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2.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12.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70" r:id="rId5"/>
    <p:sldMasterId id="2147483671"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F250415E-92C0-4AC8-AEEE-38125EB83119}">
  <a:tblStyle styleId="{F250415E-92C0-4AC8-AEEE-38125EB83119}" styleName="Table_0">
    <a:wholeTbl>
      <a:tcTxStyle b="off" i="off">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4.xml"/><Relationship Id="rId10" Type="http://schemas.openxmlformats.org/officeDocument/2006/relationships/slide" Target="slides/slide3.xml"/><Relationship Id="rId13" Type="http://schemas.openxmlformats.org/officeDocument/2006/relationships/slide" Target="slides/slide6.xml"/><Relationship Id="rId12" Type="http://schemas.openxmlformats.org/officeDocument/2006/relationships/slide" Target="slides/slide5.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2.xml"/><Relationship Id="rId15" Type="http://schemas.openxmlformats.org/officeDocument/2006/relationships/slide" Target="slides/slide8.xml"/><Relationship Id="rId14" Type="http://schemas.openxmlformats.org/officeDocument/2006/relationships/slide" Target="slides/slide7.xml"/><Relationship Id="rId17" Type="http://schemas.openxmlformats.org/officeDocument/2006/relationships/slide" Target="slides/slide10.xml"/><Relationship Id="rId16" Type="http://schemas.openxmlformats.org/officeDocument/2006/relationships/slide" Target="slides/slide9.xml"/><Relationship Id="rId5" Type="http://schemas.openxmlformats.org/officeDocument/2006/relationships/slideMaster" Target="slideMasters/slideMaster1.xml"/><Relationship Id="rId19" Type="http://schemas.openxmlformats.org/officeDocument/2006/relationships/slide" Target="slides/slide12.xml"/><Relationship Id="rId6" Type="http://schemas.openxmlformats.org/officeDocument/2006/relationships/slideMaster" Target="slideMasters/slideMaster2.xml"/><Relationship Id="rId18" Type="http://schemas.openxmlformats.org/officeDocument/2006/relationships/slide" Target="slides/slide11.xml"/><Relationship Id="rId7" Type="http://schemas.openxmlformats.org/officeDocument/2006/relationships/notesMaster" Target="notesMasters/notesMaster1.xml"/><Relationship Id="rId8"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02" name="Google Shape;102;p1:notes"/>
          <p:cNvSpPr/>
          <p:nvPr>
            <p:ph idx="2" type="sldImg"/>
          </p:nvPr>
        </p:nvSpPr>
        <p:spPr>
          <a:xfrm>
            <a:off x="123914" y="685497"/>
            <a:ext cx="6611100" cy="34293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20" name="Google Shape;120;p2:notes"/>
          <p:cNvSpPr/>
          <p:nvPr>
            <p:ph idx="2" type="sldImg"/>
          </p:nvPr>
        </p:nvSpPr>
        <p:spPr>
          <a:xfrm>
            <a:off x="123914" y="685497"/>
            <a:ext cx="6611100" cy="34293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40" name="Google Shape;140;p3:notes"/>
          <p:cNvSpPr/>
          <p:nvPr>
            <p:ph idx="2" type="sldImg"/>
          </p:nvPr>
        </p:nvSpPr>
        <p:spPr>
          <a:xfrm>
            <a:off x="123914" y="685497"/>
            <a:ext cx="6611100" cy="34293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54" name="Google Shape;154;p4:notes"/>
          <p:cNvSpPr/>
          <p:nvPr>
            <p:ph idx="2" type="sldImg"/>
          </p:nvPr>
        </p:nvSpPr>
        <p:spPr>
          <a:xfrm>
            <a:off x="123914" y="685497"/>
            <a:ext cx="6611100" cy="34293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68" name="Google Shape;168;p5:notes"/>
          <p:cNvSpPr/>
          <p:nvPr>
            <p:ph idx="2" type="sldImg"/>
          </p:nvPr>
        </p:nvSpPr>
        <p:spPr>
          <a:xfrm>
            <a:off x="123914" y="685497"/>
            <a:ext cx="6611100" cy="34293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82" name="Google Shape;182;p6:notes"/>
          <p:cNvSpPr/>
          <p:nvPr>
            <p:ph idx="2" type="sldImg"/>
          </p:nvPr>
        </p:nvSpPr>
        <p:spPr>
          <a:xfrm>
            <a:off x="123914" y="685497"/>
            <a:ext cx="6611100" cy="34293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91" name="Google Shape;191;p7:notes"/>
          <p:cNvSpPr/>
          <p:nvPr>
            <p:ph idx="2" type="sldImg"/>
          </p:nvPr>
        </p:nvSpPr>
        <p:spPr>
          <a:xfrm>
            <a:off x="123914" y="685497"/>
            <a:ext cx="6611100" cy="34293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05" name="Google Shape;205;p8:notes"/>
          <p:cNvSpPr/>
          <p:nvPr>
            <p:ph idx="2" type="sldImg"/>
          </p:nvPr>
        </p:nvSpPr>
        <p:spPr>
          <a:xfrm>
            <a:off x="123914" y="685497"/>
            <a:ext cx="6611100" cy="34293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p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9" name="Google Shape;219;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p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9" name="Google Shape;229;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46" name="Google Shape;246;p11:notes"/>
          <p:cNvSpPr/>
          <p:nvPr>
            <p:ph idx="2" type="sldImg"/>
          </p:nvPr>
        </p:nvSpPr>
        <p:spPr>
          <a:xfrm>
            <a:off x="123914" y="685497"/>
            <a:ext cx="6611100" cy="34293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62" name="Google Shape;262;p12:notes"/>
          <p:cNvSpPr/>
          <p:nvPr>
            <p:ph idx="2" type="sldImg"/>
          </p:nvPr>
        </p:nvSpPr>
        <p:spPr>
          <a:xfrm>
            <a:off x="123914" y="685497"/>
            <a:ext cx="6611100" cy="34293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 Id="rId3" Type="http://schemas.openxmlformats.org/officeDocument/2006/relationships/image" Target="../media/image2.png"/><Relationship Id="rId4" Type="http://schemas.openxmlformats.org/officeDocument/2006/relationships/image" Target="../media/image1.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 Id="rId3" Type="http://schemas.openxmlformats.org/officeDocument/2006/relationships/image" Target="../media/image1.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9" name="Shape 9"/>
        <p:cNvGrpSpPr/>
        <p:nvPr/>
      </p:nvGrpSpPr>
      <p:grpSpPr>
        <a:xfrm>
          <a:off x="0" y="0"/>
          <a:ext cx="0" cy="0"/>
          <a:chOff x="0" y="0"/>
          <a:chExt cx="0" cy="0"/>
        </a:xfrm>
      </p:grpSpPr>
      <p:sp>
        <p:nvSpPr>
          <p:cNvPr id="10" name="Google Shape;10;p2"/>
          <p:cNvSpPr txBox="1"/>
          <p:nvPr>
            <p:ph type="title"/>
          </p:nvPr>
        </p:nvSpPr>
        <p:spPr>
          <a:xfrm>
            <a:off x="456817" y="1257881"/>
            <a:ext cx="4655700" cy="841800"/>
          </a:xfrm>
          <a:prstGeom prst="rect">
            <a:avLst/>
          </a:prstGeom>
          <a:noFill/>
          <a:ln>
            <a:noFill/>
          </a:ln>
        </p:spPr>
        <p:txBody>
          <a:bodyPr anchorCtr="0" anchor="ctr" bIns="91425" lIns="91425" spcFirstLastPara="1" rIns="91425" wrap="square" tIns="91425">
            <a:spAutoFit/>
          </a:bodyPr>
          <a:lstStyle>
            <a:lvl1pPr lvl="0" algn="l">
              <a:lnSpc>
                <a:spcPct val="100000"/>
              </a:lnSpc>
              <a:spcBef>
                <a:spcPts val="0"/>
              </a:spcBef>
              <a:spcAft>
                <a:spcPts val="0"/>
              </a:spcAft>
              <a:buClr>
                <a:srgbClr val="8F00FF"/>
              </a:buClr>
              <a:buSzPts val="2700"/>
              <a:buFont typeface="Raleway SemiBold"/>
              <a:buNone/>
              <a:defRPr b="0">
                <a:solidFill>
                  <a:srgbClr val="8F00FF"/>
                </a:solidFill>
                <a:latin typeface="Raleway SemiBold"/>
                <a:ea typeface="Raleway SemiBold"/>
                <a:cs typeface="Raleway SemiBold"/>
                <a:sym typeface="Raleway SemiBold"/>
              </a:defRPr>
            </a:lvl1pPr>
            <a:lvl2pPr lvl="1" algn="l">
              <a:lnSpc>
                <a:spcPct val="100000"/>
              </a:lnSpc>
              <a:spcBef>
                <a:spcPts val="0"/>
              </a:spcBef>
              <a:spcAft>
                <a:spcPts val="0"/>
              </a:spcAft>
              <a:buSzPts val="3600"/>
              <a:buFont typeface="Raleway SemiBold"/>
              <a:buNone/>
              <a:defRPr sz="3600">
                <a:latin typeface="Raleway SemiBold"/>
                <a:ea typeface="Raleway SemiBold"/>
                <a:cs typeface="Raleway SemiBold"/>
                <a:sym typeface="Raleway SemiBold"/>
              </a:defRPr>
            </a:lvl2pPr>
            <a:lvl3pPr lvl="2" algn="l">
              <a:lnSpc>
                <a:spcPct val="100000"/>
              </a:lnSpc>
              <a:spcBef>
                <a:spcPts val="0"/>
              </a:spcBef>
              <a:spcAft>
                <a:spcPts val="0"/>
              </a:spcAft>
              <a:buSzPts val="3600"/>
              <a:buFont typeface="Raleway SemiBold"/>
              <a:buNone/>
              <a:defRPr sz="3600">
                <a:latin typeface="Raleway SemiBold"/>
                <a:ea typeface="Raleway SemiBold"/>
                <a:cs typeface="Raleway SemiBold"/>
                <a:sym typeface="Raleway SemiBold"/>
              </a:defRPr>
            </a:lvl3pPr>
            <a:lvl4pPr lvl="3" algn="l">
              <a:lnSpc>
                <a:spcPct val="100000"/>
              </a:lnSpc>
              <a:spcBef>
                <a:spcPts val="0"/>
              </a:spcBef>
              <a:spcAft>
                <a:spcPts val="0"/>
              </a:spcAft>
              <a:buSzPts val="3600"/>
              <a:buFont typeface="Raleway SemiBold"/>
              <a:buNone/>
              <a:defRPr sz="3600">
                <a:latin typeface="Raleway SemiBold"/>
                <a:ea typeface="Raleway SemiBold"/>
                <a:cs typeface="Raleway SemiBold"/>
                <a:sym typeface="Raleway SemiBold"/>
              </a:defRPr>
            </a:lvl4pPr>
            <a:lvl5pPr lvl="4" algn="l">
              <a:lnSpc>
                <a:spcPct val="100000"/>
              </a:lnSpc>
              <a:spcBef>
                <a:spcPts val="0"/>
              </a:spcBef>
              <a:spcAft>
                <a:spcPts val="0"/>
              </a:spcAft>
              <a:buSzPts val="3600"/>
              <a:buFont typeface="Raleway SemiBold"/>
              <a:buNone/>
              <a:defRPr sz="3600">
                <a:latin typeface="Raleway SemiBold"/>
                <a:ea typeface="Raleway SemiBold"/>
                <a:cs typeface="Raleway SemiBold"/>
                <a:sym typeface="Raleway SemiBold"/>
              </a:defRPr>
            </a:lvl5pPr>
            <a:lvl6pPr lvl="5" algn="l">
              <a:lnSpc>
                <a:spcPct val="100000"/>
              </a:lnSpc>
              <a:spcBef>
                <a:spcPts val="0"/>
              </a:spcBef>
              <a:spcAft>
                <a:spcPts val="0"/>
              </a:spcAft>
              <a:buSzPts val="3600"/>
              <a:buFont typeface="Raleway SemiBold"/>
              <a:buNone/>
              <a:defRPr sz="3600">
                <a:latin typeface="Raleway SemiBold"/>
                <a:ea typeface="Raleway SemiBold"/>
                <a:cs typeface="Raleway SemiBold"/>
                <a:sym typeface="Raleway SemiBold"/>
              </a:defRPr>
            </a:lvl6pPr>
            <a:lvl7pPr lvl="6" algn="l">
              <a:lnSpc>
                <a:spcPct val="100000"/>
              </a:lnSpc>
              <a:spcBef>
                <a:spcPts val="0"/>
              </a:spcBef>
              <a:spcAft>
                <a:spcPts val="0"/>
              </a:spcAft>
              <a:buSzPts val="3600"/>
              <a:buFont typeface="Raleway SemiBold"/>
              <a:buNone/>
              <a:defRPr sz="3600">
                <a:latin typeface="Raleway SemiBold"/>
                <a:ea typeface="Raleway SemiBold"/>
                <a:cs typeface="Raleway SemiBold"/>
                <a:sym typeface="Raleway SemiBold"/>
              </a:defRPr>
            </a:lvl7pPr>
            <a:lvl8pPr lvl="7" algn="l">
              <a:lnSpc>
                <a:spcPct val="100000"/>
              </a:lnSpc>
              <a:spcBef>
                <a:spcPts val="0"/>
              </a:spcBef>
              <a:spcAft>
                <a:spcPts val="0"/>
              </a:spcAft>
              <a:buSzPts val="3600"/>
              <a:buFont typeface="Raleway SemiBold"/>
              <a:buNone/>
              <a:defRPr sz="3600">
                <a:latin typeface="Raleway SemiBold"/>
                <a:ea typeface="Raleway SemiBold"/>
                <a:cs typeface="Raleway SemiBold"/>
                <a:sym typeface="Raleway SemiBold"/>
              </a:defRPr>
            </a:lvl8pPr>
            <a:lvl9pPr lvl="8" algn="l">
              <a:lnSpc>
                <a:spcPct val="100000"/>
              </a:lnSpc>
              <a:spcBef>
                <a:spcPts val="0"/>
              </a:spcBef>
              <a:spcAft>
                <a:spcPts val="0"/>
              </a:spcAft>
              <a:buSzPts val="3600"/>
              <a:buFont typeface="Raleway SemiBold"/>
              <a:buNone/>
              <a:defRPr sz="3600">
                <a:latin typeface="Raleway SemiBold"/>
                <a:ea typeface="Raleway SemiBold"/>
                <a:cs typeface="Raleway SemiBold"/>
                <a:sym typeface="Raleway SemiBold"/>
              </a:defRPr>
            </a:lvl9pPr>
          </a:lstStyle>
          <a:p/>
        </p:txBody>
      </p:sp>
      <p:sp>
        <p:nvSpPr>
          <p:cNvPr id="11" name="Google Shape;11;p2"/>
          <p:cNvSpPr txBox="1"/>
          <p:nvPr>
            <p:ph idx="1" type="body"/>
          </p:nvPr>
        </p:nvSpPr>
        <p:spPr>
          <a:xfrm>
            <a:off x="456818" y="2340281"/>
            <a:ext cx="7993200" cy="2062500"/>
          </a:xfrm>
          <a:prstGeom prst="rect">
            <a:avLst/>
          </a:prstGeom>
          <a:noFill/>
          <a:ln>
            <a:noFill/>
          </a:ln>
        </p:spPr>
        <p:txBody>
          <a:bodyPr anchorCtr="0" anchor="t" bIns="91425" lIns="91425" spcFirstLastPara="1" rIns="91425" wrap="square" tIns="91425">
            <a:spAutoFit/>
          </a:bodyPr>
          <a:lstStyle>
            <a:lvl1pPr indent="-304800" lvl="0" marL="457200" algn="l">
              <a:lnSpc>
                <a:spcPct val="115000"/>
              </a:lnSpc>
              <a:spcBef>
                <a:spcPts val="0"/>
              </a:spcBef>
              <a:spcAft>
                <a:spcPts val="0"/>
              </a:spcAft>
              <a:buSzPts val="1200"/>
              <a:buChar char="●"/>
              <a:defRPr/>
            </a:lvl1pPr>
            <a:lvl2pPr indent="-304800" lvl="1" marL="914400" algn="l">
              <a:lnSpc>
                <a:spcPct val="115000"/>
              </a:lnSpc>
              <a:spcBef>
                <a:spcPts val="0"/>
              </a:spcBef>
              <a:spcAft>
                <a:spcPts val="0"/>
              </a:spcAft>
              <a:buSzPts val="1200"/>
              <a:buChar char="○"/>
              <a:defRPr/>
            </a:lvl2pPr>
            <a:lvl3pPr indent="-304800" lvl="2" marL="1371600" algn="l">
              <a:lnSpc>
                <a:spcPct val="115000"/>
              </a:lnSpc>
              <a:spcBef>
                <a:spcPts val="0"/>
              </a:spcBef>
              <a:spcAft>
                <a:spcPts val="0"/>
              </a:spcAft>
              <a:buSzPts val="1200"/>
              <a:buChar char="■"/>
              <a:defRPr/>
            </a:lvl3pPr>
            <a:lvl4pPr indent="-304800" lvl="3" marL="1828800" algn="l">
              <a:lnSpc>
                <a:spcPct val="115000"/>
              </a:lnSpc>
              <a:spcBef>
                <a:spcPts val="0"/>
              </a:spcBef>
              <a:spcAft>
                <a:spcPts val="0"/>
              </a:spcAft>
              <a:buSzPts val="1200"/>
              <a:buChar char="●"/>
              <a:defRPr/>
            </a:lvl4pPr>
            <a:lvl5pPr indent="-304800" lvl="4" marL="2286000" algn="l">
              <a:lnSpc>
                <a:spcPct val="115000"/>
              </a:lnSpc>
              <a:spcBef>
                <a:spcPts val="0"/>
              </a:spcBef>
              <a:spcAft>
                <a:spcPts val="0"/>
              </a:spcAft>
              <a:buSzPts val="1200"/>
              <a:buChar char="○"/>
              <a:defRPr/>
            </a:lvl5pPr>
            <a:lvl6pPr indent="-304800" lvl="5" marL="2743200" algn="l">
              <a:lnSpc>
                <a:spcPct val="115000"/>
              </a:lnSpc>
              <a:spcBef>
                <a:spcPts val="0"/>
              </a:spcBef>
              <a:spcAft>
                <a:spcPts val="0"/>
              </a:spcAft>
              <a:buSzPts val="1200"/>
              <a:buChar char="■"/>
              <a:defRPr/>
            </a:lvl6pPr>
            <a:lvl7pPr indent="-304800" lvl="6" marL="3200400" algn="l">
              <a:lnSpc>
                <a:spcPct val="115000"/>
              </a:lnSpc>
              <a:spcBef>
                <a:spcPts val="0"/>
              </a:spcBef>
              <a:spcAft>
                <a:spcPts val="0"/>
              </a:spcAft>
              <a:buSzPts val="1200"/>
              <a:buChar char="●"/>
              <a:defRPr/>
            </a:lvl7pPr>
            <a:lvl8pPr indent="-304800" lvl="7" marL="3657600" algn="l">
              <a:lnSpc>
                <a:spcPct val="115000"/>
              </a:lnSpc>
              <a:spcBef>
                <a:spcPts val="0"/>
              </a:spcBef>
              <a:spcAft>
                <a:spcPts val="0"/>
              </a:spcAft>
              <a:buSzPts val="1200"/>
              <a:buChar char="○"/>
              <a:defRPr/>
            </a:lvl8pPr>
            <a:lvl9pPr indent="-304800" lvl="8" marL="4114800" algn="l">
              <a:lnSpc>
                <a:spcPct val="115000"/>
              </a:lnSpc>
              <a:spcBef>
                <a:spcPts val="0"/>
              </a:spcBef>
              <a:spcAft>
                <a:spcPts val="0"/>
              </a:spcAft>
              <a:buSzPts val="1200"/>
              <a:buChar char="■"/>
              <a:defRPr/>
            </a:lvl9pPr>
          </a:lstStyle>
          <a:p/>
        </p:txBody>
      </p:sp>
    </p:spTree>
  </p:cSld>
  <p:clrMapOvr>
    <a:masterClrMapping/>
  </p:clrMapOvr>
  <p:extLst>
    <p:ext uri="{DCECCB84-F9BA-43D5-87BE-67443E8EF086}">
      <p15:sldGuideLst>
        <p15:guide id="1" pos="288">
          <p15:clr>
            <a:srgbClr val="E46962"/>
          </p15:clr>
        </p15:guide>
        <p15:guide id="2" orient="horz" pos="800">
          <p15:clr>
            <a:srgbClr val="E46962"/>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2" name="Shape 12"/>
        <p:cNvGrpSpPr/>
        <p:nvPr/>
      </p:nvGrpSpPr>
      <p:grpSpPr>
        <a:xfrm>
          <a:off x="0" y="0"/>
          <a:ext cx="0" cy="0"/>
          <a:chOff x="0" y="0"/>
          <a:chExt cx="0" cy="0"/>
        </a:xfrm>
      </p:grpSpPr>
      <p:sp>
        <p:nvSpPr>
          <p:cNvPr id="13" name="Google Shape;13;p3"/>
          <p:cNvSpPr txBox="1"/>
          <p:nvPr>
            <p:ph type="title"/>
          </p:nvPr>
        </p:nvSpPr>
        <p:spPr>
          <a:xfrm>
            <a:off x="432332" y="445031"/>
            <a:ext cx="7976100" cy="572700"/>
          </a:xfrm>
          <a:prstGeom prst="rect">
            <a:avLst/>
          </a:prstGeom>
          <a:noFill/>
          <a:ln>
            <a:noFill/>
          </a:ln>
        </p:spPr>
        <p:txBody>
          <a:bodyPr anchorCtr="0" anchor="t" bIns="91425" lIns="91425" spcFirstLastPara="1" rIns="91425" wrap="square" tIns="91425">
            <a:spAutoFit/>
          </a:bodyPr>
          <a:lstStyle>
            <a:lvl1pPr lvl="0" algn="l">
              <a:lnSpc>
                <a:spcPct val="100000"/>
              </a:lnSpc>
              <a:spcBef>
                <a:spcPts val="0"/>
              </a:spcBef>
              <a:spcAft>
                <a:spcPts val="0"/>
              </a:spcAft>
              <a:buSzPts val="2700"/>
              <a:buFont typeface="Raleway SemiBold"/>
              <a:buNone/>
              <a:defRPr b="0">
                <a:latin typeface="Raleway SemiBold"/>
                <a:ea typeface="Raleway SemiBold"/>
                <a:cs typeface="Raleway SemiBold"/>
                <a:sym typeface="Raleway SemiBold"/>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4" name="Google Shape;14;p3"/>
          <p:cNvSpPr txBox="1"/>
          <p:nvPr>
            <p:ph idx="1" type="body"/>
          </p:nvPr>
        </p:nvSpPr>
        <p:spPr>
          <a:xfrm>
            <a:off x="432332" y="1152469"/>
            <a:ext cx="8400000" cy="3416400"/>
          </a:xfrm>
          <a:prstGeom prst="rect">
            <a:avLst/>
          </a:prstGeom>
          <a:noFill/>
          <a:ln>
            <a:noFill/>
          </a:ln>
        </p:spPr>
        <p:txBody>
          <a:bodyPr anchorCtr="0" anchor="t" bIns="91425" lIns="91425" spcFirstLastPara="1" rIns="91425" wrap="square" tIns="91425">
            <a:spAutoFit/>
          </a:bodyPr>
          <a:lstStyle>
            <a:lvl1pPr indent="-304800" lvl="0" marL="457200" algn="l">
              <a:lnSpc>
                <a:spcPct val="115000"/>
              </a:lnSpc>
              <a:spcBef>
                <a:spcPts val="0"/>
              </a:spcBef>
              <a:spcAft>
                <a:spcPts val="0"/>
              </a:spcAft>
              <a:buClr>
                <a:schemeClr val="dk1"/>
              </a:buClr>
              <a:buSzPts val="1200"/>
              <a:buChar char="●"/>
              <a:defRPr/>
            </a:lvl1pPr>
            <a:lvl2pPr indent="-304800" lvl="1" marL="914400" algn="l">
              <a:lnSpc>
                <a:spcPct val="115000"/>
              </a:lnSpc>
              <a:spcBef>
                <a:spcPts val="0"/>
              </a:spcBef>
              <a:spcAft>
                <a:spcPts val="0"/>
              </a:spcAft>
              <a:buSzPts val="1200"/>
              <a:buChar char="○"/>
              <a:defRPr/>
            </a:lvl2pPr>
            <a:lvl3pPr indent="-304800" lvl="2" marL="1371600" algn="l">
              <a:lnSpc>
                <a:spcPct val="115000"/>
              </a:lnSpc>
              <a:spcBef>
                <a:spcPts val="0"/>
              </a:spcBef>
              <a:spcAft>
                <a:spcPts val="0"/>
              </a:spcAft>
              <a:buSzPts val="1200"/>
              <a:buChar char="■"/>
              <a:defRPr/>
            </a:lvl3pPr>
            <a:lvl4pPr indent="-304800" lvl="3" marL="1828800" algn="l">
              <a:lnSpc>
                <a:spcPct val="115000"/>
              </a:lnSpc>
              <a:spcBef>
                <a:spcPts val="0"/>
              </a:spcBef>
              <a:spcAft>
                <a:spcPts val="0"/>
              </a:spcAft>
              <a:buSzPts val="1200"/>
              <a:buChar char="●"/>
              <a:defRPr/>
            </a:lvl4pPr>
            <a:lvl5pPr indent="-304800" lvl="4" marL="2286000" algn="l">
              <a:lnSpc>
                <a:spcPct val="115000"/>
              </a:lnSpc>
              <a:spcBef>
                <a:spcPts val="0"/>
              </a:spcBef>
              <a:spcAft>
                <a:spcPts val="0"/>
              </a:spcAft>
              <a:buSzPts val="1200"/>
              <a:buChar char="○"/>
              <a:defRPr/>
            </a:lvl5pPr>
            <a:lvl6pPr indent="-304800" lvl="5" marL="2743200" algn="l">
              <a:lnSpc>
                <a:spcPct val="115000"/>
              </a:lnSpc>
              <a:spcBef>
                <a:spcPts val="0"/>
              </a:spcBef>
              <a:spcAft>
                <a:spcPts val="0"/>
              </a:spcAft>
              <a:buSzPts val="1200"/>
              <a:buChar char="■"/>
              <a:defRPr/>
            </a:lvl6pPr>
            <a:lvl7pPr indent="-304800" lvl="6" marL="3200400" algn="l">
              <a:lnSpc>
                <a:spcPct val="115000"/>
              </a:lnSpc>
              <a:spcBef>
                <a:spcPts val="0"/>
              </a:spcBef>
              <a:spcAft>
                <a:spcPts val="0"/>
              </a:spcAft>
              <a:buSzPts val="1200"/>
              <a:buChar char="●"/>
              <a:defRPr/>
            </a:lvl7pPr>
            <a:lvl8pPr indent="-304800" lvl="7" marL="3657600" algn="l">
              <a:lnSpc>
                <a:spcPct val="115000"/>
              </a:lnSpc>
              <a:spcBef>
                <a:spcPts val="0"/>
              </a:spcBef>
              <a:spcAft>
                <a:spcPts val="0"/>
              </a:spcAft>
              <a:buSzPts val="1200"/>
              <a:buChar char="○"/>
              <a:defRPr/>
            </a:lvl8pPr>
            <a:lvl9pPr indent="-304800" lvl="8" marL="4114800" algn="l">
              <a:lnSpc>
                <a:spcPct val="115000"/>
              </a:lnSpc>
              <a:spcBef>
                <a:spcPts val="0"/>
              </a:spcBef>
              <a:spcAft>
                <a:spcPts val="0"/>
              </a:spcAft>
              <a:buSzPts val="1200"/>
              <a:buChar char="■"/>
              <a:defRPr/>
            </a:lvl9pPr>
          </a:lstStyle>
          <a:p/>
        </p:txBody>
      </p:sp>
    </p:spTree>
  </p:cSld>
  <p:clrMapOvr>
    <a:masterClrMapping/>
  </p:clrMapOvr>
  <p:extLst>
    <p:ext uri="{DCECCB84-F9BA-43D5-87BE-67443E8EF086}">
      <p15:sldGuideLst>
        <p15:guide id="1">
          <p15:clr>
            <a:srgbClr val="E46962"/>
          </p15:clr>
        </p15:guide>
        <p15:guide id="2" pos="272">
          <p15:clr>
            <a:srgbClr val="E46962"/>
          </p15:clr>
        </p15:guide>
      </p15:sldGuideLst>
    </p:ext>
  </p:extLst>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4"/>
          <p:cNvSpPr txBox="1"/>
          <p:nvPr>
            <p:ph type="ctrTitle"/>
          </p:nvPr>
        </p:nvSpPr>
        <p:spPr>
          <a:xfrm>
            <a:off x="441819" y="1465988"/>
            <a:ext cx="3813600" cy="1173600"/>
          </a:xfrm>
          <a:prstGeom prst="rect">
            <a:avLst/>
          </a:prstGeom>
          <a:noFill/>
          <a:ln>
            <a:noFill/>
          </a:ln>
        </p:spPr>
        <p:txBody>
          <a:bodyPr anchorCtr="0" anchor="b" bIns="91425" lIns="91425" spcFirstLastPara="1" rIns="91425" wrap="square" tIns="91425">
            <a:spAutoFit/>
          </a:bodyPr>
          <a:lstStyle>
            <a:lvl1pPr lvl="0" algn="l">
              <a:lnSpc>
                <a:spcPct val="100000"/>
              </a:lnSpc>
              <a:spcBef>
                <a:spcPts val="0"/>
              </a:spcBef>
              <a:spcAft>
                <a:spcPts val="0"/>
              </a:spcAft>
              <a:buClr>
                <a:srgbClr val="9900FF"/>
              </a:buClr>
              <a:buSzPts val="3000"/>
              <a:buNone/>
              <a:defRPr sz="3000">
                <a:solidFill>
                  <a:srgbClr val="9900FF"/>
                </a:solidFill>
              </a:defRPr>
            </a:lvl1pPr>
            <a:lvl2pPr lvl="1" algn="ctr">
              <a:lnSpc>
                <a:spcPct val="100000"/>
              </a:lnSpc>
              <a:spcBef>
                <a:spcPts val="0"/>
              </a:spcBef>
              <a:spcAft>
                <a:spcPts val="0"/>
              </a:spcAft>
              <a:buClr>
                <a:srgbClr val="9900FF"/>
              </a:buClr>
              <a:buSzPts val="3000"/>
              <a:buFont typeface="Raleway"/>
              <a:buNone/>
              <a:defRPr b="1" sz="3000">
                <a:solidFill>
                  <a:srgbClr val="9900FF"/>
                </a:solidFill>
                <a:latin typeface="Raleway"/>
                <a:ea typeface="Raleway"/>
                <a:cs typeface="Raleway"/>
                <a:sym typeface="Raleway"/>
              </a:defRPr>
            </a:lvl2pPr>
            <a:lvl3pPr lvl="2" algn="ctr">
              <a:lnSpc>
                <a:spcPct val="100000"/>
              </a:lnSpc>
              <a:spcBef>
                <a:spcPts val="0"/>
              </a:spcBef>
              <a:spcAft>
                <a:spcPts val="0"/>
              </a:spcAft>
              <a:buClr>
                <a:srgbClr val="9900FF"/>
              </a:buClr>
              <a:buSzPts val="3000"/>
              <a:buFont typeface="Raleway"/>
              <a:buNone/>
              <a:defRPr b="1" sz="3000">
                <a:solidFill>
                  <a:srgbClr val="9900FF"/>
                </a:solidFill>
                <a:latin typeface="Raleway"/>
                <a:ea typeface="Raleway"/>
                <a:cs typeface="Raleway"/>
                <a:sym typeface="Raleway"/>
              </a:defRPr>
            </a:lvl3pPr>
            <a:lvl4pPr lvl="3" algn="ctr">
              <a:lnSpc>
                <a:spcPct val="100000"/>
              </a:lnSpc>
              <a:spcBef>
                <a:spcPts val="0"/>
              </a:spcBef>
              <a:spcAft>
                <a:spcPts val="0"/>
              </a:spcAft>
              <a:buClr>
                <a:srgbClr val="9900FF"/>
              </a:buClr>
              <a:buSzPts val="3000"/>
              <a:buFont typeface="Raleway"/>
              <a:buNone/>
              <a:defRPr b="1" sz="3000">
                <a:solidFill>
                  <a:srgbClr val="9900FF"/>
                </a:solidFill>
                <a:latin typeface="Raleway"/>
                <a:ea typeface="Raleway"/>
                <a:cs typeface="Raleway"/>
                <a:sym typeface="Raleway"/>
              </a:defRPr>
            </a:lvl4pPr>
            <a:lvl5pPr lvl="4" algn="ctr">
              <a:lnSpc>
                <a:spcPct val="100000"/>
              </a:lnSpc>
              <a:spcBef>
                <a:spcPts val="0"/>
              </a:spcBef>
              <a:spcAft>
                <a:spcPts val="0"/>
              </a:spcAft>
              <a:buClr>
                <a:srgbClr val="9900FF"/>
              </a:buClr>
              <a:buSzPts val="3000"/>
              <a:buFont typeface="Raleway"/>
              <a:buNone/>
              <a:defRPr b="1" sz="3000">
                <a:solidFill>
                  <a:srgbClr val="9900FF"/>
                </a:solidFill>
                <a:latin typeface="Raleway"/>
                <a:ea typeface="Raleway"/>
                <a:cs typeface="Raleway"/>
                <a:sym typeface="Raleway"/>
              </a:defRPr>
            </a:lvl5pPr>
            <a:lvl6pPr lvl="5" algn="ctr">
              <a:lnSpc>
                <a:spcPct val="100000"/>
              </a:lnSpc>
              <a:spcBef>
                <a:spcPts val="0"/>
              </a:spcBef>
              <a:spcAft>
                <a:spcPts val="0"/>
              </a:spcAft>
              <a:buClr>
                <a:srgbClr val="9900FF"/>
              </a:buClr>
              <a:buSzPts val="3000"/>
              <a:buFont typeface="Raleway"/>
              <a:buNone/>
              <a:defRPr b="1" sz="3000">
                <a:solidFill>
                  <a:srgbClr val="9900FF"/>
                </a:solidFill>
                <a:latin typeface="Raleway"/>
                <a:ea typeface="Raleway"/>
                <a:cs typeface="Raleway"/>
                <a:sym typeface="Raleway"/>
              </a:defRPr>
            </a:lvl6pPr>
            <a:lvl7pPr lvl="6" algn="ctr">
              <a:lnSpc>
                <a:spcPct val="100000"/>
              </a:lnSpc>
              <a:spcBef>
                <a:spcPts val="0"/>
              </a:spcBef>
              <a:spcAft>
                <a:spcPts val="0"/>
              </a:spcAft>
              <a:buClr>
                <a:srgbClr val="9900FF"/>
              </a:buClr>
              <a:buSzPts val="3000"/>
              <a:buFont typeface="Raleway"/>
              <a:buNone/>
              <a:defRPr b="1" sz="3000">
                <a:solidFill>
                  <a:srgbClr val="9900FF"/>
                </a:solidFill>
                <a:latin typeface="Raleway"/>
                <a:ea typeface="Raleway"/>
                <a:cs typeface="Raleway"/>
                <a:sym typeface="Raleway"/>
              </a:defRPr>
            </a:lvl7pPr>
            <a:lvl8pPr lvl="7" algn="ctr">
              <a:lnSpc>
                <a:spcPct val="100000"/>
              </a:lnSpc>
              <a:spcBef>
                <a:spcPts val="0"/>
              </a:spcBef>
              <a:spcAft>
                <a:spcPts val="0"/>
              </a:spcAft>
              <a:buClr>
                <a:srgbClr val="9900FF"/>
              </a:buClr>
              <a:buSzPts val="3000"/>
              <a:buFont typeface="Raleway"/>
              <a:buNone/>
              <a:defRPr b="1" sz="3000">
                <a:solidFill>
                  <a:srgbClr val="9900FF"/>
                </a:solidFill>
                <a:latin typeface="Raleway"/>
                <a:ea typeface="Raleway"/>
                <a:cs typeface="Raleway"/>
                <a:sym typeface="Raleway"/>
              </a:defRPr>
            </a:lvl8pPr>
            <a:lvl9pPr lvl="8" algn="ctr">
              <a:lnSpc>
                <a:spcPct val="100000"/>
              </a:lnSpc>
              <a:spcBef>
                <a:spcPts val="0"/>
              </a:spcBef>
              <a:spcAft>
                <a:spcPts val="0"/>
              </a:spcAft>
              <a:buClr>
                <a:srgbClr val="9900FF"/>
              </a:buClr>
              <a:buSzPts val="3000"/>
              <a:buFont typeface="Raleway"/>
              <a:buNone/>
              <a:defRPr b="1" sz="3000">
                <a:solidFill>
                  <a:srgbClr val="9900FF"/>
                </a:solidFill>
                <a:latin typeface="Raleway"/>
                <a:ea typeface="Raleway"/>
                <a:cs typeface="Raleway"/>
                <a:sym typeface="Raleway"/>
              </a:defRPr>
            </a:lvl9pPr>
          </a:lstStyle>
          <a:p/>
        </p:txBody>
      </p:sp>
      <p:sp>
        <p:nvSpPr>
          <p:cNvPr id="17" name="Google Shape;17;p4"/>
          <p:cNvSpPr txBox="1"/>
          <p:nvPr>
            <p:ph idx="1" type="subTitle"/>
          </p:nvPr>
        </p:nvSpPr>
        <p:spPr>
          <a:xfrm>
            <a:off x="441819" y="2812219"/>
            <a:ext cx="4269300" cy="2185800"/>
          </a:xfrm>
          <a:prstGeom prst="rect">
            <a:avLst/>
          </a:prstGeom>
          <a:noFill/>
          <a:ln>
            <a:noFill/>
          </a:ln>
        </p:spPr>
        <p:txBody>
          <a:bodyPr anchorCtr="0" anchor="t" bIns="91425" lIns="91425" spcFirstLastPara="1" rIns="91425" wrap="square" tIns="91425">
            <a:spAutoFit/>
          </a:bodyPr>
          <a:lstStyle>
            <a:lvl1pPr lvl="0" algn="l">
              <a:lnSpc>
                <a:spcPct val="100000"/>
              </a:lnSpc>
              <a:spcBef>
                <a:spcPts val="0"/>
              </a:spcBef>
              <a:spcAft>
                <a:spcPts val="0"/>
              </a:spcAft>
              <a:buSzPts val="1700"/>
              <a:buFont typeface="Raleway"/>
              <a:buNone/>
              <a:defRPr sz="1700">
                <a:latin typeface="Raleway"/>
                <a:ea typeface="Raleway"/>
                <a:cs typeface="Raleway"/>
                <a:sym typeface="Raleway"/>
              </a:defRPr>
            </a:lvl1pPr>
            <a:lvl2pPr lvl="1" algn="ctr">
              <a:lnSpc>
                <a:spcPct val="100000"/>
              </a:lnSpc>
              <a:spcBef>
                <a:spcPts val="0"/>
              </a:spcBef>
              <a:spcAft>
                <a:spcPts val="0"/>
              </a:spcAft>
              <a:buSzPts val="1700"/>
              <a:buNone/>
              <a:defRPr sz="1700"/>
            </a:lvl2pPr>
            <a:lvl3pPr lvl="2" algn="ctr">
              <a:lnSpc>
                <a:spcPct val="100000"/>
              </a:lnSpc>
              <a:spcBef>
                <a:spcPts val="0"/>
              </a:spcBef>
              <a:spcAft>
                <a:spcPts val="0"/>
              </a:spcAft>
              <a:buSzPts val="1700"/>
              <a:buNone/>
              <a:defRPr sz="1700"/>
            </a:lvl3pPr>
            <a:lvl4pPr lvl="3" algn="ctr">
              <a:lnSpc>
                <a:spcPct val="100000"/>
              </a:lnSpc>
              <a:spcBef>
                <a:spcPts val="0"/>
              </a:spcBef>
              <a:spcAft>
                <a:spcPts val="0"/>
              </a:spcAft>
              <a:buSzPts val="1700"/>
              <a:buNone/>
              <a:defRPr sz="1700"/>
            </a:lvl4pPr>
            <a:lvl5pPr lvl="4" algn="ctr">
              <a:lnSpc>
                <a:spcPct val="100000"/>
              </a:lnSpc>
              <a:spcBef>
                <a:spcPts val="0"/>
              </a:spcBef>
              <a:spcAft>
                <a:spcPts val="0"/>
              </a:spcAft>
              <a:buSzPts val="1700"/>
              <a:buNone/>
              <a:defRPr sz="1700"/>
            </a:lvl5pPr>
            <a:lvl6pPr lvl="5" algn="ctr">
              <a:lnSpc>
                <a:spcPct val="100000"/>
              </a:lnSpc>
              <a:spcBef>
                <a:spcPts val="0"/>
              </a:spcBef>
              <a:spcAft>
                <a:spcPts val="0"/>
              </a:spcAft>
              <a:buSzPts val="1700"/>
              <a:buNone/>
              <a:defRPr sz="1700"/>
            </a:lvl6pPr>
            <a:lvl7pPr lvl="6" algn="ctr">
              <a:lnSpc>
                <a:spcPct val="100000"/>
              </a:lnSpc>
              <a:spcBef>
                <a:spcPts val="0"/>
              </a:spcBef>
              <a:spcAft>
                <a:spcPts val="0"/>
              </a:spcAft>
              <a:buSzPts val="1700"/>
              <a:buNone/>
              <a:defRPr sz="1700"/>
            </a:lvl7pPr>
            <a:lvl8pPr lvl="7" algn="ctr">
              <a:lnSpc>
                <a:spcPct val="100000"/>
              </a:lnSpc>
              <a:spcBef>
                <a:spcPts val="0"/>
              </a:spcBef>
              <a:spcAft>
                <a:spcPts val="0"/>
              </a:spcAft>
              <a:buSzPts val="1700"/>
              <a:buNone/>
              <a:defRPr sz="1700"/>
            </a:lvl8pPr>
            <a:lvl9pPr lvl="8" algn="ctr">
              <a:lnSpc>
                <a:spcPct val="100000"/>
              </a:lnSpc>
              <a:spcBef>
                <a:spcPts val="0"/>
              </a:spcBef>
              <a:spcAft>
                <a:spcPts val="0"/>
              </a:spcAft>
              <a:buSzPts val="1700"/>
              <a:buNone/>
              <a:defRPr sz="1700"/>
            </a:lvl9pPr>
          </a:lstStyle>
          <a:p/>
        </p:txBody>
      </p:sp>
      <p:sp>
        <p:nvSpPr>
          <p:cNvPr id="18" name="Google Shape;18;p4"/>
          <p:cNvSpPr txBox="1"/>
          <p:nvPr>
            <p:ph idx="12" type="sldNum"/>
          </p:nvPr>
        </p:nvSpPr>
        <p:spPr>
          <a:xfrm>
            <a:off x="-106904" y="4724286"/>
            <a:ext cx="548700" cy="338700"/>
          </a:xfrm>
          <a:prstGeom prst="rect">
            <a:avLst/>
          </a:prstGeom>
          <a:noFill/>
          <a:ln>
            <a:noFill/>
          </a:ln>
        </p:spPr>
        <p:txBody>
          <a:bodyPr anchorCtr="0" anchor="ctr" bIns="91425" lIns="91425" spcFirstLastPara="1" rIns="91425" wrap="square" tIns="91425">
            <a:sp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ru"/>
              <a:t>‹#›</a:t>
            </a:fld>
            <a:endParaRPr>
              <a:latin typeface="Raleway"/>
              <a:ea typeface="Raleway"/>
              <a:cs typeface="Raleway"/>
              <a:sym typeface="Raleway"/>
            </a:endParaRPr>
          </a:p>
        </p:txBody>
      </p:sp>
      <p:sp>
        <p:nvSpPr>
          <p:cNvPr id="19" name="Google Shape;19;p4"/>
          <p:cNvSpPr txBox="1"/>
          <p:nvPr/>
        </p:nvSpPr>
        <p:spPr>
          <a:xfrm>
            <a:off x="545478" y="3499856"/>
            <a:ext cx="4044900" cy="292500"/>
          </a:xfrm>
          <a:prstGeom prst="rect">
            <a:avLst/>
          </a:prstGeom>
          <a:noFill/>
          <a:ln>
            <a:noFill/>
          </a:ln>
        </p:spPr>
        <p:txBody>
          <a:bodyPr anchorCtr="0" anchor="t" bIns="68575" lIns="68575" spcFirstLastPara="1" rIns="68575" wrap="square" tIns="68575">
            <a:spAutoFit/>
          </a:bodyPr>
          <a:lstStyle/>
          <a:p>
            <a:pPr indent="0" lvl="0" marL="0" marR="0" rtl="0" algn="l">
              <a:lnSpc>
                <a:spcPct val="100000"/>
              </a:lnSpc>
              <a:spcBef>
                <a:spcPts val="0"/>
              </a:spcBef>
              <a:spcAft>
                <a:spcPts val="0"/>
              </a:spcAft>
              <a:buClr>
                <a:srgbClr val="000000"/>
              </a:buClr>
              <a:buSzPts val="1000"/>
              <a:buFont typeface="Arial"/>
              <a:buNone/>
            </a:pPr>
            <a:r>
              <a:t/>
            </a:r>
            <a:endParaRPr b="0" i="0" sz="1000" u="none" cap="none" strike="noStrike">
              <a:solidFill>
                <a:srgbClr val="000000"/>
              </a:solidFill>
              <a:latin typeface="Raleway"/>
              <a:ea typeface="Raleway"/>
              <a:cs typeface="Raleway"/>
              <a:sym typeface="Raleway"/>
            </a:endParaRPr>
          </a:p>
        </p:txBody>
      </p:sp>
    </p:spTree>
  </p:cSld>
  <p:clrMapOvr>
    <a:masterClrMapping/>
  </p:clrMapOvr>
  <p:extLst>
    <p:ext uri="{DCECCB84-F9BA-43D5-87BE-67443E8EF086}">
      <p15:sldGuideLst>
        <p15:guide id="1" pos="278">
          <p15:clr>
            <a:srgbClr val="E46962"/>
          </p15:clr>
        </p15:guide>
        <p15:guide id="2" orient="horz" pos="923">
          <p15:clr>
            <a:srgbClr val="E46962"/>
          </p15:clr>
        </p15:guide>
        <p15:guide id="3" pos="2968">
          <p15:clr>
            <a:srgbClr val="E46962"/>
          </p15:clr>
        </p15:guide>
      </p15:sldGuideLst>
    </p:ext>
  </p:extLst>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Ваш макет 1">
  <p:cSld name="CUSTOM">
    <p:spTree>
      <p:nvGrpSpPr>
        <p:cNvPr id="20" name="Shape 20"/>
        <p:cNvGrpSpPr/>
        <p:nvPr/>
      </p:nvGrpSpPr>
      <p:grpSpPr>
        <a:xfrm>
          <a:off x="0" y="0"/>
          <a:ext cx="0" cy="0"/>
          <a:chOff x="0" y="0"/>
          <a:chExt cx="0" cy="0"/>
        </a:xfrm>
      </p:grpSpPr>
      <p:sp>
        <p:nvSpPr>
          <p:cNvPr id="21" name="Google Shape;21;p5"/>
          <p:cNvSpPr txBox="1"/>
          <p:nvPr>
            <p:ph type="title"/>
          </p:nvPr>
        </p:nvSpPr>
        <p:spPr>
          <a:xfrm>
            <a:off x="432332" y="1957500"/>
            <a:ext cx="6181800" cy="1397400"/>
          </a:xfrm>
          <a:prstGeom prst="rect">
            <a:avLst/>
          </a:prstGeom>
          <a:noFill/>
          <a:ln>
            <a:noFill/>
          </a:ln>
        </p:spPr>
        <p:txBody>
          <a:bodyPr anchorCtr="0" anchor="t" bIns="91425" lIns="91425" spcFirstLastPara="1" rIns="91425" wrap="square" tIns="91425">
            <a:spAutoFit/>
          </a:bodyPr>
          <a:lstStyle>
            <a:lvl1pPr lvl="0" algn="l">
              <a:lnSpc>
                <a:spcPct val="100000"/>
              </a:lnSpc>
              <a:spcBef>
                <a:spcPts val="0"/>
              </a:spcBef>
              <a:spcAft>
                <a:spcPts val="0"/>
              </a:spcAft>
              <a:buSzPts val="3000"/>
              <a:buFont typeface="Raleway SemiBold"/>
              <a:buNone/>
              <a:defRPr b="0" sz="3000">
                <a:latin typeface="Raleway SemiBold"/>
                <a:ea typeface="Raleway SemiBold"/>
                <a:cs typeface="Raleway SemiBold"/>
                <a:sym typeface="Raleway SemiBold"/>
              </a:defRPr>
            </a:lvl1pPr>
            <a:lvl2pPr lvl="1" algn="l">
              <a:lnSpc>
                <a:spcPct val="100000"/>
              </a:lnSpc>
              <a:spcBef>
                <a:spcPts val="0"/>
              </a:spcBef>
              <a:spcAft>
                <a:spcPts val="0"/>
              </a:spcAft>
              <a:buSzPts val="3000"/>
              <a:buFont typeface="Raleway SemiBold"/>
              <a:buNone/>
              <a:defRPr sz="3000">
                <a:latin typeface="Raleway SemiBold"/>
                <a:ea typeface="Raleway SemiBold"/>
                <a:cs typeface="Raleway SemiBold"/>
                <a:sym typeface="Raleway SemiBold"/>
              </a:defRPr>
            </a:lvl2pPr>
            <a:lvl3pPr lvl="2" algn="l">
              <a:lnSpc>
                <a:spcPct val="100000"/>
              </a:lnSpc>
              <a:spcBef>
                <a:spcPts val="0"/>
              </a:spcBef>
              <a:spcAft>
                <a:spcPts val="0"/>
              </a:spcAft>
              <a:buSzPts val="3000"/>
              <a:buFont typeface="Raleway SemiBold"/>
              <a:buNone/>
              <a:defRPr sz="3000">
                <a:latin typeface="Raleway SemiBold"/>
                <a:ea typeface="Raleway SemiBold"/>
                <a:cs typeface="Raleway SemiBold"/>
                <a:sym typeface="Raleway SemiBold"/>
              </a:defRPr>
            </a:lvl3pPr>
            <a:lvl4pPr lvl="3" algn="l">
              <a:lnSpc>
                <a:spcPct val="100000"/>
              </a:lnSpc>
              <a:spcBef>
                <a:spcPts val="0"/>
              </a:spcBef>
              <a:spcAft>
                <a:spcPts val="0"/>
              </a:spcAft>
              <a:buSzPts val="3000"/>
              <a:buFont typeface="Raleway SemiBold"/>
              <a:buNone/>
              <a:defRPr sz="3000">
                <a:latin typeface="Raleway SemiBold"/>
                <a:ea typeface="Raleway SemiBold"/>
                <a:cs typeface="Raleway SemiBold"/>
                <a:sym typeface="Raleway SemiBold"/>
              </a:defRPr>
            </a:lvl4pPr>
            <a:lvl5pPr lvl="4" algn="l">
              <a:lnSpc>
                <a:spcPct val="100000"/>
              </a:lnSpc>
              <a:spcBef>
                <a:spcPts val="0"/>
              </a:spcBef>
              <a:spcAft>
                <a:spcPts val="0"/>
              </a:spcAft>
              <a:buSzPts val="3000"/>
              <a:buFont typeface="Raleway SemiBold"/>
              <a:buNone/>
              <a:defRPr sz="3000">
                <a:latin typeface="Raleway SemiBold"/>
                <a:ea typeface="Raleway SemiBold"/>
                <a:cs typeface="Raleway SemiBold"/>
                <a:sym typeface="Raleway SemiBold"/>
              </a:defRPr>
            </a:lvl5pPr>
            <a:lvl6pPr lvl="5" algn="l">
              <a:lnSpc>
                <a:spcPct val="100000"/>
              </a:lnSpc>
              <a:spcBef>
                <a:spcPts val="0"/>
              </a:spcBef>
              <a:spcAft>
                <a:spcPts val="0"/>
              </a:spcAft>
              <a:buSzPts val="3000"/>
              <a:buFont typeface="Raleway SemiBold"/>
              <a:buNone/>
              <a:defRPr sz="3000">
                <a:latin typeface="Raleway SemiBold"/>
                <a:ea typeface="Raleway SemiBold"/>
                <a:cs typeface="Raleway SemiBold"/>
                <a:sym typeface="Raleway SemiBold"/>
              </a:defRPr>
            </a:lvl6pPr>
            <a:lvl7pPr lvl="6" algn="l">
              <a:lnSpc>
                <a:spcPct val="100000"/>
              </a:lnSpc>
              <a:spcBef>
                <a:spcPts val="0"/>
              </a:spcBef>
              <a:spcAft>
                <a:spcPts val="0"/>
              </a:spcAft>
              <a:buSzPts val="3000"/>
              <a:buFont typeface="Raleway SemiBold"/>
              <a:buNone/>
              <a:defRPr sz="3000">
                <a:latin typeface="Raleway SemiBold"/>
                <a:ea typeface="Raleway SemiBold"/>
                <a:cs typeface="Raleway SemiBold"/>
                <a:sym typeface="Raleway SemiBold"/>
              </a:defRPr>
            </a:lvl7pPr>
            <a:lvl8pPr lvl="7" algn="l">
              <a:lnSpc>
                <a:spcPct val="100000"/>
              </a:lnSpc>
              <a:spcBef>
                <a:spcPts val="0"/>
              </a:spcBef>
              <a:spcAft>
                <a:spcPts val="0"/>
              </a:spcAft>
              <a:buSzPts val="3000"/>
              <a:buFont typeface="Raleway SemiBold"/>
              <a:buNone/>
              <a:defRPr sz="3000">
                <a:latin typeface="Raleway SemiBold"/>
                <a:ea typeface="Raleway SemiBold"/>
                <a:cs typeface="Raleway SemiBold"/>
                <a:sym typeface="Raleway SemiBold"/>
              </a:defRPr>
            </a:lvl8pPr>
            <a:lvl9pPr lvl="8" algn="l">
              <a:lnSpc>
                <a:spcPct val="100000"/>
              </a:lnSpc>
              <a:spcBef>
                <a:spcPts val="0"/>
              </a:spcBef>
              <a:spcAft>
                <a:spcPts val="0"/>
              </a:spcAft>
              <a:buSzPts val="3000"/>
              <a:buFont typeface="Raleway SemiBold"/>
              <a:buNone/>
              <a:defRPr sz="3000">
                <a:latin typeface="Raleway SemiBold"/>
                <a:ea typeface="Raleway SemiBold"/>
                <a:cs typeface="Raleway SemiBold"/>
                <a:sym typeface="Raleway SemiBold"/>
              </a:defRPr>
            </a:lvl9pPr>
          </a:lstStyle>
          <a:p/>
        </p:txBody>
      </p:sp>
      <p:sp>
        <p:nvSpPr>
          <p:cNvPr id="22" name="Google Shape;22;p5"/>
          <p:cNvSpPr/>
          <p:nvPr/>
        </p:nvSpPr>
        <p:spPr>
          <a:xfrm>
            <a:off x="432332" y="1258838"/>
            <a:ext cx="1038900" cy="515100"/>
          </a:xfrm>
          <a:prstGeom prst="rect">
            <a:avLst/>
          </a:prstGeom>
          <a:solidFill>
            <a:srgbClr val="FD493D"/>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Raleway"/>
              <a:ea typeface="Raleway"/>
              <a:cs typeface="Raleway"/>
              <a:sym typeface="Raleway"/>
            </a:endParaRPr>
          </a:p>
        </p:txBody>
      </p:sp>
      <p:sp>
        <p:nvSpPr>
          <p:cNvPr id="23" name="Google Shape;23;p5"/>
          <p:cNvSpPr txBox="1"/>
          <p:nvPr>
            <p:ph idx="2" type="title"/>
          </p:nvPr>
        </p:nvSpPr>
        <p:spPr>
          <a:xfrm>
            <a:off x="432332" y="1221750"/>
            <a:ext cx="6181800" cy="843900"/>
          </a:xfrm>
          <a:prstGeom prst="rect">
            <a:avLst/>
          </a:prstGeom>
          <a:noFill/>
          <a:ln>
            <a:noFill/>
          </a:ln>
        </p:spPr>
        <p:txBody>
          <a:bodyPr anchorCtr="0" anchor="t" bIns="91425" lIns="91425" spcFirstLastPara="1" rIns="91425" wrap="square" tIns="91425">
            <a:spAutoFit/>
          </a:bodyPr>
          <a:lstStyle>
            <a:lvl1pPr lvl="0" algn="l">
              <a:lnSpc>
                <a:spcPct val="100000"/>
              </a:lnSpc>
              <a:spcBef>
                <a:spcPts val="0"/>
              </a:spcBef>
              <a:spcAft>
                <a:spcPts val="0"/>
              </a:spcAft>
              <a:buClr>
                <a:schemeClr val="lt1"/>
              </a:buClr>
              <a:buSzPts val="2200"/>
              <a:buFont typeface="Raleway SemiBold"/>
              <a:buNone/>
              <a:defRPr b="0" sz="2200">
                <a:solidFill>
                  <a:schemeClr val="lt1"/>
                </a:solidFill>
                <a:latin typeface="Raleway SemiBold"/>
                <a:ea typeface="Raleway SemiBold"/>
                <a:cs typeface="Raleway SemiBold"/>
                <a:sym typeface="Raleway SemiBold"/>
              </a:defRPr>
            </a:lvl1pPr>
            <a:lvl2pPr lvl="1" algn="l">
              <a:lnSpc>
                <a:spcPct val="100000"/>
              </a:lnSpc>
              <a:spcBef>
                <a:spcPts val="0"/>
              </a:spcBef>
              <a:spcAft>
                <a:spcPts val="0"/>
              </a:spcAft>
              <a:buSzPts val="3000"/>
              <a:buFont typeface="Raleway SemiBold"/>
              <a:buNone/>
              <a:defRPr sz="3000">
                <a:latin typeface="Raleway SemiBold"/>
                <a:ea typeface="Raleway SemiBold"/>
                <a:cs typeface="Raleway SemiBold"/>
                <a:sym typeface="Raleway SemiBold"/>
              </a:defRPr>
            </a:lvl2pPr>
            <a:lvl3pPr lvl="2" algn="l">
              <a:lnSpc>
                <a:spcPct val="100000"/>
              </a:lnSpc>
              <a:spcBef>
                <a:spcPts val="0"/>
              </a:spcBef>
              <a:spcAft>
                <a:spcPts val="0"/>
              </a:spcAft>
              <a:buSzPts val="3000"/>
              <a:buFont typeface="Raleway SemiBold"/>
              <a:buNone/>
              <a:defRPr sz="3000">
                <a:latin typeface="Raleway SemiBold"/>
                <a:ea typeface="Raleway SemiBold"/>
                <a:cs typeface="Raleway SemiBold"/>
                <a:sym typeface="Raleway SemiBold"/>
              </a:defRPr>
            </a:lvl3pPr>
            <a:lvl4pPr lvl="3" algn="l">
              <a:lnSpc>
                <a:spcPct val="100000"/>
              </a:lnSpc>
              <a:spcBef>
                <a:spcPts val="0"/>
              </a:spcBef>
              <a:spcAft>
                <a:spcPts val="0"/>
              </a:spcAft>
              <a:buSzPts val="3000"/>
              <a:buFont typeface="Raleway SemiBold"/>
              <a:buNone/>
              <a:defRPr sz="3000">
                <a:latin typeface="Raleway SemiBold"/>
                <a:ea typeface="Raleway SemiBold"/>
                <a:cs typeface="Raleway SemiBold"/>
                <a:sym typeface="Raleway SemiBold"/>
              </a:defRPr>
            </a:lvl4pPr>
            <a:lvl5pPr lvl="4" algn="l">
              <a:lnSpc>
                <a:spcPct val="100000"/>
              </a:lnSpc>
              <a:spcBef>
                <a:spcPts val="0"/>
              </a:spcBef>
              <a:spcAft>
                <a:spcPts val="0"/>
              </a:spcAft>
              <a:buSzPts val="3000"/>
              <a:buFont typeface="Raleway SemiBold"/>
              <a:buNone/>
              <a:defRPr sz="3000">
                <a:latin typeface="Raleway SemiBold"/>
                <a:ea typeface="Raleway SemiBold"/>
                <a:cs typeface="Raleway SemiBold"/>
                <a:sym typeface="Raleway SemiBold"/>
              </a:defRPr>
            </a:lvl5pPr>
            <a:lvl6pPr lvl="5" algn="l">
              <a:lnSpc>
                <a:spcPct val="100000"/>
              </a:lnSpc>
              <a:spcBef>
                <a:spcPts val="0"/>
              </a:spcBef>
              <a:spcAft>
                <a:spcPts val="0"/>
              </a:spcAft>
              <a:buSzPts val="3000"/>
              <a:buFont typeface="Raleway SemiBold"/>
              <a:buNone/>
              <a:defRPr sz="3000">
                <a:latin typeface="Raleway SemiBold"/>
                <a:ea typeface="Raleway SemiBold"/>
                <a:cs typeface="Raleway SemiBold"/>
                <a:sym typeface="Raleway SemiBold"/>
              </a:defRPr>
            </a:lvl6pPr>
            <a:lvl7pPr lvl="6" algn="l">
              <a:lnSpc>
                <a:spcPct val="100000"/>
              </a:lnSpc>
              <a:spcBef>
                <a:spcPts val="0"/>
              </a:spcBef>
              <a:spcAft>
                <a:spcPts val="0"/>
              </a:spcAft>
              <a:buSzPts val="3000"/>
              <a:buFont typeface="Raleway SemiBold"/>
              <a:buNone/>
              <a:defRPr sz="3000">
                <a:latin typeface="Raleway SemiBold"/>
                <a:ea typeface="Raleway SemiBold"/>
                <a:cs typeface="Raleway SemiBold"/>
                <a:sym typeface="Raleway SemiBold"/>
              </a:defRPr>
            </a:lvl7pPr>
            <a:lvl8pPr lvl="7" algn="l">
              <a:lnSpc>
                <a:spcPct val="100000"/>
              </a:lnSpc>
              <a:spcBef>
                <a:spcPts val="0"/>
              </a:spcBef>
              <a:spcAft>
                <a:spcPts val="0"/>
              </a:spcAft>
              <a:buSzPts val="3000"/>
              <a:buFont typeface="Raleway SemiBold"/>
              <a:buNone/>
              <a:defRPr sz="3000">
                <a:latin typeface="Raleway SemiBold"/>
                <a:ea typeface="Raleway SemiBold"/>
                <a:cs typeface="Raleway SemiBold"/>
                <a:sym typeface="Raleway SemiBold"/>
              </a:defRPr>
            </a:lvl8pPr>
            <a:lvl9pPr lvl="8" algn="l">
              <a:lnSpc>
                <a:spcPct val="100000"/>
              </a:lnSpc>
              <a:spcBef>
                <a:spcPts val="0"/>
              </a:spcBef>
              <a:spcAft>
                <a:spcPts val="0"/>
              </a:spcAft>
              <a:buSzPts val="3000"/>
              <a:buFont typeface="Raleway SemiBold"/>
              <a:buNone/>
              <a:defRPr sz="3000">
                <a:latin typeface="Raleway SemiBold"/>
                <a:ea typeface="Raleway SemiBold"/>
                <a:cs typeface="Raleway SemiBold"/>
                <a:sym typeface="Raleway SemiBold"/>
              </a:defRPr>
            </a:lvl9pPr>
          </a:lstStyle>
          <a:p/>
        </p:txBody>
      </p:sp>
    </p:spTree>
  </p:cSld>
  <p:clrMapOvr>
    <a:masterClrMapping/>
  </p:clrMapOvr>
  <p:extLst>
    <p:ext uri="{DCECCB84-F9BA-43D5-87BE-67443E8EF086}">
      <p15:sldGuideLst>
        <p15:guide id="1" pos="272">
          <p15:clr>
            <a:srgbClr val="E46962"/>
          </p15:clr>
        </p15:guide>
        <p15:guide id="2" orient="horz" pos="793">
          <p15:clr>
            <a:srgbClr val="E46962"/>
          </p15:clr>
        </p15:guide>
      </p15:sldGuideLst>
    </p:ext>
  </p:extLst>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bg>
      <p:bgPr>
        <a:solidFill>
          <a:schemeClr val="lt1"/>
        </a:solidFill>
      </p:bgPr>
    </p:bg>
    <p:spTree>
      <p:nvGrpSpPr>
        <p:cNvPr id="24" name="Shape 24"/>
        <p:cNvGrpSpPr/>
        <p:nvPr/>
      </p:nvGrpSpPr>
      <p:grpSpPr>
        <a:xfrm>
          <a:off x="0" y="0"/>
          <a:ext cx="0" cy="0"/>
          <a:chOff x="0" y="0"/>
          <a:chExt cx="0" cy="0"/>
        </a:xfrm>
      </p:grpSpPr>
      <p:sp>
        <p:nvSpPr>
          <p:cNvPr id="25" name="Google Shape;25;p6"/>
          <p:cNvSpPr txBox="1"/>
          <p:nvPr>
            <p:ph idx="12" type="sldNum"/>
          </p:nvPr>
        </p:nvSpPr>
        <p:spPr>
          <a:xfrm>
            <a:off x="8556784" y="4749851"/>
            <a:ext cx="548700" cy="384900"/>
          </a:xfrm>
          <a:prstGeom prst="rect">
            <a:avLst/>
          </a:prstGeom>
          <a:noFill/>
          <a:ln>
            <a:noFill/>
          </a:ln>
        </p:spPr>
        <p:txBody>
          <a:bodyPr anchorCtr="0" anchor="t" bIns="91425" lIns="91425" spcFirstLastPara="1" rIns="91425" wrap="square" tIns="91425">
            <a:sp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rgbClr val="132C40"/>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rgbClr val="132C40"/>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rgbClr val="132C40"/>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rgbClr val="132C40"/>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rgbClr val="132C40"/>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rgbClr val="132C40"/>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rgbClr val="132C40"/>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rgbClr val="132C40"/>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rgbClr val="132C40"/>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6" name="Shape 26"/>
        <p:cNvGrpSpPr/>
        <p:nvPr/>
      </p:nvGrpSpPr>
      <p:grpSpPr>
        <a:xfrm>
          <a:off x="0" y="0"/>
          <a:ext cx="0" cy="0"/>
          <a:chOff x="0" y="0"/>
          <a:chExt cx="0" cy="0"/>
        </a:xfrm>
      </p:grpSpPr>
      <p:sp>
        <p:nvSpPr>
          <p:cNvPr id="27" name="Google Shape;27;p7"/>
          <p:cNvSpPr txBox="1"/>
          <p:nvPr>
            <p:ph idx="12" type="sldNum"/>
          </p:nvPr>
        </p:nvSpPr>
        <p:spPr>
          <a:xfrm>
            <a:off x="8472458" y="4663217"/>
            <a:ext cx="548700" cy="393600"/>
          </a:xfrm>
          <a:prstGeom prst="rect">
            <a:avLst/>
          </a:prstGeom>
          <a:noFill/>
          <a:ln>
            <a:noFill/>
          </a:ln>
        </p:spPr>
        <p:txBody>
          <a:bodyPr anchorCtr="0" anchor="ctr" bIns="58300" lIns="58300" spcFirstLastPara="1" rIns="58300" wrap="square" tIns="5830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rgbClr val="3C84FF"/>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rgbClr val="3C84FF"/>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rgbClr val="3C84FF"/>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rgbClr val="3C84FF"/>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rgbClr val="3C84FF"/>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rgbClr val="3C84FF"/>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rgbClr val="3C84FF"/>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rgbClr val="3C84FF"/>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rgbClr val="3C84F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p:cSld name="1_Title and body">
    <p:spTree>
      <p:nvGrpSpPr>
        <p:cNvPr id="28" name="Shape 28"/>
        <p:cNvGrpSpPr/>
        <p:nvPr/>
      </p:nvGrpSpPr>
      <p:grpSpPr>
        <a:xfrm>
          <a:off x="0" y="0"/>
          <a:ext cx="0" cy="0"/>
          <a:chOff x="0" y="0"/>
          <a:chExt cx="0" cy="0"/>
        </a:xfrm>
      </p:grpSpPr>
      <p:sp>
        <p:nvSpPr>
          <p:cNvPr id="29" name="Google Shape;29;p8"/>
          <p:cNvSpPr txBox="1"/>
          <p:nvPr>
            <p:ph type="title"/>
          </p:nvPr>
        </p:nvSpPr>
        <p:spPr>
          <a:xfrm>
            <a:off x="311700" y="154338"/>
            <a:ext cx="8520600" cy="310500"/>
          </a:xfrm>
          <a:prstGeom prst="rect">
            <a:avLst/>
          </a:prstGeom>
          <a:noFill/>
          <a:ln>
            <a:noFill/>
          </a:ln>
        </p:spPr>
        <p:txBody>
          <a:bodyPr anchorCtr="0" anchor="t" bIns="58300" lIns="58300" spcFirstLastPara="1" rIns="58300" wrap="square" tIns="58300">
            <a:noAutofit/>
          </a:bodyPr>
          <a:lstStyle>
            <a:lvl1pPr lvl="0" algn="l">
              <a:lnSpc>
                <a:spcPct val="100000"/>
              </a:lnSpc>
              <a:spcBef>
                <a:spcPts val="0"/>
              </a:spcBef>
              <a:spcAft>
                <a:spcPts val="0"/>
              </a:spcAft>
              <a:buSzPts val="2800"/>
              <a:buNone/>
              <a:defRPr sz="1500"/>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30" name="Google Shape;30;p8"/>
          <p:cNvSpPr txBox="1"/>
          <p:nvPr>
            <p:ph idx="1" type="body"/>
          </p:nvPr>
        </p:nvSpPr>
        <p:spPr>
          <a:xfrm>
            <a:off x="311700" y="801407"/>
            <a:ext cx="8520600" cy="3416400"/>
          </a:xfrm>
          <a:prstGeom prst="rect">
            <a:avLst/>
          </a:prstGeom>
          <a:noFill/>
          <a:ln>
            <a:noFill/>
          </a:ln>
        </p:spPr>
        <p:txBody>
          <a:bodyPr anchorCtr="0" anchor="t" bIns="58300" lIns="58300" spcFirstLastPara="1" rIns="58300" wrap="square" tIns="58300">
            <a:no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1400"/>
              </a:spcBef>
              <a:spcAft>
                <a:spcPts val="0"/>
              </a:spcAft>
              <a:buSzPts val="1400"/>
              <a:buChar char="○"/>
              <a:defRPr/>
            </a:lvl2pPr>
            <a:lvl3pPr indent="-317500" lvl="2" marL="1371600" algn="l">
              <a:lnSpc>
                <a:spcPct val="115000"/>
              </a:lnSpc>
              <a:spcBef>
                <a:spcPts val="1400"/>
              </a:spcBef>
              <a:spcAft>
                <a:spcPts val="0"/>
              </a:spcAft>
              <a:buSzPts val="1400"/>
              <a:buChar char="■"/>
              <a:defRPr/>
            </a:lvl3pPr>
            <a:lvl4pPr indent="-317500" lvl="3" marL="1828800" algn="l">
              <a:lnSpc>
                <a:spcPct val="115000"/>
              </a:lnSpc>
              <a:spcBef>
                <a:spcPts val="1400"/>
              </a:spcBef>
              <a:spcAft>
                <a:spcPts val="0"/>
              </a:spcAft>
              <a:buSzPts val="1400"/>
              <a:buChar char="●"/>
              <a:defRPr/>
            </a:lvl4pPr>
            <a:lvl5pPr indent="-317500" lvl="4" marL="2286000" algn="l">
              <a:lnSpc>
                <a:spcPct val="115000"/>
              </a:lnSpc>
              <a:spcBef>
                <a:spcPts val="1400"/>
              </a:spcBef>
              <a:spcAft>
                <a:spcPts val="0"/>
              </a:spcAft>
              <a:buSzPts val="1400"/>
              <a:buChar char="○"/>
              <a:defRPr/>
            </a:lvl5pPr>
            <a:lvl6pPr indent="-317500" lvl="5" marL="2743200" algn="l">
              <a:lnSpc>
                <a:spcPct val="115000"/>
              </a:lnSpc>
              <a:spcBef>
                <a:spcPts val="1400"/>
              </a:spcBef>
              <a:spcAft>
                <a:spcPts val="0"/>
              </a:spcAft>
              <a:buSzPts val="1400"/>
              <a:buChar char="■"/>
              <a:defRPr/>
            </a:lvl6pPr>
            <a:lvl7pPr indent="-317500" lvl="6" marL="3200400" algn="l">
              <a:lnSpc>
                <a:spcPct val="115000"/>
              </a:lnSpc>
              <a:spcBef>
                <a:spcPts val="1400"/>
              </a:spcBef>
              <a:spcAft>
                <a:spcPts val="0"/>
              </a:spcAft>
              <a:buSzPts val="1400"/>
              <a:buChar char="●"/>
              <a:defRPr/>
            </a:lvl7pPr>
            <a:lvl8pPr indent="-317500" lvl="7" marL="3657600" algn="l">
              <a:lnSpc>
                <a:spcPct val="115000"/>
              </a:lnSpc>
              <a:spcBef>
                <a:spcPts val="1400"/>
              </a:spcBef>
              <a:spcAft>
                <a:spcPts val="0"/>
              </a:spcAft>
              <a:buSzPts val="1400"/>
              <a:buChar char="○"/>
              <a:defRPr/>
            </a:lvl8pPr>
            <a:lvl9pPr indent="-317500" lvl="8" marL="4114800" algn="l">
              <a:lnSpc>
                <a:spcPct val="115000"/>
              </a:lnSpc>
              <a:spcBef>
                <a:spcPts val="1400"/>
              </a:spcBef>
              <a:spcAft>
                <a:spcPts val="1400"/>
              </a:spcAft>
              <a:buSzPts val="1400"/>
              <a:buChar char="■"/>
              <a:defRPr/>
            </a:lvl9pPr>
          </a:lstStyle>
          <a:p/>
        </p:txBody>
      </p:sp>
      <p:sp>
        <p:nvSpPr>
          <p:cNvPr id="31" name="Google Shape;31;p8"/>
          <p:cNvSpPr txBox="1"/>
          <p:nvPr>
            <p:ph idx="12" type="sldNum"/>
          </p:nvPr>
        </p:nvSpPr>
        <p:spPr>
          <a:xfrm>
            <a:off x="8117013" y="4869477"/>
            <a:ext cx="790200" cy="212700"/>
          </a:xfrm>
          <a:prstGeom prst="rect">
            <a:avLst/>
          </a:prstGeom>
          <a:noFill/>
          <a:ln>
            <a:noFill/>
          </a:ln>
        </p:spPr>
        <p:txBody>
          <a:bodyPr anchorCtr="0" anchor="ctr" bIns="29150" lIns="58300" spcFirstLastPara="1" rIns="58300" wrap="square" tIns="29150">
            <a:sp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ru"/>
              <a:t>‹#›</a:t>
            </a:fld>
            <a:endParaRPr/>
          </a:p>
        </p:txBody>
      </p:sp>
      <p:pic>
        <p:nvPicPr>
          <p:cNvPr descr="E:\-=Tanya=-\2035 Работа\-=Айдентика 2035=-\лого университета\Univer20_35_RGB.emf" id="32" name="Google Shape;32;p8"/>
          <p:cNvPicPr preferRelativeResize="0"/>
          <p:nvPr/>
        </p:nvPicPr>
        <p:blipFill rotWithShape="1">
          <a:blip r:embed="rId2">
            <a:alphaModFix/>
          </a:blip>
          <a:srcRect b="0" l="0" r="0" t="0"/>
          <a:stretch/>
        </p:blipFill>
        <p:spPr>
          <a:xfrm>
            <a:off x="8369083" y="242441"/>
            <a:ext cx="453132" cy="224232"/>
          </a:xfrm>
          <a:prstGeom prst="rect">
            <a:avLst/>
          </a:prstGeom>
          <a:noFill/>
          <a:ln>
            <a:noFill/>
          </a:ln>
        </p:spPr>
      </p:pic>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1">
  <p:cSld name="1_Title and body 2">
    <p:spTree>
      <p:nvGrpSpPr>
        <p:cNvPr id="33" name="Shape 33"/>
        <p:cNvGrpSpPr/>
        <p:nvPr/>
      </p:nvGrpSpPr>
      <p:grpSpPr>
        <a:xfrm>
          <a:off x="0" y="0"/>
          <a:ext cx="0" cy="0"/>
          <a:chOff x="0" y="0"/>
          <a:chExt cx="0" cy="0"/>
        </a:xfrm>
      </p:grpSpPr>
      <p:pic>
        <p:nvPicPr>
          <p:cNvPr id="34" name="Google Shape;34;p9"/>
          <p:cNvPicPr preferRelativeResize="0"/>
          <p:nvPr/>
        </p:nvPicPr>
        <p:blipFill rotWithShape="1">
          <a:blip r:embed="rId2">
            <a:alphaModFix/>
          </a:blip>
          <a:srcRect b="4320" l="0" r="2181" t="1754"/>
          <a:stretch/>
        </p:blipFill>
        <p:spPr>
          <a:xfrm>
            <a:off x="5397690" y="0"/>
            <a:ext cx="3746309" cy="5143971"/>
          </a:xfrm>
          <a:prstGeom prst="rect">
            <a:avLst/>
          </a:prstGeom>
          <a:noFill/>
          <a:ln>
            <a:noFill/>
          </a:ln>
        </p:spPr>
      </p:pic>
      <p:pic>
        <p:nvPicPr>
          <p:cNvPr id="35" name="Google Shape;35;p9"/>
          <p:cNvPicPr preferRelativeResize="0"/>
          <p:nvPr/>
        </p:nvPicPr>
        <p:blipFill rotWithShape="1">
          <a:blip r:embed="rId3">
            <a:alphaModFix amt="32000"/>
          </a:blip>
          <a:srcRect b="0" l="0" r="0" t="0"/>
          <a:stretch/>
        </p:blipFill>
        <p:spPr>
          <a:xfrm>
            <a:off x="132603" y="4283434"/>
            <a:ext cx="1314430" cy="797924"/>
          </a:xfrm>
          <a:prstGeom prst="rect">
            <a:avLst/>
          </a:prstGeom>
          <a:noFill/>
          <a:ln>
            <a:noFill/>
          </a:ln>
        </p:spPr>
      </p:pic>
      <p:sp>
        <p:nvSpPr>
          <p:cNvPr id="36" name="Google Shape;36;p9"/>
          <p:cNvSpPr txBox="1"/>
          <p:nvPr>
            <p:ph type="title"/>
          </p:nvPr>
        </p:nvSpPr>
        <p:spPr>
          <a:xfrm>
            <a:off x="311700" y="154338"/>
            <a:ext cx="6484800" cy="310500"/>
          </a:xfrm>
          <a:prstGeom prst="rect">
            <a:avLst/>
          </a:prstGeom>
          <a:noFill/>
          <a:ln>
            <a:noFill/>
          </a:ln>
        </p:spPr>
        <p:txBody>
          <a:bodyPr anchorCtr="0" anchor="t" bIns="58300" lIns="58300" spcFirstLastPara="1" rIns="58300" wrap="square" tIns="58300">
            <a:noAutofit/>
          </a:bodyPr>
          <a:lstStyle>
            <a:lvl1pPr lvl="0" algn="l">
              <a:lnSpc>
                <a:spcPct val="100000"/>
              </a:lnSpc>
              <a:spcBef>
                <a:spcPts val="0"/>
              </a:spcBef>
              <a:spcAft>
                <a:spcPts val="0"/>
              </a:spcAft>
              <a:buSzPts val="2800"/>
              <a:buNone/>
              <a:defRPr sz="1500"/>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37" name="Google Shape;37;p9"/>
          <p:cNvSpPr txBox="1"/>
          <p:nvPr>
            <p:ph idx="1" type="body"/>
          </p:nvPr>
        </p:nvSpPr>
        <p:spPr>
          <a:xfrm>
            <a:off x="311700" y="801407"/>
            <a:ext cx="8520600" cy="3416400"/>
          </a:xfrm>
          <a:prstGeom prst="rect">
            <a:avLst/>
          </a:prstGeom>
          <a:noFill/>
          <a:ln>
            <a:noFill/>
          </a:ln>
        </p:spPr>
        <p:txBody>
          <a:bodyPr anchorCtr="0" anchor="t" bIns="58300" lIns="58300" spcFirstLastPara="1" rIns="58300" wrap="square" tIns="58300">
            <a:no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1400"/>
              </a:spcBef>
              <a:spcAft>
                <a:spcPts val="0"/>
              </a:spcAft>
              <a:buSzPts val="1400"/>
              <a:buChar char="○"/>
              <a:defRPr/>
            </a:lvl2pPr>
            <a:lvl3pPr indent="-317500" lvl="2" marL="1371600" algn="l">
              <a:lnSpc>
                <a:spcPct val="115000"/>
              </a:lnSpc>
              <a:spcBef>
                <a:spcPts val="1400"/>
              </a:spcBef>
              <a:spcAft>
                <a:spcPts val="0"/>
              </a:spcAft>
              <a:buSzPts val="1400"/>
              <a:buChar char="■"/>
              <a:defRPr/>
            </a:lvl3pPr>
            <a:lvl4pPr indent="-317500" lvl="3" marL="1828800" algn="l">
              <a:lnSpc>
                <a:spcPct val="115000"/>
              </a:lnSpc>
              <a:spcBef>
                <a:spcPts val="1400"/>
              </a:spcBef>
              <a:spcAft>
                <a:spcPts val="0"/>
              </a:spcAft>
              <a:buSzPts val="1400"/>
              <a:buChar char="●"/>
              <a:defRPr/>
            </a:lvl4pPr>
            <a:lvl5pPr indent="-317500" lvl="4" marL="2286000" algn="l">
              <a:lnSpc>
                <a:spcPct val="115000"/>
              </a:lnSpc>
              <a:spcBef>
                <a:spcPts val="1400"/>
              </a:spcBef>
              <a:spcAft>
                <a:spcPts val="0"/>
              </a:spcAft>
              <a:buSzPts val="1400"/>
              <a:buChar char="○"/>
              <a:defRPr/>
            </a:lvl5pPr>
            <a:lvl6pPr indent="-317500" lvl="5" marL="2743200" algn="l">
              <a:lnSpc>
                <a:spcPct val="115000"/>
              </a:lnSpc>
              <a:spcBef>
                <a:spcPts val="1400"/>
              </a:spcBef>
              <a:spcAft>
                <a:spcPts val="0"/>
              </a:spcAft>
              <a:buSzPts val="1400"/>
              <a:buChar char="■"/>
              <a:defRPr/>
            </a:lvl6pPr>
            <a:lvl7pPr indent="-317500" lvl="6" marL="3200400" algn="l">
              <a:lnSpc>
                <a:spcPct val="115000"/>
              </a:lnSpc>
              <a:spcBef>
                <a:spcPts val="1400"/>
              </a:spcBef>
              <a:spcAft>
                <a:spcPts val="0"/>
              </a:spcAft>
              <a:buSzPts val="1400"/>
              <a:buChar char="●"/>
              <a:defRPr/>
            </a:lvl7pPr>
            <a:lvl8pPr indent="-317500" lvl="7" marL="3657600" algn="l">
              <a:lnSpc>
                <a:spcPct val="115000"/>
              </a:lnSpc>
              <a:spcBef>
                <a:spcPts val="1400"/>
              </a:spcBef>
              <a:spcAft>
                <a:spcPts val="0"/>
              </a:spcAft>
              <a:buSzPts val="1400"/>
              <a:buChar char="○"/>
              <a:defRPr/>
            </a:lvl8pPr>
            <a:lvl9pPr indent="-317500" lvl="8" marL="4114800" algn="l">
              <a:lnSpc>
                <a:spcPct val="115000"/>
              </a:lnSpc>
              <a:spcBef>
                <a:spcPts val="1400"/>
              </a:spcBef>
              <a:spcAft>
                <a:spcPts val="1400"/>
              </a:spcAft>
              <a:buSzPts val="1400"/>
              <a:buChar char="■"/>
              <a:defRPr/>
            </a:lvl9pPr>
          </a:lstStyle>
          <a:p/>
        </p:txBody>
      </p:sp>
      <p:sp>
        <p:nvSpPr>
          <p:cNvPr id="38" name="Google Shape;38;p9"/>
          <p:cNvSpPr txBox="1"/>
          <p:nvPr>
            <p:ph idx="12" type="sldNum"/>
          </p:nvPr>
        </p:nvSpPr>
        <p:spPr>
          <a:xfrm>
            <a:off x="8117013" y="4869477"/>
            <a:ext cx="790200" cy="212700"/>
          </a:xfrm>
          <a:prstGeom prst="rect">
            <a:avLst/>
          </a:prstGeom>
          <a:noFill/>
          <a:ln>
            <a:noFill/>
          </a:ln>
        </p:spPr>
        <p:txBody>
          <a:bodyPr anchorCtr="0" anchor="ctr" bIns="29150" lIns="58300" spcFirstLastPara="1" rIns="58300" wrap="square" tIns="29150">
            <a:sp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ru"/>
              <a:t>‹#›</a:t>
            </a:fld>
            <a:endParaRPr/>
          </a:p>
        </p:txBody>
      </p:sp>
      <p:pic>
        <p:nvPicPr>
          <p:cNvPr descr="E:\-=Tanya=-\2035 Работа\-=Айдентика 2035=-\лого университета\Univer20_35_RGB.emf" id="39" name="Google Shape;39;p9"/>
          <p:cNvPicPr preferRelativeResize="0"/>
          <p:nvPr/>
        </p:nvPicPr>
        <p:blipFill rotWithShape="1">
          <a:blip r:embed="rId4">
            <a:alphaModFix/>
          </a:blip>
          <a:srcRect b="0" l="0" r="0" t="0"/>
          <a:stretch/>
        </p:blipFill>
        <p:spPr>
          <a:xfrm>
            <a:off x="8369083" y="242441"/>
            <a:ext cx="453132" cy="224232"/>
          </a:xfrm>
          <a:prstGeom prst="rect">
            <a:avLst/>
          </a:prstGeom>
          <a:noFill/>
          <a:ln>
            <a:noFill/>
          </a:ln>
        </p:spPr>
      </p:pic>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2">
  <p:cSld name="1_Title and body 3">
    <p:spTree>
      <p:nvGrpSpPr>
        <p:cNvPr id="40" name="Shape 40"/>
        <p:cNvGrpSpPr/>
        <p:nvPr/>
      </p:nvGrpSpPr>
      <p:grpSpPr>
        <a:xfrm>
          <a:off x="0" y="0"/>
          <a:ext cx="0" cy="0"/>
          <a:chOff x="0" y="0"/>
          <a:chExt cx="0" cy="0"/>
        </a:xfrm>
      </p:grpSpPr>
      <p:pic>
        <p:nvPicPr>
          <p:cNvPr id="41" name="Google Shape;41;p10"/>
          <p:cNvPicPr preferRelativeResize="0"/>
          <p:nvPr/>
        </p:nvPicPr>
        <p:blipFill rotWithShape="1">
          <a:blip r:embed="rId2">
            <a:alphaModFix/>
          </a:blip>
          <a:srcRect b="0" l="0" r="0" t="0"/>
          <a:stretch/>
        </p:blipFill>
        <p:spPr>
          <a:xfrm rot="-5400000">
            <a:off x="391827" y="-157074"/>
            <a:ext cx="1277952" cy="1827647"/>
          </a:xfrm>
          <a:prstGeom prst="rect">
            <a:avLst/>
          </a:prstGeom>
          <a:noFill/>
          <a:ln>
            <a:noFill/>
          </a:ln>
        </p:spPr>
      </p:pic>
      <p:sp>
        <p:nvSpPr>
          <p:cNvPr id="42" name="Google Shape;42;p10"/>
          <p:cNvSpPr txBox="1"/>
          <p:nvPr>
            <p:ph type="title"/>
          </p:nvPr>
        </p:nvSpPr>
        <p:spPr>
          <a:xfrm>
            <a:off x="311700" y="154338"/>
            <a:ext cx="8520600" cy="310500"/>
          </a:xfrm>
          <a:prstGeom prst="rect">
            <a:avLst/>
          </a:prstGeom>
          <a:noFill/>
          <a:ln>
            <a:noFill/>
          </a:ln>
        </p:spPr>
        <p:txBody>
          <a:bodyPr anchorCtr="0" anchor="t" bIns="58300" lIns="58300" spcFirstLastPara="1" rIns="58300" wrap="square" tIns="58300">
            <a:noAutofit/>
          </a:bodyPr>
          <a:lstStyle>
            <a:lvl1pPr lvl="0" algn="l">
              <a:lnSpc>
                <a:spcPct val="100000"/>
              </a:lnSpc>
              <a:spcBef>
                <a:spcPts val="0"/>
              </a:spcBef>
              <a:spcAft>
                <a:spcPts val="0"/>
              </a:spcAft>
              <a:buSzPts val="2800"/>
              <a:buNone/>
              <a:defRPr sz="1500"/>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43" name="Google Shape;43;p10"/>
          <p:cNvSpPr txBox="1"/>
          <p:nvPr>
            <p:ph idx="1" type="body"/>
          </p:nvPr>
        </p:nvSpPr>
        <p:spPr>
          <a:xfrm>
            <a:off x="311700" y="801407"/>
            <a:ext cx="8520600" cy="3416400"/>
          </a:xfrm>
          <a:prstGeom prst="rect">
            <a:avLst/>
          </a:prstGeom>
          <a:noFill/>
          <a:ln>
            <a:noFill/>
          </a:ln>
        </p:spPr>
        <p:txBody>
          <a:bodyPr anchorCtr="0" anchor="t" bIns="58300" lIns="58300" spcFirstLastPara="1" rIns="58300" wrap="square" tIns="58300">
            <a:no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1400"/>
              </a:spcBef>
              <a:spcAft>
                <a:spcPts val="0"/>
              </a:spcAft>
              <a:buSzPts val="1400"/>
              <a:buChar char="○"/>
              <a:defRPr/>
            </a:lvl2pPr>
            <a:lvl3pPr indent="-317500" lvl="2" marL="1371600" algn="l">
              <a:lnSpc>
                <a:spcPct val="115000"/>
              </a:lnSpc>
              <a:spcBef>
                <a:spcPts val="1400"/>
              </a:spcBef>
              <a:spcAft>
                <a:spcPts val="0"/>
              </a:spcAft>
              <a:buSzPts val="1400"/>
              <a:buChar char="■"/>
              <a:defRPr/>
            </a:lvl3pPr>
            <a:lvl4pPr indent="-317500" lvl="3" marL="1828800" algn="l">
              <a:lnSpc>
                <a:spcPct val="115000"/>
              </a:lnSpc>
              <a:spcBef>
                <a:spcPts val="1400"/>
              </a:spcBef>
              <a:spcAft>
                <a:spcPts val="0"/>
              </a:spcAft>
              <a:buSzPts val="1400"/>
              <a:buChar char="●"/>
              <a:defRPr/>
            </a:lvl4pPr>
            <a:lvl5pPr indent="-317500" lvl="4" marL="2286000" algn="l">
              <a:lnSpc>
                <a:spcPct val="115000"/>
              </a:lnSpc>
              <a:spcBef>
                <a:spcPts val="1400"/>
              </a:spcBef>
              <a:spcAft>
                <a:spcPts val="0"/>
              </a:spcAft>
              <a:buSzPts val="1400"/>
              <a:buChar char="○"/>
              <a:defRPr/>
            </a:lvl5pPr>
            <a:lvl6pPr indent="-317500" lvl="5" marL="2743200" algn="l">
              <a:lnSpc>
                <a:spcPct val="115000"/>
              </a:lnSpc>
              <a:spcBef>
                <a:spcPts val="1400"/>
              </a:spcBef>
              <a:spcAft>
                <a:spcPts val="0"/>
              </a:spcAft>
              <a:buSzPts val="1400"/>
              <a:buChar char="■"/>
              <a:defRPr/>
            </a:lvl6pPr>
            <a:lvl7pPr indent="-317500" lvl="6" marL="3200400" algn="l">
              <a:lnSpc>
                <a:spcPct val="115000"/>
              </a:lnSpc>
              <a:spcBef>
                <a:spcPts val="1400"/>
              </a:spcBef>
              <a:spcAft>
                <a:spcPts val="0"/>
              </a:spcAft>
              <a:buSzPts val="1400"/>
              <a:buChar char="●"/>
              <a:defRPr/>
            </a:lvl7pPr>
            <a:lvl8pPr indent="-317500" lvl="7" marL="3657600" algn="l">
              <a:lnSpc>
                <a:spcPct val="115000"/>
              </a:lnSpc>
              <a:spcBef>
                <a:spcPts val="1400"/>
              </a:spcBef>
              <a:spcAft>
                <a:spcPts val="0"/>
              </a:spcAft>
              <a:buSzPts val="1400"/>
              <a:buChar char="○"/>
              <a:defRPr/>
            </a:lvl8pPr>
            <a:lvl9pPr indent="-317500" lvl="8" marL="4114800" algn="l">
              <a:lnSpc>
                <a:spcPct val="115000"/>
              </a:lnSpc>
              <a:spcBef>
                <a:spcPts val="1400"/>
              </a:spcBef>
              <a:spcAft>
                <a:spcPts val="1400"/>
              </a:spcAft>
              <a:buSzPts val="1400"/>
              <a:buChar char="■"/>
              <a:defRPr/>
            </a:lvl9pPr>
          </a:lstStyle>
          <a:p/>
        </p:txBody>
      </p:sp>
      <p:sp>
        <p:nvSpPr>
          <p:cNvPr id="44" name="Google Shape;44;p10"/>
          <p:cNvSpPr txBox="1"/>
          <p:nvPr>
            <p:ph idx="12" type="sldNum"/>
          </p:nvPr>
        </p:nvSpPr>
        <p:spPr>
          <a:xfrm>
            <a:off x="8117013" y="4869477"/>
            <a:ext cx="790200" cy="212700"/>
          </a:xfrm>
          <a:prstGeom prst="rect">
            <a:avLst/>
          </a:prstGeom>
          <a:noFill/>
          <a:ln>
            <a:noFill/>
          </a:ln>
        </p:spPr>
        <p:txBody>
          <a:bodyPr anchorCtr="0" anchor="ctr" bIns="29150" lIns="58300" spcFirstLastPara="1" rIns="58300" wrap="square" tIns="29150">
            <a:sp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ru"/>
              <a:t>‹#›</a:t>
            </a:fld>
            <a:endParaRPr/>
          </a:p>
        </p:txBody>
      </p:sp>
      <p:pic>
        <p:nvPicPr>
          <p:cNvPr descr="E:\-=Tanya=-\2035 Работа\-=Айдентика 2035=-\лого университета\Univer20_35_RGB.emf" id="45" name="Google Shape;45;p10"/>
          <p:cNvPicPr preferRelativeResize="0"/>
          <p:nvPr/>
        </p:nvPicPr>
        <p:blipFill rotWithShape="1">
          <a:blip r:embed="rId3">
            <a:alphaModFix/>
          </a:blip>
          <a:srcRect b="0" l="0" r="0" t="0"/>
          <a:stretch/>
        </p:blipFill>
        <p:spPr>
          <a:xfrm>
            <a:off x="8369083" y="242441"/>
            <a:ext cx="453132" cy="224232"/>
          </a:xfrm>
          <a:prstGeom prst="rect">
            <a:avLst/>
          </a:prstGeom>
          <a:noFill/>
          <a:ln>
            <a:noFill/>
          </a:ln>
        </p:spPr>
      </p:pic>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46" name="Shape 46"/>
        <p:cNvGrpSpPr/>
        <p:nvPr/>
      </p:nvGrpSpPr>
      <p:grpSpPr>
        <a:xfrm>
          <a:off x="0" y="0"/>
          <a:ext cx="0" cy="0"/>
          <a:chOff x="0" y="0"/>
          <a:chExt cx="0" cy="0"/>
        </a:xfrm>
      </p:grpSpPr>
      <p:sp>
        <p:nvSpPr>
          <p:cNvPr id="47" name="Google Shape;47;p11"/>
          <p:cNvSpPr txBox="1"/>
          <p:nvPr>
            <p:ph type="title"/>
          </p:nvPr>
        </p:nvSpPr>
        <p:spPr>
          <a:xfrm>
            <a:off x="311700" y="445025"/>
            <a:ext cx="8520600" cy="572700"/>
          </a:xfrm>
          <a:prstGeom prst="rect">
            <a:avLst/>
          </a:prstGeom>
          <a:noFill/>
          <a:ln>
            <a:noFill/>
          </a:ln>
        </p:spPr>
        <p:txBody>
          <a:bodyPr anchorCtr="0" anchor="t" bIns="58300" lIns="58300" spcFirstLastPara="1" rIns="58300" wrap="square" tIns="58300">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48" name="Google Shape;48;p11"/>
          <p:cNvSpPr txBox="1"/>
          <p:nvPr>
            <p:ph idx="1" type="body"/>
          </p:nvPr>
        </p:nvSpPr>
        <p:spPr>
          <a:xfrm>
            <a:off x="311700" y="1152475"/>
            <a:ext cx="3999900" cy="3416400"/>
          </a:xfrm>
          <a:prstGeom prst="rect">
            <a:avLst/>
          </a:prstGeom>
          <a:noFill/>
          <a:ln>
            <a:noFill/>
          </a:ln>
        </p:spPr>
        <p:txBody>
          <a:bodyPr anchorCtr="0" anchor="t" bIns="58300" lIns="58300" spcFirstLastPara="1" rIns="58300" wrap="square" tIns="58300">
            <a:noAutofit/>
          </a:bodyPr>
          <a:lstStyle>
            <a:lvl1pPr indent="-317500" lvl="0" marL="457200" algn="l">
              <a:lnSpc>
                <a:spcPct val="115000"/>
              </a:lnSpc>
              <a:spcBef>
                <a:spcPts val="0"/>
              </a:spcBef>
              <a:spcAft>
                <a:spcPts val="0"/>
              </a:spcAft>
              <a:buSzPts val="1400"/>
              <a:buChar char="●"/>
              <a:defRPr sz="1200"/>
            </a:lvl1pPr>
            <a:lvl2pPr indent="-304800" lvl="1" marL="914400" algn="l">
              <a:lnSpc>
                <a:spcPct val="115000"/>
              </a:lnSpc>
              <a:spcBef>
                <a:spcPts val="1400"/>
              </a:spcBef>
              <a:spcAft>
                <a:spcPts val="0"/>
              </a:spcAft>
              <a:buSzPts val="1200"/>
              <a:buChar char="○"/>
              <a:defRPr sz="1100"/>
            </a:lvl2pPr>
            <a:lvl3pPr indent="-304800" lvl="2" marL="1371600" algn="l">
              <a:lnSpc>
                <a:spcPct val="115000"/>
              </a:lnSpc>
              <a:spcBef>
                <a:spcPts val="1400"/>
              </a:spcBef>
              <a:spcAft>
                <a:spcPts val="0"/>
              </a:spcAft>
              <a:buSzPts val="1200"/>
              <a:buChar char="■"/>
              <a:defRPr sz="1100"/>
            </a:lvl3pPr>
            <a:lvl4pPr indent="-304800" lvl="3" marL="1828800" algn="l">
              <a:lnSpc>
                <a:spcPct val="115000"/>
              </a:lnSpc>
              <a:spcBef>
                <a:spcPts val="1400"/>
              </a:spcBef>
              <a:spcAft>
                <a:spcPts val="0"/>
              </a:spcAft>
              <a:buSzPts val="1200"/>
              <a:buChar char="●"/>
              <a:defRPr sz="1100"/>
            </a:lvl4pPr>
            <a:lvl5pPr indent="-304800" lvl="4" marL="2286000" algn="l">
              <a:lnSpc>
                <a:spcPct val="115000"/>
              </a:lnSpc>
              <a:spcBef>
                <a:spcPts val="1400"/>
              </a:spcBef>
              <a:spcAft>
                <a:spcPts val="0"/>
              </a:spcAft>
              <a:buSzPts val="1200"/>
              <a:buChar char="○"/>
              <a:defRPr sz="1100"/>
            </a:lvl5pPr>
            <a:lvl6pPr indent="-304800" lvl="5" marL="2743200" algn="l">
              <a:lnSpc>
                <a:spcPct val="115000"/>
              </a:lnSpc>
              <a:spcBef>
                <a:spcPts val="1400"/>
              </a:spcBef>
              <a:spcAft>
                <a:spcPts val="0"/>
              </a:spcAft>
              <a:buSzPts val="1200"/>
              <a:buChar char="■"/>
              <a:defRPr sz="1100"/>
            </a:lvl6pPr>
            <a:lvl7pPr indent="-304800" lvl="6" marL="3200400" algn="l">
              <a:lnSpc>
                <a:spcPct val="115000"/>
              </a:lnSpc>
              <a:spcBef>
                <a:spcPts val="1400"/>
              </a:spcBef>
              <a:spcAft>
                <a:spcPts val="0"/>
              </a:spcAft>
              <a:buSzPts val="1200"/>
              <a:buChar char="●"/>
              <a:defRPr sz="1100"/>
            </a:lvl7pPr>
            <a:lvl8pPr indent="-304800" lvl="7" marL="3657600" algn="l">
              <a:lnSpc>
                <a:spcPct val="115000"/>
              </a:lnSpc>
              <a:spcBef>
                <a:spcPts val="1400"/>
              </a:spcBef>
              <a:spcAft>
                <a:spcPts val="0"/>
              </a:spcAft>
              <a:buSzPts val="1200"/>
              <a:buChar char="○"/>
              <a:defRPr sz="1100"/>
            </a:lvl8pPr>
            <a:lvl9pPr indent="-304800" lvl="8" marL="4114800" algn="l">
              <a:lnSpc>
                <a:spcPct val="115000"/>
              </a:lnSpc>
              <a:spcBef>
                <a:spcPts val="1400"/>
              </a:spcBef>
              <a:spcAft>
                <a:spcPts val="1400"/>
              </a:spcAft>
              <a:buSzPts val="1200"/>
              <a:buChar char="■"/>
              <a:defRPr sz="1100"/>
            </a:lvl9pPr>
          </a:lstStyle>
          <a:p/>
        </p:txBody>
      </p:sp>
      <p:sp>
        <p:nvSpPr>
          <p:cNvPr id="49" name="Google Shape;49;p11"/>
          <p:cNvSpPr txBox="1"/>
          <p:nvPr>
            <p:ph idx="2" type="body"/>
          </p:nvPr>
        </p:nvSpPr>
        <p:spPr>
          <a:xfrm>
            <a:off x="4832400" y="1152475"/>
            <a:ext cx="3999900" cy="3416400"/>
          </a:xfrm>
          <a:prstGeom prst="rect">
            <a:avLst/>
          </a:prstGeom>
          <a:noFill/>
          <a:ln>
            <a:noFill/>
          </a:ln>
        </p:spPr>
        <p:txBody>
          <a:bodyPr anchorCtr="0" anchor="t" bIns="58300" lIns="58300" spcFirstLastPara="1" rIns="58300" wrap="square" tIns="58300">
            <a:noAutofit/>
          </a:bodyPr>
          <a:lstStyle>
            <a:lvl1pPr indent="-317500" lvl="0" marL="457200" algn="l">
              <a:lnSpc>
                <a:spcPct val="115000"/>
              </a:lnSpc>
              <a:spcBef>
                <a:spcPts val="0"/>
              </a:spcBef>
              <a:spcAft>
                <a:spcPts val="0"/>
              </a:spcAft>
              <a:buSzPts val="1400"/>
              <a:buChar char="●"/>
              <a:defRPr sz="1200"/>
            </a:lvl1pPr>
            <a:lvl2pPr indent="-304800" lvl="1" marL="914400" algn="l">
              <a:lnSpc>
                <a:spcPct val="115000"/>
              </a:lnSpc>
              <a:spcBef>
                <a:spcPts val="1400"/>
              </a:spcBef>
              <a:spcAft>
                <a:spcPts val="0"/>
              </a:spcAft>
              <a:buSzPts val="1200"/>
              <a:buChar char="○"/>
              <a:defRPr sz="1100"/>
            </a:lvl2pPr>
            <a:lvl3pPr indent="-304800" lvl="2" marL="1371600" algn="l">
              <a:lnSpc>
                <a:spcPct val="115000"/>
              </a:lnSpc>
              <a:spcBef>
                <a:spcPts val="1400"/>
              </a:spcBef>
              <a:spcAft>
                <a:spcPts val="0"/>
              </a:spcAft>
              <a:buSzPts val="1200"/>
              <a:buChar char="■"/>
              <a:defRPr sz="1100"/>
            </a:lvl3pPr>
            <a:lvl4pPr indent="-304800" lvl="3" marL="1828800" algn="l">
              <a:lnSpc>
                <a:spcPct val="115000"/>
              </a:lnSpc>
              <a:spcBef>
                <a:spcPts val="1400"/>
              </a:spcBef>
              <a:spcAft>
                <a:spcPts val="0"/>
              </a:spcAft>
              <a:buSzPts val="1200"/>
              <a:buChar char="●"/>
              <a:defRPr sz="1100"/>
            </a:lvl4pPr>
            <a:lvl5pPr indent="-304800" lvl="4" marL="2286000" algn="l">
              <a:lnSpc>
                <a:spcPct val="115000"/>
              </a:lnSpc>
              <a:spcBef>
                <a:spcPts val="1400"/>
              </a:spcBef>
              <a:spcAft>
                <a:spcPts val="0"/>
              </a:spcAft>
              <a:buSzPts val="1200"/>
              <a:buChar char="○"/>
              <a:defRPr sz="1100"/>
            </a:lvl5pPr>
            <a:lvl6pPr indent="-304800" lvl="5" marL="2743200" algn="l">
              <a:lnSpc>
                <a:spcPct val="115000"/>
              </a:lnSpc>
              <a:spcBef>
                <a:spcPts val="1400"/>
              </a:spcBef>
              <a:spcAft>
                <a:spcPts val="0"/>
              </a:spcAft>
              <a:buSzPts val="1200"/>
              <a:buChar char="■"/>
              <a:defRPr sz="1100"/>
            </a:lvl6pPr>
            <a:lvl7pPr indent="-304800" lvl="6" marL="3200400" algn="l">
              <a:lnSpc>
                <a:spcPct val="115000"/>
              </a:lnSpc>
              <a:spcBef>
                <a:spcPts val="1400"/>
              </a:spcBef>
              <a:spcAft>
                <a:spcPts val="0"/>
              </a:spcAft>
              <a:buSzPts val="1200"/>
              <a:buChar char="●"/>
              <a:defRPr sz="1100"/>
            </a:lvl7pPr>
            <a:lvl8pPr indent="-304800" lvl="7" marL="3657600" algn="l">
              <a:lnSpc>
                <a:spcPct val="115000"/>
              </a:lnSpc>
              <a:spcBef>
                <a:spcPts val="1400"/>
              </a:spcBef>
              <a:spcAft>
                <a:spcPts val="0"/>
              </a:spcAft>
              <a:buSzPts val="1200"/>
              <a:buChar char="○"/>
              <a:defRPr sz="1100"/>
            </a:lvl8pPr>
            <a:lvl9pPr indent="-304800" lvl="8" marL="4114800" algn="l">
              <a:lnSpc>
                <a:spcPct val="115000"/>
              </a:lnSpc>
              <a:spcBef>
                <a:spcPts val="1400"/>
              </a:spcBef>
              <a:spcAft>
                <a:spcPts val="1400"/>
              </a:spcAft>
              <a:buSzPts val="1200"/>
              <a:buChar char="■"/>
              <a:defRPr sz="1100"/>
            </a:lvl9pPr>
          </a:lstStyle>
          <a:p/>
        </p:txBody>
      </p:sp>
      <p:sp>
        <p:nvSpPr>
          <p:cNvPr id="50" name="Google Shape;50;p11"/>
          <p:cNvSpPr txBox="1"/>
          <p:nvPr>
            <p:ph idx="12" type="sldNum"/>
          </p:nvPr>
        </p:nvSpPr>
        <p:spPr>
          <a:xfrm>
            <a:off x="8472458" y="4663217"/>
            <a:ext cx="548700" cy="393600"/>
          </a:xfrm>
          <a:prstGeom prst="rect">
            <a:avLst/>
          </a:prstGeom>
          <a:noFill/>
          <a:ln>
            <a:noFill/>
          </a:ln>
        </p:spPr>
        <p:txBody>
          <a:bodyPr anchorCtr="0" anchor="ctr" bIns="58300" lIns="58300" spcFirstLastPara="1" rIns="58300" wrap="square" tIns="5830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rgbClr val="3C84FF"/>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rgbClr val="3C84FF"/>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rgbClr val="3C84FF"/>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rgbClr val="3C84FF"/>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rgbClr val="3C84FF"/>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rgbClr val="3C84FF"/>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rgbClr val="3C84FF"/>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rgbClr val="3C84FF"/>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rgbClr val="3C84F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ru"/>
              <a:t>‹#›</a:t>
            </a:fld>
            <a:endParaRPr/>
          </a:p>
        </p:txBody>
      </p:sp>
      <p:pic>
        <p:nvPicPr>
          <p:cNvPr descr="E:\-=Tanya=-\2035 Работа\-=Айдентика 2035=-\лого университета\Univer20_35_RGB.emf" id="51" name="Google Shape;51;p11"/>
          <p:cNvPicPr preferRelativeResize="0"/>
          <p:nvPr/>
        </p:nvPicPr>
        <p:blipFill rotWithShape="1">
          <a:blip r:embed="rId2">
            <a:alphaModFix/>
          </a:blip>
          <a:srcRect b="0" l="0" r="0" t="0"/>
          <a:stretch/>
        </p:blipFill>
        <p:spPr>
          <a:xfrm>
            <a:off x="8369083" y="242441"/>
            <a:ext cx="453132" cy="224232"/>
          </a:xfrm>
          <a:prstGeom prst="rect">
            <a:avLst/>
          </a:prstGeom>
          <a:noFill/>
          <a:ln>
            <a:noFill/>
          </a:ln>
        </p:spPr>
      </p:pic>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Название раздела 1">
  <p:cSld name="SECTION_HEADER_1">
    <p:spTree>
      <p:nvGrpSpPr>
        <p:cNvPr id="56" name="Shape 56"/>
        <p:cNvGrpSpPr/>
        <p:nvPr/>
      </p:nvGrpSpPr>
      <p:grpSpPr>
        <a:xfrm>
          <a:off x="0" y="0"/>
          <a:ext cx="0" cy="0"/>
          <a:chOff x="0" y="0"/>
          <a:chExt cx="0" cy="0"/>
        </a:xfrm>
      </p:grpSpPr>
      <p:sp>
        <p:nvSpPr>
          <p:cNvPr id="57" name="Google Shape;57;p13"/>
          <p:cNvSpPr txBox="1"/>
          <p:nvPr>
            <p:ph type="title"/>
          </p:nvPr>
        </p:nvSpPr>
        <p:spPr>
          <a:xfrm>
            <a:off x="456817" y="1257881"/>
            <a:ext cx="4655700" cy="841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Clr>
                <a:srgbClr val="8F00FF"/>
              </a:buClr>
              <a:buSzPts val="2800"/>
              <a:buFont typeface="Raleway SemiBold"/>
              <a:buNone/>
              <a:defRPr b="0">
                <a:solidFill>
                  <a:srgbClr val="8F00FF"/>
                </a:solidFill>
                <a:latin typeface="Raleway SemiBold"/>
                <a:ea typeface="Raleway SemiBold"/>
                <a:cs typeface="Raleway SemiBold"/>
                <a:sym typeface="Raleway SemiBold"/>
              </a:defRPr>
            </a:lvl1pPr>
            <a:lvl2pPr lvl="1" algn="l">
              <a:lnSpc>
                <a:spcPct val="100000"/>
              </a:lnSpc>
              <a:spcBef>
                <a:spcPts val="0"/>
              </a:spcBef>
              <a:spcAft>
                <a:spcPts val="0"/>
              </a:spcAft>
              <a:buSzPts val="3600"/>
              <a:buFont typeface="Raleway SemiBold"/>
              <a:buNone/>
              <a:defRPr sz="3600">
                <a:latin typeface="Raleway SemiBold"/>
                <a:ea typeface="Raleway SemiBold"/>
                <a:cs typeface="Raleway SemiBold"/>
                <a:sym typeface="Raleway SemiBold"/>
              </a:defRPr>
            </a:lvl2pPr>
            <a:lvl3pPr lvl="2" algn="l">
              <a:lnSpc>
                <a:spcPct val="100000"/>
              </a:lnSpc>
              <a:spcBef>
                <a:spcPts val="0"/>
              </a:spcBef>
              <a:spcAft>
                <a:spcPts val="0"/>
              </a:spcAft>
              <a:buSzPts val="3600"/>
              <a:buFont typeface="Raleway SemiBold"/>
              <a:buNone/>
              <a:defRPr sz="3600">
                <a:latin typeface="Raleway SemiBold"/>
                <a:ea typeface="Raleway SemiBold"/>
                <a:cs typeface="Raleway SemiBold"/>
                <a:sym typeface="Raleway SemiBold"/>
              </a:defRPr>
            </a:lvl3pPr>
            <a:lvl4pPr lvl="3" algn="l">
              <a:lnSpc>
                <a:spcPct val="100000"/>
              </a:lnSpc>
              <a:spcBef>
                <a:spcPts val="0"/>
              </a:spcBef>
              <a:spcAft>
                <a:spcPts val="0"/>
              </a:spcAft>
              <a:buSzPts val="3600"/>
              <a:buFont typeface="Raleway SemiBold"/>
              <a:buNone/>
              <a:defRPr sz="3600">
                <a:latin typeface="Raleway SemiBold"/>
                <a:ea typeface="Raleway SemiBold"/>
                <a:cs typeface="Raleway SemiBold"/>
                <a:sym typeface="Raleway SemiBold"/>
              </a:defRPr>
            </a:lvl4pPr>
            <a:lvl5pPr lvl="4" algn="l">
              <a:lnSpc>
                <a:spcPct val="100000"/>
              </a:lnSpc>
              <a:spcBef>
                <a:spcPts val="0"/>
              </a:spcBef>
              <a:spcAft>
                <a:spcPts val="0"/>
              </a:spcAft>
              <a:buSzPts val="3600"/>
              <a:buFont typeface="Raleway SemiBold"/>
              <a:buNone/>
              <a:defRPr sz="3600">
                <a:latin typeface="Raleway SemiBold"/>
                <a:ea typeface="Raleway SemiBold"/>
                <a:cs typeface="Raleway SemiBold"/>
                <a:sym typeface="Raleway SemiBold"/>
              </a:defRPr>
            </a:lvl5pPr>
            <a:lvl6pPr lvl="5" algn="l">
              <a:lnSpc>
                <a:spcPct val="100000"/>
              </a:lnSpc>
              <a:spcBef>
                <a:spcPts val="0"/>
              </a:spcBef>
              <a:spcAft>
                <a:spcPts val="0"/>
              </a:spcAft>
              <a:buSzPts val="3600"/>
              <a:buFont typeface="Raleway SemiBold"/>
              <a:buNone/>
              <a:defRPr sz="3600">
                <a:latin typeface="Raleway SemiBold"/>
                <a:ea typeface="Raleway SemiBold"/>
                <a:cs typeface="Raleway SemiBold"/>
                <a:sym typeface="Raleway SemiBold"/>
              </a:defRPr>
            </a:lvl6pPr>
            <a:lvl7pPr lvl="6" algn="l">
              <a:lnSpc>
                <a:spcPct val="100000"/>
              </a:lnSpc>
              <a:spcBef>
                <a:spcPts val="0"/>
              </a:spcBef>
              <a:spcAft>
                <a:spcPts val="0"/>
              </a:spcAft>
              <a:buSzPts val="3600"/>
              <a:buFont typeface="Raleway SemiBold"/>
              <a:buNone/>
              <a:defRPr sz="3600">
                <a:latin typeface="Raleway SemiBold"/>
                <a:ea typeface="Raleway SemiBold"/>
                <a:cs typeface="Raleway SemiBold"/>
                <a:sym typeface="Raleway SemiBold"/>
              </a:defRPr>
            </a:lvl7pPr>
            <a:lvl8pPr lvl="7" algn="l">
              <a:lnSpc>
                <a:spcPct val="100000"/>
              </a:lnSpc>
              <a:spcBef>
                <a:spcPts val="0"/>
              </a:spcBef>
              <a:spcAft>
                <a:spcPts val="0"/>
              </a:spcAft>
              <a:buSzPts val="3600"/>
              <a:buFont typeface="Raleway SemiBold"/>
              <a:buNone/>
              <a:defRPr sz="3600">
                <a:latin typeface="Raleway SemiBold"/>
                <a:ea typeface="Raleway SemiBold"/>
                <a:cs typeface="Raleway SemiBold"/>
                <a:sym typeface="Raleway SemiBold"/>
              </a:defRPr>
            </a:lvl8pPr>
            <a:lvl9pPr lvl="8" algn="l">
              <a:lnSpc>
                <a:spcPct val="100000"/>
              </a:lnSpc>
              <a:spcBef>
                <a:spcPts val="0"/>
              </a:spcBef>
              <a:spcAft>
                <a:spcPts val="0"/>
              </a:spcAft>
              <a:buSzPts val="3600"/>
              <a:buFont typeface="Raleway SemiBold"/>
              <a:buNone/>
              <a:defRPr sz="3600">
                <a:latin typeface="Raleway SemiBold"/>
                <a:ea typeface="Raleway SemiBold"/>
                <a:cs typeface="Raleway SemiBold"/>
                <a:sym typeface="Raleway SemiBold"/>
              </a:defRPr>
            </a:lvl9pPr>
          </a:lstStyle>
          <a:p/>
        </p:txBody>
      </p:sp>
      <p:sp>
        <p:nvSpPr>
          <p:cNvPr id="58" name="Google Shape;58;p13"/>
          <p:cNvSpPr txBox="1"/>
          <p:nvPr>
            <p:ph idx="1" type="body"/>
          </p:nvPr>
        </p:nvSpPr>
        <p:spPr>
          <a:xfrm>
            <a:off x="456818" y="2340281"/>
            <a:ext cx="7993200" cy="20625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Tree>
  </p:cSld>
  <p:clrMapOvr>
    <a:masterClrMapping/>
  </p:clrMapOvr>
  <p:extLst>
    <p:ext uri="{DCECCB84-F9BA-43D5-87BE-67443E8EF086}">
      <p15:sldGuideLst>
        <p15:guide id="1" pos="288">
          <p15:clr>
            <a:srgbClr val="E46962"/>
          </p15:clr>
        </p15:guide>
        <p15:guide id="2" orient="horz" pos="800">
          <p15:clr>
            <a:srgbClr val="E46962"/>
          </p15:clr>
        </p15:guide>
      </p15:sldGuideLst>
    </p:ext>
  </p:extLst>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59" name="Shape 59"/>
        <p:cNvGrpSpPr/>
        <p:nvPr/>
      </p:nvGrpSpPr>
      <p:grpSpPr>
        <a:xfrm>
          <a:off x="0" y="0"/>
          <a:ext cx="0" cy="0"/>
          <a:chOff x="0" y="0"/>
          <a:chExt cx="0" cy="0"/>
        </a:xfrm>
      </p:grpSpPr>
      <p:sp>
        <p:nvSpPr>
          <p:cNvPr id="60" name="Google Shape;60;p14"/>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61" name="Google Shape;61;p14"/>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62" name="Google Shape;62;p1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63" name="Shape 63"/>
        <p:cNvGrpSpPr/>
        <p:nvPr/>
      </p:nvGrpSpPr>
      <p:grpSpPr>
        <a:xfrm>
          <a:off x="0" y="0"/>
          <a:ext cx="0" cy="0"/>
          <a:chOff x="0" y="0"/>
          <a:chExt cx="0" cy="0"/>
        </a:xfrm>
      </p:grpSpPr>
      <p:sp>
        <p:nvSpPr>
          <p:cNvPr id="64" name="Google Shape;64;p15"/>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65" name="Google Shape;65;p1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66" name="Shape 66"/>
        <p:cNvGrpSpPr/>
        <p:nvPr/>
      </p:nvGrpSpPr>
      <p:grpSpPr>
        <a:xfrm>
          <a:off x="0" y="0"/>
          <a:ext cx="0" cy="0"/>
          <a:chOff x="0" y="0"/>
          <a:chExt cx="0" cy="0"/>
        </a:xfrm>
      </p:grpSpPr>
      <p:sp>
        <p:nvSpPr>
          <p:cNvPr id="67" name="Google Shape;67;p1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68" name="Google Shape;68;p16"/>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69" name="Google Shape;69;p1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70" name="Shape 70"/>
        <p:cNvGrpSpPr/>
        <p:nvPr/>
      </p:nvGrpSpPr>
      <p:grpSpPr>
        <a:xfrm>
          <a:off x="0" y="0"/>
          <a:ext cx="0" cy="0"/>
          <a:chOff x="0" y="0"/>
          <a:chExt cx="0" cy="0"/>
        </a:xfrm>
      </p:grpSpPr>
      <p:sp>
        <p:nvSpPr>
          <p:cNvPr id="71" name="Google Shape;71;p17"/>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72" name="Google Shape;72;p17"/>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73" name="Google Shape;73;p17"/>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74" name="Google Shape;74;p1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75" name="Shape 75"/>
        <p:cNvGrpSpPr/>
        <p:nvPr/>
      </p:nvGrpSpPr>
      <p:grpSpPr>
        <a:xfrm>
          <a:off x="0" y="0"/>
          <a:ext cx="0" cy="0"/>
          <a:chOff x="0" y="0"/>
          <a:chExt cx="0" cy="0"/>
        </a:xfrm>
      </p:grpSpPr>
      <p:sp>
        <p:nvSpPr>
          <p:cNvPr id="76" name="Google Shape;76;p18"/>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77" name="Google Shape;77;p1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78" name="Shape 78"/>
        <p:cNvGrpSpPr/>
        <p:nvPr/>
      </p:nvGrpSpPr>
      <p:grpSpPr>
        <a:xfrm>
          <a:off x="0" y="0"/>
          <a:ext cx="0" cy="0"/>
          <a:chOff x="0" y="0"/>
          <a:chExt cx="0" cy="0"/>
        </a:xfrm>
      </p:grpSpPr>
      <p:sp>
        <p:nvSpPr>
          <p:cNvPr id="79" name="Google Shape;79;p19"/>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80" name="Google Shape;80;p19"/>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81" name="Google Shape;81;p1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82" name="Shape 82"/>
        <p:cNvGrpSpPr/>
        <p:nvPr/>
      </p:nvGrpSpPr>
      <p:grpSpPr>
        <a:xfrm>
          <a:off x="0" y="0"/>
          <a:ext cx="0" cy="0"/>
          <a:chOff x="0" y="0"/>
          <a:chExt cx="0" cy="0"/>
        </a:xfrm>
      </p:grpSpPr>
      <p:sp>
        <p:nvSpPr>
          <p:cNvPr id="83" name="Google Shape;83;p20"/>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84" name="Google Shape;84;p2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85" name="Shape 85"/>
        <p:cNvGrpSpPr/>
        <p:nvPr/>
      </p:nvGrpSpPr>
      <p:grpSpPr>
        <a:xfrm>
          <a:off x="0" y="0"/>
          <a:ext cx="0" cy="0"/>
          <a:chOff x="0" y="0"/>
          <a:chExt cx="0" cy="0"/>
        </a:xfrm>
      </p:grpSpPr>
      <p:sp>
        <p:nvSpPr>
          <p:cNvPr id="86" name="Google Shape;86;p21"/>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7" name="Google Shape;87;p21"/>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88" name="Google Shape;88;p21"/>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89" name="Google Shape;89;p21"/>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90" name="Google Shape;90;p2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91" name="Shape 91"/>
        <p:cNvGrpSpPr/>
        <p:nvPr/>
      </p:nvGrpSpPr>
      <p:grpSpPr>
        <a:xfrm>
          <a:off x="0" y="0"/>
          <a:ext cx="0" cy="0"/>
          <a:chOff x="0" y="0"/>
          <a:chExt cx="0" cy="0"/>
        </a:xfrm>
      </p:grpSpPr>
      <p:sp>
        <p:nvSpPr>
          <p:cNvPr id="92" name="Google Shape;92;p22"/>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93" name="Google Shape;93;p2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94" name="Shape 94"/>
        <p:cNvGrpSpPr/>
        <p:nvPr/>
      </p:nvGrpSpPr>
      <p:grpSpPr>
        <a:xfrm>
          <a:off x="0" y="0"/>
          <a:ext cx="0" cy="0"/>
          <a:chOff x="0" y="0"/>
          <a:chExt cx="0" cy="0"/>
        </a:xfrm>
      </p:grpSpPr>
      <p:sp>
        <p:nvSpPr>
          <p:cNvPr id="95" name="Google Shape;95;p23"/>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96" name="Google Shape;96;p23"/>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97" name="Google Shape;97;p2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98" name="Shape 98"/>
        <p:cNvGrpSpPr/>
        <p:nvPr/>
      </p:nvGrpSpPr>
      <p:grpSpPr>
        <a:xfrm>
          <a:off x="0" y="0"/>
          <a:ext cx="0" cy="0"/>
          <a:chOff x="0" y="0"/>
          <a:chExt cx="0" cy="0"/>
        </a:xfrm>
      </p:grpSpPr>
      <p:sp>
        <p:nvSpPr>
          <p:cNvPr id="99" name="Google Shape;99;p2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theme" Target="../theme/theme1.xml"/><Relationship Id="rId10" Type="http://schemas.openxmlformats.org/officeDocument/2006/relationships/slideLayout" Target="../slideLayouts/slideLayout10.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1.xml"/><Relationship Id="rId10" Type="http://schemas.openxmlformats.org/officeDocument/2006/relationships/slideLayout" Target="../slideLayouts/slideLayout20.xml"/><Relationship Id="rId13" Type="http://schemas.openxmlformats.org/officeDocument/2006/relationships/theme" Target="../theme/theme2.xml"/><Relationship Id="rId12" Type="http://schemas.openxmlformats.org/officeDocument/2006/relationships/slideLayout" Target="../slideLayouts/slideLayout22.xml"/><Relationship Id="rId1" Type="http://schemas.openxmlformats.org/officeDocument/2006/relationships/slideLayout" Target="../slideLayouts/slideLayout11.xml"/><Relationship Id="rId2" Type="http://schemas.openxmlformats.org/officeDocument/2006/relationships/slideLayout" Target="../slideLayouts/slideLayout12.xml"/><Relationship Id="rId3" Type="http://schemas.openxmlformats.org/officeDocument/2006/relationships/slideLayout" Target="../slideLayouts/slideLayout13.xml"/><Relationship Id="rId4" Type="http://schemas.openxmlformats.org/officeDocument/2006/relationships/slideLayout" Target="../slideLayouts/slideLayout14.xml"/><Relationship Id="rId9" Type="http://schemas.openxmlformats.org/officeDocument/2006/relationships/slideLayout" Target="../slideLayouts/slideLayout19.xml"/><Relationship Id="rId5" Type="http://schemas.openxmlformats.org/officeDocument/2006/relationships/slideLayout" Target="../slideLayouts/slideLayout15.xml"/><Relationship Id="rId6" Type="http://schemas.openxmlformats.org/officeDocument/2006/relationships/slideLayout" Target="../slideLayouts/slideLayout16.xml"/><Relationship Id="rId7" Type="http://schemas.openxmlformats.org/officeDocument/2006/relationships/slideLayout" Target="../slideLayouts/slideLayout17.xml"/><Relationship Id="rId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spAutoFit/>
          </a:bodyPr>
          <a:lstStyle>
            <a:lvl1pPr lvl="0" marR="0" rtl="0" algn="l">
              <a:lnSpc>
                <a:spcPct val="100000"/>
              </a:lnSpc>
              <a:spcBef>
                <a:spcPts val="0"/>
              </a:spcBef>
              <a:spcAft>
                <a:spcPts val="0"/>
              </a:spcAft>
              <a:buClr>
                <a:srgbClr val="8F00FF"/>
              </a:buClr>
              <a:buSzPts val="2700"/>
              <a:buFont typeface="Raleway"/>
              <a:buNone/>
              <a:defRPr b="1" i="0" sz="2700" u="none" cap="none" strike="noStrike">
                <a:solidFill>
                  <a:srgbClr val="8F00FF"/>
                </a:solidFill>
                <a:latin typeface="Raleway"/>
                <a:ea typeface="Raleway"/>
                <a:cs typeface="Raleway"/>
                <a:sym typeface="Raleway"/>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spAutoFit/>
          </a:bodyPr>
          <a:lstStyle>
            <a:lvl1pPr indent="-304800" lvl="0" marL="457200" marR="0" rtl="0" algn="l">
              <a:lnSpc>
                <a:spcPct val="115000"/>
              </a:lnSpc>
              <a:spcBef>
                <a:spcPts val="0"/>
              </a:spcBef>
              <a:spcAft>
                <a:spcPts val="0"/>
              </a:spcAft>
              <a:buClr>
                <a:schemeClr val="dk2"/>
              </a:buClr>
              <a:buSzPts val="1200"/>
              <a:buFont typeface="Raleway"/>
              <a:buChar char="●"/>
              <a:defRPr b="0" i="0" sz="1200" u="none" cap="none" strike="noStrike">
                <a:solidFill>
                  <a:schemeClr val="dk2"/>
                </a:solidFill>
                <a:latin typeface="Raleway"/>
                <a:ea typeface="Raleway"/>
                <a:cs typeface="Raleway"/>
                <a:sym typeface="Raleway"/>
              </a:defRPr>
            </a:lvl1pPr>
            <a:lvl2pPr indent="-304800" lvl="1" marL="914400" marR="0" rtl="0" algn="l">
              <a:lnSpc>
                <a:spcPct val="115000"/>
              </a:lnSpc>
              <a:spcBef>
                <a:spcPts val="0"/>
              </a:spcBef>
              <a:spcAft>
                <a:spcPts val="0"/>
              </a:spcAft>
              <a:buClr>
                <a:schemeClr val="dk2"/>
              </a:buClr>
              <a:buSzPts val="1200"/>
              <a:buFont typeface="Raleway"/>
              <a:buChar char="○"/>
              <a:defRPr b="0" i="0" sz="1200" u="none" cap="none" strike="noStrike">
                <a:solidFill>
                  <a:schemeClr val="dk2"/>
                </a:solidFill>
                <a:latin typeface="Raleway"/>
                <a:ea typeface="Raleway"/>
                <a:cs typeface="Raleway"/>
                <a:sym typeface="Raleway"/>
              </a:defRPr>
            </a:lvl2pPr>
            <a:lvl3pPr indent="-304800" lvl="2" marL="1371600" marR="0" rtl="0" algn="l">
              <a:lnSpc>
                <a:spcPct val="115000"/>
              </a:lnSpc>
              <a:spcBef>
                <a:spcPts val="0"/>
              </a:spcBef>
              <a:spcAft>
                <a:spcPts val="0"/>
              </a:spcAft>
              <a:buClr>
                <a:schemeClr val="dk2"/>
              </a:buClr>
              <a:buSzPts val="1200"/>
              <a:buFont typeface="Raleway"/>
              <a:buChar char="■"/>
              <a:defRPr b="0" i="0" sz="1200" u="none" cap="none" strike="noStrike">
                <a:solidFill>
                  <a:schemeClr val="dk2"/>
                </a:solidFill>
                <a:latin typeface="Raleway"/>
                <a:ea typeface="Raleway"/>
                <a:cs typeface="Raleway"/>
                <a:sym typeface="Raleway"/>
              </a:defRPr>
            </a:lvl3pPr>
            <a:lvl4pPr indent="-304800" lvl="3" marL="1828800" marR="0" rtl="0" algn="l">
              <a:lnSpc>
                <a:spcPct val="115000"/>
              </a:lnSpc>
              <a:spcBef>
                <a:spcPts val="0"/>
              </a:spcBef>
              <a:spcAft>
                <a:spcPts val="0"/>
              </a:spcAft>
              <a:buClr>
                <a:schemeClr val="dk2"/>
              </a:buClr>
              <a:buSzPts val="1200"/>
              <a:buFont typeface="Raleway"/>
              <a:buChar char="●"/>
              <a:defRPr b="0" i="0" sz="1200" u="none" cap="none" strike="noStrike">
                <a:solidFill>
                  <a:schemeClr val="dk2"/>
                </a:solidFill>
                <a:latin typeface="Raleway"/>
                <a:ea typeface="Raleway"/>
                <a:cs typeface="Raleway"/>
                <a:sym typeface="Raleway"/>
              </a:defRPr>
            </a:lvl4pPr>
            <a:lvl5pPr indent="-304800" lvl="4" marL="2286000" marR="0" rtl="0" algn="l">
              <a:lnSpc>
                <a:spcPct val="115000"/>
              </a:lnSpc>
              <a:spcBef>
                <a:spcPts val="0"/>
              </a:spcBef>
              <a:spcAft>
                <a:spcPts val="0"/>
              </a:spcAft>
              <a:buClr>
                <a:schemeClr val="dk2"/>
              </a:buClr>
              <a:buSzPts val="1200"/>
              <a:buFont typeface="Raleway"/>
              <a:buChar char="○"/>
              <a:defRPr b="0" i="0" sz="1200" u="none" cap="none" strike="noStrike">
                <a:solidFill>
                  <a:schemeClr val="dk2"/>
                </a:solidFill>
                <a:latin typeface="Raleway"/>
                <a:ea typeface="Raleway"/>
                <a:cs typeface="Raleway"/>
                <a:sym typeface="Raleway"/>
              </a:defRPr>
            </a:lvl5pPr>
            <a:lvl6pPr indent="-304800" lvl="5" marL="2743200" marR="0" rtl="0" algn="l">
              <a:lnSpc>
                <a:spcPct val="115000"/>
              </a:lnSpc>
              <a:spcBef>
                <a:spcPts val="0"/>
              </a:spcBef>
              <a:spcAft>
                <a:spcPts val="0"/>
              </a:spcAft>
              <a:buClr>
                <a:schemeClr val="dk2"/>
              </a:buClr>
              <a:buSzPts val="1200"/>
              <a:buFont typeface="Raleway"/>
              <a:buChar char="■"/>
              <a:defRPr b="0" i="0" sz="1200" u="none" cap="none" strike="noStrike">
                <a:solidFill>
                  <a:schemeClr val="dk2"/>
                </a:solidFill>
                <a:latin typeface="Raleway"/>
                <a:ea typeface="Raleway"/>
                <a:cs typeface="Raleway"/>
                <a:sym typeface="Raleway"/>
              </a:defRPr>
            </a:lvl6pPr>
            <a:lvl7pPr indent="-304800" lvl="6" marL="3200400" marR="0" rtl="0" algn="l">
              <a:lnSpc>
                <a:spcPct val="115000"/>
              </a:lnSpc>
              <a:spcBef>
                <a:spcPts val="0"/>
              </a:spcBef>
              <a:spcAft>
                <a:spcPts val="0"/>
              </a:spcAft>
              <a:buClr>
                <a:schemeClr val="dk2"/>
              </a:buClr>
              <a:buSzPts val="1200"/>
              <a:buFont typeface="Raleway"/>
              <a:buChar char="●"/>
              <a:defRPr b="0" i="0" sz="1200" u="none" cap="none" strike="noStrike">
                <a:solidFill>
                  <a:schemeClr val="dk2"/>
                </a:solidFill>
                <a:latin typeface="Raleway"/>
                <a:ea typeface="Raleway"/>
                <a:cs typeface="Raleway"/>
                <a:sym typeface="Raleway"/>
              </a:defRPr>
            </a:lvl7pPr>
            <a:lvl8pPr indent="-304800" lvl="7" marL="3657600" marR="0" rtl="0" algn="l">
              <a:lnSpc>
                <a:spcPct val="115000"/>
              </a:lnSpc>
              <a:spcBef>
                <a:spcPts val="0"/>
              </a:spcBef>
              <a:spcAft>
                <a:spcPts val="0"/>
              </a:spcAft>
              <a:buClr>
                <a:schemeClr val="dk2"/>
              </a:buClr>
              <a:buSzPts val="1200"/>
              <a:buFont typeface="Raleway"/>
              <a:buChar char="○"/>
              <a:defRPr b="0" i="0" sz="1200" u="none" cap="none" strike="noStrike">
                <a:solidFill>
                  <a:schemeClr val="dk2"/>
                </a:solidFill>
                <a:latin typeface="Raleway"/>
                <a:ea typeface="Raleway"/>
                <a:cs typeface="Raleway"/>
                <a:sym typeface="Raleway"/>
              </a:defRPr>
            </a:lvl8pPr>
            <a:lvl9pPr indent="-304800" lvl="8" marL="4114800" marR="0" rtl="0" algn="l">
              <a:lnSpc>
                <a:spcPct val="115000"/>
              </a:lnSpc>
              <a:spcBef>
                <a:spcPts val="0"/>
              </a:spcBef>
              <a:spcAft>
                <a:spcPts val="0"/>
              </a:spcAft>
              <a:buClr>
                <a:schemeClr val="dk2"/>
              </a:buClr>
              <a:buSzPts val="1200"/>
              <a:buFont typeface="Raleway"/>
              <a:buChar char="■"/>
              <a:defRPr b="0" i="0" sz="1200" u="none" cap="none" strike="noStrike">
                <a:solidFill>
                  <a:schemeClr val="dk2"/>
                </a:solidFill>
                <a:latin typeface="Raleway"/>
                <a:ea typeface="Raleway"/>
                <a:cs typeface="Raleway"/>
                <a:sym typeface="Raleway"/>
              </a:defRPr>
            </a:lvl9pPr>
          </a:lstStyle>
          <a:p/>
        </p:txBody>
      </p:sp>
      <p:sp>
        <p:nvSpPr>
          <p:cNvPr id="8" name="Google Shape;8;p1"/>
          <p:cNvSpPr txBox="1"/>
          <p:nvPr>
            <p:ph idx="12" type="sldNum"/>
          </p:nvPr>
        </p:nvSpPr>
        <p:spPr>
          <a:xfrm>
            <a:off x="8472458" y="4663217"/>
            <a:ext cx="548700" cy="338700"/>
          </a:xfrm>
          <a:prstGeom prst="rect">
            <a:avLst/>
          </a:prstGeom>
          <a:noFill/>
          <a:ln>
            <a:noFill/>
          </a:ln>
        </p:spPr>
        <p:txBody>
          <a:bodyPr anchorCtr="0" anchor="ctr" bIns="91425" lIns="91425" spcFirstLastPara="1" rIns="91425" wrap="square" tIns="91425">
            <a:sp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ru"/>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2" name="Shape 52"/>
        <p:cNvGrpSpPr/>
        <p:nvPr/>
      </p:nvGrpSpPr>
      <p:grpSpPr>
        <a:xfrm>
          <a:off x="0" y="0"/>
          <a:ext cx="0" cy="0"/>
          <a:chOff x="0" y="0"/>
          <a:chExt cx="0" cy="0"/>
        </a:xfrm>
      </p:grpSpPr>
      <p:sp>
        <p:nvSpPr>
          <p:cNvPr id="53" name="Google Shape;53;p12"/>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54" name="Google Shape;54;p12"/>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55" name="Google Shape;55;p1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ru"/>
              <a:t>‹#›</a:t>
            </a:fld>
            <a:endParaRPr/>
          </a:p>
        </p:txBody>
      </p:sp>
    </p:spTree>
  </p:cSld>
  <p:clrMap accent1="accent1" accent2="accent2" accent3="accent3" accent4="accent4" accent5="accent5" accent6="accent6" bg1="lt1" bg2="dk2" tx1="dk1" tx2="lt2" folHlink="folHlink" hlink="hlink"/>
  <p:sldLayoutIdLst>
    <p:sldLayoutId id="2147483658" r:id="rId1"/>
    <p:sldLayoutId id="2147483659" r:id="rId2"/>
    <p:sldLayoutId id="2147483660" r:id="rId3"/>
    <p:sldLayoutId id="2147483661" r:id="rId4"/>
    <p:sldLayoutId id="2147483662" r:id="rId5"/>
    <p:sldLayoutId id="2147483663" r:id="rId6"/>
    <p:sldLayoutId id="2147483664" r:id="rId7"/>
    <p:sldLayoutId id="2147483665" r:id="rId8"/>
    <p:sldLayoutId id="2147483666" r:id="rId9"/>
    <p:sldLayoutId id="2147483667" r:id="rId10"/>
    <p:sldLayoutId id="2147483668" r:id="rId11"/>
    <p:sldLayoutId id="214748366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6.png"/><Relationship Id="rId4" Type="http://schemas.openxmlformats.org/officeDocument/2006/relationships/image" Target="../media/image12.png"/><Relationship Id="rId5" Type="http://schemas.openxmlformats.org/officeDocument/2006/relationships/image" Target="../media/image11.jpg"/><Relationship Id="rId6" Type="http://schemas.openxmlformats.org/officeDocument/2006/relationships/image" Target="../media/image10.png"/><Relationship Id="rId7" Type="http://schemas.openxmlformats.org/officeDocument/2006/relationships/image" Target="../media/image3.png"/><Relationship Id="rId8" Type="http://schemas.openxmlformats.org/officeDocument/2006/relationships/image" Target="../media/image1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image" Target="../media/image7.pn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8.png"/><Relationship Id="rId4" Type="http://schemas.openxmlformats.org/officeDocument/2006/relationships/image" Target="../media/image15.png"/><Relationship Id="rId5" Type="http://schemas.openxmlformats.org/officeDocument/2006/relationships/image" Target="../media/image1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pic>
        <p:nvPicPr>
          <p:cNvPr id="104" name="Google Shape;104;p25"/>
          <p:cNvPicPr preferRelativeResize="0"/>
          <p:nvPr/>
        </p:nvPicPr>
        <p:blipFill rotWithShape="1">
          <a:blip r:embed="rId3">
            <a:alphaModFix/>
          </a:blip>
          <a:srcRect b="0" l="0" r="0" t="0"/>
          <a:stretch/>
        </p:blipFill>
        <p:spPr>
          <a:xfrm>
            <a:off x="1371497" y="4393987"/>
            <a:ext cx="512349" cy="379987"/>
          </a:xfrm>
          <a:prstGeom prst="rect">
            <a:avLst/>
          </a:prstGeom>
          <a:noFill/>
          <a:ln>
            <a:noFill/>
          </a:ln>
        </p:spPr>
      </p:pic>
      <p:pic>
        <p:nvPicPr>
          <p:cNvPr descr="E:\-=Tanya=-\2035 Работа\-=Айдентика 2035=-\лого университета\Univer20_35_RGB_white.emf" id="105" name="Google Shape;105;p25"/>
          <p:cNvPicPr preferRelativeResize="0"/>
          <p:nvPr/>
        </p:nvPicPr>
        <p:blipFill rotWithShape="1">
          <a:blip r:embed="rId4">
            <a:alphaModFix/>
          </a:blip>
          <a:srcRect b="0" l="0" r="0" t="0"/>
          <a:stretch/>
        </p:blipFill>
        <p:spPr>
          <a:xfrm>
            <a:off x="456817" y="4395438"/>
            <a:ext cx="750522" cy="371391"/>
          </a:xfrm>
          <a:prstGeom prst="rect">
            <a:avLst/>
          </a:prstGeom>
          <a:noFill/>
          <a:ln>
            <a:noFill/>
          </a:ln>
        </p:spPr>
      </p:pic>
      <p:sp>
        <p:nvSpPr>
          <p:cNvPr id="106" name="Google Shape;106;p25"/>
          <p:cNvSpPr txBox="1"/>
          <p:nvPr>
            <p:ph type="title"/>
          </p:nvPr>
        </p:nvSpPr>
        <p:spPr>
          <a:xfrm>
            <a:off x="456817" y="1257881"/>
            <a:ext cx="4655700" cy="661800"/>
          </a:xfrm>
          <a:prstGeom prst="rect">
            <a:avLst/>
          </a:prstGeom>
          <a:noFill/>
          <a:ln>
            <a:noFill/>
          </a:ln>
        </p:spPr>
        <p:txBody>
          <a:bodyPr anchorCtr="0" anchor="ctr" bIns="91425" lIns="91425" spcFirstLastPara="1" rIns="91425" wrap="square" tIns="91425">
            <a:spAutoFit/>
          </a:bodyPr>
          <a:lstStyle/>
          <a:p>
            <a:pPr indent="0" lvl="0" marL="0" rtl="0" algn="l">
              <a:lnSpc>
                <a:spcPct val="100000"/>
              </a:lnSpc>
              <a:spcBef>
                <a:spcPts val="0"/>
              </a:spcBef>
              <a:spcAft>
                <a:spcPts val="0"/>
              </a:spcAft>
              <a:buSzPts val="2700"/>
              <a:buNone/>
            </a:pPr>
            <a:r>
              <a:rPr lang="ru" sz="3100">
                <a:solidFill>
                  <a:schemeClr val="dk1"/>
                </a:solidFill>
              </a:rPr>
              <a:t>НАЗВАНИЕ ПРОЕКТА</a:t>
            </a:r>
            <a:endParaRPr sz="3100"/>
          </a:p>
        </p:txBody>
      </p:sp>
      <p:sp>
        <p:nvSpPr>
          <p:cNvPr id="107" name="Google Shape;107;p25"/>
          <p:cNvSpPr txBox="1"/>
          <p:nvPr>
            <p:ph idx="1" type="body"/>
          </p:nvPr>
        </p:nvSpPr>
        <p:spPr>
          <a:xfrm>
            <a:off x="872018" y="2309731"/>
            <a:ext cx="3825300" cy="677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1200"/>
              </a:spcAft>
              <a:buSzPts val="1200"/>
              <a:buNone/>
            </a:pPr>
            <a:r>
              <a:rPr b="1" lang="ru" sz="3200">
                <a:solidFill>
                  <a:srgbClr val="6D9EEB"/>
                </a:solidFill>
                <a:highlight>
                  <a:schemeClr val="lt1"/>
                </a:highlight>
              </a:rPr>
              <a:t>SMART MARKET</a:t>
            </a:r>
            <a:endParaRPr b="1" sz="5000">
              <a:solidFill>
                <a:srgbClr val="6D9EEB"/>
              </a:solidFill>
              <a:highlight>
                <a:schemeClr val="lt1"/>
              </a:highlight>
            </a:endParaRPr>
          </a:p>
        </p:txBody>
      </p:sp>
      <p:pic>
        <p:nvPicPr>
          <p:cNvPr id="108" name="Google Shape;108;p25"/>
          <p:cNvPicPr preferRelativeResize="0"/>
          <p:nvPr/>
        </p:nvPicPr>
        <p:blipFill rotWithShape="1">
          <a:blip r:embed="rId5">
            <a:alphaModFix/>
          </a:blip>
          <a:srcRect b="0" l="48519" r="0" t="0"/>
          <a:stretch/>
        </p:blipFill>
        <p:spPr>
          <a:xfrm>
            <a:off x="5224606" y="669600"/>
            <a:ext cx="2832753" cy="4473901"/>
          </a:xfrm>
          <a:prstGeom prst="rect">
            <a:avLst/>
          </a:prstGeom>
          <a:noFill/>
          <a:ln>
            <a:noFill/>
          </a:ln>
        </p:spPr>
      </p:pic>
      <p:sp>
        <p:nvSpPr>
          <p:cNvPr id="109" name="Google Shape;109;p25"/>
          <p:cNvSpPr/>
          <p:nvPr/>
        </p:nvSpPr>
        <p:spPr>
          <a:xfrm>
            <a:off x="5224661" y="0"/>
            <a:ext cx="2832600" cy="1098600"/>
          </a:xfrm>
          <a:prstGeom prst="rect">
            <a:avLst/>
          </a:prstGeom>
          <a:solidFill>
            <a:schemeClr val="dk1"/>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0" name="Google Shape;110;p25"/>
          <p:cNvSpPr/>
          <p:nvPr/>
        </p:nvSpPr>
        <p:spPr>
          <a:xfrm>
            <a:off x="8057357" y="1098450"/>
            <a:ext cx="1086600" cy="2379000"/>
          </a:xfrm>
          <a:prstGeom prst="rect">
            <a:avLst/>
          </a:prstGeom>
          <a:solidFill>
            <a:schemeClr val="accent3"/>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1" name="Google Shape;111;p25"/>
          <p:cNvSpPr/>
          <p:nvPr/>
        </p:nvSpPr>
        <p:spPr>
          <a:xfrm flipH="1" rot="10800000">
            <a:off x="8057357" y="3469800"/>
            <a:ext cx="1086600" cy="1673700"/>
          </a:xfrm>
          <a:prstGeom prst="rect">
            <a:avLst/>
          </a:prstGeom>
          <a:solidFill>
            <a:schemeClr val="accent2"/>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2" name="Google Shape;112;p25"/>
          <p:cNvSpPr/>
          <p:nvPr/>
        </p:nvSpPr>
        <p:spPr>
          <a:xfrm>
            <a:off x="8057499" y="0"/>
            <a:ext cx="1086600" cy="1098600"/>
          </a:xfrm>
          <a:prstGeom prst="rect">
            <a:avLst/>
          </a:prstGeom>
          <a:solidFill>
            <a:schemeClr val="accent1"/>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13" name="Google Shape;113;p25"/>
          <p:cNvPicPr preferRelativeResize="0"/>
          <p:nvPr/>
        </p:nvPicPr>
        <p:blipFill rotWithShape="1">
          <a:blip r:embed="rId6">
            <a:alphaModFix/>
          </a:blip>
          <a:srcRect b="0" l="0" r="0" t="0"/>
          <a:stretch/>
        </p:blipFill>
        <p:spPr>
          <a:xfrm>
            <a:off x="8222402" y="252469"/>
            <a:ext cx="756788" cy="593679"/>
          </a:xfrm>
          <a:prstGeom prst="rect">
            <a:avLst/>
          </a:prstGeom>
          <a:noFill/>
          <a:ln>
            <a:noFill/>
          </a:ln>
        </p:spPr>
      </p:pic>
      <p:sp>
        <p:nvSpPr>
          <p:cNvPr id="114" name="Google Shape;114;p25"/>
          <p:cNvSpPr/>
          <p:nvPr/>
        </p:nvSpPr>
        <p:spPr>
          <a:xfrm>
            <a:off x="-5084" y="4774004"/>
            <a:ext cx="406800" cy="380100"/>
          </a:xfrm>
          <a:prstGeom prst="rect">
            <a:avLst/>
          </a:prstGeom>
          <a:solidFill>
            <a:schemeClr val="accent2"/>
          </a:solidFill>
          <a:ln>
            <a:noFill/>
          </a:ln>
        </p:spPr>
        <p:txBody>
          <a:bodyPr anchorCtr="0" anchor="ctr" bIns="34275" lIns="34275" spcFirstLastPara="1" rIns="34275" wrap="square" tIns="34275">
            <a:noAutofit/>
          </a:bodyPr>
          <a:lstStyle/>
          <a:p>
            <a:pPr indent="0" lvl="0" marL="0" marR="0" rtl="0" algn="ctr">
              <a:lnSpc>
                <a:spcPct val="100000"/>
              </a:lnSpc>
              <a:spcBef>
                <a:spcPts val="0"/>
              </a:spcBef>
              <a:spcAft>
                <a:spcPts val="0"/>
              </a:spcAft>
              <a:buClr>
                <a:srgbClr val="FFFFFF"/>
              </a:buClr>
              <a:buSzPts val="1300"/>
              <a:buFont typeface="Calibri"/>
              <a:buNone/>
            </a:pPr>
            <a:r>
              <a:t/>
            </a:r>
            <a:endParaRPr b="0" i="0" sz="1300" u="none" cap="none" strike="noStrike">
              <a:solidFill>
                <a:srgbClr val="000000"/>
              </a:solidFill>
              <a:latin typeface="Helvetica Neue"/>
              <a:ea typeface="Helvetica Neue"/>
              <a:cs typeface="Helvetica Neue"/>
              <a:sym typeface="Helvetica Neue"/>
            </a:endParaRPr>
          </a:p>
        </p:txBody>
      </p:sp>
      <p:sp>
        <p:nvSpPr>
          <p:cNvPr id="115" name="Google Shape;115;p25"/>
          <p:cNvSpPr txBox="1"/>
          <p:nvPr/>
        </p:nvSpPr>
        <p:spPr>
          <a:xfrm>
            <a:off x="-5081" y="4889325"/>
            <a:ext cx="406800" cy="1494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000"/>
              <a:buFont typeface="Arial"/>
              <a:buNone/>
            </a:pPr>
            <a:fld id="{00000000-1234-1234-1234-123412341234}" type="slidenum">
              <a:rPr b="0" i="0" lang="ru" sz="1000" u="none" cap="none" strike="noStrike">
                <a:solidFill>
                  <a:schemeClr val="lt1"/>
                </a:solidFill>
                <a:latin typeface="Arial"/>
                <a:ea typeface="Arial"/>
                <a:cs typeface="Arial"/>
                <a:sym typeface="Arial"/>
              </a:rPr>
              <a:t>‹#›</a:t>
            </a:fld>
            <a:endParaRPr b="0" i="0" sz="1000" u="none" cap="none" strike="noStrike">
              <a:solidFill>
                <a:schemeClr val="lt1"/>
              </a:solidFill>
              <a:latin typeface="Arial"/>
              <a:ea typeface="Arial"/>
              <a:cs typeface="Arial"/>
              <a:sym typeface="Arial"/>
            </a:endParaRPr>
          </a:p>
        </p:txBody>
      </p:sp>
      <p:pic>
        <p:nvPicPr>
          <p:cNvPr id="116" name="Google Shape;116;p25"/>
          <p:cNvPicPr preferRelativeResize="0"/>
          <p:nvPr/>
        </p:nvPicPr>
        <p:blipFill rotWithShape="1">
          <a:blip r:embed="rId7">
            <a:alphaModFix/>
          </a:blip>
          <a:srcRect b="0" l="0" r="0" t="0"/>
          <a:stretch/>
        </p:blipFill>
        <p:spPr>
          <a:xfrm>
            <a:off x="5305500" y="295942"/>
            <a:ext cx="1486635" cy="506700"/>
          </a:xfrm>
          <a:prstGeom prst="rect">
            <a:avLst/>
          </a:prstGeom>
          <a:noFill/>
          <a:ln>
            <a:noFill/>
          </a:ln>
        </p:spPr>
      </p:pic>
      <p:pic>
        <p:nvPicPr>
          <p:cNvPr id="117" name="Google Shape;117;p25"/>
          <p:cNvPicPr preferRelativeResize="0"/>
          <p:nvPr/>
        </p:nvPicPr>
        <p:blipFill rotWithShape="1">
          <a:blip r:embed="rId8">
            <a:alphaModFix/>
          </a:blip>
          <a:srcRect b="0" l="10654" r="56081" t="0"/>
          <a:stretch/>
        </p:blipFill>
        <p:spPr>
          <a:xfrm>
            <a:off x="7069480" y="157070"/>
            <a:ext cx="606550" cy="7844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p26"/>
          <p:cNvSpPr txBox="1"/>
          <p:nvPr/>
        </p:nvSpPr>
        <p:spPr>
          <a:xfrm>
            <a:off x="7440246" y="312615"/>
            <a:ext cx="184800" cy="307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3" name="Google Shape;123;p26"/>
          <p:cNvSpPr/>
          <p:nvPr/>
        </p:nvSpPr>
        <p:spPr>
          <a:xfrm>
            <a:off x="7229232" y="0"/>
            <a:ext cx="1914000" cy="369600"/>
          </a:xfrm>
          <a:prstGeom prst="rect">
            <a:avLst/>
          </a:prstGeom>
          <a:solidFill>
            <a:srgbClr val="FCAF17"/>
          </a:solidFill>
          <a:ln>
            <a:noFill/>
          </a:ln>
        </p:spPr>
        <p:txBody>
          <a:bodyPr anchorCtr="0" anchor="ctr" bIns="34275" lIns="34275" spcFirstLastPara="1" rIns="34275" wrap="square" tIns="34275">
            <a:noAutofit/>
          </a:bodyPr>
          <a:lstStyle/>
          <a:p>
            <a:pPr indent="0" lvl="0" marL="0" marR="0" rtl="0" algn="ctr">
              <a:lnSpc>
                <a:spcPct val="100000"/>
              </a:lnSpc>
              <a:spcBef>
                <a:spcPts val="0"/>
              </a:spcBef>
              <a:spcAft>
                <a:spcPts val="0"/>
              </a:spcAft>
              <a:buClr>
                <a:srgbClr val="FCAF17"/>
              </a:buClr>
              <a:buSzPts val="1300"/>
              <a:buFont typeface="Calibri"/>
              <a:buNone/>
            </a:pPr>
            <a:r>
              <a:t/>
            </a:r>
            <a:endParaRPr b="0" i="0" sz="1300" u="none" cap="none" strike="noStrike">
              <a:solidFill>
                <a:srgbClr val="000000"/>
              </a:solidFill>
              <a:latin typeface="Helvetica Neue"/>
              <a:ea typeface="Helvetica Neue"/>
              <a:cs typeface="Helvetica Neue"/>
              <a:sym typeface="Helvetica Neue"/>
            </a:endParaRPr>
          </a:p>
        </p:txBody>
      </p:sp>
      <p:sp>
        <p:nvSpPr>
          <p:cNvPr id="124" name="Google Shape;124;p26"/>
          <p:cNvSpPr/>
          <p:nvPr/>
        </p:nvSpPr>
        <p:spPr>
          <a:xfrm>
            <a:off x="7494444" y="3461532"/>
            <a:ext cx="1648500" cy="1693800"/>
          </a:xfrm>
          <a:prstGeom prst="rect">
            <a:avLst/>
          </a:prstGeom>
          <a:solidFill>
            <a:srgbClr val="FF2F2D"/>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FD493D"/>
              </a:buClr>
              <a:buSzPts val="1300"/>
              <a:buFont typeface="Helvetica Neue"/>
              <a:buNone/>
            </a:pPr>
            <a:r>
              <a:t/>
            </a:r>
            <a:endParaRPr b="0" i="0" sz="1300" u="none" cap="none" strike="noStrike">
              <a:solidFill>
                <a:srgbClr val="000000"/>
              </a:solidFill>
              <a:latin typeface="Helvetica Neue"/>
              <a:ea typeface="Helvetica Neue"/>
              <a:cs typeface="Helvetica Neue"/>
              <a:sym typeface="Helvetica Neue"/>
            </a:endParaRPr>
          </a:p>
        </p:txBody>
      </p:sp>
      <p:sp>
        <p:nvSpPr>
          <p:cNvPr id="125" name="Google Shape;125;p26"/>
          <p:cNvSpPr/>
          <p:nvPr/>
        </p:nvSpPr>
        <p:spPr>
          <a:xfrm>
            <a:off x="7494443" y="321818"/>
            <a:ext cx="1648500" cy="1569900"/>
          </a:xfrm>
          <a:prstGeom prst="rect">
            <a:avLst/>
          </a:prstGeom>
          <a:solidFill>
            <a:srgbClr val="8F00FF"/>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FD493D"/>
              </a:buClr>
              <a:buSzPts val="1300"/>
              <a:buFont typeface="Helvetica Neue"/>
              <a:buNone/>
            </a:pPr>
            <a:r>
              <a:t/>
            </a:r>
            <a:endParaRPr b="0" i="0" sz="1300" u="none" cap="none" strike="noStrike">
              <a:solidFill>
                <a:srgbClr val="000000"/>
              </a:solidFill>
              <a:latin typeface="Helvetica Neue"/>
              <a:ea typeface="Helvetica Neue"/>
              <a:cs typeface="Helvetica Neue"/>
              <a:sym typeface="Helvetica Neue"/>
            </a:endParaRPr>
          </a:p>
        </p:txBody>
      </p:sp>
      <p:sp>
        <p:nvSpPr>
          <p:cNvPr id="126" name="Google Shape;126;p26"/>
          <p:cNvSpPr/>
          <p:nvPr/>
        </p:nvSpPr>
        <p:spPr>
          <a:xfrm>
            <a:off x="7494443" y="1891712"/>
            <a:ext cx="1648500" cy="1569900"/>
          </a:xfrm>
          <a:prstGeom prst="rect">
            <a:avLst/>
          </a:prstGeom>
          <a:solidFill>
            <a:srgbClr val="ADDAE3"/>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FD493D"/>
              </a:buClr>
              <a:buSzPts val="1300"/>
              <a:buFont typeface="Helvetica Neue"/>
              <a:buNone/>
            </a:pPr>
            <a:r>
              <a:t/>
            </a:r>
            <a:endParaRPr b="0" i="0" sz="1300" u="none" cap="none" strike="noStrike">
              <a:solidFill>
                <a:srgbClr val="000000"/>
              </a:solidFill>
              <a:latin typeface="Helvetica Neue"/>
              <a:ea typeface="Helvetica Neue"/>
              <a:cs typeface="Helvetica Neue"/>
              <a:sym typeface="Helvetica Neue"/>
            </a:endParaRPr>
          </a:p>
        </p:txBody>
      </p:sp>
      <p:pic>
        <p:nvPicPr>
          <p:cNvPr id="127" name="Google Shape;127;p26"/>
          <p:cNvPicPr preferRelativeResize="0"/>
          <p:nvPr/>
        </p:nvPicPr>
        <p:blipFill rotWithShape="1">
          <a:blip r:embed="rId3">
            <a:alphaModFix/>
          </a:blip>
          <a:srcRect b="0" l="0" r="0" t="0"/>
          <a:stretch/>
        </p:blipFill>
        <p:spPr>
          <a:xfrm>
            <a:off x="7884182" y="3916831"/>
            <a:ext cx="869415" cy="869414"/>
          </a:xfrm>
          <a:prstGeom prst="rect">
            <a:avLst/>
          </a:prstGeom>
          <a:noFill/>
          <a:ln>
            <a:noFill/>
          </a:ln>
        </p:spPr>
      </p:pic>
      <p:pic>
        <p:nvPicPr>
          <p:cNvPr id="128" name="Google Shape;128;p26"/>
          <p:cNvPicPr preferRelativeResize="0"/>
          <p:nvPr/>
        </p:nvPicPr>
        <p:blipFill rotWithShape="1">
          <a:blip r:embed="rId4">
            <a:alphaModFix/>
          </a:blip>
          <a:srcRect b="0" l="0" r="0" t="0"/>
          <a:stretch/>
        </p:blipFill>
        <p:spPr>
          <a:xfrm>
            <a:off x="7884189" y="671990"/>
            <a:ext cx="869415" cy="869414"/>
          </a:xfrm>
          <a:prstGeom prst="rect">
            <a:avLst/>
          </a:prstGeom>
          <a:noFill/>
          <a:ln>
            <a:noFill/>
          </a:ln>
        </p:spPr>
      </p:pic>
      <p:sp>
        <p:nvSpPr>
          <p:cNvPr id="129" name="Google Shape;129;p26"/>
          <p:cNvSpPr/>
          <p:nvPr/>
        </p:nvSpPr>
        <p:spPr>
          <a:xfrm>
            <a:off x="7229232" y="309844"/>
            <a:ext cx="265500" cy="4833600"/>
          </a:xfrm>
          <a:prstGeom prst="rect">
            <a:avLst/>
          </a:prstGeom>
          <a:solidFill>
            <a:schemeClr val="accent1"/>
          </a:solidFill>
          <a:ln>
            <a:noFill/>
          </a:ln>
        </p:spPr>
        <p:txBody>
          <a:bodyPr anchorCtr="0" anchor="ctr" bIns="34275" lIns="34275" spcFirstLastPara="1" rIns="34275" wrap="square" tIns="34275">
            <a:noAutofit/>
          </a:bodyPr>
          <a:lstStyle/>
          <a:p>
            <a:pPr indent="0" lvl="0" marL="0" marR="0" rtl="0" algn="ctr">
              <a:lnSpc>
                <a:spcPct val="100000"/>
              </a:lnSpc>
              <a:spcBef>
                <a:spcPts val="0"/>
              </a:spcBef>
              <a:spcAft>
                <a:spcPts val="0"/>
              </a:spcAft>
              <a:buClr>
                <a:srgbClr val="FCAF17"/>
              </a:buClr>
              <a:buSzPts val="1300"/>
              <a:buFont typeface="Calibri"/>
              <a:buNone/>
            </a:pPr>
            <a:r>
              <a:t/>
            </a:r>
            <a:endParaRPr b="0" i="0" sz="1300" u="none" cap="none" strike="noStrike">
              <a:solidFill>
                <a:srgbClr val="000000"/>
              </a:solidFill>
              <a:latin typeface="Helvetica Neue"/>
              <a:ea typeface="Helvetica Neue"/>
              <a:cs typeface="Helvetica Neue"/>
              <a:sym typeface="Helvetica Neue"/>
            </a:endParaRPr>
          </a:p>
        </p:txBody>
      </p:sp>
      <p:sp>
        <p:nvSpPr>
          <p:cNvPr id="130" name="Google Shape;130;p26"/>
          <p:cNvSpPr txBox="1"/>
          <p:nvPr/>
        </p:nvSpPr>
        <p:spPr>
          <a:xfrm>
            <a:off x="0" y="1753275"/>
            <a:ext cx="7229100" cy="1446900"/>
          </a:xfrm>
          <a:prstGeom prst="rect">
            <a:avLst/>
          </a:prstGeom>
          <a:noFill/>
          <a:ln>
            <a:noFill/>
          </a:ln>
        </p:spPr>
        <p:txBody>
          <a:bodyPr anchorCtr="0" anchor="t" bIns="91425" lIns="91425" spcFirstLastPara="1" rIns="91425" wrap="square" tIns="91425">
            <a:spAutoFit/>
          </a:bodyPr>
          <a:lstStyle/>
          <a:p>
            <a:pPr indent="0" lvl="0" marL="60960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132C40"/>
              </a:solidFill>
              <a:latin typeface="Raleway"/>
              <a:ea typeface="Raleway"/>
              <a:cs typeface="Raleway"/>
              <a:sym typeface="Raleway"/>
            </a:endParaRPr>
          </a:p>
          <a:p>
            <a:pPr indent="-317500" lvl="0" marL="457200" rtl="0" algn="just">
              <a:spcBef>
                <a:spcPts val="0"/>
              </a:spcBef>
              <a:spcAft>
                <a:spcPts val="0"/>
              </a:spcAft>
              <a:buClr>
                <a:srgbClr val="8F00FF"/>
              </a:buClr>
              <a:buSzPts val="1400"/>
              <a:buFont typeface="Raleway"/>
              <a:buChar char="●"/>
            </a:pPr>
            <a:r>
              <a:rPr lang="ru">
                <a:solidFill>
                  <a:schemeClr val="dk1"/>
                </a:solidFill>
                <a:latin typeface="Raleway"/>
                <a:ea typeface="Raleway"/>
                <a:cs typeface="Raleway"/>
                <a:sym typeface="Raleway"/>
              </a:rPr>
              <a:t>Наш продукт будет очень полезен большим компаниям, которые занимаются торговлей продуктами, так как позволит экономить деньги, так как наш продукт не требует сотрудников, а значит мы экономим на зарплате работников. Скорость сборки заказов позволит быстро обслуживать потребителя, что привлечет к магазину больше клиентов. </a:t>
            </a:r>
            <a:endParaRPr i="0" u="none" cap="none" strike="noStrike">
              <a:solidFill>
                <a:srgbClr val="132C40"/>
              </a:solidFill>
              <a:latin typeface="Raleway"/>
              <a:ea typeface="Raleway"/>
              <a:cs typeface="Raleway"/>
              <a:sym typeface="Raleway"/>
            </a:endParaRPr>
          </a:p>
        </p:txBody>
      </p:sp>
      <p:sp>
        <p:nvSpPr>
          <p:cNvPr id="131" name="Google Shape;131;p26"/>
          <p:cNvSpPr txBox="1"/>
          <p:nvPr/>
        </p:nvSpPr>
        <p:spPr>
          <a:xfrm>
            <a:off x="532950" y="915175"/>
            <a:ext cx="6208200" cy="618900"/>
          </a:xfrm>
          <a:prstGeom prst="rect">
            <a:avLst/>
          </a:prstGeom>
          <a:noFill/>
          <a:ln>
            <a:noFill/>
          </a:ln>
        </p:spPr>
        <p:txBody>
          <a:bodyPr anchorCtr="0" anchor="t" bIns="77750" lIns="77750" spcFirstLastPara="1" rIns="77750" wrap="square" tIns="77750">
            <a:spAutoFit/>
          </a:bodyPr>
          <a:lstStyle/>
          <a:p>
            <a:pPr indent="0" lvl="0" marL="0" marR="0" rtl="0" algn="l">
              <a:lnSpc>
                <a:spcPct val="100000"/>
              </a:lnSpc>
              <a:spcBef>
                <a:spcPts val="0"/>
              </a:spcBef>
              <a:spcAft>
                <a:spcPts val="0"/>
              </a:spcAft>
              <a:buClr>
                <a:srgbClr val="000000"/>
              </a:buClr>
              <a:buSzPts val="3000"/>
              <a:buFont typeface="Arial"/>
              <a:buNone/>
            </a:pPr>
            <a:r>
              <a:rPr b="0" i="0" lang="ru" sz="3000" u="none" cap="none" strike="noStrike">
                <a:solidFill>
                  <a:srgbClr val="8F00FF"/>
                </a:solidFill>
                <a:latin typeface="Raleway SemiBold"/>
                <a:ea typeface="Raleway SemiBold"/>
                <a:cs typeface="Raleway SemiBold"/>
                <a:sym typeface="Raleway SemiBold"/>
              </a:rPr>
              <a:t>АКТУАЛЬНОСТЬ ПРОЕКТА</a:t>
            </a:r>
            <a:endParaRPr b="0" i="0" sz="3000" u="none" cap="none" strike="noStrike">
              <a:solidFill>
                <a:srgbClr val="8F00FF"/>
              </a:solidFill>
              <a:latin typeface="Raleway SemiBold"/>
              <a:ea typeface="Raleway SemiBold"/>
              <a:cs typeface="Raleway SemiBold"/>
              <a:sym typeface="Raleway SemiBold"/>
            </a:endParaRPr>
          </a:p>
        </p:txBody>
      </p:sp>
      <p:grpSp>
        <p:nvGrpSpPr>
          <p:cNvPr id="132" name="Google Shape;132;p26"/>
          <p:cNvGrpSpPr/>
          <p:nvPr/>
        </p:nvGrpSpPr>
        <p:grpSpPr>
          <a:xfrm>
            <a:off x="0" y="681925"/>
            <a:ext cx="4728304" cy="97200"/>
            <a:chOff x="0" y="692501"/>
            <a:chExt cx="2624940" cy="97200"/>
          </a:xfrm>
        </p:grpSpPr>
        <p:sp>
          <p:nvSpPr>
            <p:cNvPr id="133" name="Google Shape;133;p26"/>
            <p:cNvSpPr/>
            <p:nvPr/>
          </p:nvSpPr>
          <p:spPr>
            <a:xfrm>
              <a:off x="0" y="692501"/>
              <a:ext cx="1294500" cy="97200"/>
            </a:xfrm>
            <a:prstGeom prst="rect">
              <a:avLst/>
            </a:prstGeom>
            <a:solidFill>
              <a:srgbClr val="FBB3C1"/>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134" name="Google Shape;134;p26"/>
            <p:cNvSpPr/>
            <p:nvPr/>
          </p:nvSpPr>
          <p:spPr>
            <a:xfrm>
              <a:off x="336583" y="692501"/>
              <a:ext cx="1294500" cy="97200"/>
            </a:xfrm>
            <a:prstGeom prst="rect">
              <a:avLst/>
            </a:prstGeom>
            <a:solidFill>
              <a:srgbClr val="9F00FF"/>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135" name="Google Shape;135;p26"/>
            <p:cNvSpPr/>
            <p:nvPr/>
          </p:nvSpPr>
          <p:spPr>
            <a:xfrm>
              <a:off x="673166" y="692501"/>
              <a:ext cx="1294500" cy="97200"/>
            </a:xfrm>
            <a:prstGeom prst="rect">
              <a:avLst/>
            </a:prstGeom>
            <a:solidFill>
              <a:srgbClr val="FD493D"/>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136" name="Google Shape;136;p26"/>
            <p:cNvSpPr/>
            <p:nvPr/>
          </p:nvSpPr>
          <p:spPr>
            <a:xfrm>
              <a:off x="993857" y="692501"/>
              <a:ext cx="1294500" cy="97200"/>
            </a:xfrm>
            <a:prstGeom prst="rect">
              <a:avLst/>
            </a:prstGeom>
            <a:solidFill>
              <a:srgbClr val="FCAF17"/>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137" name="Google Shape;137;p26"/>
            <p:cNvSpPr/>
            <p:nvPr/>
          </p:nvSpPr>
          <p:spPr>
            <a:xfrm>
              <a:off x="1330440" y="692501"/>
              <a:ext cx="1294500" cy="97200"/>
            </a:xfrm>
            <a:prstGeom prst="rect">
              <a:avLst/>
            </a:prstGeom>
            <a:solidFill>
              <a:srgbClr val="B5D8E1"/>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27"/>
          <p:cNvSpPr txBox="1"/>
          <p:nvPr>
            <p:ph type="title"/>
          </p:nvPr>
        </p:nvSpPr>
        <p:spPr>
          <a:xfrm>
            <a:off x="456817" y="1543631"/>
            <a:ext cx="4655700" cy="579600"/>
          </a:xfrm>
          <a:prstGeom prst="rect">
            <a:avLst/>
          </a:prstGeom>
          <a:noFill/>
          <a:ln>
            <a:noFill/>
          </a:ln>
        </p:spPr>
        <p:txBody>
          <a:bodyPr anchorCtr="0" anchor="t" bIns="58300" lIns="58300" spcFirstLastPara="1" rIns="58300" wrap="square" tIns="58300">
            <a:spAutoFit/>
          </a:bodyPr>
          <a:lstStyle/>
          <a:p>
            <a:pPr indent="0" lvl="0" marL="0" rtl="0" algn="l">
              <a:lnSpc>
                <a:spcPct val="100000"/>
              </a:lnSpc>
              <a:spcBef>
                <a:spcPts val="0"/>
              </a:spcBef>
              <a:spcAft>
                <a:spcPts val="0"/>
              </a:spcAft>
              <a:buSzPts val="2800"/>
              <a:buNone/>
            </a:pPr>
            <a:r>
              <a:rPr lang="ru" sz="3000">
                <a:solidFill>
                  <a:schemeClr val="dk1"/>
                </a:solidFill>
              </a:rPr>
              <a:t>ЦЕЛЕВАЯ АУДИТОРИЯ</a:t>
            </a:r>
            <a:endParaRPr sz="3000">
              <a:solidFill>
                <a:schemeClr val="dk1"/>
              </a:solidFill>
            </a:endParaRPr>
          </a:p>
        </p:txBody>
      </p:sp>
      <p:sp>
        <p:nvSpPr>
          <p:cNvPr id="143" name="Google Shape;143;p27"/>
          <p:cNvSpPr txBox="1"/>
          <p:nvPr>
            <p:ph idx="1" type="body"/>
          </p:nvPr>
        </p:nvSpPr>
        <p:spPr>
          <a:xfrm>
            <a:off x="456818" y="2626031"/>
            <a:ext cx="7993200" cy="2062500"/>
          </a:xfrm>
          <a:prstGeom prst="rect">
            <a:avLst/>
          </a:prstGeom>
          <a:noFill/>
          <a:ln>
            <a:noFill/>
          </a:ln>
        </p:spPr>
        <p:txBody>
          <a:bodyPr anchorCtr="0" anchor="t" bIns="58300" lIns="58300" spcFirstLastPara="1" rIns="58300" wrap="square" tIns="58300">
            <a:noAutofit/>
          </a:bodyPr>
          <a:lstStyle/>
          <a:p>
            <a:pPr indent="-349250" lvl="0" marL="457200" rtl="0" algn="just">
              <a:lnSpc>
                <a:spcPct val="100000"/>
              </a:lnSpc>
              <a:spcBef>
                <a:spcPts val="0"/>
              </a:spcBef>
              <a:spcAft>
                <a:spcPts val="0"/>
              </a:spcAft>
              <a:buSzPts val="1900"/>
              <a:buChar char="●"/>
            </a:pPr>
            <a:r>
              <a:rPr lang="ru" sz="1700"/>
              <a:t>Юридические лица занимающиеся торговлей продуктов питания</a:t>
            </a:r>
            <a:endParaRPr sz="1700"/>
          </a:p>
          <a:p>
            <a:pPr indent="0" lvl="0" marL="457200" rtl="0" algn="l">
              <a:lnSpc>
                <a:spcPct val="115000"/>
              </a:lnSpc>
              <a:spcBef>
                <a:spcPts val="0"/>
              </a:spcBef>
              <a:spcAft>
                <a:spcPts val="0"/>
              </a:spcAft>
              <a:buNone/>
            </a:pPr>
            <a:r>
              <a:t/>
            </a:r>
            <a:endParaRPr>
              <a:solidFill>
                <a:srgbClr val="132C40"/>
              </a:solidFill>
            </a:endParaRPr>
          </a:p>
          <a:p>
            <a:pPr indent="0" lvl="0" marL="101600" rtl="0" algn="l">
              <a:lnSpc>
                <a:spcPct val="115000"/>
              </a:lnSpc>
              <a:spcBef>
                <a:spcPts val="0"/>
              </a:spcBef>
              <a:spcAft>
                <a:spcPts val="0"/>
              </a:spcAft>
              <a:buSzPts val="1800"/>
              <a:buNone/>
            </a:pPr>
            <a:r>
              <a:t/>
            </a:r>
            <a:endParaRPr sz="1300">
              <a:solidFill>
                <a:srgbClr val="132C40"/>
              </a:solidFill>
            </a:endParaRPr>
          </a:p>
        </p:txBody>
      </p:sp>
      <p:sp>
        <p:nvSpPr>
          <p:cNvPr id="144" name="Google Shape;144;p27"/>
          <p:cNvSpPr/>
          <p:nvPr/>
        </p:nvSpPr>
        <p:spPr>
          <a:xfrm>
            <a:off x="-5084" y="4774004"/>
            <a:ext cx="406800" cy="380100"/>
          </a:xfrm>
          <a:prstGeom prst="rect">
            <a:avLst/>
          </a:prstGeom>
          <a:solidFill>
            <a:srgbClr val="FD493D"/>
          </a:solidFill>
          <a:ln>
            <a:noFill/>
          </a:ln>
        </p:spPr>
        <p:txBody>
          <a:bodyPr anchorCtr="0" anchor="ctr" bIns="34275" lIns="34275" spcFirstLastPara="1" rIns="34275" wrap="square" tIns="34275">
            <a:noAutofit/>
          </a:bodyPr>
          <a:lstStyle/>
          <a:p>
            <a:pPr indent="0" lvl="0" marL="0" marR="0" rtl="0" algn="ctr">
              <a:lnSpc>
                <a:spcPct val="100000"/>
              </a:lnSpc>
              <a:spcBef>
                <a:spcPts val="0"/>
              </a:spcBef>
              <a:spcAft>
                <a:spcPts val="0"/>
              </a:spcAft>
              <a:buClr>
                <a:srgbClr val="FFFFFF"/>
              </a:buClr>
              <a:buSzPts val="1300"/>
              <a:buFont typeface="Calibri"/>
              <a:buNone/>
            </a:pPr>
            <a:r>
              <a:t/>
            </a:r>
            <a:endParaRPr b="0" i="0" sz="1300" u="none" cap="none" strike="noStrike">
              <a:solidFill>
                <a:srgbClr val="000000"/>
              </a:solidFill>
              <a:latin typeface="Helvetica Neue"/>
              <a:ea typeface="Helvetica Neue"/>
              <a:cs typeface="Helvetica Neue"/>
              <a:sym typeface="Helvetica Neue"/>
            </a:endParaRPr>
          </a:p>
        </p:txBody>
      </p:sp>
      <p:sp>
        <p:nvSpPr>
          <p:cNvPr id="145" name="Google Shape;145;p27"/>
          <p:cNvSpPr txBox="1"/>
          <p:nvPr/>
        </p:nvSpPr>
        <p:spPr>
          <a:xfrm>
            <a:off x="-5081" y="4889325"/>
            <a:ext cx="406800" cy="1494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000"/>
              <a:buFont typeface="Arial"/>
              <a:buNone/>
            </a:pPr>
            <a:fld id="{00000000-1234-1234-1234-123412341234}" type="slidenum">
              <a:rPr b="0" i="0" lang="ru" sz="1000" u="none" cap="none" strike="noStrike">
                <a:solidFill>
                  <a:schemeClr val="lt1"/>
                </a:solidFill>
                <a:latin typeface="Arial"/>
                <a:ea typeface="Arial"/>
                <a:cs typeface="Arial"/>
                <a:sym typeface="Arial"/>
              </a:rPr>
              <a:t>‹#›</a:t>
            </a:fld>
            <a:endParaRPr b="0" i="0" sz="1000" u="none" cap="none" strike="noStrike">
              <a:solidFill>
                <a:schemeClr val="lt1"/>
              </a:solidFill>
              <a:latin typeface="Arial"/>
              <a:ea typeface="Arial"/>
              <a:cs typeface="Arial"/>
              <a:sym typeface="Arial"/>
            </a:endParaRPr>
          </a:p>
        </p:txBody>
      </p:sp>
      <p:sp>
        <p:nvSpPr>
          <p:cNvPr id="146" name="Google Shape;146;p27"/>
          <p:cNvSpPr/>
          <p:nvPr/>
        </p:nvSpPr>
        <p:spPr>
          <a:xfrm>
            <a:off x="456818" y="582319"/>
            <a:ext cx="687900" cy="687900"/>
          </a:xfrm>
          <a:prstGeom prst="rect">
            <a:avLst/>
          </a:prstGeom>
          <a:solidFill>
            <a:schemeClr val="accent2"/>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7" name="Google Shape;147;p27"/>
          <p:cNvSpPr/>
          <p:nvPr/>
        </p:nvSpPr>
        <p:spPr>
          <a:xfrm>
            <a:off x="8788235" y="0"/>
            <a:ext cx="354900" cy="2088600"/>
          </a:xfrm>
          <a:prstGeom prst="rect">
            <a:avLst/>
          </a:prstGeom>
          <a:solidFill>
            <a:srgbClr val="FCAF17"/>
          </a:solidFill>
          <a:ln>
            <a:noFill/>
          </a:ln>
        </p:spPr>
        <p:txBody>
          <a:bodyPr anchorCtr="0" anchor="ctr" bIns="34275" lIns="34275" spcFirstLastPara="1" rIns="34275" wrap="square" tIns="34275">
            <a:noAutofit/>
          </a:bodyPr>
          <a:lstStyle/>
          <a:p>
            <a:pPr indent="0" lvl="0" marL="0" marR="0" rtl="0" algn="ctr">
              <a:lnSpc>
                <a:spcPct val="100000"/>
              </a:lnSpc>
              <a:spcBef>
                <a:spcPts val="0"/>
              </a:spcBef>
              <a:spcAft>
                <a:spcPts val="0"/>
              </a:spcAft>
              <a:buClr>
                <a:srgbClr val="FCAF17"/>
              </a:buClr>
              <a:buSzPts val="1300"/>
              <a:buFont typeface="Calibri"/>
              <a:buNone/>
            </a:pPr>
            <a:r>
              <a:t/>
            </a:r>
            <a:endParaRPr b="0" i="0" sz="1300" u="none" cap="none" strike="noStrike">
              <a:solidFill>
                <a:srgbClr val="000000"/>
              </a:solidFill>
              <a:latin typeface="Helvetica Neue"/>
              <a:ea typeface="Helvetica Neue"/>
              <a:cs typeface="Helvetica Neue"/>
              <a:sym typeface="Helvetica Neue"/>
            </a:endParaRPr>
          </a:p>
        </p:txBody>
      </p:sp>
      <p:sp>
        <p:nvSpPr>
          <p:cNvPr id="148" name="Google Shape;148;p27"/>
          <p:cNvSpPr/>
          <p:nvPr/>
        </p:nvSpPr>
        <p:spPr>
          <a:xfrm>
            <a:off x="8788179" y="4333388"/>
            <a:ext cx="354900" cy="822000"/>
          </a:xfrm>
          <a:prstGeom prst="rect">
            <a:avLst/>
          </a:prstGeom>
          <a:solidFill>
            <a:srgbClr val="FF2F2D"/>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FD493D"/>
              </a:buClr>
              <a:buSzPts val="1300"/>
              <a:buFont typeface="Helvetica Neue"/>
              <a:buNone/>
            </a:pPr>
            <a:r>
              <a:t/>
            </a:r>
            <a:endParaRPr b="0" i="0" sz="1300" u="none" cap="none" strike="noStrike">
              <a:solidFill>
                <a:srgbClr val="000000"/>
              </a:solidFill>
              <a:latin typeface="Helvetica Neue"/>
              <a:ea typeface="Helvetica Neue"/>
              <a:cs typeface="Helvetica Neue"/>
              <a:sym typeface="Helvetica Neue"/>
            </a:endParaRPr>
          </a:p>
        </p:txBody>
      </p:sp>
      <p:sp>
        <p:nvSpPr>
          <p:cNvPr id="149" name="Google Shape;149;p27"/>
          <p:cNvSpPr/>
          <p:nvPr/>
        </p:nvSpPr>
        <p:spPr>
          <a:xfrm>
            <a:off x="8788179" y="2088579"/>
            <a:ext cx="354900" cy="1159500"/>
          </a:xfrm>
          <a:prstGeom prst="rect">
            <a:avLst/>
          </a:prstGeom>
          <a:solidFill>
            <a:srgbClr val="8F00FF"/>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FD493D"/>
              </a:buClr>
              <a:buSzPts val="1300"/>
              <a:buFont typeface="Helvetica Neue"/>
              <a:buNone/>
            </a:pPr>
            <a:r>
              <a:t/>
            </a:r>
            <a:endParaRPr b="0" i="0" sz="1300" u="none" cap="none" strike="noStrike">
              <a:solidFill>
                <a:srgbClr val="000000"/>
              </a:solidFill>
              <a:latin typeface="Helvetica Neue"/>
              <a:ea typeface="Helvetica Neue"/>
              <a:cs typeface="Helvetica Neue"/>
              <a:sym typeface="Helvetica Neue"/>
            </a:endParaRPr>
          </a:p>
        </p:txBody>
      </p:sp>
      <p:sp>
        <p:nvSpPr>
          <p:cNvPr id="150" name="Google Shape;150;p27"/>
          <p:cNvSpPr/>
          <p:nvPr/>
        </p:nvSpPr>
        <p:spPr>
          <a:xfrm>
            <a:off x="8788179" y="3248117"/>
            <a:ext cx="354900" cy="1085100"/>
          </a:xfrm>
          <a:prstGeom prst="rect">
            <a:avLst/>
          </a:prstGeom>
          <a:solidFill>
            <a:srgbClr val="ADDAE3"/>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FD493D"/>
              </a:buClr>
              <a:buSzPts val="1300"/>
              <a:buFont typeface="Helvetica Neue"/>
              <a:buNone/>
            </a:pPr>
            <a:r>
              <a:t/>
            </a:r>
            <a:endParaRPr b="0" i="0" sz="1300" u="none" cap="none" strike="noStrike">
              <a:solidFill>
                <a:srgbClr val="000000"/>
              </a:solidFill>
              <a:latin typeface="Helvetica Neue"/>
              <a:ea typeface="Helvetica Neue"/>
              <a:cs typeface="Helvetica Neue"/>
              <a:sym typeface="Helvetica Neue"/>
            </a:endParaRPr>
          </a:p>
        </p:txBody>
      </p:sp>
      <p:pic>
        <p:nvPicPr>
          <p:cNvPr id="151" name="Google Shape;151;p27"/>
          <p:cNvPicPr preferRelativeResize="0"/>
          <p:nvPr/>
        </p:nvPicPr>
        <p:blipFill rotWithShape="1">
          <a:blip r:embed="rId3">
            <a:alphaModFix/>
          </a:blip>
          <a:srcRect b="0" l="0" r="0" t="0"/>
          <a:stretch/>
        </p:blipFill>
        <p:spPr>
          <a:xfrm>
            <a:off x="530730" y="656240"/>
            <a:ext cx="539947" cy="539947"/>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sp>
        <p:nvSpPr>
          <p:cNvPr id="156" name="Google Shape;156;p28"/>
          <p:cNvSpPr txBox="1"/>
          <p:nvPr>
            <p:ph type="title"/>
          </p:nvPr>
        </p:nvSpPr>
        <p:spPr>
          <a:xfrm>
            <a:off x="456817" y="1486481"/>
            <a:ext cx="4655700" cy="579600"/>
          </a:xfrm>
          <a:prstGeom prst="rect">
            <a:avLst/>
          </a:prstGeom>
          <a:noFill/>
          <a:ln>
            <a:noFill/>
          </a:ln>
        </p:spPr>
        <p:txBody>
          <a:bodyPr anchorCtr="0" anchor="t" bIns="58300" lIns="58300" spcFirstLastPara="1" rIns="58300" wrap="square" tIns="58300">
            <a:spAutoFit/>
          </a:bodyPr>
          <a:lstStyle/>
          <a:p>
            <a:pPr indent="0" lvl="0" marL="0" marR="0" rtl="0" algn="l">
              <a:lnSpc>
                <a:spcPct val="100000"/>
              </a:lnSpc>
              <a:spcBef>
                <a:spcPts val="0"/>
              </a:spcBef>
              <a:spcAft>
                <a:spcPts val="0"/>
              </a:spcAft>
              <a:buSzPts val="2800"/>
              <a:buNone/>
            </a:pPr>
            <a:r>
              <a:rPr lang="ru" sz="3000">
                <a:solidFill>
                  <a:schemeClr val="dk1"/>
                </a:solidFill>
              </a:rPr>
              <a:t>ПРОБЛЕМА</a:t>
            </a:r>
            <a:endParaRPr sz="3000">
              <a:solidFill>
                <a:schemeClr val="dk1"/>
              </a:solidFill>
            </a:endParaRPr>
          </a:p>
        </p:txBody>
      </p:sp>
      <p:sp>
        <p:nvSpPr>
          <p:cNvPr id="157" name="Google Shape;157;p28"/>
          <p:cNvSpPr txBox="1"/>
          <p:nvPr>
            <p:ph idx="1" type="body"/>
          </p:nvPr>
        </p:nvSpPr>
        <p:spPr>
          <a:xfrm>
            <a:off x="456818" y="2568881"/>
            <a:ext cx="6568200" cy="1304400"/>
          </a:xfrm>
          <a:prstGeom prst="rect">
            <a:avLst/>
          </a:prstGeom>
          <a:noFill/>
          <a:ln>
            <a:noFill/>
          </a:ln>
        </p:spPr>
        <p:txBody>
          <a:bodyPr anchorCtr="0" anchor="t" bIns="58300" lIns="58300" spcFirstLastPara="1" rIns="58300" wrap="square" tIns="58300">
            <a:spAutoFit/>
          </a:bodyPr>
          <a:lstStyle/>
          <a:p>
            <a:pPr indent="-336550" lvl="0" marL="457200" rtl="0" algn="just">
              <a:lnSpc>
                <a:spcPct val="100000"/>
              </a:lnSpc>
              <a:spcBef>
                <a:spcPts val="0"/>
              </a:spcBef>
              <a:spcAft>
                <a:spcPts val="0"/>
              </a:spcAft>
              <a:buSzPts val="1700"/>
              <a:buChar char="●"/>
            </a:pPr>
            <a:r>
              <a:rPr lang="ru" sz="1500"/>
              <a:t>Наш продукт сможет решить проблему длительной покупки продуктов, так как упростит и сделает поход в магазин более комфортным. А так же цена на товары станет меньше</a:t>
            </a:r>
            <a:endParaRPr sz="1700"/>
          </a:p>
          <a:p>
            <a:pPr indent="0" lvl="0" marL="0" rtl="0" algn="l">
              <a:lnSpc>
                <a:spcPct val="115000"/>
              </a:lnSpc>
              <a:spcBef>
                <a:spcPts val="0"/>
              </a:spcBef>
              <a:spcAft>
                <a:spcPts val="0"/>
              </a:spcAft>
              <a:buSzPts val="1200"/>
              <a:buNone/>
            </a:pPr>
            <a:r>
              <a:t/>
            </a:r>
            <a:endParaRPr sz="1400"/>
          </a:p>
          <a:p>
            <a:pPr indent="0" lvl="0" marL="101600" rtl="0" algn="l">
              <a:lnSpc>
                <a:spcPct val="115000"/>
              </a:lnSpc>
              <a:spcBef>
                <a:spcPts val="0"/>
              </a:spcBef>
              <a:spcAft>
                <a:spcPts val="0"/>
              </a:spcAft>
              <a:buSzPts val="1800"/>
              <a:buNone/>
            </a:pPr>
            <a:r>
              <a:t/>
            </a:r>
            <a:endParaRPr sz="1400">
              <a:solidFill>
                <a:srgbClr val="132C40"/>
              </a:solidFill>
            </a:endParaRPr>
          </a:p>
        </p:txBody>
      </p:sp>
      <p:sp>
        <p:nvSpPr>
          <p:cNvPr id="158" name="Google Shape;158;p28"/>
          <p:cNvSpPr/>
          <p:nvPr/>
        </p:nvSpPr>
        <p:spPr>
          <a:xfrm>
            <a:off x="-5084" y="4774004"/>
            <a:ext cx="406800" cy="380100"/>
          </a:xfrm>
          <a:prstGeom prst="rect">
            <a:avLst/>
          </a:prstGeom>
          <a:solidFill>
            <a:schemeClr val="accent4"/>
          </a:solidFill>
          <a:ln>
            <a:noFill/>
          </a:ln>
        </p:spPr>
        <p:txBody>
          <a:bodyPr anchorCtr="0" anchor="ctr" bIns="34275" lIns="34275" spcFirstLastPara="1" rIns="34275" wrap="square" tIns="34275">
            <a:noAutofit/>
          </a:bodyPr>
          <a:lstStyle/>
          <a:p>
            <a:pPr indent="0" lvl="0" marL="0" marR="0" rtl="0" algn="ctr">
              <a:lnSpc>
                <a:spcPct val="100000"/>
              </a:lnSpc>
              <a:spcBef>
                <a:spcPts val="0"/>
              </a:spcBef>
              <a:spcAft>
                <a:spcPts val="0"/>
              </a:spcAft>
              <a:buClr>
                <a:srgbClr val="FFFFFF"/>
              </a:buClr>
              <a:buSzPts val="1300"/>
              <a:buFont typeface="Calibri"/>
              <a:buNone/>
            </a:pPr>
            <a:r>
              <a:t/>
            </a:r>
            <a:endParaRPr b="0" i="0" sz="1300" u="none" cap="none" strike="noStrike">
              <a:solidFill>
                <a:srgbClr val="000000"/>
              </a:solidFill>
              <a:latin typeface="Helvetica Neue"/>
              <a:ea typeface="Helvetica Neue"/>
              <a:cs typeface="Helvetica Neue"/>
              <a:sym typeface="Helvetica Neue"/>
            </a:endParaRPr>
          </a:p>
        </p:txBody>
      </p:sp>
      <p:sp>
        <p:nvSpPr>
          <p:cNvPr id="159" name="Google Shape;159;p28"/>
          <p:cNvSpPr txBox="1"/>
          <p:nvPr/>
        </p:nvSpPr>
        <p:spPr>
          <a:xfrm>
            <a:off x="-5081" y="4889325"/>
            <a:ext cx="406800" cy="1494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000"/>
              <a:buFont typeface="Arial"/>
              <a:buNone/>
            </a:pPr>
            <a:fld id="{00000000-1234-1234-1234-123412341234}" type="slidenum">
              <a:rPr b="0" i="0" lang="ru" sz="1000" u="none" cap="none" strike="noStrike">
                <a:solidFill>
                  <a:schemeClr val="lt1"/>
                </a:solidFill>
                <a:latin typeface="Arial"/>
                <a:ea typeface="Arial"/>
                <a:cs typeface="Arial"/>
                <a:sym typeface="Arial"/>
              </a:rPr>
              <a:t>‹#›</a:t>
            </a:fld>
            <a:endParaRPr b="0" i="0" sz="1000" u="none" cap="none" strike="noStrike">
              <a:solidFill>
                <a:schemeClr val="lt1"/>
              </a:solidFill>
              <a:latin typeface="Arial"/>
              <a:ea typeface="Arial"/>
              <a:cs typeface="Arial"/>
              <a:sym typeface="Arial"/>
            </a:endParaRPr>
          </a:p>
        </p:txBody>
      </p:sp>
      <p:sp>
        <p:nvSpPr>
          <p:cNvPr id="160" name="Google Shape;160;p28"/>
          <p:cNvSpPr/>
          <p:nvPr/>
        </p:nvSpPr>
        <p:spPr>
          <a:xfrm>
            <a:off x="456818" y="582319"/>
            <a:ext cx="687900" cy="687900"/>
          </a:xfrm>
          <a:prstGeom prst="rect">
            <a:avLst/>
          </a:prstGeom>
          <a:solidFill>
            <a:schemeClr val="dk1"/>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1" name="Google Shape;161;p28"/>
          <p:cNvSpPr/>
          <p:nvPr/>
        </p:nvSpPr>
        <p:spPr>
          <a:xfrm>
            <a:off x="8788235" y="0"/>
            <a:ext cx="354900" cy="2088600"/>
          </a:xfrm>
          <a:prstGeom prst="rect">
            <a:avLst/>
          </a:prstGeom>
          <a:solidFill>
            <a:srgbClr val="FCAF17"/>
          </a:solidFill>
          <a:ln>
            <a:noFill/>
          </a:ln>
        </p:spPr>
        <p:txBody>
          <a:bodyPr anchorCtr="0" anchor="ctr" bIns="34275" lIns="34275" spcFirstLastPara="1" rIns="34275" wrap="square" tIns="34275">
            <a:noAutofit/>
          </a:bodyPr>
          <a:lstStyle/>
          <a:p>
            <a:pPr indent="0" lvl="0" marL="0" marR="0" rtl="0" algn="ctr">
              <a:lnSpc>
                <a:spcPct val="100000"/>
              </a:lnSpc>
              <a:spcBef>
                <a:spcPts val="0"/>
              </a:spcBef>
              <a:spcAft>
                <a:spcPts val="0"/>
              </a:spcAft>
              <a:buClr>
                <a:srgbClr val="FCAF17"/>
              </a:buClr>
              <a:buSzPts val="1300"/>
              <a:buFont typeface="Calibri"/>
              <a:buNone/>
            </a:pPr>
            <a:r>
              <a:t/>
            </a:r>
            <a:endParaRPr b="0" i="0" sz="1300" u="none" cap="none" strike="noStrike">
              <a:solidFill>
                <a:srgbClr val="000000"/>
              </a:solidFill>
              <a:latin typeface="Helvetica Neue"/>
              <a:ea typeface="Helvetica Neue"/>
              <a:cs typeface="Helvetica Neue"/>
              <a:sym typeface="Helvetica Neue"/>
            </a:endParaRPr>
          </a:p>
        </p:txBody>
      </p:sp>
      <p:sp>
        <p:nvSpPr>
          <p:cNvPr id="162" name="Google Shape;162;p28"/>
          <p:cNvSpPr/>
          <p:nvPr/>
        </p:nvSpPr>
        <p:spPr>
          <a:xfrm>
            <a:off x="8788179" y="4333388"/>
            <a:ext cx="354900" cy="822000"/>
          </a:xfrm>
          <a:prstGeom prst="rect">
            <a:avLst/>
          </a:prstGeom>
          <a:solidFill>
            <a:srgbClr val="FF2F2D"/>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FD493D"/>
              </a:buClr>
              <a:buSzPts val="1300"/>
              <a:buFont typeface="Helvetica Neue"/>
              <a:buNone/>
            </a:pPr>
            <a:r>
              <a:t/>
            </a:r>
            <a:endParaRPr b="0" i="0" sz="1300" u="none" cap="none" strike="noStrike">
              <a:solidFill>
                <a:srgbClr val="000000"/>
              </a:solidFill>
              <a:latin typeface="Helvetica Neue"/>
              <a:ea typeface="Helvetica Neue"/>
              <a:cs typeface="Helvetica Neue"/>
              <a:sym typeface="Helvetica Neue"/>
            </a:endParaRPr>
          </a:p>
        </p:txBody>
      </p:sp>
      <p:sp>
        <p:nvSpPr>
          <p:cNvPr id="163" name="Google Shape;163;p28"/>
          <p:cNvSpPr/>
          <p:nvPr/>
        </p:nvSpPr>
        <p:spPr>
          <a:xfrm>
            <a:off x="8788179" y="2088579"/>
            <a:ext cx="354900" cy="1159500"/>
          </a:xfrm>
          <a:prstGeom prst="rect">
            <a:avLst/>
          </a:prstGeom>
          <a:solidFill>
            <a:srgbClr val="8F00FF"/>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FD493D"/>
              </a:buClr>
              <a:buSzPts val="1300"/>
              <a:buFont typeface="Helvetica Neue"/>
              <a:buNone/>
            </a:pPr>
            <a:r>
              <a:t/>
            </a:r>
            <a:endParaRPr b="0" i="0" sz="1300" u="none" cap="none" strike="noStrike">
              <a:solidFill>
                <a:srgbClr val="000000"/>
              </a:solidFill>
              <a:latin typeface="Helvetica Neue"/>
              <a:ea typeface="Helvetica Neue"/>
              <a:cs typeface="Helvetica Neue"/>
              <a:sym typeface="Helvetica Neue"/>
            </a:endParaRPr>
          </a:p>
        </p:txBody>
      </p:sp>
      <p:sp>
        <p:nvSpPr>
          <p:cNvPr id="164" name="Google Shape;164;p28"/>
          <p:cNvSpPr/>
          <p:nvPr/>
        </p:nvSpPr>
        <p:spPr>
          <a:xfrm>
            <a:off x="8788179" y="3248117"/>
            <a:ext cx="354900" cy="1085100"/>
          </a:xfrm>
          <a:prstGeom prst="rect">
            <a:avLst/>
          </a:prstGeom>
          <a:solidFill>
            <a:srgbClr val="ADDAE3"/>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FD493D"/>
              </a:buClr>
              <a:buSzPts val="1300"/>
              <a:buFont typeface="Helvetica Neue"/>
              <a:buNone/>
            </a:pPr>
            <a:r>
              <a:t/>
            </a:r>
            <a:endParaRPr b="0" i="0" sz="1300" u="none" cap="none" strike="noStrike">
              <a:solidFill>
                <a:srgbClr val="000000"/>
              </a:solidFill>
              <a:latin typeface="Helvetica Neue"/>
              <a:ea typeface="Helvetica Neue"/>
              <a:cs typeface="Helvetica Neue"/>
              <a:sym typeface="Helvetica Neue"/>
            </a:endParaRPr>
          </a:p>
        </p:txBody>
      </p:sp>
      <p:pic>
        <p:nvPicPr>
          <p:cNvPr id="165" name="Google Shape;165;p28"/>
          <p:cNvPicPr preferRelativeResize="0"/>
          <p:nvPr/>
        </p:nvPicPr>
        <p:blipFill rotWithShape="1">
          <a:blip r:embed="rId3">
            <a:alphaModFix/>
          </a:blip>
          <a:srcRect b="0" l="0" r="0" t="0"/>
          <a:stretch/>
        </p:blipFill>
        <p:spPr>
          <a:xfrm>
            <a:off x="530725" y="656236"/>
            <a:ext cx="539947" cy="539947"/>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sp>
        <p:nvSpPr>
          <p:cNvPr id="170" name="Google Shape;170;p29"/>
          <p:cNvSpPr txBox="1"/>
          <p:nvPr>
            <p:ph type="title"/>
          </p:nvPr>
        </p:nvSpPr>
        <p:spPr>
          <a:xfrm>
            <a:off x="456817" y="1543631"/>
            <a:ext cx="4655700" cy="579600"/>
          </a:xfrm>
          <a:prstGeom prst="rect">
            <a:avLst/>
          </a:prstGeom>
          <a:noFill/>
          <a:ln>
            <a:noFill/>
          </a:ln>
        </p:spPr>
        <p:txBody>
          <a:bodyPr anchorCtr="0" anchor="t" bIns="58300" lIns="58300" spcFirstLastPara="1" rIns="58300" wrap="square" tIns="58300">
            <a:spAutoFit/>
          </a:bodyPr>
          <a:lstStyle/>
          <a:p>
            <a:pPr indent="0" lvl="0" marL="0" marR="0" rtl="0" algn="l">
              <a:lnSpc>
                <a:spcPct val="100000"/>
              </a:lnSpc>
              <a:spcBef>
                <a:spcPts val="0"/>
              </a:spcBef>
              <a:spcAft>
                <a:spcPts val="0"/>
              </a:spcAft>
              <a:buSzPts val="2800"/>
              <a:buNone/>
            </a:pPr>
            <a:r>
              <a:rPr lang="ru" sz="3000">
                <a:solidFill>
                  <a:schemeClr val="dk1"/>
                </a:solidFill>
              </a:rPr>
              <a:t>РЕШЕНИЕ</a:t>
            </a:r>
            <a:endParaRPr sz="3000">
              <a:solidFill>
                <a:schemeClr val="dk1"/>
              </a:solidFill>
            </a:endParaRPr>
          </a:p>
        </p:txBody>
      </p:sp>
      <p:sp>
        <p:nvSpPr>
          <p:cNvPr id="171" name="Google Shape;171;p29"/>
          <p:cNvSpPr txBox="1"/>
          <p:nvPr>
            <p:ph idx="1" type="body"/>
          </p:nvPr>
        </p:nvSpPr>
        <p:spPr>
          <a:xfrm>
            <a:off x="456818" y="2626031"/>
            <a:ext cx="7993200" cy="1146000"/>
          </a:xfrm>
          <a:prstGeom prst="rect">
            <a:avLst/>
          </a:prstGeom>
          <a:noFill/>
          <a:ln>
            <a:noFill/>
          </a:ln>
        </p:spPr>
        <p:txBody>
          <a:bodyPr anchorCtr="0" anchor="t" bIns="58300" lIns="58300" spcFirstLastPara="1" rIns="58300" wrap="square" tIns="58300">
            <a:spAutoFit/>
          </a:bodyPr>
          <a:lstStyle/>
          <a:p>
            <a:pPr indent="-317500" lvl="0" marL="457200" rtl="0" algn="just">
              <a:lnSpc>
                <a:spcPct val="100000"/>
              </a:lnSpc>
              <a:spcBef>
                <a:spcPts val="0"/>
              </a:spcBef>
              <a:spcAft>
                <a:spcPts val="0"/>
              </a:spcAft>
              <a:buClr>
                <a:schemeClr val="dk1"/>
              </a:buClr>
              <a:buSzPts val="1400"/>
              <a:buChar char="●"/>
            </a:pPr>
            <a:r>
              <a:rPr lang="ru"/>
              <a:t>Конвейерные ленты, винтовые автоматы, смартшкафы</a:t>
            </a:r>
            <a:endParaRPr sz="1400">
              <a:solidFill>
                <a:srgbClr val="132C40"/>
              </a:solidFill>
            </a:endParaRPr>
          </a:p>
          <a:p>
            <a:pPr indent="-317500" lvl="0" marL="457200" rtl="0" algn="just">
              <a:lnSpc>
                <a:spcPct val="100000"/>
              </a:lnSpc>
              <a:spcBef>
                <a:spcPts val="0"/>
              </a:spcBef>
              <a:spcAft>
                <a:spcPts val="0"/>
              </a:spcAft>
              <a:buSzPts val="1400"/>
              <a:buChar char="●"/>
            </a:pPr>
            <a:r>
              <a:rPr lang="ru"/>
              <a:t>Наш продукт сможет решить проблему длительной покупки продуктов, так как упростит и сделает поход в магазин более комфортным. А так же цена на товары станет меньше</a:t>
            </a:r>
            <a:endParaRPr/>
          </a:p>
          <a:p>
            <a:pPr indent="0" lvl="0" marL="457200" rtl="0" algn="l">
              <a:lnSpc>
                <a:spcPct val="115000"/>
              </a:lnSpc>
              <a:spcBef>
                <a:spcPts val="0"/>
              </a:spcBef>
              <a:spcAft>
                <a:spcPts val="0"/>
              </a:spcAft>
              <a:buNone/>
            </a:pPr>
            <a:r>
              <a:t/>
            </a:r>
            <a:endParaRPr>
              <a:solidFill>
                <a:srgbClr val="132C40"/>
              </a:solidFill>
            </a:endParaRPr>
          </a:p>
          <a:p>
            <a:pPr indent="0" lvl="0" marL="0" rtl="0" algn="l">
              <a:lnSpc>
                <a:spcPct val="115000"/>
              </a:lnSpc>
              <a:spcBef>
                <a:spcPts val="0"/>
              </a:spcBef>
              <a:spcAft>
                <a:spcPts val="0"/>
              </a:spcAft>
              <a:buSzPts val="1200"/>
              <a:buNone/>
            </a:pPr>
            <a:r>
              <a:t/>
            </a:r>
            <a:endParaRPr sz="1300">
              <a:solidFill>
                <a:srgbClr val="132C40"/>
              </a:solidFill>
            </a:endParaRPr>
          </a:p>
        </p:txBody>
      </p:sp>
      <p:sp>
        <p:nvSpPr>
          <p:cNvPr id="172" name="Google Shape;172;p29"/>
          <p:cNvSpPr/>
          <p:nvPr/>
        </p:nvSpPr>
        <p:spPr>
          <a:xfrm>
            <a:off x="-5084" y="4774004"/>
            <a:ext cx="406800" cy="380100"/>
          </a:xfrm>
          <a:prstGeom prst="rect">
            <a:avLst/>
          </a:prstGeom>
          <a:solidFill>
            <a:srgbClr val="FD493D"/>
          </a:solidFill>
          <a:ln>
            <a:noFill/>
          </a:ln>
        </p:spPr>
        <p:txBody>
          <a:bodyPr anchorCtr="0" anchor="ctr" bIns="34275" lIns="34275" spcFirstLastPara="1" rIns="34275" wrap="square" tIns="34275">
            <a:noAutofit/>
          </a:bodyPr>
          <a:lstStyle/>
          <a:p>
            <a:pPr indent="0" lvl="0" marL="0" marR="0" rtl="0" algn="ctr">
              <a:lnSpc>
                <a:spcPct val="100000"/>
              </a:lnSpc>
              <a:spcBef>
                <a:spcPts val="0"/>
              </a:spcBef>
              <a:spcAft>
                <a:spcPts val="0"/>
              </a:spcAft>
              <a:buClr>
                <a:srgbClr val="FFFFFF"/>
              </a:buClr>
              <a:buSzPts val="1300"/>
              <a:buFont typeface="Calibri"/>
              <a:buNone/>
            </a:pPr>
            <a:r>
              <a:t/>
            </a:r>
            <a:endParaRPr b="0" i="0" sz="1300" u="none" cap="none" strike="noStrike">
              <a:solidFill>
                <a:srgbClr val="000000"/>
              </a:solidFill>
              <a:latin typeface="Helvetica Neue"/>
              <a:ea typeface="Helvetica Neue"/>
              <a:cs typeface="Helvetica Neue"/>
              <a:sym typeface="Helvetica Neue"/>
            </a:endParaRPr>
          </a:p>
        </p:txBody>
      </p:sp>
      <p:sp>
        <p:nvSpPr>
          <p:cNvPr id="173" name="Google Shape;173;p29"/>
          <p:cNvSpPr txBox="1"/>
          <p:nvPr/>
        </p:nvSpPr>
        <p:spPr>
          <a:xfrm>
            <a:off x="-5081" y="4889325"/>
            <a:ext cx="406800" cy="1494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000"/>
              <a:buFont typeface="Arial"/>
              <a:buNone/>
            </a:pPr>
            <a:fld id="{00000000-1234-1234-1234-123412341234}" type="slidenum">
              <a:rPr b="0" i="0" lang="ru" sz="1000" u="none" cap="none" strike="noStrike">
                <a:solidFill>
                  <a:schemeClr val="lt1"/>
                </a:solidFill>
                <a:latin typeface="Arial"/>
                <a:ea typeface="Arial"/>
                <a:cs typeface="Arial"/>
                <a:sym typeface="Arial"/>
              </a:rPr>
              <a:t>‹#›</a:t>
            </a:fld>
            <a:endParaRPr b="0" i="0" sz="1000" u="none" cap="none" strike="noStrike">
              <a:solidFill>
                <a:schemeClr val="lt1"/>
              </a:solidFill>
              <a:latin typeface="Arial"/>
              <a:ea typeface="Arial"/>
              <a:cs typeface="Arial"/>
              <a:sym typeface="Arial"/>
            </a:endParaRPr>
          </a:p>
        </p:txBody>
      </p:sp>
      <p:sp>
        <p:nvSpPr>
          <p:cNvPr id="174" name="Google Shape;174;p29"/>
          <p:cNvSpPr/>
          <p:nvPr/>
        </p:nvSpPr>
        <p:spPr>
          <a:xfrm>
            <a:off x="456818" y="582319"/>
            <a:ext cx="687900" cy="687900"/>
          </a:xfrm>
          <a:prstGeom prst="rect">
            <a:avLst/>
          </a:prstGeom>
          <a:solidFill>
            <a:schemeClr val="accent2"/>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5" name="Google Shape;175;p29"/>
          <p:cNvSpPr/>
          <p:nvPr/>
        </p:nvSpPr>
        <p:spPr>
          <a:xfrm>
            <a:off x="8788235" y="0"/>
            <a:ext cx="354900" cy="2088600"/>
          </a:xfrm>
          <a:prstGeom prst="rect">
            <a:avLst/>
          </a:prstGeom>
          <a:solidFill>
            <a:srgbClr val="FCAF17"/>
          </a:solidFill>
          <a:ln>
            <a:noFill/>
          </a:ln>
        </p:spPr>
        <p:txBody>
          <a:bodyPr anchorCtr="0" anchor="ctr" bIns="34275" lIns="34275" spcFirstLastPara="1" rIns="34275" wrap="square" tIns="34275">
            <a:noAutofit/>
          </a:bodyPr>
          <a:lstStyle/>
          <a:p>
            <a:pPr indent="0" lvl="0" marL="0" marR="0" rtl="0" algn="ctr">
              <a:lnSpc>
                <a:spcPct val="100000"/>
              </a:lnSpc>
              <a:spcBef>
                <a:spcPts val="0"/>
              </a:spcBef>
              <a:spcAft>
                <a:spcPts val="0"/>
              </a:spcAft>
              <a:buClr>
                <a:srgbClr val="FCAF17"/>
              </a:buClr>
              <a:buSzPts val="1300"/>
              <a:buFont typeface="Calibri"/>
              <a:buNone/>
            </a:pPr>
            <a:r>
              <a:t/>
            </a:r>
            <a:endParaRPr b="0" i="0" sz="1300" u="none" cap="none" strike="noStrike">
              <a:solidFill>
                <a:srgbClr val="000000"/>
              </a:solidFill>
              <a:latin typeface="Helvetica Neue"/>
              <a:ea typeface="Helvetica Neue"/>
              <a:cs typeface="Helvetica Neue"/>
              <a:sym typeface="Helvetica Neue"/>
            </a:endParaRPr>
          </a:p>
        </p:txBody>
      </p:sp>
      <p:sp>
        <p:nvSpPr>
          <p:cNvPr id="176" name="Google Shape;176;p29"/>
          <p:cNvSpPr/>
          <p:nvPr/>
        </p:nvSpPr>
        <p:spPr>
          <a:xfrm>
            <a:off x="8788179" y="4333388"/>
            <a:ext cx="354900" cy="822000"/>
          </a:xfrm>
          <a:prstGeom prst="rect">
            <a:avLst/>
          </a:prstGeom>
          <a:solidFill>
            <a:srgbClr val="FF2F2D"/>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FD493D"/>
              </a:buClr>
              <a:buSzPts val="1300"/>
              <a:buFont typeface="Helvetica Neue"/>
              <a:buNone/>
            </a:pPr>
            <a:r>
              <a:t/>
            </a:r>
            <a:endParaRPr b="0" i="0" sz="1300" u="none" cap="none" strike="noStrike">
              <a:solidFill>
                <a:srgbClr val="000000"/>
              </a:solidFill>
              <a:latin typeface="Helvetica Neue"/>
              <a:ea typeface="Helvetica Neue"/>
              <a:cs typeface="Helvetica Neue"/>
              <a:sym typeface="Helvetica Neue"/>
            </a:endParaRPr>
          </a:p>
        </p:txBody>
      </p:sp>
      <p:sp>
        <p:nvSpPr>
          <p:cNvPr id="177" name="Google Shape;177;p29"/>
          <p:cNvSpPr/>
          <p:nvPr/>
        </p:nvSpPr>
        <p:spPr>
          <a:xfrm>
            <a:off x="8788179" y="2088579"/>
            <a:ext cx="354900" cy="1159500"/>
          </a:xfrm>
          <a:prstGeom prst="rect">
            <a:avLst/>
          </a:prstGeom>
          <a:solidFill>
            <a:srgbClr val="8F00FF"/>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FD493D"/>
              </a:buClr>
              <a:buSzPts val="1300"/>
              <a:buFont typeface="Helvetica Neue"/>
              <a:buNone/>
            </a:pPr>
            <a:r>
              <a:t/>
            </a:r>
            <a:endParaRPr b="0" i="0" sz="1300" u="none" cap="none" strike="noStrike">
              <a:solidFill>
                <a:srgbClr val="000000"/>
              </a:solidFill>
              <a:latin typeface="Helvetica Neue"/>
              <a:ea typeface="Helvetica Neue"/>
              <a:cs typeface="Helvetica Neue"/>
              <a:sym typeface="Helvetica Neue"/>
            </a:endParaRPr>
          </a:p>
        </p:txBody>
      </p:sp>
      <p:sp>
        <p:nvSpPr>
          <p:cNvPr id="178" name="Google Shape;178;p29"/>
          <p:cNvSpPr/>
          <p:nvPr/>
        </p:nvSpPr>
        <p:spPr>
          <a:xfrm>
            <a:off x="8788179" y="3248117"/>
            <a:ext cx="354900" cy="1085100"/>
          </a:xfrm>
          <a:prstGeom prst="rect">
            <a:avLst/>
          </a:prstGeom>
          <a:solidFill>
            <a:srgbClr val="ADDAE3"/>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FD493D"/>
              </a:buClr>
              <a:buSzPts val="1300"/>
              <a:buFont typeface="Helvetica Neue"/>
              <a:buNone/>
            </a:pPr>
            <a:r>
              <a:t/>
            </a:r>
            <a:endParaRPr b="0" i="0" sz="1300" u="none" cap="none" strike="noStrike">
              <a:solidFill>
                <a:srgbClr val="000000"/>
              </a:solidFill>
              <a:latin typeface="Helvetica Neue"/>
              <a:ea typeface="Helvetica Neue"/>
              <a:cs typeface="Helvetica Neue"/>
              <a:sym typeface="Helvetica Neue"/>
            </a:endParaRPr>
          </a:p>
        </p:txBody>
      </p:sp>
      <p:pic>
        <p:nvPicPr>
          <p:cNvPr id="179" name="Google Shape;179;p29"/>
          <p:cNvPicPr preferRelativeResize="0"/>
          <p:nvPr/>
        </p:nvPicPr>
        <p:blipFill rotWithShape="1">
          <a:blip r:embed="rId3">
            <a:alphaModFix/>
          </a:blip>
          <a:srcRect b="0" l="0" r="0" t="0"/>
          <a:stretch/>
        </p:blipFill>
        <p:spPr>
          <a:xfrm>
            <a:off x="530721" y="656236"/>
            <a:ext cx="539947" cy="539947"/>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sp>
        <p:nvSpPr>
          <p:cNvPr id="184" name="Google Shape;184;p30"/>
          <p:cNvSpPr txBox="1"/>
          <p:nvPr>
            <p:ph type="title"/>
          </p:nvPr>
        </p:nvSpPr>
        <p:spPr>
          <a:xfrm>
            <a:off x="432332" y="445031"/>
            <a:ext cx="7976100" cy="1041300"/>
          </a:xfrm>
          <a:prstGeom prst="rect">
            <a:avLst/>
          </a:prstGeom>
          <a:noFill/>
          <a:ln>
            <a:noFill/>
          </a:ln>
        </p:spPr>
        <p:txBody>
          <a:bodyPr anchorCtr="0" anchor="t" bIns="58300" lIns="58300" spcFirstLastPara="1" rIns="58300" wrap="square" tIns="58300">
            <a:spAutoFit/>
          </a:bodyPr>
          <a:lstStyle/>
          <a:p>
            <a:pPr indent="0" lvl="0" marL="0" marR="0" rtl="0" algn="l">
              <a:lnSpc>
                <a:spcPct val="100000"/>
              </a:lnSpc>
              <a:spcBef>
                <a:spcPts val="0"/>
              </a:spcBef>
              <a:spcAft>
                <a:spcPts val="0"/>
              </a:spcAft>
              <a:buSzPts val="2800"/>
              <a:buNone/>
            </a:pPr>
            <a:r>
              <a:rPr lang="ru" sz="3000">
                <a:solidFill>
                  <a:schemeClr val="dk1"/>
                </a:solidFill>
              </a:rPr>
              <a:t>ЦЕННОСТЬ, ЦЕННОСТНОЕ ПРЕДЛОЖЕНИЕ</a:t>
            </a:r>
            <a:endParaRPr sz="3000">
              <a:solidFill>
                <a:schemeClr val="dk1"/>
              </a:solidFill>
            </a:endParaRPr>
          </a:p>
        </p:txBody>
      </p:sp>
      <p:sp>
        <p:nvSpPr>
          <p:cNvPr id="185" name="Google Shape;185;p30"/>
          <p:cNvSpPr txBox="1"/>
          <p:nvPr>
            <p:ph idx="1" type="body"/>
          </p:nvPr>
        </p:nvSpPr>
        <p:spPr>
          <a:xfrm>
            <a:off x="356132" y="1481081"/>
            <a:ext cx="7743900" cy="939600"/>
          </a:xfrm>
          <a:prstGeom prst="rect">
            <a:avLst/>
          </a:prstGeom>
          <a:noFill/>
          <a:ln>
            <a:noFill/>
          </a:ln>
        </p:spPr>
        <p:txBody>
          <a:bodyPr anchorCtr="0" anchor="t" bIns="58300" lIns="58300" spcFirstLastPara="1" rIns="58300" wrap="square" tIns="58300">
            <a:spAutoFit/>
          </a:bodyPr>
          <a:lstStyle/>
          <a:p>
            <a:pPr indent="0" lvl="0" marL="457200" rtl="0" algn="l">
              <a:lnSpc>
                <a:spcPct val="115000"/>
              </a:lnSpc>
              <a:spcBef>
                <a:spcPts val="0"/>
              </a:spcBef>
              <a:spcAft>
                <a:spcPts val="0"/>
              </a:spcAft>
              <a:buSzPts val="1200"/>
              <a:buNone/>
            </a:pPr>
            <a:r>
              <a:rPr lang="ru">
                <a:solidFill>
                  <a:srgbClr val="132C40"/>
                </a:solidFill>
              </a:rPr>
              <a:t>Опишите ценность продукта для ваших клиентов. В чем конкретно заключается польза </a:t>
            </a:r>
            <a:br>
              <a:rPr lang="ru">
                <a:solidFill>
                  <a:srgbClr val="132C40"/>
                </a:solidFill>
              </a:rPr>
            </a:br>
            <a:r>
              <a:rPr lang="ru">
                <a:solidFill>
                  <a:srgbClr val="132C40"/>
                </a:solidFill>
              </a:rPr>
              <a:t>от продукта именно для этого сегмента клиентов - экономия времени, денег, сил, снятие каких-то эмоциональных или социальных сложностей, сформулируйте ценностное предложение;</a:t>
            </a:r>
            <a:endParaRPr>
              <a:solidFill>
                <a:srgbClr val="132C40"/>
              </a:solidFill>
            </a:endParaRPr>
          </a:p>
        </p:txBody>
      </p:sp>
      <p:sp>
        <p:nvSpPr>
          <p:cNvPr id="186" name="Google Shape;186;p30"/>
          <p:cNvSpPr txBox="1"/>
          <p:nvPr/>
        </p:nvSpPr>
        <p:spPr>
          <a:xfrm>
            <a:off x="808057" y="2355650"/>
            <a:ext cx="5118900" cy="2779800"/>
          </a:xfrm>
          <a:prstGeom prst="rect">
            <a:avLst/>
          </a:prstGeom>
          <a:noFill/>
          <a:ln>
            <a:noFill/>
          </a:ln>
        </p:spPr>
        <p:txBody>
          <a:bodyPr anchorCtr="0" anchor="ctr" bIns="91425" lIns="91425" spcFirstLastPara="1" rIns="91425" wrap="square" tIns="91425">
            <a:spAutoFit/>
          </a:bodyPr>
          <a:lstStyle/>
          <a:p>
            <a:pPr indent="0" lvl="0" marL="0" marR="0" rtl="0" algn="l">
              <a:lnSpc>
                <a:spcPct val="115000"/>
              </a:lnSpc>
              <a:spcBef>
                <a:spcPts val="0"/>
              </a:spcBef>
              <a:spcAft>
                <a:spcPts val="0"/>
              </a:spcAft>
              <a:buClr>
                <a:srgbClr val="000000"/>
              </a:buClr>
              <a:buSzPts val="1200"/>
              <a:buFont typeface="Arial"/>
              <a:buNone/>
            </a:pPr>
            <a:r>
              <a:rPr b="0" i="0" lang="ru" sz="1200" u="none" cap="none" strike="noStrike">
                <a:solidFill>
                  <a:schemeClr val="accent3"/>
                </a:solidFill>
                <a:latin typeface="Raleway SemiBold"/>
                <a:ea typeface="Raleway SemiBold"/>
                <a:cs typeface="Raleway SemiBold"/>
                <a:sym typeface="Raleway SemiBold"/>
              </a:rPr>
              <a:t>Мы, компания</a:t>
            </a:r>
            <a:r>
              <a:rPr b="0" i="0" lang="ru" sz="1200" u="none" cap="none" strike="noStrike">
                <a:solidFill>
                  <a:schemeClr val="dk2"/>
                </a:solidFill>
                <a:latin typeface="Raleway"/>
                <a:ea typeface="Raleway"/>
                <a:cs typeface="Raleway"/>
                <a:sym typeface="Raleway"/>
              </a:rPr>
              <a:t> </a:t>
            </a:r>
            <a:r>
              <a:rPr lang="ru" sz="1200">
                <a:solidFill>
                  <a:schemeClr val="dk2"/>
                </a:solidFill>
                <a:latin typeface="Raleway"/>
                <a:ea typeface="Raleway"/>
                <a:cs typeface="Raleway"/>
                <a:sym typeface="Raleway"/>
              </a:rPr>
              <a:t>Smart Market</a:t>
            </a:r>
            <a:r>
              <a:rPr b="0" i="0" lang="ru" sz="1200" u="none" cap="none" strike="noStrike">
                <a:solidFill>
                  <a:schemeClr val="dk2"/>
                </a:solidFill>
                <a:latin typeface="Raleway"/>
                <a:ea typeface="Raleway"/>
                <a:cs typeface="Raleway"/>
                <a:sym typeface="Raleway"/>
              </a:rPr>
              <a:t>,</a:t>
            </a:r>
            <a:endParaRPr b="0" i="0" sz="1200" u="none" cap="none" strike="noStrike">
              <a:solidFill>
                <a:schemeClr val="dk2"/>
              </a:solidFill>
              <a:latin typeface="Raleway"/>
              <a:ea typeface="Raleway"/>
              <a:cs typeface="Raleway"/>
              <a:sym typeface="Raleway"/>
            </a:endParaRPr>
          </a:p>
          <a:p>
            <a:pPr indent="0" lvl="0" marL="0" marR="0" rtl="0" algn="l">
              <a:lnSpc>
                <a:spcPct val="115000"/>
              </a:lnSpc>
              <a:spcBef>
                <a:spcPts val="1200"/>
              </a:spcBef>
              <a:spcAft>
                <a:spcPts val="0"/>
              </a:spcAft>
              <a:buClr>
                <a:srgbClr val="000000"/>
              </a:buClr>
              <a:buSzPts val="1200"/>
              <a:buFont typeface="Arial"/>
              <a:buNone/>
            </a:pPr>
            <a:r>
              <a:rPr b="0" i="0" lang="ru" sz="1200" u="none" cap="none" strike="noStrike">
                <a:solidFill>
                  <a:schemeClr val="accent3"/>
                </a:solidFill>
                <a:latin typeface="Raleway SemiBold"/>
                <a:ea typeface="Raleway SemiBold"/>
                <a:cs typeface="Raleway SemiBold"/>
                <a:sym typeface="Raleway SemiBold"/>
              </a:rPr>
              <a:t>помогаем</a:t>
            </a:r>
            <a:r>
              <a:rPr b="0" i="0" lang="ru" sz="1200" u="none" cap="none" strike="noStrike">
                <a:solidFill>
                  <a:schemeClr val="dk2"/>
                </a:solidFill>
                <a:latin typeface="Raleway"/>
                <a:ea typeface="Raleway"/>
                <a:cs typeface="Raleway"/>
                <a:sym typeface="Raleway"/>
              </a:rPr>
              <a:t> клиентам типа</a:t>
            </a:r>
            <a:r>
              <a:rPr lang="ru" sz="1200">
                <a:solidFill>
                  <a:schemeClr val="dk2"/>
                </a:solidFill>
                <a:latin typeface="Raleway"/>
                <a:ea typeface="Raleway"/>
                <a:cs typeface="Raleway"/>
                <a:sym typeface="Raleway"/>
              </a:rPr>
              <a:t> решительный покупатель</a:t>
            </a:r>
            <a:endParaRPr b="0" i="0" sz="1200" u="none" cap="none" strike="noStrike">
              <a:solidFill>
                <a:schemeClr val="dk2"/>
              </a:solidFill>
              <a:latin typeface="Raleway"/>
              <a:ea typeface="Raleway"/>
              <a:cs typeface="Raleway"/>
              <a:sym typeface="Raleway"/>
            </a:endParaRPr>
          </a:p>
          <a:p>
            <a:pPr indent="0" lvl="0" marL="0" marR="0" rtl="0" algn="l">
              <a:lnSpc>
                <a:spcPct val="115000"/>
              </a:lnSpc>
              <a:spcBef>
                <a:spcPts val="1200"/>
              </a:spcBef>
              <a:spcAft>
                <a:spcPts val="0"/>
              </a:spcAft>
              <a:buClr>
                <a:srgbClr val="000000"/>
              </a:buClr>
              <a:buSzPts val="1200"/>
              <a:buFont typeface="Arial"/>
              <a:buNone/>
            </a:pPr>
            <a:r>
              <a:rPr b="0" i="0" lang="ru" sz="1200" u="none" cap="none" strike="noStrike">
                <a:solidFill>
                  <a:schemeClr val="accent3"/>
                </a:solidFill>
                <a:latin typeface="Raleway SemiBold"/>
                <a:ea typeface="Raleway SemiBold"/>
                <a:cs typeface="Raleway SemiBold"/>
                <a:sym typeface="Raleway SemiBold"/>
              </a:rPr>
              <a:t>в ситуации</a:t>
            </a:r>
            <a:r>
              <a:rPr b="0" i="0" lang="ru" sz="1200" u="none" cap="none" strike="noStrike">
                <a:solidFill>
                  <a:schemeClr val="dk2"/>
                </a:solidFill>
                <a:latin typeface="Raleway"/>
                <a:ea typeface="Raleway"/>
                <a:cs typeface="Raleway"/>
                <a:sym typeface="Raleway"/>
              </a:rPr>
              <a:t> </a:t>
            </a:r>
            <a:r>
              <a:rPr lang="ru" sz="1200">
                <a:solidFill>
                  <a:schemeClr val="dk2"/>
                </a:solidFill>
                <a:latin typeface="Raleway"/>
                <a:ea typeface="Raleway"/>
                <a:cs typeface="Raleway"/>
                <a:sym typeface="Raleway"/>
              </a:rPr>
              <a:t>покупки продуктов питания</a:t>
            </a:r>
            <a:endParaRPr b="0" i="0" sz="1200" u="none" cap="none" strike="noStrike">
              <a:solidFill>
                <a:schemeClr val="dk2"/>
              </a:solidFill>
              <a:latin typeface="Raleway"/>
              <a:ea typeface="Raleway"/>
              <a:cs typeface="Raleway"/>
              <a:sym typeface="Raleway"/>
            </a:endParaRPr>
          </a:p>
          <a:p>
            <a:pPr indent="0" lvl="0" marL="0" marR="0" rtl="0" algn="l">
              <a:lnSpc>
                <a:spcPct val="115000"/>
              </a:lnSpc>
              <a:spcBef>
                <a:spcPts val="1200"/>
              </a:spcBef>
              <a:spcAft>
                <a:spcPts val="0"/>
              </a:spcAft>
              <a:buClr>
                <a:srgbClr val="000000"/>
              </a:buClr>
              <a:buSzPts val="1200"/>
              <a:buFont typeface="Arial"/>
              <a:buNone/>
            </a:pPr>
            <a:r>
              <a:rPr b="0" i="0" lang="ru" sz="1200" u="none" cap="none" strike="noStrike">
                <a:solidFill>
                  <a:schemeClr val="accent3"/>
                </a:solidFill>
                <a:latin typeface="Raleway SemiBold"/>
                <a:ea typeface="Raleway SemiBold"/>
                <a:cs typeface="Raleway SemiBold"/>
                <a:sym typeface="Raleway SemiBold"/>
              </a:rPr>
              <a:t>решать проблему</a:t>
            </a:r>
            <a:r>
              <a:rPr b="0" i="0" lang="ru" sz="1200" u="none" cap="none" strike="noStrike">
                <a:solidFill>
                  <a:schemeClr val="dk2"/>
                </a:solidFill>
                <a:latin typeface="Raleway"/>
                <a:ea typeface="Raleway"/>
                <a:cs typeface="Raleway"/>
                <a:sym typeface="Raleway"/>
              </a:rPr>
              <a:t> </a:t>
            </a:r>
            <a:r>
              <a:rPr lang="ru" sz="1200">
                <a:solidFill>
                  <a:schemeClr val="dk2"/>
                </a:solidFill>
                <a:latin typeface="Raleway"/>
                <a:ea typeface="Raleway"/>
                <a:cs typeface="Raleway"/>
                <a:sym typeface="Raleway"/>
              </a:rPr>
              <a:t>экономии времени </a:t>
            </a:r>
            <a:endParaRPr b="0" i="0" sz="1200" u="none" cap="none" strike="noStrike">
              <a:solidFill>
                <a:schemeClr val="dk2"/>
              </a:solidFill>
              <a:latin typeface="Raleway"/>
              <a:ea typeface="Raleway"/>
              <a:cs typeface="Raleway"/>
              <a:sym typeface="Raleway"/>
            </a:endParaRPr>
          </a:p>
          <a:p>
            <a:pPr indent="0" lvl="0" marL="0" marR="0" rtl="0" algn="l">
              <a:lnSpc>
                <a:spcPct val="115000"/>
              </a:lnSpc>
              <a:spcBef>
                <a:spcPts val="1200"/>
              </a:spcBef>
              <a:spcAft>
                <a:spcPts val="0"/>
              </a:spcAft>
              <a:buClr>
                <a:srgbClr val="000000"/>
              </a:buClr>
              <a:buSzPts val="1200"/>
              <a:buFont typeface="Arial"/>
              <a:buNone/>
            </a:pPr>
            <a:r>
              <a:rPr b="0" i="0" lang="ru" sz="1200" u="none" cap="none" strike="noStrike">
                <a:solidFill>
                  <a:schemeClr val="accent3"/>
                </a:solidFill>
                <a:latin typeface="Raleway SemiBold"/>
                <a:ea typeface="Raleway SemiBold"/>
                <a:cs typeface="Raleway SemiBold"/>
                <a:sym typeface="Raleway SemiBold"/>
              </a:rPr>
              <a:t>с помощью</a:t>
            </a:r>
            <a:r>
              <a:rPr b="0" i="0" lang="ru" sz="1200" u="none" cap="none" strike="noStrike">
                <a:solidFill>
                  <a:schemeClr val="dk2"/>
                </a:solidFill>
                <a:latin typeface="Raleway"/>
                <a:ea typeface="Raleway"/>
                <a:cs typeface="Raleway"/>
                <a:sym typeface="Raleway"/>
              </a:rPr>
              <a:t>  </a:t>
            </a:r>
            <a:r>
              <a:rPr lang="ru" sz="1200">
                <a:latin typeface="Raleway"/>
                <a:ea typeface="Raleway"/>
                <a:cs typeface="Raleway"/>
                <a:sym typeface="Raleway"/>
              </a:rPr>
              <a:t>Конвейерных  лент, винтовых автоматов и, смартшкафов</a:t>
            </a:r>
            <a:endParaRPr sz="1200">
              <a:latin typeface="Raleway"/>
              <a:ea typeface="Raleway"/>
              <a:cs typeface="Raleway"/>
              <a:sym typeface="Raleway"/>
            </a:endParaRPr>
          </a:p>
          <a:p>
            <a:pPr indent="0" lvl="0" marL="0" marR="0" rtl="0" algn="l">
              <a:lnSpc>
                <a:spcPct val="115000"/>
              </a:lnSpc>
              <a:spcBef>
                <a:spcPts val="1200"/>
              </a:spcBef>
              <a:spcAft>
                <a:spcPts val="0"/>
              </a:spcAft>
              <a:buClr>
                <a:srgbClr val="000000"/>
              </a:buClr>
              <a:buSzPts val="1200"/>
              <a:buFont typeface="Arial"/>
              <a:buNone/>
            </a:pPr>
            <a:r>
              <a:rPr b="0" i="0" lang="ru" sz="1200" u="none" cap="none" strike="noStrike">
                <a:solidFill>
                  <a:schemeClr val="dk2"/>
                </a:solidFill>
                <a:latin typeface="Raleway"/>
                <a:ea typeface="Raleway"/>
                <a:cs typeface="Raleway"/>
                <a:sym typeface="Raleway"/>
              </a:rPr>
              <a:t> </a:t>
            </a:r>
            <a:endParaRPr b="0" i="0" sz="1200" u="none" cap="none" strike="noStrike">
              <a:solidFill>
                <a:schemeClr val="dk2"/>
              </a:solidFill>
              <a:latin typeface="Raleway"/>
              <a:ea typeface="Raleway"/>
              <a:cs typeface="Raleway"/>
              <a:sym typeface="Raleway"/>
            </a:endParaRPr>
          </a:p>
          <a:p>
            <a:pPr indent="0" lvl="0" marL="0" marR="0" rtl="0" algn="l">
              <a:lnSpc>
                <a:spcPct val="115000"/>
              </a:lnSpc>
              <a:spcBef>
                <a:spcPts val="1200"/>
              </a:spcBef>
              <a:spcAft>
                <a:spcPts val="1200"/>
              </a:spcAft>
              <a:buClr>
                <a:srgbClr val="000000"/>
              </a:buClr>
              <a:buSzPts val="1200"/>
              <a:buFont typeface="Arial"/>
              <a:buNone/>
            </a:pPr>
            <a:r>
              <a:rPr b="0" i="0" lang="ru" sz="1200" u="none" cap="none" strike="noStrike">
                <a:solidFill>
                  <a:schemeClr val="accent3"/>
                </a:solidFill>
                <a:latin typeface="Raleway SemiBold"/>
                <a:ea typeface="Raleway SemiBold"/>
                <a:cs typeface="Raleway SemiBold"/>
                <a:sym typeface="Raleway SemiBold"/>
              </a:rPr>
              <a:t>и получать</a:t>
            </a:r>
            <a:r>
              <a:rPr b="0" i="0" lang="ru" sz="1200" u="none" cap="none" strike="noStrike">
                <a:solidFill>
                  <a:schemeClr val="dk2"/>
                </a:solidFill>
                <a:latin typeface="Raleway"/>
                <a:ea typeface="Raleway"/>
                <a:cs typeface="Raleway"/>
                <a:sym typeface="Raleway"/>
              </a:rPr>
              <a:t> ценность </a:t>
            </a:r>
            <a:r>
              <a:rPr lang="ru" sz="1200">
                <a:solidFill>
                  <a:schemeClr val="dk2"/>
                </a:solidFill>
                <a:latin typeface="Raleway"/>
                <a:ea typeface="Raleway"/>
                <a:cs typeface="Raleway"/>
                <a:sym typeface="Raleway"/>
              </a:rPr>
              <a:t>временных и материальных ресурсов</a:t>
            </a:r>
            <a:endParaRPr b="0" i="0" sz="1200" u="none" cap="none" strike="noStrike">
              <a:solidFill>
                <a:schemeClr val="dk2"/>
              </a:solidFill>
              <a:latin typeface="Raleway"/>
              <a:ea typeface="Raleway"/>
              <a:cs typeface="Raleway"/>
              <a:sym typeface="Raleway"/>
            </a:endParaRPr>
          </a:p>
        </p:txBody>
      </p:sp>
      <p:sp>
        <p:nvSpPr>
          <p:cNvPr id="187" name="Google Shape;187;p30"/>
          <p:cNvSpPr/>
          <p:nvPr/>
        </p:nvSpPr>
        <p:spPr>
          <a:xfrm>
            <a:off x="-5084" y="4774004"/>
            <a:ext cx="406800" cy="380100"/>
          </a:xfrm>
          <a:prstGeom prst="rect">
            <a:avLst/>
          </a:prstGeom>
          <a:solidFill>
            <a:schemeClr val="accent4"/>
          </a:solidFill>
          <a:ln>
            <a:noFill/>
          </a:ln>
        </p:spPr>
        <p:txBody>
          <a:bodyPr anchorCtr="0" anchor="ctr" bIns="34275" lIns="34275" spcFirstLastPara="1" rIns="34275" wrap="square" tIns="34275">
            <a:noAutofit/>
          </a:bodyPr>
          <a:lstStyle/>
          <a:p>
            <a:pPr indent="0" lvl="0" marL="0" marR="0" rtl="0" algn="ctr">
              <a:lnSpc>
                <a:spcPct val="100000"/>
              </a:lnSpc>
              <a:spcBef>
                <a:spcPts val="0"/>
              </a:spcBef>
              <a:spcAft>
                <a:spcPts val="0"/>
              </a:spcAft>
              <a:buClr>
                <a:srgbClr val="FFFFFF"/>
              </a:buClr>
              <a:buSzPts val="1300"/>
              <a:buFont typeface="Calibri"/>
              <a:buNone/>
            </a:pPr>
            <a:r>
              <a:t/>
            </a:r>
            <a:endParaRPr b="0" i="0" sz="1300" u="none" cap="none" strike="noStrike">
              <a:solidFill>
                <a:srgbClr val="000000"/>
              </a:solidFill>
              <a:latin typeface="Helvetica Neue"/>
              <a:ea typeface="Helvetica Neue"/>
              <a:cs typeface="Helvetica Neue"/>
              <a:sym typeface="Helvetica Neue"/>
            </a:endParaRPr>
          </a:p>
        </p:txBody>
      </p:sp>
      <p:sp>
        <p:nvSpPr>
          <p:cNvPr id="188" name="Google Shape;188;p30"/>
          <p:cNvSpPr txBox="1"/>
          <p:nvPr/>
        </p:nvSpPr>
        <p:spPr>
          <a:xfrm>
            <a:off x="-5081" y="4889325"/>
            <a:ext cx="406800" cy="1494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000"/>
              <a:buFont typeface="Arial"/>
              <a:buNone/>
            </a:pPr>
            <a:fld id="{00000000-1234-1234-1234-123412341234}" type="slidenum">
              <a:rPr b="0" i="0" lang="ru" sz="1000" u="none" cap="none" strike="noStrike">
                <a:solidFill>
                  <a:schemeClr val="lt1"/>
                </a:solidFill>
                <a:latin typeface="Arial"/>
                <a:ea typeface="Arial"/>
                <a:cs typeface="Arial"/>
                <a:sym typeface="Arial"/>
              </a:rPr>
              <a:t>‹#›</a:t>
            </a:fld>
            <a:endParaRPr b="0" i="0" sz="1000" u="none" cap="none" strike="noStrike">
              <a:solidFill>
                <a:schemeClr val="lt1"/>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 name="Shape 192"/>
        <p:cNvGrpSpPr/>
        <p:nvPr/>
      </p:nvGrpSpPr>
      <p:grpSpPr>
        <a:xfrm>
          <a:off x="0" y="0"/>
          <a:ext cx="0" cy="0"/>
          <a:chOff x="0" y="0"/>
          <a:chExt cx="0" cy="0"/>
        </a:xfrm>
      </p:grpSpPr>
      <p:sp>
        <p:nvSpPr>
          <p:cNvPr id="193" name="Google Shape;193;p31"/>
          <p:cNvSpPr/>
          <p:nvPr/>
        </p:nvSpPr>
        <p:spPr>
          <a:xfrm>
            <a:off x="-5084" y="4774004"/>
            <a:ext cx="406800" cy="380100"/>
          </a:xfrm>
          <a:prstGeom prst="rect">
            <a:avLst/>
          </a:prstGeom>
          <a:solidFill>
            <a:schemeClr val="accent4"/>
          </a:solidFill>
          <a:ln>
            <a:noFill/>
          </a:ln>
        </p:spPr>
        <p:txBody>
          <a:bodyPr anchorCtr="0" anchor="ctr" bIns="34275" lIns="34275" spcFirstLastPara="1" rIns="34275" wrap="square" tIns="34275">
            <a:noAutofit/>
          </a:bodyPr>
          <a:lstStyle/>
          <a:p>
            <a:pPr indent="0" lvl="0" marL="0" marR="0" rtl="0" algn="ctr">
              <a:lnSpc>
                <a:spcPct val="100000"/>
              </a:lnSpc>
              <a:spcBef>
                <a:spcPts val="0"/>
              </a:spcBef>
              <a:spcAft>
                <a:spcPts val="0"/>
              </a:spcAft>
              <a:buClr>
                <a:srgbClr val="FFFFFF"/>
              </a:buClr>
              <a:buSzPts val="1300"/>
              <a:buFont typeface="Calibri"/>
              <a:buNone/>
            </a:pPr>
            <a:r>
              <a:t/>
            </a:r>
            <a:endParaRPr b="0" i="0" sz="1300" u="none" cap="none" strike="noStrike">
              <a:solidFill>
                <a:srgbClr val="000000"/>
              </a:solidFill>
              <a:latin typeface="Helvetica Neue"/>
              <a:ea typeface="Helvetica Neue"/>
              <a:cs typeface="Helvetica Neue"/>
              <a:sym typeface="Helvetica Neue"/>
            </a:endParaRPr>
          </a:p>
        </p:txBody>
      </p:sp>
      <p:sp>
        <p:nvSpPr>
          <p:cNvPr id="194" name="Google Shape;194;p31"/>
          <p:cNvSpPr txBox="1"/>
          <p:nvPr/>
        </p:nvSpPr>
        <p:spPr>
          <a:xfrm>
            <a:off x="-5081" y="4889325"/>
            <a:ext cx="406800" cy="1494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000"/>
              <a:buFont typeface="Arial"/>
              <a:buNone/>
            </a:pPr>
            <a:fld id="{00000000-1234-1234-1234-123412341234}" type="slidenum">
              <a:rPr b="0" i="0" lang="ru" sz="1000" u="none" cap="none" strike="noStrike">
                <a:solidFill>
                  <a:schemeClr val="lt1"/>
                </a:solidFill>
                <a:latin typeface="Arial"/>
                <a:ea typeface="Arial"/>
                <a:cs typeface="Arial"/>
                <a:sym typeface="Arial"/>
              </a:rPr>
              <a:t>‹#›</a:t>
            </a:fld>
            <a:endParaRPr b="0" i="0" sz="1000" u="none" cap="none" strike="noStrike">
              <a:solidFill>
                <a:schemeClr val="lt1"/>
              </a:solidFill>
              <a:latin typeface="Arial"/>
              <a:ea typeface="Arial"/>
              <a:cs typeface="Arial"/>
              <a:sym typeface="Arial"/>
            </a:endParaRPr>
          </a:p>
        </p:txBody>
      </p:sp>
      <p:sp>
        <p:nvSpPr>
          <p:cNvPr id="195" name="Google Shape;195;p31"/>
          <p:cNvSpPr/>
          <p:nvPr/>
        </p:nvSpPr>
        <p:spPr>
          <a:xfrm>
            <a:off x="456818" y="1270144"/>
            <a:ext cx="1568400" cy="510600"/>
          </a:xfrm>
          <a:prstGeom prst="rect">
            <a:avLst/>
          </a:prstGeom>
          <a:solidFill>
            <a:schemeClr val="dk1"/>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6" name="Google Shape;196;p31"/>
          <p:cNvSpPr txBox="1"/>
          <p:nvPr/>
        </p:nvSpPr>
        <p:spPr>
          <a:xfrm>
            <a:off x="488944" y="2340288"/>
            <a:ext cx="6936600" cy="3693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1200"/>
              <a:buFont typeface="Arial"/>
              <a:buNone/>
            </a:pPr>
            <a:r>
              <a:rPr b="0" i="0" lang="ru" sz="1200" u="none" cap="none" strike="noStrike">
                <a:solidFill>
                  <a:schemeClr val="dk1"/>
                </a:solidFill>
                <a:latin typeface="Raleway SemiBold"/>
                <a:ea typeface="Raleway SemiBold"/>
                <a:cs typeface="Raleway SemiBold"/>
                <a:sym typeface="Raleway SemiBold"/>
              </a:rPr>
              <a:t>РЫНОК, </a:t>
            </a:r>
            <a:r>
              <a:rPr b="0" i="0" lang="ru" sz="1200" u="none" cap="none" strike="noStrike">
                <a:solidFill>
                  <a:srgbClr val="132C40"/>
                </a:solidFill>
                <a:latin typeface="Raleway"/>
                <a:ea typeface="Raleway"/>
                <a:cs typeface="Raleway"/>
                <a:sym typeface="Raleway"/>
              </a:rPr>
              <a:t>на котором вы работаете, его объем, рост и уровень конкуренции;</a:t>
            </a:r>
            <a:endParaRPr b="0" i="0" sz="1200" u="none" cap="none" strike="noStrike">
              <a:solidFill>
                <a:schemeClr val="dk1"/>
              </a:solidFill>
              <a:latin typeface="Raleway SemiBold"/>
              <a:ea typeface="Raleway SemiBold"/>
              <a:cs typeface="Raleway SemiBold"/>
              <a:sym typeface="Raleway SemiBold"/>
            </a:endParaRPr>
          </a:p>
        </p:txBody>
      </p:sp>
      <p:sp>
        <p:nvSpPr>
          <p:cNvPr id="197" name="Google Shape;197;p31"/>
          <p:cNvSpPr txBox="1"/>
          <p:nvPr>
            <p:ph type="title"/>
          </p:nvPr>
        </p:nvSpPr>
        <p:spPr>
          <a:xfrm>
            <a:off x="456817" y="1257881"/>
            <a:ext cx="4655700" cy="579600"/>
          </a:xfrm>
          <a:prstGeom prst="rect">
            <a:avLst/>
          </a:prstGeom>
          <a:noFill/>
          <a:ln>
            <a:noFill/>
          </a:ln>
        </p:spPr>
        <p:txBody>
          <a:bodyPr anchorCtr="0" anchor="t" bIns="58300" lIns="58300" spcFirstLastPara="1" rIns="58300" wrap="square" tIns="58300">
            <a:spAutoFit/>
          </a:bodyPr>
          <a:lstStyle/>
          <a:p>
            <a:pPr indent="0" lvl="0" marL="0" marR="0" rtl="0" algn="l">
              <a:lnSpc>
                <a:spcPct val="100000"/>
              </a:lnSpc>
              <a:spcBef>
                <a:spcPts val="0"/>
              </a:spcBef>
              <a:spcAft>
                <a:spcPts val="0"/>
              </a:spcAft>
              <a:buSzPts val="2700"/>
              <a:buNone/>
            </a:pPr>
            <a:r>
              <a:rPr lang="ru" sz="3000">
                <a:solidFill>
                  <a:schemeClr val="lt1"/>
                </a:solidFill>
              </a:rPr>
              <a:t>РЫНОК</a:t>
            </a:r>
            <a:endParaRPr sz="3000">
              <a:solidFill>
                <a:schemeClr val="lt1"/>
              </a:solidFill>
            </a:endParaRPr>
          </a:p>
        </p:txBody>
      </p:sp>
      <p:sp>
        <p:nvSpPr>
          <p:cNvPr id="198" name="Google Shape;198;p31"/>
          <p:cNvSpPr txBox="1"/>
          <p:nvPr>
            <p:ph idx="1" type="body"/>
          </p:nvPr>
        </p:nvSpPr>
        <p:spPr>
          <a:xfrm>
            <a:off x="488952" y="3178406"/>
            <a:ext cx="7993200" cy="1477500"/>
          </a:xfrm>
          <a:prstGeom prst="rect">
            <a:avLst/>
          </a:prstGeom>
          <a:noFill/>
          <a:ln>
            <a:noFill/>
          </a:ln>
        </p:spPr>
        <p:txBody>
          <a:bodyPr anchorCtr="0" anchor="t" bIns="91425" lIns="91425" spcFirstLastPara="1" rIns="91425" wrap="square" tIns="91425">
            <a:spAutoFit/>
          </a:bodyPr>
          <a:lstStyle/>
          <a:p>
            <a:pPr indent="-254000" lvl="0" marL="342900" rtl="0" algn="l">
              <a:lnSpc>
                <a:spcPct val="150000"/>
              </a:lnSpc>
              <a:spcBef>
                <a:spcPts val="0"/>
              </a:spcBef>
              <a:spcAft>
                <a:spcPts val="0"/>
              </a:spcAft>
              <a:buClr>
                <a:schemeClr val="dk1"/>
              </a:buClr>
              <a:buSzPts val="1200"/>
              <a:buChar char="●"/>
            </a:pPr>
            <a:r>
              <a:rPr lang="ru"/>
              <a:t>Мы работаем на рынке B2C</a:t>
            </a:r>
            <a:endParaRPr/>
          </a:p>
          <a:p>
            <a:pPr indent="-254000" lvl="0" marL="342900" rtl="0" algn="l">
              <a:lnSpc>
                <a:spcPct val="150000"/>
              </a:lnSpc>
              <a:spcBef>
                <a:spcPts val="0"/>
              </a:spcBef>
              <a:spcAft>
                <a:spcPts val="0"/>
              </a:spcAft>
              <a:buClr>
                <a:schemeClr val="dk1"/>
              </a:buClr>
              <a:buSzPts val="1200"/>
              <a:buChar char="●"/>
            </a:pPr>
            <a:r>
              <a:rPr lang="ru"/>
              <a:t>Наша ЦА - это обычный человек</a:t>
            </a:r>
            <a:endParaRPr/>
          </a:p>
          <a:p>
            <a:pPr indent="-254000" lvl="0" marL="342900" rtl="0" algn="l">
              <a:lnSpc>
                <a:spcPct val="150000"/>
              </a:lnSpc>
              <a:spcBef>
                <a:spcPts val="0"/>
              </a:spcBef>
              <a:spcAft>
                <a:spcPts val="0"/>
              </a:spcAft>
              <a:buClr>
                <a:schemeClr val="dk1"/>
              </a:buClr>
              <a:buSzPts val="1200"/>
              <a:buChar char="●"/>
            </a:pPr>
            <a:r>
              <a:rPr lang="ru"/>
              <a:t>Наше решение будет стоить 5000000 рублей</a:t>
            </a:r>
            <a:endParaRPr/>
          </a:p>
          <a:p>
            <a:pPr indent="-254000" lvl="0" marL="342900" rtl="0" algn="l">
              <a:lnSpc>
                <a:spcPct val="150000"/>
              </a:lnSpc>
              <a:spcBef>
                <a:spcPts val="0"/>
              </a:spcBef>
              <a:spcAft>
                <a:spcPts val="0"/>
              </a:spcAft>
              <a:buClr>
                <a:schemeClr val="dk1"/>
              </a:buClr>
              <a:buSzPts val="1200"/>
              <a:buChar char="●"/>
            </a:pPr>
            <a:r>
              <a:rPr lang="ru"/>
              <a:t>Сегменты А и B - Х1Х1 рублей (доля от предыдущей суммы)</a:t>
            </a:r>
            <a:endParaRPr/>
          </a:p>
          <a:p>
            <a:pPr indent="-254000" lvl="0" marL="342900" rtl="0" algn="l">
              <a:lnSpc>
                <a:spcPct val="150000"/>
              </a:lnSpc>
              <a:spcBef>
                <a:spcPts val="0"/>
              </a:spcBef>
              <a:spcAft>
                <a:spcPts val="0"/>
              </a:spcAft>
              <a:buClr>
                <a:schemeClr val="dk1"/>
              </a:buClr>
              <a:buSzPts val="1200"/>
              <a:buChar char="●"/>
            </a:pPr>
            <a:r>
              <a:rPr lang="ru"/>
              <a:t>Сможем заработать в первый год - Х2Х2 рублей (доля от доли)</a:t>
            </a:r>
            <a:endParaRPr/>
          </a:p>
        </p:txBody>
      </p:sp>
      <p:sp>
        <p:nvSpPr>
          <p:cNvPr id="199" name="Google Shape;199;p31"/>
          <p:cNvSpPr/>
          <p:nvPr/>
        </p:nvSpPr>
        <p:spPr>
          <a:xfrm>
            <a:off x="8788235" y="0"/>
            <a:ext cx="354900" cy="2088600"/>
          </a:xfrm>
          <a:prstGeom prst="rect">
            <a:avLst/>
          </a:prstGeom>
          <a:solidFill>
            <a:srgbClr val="FCAF17"/>
          </a:solidFill>
          <a:ln>
            <a:noFill/>
          </a:ln>
        </p:spPr>
        <p:txBody>
          <a:bodyPr anchorCtr="0" anchor="ctr" bIns="34275" lIns="34275" spcFirstLastPara="1" rIns="34275" wrap="square" tIns="34275">
            <a:noAutofit/>
          </a:bodyPr>
          <a:lstStyle/>
          <a:p>
            <a:pPr indent="0" lvl="0" marL="0" marR="0" rtl="0" algn="ctr">
              <a:lnSpc>
                <a:spcPct val="100000"/>
              </a:lnSpc>
              <a:spcBef>
                <a:spcPts val="0"/>
              </a:spcBef>
              <a:spcAft>
                <a:spcPts val="0"/>
              </a:spcAft>
              <a:buClr>
                <a:srgbClr val="FCAF17"/>
              </a:buClr>
              <a:buSzPts val="1300"/>
              <a:buFont typeface="Calibri"/>
              <a:buNone/>
            </a:pPr>
            <a:r>
              <a:t/>
            </a:r>
            <a:endParaRPr b="0" i="0" sz="1300" u="none" cap="none" strike="noStrike">
              <a:solidFill>
                <a:srgbClr val="000000"/>
              </a:solidFill>
              <a:latin typeface="Helvetica Neue"/>
              <a:ea typeface="Helvetica Neue"/>
              <a:cs typeface="Helvetica Neue"/>
              <a:sym typeface="Helvetica Neue"/>
            </a:endParaRPr>
          </a:p>
        </p:txBody>
      </p:sp>
      <p:sp>
        <p:nvSpPr>
          <p:cNvPr id="200" name="Google Shape;200;p31"/>
          <p:cNvSpPr/>
          <p:nvPr/>
        </p:nvSpPr>
        <p:spPr>
          <a:xfrm>
            <a:off x="8788179" y="4333388"/>
            <a:ext cx="354900" cy="822000"/>
          </a:xfrm>
          <a:prstGeom prst="rect">
            <a:avLst/>
          </a:prstGeom>
          <a:solidFill>
            <a:srgbClr val="FF2F2D"/>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FD493D"/>
              </a:buClr>
              <a:buSzPts val="1300"/>
              <a:buFont typeface="Helvetica Neue"/>
              <a:buNone/>
            </a:pPr>
            <a:r>
              <a:t/>
            </a:r>
            <a:endParaRPr b="0" i="0" sz="1300" u="none" cap="none" strike="noStrike">
              <a:solidFill>
                <a:srgbClr val="000000"/>
              </a:solidFill>
              <a:latin typeface="Helvetica Neue"/>
              <a:ea typeface="Helvetica Neue"/>
              <a:cs typeface="Helvetica Neue"/>
              <a:sym typeface="Helvetica Neue"/>
            </a:endParaRPr>
          </a:p>
        </p:txBody>
      </p:sp>
      <p:sp>
        <p:nvSpPr>
          <p:cNvPr id="201" name="Google Shape;201;p31"/>
          <p:cNvSpPr/>
          <p:nvPr/>
        </p:nvSpPr>
        <p:spPr>
          <a:xfrm>
            <a:off x="8788179" y="2088579"/>
            <a:ext cx="354900" cy="1159500"/>
          </a:xfrm>
          <a:prstGeom prst="rect">
            <a:avLst/>
          </a:prstGeom>
          <a:solidFill>
            <a:srgbClr val="8F00FF"/>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FD493D"/>
              </a:buClr>
              <a:buSzPts val="1300"/>
              <a:buFont typeface="Helvetica Neue"/>
              <a:buNone/>
            </a:pPr>
            <a:r>
              <a:t/>
            </a:r>
            <a:endParaRPr b="0" i="0" sz="1300" u="none" cap="none" strike="noStrike">
              <a:solidFill>
                <a:srgbClr val="000000"/>
              </a:solidFill>
              <a:latin typeface="Helvetica Neue"/>
              <a:ea typeface="Helvetica Neue"/>
              <a:cs typeface="Helvetica Neue"/>
              <a:sym typeface="Helvetica Neue"/>
            </a:endParaRPr>
          </a:p>
        </p:txBody>
      </p:sp>
      <p:sp>
        <p:nvSpPr>
          <p:cNvPr id="202" name="Google Shape;202;p31"/>
          <p:cNvSpPr/>
          <p:nvPr/>
        </p:nvSpPr>
        <p:spPr>
          <a:xfrm>
            <a:off x="8788179" y="3248117"/>
            <a:ext cx="354900" cy="1085100"/>
          </a:xfrm>
          <a:prstGeom prst="rect">
            <a:avLst/>
          </a:prstGeom>
          <a:solidFill>
            <a:srgbClr val="ADDAE3"/>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FD493D"/>
              </a:buClr>
              <a:buSzPts val="1300"/>
              <a:buFont typeface="Helvetica Neue"/>
              <a:buNone/>
            </a:pPr>
            <a:r>
              <a:t/>
            </a:r>
            <a:endParaRPr b="0" i="0" sz="1300" u="none" cap="none" strike="noStrike">
              <a:solidFill>
                <a:srgbClr val="000000"/>
              </a:solidFill>
              <a:latin typeface="Helvetica Neue"/>
              <a:ea typeface="Helvetica Neue"/>
              <a:cs typeface="Helvetica Neue"/>
              <a:sym typeface="Helvetica Neue"/>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206" name="Shape 206"/>
        <p:cNvGrpSpPr/>
        <p:nvPr/>
      </p:nvGrpSpPr>
      <p:grpSpPr>
        <a:xfrm>
          <a:off x="0" y="0"/>
          <a:ext cx="0" cy="0"/>
          <a:chOff x="0" y="0"/>
          <a:chExt cx="0" cy="0"/>
        </a:xfrm>
      </p:grpSpPr>
      <p:sp>
        <p:nvSpPr>
          <p:cNvPr id="207" name="Google Shape;207;p32"/>
          <p:cNvSpPr txBox="1"/>
          <p:nvPr/>
        </p:nvSpPr>
        <p:spPr>
          <a:xfrm>
            <a:off x="488944" y="2345556"/>
            <a:ext cx="6936600" cy="3693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1200"/>
              <a:buFont typeface="Arial"/>
              <a:buNone/>
            </a:pPr>
            <a:r>
              <a:rPr b="0" i="0" lang="ru" sz="1200" u="none" cap="none" strike="noStrike">
                <a:solidFill>
                  <a:schemeClr val="dk1"/>
                </a:solidFill>
                <a:latin typeface="Raleway SemiBold"/>
                <a:ea typeface="Raleway SemiBold"/>
                <a:cs typeface="Raleway SemiBold"/>
                <a:sym typeface="Raleway SemiBold"/>
              </a:rPr>
              <a:t>БИЗНЕС-МОДЕЛЬ </a:t>
            </a:r>
            <a:r>
              <a:rPr b="0" i="0" lang="ru" sz="1200" u="none" cap="none" strike="noStrike">
                <a:solidFill>
                  <a:srgbClr val="132C40"/>
                </a:solidFill>
                <a:latin typeface="Raleway"/>
                <a:ea typeface="Raleway"/>
                <a:cs typeface="Raleway"/>
                <a:sym typeface="Raleway"/>
              </a:rPr>
              <a:t>– как вы зарабатываете или планируете;</a:t>
            </a:r>
            <a:endParaRPr b="0" i="0" sz="1200" u="none" cap="none" strike="noStrike">
              <a:solidFill>
                <a:srgbClr val="132C40"/>
              </a:solidFill>
              <a:latin typeface="Raleway"/>
              <a:ea typeface="Raleway"/>
              <a:cs typeface="Raleway"/>
              <a:sym typeface="Raleway"/>
            </a:endParaRPr>
          </a:p>
        </p:txBody>
      </p:sp>
      <p:sp>
        <p:nvSpPr>
          <p:cNvPr id="208" name="Google Shape;208;p32"/>
          <p:cNvSpPr/>
          <p:nvPr/>
        </p:nvSpPr>
        <p:spPr>
          <a:xfrm>
            <a:off x="-5084" y="4774004"/>
            <a:ext cx="406800" cy="380100"/>
          </a:xfrm>
          <a:prstGeom prst="rect">
            <a:avLst/>
          </a:prstGeom>
          <a:solidFill>
            <a:schemeClr val="dk1"/>
          </a:solidFill>
          <a:ln>
            <a:noFill/>
          </a:ln>
        </p:spPr>
        <p:txBody>
          <a:bodyPr anchorCtr="0" anchor="ctr" bIns="34275" lIns="34275" spcFirstLastPara="1" rIns="34275" wrap="square" tIns="34275">
            <a:noAutofit/>
          </a:bodyPr>
          <a:lstStyle/>
          <a:p>
            <a:pPr indent="0" lvl="0" marL="0" marR="0" rtl="0" algn="ctr">
              <a:lnSpc>
                <a:spcPct val="100000"/>
              </a:lnSpc>
              <a:spcBef>
                <a:spcPts val="0"/>
              </a:spcBef>
              <a:spcAft>
                <a:spcPts val="0"/>
              </a:spcAft>
              <a:buClr>
                <a:srgbClr val="FFFFFF"/>
              </a:buClr>
              <a:buSzPts val="1300"/>
              <a:buFont typeface="Calibri"/>
              <a:buNone/>
            </a:pPr>
            <a:r>
              <a:t/>
            </a:r>
            <a:endParaRPr b="0" i="0" sz="1300" u="none" cap="none" strike="noStrike">
              <a:solidFill>
                <a:srgbClr val="000000"/>
              </a:solidFill>
              <a:latin typeface="Helvetica Neue"/>
              <a:ea typeface="Helvetica Neue"/>
              <a:cs typeface="Helvetica Neue"/>
              <a:sym typeface="Helvetica Neue"/>
            </a:endParaRPr>
          </a:p>
        </p:txBody>
      </p:sp>
      <p:sp>
        <p:nvSpPr>
          <p:cNvPr id="209" name="Google Shape;209;p32"/>
          <p:cNvSpPr txBox="1"/>
          <p:nvPr/>
        </p:nvSpPr>
        <p:spPr>
          <a:xfrm>
            <a:off x="-5081" y="4889325"/>
            <a:ext cx="406800" cy="1494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000"/>
              <a:buFont typeface="Arial"/>
              <a:buNone/>
            </a:pPr>
            <a:fld id="{00000000-1234-1234-1234-123412341234}" type="slidenum">
              <a:rPr b="0" i="0" lang="ru" sz="1000" u="none" cap="none" strike="noStrike">
                <a:solidFill>
                  <a:schemeClr val="lt1"/>
                </a:solidFill>
                <a:latin typeface="Arial"/>
                <a:ea typeface="Arial"/>
                <a:cs typeface="Arial"/>
                <a:sym typeface="Arial"/>
              </a:rPr>
              <a:t>‹#›</a:t>
            </a:fld>
            <a:endParaRPr b="0" i="0" sz="1000" u="none" cap="none" strike="noStrike">
              <a:solidFill>
                <a:schemeClr val="lt1"/>
              </a:solidFill>
              <a:latin typeface="Arial"/>
              <a:ea typeface="Arial"/>
              <a:cs typeface="Arial"/>
              <a:sym typeface="Arial"/>
            </a:endParaRPr>
          </a:p>
        </p:txBody>
      </p:sp>
      <p:sp>
        <p:nvSpPr>
          <p:cNvPr id="210" name="Google Shape;210;p32"/>
          <p:cNvSpPr/>
          <p:nvPr/>
        </p:nvSpPr>
        <p:spPr>
          <a:xfrm>
            <a:off x="456818" y="1270144"/>
            <a:ext cx="3524700" cy="594600"/>
          </a:xfrm>
          <a:prstGeom prst="rect">
            <a:avLst/>
          </a:prstGeom>
          <a:solidFill>
            <a:schemeClr val="dk1"/>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1" name="Google Shape;211;p32"/>
          <p:cNvSpPr txBox="1"/>
          <p:nvPr>
            <p:ph type="title"/>
          </p:nvPr>
        </p:nvSpPr>
        <p:spPr>
          <a:xfrm>
            <a:off x="456817" y="1257881"/>
            <a:ext cx="4655700" cy="646500"/>
          </a:xfrm>
          <a:prstGeom prst="rect">
            <a:avLst/>
          </a:prstGeom>
          <a:noFill/>
          <a:ln>
            <a:noFill/>
          </a:ln>
        </p:spPr>
        <p:txBody>
          <a:bodyPr anchorCtr="0" anchor="ctr" bIns="91425" lIns="91425" spcFirstLastPara="1" rIns="91425" wrap="square" tIns="91425">
            <a:spAutoFit/>
          </a:bodyPr>
          <a:lstStyle/>
          <a:p>
            <a:pPr indent="0" lvl="0" marL="0" rtl="0" algn="l">
              <a:lnSpc>
                <a:spcPct val="100000"/>
              </a:lnSpc>
              <a:spcBef>
                <a:spcPts val="0"/>
              </a:spcBef>
              <a:spcAft>
                <a:spcPts val="0"/>
              </a:spcAft>
              <a:buSzPts val="2700"/>
              <a:buNone/>
            </a:pPr>
            <a:r>
              <a:rPr lang="ru" sz="3000">
                <a:solidFill>
                  <a:schemeClr val="lt1"/>
                </a:solidFill>
              </a:rPr>
              <a:t>БИЗНЕС-МОДЕЛЬ</a:t>
            </a:r>
            <a:endParaRPr sz="3000">
              <a:solidFill>
                <a:schemeClr val="lt1"/>
              </a:solidFill>
            </a:endParaRPr>
          </a:p>
        </p:txBody>
      </p:sp>
      <p:sp>
        <p:nvSpPr>
          <p:cNvPr id="212" name="Google Shape;212;p32"/>
          <p:cNvSpPr txBox="1"/>
          <p:nvPr>
            <p:ph idx="1" type="body"/>
          </p:nvPr>
        </p:nvSpPr>
        <p:spPr>
          <a:xfrm>
            <a:off x="456818" y="2922131"/>
            <a:ext cx="7993200" cy="2355000"/>
          </a:xfrm>
          <a:prstGeom prst="rect">
            <a:avLst/>
          </a:prstGeom>
          <a:noFill/>
          <a:ln>
            <a:noFill/>
          </a:ln>
        </p:spPr>
        <p:txBody>
          <a:bodyPr anchorCtr="0" anchor="t" bIns="91425" lIns="91425" spcFirstLastPara="1" rIns="91425" wrap="square" tIns="91425">
            <a:spAutoFit/>
          </a:bodyPr>
          <a:lstStyle/>
          <a:p>
            <a:pPr indent="-254000" lvl="0" marL="342900" rtl="0" algn="l">
              <a:lnSpc>
                <a:spcPct val="150000"/>
              </a:lnSpc>
              <a:spcBef>
                <a:spcPts val="0"/>
              </a:spcBef>
              <a:spcAft>
                <a:spcPts val="0"/>
              </a:spcAft>
              <a:buClr>
                <a:schemeClr val="dk1"/>
              </a:buClr>
              <a:buSzPts val="1200"/>
              <a:buChar char="●"/>
            </a:pPr>
            <a:r>
              <a:rPr lang="ru"/>
              <a:t>Мы будем делать умный магазин</a:t>
            </a:r>
            <a:endParaRPr/>
          </a:p>
          <a:p>
            <a:pPr indent="-254000" lvl="0" marL="342900" rtl="0" algn="l">
              <a:lnSpc>
                <a:spcPct val="150000"/>
              </a:lnSpc>
              <a:spcBef>
                <a:spcPts val="0"/>
              </a:spcBef>
              <a:spcAft>
                <a:spcPts val="0"/>
              </a:spcAft>
              <a:buClr>
                <a:schemeClr val="dk1"/>
              </a:buClr>
              <a:buSzPts val="1200"/>
              <a:buChar char="●"/>
            </a:pPr>
            <a:r>
              <a:rPr lang="ru"/>
              <a:t>Это будет стоить 5000000 рублей</a:t>
            </a:r>
            <a:endParaRPr/>
          </a:p>
          <a:p>
            <a:pPr indent="-254000" lvl="0" marL="342900" rtl="0" algn="l">
              <a:lnSpc>
                <a:spcPct val="150000"/>
              </a:lnSpc>
              <a:spcBef>
                <a:spcPts val="0"/>
              </a:spcBef>
              <a:spcAft>
                <a:spcPts val="0"/>
              </a:spcAft>
              <a:buClr>
                <a:schemeClr val="dk1"/>
              </a:buClr>
              <a:buSzPts val="1200"/>
              <a:buChar char="●"/>
            </a:pPr>
            <a:r>
              <a:rPr lang="ru"/>
              <a:t>У нас будут покупать идею умного магазина</a:t>
            </a:r>
            <a:endParaRPr/>
          </a:p>
          <a:p>
            <a:pPr indent="-311150" lvl="0" marL="457200" rtl="0" algn="just">
              <a:lnSpc>
                <a:spcPct val="100000"/>
              </a:lnSpc>
              <a:spcBef>
                <a:spcPts val="0"/>
              </a:spcBef>
              <a:spcAft>
                <a:spcPts val="0"/>
              </a:spcAft>
              <a:buClr>
                <a:schemeClr val="dk1"/>
              </a:buClr>
              <a:buSzPts val="1300"/>
              <a:buChar char="●"/>
            </a:pPr>
            <a:r>
              <a:rPr lang="ru" sz="1100">
                <a:solidFill>
                  <a:srgbClr val="000000"/>
                </a:solidFill>
                <a:highlight>
                  <a:schemeClr val="lt1"/>
                </a:highlight>
              </a:rPr>
              <a:t>Ценность продукта заключается в том, что он экономит время и деньги наших потребителей, при этом качество товара не снижается.Мы планируем получать прибыль путем привлечения большого количества потребителей нашего продукта, продажи нашего продукта юридическим лицам. Для продвижения нашего продукта мы планируем выступать на различного рода конференциях для привлечения возможных инвесторов, а также таргетированная реклама.</a:t>
            </a:r>
            <a:endParaRPr sz="1100">
              <a:solidFill>
                <a:srgbClr val="000000"/>
              </a:solidFill>
              <a:highlight>
                <a:schemeClr val="lt1"/>
              </a:highlight>
            </a:endParaRPr>
          </a:p>
          <a:p>
            <a:pPr indent="-254000" lvl="0" marL="342900" rtl="0" algn="l">
              <a:lnSpc>
                <a:spcPct val="150000"/>
              </a:lnSpc>
              <a:spcBef>
                <a:spcPts val="0"/>
              </a:spcBef>
              <a:spcAft>
                <a:spcPts val="0"/>
              </a:spcAft>
              <a:buClr>
                <a:schemeClr val="dk1"/>
              </a:buClr>
              <a:buSzPts val="1200"/>
              <a:buChar char="●"/>
            </a:pPr>
            <a:r>
              <a:rPr lang="ru"/>
              <a:t> </a:t>
            </a:r>
            <a:endParaRPr/>
          </a:p>
          <a:p>
            <a:pPr indent="-254000" lvl="0" marL="342900" rtl="0" algn="l">
              <a:lnSpc>
                <a:spcPct val="150000"/>
              </a:lnSpc>
              <a:spcBef>
                <a:spcPts val="0"/>
              </a:spcBef>
              <a:spcAft>
                <a:spcPts val="0"/>
              </a:spcAft>
              <a:buClr>
                <a:schemeClr val="dk1"/>
              </a:buClr>
              <a:buSzPts val="1200"/>
              <a:buChar char="●"/>
            </a:pPr>
            <a:r>
              <a:rPr lang="ru"/>
              <a:t>Дополнительно мы можем зарабатывать на…</a:t>
            </a:r>
            <a:endParaRPr/>
          </a:p>
        </p:txBody>
      </p:sp>
      <p:sp>
        <p:nvSpPr>
          <p:cNvPr id="213" name="Google Shape;213;p32"/>
          <p:cNvSpPr/>
          <p:nvPr/>
        </p:nvSpPr>
        <p:spPr>
          <a:xfrm>
            <a:off x="8788235" y="0"/>
            <a:ext cx="354900" cy="2088600"/>
          </a:xfrm>
          <a:prstGeom prst="rect">
            <a:avLst/>
          </a:prstGeom>
          <a:solidFill>
            <a:srgbClr val="FCAF17"/>
          </a:solidFill>
          <a:ln>
            <a:noFill/>
          </a:ln>
        </p:spPr>
        <p:txBody>
          <a:bodyPr anchorCtr="0" anchor="ctr" bIns="34275" lIns="34275" spcFirstLastPara="1" rIns="34275" wrap="square" tIns="34275">
            <a:noAutofit/>
          </a:bodyPr>
          <a:lstStyle/>
          <a:p>
            <a:pPr indent="0" lvl="0" marL="0" marR="0" rtl="0" algn="ctr">
              <a:lnSpc>
                <a:spcPct val="100000"/>
              </a:lnSpc>
              <a:spcBef>
                <a:spcPts val="0"/>
              </a:spcBef>
              <a:spcAft>
                <a:spcPts val="0"/>
              </a:spcAft>
              <a:buClr>
                <a:srgbClr val="FCAF17"/>
              </a:buClr>
              <a:buSzPts val="1300"/>
              <a:buFont typeface="Calibri"/>
              <a:buNone/>
            </a:pPr>
            <a:r>
              <a:t/>
            </a:r>
            <a:endParaRPr b="0" i="0" sz="1300" u="none" cap="none" strike="noStrike">
              <a:solidFill>
                <a:srgbClr val="000000"/>
              </a:solidFill>
              <a:latin typeface="Helvetica Neue"/>
              <a:ea typeface="Helvetica Neue"/>
              <a:cs typeface="Helvetica Neue"/>
              <a:sym typeface="Helvetica Neue"/>
            </a:endParaRPr>
          </a:p>
        </p:txBody>
      </p:sp>
      <p:sp>
        <p:nvSpPr>
          <p:cNvPr id="214" name="Google Shape;214;p32"/>
          <p:cNvSpPr/>
          <p:nvPr/>
        </p:nvSpPr>
        <p:spPr>
          <a:xfrm>
            <a:off x="8788179" y="4333388"/>
            <a:ext cx="354900" cy="822000"/>
          </a:xfrm>
          <a:prstGeom prst="rect">
            <a:avLst/>
          </a:prstGeom>
          <a:solidFill>
            <a:srgbClr val="FF2F2D"/>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FD493D"/>
              </a:buClr>
              <a:buSzPts val="1300"/>
              <a:buFont typeface="Helvetica Neue"/>
              <a:buNone/>
            </a:pPr>
            <a:r>
              <a:t/>
            </a:r>
            <a:endParaRPr b="0" i="0" sz="1300" u="none" cap="none" strike="noStrike">
              <a:solidFill>
                <a:srgbClr val="000000"/>
              </a:solidFill>
              <a:latin typeface="Helvetica Neue"/>
              <a:ea typeface="Helvetica Neue"/>
              <a:cs typeface="Helvetica Neue"/>
              <a:sym typeface="Helvetica Neue"/>
            </a:endParaRPr>
          </a:p>
        </p:txBody>
      </p:sp>
      <p:sp>
        <p:nvSpPr>
          <p:cNvPr id="215" name="Google Shape;215;p32"/>
          <p:cNvSpPr/>
          <p:nvPr/>
        </p:nvSpPr>
        <p:spPr>
          <a:xfrm>
            <a:off x="8788179" y="2088579"/>
            <a:ext cx="354900" cy="1159500"/>
          </a:xfrm>
          <a:prstGeom prst="rect">
            <a:avLst/>
          </a:prstGeom>
          <a:solidFill>
            <a:srgbClr val="8F00FF"/>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FD493D"/>
              </a:buClr>
              <a:buSzPts val="1300"/>
              <a:buFont typeface="Helvetica Neue"/>
              <a:buNone/>
            </a:pPr>
            <a:r>
              <a:t/>
            </a:r>
            <a:endParaRPr b="0" i="0" sz="1300" u="none" cap="none" strike="noStrike">
              <a:solidFill>
                <a:srgbClr val="000000"/>
              </a:solidFill>
              <a:latin typeface="Helvetica Neue"/>
              <a:ea typeface="Helvetica Neue"/>
              <a:cs typeface="Helvetica Neue"/>
              <a:sym typeface="Helvetica Neue"/>
            </a:endParaRPr>
          </a:p>
        </p:txBody>
      </p:sp>
      <p:sp>
        <p:nvSpPr>
          <p:cNvPr id="216" name="Google Shape;216;p32"/>
          <p:cNvSpPr/>
          <p:nvPr/>
        </p:nvSpPr>
        <p:spPr>
          <a:xfrm>
            <a:off x="8788179" y="3248117"/>
            <a:ext cx="354900" cy="1085100"/>
          </a:xfrm>
          <a:prstGeom prst="rect">
            <a:avLst/>
          </a:prstGeom>
          <a:solidFill>
            <a:srgbClr val="ADDAE3"/>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FD493D"/>
              </a:buClr>
              <a:buSzPts val="1300"/>
              <a:buFont typeface="Helvetica Neue"/>
              <a:buNone/>
            </a:pPr>
            <a:r>
              <a:t/>
            </a:r>
            <a:endParaRPr b="0" i="0" sz="1300" u="none" cap="none" strike="noStrike">
              <a:solidFill>
                <a:srgbClr val="000000"/>
              </a:solidFill>
              <a:latin typeface="Helvetica Neue"/>
              <a:ea typeface="Helvetica Neue"/>
              <a:cs typeface="Helvetica Neue"/>
              <a:sym typeface="Helvetica Neue"/>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 name="Shape 220"/>
        <p:cNvGrpSpPr/>
        <p:nvPr/>
      </p:nvGrpSpPr>
      <p:grpSpPr>
        <a:xfrm>
          <a:off x="0" y="0"/>
          <a:ext cx="0" cy="0"/>
          <a:chOff x="0" y="0"/>
          <a:chExt cx="0" cy="0"/>
        </a:xfrm>
      </p:grpSpPr>
      <p:sp>
        <p:nvSpPr>
          <p:cNvPr id="221" name="Google Shape;221;p33"/>
          <p:cNvSpPr txBox="1"/>
          <p:nvPr>
            <p:ph type="title"/>
          </p:nvPr>
        </p:nvSpPr>
        <p:spPr>
          <a:xfrm>
            <a:off x="456817" y="1257881"/>
            <a:ext cx="4655700" cy="600300"/>
          </a:xfrm>
          <a:prstGeom prst="rect">
            <a:avLst/>
          </a:prstGeom>
          <a:noFill/>
          <a:ln>
            <a:noFill/>
          </a:ln>
        </p:spPr>
        <p:txBody>
          <a:bodyPr anchorCtr="0" anchor="ctr" bIns="91425" lIns="91425" spcFirstLastPara="1" rIns="91425" wrap="square" tIns="91425">
            <a:spAutoFit/>
          </a:bodyPr>
          <a:lstStyle/>
          <a:p>
            <a:pPr indent="0" lvl="0" marL="0" rtl="0" algn="l">
              <a:lnSpc>
                <a:spcPct val="100000"/>
              </a:lnSpc>
              <a:spcBef>
                <a:spcPts val="0"/>
              </a:spcBef>
              <a:spcAft>
                <a:spcPts val="0"/>
              </a:spcAft>
              <a:buSzPts val="2700"/>
              <a:buNone/>
            </a:pPr>
            <a:r>
              <a:rPr b="1" lang="ru">
                <a:latin typeface="Raleway"/>
                <a:ea typeface="Raleway"/>
                <a:cs typeface="Raleway"/>
                <a:sym typeface="Raleway"/>
              </a:rPr>
              <a:t>ТЕКУЩИЕ РЕЗУЛЬТАТЫ</a:t>
            </a:r>
            <a:endParaRPr b="1">
              <a:latin typeface="Raleway"/>
              <a:ea typeface="Raleway"/>
              <a:cs typeface="Raleway"/>
              <a:sym typeface="Raleway"/>
            </a:endParaRPr>
          </a:p>
        </p:txBody>
      </p:sp>
      <p:sp>
        <p:nvSpPr>
          <p:cNvPr id="222" name="Google Shape;222;p33"/>
          <p:cNvSpPr txBox="1"/>
          <p:nvPr>
            <p:ph idx="1" type="body"/>
          </p:nvPr>
        </p:nvSpPr>
        <p:spPr>
          <a:xfrm>
            <a:off x="456818" y="2340281"/>
            <a:ext cx="7993200" cy="735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SzPts val="1200"/>
              <a:buNone/>
            </a:pPr>
            <a:r>
              <a:rPr lang="ru"/>
              <a:t>Разработали план действий и распределили роли в команде :)</a:t>
            </a:r>
            <a:endParaRPr/>
          </a:p>
          <a:p>
            <a:pPr indent="0" lvl="0" marL="0" rtl="0" algn="l">
              <a:lnSpc>
                <a:spcPct val="115000"/>
              </a:lnSpc>
              <a:spcBef>
                <a:spcPts val="1200"/>
              </a:spcBef>
              <a:spcAft>
                <a:spcPts val="1200"/>
              </a:spcAft>
              <a:buSzPts val="1200"/>
              <a:buNone/>
            </a:pPr>
            <a:r>
              <a:rPr lang="ru"/>
              <a:t>Выявили проблемы продукта и работаем над их решениями</a:t>
            </a:r>
            <a:endParaRPr/>
          </a:p>
        </p:txBody>
      </p:sp>
      <p:sp>
        <p:nvSpPr>
          <p:cNvPr id="223" name="Google Shape;223;p33"/>
          <p:cNvSpPr/>
          <p:nvPr/>
        </p:nvSpPr>
        <p:spPr>
          <a:xfrm>
            <a:off x="8788235" y="0"/>
            <a:ext cx="354900" cy="2088600"/>
          </a:xfrm>
          <a:prstGeom prst="rect">
            <a:avLst/>
          </a:prstGeom>
          <a:solidFill>
            <a:srgbClr val="FCAF17"/>
          </a:solidFill>
          <a:ln>
            <a:noFill/>
          </a:ln>
        </p:spPr>
        <p:txBody>
          <a:bodyPr anchorCtr="0" anchor="ctr" bIns="34275" lIns="34275" spcFirstLastPara="1" rIns="34275" wrap="square" tIns="34275">
            <a:noAutofit/>
          </a:bodyPr>
          <a:lstStyle/>
          <a:p>
            <a:pPr indent="0" lvl="0" marL="0" marR="0" rtl="0" algn="ctr">
              <a:lnSpc>
                <a:spcPct val="100000"/>
              </a:lnSpc>
              <a:spcBef>
                <a:spcPts val="0"/>
              </a:spcBef>
              <a:spcAft>
                <a:spcPts val="0"/>
              </a:spcAft>
              <a:buClr>
                <a:srgbClr val="FCAF17"/>
              </a:buClr>
              <a:buSzPts val="1300"/>
              <a:buFont typeface="Calibri"/>
              <a:buNone/>
            </a:pPr>
            <a:r>
              <a:t/>
            </a:r>
            <a:endParaRPr b="0" i="0" sz="1300" u="none" cap="none" strike="noStrike">
              <a:solidFill>
                <a:srgbClr val="000000"/>
              </a:solidFill>
              <a:latin typeface="Helvetica Neue"/>
              <a:ea typeface="Helvetica Neue"/>
              <a:cs typeface="Helvetica Neue"/>
              <a:sym typeface="Helvetica Neue"/>
            </a:endParaRPr>
          </a:p>
        </p:txBody>
      </p:sp>
      <p:sp>
        <p:nvSpPr>
          <p:cNvPr id="224" name="Google Shape;224;p33"/>
          <p:cNvSpPr/>
          <p:nvPr/>
        </p:nvSpPr>
        <p:spPr>
          <a:xfrm>
            <a:off x="8788179" y="4333388"/>
            <a:ext cx="354900" cy="822000"/>
          </a:xfrm>
          <a:prstGeom prst="rect">
            <a:avLst/>
          </a:prstGeom>
          <a:solidFill>
            <a:srgbClr val="FF2F2D"/>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FD493D"/>
              </a:buClr>
              <a:buSzPts val="1300"/>
              <a:buFont typeface="Helvetica Neue"/>
              <a:buNone/>
            </a:pPr>
            <a:r>
              <a:t/>
            </a:r>
            <a:endParaRPr b="0" i="0" sz="1300" u="none" cap="none" strike="noStrike">
              <a:solidFill>
                <a:srgbClr val="000000"/>
              </a:solidFill>
              <a:latin typeface="Helvetica Neue"/>
              <a:ea typeface="Helvetica Neue"/>
              <a:cs typeface="Helvetica Neue"/>
              <a:sym typeface="Helvetica Neue"/>
            </a:endParaRPr>
          </a:p>
        </p:txBody>
      </p:sp>
      <p:sp>
        <p:nvSpPr>
          <p:cNvPr id="225" name="Google Shape;225;p33"/>
          <p:cNvSpPr/>
          <p:nvPr/>
        </p:nvSpPr>
        <p:spPr>
          <a:xfrm>
            <a:off x="8788179" y="2088579"/>
            <a:ext cx="354900" cy="1159500"/>
          </a:xfrm>
          <a:prstGeom prst="rect">
            <a:avLst/>
          </a:prstGeom>
          <a:solidFill>
            <a:srgbClr val="8F00FF"/>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FD493D"/>
              </a:buClr>
              <a:buSzPts val="1300"/>
              <a:buFont typeface="Helvetica Neue"/>
              <a:buNone/>
            </a:pPr>
            <a:r>
              <a:t/>
            </a:r>
            <a:endParaRPr b="0" i="0" sz="1300" u="none" cap="none" strike="noStrike">
              <a:solidFill>
                <a:srgbClr val="000000"/>
              </a:solidFill>
              <a:latin typeface="Helvetica Neue"/>
              <a:ea typeface="Helvetica Neue"/>
              <a:cs typeface="Helvetica Neue"/>
              <a:sym typeface="Helvetica Neue"/>
            </a:endParaRPr>
          </a:p>
        </p:txBody>
      </p:sp>
      <p:sp>
        <p:nvSpPr>
          <p:cNvPr id="226" name="Google Shape;226;p33"/>
          <p:cNvSpPr/>
          <p:nvPr/>
        </p:nvSpPr>
        <p:spPr>
          <a:xfrm>
            <a:off x="8788179" y="3248117"/>
            <a:ext cx="354900" cy="1085100"/>
          </a:xfrm>
          <a:prstGeom prst="rect">
            <a:avLst/>
          </a:prstGeom>
          <a:solidFill>
            <a:srgbClr val="ADDAE3"/>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FD493D"/>
              </a:buClr>
              <a:buSzPts val="1300"/>
              <a:buFont typeface="Helvetica Neue"/>
              <a:buNone/>
            </a:pPr>
            <a:r>
              <a:t/>
            </a:r>
            <a:endParaRPr b="0" i="0" sz="1300" u="none" cap="none" strike="noStrike">
              <a:solidFill>
                <a:srgbClr val="000000"/>
              </a:solidFill>
              <a:latin typeface="Helvetica Neue"/>
              <a:ea typeface="Helvetica Neue"/>
              <a:cs typeface="Helvetica Neue"/>
              <a:sym typeface="Helvetica Neue"/>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 name="Shape 230"/>
        <p:cNvGrpSpPr/>
        <p:nvPr/>
      </p:nvGrpSpPr>
      <p:grpSpPr>
        <a:xfrm>
          <a:off x="0" y="0"/>
          <a:ext cx="0" cy="0"/>
          <a:chOff x="0" y="0"/>
          <a:chExt cx="0" cy="0"/>
        </a:xfrm>
      </p:grpSpPr>
      <p:sp>
        <p:nvSpPr>
          <p:cNvPr id="231" name="Google Shape;231;p34"/>
          <p:cNvSpPr txBox="1"/>
          <p:nvPr>
            <p:ph type="title"/>
          </p:nvPr>
        </p:nvSpPr>
        <p:spPr>
          <a:xfrm>
            <a:off x="456817" y="278156"/>
            <a:ext cx="4655700" cy="646500"/>
          </a:xfrm>
          <a:prstGeom prst="rect">
            <a:avLst/>
          </a:prstGeom>
          <a:noFill/>
          <a:ln>
            <a:noFill/>
          </a:ln>
        </p:spPr>
        <p:txBody>
          <a:bodyPr anchorCtr="0" anchor="ctr" bIns="91425" lIns="91425" spcFirstLastPara="1" rIns="91425" wrap="square" tIns="91425">
            <a:spAutoFit/>
          </a:bodyPr>
          <a:lstStyle/>
          <a:p>
            <a:pPr indent="0" lvl="0" marL="0" rtl="0" algn="l">
              <a:lnSpc>
                <a:spcPct val="100000"/>
              </a:lnSpc>
              <a:spcBef>
                <a:spcPts val="0"/>
              </a:spcBef>
              <a:spcAft>
                <a:spcPts val="0"/>
              </a:spcAft>
              <a:buSzPts val="2700"/>
              <a:buNone/>
            </a:pPr>
            <a:r>
              <a:rPr lang="ru" sz="3000">
                <a:solidFill>
                  <a:schemeClr val="dk1"/>
                </a:solidFill>
              </a:rPr>
              <a:t>КОМАНДА СТАРТАПА</a:t>
            </a:r>
            <a:endParaRPr sz="3000">
              <a:solidFill>
                <a:schemeClr val="dk1"/>
              </a:solidFill>
            </a:endParaRPr>
          </a:p>
        </p:txBody>
      </p:sp>
      <p:graphicFrame>
        <p:nvGraphicFramePr>
          <p:cNvPr id="232" name="Google Shape;232;p34"/>
          <p:cNvGraphicFramePr/>
          <p:nvPr/>
        </p:nvGraphicFramePr>
        <p:xfrm>
          <a:off x="456810" y="921625"/>
          <a:ext cx="3000000" cy="3000000"/>
        </p:xfrm>
        <a:graphic>
          <a:graphicData uri="http://schemas.openxmlformats.org/drawingml/2006/table">
            <a:tbl>
              <a:tblPr>
                <a:noFill/>
                <a:tableStyleId>{F250415E-92C0-4AC8-AEEE-38125EB83119}</a:tableStyleId>
              </a:tblPr>
              <a:tblGrid>
                <a:gridCol w="2510675"/>
                <a:gridCol w="2510675"/>
                <a:gridCol w="2510675"/>
              </a:tblGrid>
              <a:tr h="381000">
                <a:tc>
                  <a:txBody>
                    <a:bodyPr/>
                    <a:lstStyle/>
                    <a:p>
                      <a:pPr indent="0" lvl="0" marL="0" marR="0" rtl="0" algn="l">
                        <a:lnSpc>
                          <a:spcPct val="100000"/>
                        </a:lnSpc>
                        <a:spcBef>
                          <a:spcPts val="0"/>
                        </a:spcBef>
                        <a:spcAft>
                          <a:spcPts val="0"/>
                        </a:spcAft>
                        <a:buClr>
                          <a:srgbClr val="000000"/>
                        </a:buClr>
                        <a:buSzPts val="1100"/>
                        <a:buFont typeface="Arial"/>
                        <a:buNone/>
                      </a:pPr>
                      <a:r>
                        <a:rPr lang="ru" sz="1100" u="none" cap="none" strike="noStrike">
                          <a:solidFill>
                            <a:srgbClr val="132C40"/>
                          </a:solidFill>
                          <a:latin typeface="Raleway SemiBold"/>
                          <a:ea typeface="Raleway SemiBold"/>
                          <a:cs typeface="Raleway SemiBold"/>
                          <a:sym typeface="Raleway SemiBold"/>
                        </a:rPr>
                        <a:t>РОЛЬ</a:t>
                      </a:r>
                      <a:endParaRPr sz="1100" u="none" cap="none" strike="noStrike">
                        <a:solidFill>
                          <a:srgbClr val="132C40"/>
                        </a:solidFill>
                        <a:latin typeface="Raleway SemiBold"/>
                        <a:ea typeface="Raleway SemiBold"/>
                        <a:cs typeface="Raleway SemiBold"/>
                        <a:sym typeface="Raleway SemiBold"/>
                      </a:endParaRPr>
                    </a:p>
                  </a:txBody>
                  <a:tcPr marT="91425" marB="91425" marR="91425" marL="91425" anchor="ctr">
                    <a:lnL cap="flat" cmpd="sng" w="9525">
                      <a:solidFill>
                        <a:schemeClr val="accent4"/>
                      </a:solidFill>
                      <a:prstDash val="solid"/>
                      <a:round/>
                      <a:headEnd len="sm" w="sm" type="none"/>
                      <a:tailEnd len="sm" w="sm" type="none"/>
                    </a:lnL>
                    <a:lnR cap="flat" cmpd="sng" w="9525">
                      <a:solidFill>
                        <a:schemeClr val="accent4"/>
                      </a:solidFill>
                      <a:prstDash val="solid"/>
                      <a:round/>
                      <a:headEnd len="sm" w="sm" type="none"/>
                      <a:tailEnd len="sm" w="sm" type="none"/>
                    </a:lnR>
                    <a:lnT cap="flat" cmpd="sng" w="9525">
                      <a:solidFill>
                        <a:schemeClr val="accent4"/>
                      </a:solidFill>
                      <a:prstDash val="solid"/>
                      <a:round/>
                      <a:headEnd len="sm" w="sm" type="none"/>
                      <a:tailEnd len="sm" w="sm" type="none"/>
                    </a:lnT>
                    <a:lnB cap="flat" cmpd="sng" w="9525">
                      <a:solidFill>
                        <a:schemeClr val="accent4"/>
                      </a:solidFill>
                      <a:prstDash val="solid"/>
                      <a:round/>
                      <a:headEnd len="sm" w="sm" type="none"/>
                      <a:tailEnd len="sm" w="sm" type="none"/>
                    </a:lnB>
                    <a:solidFill>
                      <a:schemeClr val="accent4"/>
                    </a:solidFill>
                  </a:tcPr>
                </a:tc>
                <a:tc>
                  <a:txBody>
                    <a:bodyPr/>
                    <a:lstStyle/>
                    <a:p>
                      <a:pPr indent="0" lvl="0" marL="0" marR="0" rtl="0" algn="l">
                        <a:lnSpc>
                          <a:spcPct val="100000"/>
                        </a:lnSpc>
                        <a:spcBef>
                          <a:spcPts val="0"/>
                        </a:spcBef>
                        <a:spcAft>
                          <a:spcPts val="0"/>
                        </a:spcAft>
                        <a:buClr>
                          <a:srgbClr val="000000"/>
                        </a:buClr>
                        <a:buSzPts val="1100"/>
                        <a:buFont typeface="Arial"/>
                        <a:buNone/>
                      </a:pPr>
                      <a:r>
                        <a:rPr lang="ru" sz="1100" u="none" cap="none" strike="noStrike">
                          <a:solidFill>
                            <a:srgbClr val="132C40"/>
                          </a:solidFill>
                          <a:latin typeface="Raleway SemiBold"/>
                          <a:ea typeface="Raleway SemiBold"/>
                          <a:cs typeface="Raleway SemiBold"/>
                          <a:sym typeface="Raleway SemiBold"/>
                        </a:rPr>
                        <a:t>ФАМИЛИЯ ИМЯ</a:t>
                      </a:r>
                      <a:endParaRPr sz="1100" u="none" cap="none" strike="noStrike">
                        <a:solidFill>
                          <a:srgbClr val="132C40"/>
                        </a:solidFill>
                        <a:latin typeface="Raleway SemiBold"/>
                        <a:ea typeface="Raleway SemiBold"/>
                        <a:cs typeface="Raleway SemiBold"/>
                        <a:sym typeface="Raleway SemiBold"/>
                      </a:endParaRPr>
                    </a:p>
                  </a:txBody>
                  <a:tcPr marT="91425" marB="91425" marR="91425" marL="91425" anchor="ctr">
                    <a:lnL cap="flat" cmpd="sng" w="9525">
                      <a:solidFill>
                        <a:schemeClr val="accent4"/>
                      </a:solidFill>
                      <a:prstDash val="solid"/>
                      <a:round/>
                      <a:headEnd len="sm" w="sm" type="none"/>
                      <a:tailEnd len="sm" w="sm" type="none"/>
                    </a:lnL>
                    <a:lnR cap="flat" cmpd="sng" w="9525">
                      <a:solidFill>
                        <a:schemeClr val="accent4"/>
                      </a:solidFill>
                      <a:prstDash val="solid"/>
                      <a:round/>
                      <a:headEnd len="sm" w="sm" type="none"/>
                      <a:tailEnd len="sm" w="sm" type="none"/>
                    </a:lnR>
                    <a:lnT cap="flat" cmpd="sng" w="9525">
                      <a:solidFill>
                        <a:schemeClr val="accent4"/>
                      </a:solidFill>
                      <a:prstDash val="solid"/>
                      <a:round/>
                      <a:headEnd len="sm" w="sm" type="none"/>
                      <a:tailEnd len="sm" w="sm" type="none"/>
                    </a:lnT>
                    <a:lnB cap="flat" cmpd="sng" w="9525">
                      <a:solidFill>
                        <a:schemeClr val="accent4"/>
                      </a:solidFill>
                      <a:prstDash val="solid"/>
                      <a:round/>
                      <a:headEnd len="sm" w="sm" type="none"/>
                      <a:tailEnd len="sm" w="sm" type="none"/>
                    </a:lnB>
                    <a:solidFill>
                      <a:schemeClr val="accent4"/>
                    </a:solidFill>
                  </a:tcPr>
                </a:tc>
                <a:tc>
                  <a:txBody>
                    <a:bodyPr/>
                    <a:lstStyle/>
                    <a:p>
                      <a:pPr indent="0" lvl="0" marL="0" marR="0" rtl="0" algn="l">
                        <a:lnSpc>
                          <a:spcPct val="100000"/>
                        </a:lnSpc>
                        <a:spcBef>
                          <a:spcPts val="0"/>
                        </a:spcBef>
                        <a:spcAft>
                          <a:spcPts val="0"/>
                        </a:spcAft>
                        <a:buClr>
                          <a:srgbClr val="000000"/>
                        </a:buClr>
                        <a:buSzPts val="1100"/>
                        <a:buFont typeface="Arial"/>
                        <a:buNone/>
                      </a:pPr>
                      <a:r>
                        <a:rPr lang="ru" sz="1100" u="none" cap="none" strike="noStrike">
                          <a:solidFill>
                            <a:srgbClr val="132C40"/>
                          </a:solidFill>
                          <a:latin typeface="Raleway SemiBold"/>
                          <a:ea typeface="Raleway SemiBold"/>
                          <a:cs typeface="Raleway SemiBold"/>
                          <a:sym typeface="Raleway SemiBold"/>
                        </a:rPr>
                        <a:t>ФОТО</a:t>
                      </a:r>
                      <a:endParaRPr sz="1100" u="none" cap="none" strike="noStrike">
                        <a:solidFill>
                          <a:srgbClr val="132C40"/>
                        </a:solidFill>
                        <a:latin typeface="Raleway SemiBold"/>
                        <a:ea typeface="Raleway SemiBold"/>
                        <a:cs typeface="Raleway SemiBold"/>
                        <a:sym typeface="Raleway SemiBold"/>
                      </a:endParaRPr>
                    </a:p>
                  </a:txBody>
                  <a:tcPr marT="91425" marB="91425" marR="91425" marL="91425" anchor="ctr">
                    <a:lnL cap="flat" cmpd="sng" w="9525">
                      <a:solidFill>
                        <a:schemeClr val="accent4"/>
                      </a:solidFill>
                      <a:prstDash val="solid"/>
                      <a:round/>
                      <a:headEnd len="sm" w="sm" type="none"/>
                      <a:tailEnd len="sm" w="sm" type="none"/>
                    </a:lnL>
                    <a:lnR cap="flat" cmpd="sng" w="9525">
                      <a:solidFill>
                        <a:schemeClr val="accent4"/>
                      </a:solidFill>
                      <a:prstDash val="solid"/>
                      <a:round/>
                      <a:headEnd len="sm" w="sm" type="none"/>
                      <a:tailEnd len="sm" w="sm" type="none"/>
                    </a:lnR>
                    <a:lnT cap="flat" cmpd="sng" w="9525">
                      <a:solidFill>
                        <a:schemeClr val="accent4"/>
                      </a:solidFill>
                      <a:prstDash val="solid"/>
                      <a:round/>
                      <a:headEnd len="sm" w="sm" type="none"/>
                      <a:tailEnd len="sm" w="sm" type="none"/>
                    </a:lnT>
                    <a:lnB cap="flat" cmpd="sng" w="9525">
                      <a:solidFill>
                        <a:schemeClr val="accent4"/>
                      </a:solidFill>
                      <a:prstDash val="solid"/>
                      <a:round/>
                      <a:headEnd len="sm" w="sm" type="none"/>
                      <a:tailEnd len="sm" w="sm" type="none"/>
                    </a:lnB>
                    <a:solidFill>
                      <a:schemeClr val="accent4"/>
                    </a:solidFill>
                  </a:tcPr>
                </a:tc>
              </a:tr>
              <a:tr h="439675">
                <a:tc>
                  <a:txBody>
                    <a:bodyPr/>
                    <a:lstStyle/>
                    <a:p>
                      <a:pPr indent="0" lvl="0" marL="0" marR="0" rtl="0" algn="l">
                        <a:lnSpc>
                          <a:spcPct val="115000"/>
                        </a:lnSpc>
                        <a:spcBef>
                          <a:spcPts val="0"/>
                        </a:spcBef>
                        <a:spcAft>
                          <a:spcPts val="0"/>
                        </a:spcAft>
                        <a:buClr>
                          <a:schemeClr val="dk1"/>
                        </a:buClr>
                        <a:buSzPts val="1100"/>
                        <a:buFont typeface="Arial"/>
                        <a:buNone/>
                      </a:pPr>
                      <a:r>
                        <a:rPr lang="ru" sz="1100" u="none" cap="none" strike="noStrike">
                          <a:solidFill>
                            <a:srgbClr val="132C40"/>
                          </a:solidFill>
                          <a:latin typeface="Raleway SemiBold"/>
                          <a:ea typeface="Raleway SemiBold"/>
                          <a:cs typeface="Raleway SemiBold"/>
                          <a:sym typeface="Raleway SemiBold"/>
                        </a:rPr>
                        <a:t>ЛИДЕР (CEO)</a:t>
                      </a:r>
                      <a:endParaRPr sz="1100" u="none" cap="none" strike="noStrike">
                        <a:solidFill>
                          <a:srgbClr val="132C40"/>
                        </a:solidFill>
                        <a:latin typeface="Raleway SemiBold"/>
                        <a:ea typeface="Raleway SemiBold"/>
                        <a:cs typeface="Raleway SemiBold"/>
                        <a:sym typeface="Raleway SemiBold"/>
                      </a:endParaRPr>
                    </a:p>
                  </a:txBody>
                  <a:tcPr marT="91425" marB="91425" marR="91425" marL="91425" anchor="ctr">
                    <a:lnL cap="flat" cmpd="sng" w="9525">
                      <a:solidFill>
                        <a:schemeClr val="accent4"/>
                      </a:solidFill>
                      <a:prstDash val="solid"/>
                      <a:round/>
                      <a:headEnd len="sm" w="sm" type="none"/>
                      <a:tailEnd len="sm" w="sm" type="none"/>
                    </a:lnL>
                    <a:lnR cap="flat" cmpd="sng" w="9525">
                      <a:solidFill>
                        <a:schemeClr val="accent4"/>
                      </a:solidFill>
                      <a:prstDash val="solid"/>
                      <a:round/>
                      <a:headEnd len="sm" w="sm" type="none"/>
                      <a:tailEnd len="sm" w="sm" type="none"/>
                    </a:lnR>
                    <a:lnT cap="flat" cmpd="sng" w="9525">
                      <a:solidFill>
                        <a:schemeClr val="accent4"/>
                      </a:solidFill>
                      <a:prstDash val="solid"/>
                      <a:round/>
                      <a:headEnd len="sm" w="sm" type="none"/>
                      <a:tailEnd len="sm" w="sm" type="none"/>
                    </a:lnT>
                    <a:lnB cap="flat" cmpd="sng" w="9525">
                      <a:solidFill>
                        <a:schemeClr val="accent4"/>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100"/>
                        <a:buFont typeface="Arial"/>
                        <a:buNone/>
                      </a:pPr>
                      <a:r>
                        <a:rPr lang="ru" sz="1100">
                          <a:solidFill>
                            <a:srgbClr val="132C40"/>
                          </a:solidFill>
                          <a:latin typeface="Raleway SemiBold"/>
                          <a:ea typeface="Raleway SemiBold"/>
                          <a:cs typeface="Raleway SemiBold"/>
                          <a:sym typeface="Raleway SemiBold"/>
                        </a:rPr>
                        <a:t>Кленский Никита</a:t>
                      </a:r>
                      <a:endParaRPr sz="1100" u="none" cap="none" strike="noStrike">
                        <a:solidFill>
                          <a:srgbClr val="132C40"/>
                        </a:solidFill>
                        <a:latin typeface="Raleway SemiBold"/>
                        <a:ea typeface="Raleway SemiBold"/>
                        <a:cs typeface="Raleway SemiBold"/>
                        <a:sym typeface="Raleway SemiBold"/>
                      </a:endParaRPr>
                    </a:p>
                  </a:txBody>
                  <a:tcPr marT="91425" marB="91425" marR="91425" marL="91425" anchor="ctr">
                    <a:lnL cap="flat" cmpd="sng" w="9525">
                      <a:solidFill>
                        <a:schemeClr val="accent4"/>
                      </a:solidFill>
                      <a:prstDash val="solid"/>
                      <a:round/>
                      <a:headEnd len="sm" w="sm" type="none"/>
                      <a:tailEnd len="sm" w="sm" type="none"/>
                    </a:lnL>
                    <a:lnR cap="flat" cmpd="sng" w="9525">
                      <a:solidFill>
                        <a:schemeClr val="accent4"/>
                      </a:solidFill>
                      <a:prstDash val="solid"/>
                      <a:round/>
                      <a:headEnd len="sm" w="sm" type="none"/>
                      <a:tailEnd len="sm" w="sm" type="none"/>
                    </a:lnR>
                    <a:lnT cap="flat" cmpd="sng" w="9525">
                      <a:solidFill>
                        <a:schemeClr val="accent4"/>
                      </a:solidFill>
                      <a:prstDash val="solid"/>
                      <a:round/>
                      <a:headEnd len="sm" w="sm" type="none"/>
                      <a:tailEnd len="sm" w="sm" type="none"/>
                    </a:lnT>
                    <a:lnB cap="flat" cmpd="sng" w="9525">
                      <a:solidFill>
                        <a:schemeClr val="accent4"/>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100"/>
                        <a:buFont typeface="Arial"/>
                        <a:buNone/>
                      </a:pPr>
                      <a:r>
                        <a:t/>
                      </a:r>
                      <a:endParaRPr sz="1100" u="none" cap="none" strike="noStrike">
                        <a:solidFill>
                          <a:srgbClr val="132C40"/>
                        </a:solidFill>
                        <a:latin typeface="Raleway SemiBold"/>
                        <a:ea typeface="Raleway SemiBold"/>
                        <a:cs typeface="Raleway SemiBold"/>
                        <a:sym typeface="Raleway SemiBold"/>
                      </a:endParaRPr>
                    </a:p>
                    <a:p>
                      <a:pPr indent="0" lvl="0" marL="0" marR="0" rtl="0" algn="l">
                        <a:lnSpc>
                          <a:spcPct val="100000"/>
                        </a:lnSpc>
                        <a:spcBef>
                          <a:spcPts val="0"/>
                        </a:spcBef>
                        <a:spcAft>
                          <a:spcPts val="0"/>
                        </a:spcAft>
                        <a:buClr>
                          <a:srgbClr val="000000"/>
                        </a:buClr>
                        <a:buSzPts val="1100"/>
                        <a:buFont typeface="Arial"/>
                        <a:buNone/>
                      </a:pPr>
                      <a:r>
                        <a:t/>
                      </a:r>
                      <a:endParaRPr sz="1100" u="none" cap="none" strike="noStrike">
                        <a:solidFill>
                          <a:srgbClr val="132C40"/>
                        </a:solidFill>
                        <a:latin typeface="Raleway SemiBold"/>
                        <a:ea typeface="Raleway SemiBold"/>
                        <a:cs typeface="Raleway SemiBold"/>
                        <a:sym typeface="Raleway SemiBold"/>
                      </a:endParaRPr>
                    </a:p>
                    <a:p>
                      <a:pPr indent="0" lvl="0" marL="0" marR="0" rtl="0" algn="l">
                        <a:lnSpc>
                          <a:spcPct val="100000"/>
                        </a:lnSpc>
                        <a:spcBef>
                          <a:spcPts val="0"/>
                        </a:spcBef>
                        <a:spcAft>
                          <a:spcPts val="0"/>
                        </a:spcAft>
                        <a:buClr>
                          <a:srgbClr val="000000"/>
                        </a:buClr>
                        <a:buSzPts val="1100"/>
                        <a:buFont typeface="Arial"/>
                        <a:buNone/>
                      </a:pPr>
                      <a:r>
                        <a:t/>
                      </a:r>
                      <a:endParaRPr sz="1100" u="none" cap="none" strike="noStrike">
                        <a:solidFill>
                          <a:srgbClr val="132C40"/>
                        </a:solidFill>
                        <a:latin typeface="Raleway SemiBold"/>
                        <a:ea typeface="Raleway SemiBold"/>
                        <a:cs typeface="Raleway SemiBold"/>
                        <a:sym typeface="Raleway SemiBold"/>
                      </a:endParaRPr>
                    </a:p>
                    <a:p>
                      <a:pPr indent="0" lvl="0" marL="0" marR="0" rtl="0" algn="l">
                        <a:lnSpc>
                          <a:spcPct val="100000"/>
                        </a:lnSpc>
                        <a:spcBef>
                          <a:spcPts val="0"/>
                        </a:spcBef>
                        <a:spcAft>
                          <a:spcPts val="0"/>
                        </a:spcAft>
                        <a:buClr>
                          <a:srgbClr val="000000"/>
                        </a:buClr>
                        <a:buSzPts val="1100"/>
                        <a:buFont typeface="Arial"/>
                        <a:buNone/>
                      </a:pPr>
                      <a:r>
                        <a:t/>
                      </a:r>
                      <a:endParaRPr sz="1100" u="none" cap="none" strike="noStrike">
                        <a:solidFill>
                          <a:srgbClr val="132C40"/>
                        </a:solidFill>
                        <a:latin typeface="Raleway SemiBold"/>
                        <a:ea typeface="Raleway SemiBold"/>
                        <a:cs typeface="Raleway SemiBold"/>
                        <a:sym typeface="Raleway SemiBold"/>
                      </a:endParaRPr>
                    </a:p>
                  </a:txBody>
                  <a:tcPr marT="91425" marB="91425" marR="91425" marL="91425" anchor="ctr">
                    <a:lnL cap="flat" cmpd="sng" w="9525">
                      <a:solidFill>
                        <a:schemeClr val="accent4"/>
                      </a:solidFill>
                      <a:prstDash val="solid"/>
                      <a:round/>
                      <a:headEnd len="sm" w="sm" type="none"/>
                      <a:tailEnd len="sm" w="sm" type="none"/>
                    </a:lnL>
                    <a:lnR cap="flat" cmpd="sng" w="9525">
                      <a:solidFill>
                        <a:schemeClr val="accent4"/>
                      </a:solidFill>
                      <a:prstDash val="solid"/>
                      <a:round/>
                      <a:headEnd len="sm" w="sm" type="none"/>
                      <a:tailEnd len="sm" w="sm" type="none"/>
                    </a:lnR>
                    <a:lnT cap="flat" cmpd="sng" w="9525">
                      <a:solidFill>
                        <a:schemeClr val="accent4"/>
                      </a:solidFill>
                      <a:prstDash val="solid"/>
                      <a:round/>
                      <a:headEnd len="sm" w="sm" type="none"/>
                      <a:tailEnd len="sm" w="sm" type="none"/>
                    </a:lnT>
                    <a:lnB cap="flat" cmpd="sng" w="9525">
                      <a:solidFill>
                        <a:schemeClr val="accent4"/>
                      </a:solidFill>
                      <a:prstDash val="solid"/>
                      <a:round/>
                      <a:headEnd len="sm" w="sm" type="none"/>
                      <a:tailEnd len="sm" w="sm" type="none"/>
                    </a:lnB>
                  </a:tcPr>
                </a:tc>
              </a:tr>
              <a:tr h="439675">
                <a:tc>
                  <a:txBody>
                    <a:bodyPr/>
                    <a:lstStyle/>
                    <a:p>
                      <a:pPr indent="0" lvl="0" marL="0" rtl="0" algn="l">
                        <a:spcBef>
                          <a:spcPts val="0"/>
                        </a:spcBef>
                        <a:spcAft>
                          <a:spcPts val="0"/>
                        </a:spcAft>
                        <a:buClr>
                          <a:schemeClr val="dk2"/>
                        </a:buClr>
                        <a:buSzPts val="1100"/>
                        <a:buFont typeface="Arial"/>
                        <a:buNone/>
                      </a:pPr>
                      <a:r>
                        <a:rPr lang="ru" sz="1200">
                          <a:solidFill>
                            <a:schemeClr val="dk2"/>
                          </a:solidFill>
                          <a:latin typeface="Raleway Medium"/>
                          <a:ea typeface="Raleway Medium"/>
                          <a:cs typeface="Raleway Medium"/>
                          <a:sym typeface="Raleway Medium"/>
                        </a:rPr>
                        <a:t>АНАЛИТИК</a:t>
                      </a:r>
                      <a:endParaRPr sz="1300" u="none" cap="none" strike="noStrike">
                        <a:solidFill>
                          <a:srgbClr val="132C40"/>
                        </a:solidFill>
                        <a:latin typeface="Raleway Medium"/>
                        <a:ea typeface="Raleway Medium"/>
                        <a:cs typeface="Raleway Medium"/>
                        <a:sym typeface="Raleway Medium"/>
                      </a:endParaRPr>
                    </a:p>
                  </a:txBody>
                  <a:tcPr marT="91425" marB="91425" marR="91425" marL="91425" anchor="ctr">
                    <a:lnL cap="flat" cmpd="sng" w="9525">
                      <a:solidFill>
                        <a:schemeClr val="accent4"/>
                      </a:solidFill>
                      <a:prstDash val="solid"/>
                      <a:round/>
                      <a:headEnd len="sm" w="sm" type="none"/>
                      <a:tailEnd len="sm" w="sm" type="none"/>
                    </a:lnL>
                    <a:lnR cap="flat" cmpd="sng" w="9525">
                      <a:solidFill>
                        <a:schemeClr val="accent4"/>
                      </a:solidFill>
                      <a:prstDash val="solid"/>
                      <a:round/>
                      <a:headEnd len="sm" w="sm" type="none"/>
                      <a:tailEnd len="sm" w="sm" type="none"/>
                    </a:lnR>
                    <a:lnT cap="flat" cmpd="sng" w="9525">
                      <a:solidFill>
                        <a:schemeClr val="accent4"/>
                      </a:solidFill>
                      <a:prstDash val="solid"/>
                      <a:round/>
                      <a:headEnd len="sm" w="sm" type="none"/>
                      <a:tailEnd len="sm" w="sm" type="none"/>
                    </a:lnT>
                    <a:lnB cap="flat" cmpd="sng" w="9525">
                      <a:solidFill>
                        <a:schemeClr val="accent4"/>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100"/>
                        <a:buFont typeface="Arial"/>
                        <a:buNone/>
                      </a:pPr>
                      <a:r>
                        <a:rPr lang="ru" sz="1100">
                          <a:solidFill>
                            <a:srgbClr val="132C40"/>
                          </a:solidFill>
                          <a:latin typeface="Raleway SemiBold"/>
                          <a:ea typeface="Raleway SemiBold"/>
                          <a:cs typeface="Raleway SemiBold"/>
                          <a:sym typeface="Raleway SemiBold"/>
                        </a:rPr>
                        <a:t>Слизевич Виктория</a:t>
                      </a:r>
                      <a:endParaRPr sz="1100" u="none" cap="none" strike="noStrike">
                        <a:solidFill>
                          <a:srgbClr val="132C40"/>
                        </a:solidFill>
                        <a:latin typeface="Raleway SemiBold"/>
                        <a:ea typeface="Raleway SemiBold"/>
                        <a:cs typeface="Raleway SemiBold"/>
                        <a:sym typeface="Raleway SemiBold"/>
                      </a:endParaRPr>
                    </a:p>
                  </a:txBody>
                  <a:tcPr marT="91425" marB="91425" marR="91425" marL="91425" anchor="ctr">
                    <a:lnL cap="flat" cmpd="sng" w="9525">
                      <a:solidFill>
                        <a:schemeClr val="accent4"/>
                      </a:solidFill>
                      <a:prstDash val="solid"/>
                      <a:round/>
                      <a:headEnd len="sm" w="sm" type="none"/>
                      <a:tailEnd len="sm" w="sm" type="none"/>
                    </a:lnL>
                    <a:lnR cap="flat" cmpd="sng" w="9525">
                      <a:solidFill>
                        <a:schemeClr val="accent4"/>
                      </a:solidFill>
                      <a:prstDash val="solid"/>
                      <a:round/>
                      <a:headEnd len="sm" w="sm" type="none"/>
                      <a:tailEnd len="sm" w="sm" type="none"/>
                    </a:lnR>
                    <a:lnT cap="flat" cmpd="sng" w="9525">
                      <a:solidFill>
                        <a:schemeClr val="accent4"/>
                      </a:solidFill>
                      <a:prstDash val="solid"/>
                      <a:round/>
                      <a:headEnd len="sm" w="sm" type="none"/>
                      <a:tailEnd len="sm" w="sm" type="none"/>
                    </a:lnT>
                    <a:lnB cap="flat" cmpd="sng" w="9525">
                      <a:solidFill>
                        <a:schemeClr val="accent4"/>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100"/>
                        <a:buFont typeface="Arial"/>
                        <a:buNone/>
                      </a:pPr>
                      <a:r>
                        <a:t/>
                      </a:r>
                      <a:endParaRPr sz="1100" u="none" cap="none" strike="noStrike">
                        <a:solidFill>
                          <a:srgbClr val="132C40"/>
                        </a:solidFill>
                        <a:latin typeface="Raleway SemiBold"/>
                        <a:ea typeface="Raleway SemiBold"/>
                        <a:cs typeface="Raleway SemiBold"/>
                        <a:sym typeface="Raleway SemiBold"/>
                      </a:endParaRPr>
                    </a:p>
                    <a:p>
                      <a:pPr indent="0" lvl="0" marL="0" marR="0" rtl="0" algn="l">
                        <a:lnSpc>
                          <a:spcPct val="100000"/>
                        </a:lnSpc>
                        <a:spcBef>
                          <a:spcPts val="0"/>
                        </a:spcBef>
                        <a:spcAft>
                          <a:spcPts val="0"/>
                        </a:spcAft>
                        <a:buClr>
                          <a:srgbClr val="000000"/>
                        </a:buClr>
                        <a:buSzPts val="1100"/>
                        <a:buFont typeface="Arial"/>
                        <a:buNone/>
                      </a:pPr>
                      <a:r>
                        <a:t/>
                      </a:r>
                      <a:endParaRPr sz="1100" u="none" cap="none" strike="noStrike">
                        <a:solidFill>
                          <a:srgbClr val="132C40"/>
                        </a:solidFill>
                        <a:latin typeface="Raleway SemiBold"/>
                        <a:ea typeface="Raleway SemiBold"/>
                        <a:cs typeface="Raleway SemiBold"/>
                        <a:sym typeface="Raleway SemiBold"/>
                      </a:endParaRPr>
                    </a:p>
                    <a:p>
                      <a:pPr indent="0" lvl="0" marL="0" marR="0" rtl="0" algn="l">
                        <a:lnSpc>
                          <a:spcPct val="100000"/>
                        </a:lnSpc>
                        <a:spcBef>
                          <a:spcPts val="0"/>
                        </a:spcBef>
                        <a:spcAft>
                          <a:spcPts val="0"/>
                        </a:spcAft>
                        <a:buClr>
                          <a:srgbClr val="000000"/>
                        </a:buClr>
                        <a:buSzPts val="1100"/>
                        <a:buFont typeface="Arial"/>
                        <a:buNone/>
                      </a:pPr>
                      <a:r>
                        <a:t/>
                      </a:r>
                      <a:endParaRPr sz="1100" u="none" cap="none" strike="noStrike">
                        <a:solidFill>
                          <a:srgbClr val="132C40"/>
                        </a:solidFill>
                        <a:latin typeface="Raleway SemiBold"/>
                        <a:ea typeface="Raleway SemiBold"/>
                        <a:cs typeface="Raleway SemiBold"/>
                        <a:sym typeface="Raleway SemiBold"/>
                      </a:endParaRPr>
                    </a:p>
                    <a:p>
                      <a:pPr indent="0" lvl="0" marL="0" marR="0" rtl="0" algn="l">
                        <a:lnSpc>
                          <a:spcPct val="100000"/>
                        </a:lnSpc>
                        <a:spcBef>
                          <a:spcPts val="0"/>
                        </a:spcBef>
                        <a:spcAft>
                          <a:spcPts val="0"/>
                        </a:spcAft>
                        <a:buClr>
                          <a:srgbClr val="000000"/>
                        </a:buClr>
                        <a:buSzPts val="1100"/>
                        <a:buFont typeface="Arial"/>
                        <a:buNone/>
                      </a:pPr>
                      <a:r>
                        <a:t/>
                      </a:r>
                      <a:endParaRPr sz="1100" u="none" cap="none" strike="noStrike">
                        <a:solidFill>
                          <a:srgbClr val="132C40"/>
                        </a:solidFill>
                        <a:latin typeface="Raleway SemiBold"/>
                        <a:ea typeface="Raleway SemiBold"/>
                        <a:cs typeface="Raleway SemiBold"/>
                        <a:sym typeface="Raleway SemiBold"/>
                      </a:endParaRPr>
                    </a:p>
                  </a:txBody>
                  <a:tcPr marT="91425" marB="91425" marR="91425" marL="91425" anchor="ctr">
                    <a:lnL cap="flat" cmpd="sng" w="9525">
                      <a:solidFill>
                        <a:schemeClr val="accent4"/>
                      </a:solidFill>
                      <a:prstDash val="solid"/>
                      <a:round/>
                      <a:headEnd len="sm" w="sm" type="none"/>
                      <a:tailEnd len="sm" w="sm" type="none"/>
                    </a:lnL>
                    <a:lnR cap="flat" cmpd="sng" w="9525">
                      <a:solidFill>
                        <a:schemeClr val="accent4"/>
                      </a:solidFill>
                      <a:prstDash val="solid"/>
                      <a:round/>
                      <a:headEnd len="sm" w="sm" type="none"/>
                      <a:tailEnd len="sm" w="sm" type="none"/>
                    </a:lnR>
                    <a:lnT cap="flat" cmpd="sng" w="9525">
                      <a:solidFill>
                        <a:schemeClr val="accent4"/>
                      </a:solidFill>
                      <a:prstDash val="solid"/>
                      <a:round/>
                      <a:headEnd len="sm" w="sm" type="none"/>
                      <a:tailEnd len="sm" w="sm" type="none"/>
                    </a:lnT>
                    <a:lnB cap="flat" cmpd="sng" w="9525">
                      <a:solidFill>
                        <a:schemeClr val="accent4"/>
                      </a:solidFill>
                      <a:prstDash val="solid"/>
                      <a:round/>
                      <a:headEnd len="sm" w="sm" type="none"/>
                      <a:tailEnd len="sm" w="sm" type="none"/>
                    </a:lnB>
                  </a:tcPr>
                </a:tc>
              </a:tr>
              <a:tr h="439675">
                <a:tc>
                  <a:txBody>
                    <a:bodyPr/>
                    <a:lstStyle/>
                    <a:p>
                      <a:pPr indent="0" lvl="0" marL="0" marR="0" rtl="0" algn="l">
                        <a:lnSpc>
                          <a:spcPct val="115000"/>
                        </a:lnSpc>
                        <a:spcBef>
                          <a:spcPts val="0"/>
                        </a:spcBef>
                        <a:spcAft>
                          <a:spcPts val="0"/>
                        </a:spcAft>
                        <a:buClr>
                          <a:schemeClr val="dk1"/>
                        </a:buClr>
                        <a:buSzPts val="1100"/>
                        <a:buFont typeface="Arial"/>
                        <a:buNone/>
                      </a:pPr>
                      <a:r>
                        <a:rPr lang="ru" sz="1100">
                          <a:solidFill>
                            <a:srgbClr val="132C40"/>
                          </a:solidFill>
                          <a:latin typeface="Raleway SemiBold"/>
                          <a:ea typeface="Raleway SemiBold"/>
                          <a:cs typeface="Raleway SemiBold"/>
                          <a:sym typeface="Raleway SemiBold"/>
                        </a:rPr>
                        <a:t>ДИЗАЙНЕР</a:t>
                      </a:r>
                      <a:endParaRPr sz="1100" u="none" cap="none" strike="noStrike">
                        <a:solidFill>
                          <a:srgbClr val="132C40"/>
                        </a:solidFill>
                        <a:latin typeface="Raleway SemiBold"/>
                        <a:ea typeface="Raleway SemiBold"/>
                        <a:cs typeface="Raleway SemiBold"/>
                        <a:sym typeface="Raleway SemiBold"/>
                      </a:endParaRPr>
                    </a:p>
                  </a:txBody>
                  <a:tcPr marT="91425" marB="91425" marR="91425" marL="91425" anchor="ctr">
                    <a:lnL cap="flat" cmpd="sng" w="9525">
                      <a:solidFill>
                        <a:schemeClr val="accent4"/>
                      </a:solidFill>
                      <a:prstDash val="solid"/>
                      <a:round/>
                      <a:headEnd len="sm" w="sm" type="none"/>
                      <a:tailEnd len="sm" w="sm" type="none"/>
                    </a:lnL>
                    <a:lnR cap="flat" cmpd="sng" w="9525">
                      <a:solidFill>
                        <a:schemeClr val="accent4"/>
                      </a:solidFill>
                      <a:prstDash val="solid"/>
                      <a:round/>
                      <a:headEnd len="sm" w="sm" type="none"/>
                      <a:tailEnd len="sm" w="sm" type="none"/>
                    </a:lnR>
                    <a:lnT cap="flat" cmpd="sng" w="9525">
                      <a:solidFill>
                        <a:schemeClr val="accent4"/>
                      </a:solidFill>
                      <a:prstDash val="solid"/>
                      <a:round/>
                      <a:headEnd len="sm" w="sm" type="none"/>
                      <a:tailEnd len="sm" w="sm" type="none"/>
                    </a:lnT>
                    <a:lnB cap="flat" cmpd="sng" w="9525">
                      <a:solidFill>
                        <a:schemeClr val="accent4"/>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100"/>
                        <a:buFont typeface="Arial"/>
                        <a:buNone/>
                      </a:pPr>
                      <a:r>
                        <a:rPr lang="ru" sz="1100">
                          <a:solidFill>
                            <a:srgbClr val="132C40"/>
                          </a:solidFill>
                          <a:latin typeface="Raleway SemiBold"/>
                          <a:ea typeface="Raleway SemiBold"/>
                          <a:cs typeface="Raleway SemiBold"/>
                          <a:sym typeface="Raleway SemiBold"/>
                        </a:rPr>
                        <a:t>Искакова Амина</a:t>
                      </a:r>
                      <a:endParaRPr sz="1100" u="none" cap="none" strike="noStrike">
                        <a:solidFill>
                          <a:srgbClr val="132C40"/>
                        </a:solidFill>
                        <a:latin typeface="Raleway SemiBold"/>
                        <a:ea typeface="Raleway SemiBold"/>
                        <a:cs typeface="Raleway SemiBold"/>
                        <a:sym typeface="Raleway SemiBold"/>
                      </a:endParaRPr>
                    </a:p>
                  </a:txBody>
                  <a:tcPr marT="91425" marB="91425" marR="91425" marL="91425" anchor="ctr">
                    <a:lnL cap="flat" cmpd="sng" w="9525">
                      <a:solidFill>
                        <a:schemeClr val="accent4"/>
                      </a:solidFill>
                      <a:prstDash val="solid"/>
                      <a:round/>
                      <a:headEnd len="sm" w="sm" type="none"/>
                      <a:tailEnd len="sm" w="sm" type="none"/>
                    </a:lnL>
                    <a:lnR cap="flat" cmpd="sng" w="9525">
                      <a:solidFill>
                        <a:schemeClr val="accent4"/>
                      </a:solidFill>
                      <a:prstDash val="solid"/>
                      <a:round/>
                      <a:headEnd len="sm" w="sm" type="none"/>
                      <a:tailEnd len="sm" w="sm" type="none"/>
                    </a:lnR>
                    <a:lnT cap="flat" cmpd="sng" w="9525">
                      <a:solidFill>
                        <a:schemeClr val="accent4"/>
                      </a:solidFill>
                      <a:prstDash val="solid"/>
                      <a:round/>
                      <a:headEnd len="sm" w="sm" type="none"/>
                      <a:tailEnd len="sm" w="sm" type="none"/>
                    </a:lnT>
                    <a:lnB cap="flat" cmpd="sng" w="9525">
                      <a:solidFill>
                        <a:schemeClr val="accent4"/>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100"/>
                        <a:buFont typeface="Arial"/>
                        <a:buNone/>
                      </a:pPr>
                      <a:r>
                        <a:t/>
                      </a:r>
                      <a:endParaRPr sz="1100" u="none" cap="none" strike="noStrike">
                        <a:solidFill>
                          <a:srgbClr val="132C40"/>
                        </a:solidFill>
                        <a:latin typeface="Raleway SemiBold"/>
                        <a:ea typeface="Raleway SemiBold"/>
                        <a:cs typeface="Raleway SemiBold"/>
                        <a:sym typeface="Raleway SemiBold"/>
                      </a:endParaRPr>
                    </a:p>
                    <a:p>
                      <a:pPr indent="0" lvl="0" marL="0" marR="0" rtl="0" algn="l">
                        <a:lnSpc>
                          <a:spcPct val="100000"/>
                        </a:lnSpc>
                        <a:spcBef>
                          <a:spcPts val="0"/>
                        </a:spcBef>
                        <a:spcAft>
                          <a:spcPts val="0"/>
                        </a:spcAft>
                        <a:buClr>
                          <a:srgbClr val="000000"/>
                        </a:buClr>
                        <a:buSzPts val="1100"/>
                        <a:buFont typeface="Arial"/>
                        <a:buNone/>
                      </a:pPr>
                      <a:r>
                        <a:t/>
                      </a:r>
                      <a:endParaRPr sz="1100" u="none" cap="none" strike="noStrike">
                        <a:solidFill>
                          <a:srgbClr val="132C40"/>
                        </a:solidFill>
                        <a:latin typeface="Raleway SemiBold"/>
                        <a:ea typeface="Raleway SemiBold"/>
                        <a:cs typeface="Raleway SemiBold"/>
                        <a:sym typeface="Raleway SemiBold"/>
                      </a:endParaRPr>
                    </a:p>
                    <a:p>
                      <a:pPr indent="0" lvl="0" marL="0" marR="0" rtl="0" algn="l">
                        <a:lnSpc>
                          <a:spcPct val="100000"/>
                        </a:lnSpc>
                        <a:spcBef>
                          <a:spcPts val="0"/>
                        </a:spcBef>
                        <a:spcAft>
                          <a:spcPts val="0"/>
                        </a:spcAft>
                        <a:buClr>
                          <a:srgbClr val="000000"/>
                        </a:buClr>
                        <a:buSzPts val="1100"/>
                        <a:buFont typeface="Arial"/>
                        <a:buNone/>
                      </a:pPr>
                      <a:r>
                        <a:t/>
                      </a:r>
                      <a:endParaRPr sz="1100" u="none" cap="none" strike="noStrike">
                        <a:solidFill>
                          <a:srgbClr val="132C40"/>
                        </a:solidFill>
                        <a:latin typeface="Raleway SemiBold"/>
                        <a:ea typeface="Raleway SemiBold"/>
                        <a:cs typeface="Raleway SemiBold"/>
                        <a:sym typeface="Raleway SemiBold"/>
                      </a:endParaRPr>
                    </a:p>
                    <a:p>
                      <a:pPr indent="0" lvl="0" marL="0" marR="0" rtl="0" algn="l">
                        <a:lnSpc>
                          <a:spcPct val="100000"/>
                        </a:lnSpc>
                        <a:spcBef>
                          <a:spcPts val="0"/>
                        </a:spcBef>
                        <a:spcAft>
                          <a:spcPts val="0"/>
                        </a:spcAft>
                        <a:buClr>
                          <a:srgbClr val="000000"/>
                        </a:buClr>
                        <a:buSzPts val="1100"/>
                        <a:buFont typeface="Arial"/>
                        <a:buNone/>
                      </a:pPr>
                      <a:r>
                        <a:t/>
                      </a:r>
                      <a:endParaRPr sz="1100" u="none" cap="none" strike="noStrike">
                        <a:solidFill>
                          <a:srgbClr val="132C40"/>
                        </a:solidFill>
                        <a:latin typeface="Raleway SemiBold"/>
                        <a:ea typeface="Raleway SemiBold"/>
                        <a:cs typeface="Raleway SemiBold"/>
                        <a:sym typeface="Raleway SemiBold"/>
                      </a:endParaRPr>
                    </a:p>
                  </a:txBody>
                  <a:tcPr marT="91425" marB="91425" marR="91425" marL="91425" anchor="ctr">
                    <a:lnL cap="flat" cmpd="sng" w="9525">
                      <a:solidFill>
                        <a:schemeClr val="accent4"/>
                      </a:solidFill>
                      <a:prstDash val="solid"/>
                      <a:round/>
                      <a:headEnd len="sm" w="sm" type="none"/>
                      <a:tailEnd len="sm" w="sm" type="none"/>
                    </a:lnL>
                    <a:lnR cap="flat" cmpd="sng" w="9525">
                      <a:solidFill>
                        <a:schemeClr val="accent4"/>
                      </a:solidFill>
                      <a:prstDash val="solid"/>
                      <a:round/>
                      <a:headEnd len="sm" w="sm" type="none"/>
                      <a:tailEnd len="sm" w="sm" type="none"/>
                    </a:lnR>
                    <a:lnT cap="flat" cmpd="sng" w="9525">
                      <a:solidFill>
                        <a:schemeClr val="accent4"/>
                      </a:solidFill>
                      <a:prstDash val="solid"/>
                      <a:round/>
                      <a:headEnd len="sm" w="sm" type="none"/>
                      <a:tailEnd len="sm" w="sm" type="none"/>
                    </a:lnT>
                    <a:lnB cap="flat" cmpd="sng" w="9525">
                      <a:solidFill>
                        <a:schemeClr val="accent4"/>
                      </a:solidFill>
                      <a:prstDash val="solid"/>
                      <a:round/>
                      <a:headEnd len="sm" w="sm" type="none"/>
                      <a:tailEnd len="sm" w="sm" type="none"/>
                    </a:lnB>
                  </a:tcPr>
                </a:tc>
              </a:tr>
            </a:tbl>
          </a:graphicData>
        </a:graphic>
      </p:graphicFrame>
      <p:sp>
        <p:nvSpPr>
          <p:cNvPr id="233" name="Google Shape;233;p34"/>
          <p:cNvSpPr/>
          <p:nvPr/>
        </p:nvSpPr>
        <p:spPr>
          <a:xfrm>
            <a:off x="456818" y="4222538"/>
            <a:ext cx="7532100" cy="551400"/>
          </a:xfrm>
          <a:prstGeom prst="rect">
            <a:avLst/>
          </a:prstGeom>
          <a:solidFill>
            <a:schemeClr val="accent2"/>
          </a:solidFill>
          <a:ln>
            <a:noFill/>
          </a:ln>
        </p:spPr>
        <p:txBody>
          <a:bodyPr anchorCtr="0" anchor="t" bIns="68575" lIns="68575" spcFirstLastPara="1" rIns="68575" wrap="square" tIns="68575">
            <a:noAutofit/>
          </a:bodyPr>
          <a:lstStyle/>
          <a:p>
            <a:pPr indent="0" lvl="0" marL="0" marR="0" rtl="0" algn="l">
              <a:lnSpc>
                <a:spcPct val="100000"/>
              </a:lnSpc>
              <a:spcBef>
                <a:spcPts val="0"/>
              </a:spcBef>
              <a:spcAft>
                <a:spcPts val="1500"/>
              </a:spcAft>
              <a:buClr>
                <a:schemeClr val="dk2"/>
              </a:buClr>
              <a:buSzPts val="1200"/>
              <a:buFont typeface="Arial"/>
              <a:buNone/>
            </a:pPr>
            <a:r>
              <a:rPr b="0" i="0" lang="ru" sz="1200" u="none" cap="none" strike="noStrike">
                <a:solidFill>
                  <a:schemeClr val="dk2"/>
                </a:solidFill>
                <a:latin typeface="Raleway"/>
                <a:ea typeface="Raleway"/>
                <a:cs typeface="Raleway"/>
                <a:sym typeface="Raleway"/>
              </a:rPr>
              <a:t>При распределении ролей в команде стартапа проговаривать свои сильные стороны и ограничения </a:t>
            </a:r>
            <a:br>
              <a:rPr b="0" i="0" lang="ru" sz="1200" u="none" cap="none" strike="noStrike">
                <a:solidFill>
                  <a:schemeClr val="dk2"/>
                </a:solidFill>
                <a:latin typeface="Raleway"/>
                <a:ea typeface="Raleway"/>
                <a:cs typeface="Raleway"/>
                <a:sym typeface="Raleway"/>
              </a:rPr>
            </a:br>
            <a:r>
              <a:rPr b="0" i="0" lang="ru" sz="1200" u="none" cap="none" strike="noStrike">
                <a:solidFill>
                  <a:schemeClr val="dk2"/>
                </a:solidFill>
                <a:latin typeface="Raleway"/>
                <a:ea typeface="Raleway"/>
                <a:cs typeface="Raleway"/>
                <a:sym typeface="Raleway"/>
              </a:rPr>
              <a:t>в отношении выбранной роли</a:t>
            </a:r>
            <a:endParaRPr b="0" i="0" sz="1200" u="none" cap="none" strike="noStrike">
              <a:solidFill>
                <a:schemeClr val="dk2"/>
              </a:solidFill>
              <a:latin typeface="Raleway"/>
              <a:ea typeface="Raleway"/>
              <a:cs typeface="Raleway"/>
              <a:sym typeface="Raleway"/>
            </a:endParaRPr>
          </a:p>
        </p:txBody>
      </p:sp>
      <p:sp>
        <p:nvSpPr>
          <p:cNvPr id="234" name="Google Shape;234;p34"/>
          <p:cNvSpPr txBox="1"/>
          <p:nvPr>
            <p:ph idx="1" type="body"/>
          </p:nvPr>
        </p:nvSpPr>
        <p:spPr>
          <a:xfrm>
            <a:off x="456818" y="3853088"/>
            <a:ext cx="7993200" cy="3693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0"/>
              </a:spcBef>
              <a:spcAft>
                <a:spcPts val="1500"/>
              </a:spcAft>
              <a:buSzPts val="1200"/>
              <a:buNone/>
            </a:pPr>
            <a:r>
              <a:rPr lang="ru">
                <a:solidFill>
                  <a:srgbClr val="FE7062"/>
                </a:solidFill>
                <a:latin typeface="Raleway SemiBold"/>
                <a:ea typeface="Raleway SemiBold"/>
                <a:cs typeface="Raleway SemiBold"/>
                <a:sym typeface="Raleway SemiBold"/>
              </a:rPr>
              <a:t>ВАЖНО</a:t>
            </a:r>
            <a:endParaRPr/>
          </a:p>
        </p:txBody>
      </p:sp>
      <p:sp>
        <p:nvSpPr>
          <p:cNvPr id="235" name="Google Shape;235;p34"/>
          <p:cNvSpPr/>
          <p:nvPr/>
        </p:nvSpPr>
        <p:spPr>
          <a:xfrm>
            <a:off x="-5084" y="4774004"/>
            <a:ext cx="406800" cy="380100"/>
          </a:xfrm>
          <a:prstGeom prst="rect">
            <a:avLst/>
          </a:prstGeom>
          <a:solidFill>
            <a:schemeClr val="accent4"/>
          </a:solidFill>
          <a:ln>
            <a:noFill/>
          </a:ln>
        </p:spPr>
        <p:txBody>
          <a:bodyPr anchorCtr="0" anchor="ctr" bIns="34275" lIns="34275" spcFirstLastPara="1" rIns="34275" wrap="square" tIns="34275">
            <a:noAutofit/>
          </a:bodyPr>
          <a:lstStyle/>
          <a:p>
            <a:pPr indent="0" lvl="0" marL="0" marR="0" rtl="0" algn="ctr">
              <a:lnSpc>
                <a:spcPct val="100000"/>
              </a:lnSpc>
              <a:spcBef>
                <a:spcPts val="0"/>
              </a:spcBef>
              <a:spcAft>
                <a:spcPts val="0"/>
              </a:spcAft>
              <a:buClr>
                <a:srgbClr val="FFFFFF"/>
              </a:buClr>
              <a:buSzPts val="1300"/>
              <a:buFont typeface="Calibri"/>
              <a:buNone/>
            </a:pPr>
            <a:r>
              <a:t/>
            </a:r>
            <a:endParaRPr b="0" i="0" sz="1300" u="none" cap="none" strike="noStrike">
              <a:solidFill>
                <a:srgbClr val="000000"/>
              </a:solidFill>
              <a:latin typeface="Helvetica Neue"/>
              <a:ea typeface="Helvetica Neue"/>
              <a:cs typeface="Helvetica Neue"/>
              <a:sym typeface="Helvetica Neue"/>
            </a:endParaRPr>
          </a:p>
        </p:txBody>
      </p:sp>
      <p:sp>
        <p:nvSpPr>
          <p:cNvPr id="236" name="Google Shape;236;p34"/>
          <p:cNvSpPr txBox="1"/>
          <p:nvPr/>
        </p:nvSpPr>
        <p:spPr>
          <a:xfrm>
            <a:off x="-5081" y="4889325"/>
            <a:ext cx="406800" cy="1494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000"/>
              <a:buFont typeface="Arial"/>
              <a:buNone/>
            </a:pPr>
            <a:fld id="{00000000-1234-1234-1234-123412341234}" type="slidenum">
              <a:rPr b="0" i="0" lang="ru" sz="1000" u="none" cap="none" strike="noStrike">
                <a:solidFill>
                  <a:schemeClr val="lt1"/>
                </a:solidFill>
                <a:latin typeface="Arial"/>
                <a:ea typeface="Arial"/>
                <a:cs typeface="Arial"/>
                <a:sym typeface="Arial"/>
              </a:rPr>
              <a:t>‹#›</a:t>
            </a:fld>
            <a:endParaRPr b="0" i="0" sz="1000" u="none" cap="none" strike="noStrike">
              <a:solidFill>
                <a:schemeClr val="lt1"/>
              </a:solidFill>
              <a:latin typeface="Arial"/>
              <a:ea typeface="Arial"/>
              <a:cs typeface="Arial"/>
              <a:sym typeface="Arial"/>
            </a:endParaRPr>
          </a:p>
        </p:txBody>
      </p:sp>
      <p:sp>
        <p:nvSpPr>
          <p:cNvPr id="237" name="Google Shape;237;p34"/>
          <p:cNvSpPr/>
          <p:nvPr/>
        </p:nvSpPr>
        <p:spPr>
          <a:xfrm>
            <a:off x="8788235" y="0"/>
            <a:ext cx="354900" cy="2088600"/>
          </a:xfrm>
          <a:prstGeom prst="rect">
            <a:avLst/>
          </a:prstGeom>
          <a:solidFill>
            <a:srgbClr val="FCAF17"/>
          </a:solidFill>
          <a:ln>
            <a:noFill/>
          </a:ln>
        </p:spPr>
        <p:txBody>
          <a:bodyPr anchorCtr="0" anchor="ctr" bIns="34275" lIns="34275" spcFirstLastPara="1" rIns="34275" wrap="square" tIns="34275">
            <a:noAutofit/>
          </a:bodyPr>
          <a:lstStyle/>
          <a:p>
            <a:pPr indent="0" lvl="0" marL="0" marR="0" rtl="0" algn="ctr">
              <a:lnSpc>
                <a:spcPct val="100000"/>
              </a:lnSpc>
              <a:spcBef>
                <a:spcPts val="0"/>
              </a:spcBef>
              <a:spcAft>
                <a:spcPts val="0"/>
              </a:spcAft>
              <a:buClr>
                <a:srgbClr val="FCAF17"/>
              </a:buClr>
              <a:buSzPts val="1300"/>
              <a:buFont typeface="Calibri"/>
              <a:buNone/>
            </a:pPr>
            <a:r>
              <a:t/>
            </a:r>
            <a:endParaRPr b="0" i="0" sz="1300" u="none" cap="none" strike="noStrike">
              <a:solidFill>
                <a:srgbClr val="000000"/>
              </a:solidFill>
              <a:latin typeface="Helvetica Neue"/>
              <a:ea typeface="Helvetica Neue"/>
              <a:cs typeface="Helvetica Neue"/>
              <a:sym typeface="Helvetica Neue"/>
            </a:endParaRPr>
          </a:p>
        </p:txBody>
      </p:sp>
      <p:sp>
        <p:nvSpPr>
          <p:cNvPr id="238" name="Google Shape;238;p34"/>
          <p:cNvSpPr/>
          <p:nvPr/>
        </p:nvSpPr>
        <p:spPr>
          <a:xfrm>
            <a:off x="8788179" y="4333388"/>
            <a:ext cx="354900" cy="822000"/>
          </a:xfrm>
          <a:prstGeom prst="rect">
            <a:avLst/>
          </a:prstGeom>
          <a:solidFill>
            <a:srgbClr val="FF2F2D"/>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FD493D"/>
              </a:buClr>
              <a:buSzPts val="1300"/>
              <a:buFont typeface="Helvetica Neue"/>
              <a:buNone/>
            </a:pPr>
            <a:r>
              <a:t/>
            </a:r>
            <a:endParaRPr b="0" i="0" sz="1300" u="none" cap="none" strike="noStrike">
              <a:solidFill>
                <a:srgbClr val="000000"/>
              </a:solidFill>
              <a:latin typeface="Helvetica Neue"/>
              <a:ea typeface="Helvetica Neue"/>
              <a:cs typeface="Helvetica Neue"/>
              <a:sym typeface="Helvetica Neue"/>
            </a:endParaRPr>
          </a:p>
        </p:txBody>
      </p:sp>
      <p:sp>
        <p:nvSpPr>
          <p:cNvPr id="239" name="Google Shape;239;p34"/>
          <p:cNvSpPr/>
          <p:nvPr/>
        </p:nvSpPr>
        <p:spPr>
          <a:xfrm>
            <a:off x="8788179" y="2088579"/>
            <a:ext cx="354900" cy="1159500"/>
          </a:xfrm>
          <a:prstGeom prst="rect">
            <a:avLst/>
          </a:prstGeom>
          <a:solidFill>
            <a:srgbClr val="8F00FF"/>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FD493D"/>
              </a:buClr>
              <a:buSzPts val="1300"/>
              <a:buFont typeface="Helvetica Neue"/>
              <a:buNone/>
            </a:pPr>
            <a:r>
              <a:t/>
            </a:r>
            <a:endParaRPr b="0" i="0" sz="1300" u="none" cap="none" strike="noStrike">
              <a:solidFill>
                <a:srgbClr val="000000"/>
              </a:solidFill>
              <a:latin typeface="Helvetica Neue"/>
              <a:ea typeface="Helvetica Neue"/>
              <a:cs typeface="Helvetica Neue"/>
              <a:sym typeface="Helvetica Neue"/>
            </a:endParaRPr>
          </a:p>
        </p:txBody>
      </p:sp>
      <p:sp>
        <p:nvSpPr>
          <p:cNvPr id="240" name="Google Shape;240;p34"/>
          <p:cNvSpPr/>
          <p:nvPr/>
        </p:nvSpPr>
        <p:spPr>
          <a:xfrm>
            <a:off x="8788179" y="3248117"/>
            <a:ext cx="354900" cy="1085100"/>
          </a:xfrm>
          <a:prstGeom prst="rect">
            <a:avLst/>
          </a:prstGeom>
          <a:solidFill>
            <a:srgbClr val="ADDAE3"/>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FD493D"/>
              </a:buClr>
              <a:buSzPts val="1300"/>
              <a:buFont typeface="Helvetica Neue"/>
              <a:buNone/>
            </a:pPr>
            <a:r>
              <a:t/>
            </a:r>
            <a:endParaRPr b="0" i="0" sz="1300" u="none" cap="none" strike="noStrike">
              <a:solidFill>
                <a:srgbClr val="000000"/>
              </a:solidFill>
              <a:latin typeface="Helvetica Neue"/>
              <a:ea typeface="Helvetica Neue"/>
              <a:cs typeface="Helvetica Neue"/>
              <a:sym typeface="Helvetica Neue"/>
            </a:endParaRPr>
          </a:p>
        </p:txBody>
      </p:sp>
      <p:pic>
        <p:nvPicPr>
          <p:cNvPr id="241" name="Google Shape;241;p34"/>
          <p:cNvPicPr preferRelativeResize="0"/>
          <p:nvPr/>
        </p:nvPicPr>
        <p:blipFill>
          <a:blip r:embed="rId3">
            <a:alphaModFix/>
          </a:blip>
          <a:stretch>
            <a:fillRect/>
          </a:stretch>
        </p:blipFill>
        <p:spPr>
          <a:xfrm>
            <a:off x="5478150" y="2999550"/>
            <a:ext cx="1312676" cy="853401"/>
          </a:xfrm>
          <a:prstGeom prst="rect">
            <a:avLst/>
          </a:prstGeom>
          <a:noFill/>
          <a:ln>
            <a:noFill/>
          </a:ln>
        </p:spPr>
      </p:pic>
      <p:pic>
        <p:nvPicPr>
          <p:cNvPr id="242" name="Google Shape;242;p34"/>
          <p:cNvPicPr preferRelativeResize="0"/>
          <p:nvPr/>
        </p:nvPicPr>
        <p:blipFill>
          <a:blip r:embed="rId4">
            <a:alphaModFix/>
          </a:blip>
          <a:stretch>
            <a:fillRect/>
          </a:stretch>
        </p:blipFill>
        <p:spPr>
          <a:xfrm>
            <a:off x="6790825" y="2145050"/>
            <a:ext cx="1194624" cy="853402"/>
          </a:xfrm>
          <a:prstGeom prst="rect">
            <a:avLst/>
          </a:prstGeom>
          <a:noFill/>
          <a:ln>
            <a:noFill/>
          </a:ln>
        </p:spPr>
      </p:pic>
      <p:pic>
        <p:nvPicPr>
          <p:cNvPr id="243" name="Google Shape;243;p34"/>
          <p:cNvPicPr preferRelativeResize="0"/>
          <p:nvPr/>
        </p:nvPicPr>
        <p:blipFill rotWithShape="1">
          <a:blip r:embed="rId5">
            <a:alphaModFix/>
          </a:blip>
          <a:srcRect b="0" l="0" r="0" t="0"/>
          <a:stretch/>
        </p:blipFill>
        <p:spPr>
          <a:xfrm>
            <a:off x="5478150" y="1334025"/>
            <a:ext cx="1312676" cy="822001"/>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7" name="Shape 247"/>
        <p:cNvGrpSpPr/>
        <p:nvPr/>
      </p:nvGrpSpPr>
      <p:grpSpPr>
        <a:xfrm>
          <a:off x="0" y="0"/>
          <a:ext cx="0" cy="0"/>
          <a:chOff x="0" y="0"/>
          <a:chExt cx="0" cy="0"/>
        </a:xfrm>
      </p:grpSpPr>
      <p:sp>
        <p:nvSpPr>
          <p:cNvPr id="248" name="Google Shape;248;p35"/>
          <p:cNvSpPr txBox="1"/>
          <p:nvPr>
            <p:ph type="title"/>
          </p:nvPr>
        </p:nvSpPr>
        <p:spPr>
          <a:xfrm>
            <a:off x="1544617" y="582331"/>
            <a:ext cx="4655700" cy="548700"/>
          </a:xfrm>
          <a:prstGeom prst="rect">
            <a:avLst/>
          </a:prstGeom>
          <a:noFill/>
          <a:ln>
            <a:noFill/>
          </a:ln>
        </p:spPr>
        <p:txBody>
          <a:bodyPr anchorCtr="0" anchor="t" bIns="58300" lIns="58300" spcFirstLastPara="1" rIns="58300" wrap="square" tIns="58300">
            <a:spAutoFit/>
          </a:bodyPr>
          <a:lstStyle/>
          <a:p>
            <a:pPr indent="0" lvl="0" marL="0" rtl="0" algn="l">
              <a:lnSpc>
                <a:spcPct val="100000"/>
              </a:lnSpc>
              <a:spcBef>
                <a:spcPts val="0"/>
              </a:spcBef>
              <a:spcAft>
                <a:spcPts val="0"/>
              </a:spcAft>
              <a:buSzPts val="2800"/>
              <a:buNone/>
            </a:pPr>
            <a:r>
              <a:rPr lang="ru" sz="2800">
                <a:solidFill>
                  <a:schemeClr val="dk1"/>
                </a:solidFill>
              </a:rPr>
              <a:t>ПЛАНЫ РАЗВИТИЯ</a:t>
            </a:r>
            <a:endParaRPr sz="2800">
              <a:solidFill>
                <a:schemeClr val="dk1"/>
              </a:solidFill>
            </a:endParaRPr>
          </a:p>
        </p:txBody>
      </p:sp>
      <p:sp>
        <p:nvSpPr>
          <p:cNvPr id="249" name="Google Shape;249;p35"/>
          <p:cNvSpPr txBox="1"/>
          <p:nvPr>
            <p:ph idx="1" type="body"/>
          </p:nvPr>
        </p:nvSpPr>
        <p:spPr>
          <a:xfrm>
            <a:off x="456825" y="1433725"/>
            <a:ext cx="7973700" cy="896700"/>
          </a:xfrm>
          <a:prstGeom prst="rect">
            <a:avLst/>
          </a:prstGeom>
          <a:noFill/>
          <a:ln>
            <a:noFill/>
          </a:ln>
        </p:spPr>
        <p:txBody>
          <a:bodyPr anchorCtr="0" anchor="t" bIns="58300" lIns="58300" spcFirstLastPara="1" rIns="58300" wrap="square" tIns="58300">
            <a:noAutofit/>
          </a:bodyPr>
          <a:lstStyle/>
          <a:p>
            <a:pPr indent="-330200" lvl="0" marL="457200" marR="0" rtl="0" algn="l">
              <a:lnSpc>
                <a:spcPct val="115000"/>
              </a:lnSpc>
              <a:spcBef>
                <a:spcPts val="0"/>
              </a:spcBef>
              <a:spcAft>
                <a:spcPts val="0"/>
              </a:spcAft>
              <a:buClr>
                <a:schemeClr val="dk1"/>
              </a:buClr>
              <a:buSzPts val="1600"/>
              <a:buFont typeface="Raleway"/>
              <a:buChar char="●"/>
            </a:pPr>
            <a:r>
              <a:rPr lang="ru" sz="1600">
                <a:solidFill>
                  <a:srgbClr val="132C40"/>
                </a:solidFill>
              </a:rPr>
              <a:t>Планы развития, основные укрупненные задачи</a:t>
            </a:r>
            <a:endParaRPr sz="1600">
              <a:solidFill>
                <a:srgbClr val="132C40"/>
              </a:solidFill>
            </a:endParaRPr>
          </a:p>
          <a:p>
            <a:pPr indent="-311150" lvl="0" marL="457200" rtl="0" algn="l">
              <a:lnSpc>
                <a:spcPct val="115000"/>
              </a:lnSpc>
              <a:spcBef>
                <a:spcPts val="0"/>
              </a:spcBef>
              <a:spcAft>
                <a:spcPts val="0"/>
              </a:spcAft>
              <a:buSzPts val="1300"/>
              <a:buAutoNum type="arabicParenR"/>
            </a:pPr>
            <a:r>
              <a:rPr lang="ru" sz="1300">
                <a:solidFill>
                  <a:srgbClr val="132C40"/>
                </a:solidFill>
              </a:rPr>
              <a:t>Посчитать прибыльность проекта</a:t>
            </a:r>
            <a:endParaRPr sz="1300">
              <a:solidFill>
                <a:srgbClr val="132C40"/>
              </a:solidFill>
            </a:endParaRPr>
          </a:p>
          <a:p>
            <a:pPr indent="-311150" lvl="0" marL="457200" rtl="0" algn="l">
              <a:lnSpc>
                <a:spcPct val="115000"/>
              </a:lnSpc>
              <a:spcBef>
                <a:spcPts val="0"/>
              </a:spcBef>
              <a:spcAft>
                <a:spcPts val="0"/>
              </a:spcAft>
              <a:buClr>
                <a:srgbClr val="132C40"/>
              </a:buClr>
              <a:buSzPts val="1300"/>
              <a:buAutoNum type="arabicParenR"/>
            </a:pPr>
            <a:r>
              <a:rPr lang="ru" sz="1300">
                <a:solidFill>
                  <a:srgbClr val="132C40"/>
                </a:solidFill>
              </a:rPr>
              <a:t>Решить кому мы продаем нашу идею</a:t>
            </a:r>
            <a:endParaRPr sz="1300">
              <a:solidFill>
                <a:srgbClr val="132C40"/>
              </a:solidFill>
            </a:endParaRPr>
          </a:p>
          <a:p>
            <a:pPr indent="-311150" lvl="0" marL="457200" rtl="0" algn="l">
              <a:lnSpc>
                <a:spcPct val="115000"/>
              </a:lnSpc>
              <a:spcBef>
                <a:spcPts val="0"/>
              </a:spcBef>
              <a:spcAft>
                <a:spcPts val="0"/>
              </a:spcAft>
              <a:buClr>
                <a:srgbClr val="132C40"/>
              </a:buClr>
              <a:buSzPts val="1300"/>
              <a:buAutoNum type="arabicParenR"/>
            </a:pPr>
            <a:r>
              <a:t/>
            </a:r>
            <a:endParaRPr sz="1300">
              <a:solidFill>
                <a:srgbClr val="132C40"/>
              </a:solidFill>
            </a:endParaRPr>
          </a:p>
          <a:p>
            <a:pPr indent="-311150" lvl="0" marL="457200" rtl="0" algn="l">
              <a:lnSpc>
                <a:spcPct val="115000"/>
              </a:lnSpc>
              <a:spcBef>
                <a:spcPts val="0"/>
              </a:spcBef>
              <a:spcAft>
                <a:spcPts val="0"/>
              </a:spcAft>
              <a:buClr>
                <a:srgbClr val="132C40"/>
              </a:buClr>
              <a:buSzPts val="1300"/>
              <a:buAutoNum type="arabicParenR"/>
            </a:pPr>
            <a:r>
              <a:t/>
            </a:r>
            <a:endParaRPr sz="1300">
              <a:solidFill>
                <a:srgbClr val="132C40"/>
              </a:solidFill>
            </a:endParaRPr>
          </a:p>
          <a:p>
            <a:pPr indent="-311150" lvl="0" marL="457200" rtl="0" algn="l">
              <a:lnSpc>
                <a:spcPct val="115000"/>
              </a:lnSpc>
              <a:spcBef>
                <a:spcPts val="0"/>
              </a:spcBef>
              <a:spcAft>
                <a:spcPts val="0"/>
              </a:spcAft>
              <a:buClr>
                <a:srgbClr val="132C40"/>
              </a:buClr>
              <a:buSzPts val="1300"/>
              <a:buAutoNum type="arabicParenR"/>
            </a:pPr>
            <a:r>
              <a:rPr lang="ru" sz="1300">
                <a:solidFill>
                  <a:srgbClr val="132C40"/>
                </a:solidFill>
              </a:rPr>
              <a:t> </a:t>
            </a:r>
            <a:endParaRPr sz="1300">
              <a:solidFill>
                <a:srgbClr val="132C40"/>
              </a:solidFill>
            </a:endParaRPr>
          </a:p>
        </p:txBody>
      </p:sp>
      <p:sp>
        <p:nvSpPr>
          <p:cNvPr id="250" name="Google Shape;250;p35"/>
          <p:cNvSpPr/>
          <p:nvPr/>
        </p:nvSpPr>
        <p:spPr>
          <a:xfrm>
            <a:off x="-5084" y="4774004"/>
            <a:ext cx="406800" cy="380100"/>
          </a:xfrm>
          <a:prstGeom prst="rect">
            <a:avLst/>
          </a:prstGeom>
          <a:solidFill>
            <a:schemeClr val="dk1"/>
          </a:solidFill>
          <a:ln>
            <a:noFill/>
          </a:ln>
        </p:spPr>
        <p:txBody>
          <a:bodyPr anchorCtr="0" anchor="ctr" bIns="34275" lIns="34275" spcFirstLastPara="1" rIns="34275" wrap="square" tIns="34275">
            <a:noAutofit/>
          </a:bodyPr>
          <a:lstStyle/>
          <a:p>
            <a:pPr indent="0" lvl="0" marL="0" marR="0" rtl="0" algn="ctr">
              <a:lnSpc>
                <a:spcPct val="100000"/>
              </a:lnSpc>
              <a:spcBef>
                <a:spcPts val="0"/>
              </a:spcBef>
              <a:spcAft>
                <a:spcPts val="0"/>
              </a:spcAft>
              <a:buClr>
                <a:srgbClr val="FFFFFF"/>
              </a:buClr>
              <a:buSzPts val="1300"/>
              <a:buFont typeface="Calibri"/>
              <a:buNone/>
            </a:pPr>
            <a:r>
              <a:t/>
            </a:r>
            <a:endParaRPr b="0" i="0" sz="1300" u="none" cap="none" strike="noStrike">
              <a:solidFill>
                <a:srgbClr val="000000"/>
              </a:solidFill>
              <a:latin typeface="Helvetica Neue"/>
              <a:ea typeface="Helvetica Neue"/>
              <a:cs typeface="Helvetica Neue"/>
              <a:sym typeface="Helvetica Neue"/>
            </a:endParaRPr>
          </a:p>
        </p:txBody>
      </p:sp>
      <p:sp>
        <p:nvSpPr>
          <p:cNvPr id="251" name="Google Shape;251;p35"/>
          <p:cNvSpPr txBox="1"/>
          <p:nvPr/>
        </p:nvSpPr>
        <p:spPr>
          <a:xfrm>
            <a:off x="-5081" y="4889325"/>
            <a:ext cx="406800" cy="1494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000"/>
              <a:buFont typeface="Arial"/>
              <a:buNone/>
            </a:pPr>
            <a:fld id="{00000000-1234-1234-1234-123412341234}" type="slidenum">
              <a:rPr b="0" i="0" lang="ru" sz="1000" u="none" cap="none" strike="noStrike">
                <a:solidFill>
                  <a:schemeClr val="lt1"/>
                </a:solidFill>
                <a:latin typeface="Arial"/>
                <a:ea typeface="Arial"/>
                <a:cs typeface="Arial"/>
                <a:sym typeface="Arial"/>
              </a:rPr>
              <a:t>‹#›</a:t>
            </a:fld>
            <a:endParaRPr b="0" i="0" sz="1000" u="none" cap="none" strike="noStrike">
              <a:solidFill>
                <a:schemeClr val="lt1"/>
              </a:solidFill>
              <a:latin typeface="Arial"/>
              <a:ea typeface="Arial"/>
              <a:cs typeface="Arial"/>
              <a:sym typeface="Arial"/>
            </a:endParaRPr>
          </a:p>
        </p:txBody>
      </p:sp>
      <p:sp>
        <p:nvSpPr>
          <p:cNvPr id="252" name="Google Shape;252;p35"/>
          <p:cNvSpPr/>
          <p:nvPr/>
        </p:nvSpPr>
        <p:spPr>
          <a:xfrm>
            <a:off x="456818" y="582319"/>
            <a:ext cx="687900" cy="687900"/>
          </a:xfrm>
          <a:prstGeom prst="rect">
            <a:avLst/>
          </a:prstGeom>
          <a:solidFill>
            <a:schemeClr val="dk1"/>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253" name="Google Shape;253;p35"/>
          <p:cNvPicPr preferRelativeResize="0"/>
          <p:nvPr/>
        </p:nvPicPr>
        <p:blipFill rotWithShape="1">
          <a:blip r:embed="rId3">
            <a:alphaModFix/>
          </a:blip>
          <a:srcRect b="0" l="0" r="0" t="0"/>
          <a:stretch/>
        </p:blipFill>
        <p:spPr>
          <a:xfrm>
            <a:off x="530715" y="656236"/>
            <a:ext cx="539947" cy="539947"/>
          </a:xfrm>
          <a:prstGeom prst="rect">
            <a:avLst/>
          </a:prstGeom>
          <a:noFill/>
          <a:ln>
            <a:noFill/>
          </a:ln>
        </p:spPr>
      </p:pic>
      <p:sp>
        <p:nvSpPr>
          <p:cNvPr id="254" name="Google Shape;254;p35"/>
          <p:cNvSpPr/>
          <p:nvPr/>
        </p:nvSpPr>
        <p:spPr>
          <a:xfrm>
            <a:off x="8788235" y="0"/>
            <a:ext cx="354900" cy="2088600"/>
          </a:xfrm>
          <a:prstGeom prst="rect">
            <a:avLst/>
          </a:prstGeom>
          <a:solidFill>
            <a:srgbClr val="FCAF17"/>
          </a:solidFill>
          <a:ln>
            <a:noFill/>
          </a:ln>
        </p:spPr>
        <p:txBody>
          <a:bodyPr anchorCtr="0" anchor="ctr" bIns="34275" lIns="34275" spcFirstLastPara="1" rIns="34275" wrap="square" tIns="34275">
            <a:noAutofit/>
          </a:bodyPr>
          <a:lstStyle/>
          <a:p>
            <a:pPr indent="0" lvl="0" marL="0" marR="0" rtl="0" algn="ctr">
              <a:lnSpc>
                <a:spcPct val="100000"/>
              </a:lnSpc>
              <a:spcBef>
                <a:spcPts val="0"/>
              </a:spcBef>
              <a:spcAft>
                <a:spcPts val="0"/>
              </a:spcAft>
              <a:buClr>
                <a:srgbClr val="FCAF17"/>
              </a:buClr>
              <a:buSzPts val="1300"/>
              <a:buFont typeface="Calibri"/>
              <a:buNone/>
            </a:pPr>
            <a:r>
              <a:t/>
            </a:r>
            <a:endParaRPr b="0" i="0" sz="1300" u="none" cap="none" strike="noStrike">
              <a:solidFill>
                <a:srgbClr val="000000"/>
              </a:solidFill>
              <a:latin typeface="Helvetica Neue"/>
              <a:ea typeface="Helvetica Neue"/>
              <a:cs typeface="Helvetica Neue"/>
              <a:sym typeface="Helvetica Neue"/>
            </a:endParaRPr>
          </a:p>
        </p:txBody>
      </p:sp>
      <p:sp>
        <p:nvSpPr>
          <p:cNvPr id="255" name="Google Shape;255;p35"/>
          <p:cNvSpPr/>
          <p:nvPr/>
        </p:nvSpPr>
        <p:spPr>
          <a:xfrm>
            <a:off x="8788179" y="4333388"/>
            <a:ext cx="354900" cy="822000"/>
          </a:xfrm>
          <a:prstGeom prst="rect">
            <a:avLst/>
          </a:prstGeom>
          <a:solidFill>
            <a:srgbClr val="FF2F2D"/>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FD493D"/>
              </a:buClr>
              <a:buSzPts val="1300"/>
              <a:buFont typeface="Helvetica Neue"/>
              <a:buNone/>
            </a:pPr>
            <a:r>
              <a:t/>
            </a:r>
            <a:endParaRPr b="0" i="0" sz="1300" u="none" cap="none" strike="noStrike">
              <a:solidFill>
                <a:srgbClr val="000000"/>
              </a:solidFill>
              <a:latin typeface="Helvetica Neue"/>
              <a:ea typeface="Helvetica Neue"/>
              <a:cs typeface="Helvetica Neue"/>
              <a:sym typeface="Helvetica Neue"/>
            </a:endParaRPr>
          </a:p>
        </p:txBody>
      </p:sp>
      <p:sp>
        <p:nvSpPr>
          <p:cNvPr id="256" name="Google Shape;256;p35"/>
          <p:cNvSpPr/>
          <p:nvPr/>
        </p:nvSpPr>
        <p:spPr>
          <a:xfrm>
            <a:off x="8788179" y="2088579"/>
            <a:ext cx="354900" cy="1159500"/>
          </a:xfrm>
          <a:prstGeom prst="rect">
            <a:avLst/>
          </a:prstGeom>
          <a:solidFill>
            <a:srgbClr val="8F00FF"/>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FD493D"/>
              </a:buClr>
              <a:buSzPts val="1300"/>
              <a:buFont typeface="Helvetica Neue"/>
              <a:buNone/>
            </a:pPr>
            <a:r>
              <a:t/>
            </a:r>
            <a:endParaRPr b="0" i="0" sz="1300" u="none" cap="none" strike="noStrike">
              <a:solidFill>
                <a:srgbClr val="000000"/>
              </a:solidFill>
              <a:latin typeface="Helvetica Neue"/>
              <a:ea typeface="Helvetica Neue"/>
              <a:cs typeface="Helvetica Neue"/>
              <a:sym typeface="Helvetica Neue"/>
            </a:endParaRPr>
          </a:p>
        </p:txBody>
      </p:sp>
      <p:sp>
        <p:nvSpPr>
          <p:cNvPr id="257" name="Google Shape;257;p35"/>
          <p:cNvSpPr/>
          <p:nvPr/>
        </p:nvSpPr>
        <p:spPr>
          <a:xfrm>
            <a:off x="8788179" y="3248117"/>
            <a:ext cx="354900" cy="1085100"/>
          </a:xfrm>
          <a:prstGeom prst="rect">
            <a:avLst/>
          </a:prstGeom>
          <a:solidFill>
            <a:srgbClr val="ADDAE3"/>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FD493D"/>
              </a:buClr>
              <a:buSzPts val="1300"/>
              <a:buFont typeface="Helvetica Neue"/>
              <a:buNone/>
            </a:pPr>
            <a:r>
              <a:t/>
            </a:r>
            <a:endParaRPr b="0" i="0" sz="1300" u="none" cap="none" strike="noStrike">
              <a:solidFill>
                <a:srgbClr val="000000"/>
              </a:solidFill>
              <a:latin typeface="Helvetica Neue"/>
              <a:ea typeface="Helvetica Neue"/>
              <a:cs typeface="Helvetica Neue"/>
              <a:sym typeface="Helvetica Neue"/>
            </a:endParaRPr>
          </a:p>
        </p:txBody>
      </p:sp>
      <p:graphicFrame>
        <p:nvGraphicFramePr>
          <p:cNvPr id="258" name="Google Shape;258;p35"/>
          <p:cNvGraphicFramePr/>
          <p:nvPr/>
        </p:nvGraphicFramePr>
        <p:xfrm>
          <a:off x="630335" y="3150175"/>
          <a:ext cx="3000000" cy="3000000"/>
        </p:xfrm>
        <a:graphic>
          <a:graphicData uri="http://schemas.openxmlformats.org/drawingml/2006/table">
            <a:tbl>
              <a:tblPr>
                <a:noFill/>
                <a:tableStyleId>{F250415E-92C0-4AC8-AEEE-38125EB83119}</a:tableStyleId>
              </a:tblPr>
              <a:tblGrid>
                <a:gridCol w="3341400"/>
                <a:gridCol w="1679950"/>
                <a:gridCol w="2510675"/>
              </a:tblGrid>
              <a:tr h="381000">
                <a:tc>
                  <a:txBody>
                    <a:bodyPr/>
                    <a:lstStyle/>
                    <a:p>
                      <a:pPr indent="0" lvl="0" marL="0" marR="0" rtl="0" algn="l">
                        <a:lnSpc>
                          <a:spcPct val="100000"/>
                        </a:lnSpc>
                        <a:spcBef>
                          <a:spcPts val="0"/>
                        </a:spcBef>
                        <a:spcAft>
                          <a:spcPts val="0"/>
                        </a:spcAft>
                        <a:buClr>
                          <a:srgbClr val="000000"/>
                        </a:buClr>
                        <a:buSzPts val="1100"/>
                        <a:buFont typeface="Arial"/>
                        <a:buNone/>
                      </a:pPr>
                      <a:r>
                        <a:rPr lang="ru" sz="1100" u="none" cap="none" strike="noStrike">
                          <a:solidFill>
                            <a:srgbClr val="132C40"/>
                          </a:solidFill>
                          <a:latin typeface="Raleway SemiBold"/>
                          <a:ea typeface="Raleway SemiBold"/>
                          <a:cs typeface="Raleway SemiBold"/>
                          <a:sym typeface="Raleway SemiBold"/>
                        </a:rPr>
                        <a:t>ЧТО ДЕЛАЕМ</a:t>
                      </a:r>
                      <a:endParaRPr sz="1100" u="none" cap="none" strike="noStrike">
                        <a:solidFill>
                          <a:srgbClr val="132C40"/>
                        </a:solidFill>
                        <a:latin typeface="Raleway SemiBold"/>
                        <a:ea typeface="Raleway SemiBold"/>
                        <a:cs typeface="Raleway SemiBold"/>
                        <a:sym typeface="Raleway SemiBold"/>
                      </a:endParaRPr>
                    </a:p>
                  </a:txBody>
                  <a:tcPr marT="91425" marB="91425" marR="91425" marL="91425" anchor="ctr">
                    <a:lnL cap="flat" cmpd="sng" w="9525">
                      <a:solidFill>
                        <a:schemeClr val="accent4"/>
                      </a:solidFill>
                      <a:prstDash val="solid"/>
                      <a:round/>
                      <a:headEnd len="sm" w="sm" type="none"/>
                      <a:tailEnd len="sm" w="sm" type="none"/>
                    </a:lnL>
                    <a:lnR cap="flat" cmpd="sng" w="9525">
                      <a:solidFill>
                        <a:schemeClr val="accent4"/>
                      </a:solidFill>
                      <a:prstDash val="solid"/>
                      <a:round/>
                      <a:headEnd len="sm" w="sm" type="none"/>
                      <a:tailEnd len="sm" w="sm" type="none"/>
                    </a:lnR>
                    <a:lnT cap="flat" cmpd="sng" w="9525">
                      <a:solidFill>
                        <a:schemeClr val="accent4"/>
                      </a:solidFill>
                      <a:prstDash val="solid"/>
                      <a:round/>
                      <a:headEnd len="sm" w="sm" type="none"/>
                      <a:tailEnd len="sm" w="sm" type="none"/>
                    </a:lnT>
                    <a:lnB cap="flat" cmpd="sng" w="9525">
                      <a:solidFill>
                        <a:schemeClr val="accent4"/>
                      </a:solidFill>
                      <a:prstDash val="solid"/>
                      <a:round/>
                      <a:headEnd len="sm" w="sm" type="none"/>
                      <a:tailEnd len="sm" w="sm" type="none"/>
                    </a:lnB>
                    <a:solidFill>
                      <a:schemeClr val="accent4"/>
                    </a:solidFill>
                  </a:tcPr>
                </a:tc>
                <a:tc>
                  <a:txBody>
                    <a:bodyPr/>
                    <a:lstStyle/>
                    <a:p>
                      <a:pPr indent="0" lvl="0" marL="0" marR="0" rtl="0" algn="l">
                        <a:lnSpc>
                          <a:spcPct val="100000"/>
                        </a:lnSpc>
                        <a:spcBef>
                          <a:spcPts val="0"/>
                        </a:spcBef>
                        <a:spcAft>
                          <a:spcPts val="0"/>
                        </a:spcAft>
                        <a:buClr>
                          <a:srgbClr val="000000"/>
                        </a:buClr>
                        <a:buSzPts val="1100"/>
                        <a:buFont typeface="Arial"/>
                        <a:buNone/>
                      </a:pPr>
                      <a:r>
                        <a:rPr lang="ru" sz="1100" u="none" cap="none" strike="noStrike">
                          <a:solidFill>
                            <a:srgbClr val="132C40"/>
                          </a:solidFill>
                          <a:latin typeface="Raleway SemiBold"/>
                          <a:ea typeface="Raleway SemiBold"/>
                          <a:cs typeface="Raleway SemiBold"/>
                          <a:sym typeface="Raleway SemiBold"/>
                        </a:rPr>
                        <a:t>СРОК</a:t>
                      </a:r>
                      <a:endParaRPr sz="1100" u="none" cap="none" strike="noStrike">
                        <a:solidFill>
                          <a:srgbClr val="132C40"/>
                        </a:solidFill>
                        <a:latin typeface="Raleway SemiBold"/>
                        <a:ea typeface="Raleway SemiBold"/>
                        <a:cs typeface="Raleway SemiBold"/>
                        <a:sym typeface="Raleway SemiBold"/>
                      </a:endParaRPr>
                    </a:p>
                  </a:txBody>
                  <a:tcPr marT="91425" marB="91425" marR="91425" marL="91425" anchor="ctr">
                    <a:lnL cap="flat" cmpd="sng" w="9525">
                      <a:solidFill>
                        <a:schemeClr val="accent4"/>
                      </a:solidFill>
                      <a:prstDash val="solid"/>
                      <a:round/>
                      <a:headEnd len="sm" w="sm" type="none"/>
                      <a:tailEnd len="sm" w="sm" type="none"/>
                    </a:lnL>
                    <a:lnR cap="flat" cmpd="sng" w="9525">
                      <a:solidFill>
                        <a:schemeClr val="accent4"/>
                      </a:solidFill>
                      <a:prstDash val="solid"/>
                      <a:round/>
                      <a:headEnd len="sm" w="sm" type="none"/>
                      <a:tailEnd len="sm" w="sm" type="none"/>
                    </a:lnR>
                    <a:lnT cap="flat" cmpd="sng" w="9525">
                      <a:solidFill>
                        <a:schemeClr val="accent4"/>
                      </a:solidFill>
                      <a:prstDash val="solid"/>
                      <a:round/>
                      <a:headEnd len="sm" w="sm" type="none"/>
                      <a:tailEnd len="sm" w="sm" type="none"/>
                    </a:lnT>
                    <a:lnB cap="flat" cmpd="sng" w="9525">
                      <a:solidFill>
                        <a:schemeClr val="accent4"/>
                      </a:solidFill>
                      <a:prstDash val="solid"/>
                      <a:round/>
                      <a:headEnd len="sm" w="sm" type="none"/>
                      <a:tailEnd len="sm" w="sm" type="none"/>
                    </a:lnB>
                    <a:solidFill>
                      <a:schemeClr val="accent4"/>
                    </a:solidFill>
                  </a:tcPr>
                </a:tc>
                <a:tc>
                  <a:txBody>
                    <a:bodyPr/>
                    <a:lstStyle/>
                    <a:p>
                      <a:pPr indent="0" lvl="0" marL="0" marR="0" rtl="0" algn="l">
                        <a:lnSpc>
                          <a:spcPct val="100000"/>
                        </a:lnSpc>
                        <a:spcBef>
                          <a:spcPts val="0"/>
                        </a:spcBef>
                        <a:spcAft>
                          <a:spcPts val="0"/>
                        </a:spcAft>
                        <a:buClr>
                          <a:srgbClr val="000000"/>
                        </a:buClr>
                        <a:buSzPts val="1100"/>
                        <a:buFont typeface="Arial"/>
                        <a:buNone/>
                      </a:pPr>
                      <a:r>
                        <a:rPr lang="ru" sz="1100" u="none" cap="none" strike="noStrike">
                          <a:solidFill>
                            <a:srgbClr val="132C40"/>
                          </a:solidFill>
                          <a:latin typeface="Raleway SemiBold"/>
                          <a:ea typeface="Raleway SemiBold"/>
                          <a:cs typeface="Raleway SemiBold"/>
                          <a:sym typeface="Raleway SemiBold"/>
                        </a:rPr>
                        <a:t>ОТВЕТСТВЕННЫЙ</a:t>
                      </a:r>
                      <a:endParaRPr sz="1100" u="none" cap="none" strike="noStrike">
                        <a:solidFill>
                          <a:srgbClr val="132C40"/>
                        </a:solidFill>
                        <a:latin typeface="Raleway SemiBold"/>
                        <a:ea typeface="Raleway SemiBold"/>
                        <a:cs typeface="Raleway SemiBold"/>
                        <a:sym typeface="Raleway SemiBold"/>
                      </a:endParaRPr>
                    </a:p>
                  </a:txBody>
                  <a:tcPr marT="91425" marB="91425" marR="91425" marL="91425" anchor="ctr">
                    <a:lnL cap="flat" cmpd="sng" w="9525">
                      <a:solidFill>
                        <a:schemeClr val="accent4"/>
                      </a:solidFill>
                      <a:prstDash val="solid"/>
                      <a:round/>
                      <a:headEnd len="sm" w="sm" type="none"/>
                      <a:tailEnd len="sm" w="sm" type="none"/>
                    </a:lnL>
                    <a:lnR cap="flat" cmpd="sng" w="9525">
                      <a:solidFill>
                        <a:schemeClr val="accent4"/>
                      </a:solidFill>
                      <a:prstDash val="solid"/>
                      <a:round/>
                      <a:headEnd len="sm" w="sm" type="none"/>
                      <a:tailEnd len="sm" w="sm" type="none"/>
                    </a:lnR>
                    <a:lnT cap="flat" cmpd="sng" w="9525">
                      <a:solidFill>
                        <a:schemeClr val="accent4"/>
                      </a:solidFill>
                      <a:prstDash val="solid"/>
                      <a:round/>
                      <a:headEnd len="sm" w="sm" type="none"/>
                      <a:tailEnd len="sm" w="sm" type="none"/>
                    </a:lnT>
                    <a:lnB cap="flat" cmpd="sng" w="9525">
                      <a:solidFill>
                        <a:schemeClr val="accent4"/>
                      </a:solidFill>
                      <a:prstDash val="solid"/>
                      <a:round/>
                      <a:headEnd len="sm" w="sm" type="none"/>
                      <a:tailEnd len="sm" w="sm" type="none"/>
                    </a:lnB>
                    <a:solidFill>
                      <a:schemeClr val="accent4"/>
                    </a:solidFill>
                  </a:tcPr>
                </a:tc>
              </a:tr>
              <a:tr h="439675">
                <a:tc>
                  <a:txBody>
                    <a:bodyPr/>
                    <a:lstStyle/>
                    <a:p>
                      <a:pPr indent="0" lvl="0" marL="0" marR="0" rtl="0" algn="l">
                        <a:lnSpc>
                          <a:spcPct val="100000"/>
                        </a:lnSpc>
                        <a:spcBef>
                          <a:spcPts val="0"/>
                        </a:spcBef>
                        <a:spcAft>
                          <a:spcPts val="0"/>
                        </a:spcAft>
                        <a:buClr>
                          <a:srgbClr val="000000"/>
                        </a:buClr>
                        <a:buSzPts val="1400"/>
                        <a:buFont typeface="Arial"/>
                        <a:buNone/>
                      </a:pPr>
                      <a:r>
                        <a:rPr lang="ru"/>
                        <a:t>считаем прибыльность проекта</a:t>
                      </a:r>
                      <a:endParaRPr sz="1400" u="none" cap="none" strike="noStrike"/>
                    </a:p>
                  </a:txBody>
                  <a:tcPr marT="91425" marB="91425" marR="91425" marL="91425" anchor="ctr">
                    <a:lnL cap="flat" cmpd="sng" w="9525">
                      <a:solidFill>
                        <a:schemeClr val="accent4"/>
                      </a:solidFill>
                      <a:prstDash val="solid"/>
                      <a:round/>
                      <a:headEnd len="sm" w="sm" type="none"/>
                      <a:tailEnd len="sm" w="sm" type="none"/>
                    </a:lnL>
                    <a:lnR cap="flat" cmpd="sng" w="9525">
                      <a:solidFill>
                        <a:schemeClr val="accent4"/>
                      </a:solidFill>
                      <a:prstDash val="solid"/>
                      <a:round/>
                      <a:headEnd len="sm" w="sm" type="none"/>
                      <a:tailEnd len="sm" w="sm" type="none"/>
                    </a:lnR>
                    <a:lnT cap="flat" cmpd="sng" w="9525">
                      <a:solidFill>
                        <a:schemeClr val="accent4"/>
                      </a:solidFill>
                      <a:prstDash val="solid"/>
                      <a:round/>
                      <a:headEnd len="sm" w="sm" type="none"/>
                      <a:tailEnd len="sm" w="sm" type="none"/>
                    </a:lnT>
                    <a:lnB cap="flat" cmpd="sng" w="9525">
                      <a:solidFill>
                        <a:schemeClr val="accent4"/>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100"/>
                        <a:buFont typeface="Arial"/>
                        <a:buNone/>
                      </a:pPr>
                      <a:r>
                        <a:rPr lang="ru" sz="1100">
                          <a:solidFill>
                            <a:srgbClr val="132C40"/>
                          </a:solidFill>
                          <a:latin typeface="Raleway SemiBold"/>
                          <a:ea typeface="Raleway SemiBold"/>
                          <a:cs typeface="Raleway SemiBold"/>
                          <a:sym typeface="Raleway SemiBold"/>
                        </a:rPr>
                        <a:t>1 неделя</a:t>
                      </a:r>
                      <a:endParaRPr sz="1100" u="none" cap="none" strike="noStrike">
                        <a:solidFill>
                          <a:srgbClr val="132C40"/>
                        </a:solidFill>
                        <a:latin typeface="Raleway SemiBold"/>
                        <a:ea typeface="Raleway SemiBold"/>
                        <a:cs typeface="Raleway SemiBold"/>
                        <a:sym typeface="Raleway SemiBold"/>
                      </a:endParaRPr>
                    </a:p>
                  </a:txBody>
                  <a:tcPr marT="91425" marB="91425" marR="91425" marL="91425" anchor="ctr">
                    <a:lnL cap="flat" cmpd="sng" w="9525">
                      <a:solidFill>
                        <a:schemeClr val="accent4"/>
                      </a:solidFill>
                      <a:prstDash val="solid"/>
                      <a:round/>
                      <a:headEnd len="sm" w="sm" type="none"/>
                      <a:tailEnd len="sm" w="sm" type="none"/>
                    </a:lnL>
                    <a:lnR cap="flat" cmpd="sng" w="9525">
                      <a:solidFill>
                        <a:schemeClr val="accent4"/>
                      </a:solidFill>
                      <a:prstDash val="solid"/>
                      <a:round/>
                      <a:headEnd len="sm" w="sm" type="none"/>
                      <a:tailEnd len="sm" w="sm" type="none"/>
                    </a:lnR>
                    <a:lnT cap="flat" cmpd="sng" w="9525">
                      <a:solidFill>
                        <a:schemeClr val="accent4"/>
                      </a:solidFill>
                      <a:prstDash val="solid"/>
                      <a:round/>
                      <a:headEnd len="sm" w="sm" type="none"/>
                      <a:tailEnd len="sm" w="sm" type="none"/>
                    </a:lnT>
                    <a:lnB cap="flat" cmpd="sng" w="9525">
                      <a:solidFill>
                        <a:schemeClr val="accent4"/>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100"/>
                        <a:buFont typeface="Arial"/>
                        <a:buNone/>
                      </a:pPr>
                      <a:r>
                        <a:rPr lang="ru" sz="1100">
                          <a:solidFill>
                            <a:srgbClr val="132C40"/>
                          </a:solidFill>
                          <a:latin typeface="Raleway SemiBold"/>
                          <a:ea typeface="Raleway SemiBold"/>
                          <a:cs typeface="Raleway SemiBold"/>
                          <a:sym typeface="Raleway SemiBold"/>
                        </a:rPr>
                        <a:t>Слизевич Виктория</a:t>
                      </a:r>
                      <a:endParaRPr sz="1100" u="none" cap="none" strike="noStrike">
                        <a:solidFill>
                          <a:srgbClr val="132C40"/>
                        </a:solidFill>
                        <a:latin typeface="Raleway SemiBold"/>
                        <a:ea typeface="Raleway SemiBold"/>
                        <a:cs typeface="Raleway SemiBold"/>
                        <a:sym typeface="Raleway SemiBold"/>
                      </a:endParaRPr>
                    </a:p>
                  </a:txBody>
                  <a:tcPr marT="91425" marB="91425" marR="91425" marL="91425" anchor="ctr">
                    <a:lnL cap="flat" cmpd="sng" w="9525">
                      <a:solidFill>
                        <a:schemeClr val="accent4"/>
                      </a:solidFill>
                      <a:prstDash val="solid"/>
                      <a:round/>
                      <a:headEnd len="sm" w="sm" type="none"/>
                      <a:tailEnd len="sm" w="sm" type="none"/>
                    </a:lnL>
                    <a:lnR cap="flat" cmpd="sng" w="9525">
                      <a:solidFill>
                        <a:schemeClr val="accent4"/>
                      </a:solidFill>
                      <a:prstDash val="solid"/>
                      <a:round/>
                      <a:headEnd len="sm" w="sm" type="none"/>
                      <a:tailEnd len="sm" w="sm" type="none"/>
                    </a:lnR>
                    <a:lnT cap="flat" cmpd="sng" w="9525">
                      <a:solidFill>
                        <a:schemeClr val="accent4"/>
                      </a:solidFill>
                      <a:prstDash val="solid"/>
                      <a:round/>
                      <a:headEnd len="sm" w="sm" type="none"/>
                      <a:tailEnd len="sm" w="sm" type="none"/>
                    </a:lnT>
                    <a:lnB cap="flat" cmpd="sng" w="9525">
                      <a:solidFill>
                        <a:schemeClr val="accent4"/>
                      </a:solidFill>
                      <a:prstDash val="solid"/>
                      <a:round/>
                      <a:headEnd len="sm" w="sm" type="none"/>
                      <a:tailEnd len="sm" w="sm" type="none"/>
                    </a:lnB>
                  </a:tcPr>
                </a:tc>
              </a:tr>
              <a:tr h="439675">
                <a:tc>
                  <a:txBody>
                    <a:bodyPr/>
                    <a:lstStyle/>
                    <a:p>
                      <a:pPr indent="0" lvl="0" marL="0" marR="0" rtl="0" algn="l">
                        <a:lnSpc>
                          <a:spcPct val="100000"/>
                        </a:lnSpc>
                        <a:spcBef>
                          <a:spcPts val="0"/>
                        </a:spcBef>
                        <a:spcAft>
                          <a:spcPts val="0"/>
                        </a:spcAft>
                        <a:buClr>
                          <a:srgbClr val="000000"/>
                        </a:buClr>
                        <a:buSzPts val="1400"/>
                        <a:buFont typeface="Arial"/>
                        <a:buNone/>
                      </a:pPr>
                      <a:r>
                        <a:rPr lang="ru"/>
                        <a:t>находим возможных потребителей</a:t>
                      </a:r>
                      <a:endParaRPr sz="1400" u="none" cap="none" strike="noStrike"/>
                    </a:p>
                  </a:txBody>
                  <a:tcPr marT="91425" marB="91425" marR="91425" marL="91425" anchor="ctr">
                    <a:lnL cap="flat" cmpd="sng" w="9525">
                      <a:solidFill>
                        <a:schemeClr val="accent4"/>
                      </a:solidFill>
                      <a:prstDash val="solid"/>
                      <a:round/>
                      <a:headEnd len="sm" w="sm" type="none"/>
                      <a:tailEnd len="sm" w="sm" type="none"/>
                    </a:lnL>
                    <a:lnR cap="flat" cmpd="sng" w="9525">
                      <a:solidFill>
                        <a:schemeClr val="accent4"/>
                      </a:solidFill>
                      <a:prstDash val="solid"/>
                      <a:round/>
                      <a:headEnd len="sm" w="sm" type="none"/>
                      <a:tailEnd len="sm" w="sm" type="none"/>
                    </a:lnR>
                    <a:lnT cap="flat" cmpd="sng" w="9525">
                      <a:solidFill>
                        <a:schemeClr val="accent4"/>
                      </a:solidFill>
                      <a:prstDash val="solid"/>
                      <a:round/>
                      <a:headEnd len="sm" w="sm" type="none"/>
                      <a:tailEnd len="sm" w="sm" type="none"/>
                    </a:lnT>
                    <a:lnB cap="flat" cmpd="sng" w="9525">
                      <a:solidFill>
                        <a:schemeClr val="accent4"/>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100"/>
                        <a:buFont typeface="Arial"/>
                        <a:buNone/>
                      </a:pPr>
                      <a:r>
                        <a:rPr lang="ru" sz="1100">
                          <a:solidFill>
                            <a:srgbClr val="132C40"/>
                          </a:solidFill>
                          <a:latin typeface="Raleway SemiBold"/>
                          <a:ea typeface="Raleway SemiBold"/>
                          <a:cs typeface="Raleway SemiBold"/>
                          <a:sym typeface="Raleway SemiBold"/>
                        </a:rPr>
                        <a:t>2 недели</a:t>
                      </a:r>
                      <a:endParaRPr sz="1100" u="none" cap="none" strike="noStrike">
                        <a:solidFill>
                          <a:srgbClr val="132C40"/>
                        </a:solidFill>
                        <a:latin typeface="Raleway SemiBold"/>
                        <a:ea typeface="Raleway SemiBold"/>
                        <a:cs typeface="Raleway SemiBold"/>
                        <a:sym typeface="Raleway SemiBold"/>
                      </a:endParaRPr>
                    </a:p>
                  </a:txBody>
                  <a:tcPr marT="91425" marB="91425" marR="91425" marL="91425" anchor="ctr">
                    <a:lnL cap="flat" cmpd="sng" w="9525">
                      <a:solidFill>
                        <a:schemeClr val="accent4"/>
                      </a:solidFill>
                      <a:prstDash val="solid"/>
                      <a:round/>
                      <a:headEnd len="sm" w="sm" type="none"/>
                      <a:tailEnd len="sm" w="sm" type="none"/>
                    </a:lnL>
                    <a:lnR cap="flat" cmpd="sng" w="9525">
                      <a:solidFill>
                        <a:schemeClr val="accent4"/>
                      </a:solidFill>
                      <a:prstDash val="solid"/>
                      <a:round/>
                      <a:headEnd len="sm" w="sm" type="none"/>
                      <a:tailEnd len="sm" w="sm" type="none"/>
                    </a:lnR>
                    <a:lnT cap="flat" cmpd="sng" w="9525">
                      <a:solidFill>
                        <a:schemeClr val="accent4"/>
                      </a:solidFill>
                      <a:prstDash val="solid"/>
                      <a:round/>
                      <a:headEnd len="sm" w="sm" type="none"/>
                      <a:tailEnd len="sm" w="sm" type="none"/>
                    </a:lnT>
                    <a:lnB cap="flat" cmpd="sng" w="9525">
                      <a:solidFill>
                        <a:schemeClr val="accent4"/>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100"/>
                        <a:buFont typeface="Arial"/>
                        <a:buNone/>
                      </a:pPr>
                      <a:r>
                        <a:rPr lang="ru" sz="1100">
                          <a:solidFill>
                            <a:srgbClr val="132C40"/>
                          </a:solidFill>
                          <a:latin typeface="Raleway SemiBold"/>
                          <a:ea typeface="Raleway SemiBold"/>
                          <a:cs typeface="Raleway SemiBold"/>
                          <a:sym typeface="Raleway SemiBold"/>
                        </a:rPr>
                        <a:t>Кленский Никита</a:t>
                      </a:r>
                      <a:endParaRPr sz="1100" u="none" cap="none" strike="noStrike">
                        <a:solidFill>
                          <a:srgbClr val="132C40"/>
                        </a:solidFill>
                        <a:latin typeface="Raleway SemiBold"/>
                        <a:ea typeface="Raleway SemiBold"/>
                        <a:cs typeface="Raleway SemiBold"/>
                        <a:sym typeface="Raleway SemiBold"/>
                      </a:endParaRPr>
                    </a:p>
                  </a:txBody>
                  <a:tcPr marT="91425" marB="91425" marR="91425" marL="91425" anchor="ctr">
                    <a:lnL cap="flat" cmpd="sng" w="9525">
                      <a:solidFill>
                        <a:schemeClr val="accent4"/>
                      </a:solidFill>
                      <a:prstDash val="solid"/>
                      <a:round/>
                      <a:headEnd len="sm" w="sm" type="none"/>
                      <a:tailEnd len="sm" w="sm" type="none"/>
                    </a:lnL>
                    <a:lnR cap="flat" cmpd="sng" w="9525">
                      <a:solidFill>
                        <a:schemeClr val="accent4"/>
                      </a:solidFill>
                      <a:prstDash val="solid"/>
                      <a:round/>
                      <a:headEnd len="sm" w="sm" type="none"/>
                      <a:tailEnd len="sm" w="sm" type="none"/>
                    </a:lnR>
                    <a:lnT cap="flat" cmpd="sng" w="9525">
                      <a:solidFill>
                        <a:schemeClr val="accent4"/>
                      </a:solidFill>
                      <a:prstDash val="solid"/>
                      <a:round/>
                      <a:headEnd len="sm" w="sm" type="none"/>
                      <a:tailEnd len="sm" w="sm" type="none"/>
                    </a:lnT>
                    <a:lnB cap="flat" cmpd="sng" w="9525">
                      <a:solidFill>
                        <a:schemeClr val="accent4"/>
                      </a:solidFill>
                      <a:prstDash val="solid"/>
                      <a:round/>
                      <a:headEnd len="sm" w="sm" type="none"/>
                      <a:tailEnd len="sm" w="sm" type="none"/>
                    </a:lnB>
                  </a:tcPr>
                </a:tc>
              </a:tr>
              <a:tr h="439675">
                <a:tc>
                  <a:txBody>
                    <a:bodyPr/>
                    <a:lstStyle/>
                    <a:p>
                      <a:pPr indent="0" lvl="0" marL="0" marR="0" rtl="0" algn="l">
                        <a:lnSpc>
                          <a:spcPct val="100000"/>
                        </a:lnSpc>
                        <a:spcBef>
                          <a:spcPts val="0"/>
                        </a:spcBef>
                        <a:spcAft>
                          <a:spcPts val="0"/>
                        </a:spcAft>
                        <a:buClr>
                          <a:srgbClr val="000000"/>
                        </a:buClr>
                        <a:buSzPts val="1400"/>
                        <a:buFont typeface="Arial"/>
                        <a:buNone/>
                      </a:pPr>
                      <a:r>
                        <a:rPr lang="ru"/>
                        <a:t>предлагаем свою идею коммерческим компаниям</a:t>
                      </a:r>
                      <a:endParaRPr sz="1400" u="none" cap="none" strike="noStrike"/>
                    </a:p>
                  </a:txBody>
                  <a:tcPr marT="91425" marB="91425" marR="91425" marL="91425" anchor="ctr">
                    <a:lnL cap="flat" cmpd="sng" w="9525">
                      <a:solidFill>
                        <a:schemeClr val="accent4"/>
                      </a:solidFill>
                      <a:prstDash val="solid"/>
                      <a:round/>
                      <a:headEnd len="sm" w="sm" type="none"/>
                      <a:tailEnd len="sm" w="sm" type="none"/>
                    </a:lnL>
                    <a:lnR cap="flat" cmpd="sng" w="9525">
                      <a:solidFill>
                        <a:schemeClr val="accent4"/>
                      </a:solidFill>
                      <a:prstDash val="solid"/>
                      <a:round/>
                      <a:headEnd len="sm" w="sm" type="none"/>
                      <a:tailEnd len="sm" w="sm" type="none"/>
                    </a:lnR>
                    <a:lnT cap="flat" cmpd="sng" w="9525">
                      <a:solidFill>
                        <a:schemeClr val="accent4"/>
                      </a:solidFill>
                      <a:prstDash val="solid"/>
                      <a:round/>
                      <a:headEnd len="sm" w="sm" type="none"/>
                      <a:tailEnd len="sm" w="sm" type="none"/>
                    </a:lnT>
                    <a:lnB cap="flat" cmpd="sng" w="9525">
                      <a:solidFill>
                        <a:schemeClr val="accent4"/>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100"/>
                        <a:buFont typeface="Arial"/>
                        <a:buNone/>
                      </a:pPr>
                      <a:r>
                        <a:rPr lang="ru" sz="1100">
                          <a:solidFill>
                            <a:srgbClr val="132C40"/>
                          </a:solidFill>
                          <a:latin typeface="Raleway SemiBold"/>
                          <a:ea typeface="Raleway SemiBold"/>
                          <a:cs typeface="Raleway SemiBold"/>
                          <a:sym typeface="Raleway SemiBold"/>
                        </a:rPr>
                        <a:t>3 недели</a:t>
                      </a:r>
                      <a:endParaRPr sz="1100" u="none" cap="none" strike="noStrike">
                        <a:solidFill>
                          <a:srgbClr val="132C40"/>
                        </a:solidFill>
                        <a:latin typeface="Raleway SemiBold"/>
                        <a:ea typeface="Raleway SemiBold"/>
                        <a:cs typeface="Raleway SemiBold"/>
                        <a:sym typeface="Raleway SemiBold"/>
                      </a:endParaRPr>
                    </a:p>
                  </a:txBody>
                  <a:tcPr marT="91425" marB="91425" marR="91425" marL="91425" anchor="ctr">
                    <a:lnL cap="flat" cmpd="sng" w="9525">
                      <a:solidFill>
                        <a:schemeClr val="accent4"/>
                      </a:solidFill>
                      <a:prstDash val="solid"/>
                      <a:round/>
                      <a:headEnd len="sm" w="sm" type="none"/>
                      <a:tailEnd len="sm" w="sm" type="none"/>
                    </a:lnL>
                    <a:lnR cap="flat" cmpd="sng" w="9525">
                      <a:solidFill>
                        <a:schemeClr val="accent4"/>
                      </a:solidFill>
                      <a:prstDash val="solid"/>
                      <a:round/>
                      <a:headEnd len="sm" w="sm" type="none"/>
                      <a:tailEnd len="sm" w="sm" type="none"/>
                    </a:lnR>
                    <a:lnT cap="flat" cmpd="sng" w="9525">
                      <a:solidFill>
                        <a:schemeClr val="accent4"/>
                      </a:solidFill>
                      <a:prstDash val="solid"/>
                      <a:round/>
                      <a:headEnd len="sm" w="sm" type="none"/>
                      <a:tailEnd len="sm" w="sm" type="none"/>
                    </a:lnT>
                    <a:lnB cap="flat" cmpd="sng" w="9525">
                      <a:solidFill>
                        <a:schemeClr val="accent4"/>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100"/>
                        <a:buFont typeface="Arial"/>
                        <a:buNone/>
                      </a:pPr>
                      <a:r>
                        <a:rPr lang="ru" sz="1100">
                          <a:solidFill>
                            <a:srgbClr val="132C40"/>
                          </a:solidFill>
                          <a:latin typeface="Raleway SemiBold"/>
                          <a:ea typeface="Raleway SemiBold"/>
                          <a:cs typeface="Raleway SemiBold"/>
                          <a:sym typeface="Raleway SemiBold"/>
                        </a:rPr>
                        <a:t>Искакова Амина </a:t>
                      </a:r>
                      <a:endParaRPr sz="1100">
                        <a:solidFill>
                          <a:srgbClr val="132C40"/>
                        </a:solidFill>
                        <a:latin typeface="Raleway SemiBold"/>
                        <a:ea typeface="Raleway SemiBold"/>
                        <a:cs typeface="Raleway SemiBold"/>
                        <a:sym typeface="Raleway SemiBold"/>
                      </a:endParaRPr>
                    </a:p>
                    <a:p>
                      <a:pPr indent="0" lvl="0" marL="0" marR="0" rtl="0" algn="l">
                        <a:lnSpc>
                          <a:spcPct val="100000"/>
                        </a:lnSpc>
                        <a:spcBef>
                          <a:spcPts val="0"/>
                        </a:spcBef>
                        <a:spcAft>
                          <a:spcPts val="0"/>
                        </a:spcAft>
                        <a:buClr>
                          <a:srgbClr val="000000"/>
                        </a:buClr>
                        <a:buSzPts val="1100"/>
                        <a:buFont typeface="Arial"/>
                        <a:buNone/>
                      </a:pPr>
                      <a:r>
                        <a:rPr lang="ru" sz="1100">
                          <a:solidFill>
                            <a:srgbClr val="132C40"/>
                          </a:solidFill>
                          <a:latin typeface="Raleway SemiBold"/>
                          <a:ea typeface="Raleway SemiBold"/>
                          <a:cs typeface="Raleway SemiBold"/>
                          <a:sym typeface="Raleway SemiBold"/>
                        </a:rPr>
                        <a:t>Слизевич Виктория</a:t>
                      </a:r>
                      <a:endParaRPr sz="1100">
                        <a:solidFill>
                          <a:srgbClr val="132C40"/>
                        </a:solidFill>
                        <a:latin typeface="Raleway SemiBold"/>
                        <a:ea typeface="Raleway SemiBold"/>
                        <a:cs typeface="Raleway SemiBold"/>
                        <a:sym typeface="Raleway SemiBold"/>
                      </a:endParaRPr>
                    </a:p>
                    <a:p>
                      <a:pPr indent="0" lvl="0" marL="0" marR="0" rtl="0" algn="l">
                        <a:lnSpc>
                          <a:spcPct val="100000"/>
                        </a:lnSpc>
                        <a:spcBef>
                          <a:spcPts val="0"/>
                        </a:spcBef>
                        <a:spcAft>
                          <a:spcPts val="0"/>
                        </a:spcAft>
                        <a:buClr>
                          <a:srgbClr val="000000"/>
                        </a:buClr>
                        <a:buSzPts val="1100"/>
                        <a:buFont typeface="Arial"/>
                        <a:buNone/>
                      </a:pPr>
                      <a:r>
                        <a:rPr lang="ru" sz="1100">
                          <a:solidFill>
                            <a:srgbClr val="132C40"/>
                          </a:solidFill>
                          <a:latin typeface="Raleway SemiBold"/>
                          <a:ea typeface="Raleway SemiBold"/>
                          <a:cs typeface="Raleway SemiBold"/>
                          <a:sym typeface="Raleway SemiBold"/>
                        </a:rPr>
                        <a:t>Кленский Никита</a:t>
                      </a:r>
                      <a:endParaRPr sz="1100">
                        <a:solidFill>
                          <a:srgbClr val="132C40"/>
                        </a:solidFill>
                        <a:latin typeface="Raleway SemiBold"/>
                        <a:ea typeface="Raleway SemiBold"/>
                        <a:cs typeface="Raleway SemiBold"/>
                        <a:sym typeface="Raleway SemiBold"/>
                      </a:endParaRPr>
                    </a:p>
                  </a:txBody>
                  <a:tcPr marT="91425" marB="91425" marR="91425" marL="91425" anchor="ctr">
                    <a:lnL cap="flat" cmpd="sng" w="9525">
                      <a:solidFill>
                        <a:schemeClr val="accent4"/>
                      </a:solidFill>
                      <a:prstDash val="solid"/>
                      <a:round/>
                      <a:headEnd len="sm" w="sm" type="none"/>
                      <a:tailEnd len="sm" w="sm" type="none"/>
                    </a:lnL>
                    <a:lnR cap="flat" cmpd="sng" w="9525">
                      <a:solidFill>
                        <a:schemeClr val="accent4"/>
                      </a:solidFill>
                      <a:prstDash val="solid"/>
                      <a:round/>
                      <a:headEnd len="sm" w="sm" type="none"/>
                      <a:tailEnd len="sm" w="sm" type="none"/>
                    </a:lnR>
                    <a:lnT cap="flat" cmpd="sng" w="9525">
                      <a:solidFill>
                        <a:schemeClr val="accent4"/>
                      </a:solidFill>
                      <a:prstDash val="solid"/>
                      <a:round/>
                      <a:headEnd len="sm" w="sm" type="none"/>
                      <a:tailEnd len="sm" w="sm" type="none"/>
                    </a:lnT>
                    <a:lnB cap="flat" cmpd="sng" w="9525">
                      <a:solidFill>
                        <a:schemeClr val="accent4"/>
                      </a:solidFill>
                      <a:prstDash val="solid"/>
                      <a:round/>
                      <a:headEnd len="sm" w="sm" type="none"/>
                      <a:tailEnd len="sm" w="sm" type="none"/>
                    </a:lnB>
                  </a:tcPr>
                </a:tc>
              </a:tr>
            </a:tbl>
          </a:graphicData>
        </a:graphic>
      </p:graphicFrame>
      <p:sp>
        <p:nvSpPr>
          <p:cNvPr id="259" name="Google Shape;259;p35"/>
          <p:cNvSpPr txBox="1"/>
          <p:nvPr/>
        </p:nvSpPr>
        <p:spPr>
          <a:xfrm>
            <a:off x="477925" y="2709325"/>
            <a:ext cx="5021400" cy="384900"/>
          </a:xfrm>
          <a:prstGeom prst="rect">
            <a:avLst/>
          </a:prstGeom>
          <a:noFill/>
          <a:ln>
            <a:noFill/>
          </a:ln>
        </p:spPr>
        <p:txBody>
          <a:bodyPr anchorCtr="0" anchor="t" bIns="91425" lIns="91425" spcFirstLastPara="1" rIns="91425" wrap="square" tIns="91425">
            <a:spAutoFit/>
          </a:bodyPr>
          <a:lstStyle/>
          <a:p>
            <a:pPr indent="-311150" lvl="0" marL="457200" marR="0" rtl="0" algn="l">
              <a:lnSpc>
                <a:spcPct val="115000"/>
              </a:lnSpc>
              <a:spcBef>
                <a:spcPts val="0"/>
              </a:spcBef>
              <a:spcAft>
                <a:spcPts val="0"/>
              </a:spcAft>
              <a:buClr>
                <a:schemeClr val="dk1"/>
              </a:buClr>
              <a:buSzPts val="1300"/>
              <a:buFont typeface="Raleway"/>
              <a:buChar char="●"/>
            </a:pPr>
            <a:r>
              <a:rPr b="0" i="0" lang="ru" sz="1300" u="none" cap="none" strike="noStrike">
                <a:solidFill>
                  <a:srgbClr val="132C40"/>
                </a:solidFill>
                <a:latin typeface="Raleway"/>
                <a:ea typeface="Raleway"/>
                <a:cs typeface="Raleway"/>
                <a:sym typeface="Raleway"/>
              </a:rPr>
              <a:t>план-график на ближайшие 2-4  недели</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3" name="Shape 263"/>
        <p:cNvGrpSpPr/>
        <p:nvPr/>
      </p:nvGrpSpPr>
      <p:grpSpPr>
        <a:xfrm>
          <a:off x="0" y="0"/>
          <a:ext cx="0" cy="0"/>
          <a:chOff x="0" y="0"/>
          <a:chExt cx="0" cy="0"/>
        </a:xfrm>
      </p:grpSpPr>
      <p:sp>
        <p:nvSpPr>
          <p:cNvPr id="264" name="Google Shape;264;p36"/>
          <p:cNvSpPr txBox="1"/>
          <p:nvPr>
            <p:ph type="title"/>
          </p:nvPr>
        </p:nvSpPr>
        <p:spPr>
          <a:xfrm>
            <a:off x="456817" y="1543631"/>
            <a:ext cx="4655700" cy="841800"/>
          </a:xfrm>
          <a:prstGeom prst="rect">
            <a:avLst/>
          </a:prstGeom>
          <a:noFill/>
          <a:ln>
            <a:noFill/>
          </a:ln>
        </p:spPr>
        <p:txBody>
          <a:bodyPr anchorCtr="0" anchor="t" bIns="58300" lIns="58300" spcFirstLastPara="1" rIns="58300" wrap="square" tIns="58300">
            <a:noAutofit/>
          </a:bodyPr>
          <a:lstStyle/>
          <a:p>
            <a:pPr indent="0" lvl="0" marL="0" rtl="0" algn="l">
              <a:lnSpc>
                <a:spcPct val="100000"/>
              </a:lnSpc>
              <a:spcBef>
                <a:spcPts val="0"/>
              </a:spcBef>
              <a:spcAft>
                <a:spcPts val="0"/>
              </a:spcAft>
              <a:buSzPts val="2800"/>
              <a:buNone/>
            </a:pPr>
            <a:r>
              <a:rPr lang="ru" sz="3000">
                <a:solidFill>
                  <a:schemeClr val="dk1"/>
                </a:solidFill>
              </a:rPr>
              <a:t>КОНТАКТЫ ЛИДЕРА</a:t>
            </a:r>
            <a:endParaRPr sz="3000">
              <a:solidFill>
                <a:schemeClr val="dk1"/>
              </a:solidFill>
            </a:endParaRPr>
          </a:p>
        </p:txBody>
      </p:sp>
      <p:sp>
        <p:nvSpPr>
          <p:cNvPr id="265" name="Google Shape;265;p36"/>
          <p:cNvSpPr txBox="1"/>
          <p:nvPr>
            <p:ph idx="1" type="body"/>
          </p:nvPr>
        </p:nvSpPr>
        <p:spPr>
          <a:xfrm>
            <a:off x="457193" y="2454581"/>
            <a:ext cx="3603600" cy="2062500"/>
          </a:xfrm>
          <a:prstGeom prst="rect">
            <a:avLst/>
          </a:prstGeom>
          <a:noFill/>
          <a:ln>
            <a:noFill/>
          </a:ln>
        </p:spPr>
        <p:txBody>
          <a:bodyPr anchorCtr="0" anchor="t" bIns="58300" lIns="58300" spcFirstLastPara="1" rIns="58300" wrap="square" tIns="58300">
            <a:noAutofit/>
          </a:bodyPr>
          <a:lstStyle/>
          <a:p>
            <a:pPr indent="0" lvl="0" marL="0" rtl="0" algn="l">
              <a:lnSpc>
                <a:spcPct val="100000"/>
              </a:lnSpc>
              <a:spcBef>
                <a:spcPts val="0"/>
              </a:spcBef>
              <a:spcAft>
                <a:spcPts val="0"/>
              </a:spcAft>
              <a:buNone/>
            </a:pPr>
            <a:r>
              <a:rPr lang="ru" sz="1600"/>
              <a:t>- Кленский Никита Сергеевич</a:t>
            </a:r>
            <a:endParaRPr sz="1600"/>
          </a:p>
          <a:p>
            <a:pPr indent="0" lvl="0" marL="0" rtl="0" algn="l">
              <a:lnSpc>
                <a:spcPct val="100000"/>
              </a:lnSpc>
              <a:spcBef>
                <a:spcPts val="0"/>
              </a:spcBef>
              <a:spcAft>
                <a:spcPts val="0"/>
              </a:spcAft>
              <a:buNone/>
            </a:pPr>
            <a:r>
              <a:rPr lang="ru" sz="1600">
                <a:solidFill>
                  <a:srgbClr val="000000"/>
                </a:solidFill>
              </a:rPr>
              <a:t>- 89195305882</a:t>
            </a:r>
            <a:endParaRPr sz="1600">
              <a:solidFill>
                <a:srgbClr val="000000"/>
              </a:solidFill>
            </a:endParaRPr>
          </a:p>
          <a:p>
            <a:pPr indent="0" lvl="0" marL="0" rtl="0" algn="l">
              <a:lnSpc>
                <a:spcPct val="100000"/>
              </a:lnSpc>
              <a:spcBef>
                <a:spcPts val="0"/>
              </a:spcBef>
              <a:spcAft>
                <a:spcPts val="0"/>
              </a:spcAft>
              <a:buNone/>
            </a:pPr>
            <a:r>
              <a:rPr lang="ru" sz="1600">
                <a:solidFill>
                  <a:srgbClr val="000000"/>
                </a:solidFill>
              </a:rPr>
              <a:t>- nklenskiy@gmail.com</a:t>
            </a:r>
            <a:endParaRPr sz="1600">
              <a:solidFill>
                <a:srgbClr val="000000"/>
              </a:solidFill>
            </a:endParaRPr>
          </a:p>
          <a:p>
            <a:pPr indent="-203200" lvl="0" marL="406400" rtl="0" algn="l">
              <a:lnSpc>
                <a:spcPct val="115000"/>
              </a:lnSpc>
              <a:spcBef>
                <a:spcPts val="0"/>
              </a:spcBef>
              <a:spcAft>
                <a:spcPts val="0"/>
              </a:spcAft>
              <a:buSzPts val="1400"/>
              <a:buNone/>
            </a:pPr>
            <a:r>
              <a:t/>
            </a:r>
            <a:endParaRPr>
              <a:solidFill>
                <a:srgbClr val="132C40"/>
              </a:solidFill>
            </a:endParaRPr>
          </a:p>
        </p:txBody>
      </p:sp>
      <p:sp>
        <p:nvSpPr>
          <p:cNvPr id="266" name="Google Shape;266;p36"/>
          <p:cNvSpPr txBox="1"/>
          <p:nvPr>
            <p:ph idx="1" type="body"/>
          </p:nvPr>
        </p:nvSpPr>
        <p:spPr>
          <a:xfrm>
            <a:off x="4372347" y="2454581"/>
            <a:ext cx="3603600" cy="2062500"/>
          </a:xfrm>
          <a:prstGeom prst="rect">
            <a:avLst/>
          </a:prstGeom>
          <a:noFill/>
          <a:ln>
            <a:noFill/>
          </a:ln>
        </p:spPr>
        <p:txBody>
          <a:bodyPr anchorCtr="0" anchor="t" bIns="58300" lIns="58300" spcFirstLastPara="1" rIns="58300" wrap="square" tIns="58300">
            <a:noAutofit/>
          </a:bodyPr>
          <a:lstStyle/>
          <a:p>
            <a:pPr indent="0" lvl="0" marL="0" rtl="0" algn="l">
              <a:lnSpc>
                <a:spcPct val="100000"/>
              </a:lnSpc>
              <a:spcBef>
                <a:spcPts val="0"/>
              </a:spcBef>
              <a:spcAft>
                <a:spcPts val="0"/>
              </a:spcAft>
              <a:buClr>
                <a:schemeClr val="dk2"/>
              </a:buClr>
              <a:buSzPts val="1100"/>
              <a:buFont typeface="Arial"/>
              <a:buNone/>
            </a:pPr>
            <a:r>
              <a:rPr lang="ru" sz="1600"/>
              <a:t>- Unti ID </a:t>
            </a:r>
            <a:br>
              <a:rPr lang="ru" sz="1600"/>
            </a:br>
            <a:r>
              <a:rPr lang="ru" sz="1600"/>
              <a:t>- </a:t>
            </a:r>
            <a:r>
              <a:rPr lang="ru" sz="1800">
                <a:solidFill>
                  <a:srgbClr val="342F37"/>
                </a:solidFill>
                <a:highlight>
                  <a:srgbClr val="FFFFFF"/>
                </a:highlight>
              </a:rPr>
              <a:t>U1743889</a:t>
            </a:r>
            <a:endParaRPr sz="1800">
              <a:solidFill>
                <a:srgbClr val="342F37"/>
              </a:solidFill>
              <a:highlight>
                <a:srgbClr val="FFFFFF"/>
              </a:highlight>
            </a:endParaRPr>
          </a:p>
          <a:p>
            <a:pPr indent="-203200" lvl="0" marL="406400" rtl="0" algn="l">
              <a:lnSpc>
                <a:spcPct val="115000"/>
              </a:lnSpc>
              <a:spcBef>
                <a:spcPts val="0"/>
              </a:spcBef>
              <a:spcAft>
                <a:spcPts val="0"/>
              </a:spcAft>
              <a:buSzPts val="1400"/>
              <a:buNone/>
            </a:pPr>
            <a:r>
              <a:t/>
            </a:r>
            <a:endParaRPr>
              <a:solidFill>
                <a:srgbClr val="132C40"/>
              </a:solidFill>
            </a:endParaRPr>
          </a:p>
        </p:txBody>
      </p:sp>
      <p:sp>
        <p:nvSpPr>
          <p:cNvPr id="267" name="Google Shape;267;p36"/>
          <p:cNvSpPr/>
          <p:nvPr/>
        </p:nvSpPr>
        <p:spPr>
          <a:xfrm>
            <a:off x="-5084" y="4774004"/>
            <a:ext cx="406800" cy="380100"/>
          </a:xfrm>
          <a:prstGeom prst="rect">
            <a:avLst/>
          </a:prstGeom>
          <a:solidFill>
            <a:schemeClr val="accent1"/>
          </a:solidFill>
          <a:ln>
            <a:noFill/>
          </a:ln>
        </p:spPr>
        <p:txBody>
          <a:bodyPr anchorCtr="0" anchor="ctr" bIns="34275" lIns="34275" spcFirstLastPara="1" rIns="34275" wrap="square" tIns="34275">
            <a:noAutofit/>
          </a:bodyPr>
          <a:lstStyle/>
          <a:p>
            <a:pPr indent="0" lvl="0" marL="0" marR="0" rtl="0" algn="ctr">
              <a:lnSpc>
                <a:spcPct val="100000"/>
              </a:lnSpc>
              <a:spcBef>
                <a:spcPts val="0"/>
              </a:spcBef>
              <a:spcAft>
                <a:spcPts val="0"/>
              </a:spcAft>
              <a:buClr>
                <a:srgbClr val="FFFFFF"/>
              </a:buClr>
              <a:buSzPts val="1300"/>
              <a:buFont typeface="Calibri"/>
              <a:buNone/>
            </a:pPr>
            <a:r>
              <a:t/>
            </a:r>
            <a:endParaRPr b="0" i="0" sz="1300" u="none" cap="none" strike="noStrike">
              <a:solidFill>
                <a:srgbClr val="000000"/>
              </a:solidFill>
              <a:latin typeface="Helvetica Neue"/>
              <a:ea typeface="Helvetica Neue"/>
              <a:cs typeface="Helvetica Neue"/>
              <a:sym typeface="Helvetica Neue"/>
            </a:endParaRPr>
          </a:p>
        </p:txBody>
      </p:sp>
      <p:sp>
        <p:nvSpPr>
          <p:cNvPr id="268" name="Google Shape;268;p36"/>
          <p:cNvSpPr txBox="1"/>
          <p:nvPr/>
        </p:nvSpPr>
        <p:spPr>
          <a:xfrm>
            <a:off x="-5081" y="4889325"/>
            <a:ext cx="406800" cy="1494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000"/>
              <a:buFont typeface="Arial"/>
              <a:buNone/>
            </a:pPr>
            <a:fld id="{00000000-1234-1234-1234-123412341234}" type="slidenum">
              <a:rPr b="0" i="0" lang="ru" sz="1000" u="none" cap="none" strike="noStrike">
                <a:solidFill>
                  <a:schemeClr val="lt1"/>
                </a:solidFill>
                <a:latin typeface="Arial"/>
                <a:ea typeface="Arial"/>
                <a:cs typeface="Arial"/>
                <a:sym typeface="Arial"/>
              </a:rPr>
              <a:t>‹#›</a:t>
            </a:fld>
            <a:endParaRPr b="0" i="0" sz="1000" u="none" cap="none" strike="noStrike">
              <a:solidFill>
                <a:schemeClr val="lt1"/>
              </a:solidFill>
              <a:latin typeface="Arial"/>
              <a:ea typeface="Arial"/>
              <a:cs typeface="Arial"/>
              <a:sym typeface="Arial"/>
            </a:endParaRPr>
          </a:p>
        </p:txBody>
      </p:sp>
      <p:sp>
        <p:nvSpPr>
          <p:cNvPr id="269" name="Google Shape;269;p36"/>
          <p:cNvSpPr/>
          <p:nvPr/>
        </p:nvSpPr>
        <p:spPr>
          <a:xfrm>
            <a:off x="456818" y="582319"/>
            <a:ext cx="687900" cy="687900"/>
          </a:xfrm>
          <a:prstGeom prst="rect">
            <a:avLst/>
          </a:prstGeom>
          <a:solidFill>
            <a:schemeClr val="accent3"/>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270" name="Google Shape;270;p36"/>
          <p:cNvPicPr preferRelativeResize="0"/>
          <p:nvPr/>
        </p:nvPicPr>
        <p:blipFill rotWithShape="1">
          <a:blip r:embed="rId3">
            <a:alphaModFix/>
          </a:blip>
          <a:srcRect b="0" l="0" r="0" t="0"/>
          <a:stretch/>
        </p:blipFill>
        <p:spPr>
          <a:xfrm>
            <a:off x="530726" y="656231"/>
            <a:ext cx="539947" cy="539947"/>
          </a:xfrm>
          <a:prstGeom prst="rect">
            <a:avLst/>
          </a:prstGeom>
          <a:noFill/>
          <a:ln>
            <a:noFill/>
          </a:ln>
        </p:spPr>
      </p:pic>
      <p:sp>
        <p:nvSpPr>
          <p:cNvPr id="271" name="Google Shape;271;p36"/>
          <p:cNvSpPr/>
          <p:nvPr/>
        </p:nvSpPr>
        <p:spPr>
          <a:xfrm>
            <a:off x="8788235" y="0"/>
            <a:ext cx="354900" cy="2088600"/>
          </a:xfrm>
          <a:prstGeom prst="rect">
            <a:avLst/>
          </a:prstGeom>
          <a:solidFill>
            <a:srgbClr val="FCAF17"/>
          </a:solidFill>
          <a:ln>
            <a:noFill/>
          </a:ln>
        </p:spPr>
        <p:txBody>
          <a:bodyPr anchorCtr="0" anchor="ctr" bIns="34275" lIns="34275" spcFirstLastPara="1" rIns="34275" wrap="square" tIns="34275">
            <a:noAutofit/>
          </a:bodyPr>
          <a:lstStyle/>
          <a:p>
            <a:pPr indent="0" lvl="0" marL="0" marR="0" rtl="0" algn="ctr">
              <a:lnSpc>
                <a:spcPct val="100000"/>
              </a:lnSpc>
              <a:spcBef>
                <a:spcPts val="0"/>
              </a:spcBef>
              <a:spcAft>
                <a:spcPts val="0"/>
              </a:spcAft>
              <a:buClr>
                <a:srgbClr val="FCAF17"/>
              </a:buClr>
              <a:buSzPts val="1300"/>
              <a:buFont typeface="Calibri"/>
              <a:buNone/>
            </a:pPr>
            <a:r>
              <a:t/>
            </a:r>
            <a:endParaRPr b="0" i="0" sz="1300" u="none" cap="none" strike="noStrike">
              <a:solidFill>
                <a:srgbClr val="000000"/>
              </a:solidFill>
              <a:latin typeface="Helvetica Neue"/>
              <a:ea typeface="Helvetica Neue"/>
              <a:cs typeface="Helvetica Neue"/>
              <a:sym typeface="Helvetica Neue"/>
            </a:endParaRPr>
          </a:p>
        </p:txBody>
      </p:sp>
      <p:sp>
        <p:nvSpPr>
          <p:cNvPr id="272" name="Google Shape;272;p36"/>
          <p:cNvSpPr/>
          <p:nvPr/>
        </p:nvSpPr>
        <p:spPr>
          <a:xfrm>
            <a:off x="8788179" y="4333388"/>
            <a:ext cx="354900" cy="822000"/>
          </a:xfrm>
          <a:prstGeom prst="rect">
            <a:avLst/>
          </a:prstGeom>
          <a:solidFill>
            <a:srgbClr val="FF2F2D"/>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FD493D"/>
              </a:buClr>
              <a:buSzPts val="1300"/>
              <a:buFont typeface="Helvetica Neue"/>
              <a:buNone/>
            </a:pPr>
            <a:r>
              <a:t/>
            </a:r>
            <a:endParaRPr b="0" i="0" sz="1300" u="none" cap="none" strike="noStrike">
              <a:solidFill>
                <a:srgbClr val="000000"/>
              </a:solidFill>
              <a:latin typeface="Helvetica Neue"/>
              <a:ea typeface="Helvetica Neue"/>
              <a:cs typeface="Helvetica Neue"/>
              <a:sym typeface="Helvetica Neue"/>
            </a:endParaRPr>
          </a:p>
        </p:txBody>
      </p:sp>
      <p:sp>
        <p:nvSpPr>
          <p:cNvPr id="273" name="Google Shape;273;p36"/>
          <p:cNvSpPr/>
          <p:nvPr/>
        </p:nvSpPr>
        <p:spPr>
          <a:xfrm>
            <a:off x="8788179" y="2088579"/>
            <a:ext cx="354900" cy="1159500"/>
          </a:xfrm>
          <a:prstGeom prst="rect">
            <a:avLst/>
          </a:prstGeom>
          <a:solidFill>
            <a:srgbClr val="8F00FF"/>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FD493D"/>
              </a:buClr>
              <a:buSzPts val="1300"/>
              <a:buFont typeface="Helvetica Neue"/>
              <a:buNone/>
            </a:pPr>
            <a:r>
              <a:t/>
            </a:r>
            <a:endParaRPr b="0" i="0" sz="1300" u="none" cap="none" strike="noStrike">
              <a:solidFill>
                <a:srgbClr val="000000"/>
              </a:solidFill>
              <a:latin typeface="Helvetica Neue"/>
              <a:ea typeface="Helvetica Neue"/>
              <a:cs typeface="Helvetica Neue"/>
              <a:sym typeface="Helvetica Neue"/>
            </a:endParaRPr>
          </a:p>
        </p:txBody>
      </p:sp>
      <p:sp>
        <p:nvSpPr>
          <p:cNvPr id="274" name="Google Shape;274;p36"/>
          <p:cNvSpPr/>
          <p:nvPr/>
        </p:nvSpPr>
        <p:spPr>
          <a:xfrm>
            <a:off x="8788179" y="3248117"/>
            <a:ext cx="354900" cy="1085100"/>
          </a:xfrm>
          <a:prstGeom prst="rect">
            <a:avLst/>
          </a:prstGeom>
          <a:solidFill>
            <a:srgbClr val="ADDAE3"/>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FD493D"/>
              </a:buClr>
              <a:buSzPts val="1300"/>
              <a:buFont typeface="Helvetica Neue"/>
              <a:buNone/>
            </a:pPr>
            <a:r>
              <a:t/>
            </a:r>
            <a:endParaRPr b="0" i="0" sz="1300" u="none" cap="none" strike="noStrike">
              <a:solidFill>
                <a:srgbClr val="000000"/>
              </a:solidFill>
              <a:latin typeface="Helvetica Neue"/>
              <a:ea typeface="Helvetica Neue"/>
              <a:cs typeface="Helvetica Neue"/>
              <a:sym typeface="Helvetica Neue"/>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8F00FF"/>
      </a:dk1>
      <a:lt1>
        <a:srgbClr val="FFFFFF"/>
      </a:lt1>
      <a:dk2>
        <a:srgbClr val="000000"/>
      </a:dk2>
      <a:lt2>
        <a:srgbClr val="000000"/>
      </a:lt2>
      <a:accent1>
        <a:srgbClr val="FBB3C1"/>
      </a:accent1>
      <a:accent2>
        <a:srgbClr val="FCAF17"/>
      </a:accent2>
      <a:accent3>
        <a:srgbClr val="FD493D"/>
      </a:accent3>
      <a:accent4>
        <a:srgbClr val="DBE6FD"/>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