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58997A-FEB1-E489-8FF3-6235D75042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1E32CDB-C243-9E73-E3CF-E1BA62661A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C28E08-BC33-A7E8-A8D7-676ABCF3D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6F83-60B2-445C-ABB1-1CB5573E31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91183A-2D91-BF86-EDD3-A3B46B2AA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018534-FC81-CFDD-884E-D3EB8687D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DB01-49ED-401F-8CB7-0B19120B5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077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F1B26C-3E8B-6154-9C48-82263FD6F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848852-4E7F-865D-8911-5240AB948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F1D981-BD4E-C4AE-01BE-B6EC22C1A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6F83-60B2-445C-ABB1-1CB5573E31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1FD9FE-5889-F832-9BD2-0F7430E31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8F6006-3968-E07D-0000-1F6AFCF4E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DB01-49ED-401F-8CB7-0B19120B5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779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137EF1-99B4-4245-6B29-4027A778D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626CA0-4A11-DE20-FE85-90A73D4E72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DAACD4-D903-CFFD-6D36-95313F437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6F83-60B2-445C-ABB1-1CB5573E31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E2513E-BBB5-70A4-590B-6FB0D750D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79BC1F-21C1-2C97-EC24-DDA0646DC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DB01-49ED-401F-8CB7-0B19120B5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457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4ACA27-30BC-559E-456F-D091FD742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02AF3F-A363-20B9-1BCE-A4F364755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8B089A2-E28C-150B-4DA0-6AFA7C462D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C99EE29-1739-D93B-75BB-7A4A556E5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6F83-60B2-445C-ABB1-1CB5573E31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9FD052-9381-6665-EB40-AA584A5C0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E48B27-689C-1A50-39C4-32D7A31D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DB01-49ED-401F-8CB7-0B19120B5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169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2E80B5-A49B-AEF1-94F2-30721591A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0C15C0-CA7C-B1F3-3335-4D9F558155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9830884-C802-26D8-F781-2AE4CBD7CA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5C700DF-AB01-54EF-6BD5-7A0B71B7C4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02D9574-A82F-CEC4-43D1-CD864DD8A3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7455345-134C-8D9E-C7AC-C78F081C2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6F83-60B2-445C-ABB1-1CB5573E31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B2CD0BC-2810-A030-9576-059829E04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4C3F982-685A-70B0-2EF4-1987141DC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DB01-49ED-401F-8CB7-0B19120B5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745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C302C2-D342-DE8D-B4DE-EB001AF82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074AF42-EB06-5379-A430-10DE5A1AE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6F83-60B2-445C-ABB1-1CB5573E31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138DBDA-44D6-3363-34D8-50EDC7525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898F592-91BB-6C62-9E0A-A1D53E133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DB01-49ED-401F-8CB7-0B19120B5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5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253AFB4-8DF9-6B3C-7A1A-8F29D838E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6F83-60B2-445C-ABB1-1CB5573E31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10BCEE8-07F2-8A8B-63E3-38F9F28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D12685-74B3-6111-5F0F-45B9DDE2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DB01-49ED-401F-8CB7-0B19120B5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377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9EE554-D8C6-9FA2-712E-3A7276B79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16CB8B-AAB7-CB06-2CA3-CF3B6CF3A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FBC6FFB-03C7-B8B6-B260-ED1C81126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650012-64AB-BA65-27AF-F04372D89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6F83-60B2-445C-ABB1-1CB5573E31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8605EA1-E5C6-4438-ECA2-381F05361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D4138E-BD1B-85C6-428A-855DB904B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DB01-49ED-401F-8CB7-0B19120B5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838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90E69-CFA1-5B3C-1126-B202F703E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0384A55-1050-EA5A-7D40-52A47E2D45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E3C6B2D-648F-EC85-85CF-2193C5A73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04C24CA-075D-1CC7-44F8-8540D33B7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6F83-60B2-445C-ABB1-1CB5573E31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D33943-F8A0-AB2B-E96A-EEF237EC2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DB520D-E1EE-4982-7ECB-35D123ABB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DB01-49ED-401F-8CB7-0B19120B5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267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D2917D-B236-E16F-6BFD-CD42ABA11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424EB94-9DCC-1E58-0D4D-32812849C3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56029A-7A37-BBA7-1ACA-0439C4C7A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6F83-60B2-445C-ABB1-1CB5573E31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825C76-D28B-5FBA-345A-2614C8E53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EF2A04-0CC2-858B-682A-B1E4B4615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DB01-49ED-401F-8CB7-0B19120B5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158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C5C2D1D-1B9A-B6D9-08DA-D9D14A60CD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999F479-4666-ED85-9708-29EDC5798E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544027-113C-550A-8A5D-6413501FD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6F83-60B2-445C-ABB1-1CB5573E31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D7B650-4A20-7B68-902B-00C1B791E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7A0933-8274-D470-8CB9-03548CBA6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DB01-49ED-401F-8CB7-0B19120B5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383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70016A-FCBD-007A-DDEF-EFCCB1AF8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5AE1F5-10E6-AF40-A41B-1ECB44405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2AE906-4C75-214C-E0CE-6ADDC803BA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B56F83-60B2-445C-ABB1-1CB5573E312A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6011C2-7B7D-EF06-32E4-F7A148C8F2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449326-C9A5-02FE-6750-FA66DCAF4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D6DB01-49ED-401F-8CB7-0B19120B5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791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снимок экрана, Шрифт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8C3735-7A64-E720-273B-02779ACC68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221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Мобильный телефон, снимок экрана, Бренд&#10;&#10;Автоматически созданное описание">
            <a:extLst>
              <a:ext uri="{FF2B5EF4-FFF2-40B4-BE49-F238E27FC236}">
                <a16:creationId xmlns:a16="http://schemas.microsoft.com/office/drawing/2014/main" id="{08DC128E-C740-3839-C9EF-093D4E5614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76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круг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43B1704B-8B00-A72D-137A-D929E07A9A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274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Мобильный телефон, снимок экрана, гаджет&#10;&#10;Автоматически созданное описание">
            <a:extLst>
              <a:ext uri="{FF2B5EF4-FFF2-40B4-BE49-F238E27FC236}">
                <a16:creationId xmlns:a16="http://schemas.microsoft.com/office/drawing/2014/main" id="{E87AC551-21D4-F7A4-0AB0-E06D15683F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413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нимок экрана, текст, График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0ECBD1D-3066-CAA9-5E78-55B556F129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Running Devices - intensiv_wise 2024-12-09 03-26-04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5D571C98-0788-59F1-7D09-8AD86DFBA9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5152" y="1235020"/>
            <a:ext cx="3541696" cy="5622980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84177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4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33CF6C85-D42C-0EC8-5FAE-697675627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988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61151210-6ACD-EC48-B408-1292CA383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21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635CC998-7D3C-E969-F5BA-A892A53F8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5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99D9C233-4BD3-CB26-806A-AFA4552F2C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401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Мобильный телефон, снимок экрана, Мобильное устройство&#10;&#10;Автоматически созданное описание">
            <a:extLst>
              <a:ext uri="{FF2B5EF4-FFF2-40B4-BE49-F238E27FC236}">
                <a16:creationId xmlns:a16="http://schemas.microsoft.com/office/drawing/2014/main" id="{481D336E-6DE3-D3F6-9E48-48CE17458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891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графический дизайн">
            <a:extLst>
              <a:ext uri="{FF2B5EF4-FFF2-40B4-BE49-F238E27FC236}">
                <a16:creationId xmlns:a16="http://schemas.microsoft.com/office/drawing/2014/main" id="{FF1AB0E3-EEFC-EF9D-DD08-C38A658E0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980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2C05F39-7710-A6BD-AA2D-A50C56132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4024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souryu hitsugaya</dc:creator>
  <cp:lastModifiedBy>souryu hitsugaya</cp:lastModifiedBy>
  <cp:revision>1</cp:revision>
  <dcterms:created xsi:type="dcterms:W3CDTF">2024-12-09T01:24:34Z</dcterms:created>
  <dcterms:modified xsi:type="dcterms:W3CDTF">2024-12-09T01:24:37Z</dcterms:modified>
</cp:coreProperties>
</file>