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3.svg" ContentType="image/svg+xml"/>
  <Override PartName="/ppt/media/image2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4"/>
  </p:notesMasterIdLst>
  <p:handoutMasterIdLst>
    <p:handoutMasterId r:id="rId16"/>
  </p:handoutMasterIdLst>
  <p:sldIdLst>
    <p:sldId id="256" r:id="rId3"/>
    <p:sldId id="298" r:id="rId5"/>
    <p:sldId id="296" r:id="rId6"/>
    <p:sldId id="294" r:id="rId7"/>
    <p:sldId id="295" r:id="rId8"/>
    <p:sldId id="305" r:id="rId9"/>
    <p:sldId id="297" r:id="rId10"/>
    <p:sldId id="299" r:id="rId11"/>
    <p:sldId id="300" r:id="rId12"/>
    <p:sldId id="301" r:id="rId13"/>
    <p:sldId id="302" r:id="rId14"/>
    <p:sldId id="312" r:id="rId15"/>
  </p:sldIdLst>
  <p:sldSz cx="12167870" cy="6840220"/>
  <p:notesSz cx="6858000" cy="9144000"/>
  <p:defaultTextStyle>
    <a:defPPr>
      <a:defRPr lang="ru-RU"/>
    </a:defPPr>
    <a:lvl1pPr marL="0" algn="l" defTabSz="912495" rtl="0" eaLnBrk="1" latinLnBrk="0" hangingPunct="1">
      <a:defRPr sz="1795" kern="1200">
        <a:solidFill>
          <a:schemeClr val="tx1"/>
        </a:solidFill>
        <a:latin typeface="+mn-lt"/>
        <a:ea typeface="+mn-ea"/>
        <a:cs typeface="+mn-cs"/>
      </a:defRPr>
    </a:lvl1pPr>
    <a:lvl2pPr marL="455930" algn="l" defTabSz="912495" rtl="0" eaLnBrk="1" latinLnBrk="0" hangingPunct="1">
      <a:defRPr sz="1795" kern="1200">
        <a:solidFill>
          <a:schemeClr val="tx1"/>
        </a:solidFill>
        <a:latin typeface="+mn-lt"/>
        <a:ea typeface="+mn-ea"/>
        <a:cs typeface="+mn-cs"/>
      </a:defRPr>
    </a:lvl2pPr>
    <a:lvl3pPr marL="912495" algn="l" defTabSz="912495" rtl="0" eaLnBrk="1" latinLnBrk="0" hangingPunct="1">
      <a:defRPr sz="1795" kern="1200">
        <a:solidFill>
          <a:schemeClr val="tx1"/>
        </a:solidFill>
        <a:latin typeface="+mn-lt"/>
        <a:ea typeface="+mn-ea"/>
        <a:cs typeface="+mn-cs"/>
      </a:defRPr>
    </a:lvl3pPr>
    <a:lvl4pPr marL="1368425" algn="l" defTabSz="912495" rtl="0" eaLnBrk="1" latinLnBrk="0" hangingPunct="1">
      <a:defRPr sz="1795" kern="1200">
        <a:solidFill>
          <a:schemeClr val="tx1"/>
        </a:solidFill>
        <a:latin typeface="+mn-lt"/>
        <a:ea typeface="+mn-ea"/>
        <a:cs typeface="+mn-cs"/>
      </a:defRPr>
    </a:lvl4pPr>
    <a:lvl5pPr marL="1824990" algn="l" defTabSz="912495" rtl="0" eaLnBrk="1" latinLnBrk="0" hangingPunct="1">
      <a:defRPr sz="1795" kern="1200">
        <a:solidFill>
          <a:schemeClr val="tx1"/>
        </a:solidFill>
        <a:latin typeface="+mn-lt"/>
        <a:ea typeface="+mn-ea"/>
        <a:cs typeface="+mn-cs"/>
      </a:defRPr>
    </a:lvl5pPr>
    <a:lvl6pPr marL="2280920" algn="l" defTabSz="912495" rtl="0" eaLnBrk="1" latinLnBrk="0" hangingPunct="1">
      <a:defRPr sz="1795" kern="1200">
        <a:solidFill>
          <a:schemeClr val="tx1"/>
        </a:solidFill>
        <a:latin typeface="+mn-lt"/>
        <a:ea typeface="+mn-ea"/>
        <a:cs typeface="+mn-cs"/>
      </a:defRPr>
    </a:lvl6pPr>
    <a:lvl7pPr marL="2736850" algn="l" defTabSz="912495" rtl="0" eaLnBrk="1" latinLnBrk="0" hangingPunct="1">
      <a:defRPr sz="1795" kern="1200">
        <a:solidFill>
          <a:schemeClr val="tx1"/>
        </a:solidFill>
        <a:latin typeface="+mn-lt"/>
        <a:ea typeface="+mn-ea"/>
        <a:cs typeface="+mn-cs"/>
      </a:defRPr>
    </a:lvl7pPr>
    <a:lvl8pPr marL="3193415" algn="l" defTabSz="912495" rtl="0" eaLnBrk="1" latinLnBrk="0" hangingPunct="1">
      <a:defRPr sz="1795" kern="1200">
        <a:solidFill>
          <a:schemeClr val="tx1"/>
        </a:solidFill>
        <a:latin typeface="+mn-lt"/>
        <a:ea typeface="+mn-ea"/>
        <a:cs typeface="+mn-cs"/>
      </a:defRPr>
    </a:lvl8pPr>
    <a:lvl9pPr marL="3649345" algn="l" defTabSz="912495" rtl="0" eaLnBrk="1" latinLnBrk="0" hangingPunct="1">
      <a:defRPr sz="1795"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748" userDrawn="1">
          <p15:clr>
            <a:srgbClr val="547EBF"/>
          </p15:clr>
        </p15:guide>
        <p15:guide id="3" orient="horz" pos="3742" userDrawn="1">
          <p15:clr>
            <a:srgbClr val="547EBF"/>
          </p15:clr>
        </p15:guide>
        <p15:guide id="4" orient="horz" pos="1021" userDrawn="1">
          <p15:clr>
            <a:srgbClr val="547EBF"/>
          </p15:clr>
        </p15:guide>
        <p15:guide id="5" orient="horz" pos="3629" userDrawn="1">
          <p15:clr>
            <a:srgbClr val="547EBF"/>
          </p15:clr>
        </p15:guide>
        <p15:guide id="6" pos="38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6F6"/>
    <a:srgbClr val="006DF2"/>
    <a:srgbClr val="9F70AD"/>
    <a:srgbClr val="164194"/>
    <a:srgbClr val="6D7886"/>
    <a:srgbClr val="9460A4"/>
    <a:srgbClr val="858889"/>
    <a:srgbClr val="51C6EC"/>
    <a:srgbClr val="D9D9D9"/>
    <a:srgbClr val="9524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016" autoAdjust="0"/>
  </p:normalViewPr>
  <p:slideViewPr>
    <p:cSldViewPr snapToGrid="0" snapToObjects="1" showGuides="1">
      <p:cViewPr varScale="1">
        <p:scale>
          <a:sx n="82" d="100"/>
          <a:sy n="82" d="100"/>
        </p:scale>
        <p:origin x="725" y="72"/>
      </p:cViewPr>
      <p:guideLst>
        <p:guide orient="horz" pos="748"/>
        <p:guide orient="horz" pos="3742"/>
        <p:guide orient="horz" pos="1021"/>
        <p:guide orient="horz" pos="3629"/>
        <p:guide pos="3832"/>
      </p:guideLst>
    </p:cSldViewPr>
  </p:slideViewPr>
  <p:notesTextViewPr>
    <p:cViewPr>
      <p:scale>
        <a:sx n="3" d="2"/>
        <a:sy n="3" d="2"/>
      </p:scale>
      <p:origin x="0" y="0"/>
    </p:cViewPr>
  </p:notesTextViewPr>
  <p:notesViewPr>
    <p:cSldViewPr snapToGrid="0" snapToObjects="1">
      <p:cViewPr varScale="1">
        <p:scale>
          <a:sx n="120" d="100"/>
          <a:sy n="120" d="100"/>
        </p:scale>
        <p:origin x="3712" y="20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handoutMaster" Target="handoutMasters/handoutMaster1.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7FEEBB-B15E-C549-A0FA-995F86C9DA48}" type="datetimeFigureOut">
              <a:rPr lang="ru-RU" smtClean="0"/>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34D4C55-FBD9-6F4F-B00C-88E3331C1663}" type="slidenum">
              <a:rPr lang="ru-RU" smtClean="0"/>
            </a:fld>
            <a:endParaRPr lang="ru-RU"/>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0CEFFF-8571-E348-94EE-E8154671201E}" type="datetimeFigureOut">
              <a:rPr lang="ru-RU" smtClean="0"/>
            </a:fld>
            <a:endParaRPr lang="ru-RU"/>
          </a:p>
        </p:txBody>
      </p:sp>
      <p:sp>
        <p:nvSpPr>
          <p:cNvPr id="4" name="Образ слайда 3"/>
          <p:cNvSpPr>
            <a:spLocks noGrp="1" noRot="1" noChangeAspect="1"/>
          </p:cNvSpPr>
          <p:nvPr>
            <p:ph type="sldImg" idx="2"/>
          </p:nvPr>
        </p:nvSpPr>
        <p:spPr>
          <a:xfrm>
            <a:off x="684213" y="1143000"/>
            <a:ext cx="5489575"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EB4521-F593-574E-9920-BC8C890C5CA9}" type="slidenum">
              <a:rPr lang="ru-RU" smtClean="0"/>
            </a:fld>
            <a:endParaRPr lang="ru-RU"/>
          </a:p>
        </p:txBody>
      </p:sp>
    </p:spTree>
  </p:cSld>
  <p:clrMap bg1="lt1" tx1="dk1" bg2="lt2" tx2="dk2" accent1="accent1" accent2="accent2" accent3="accent3" accent4="accent4" accent5="accent5" accent6="accent6" hlink="hlink" folHlink="folHlink"/>
  <p:hf hdr="0" ftr="0" dt="0"/>
  <p:notesStyle>
    <a:lvl1pPr marL="0" algn="l" defTabSz="912495" rtl="0" eaLnBrk="1" latinLnBrk="0" hangingPunct="1">
      <a:defRPr sz="1195" kern="1200">
        <a:solidFill>
          <a:schemeClr val="tx1"/>
        </a:solidFill>
        <a:latin typeface="+mn-lt"/>
        <a:ea typeface="+mn-ea"/>
        <a:cs typeface="+mn-cs"/>
      </a:defRPr>
    </a:lvl1pPr>
    <a:lvl2pPr marL="455930" algn="l" defTabSz="912495" rtl="0" eaLnBrk="1" latinLnBrk="0" hangingPunct="1">
      <a:defRPr sz="1195" kern="1200">
        <a:solidFill>
          <a:schemeClr val="tx1"/>
        </a:solidFill>
        <a:latin typeface="+mn-lt"/>
        <a:ea typeface="+mn-ea"/>
        <a:cs typeface="+mn-cs"/>
      </a:defRPr>
    </a:lvl2pPr>
    <a:lvl3pPr marL="912495" algn="l" defTabSz="912495" rtl="0" eaLnBrk="1" latinLnBrk="0" hangingPunct="1">
      <a:defRPr sz="1195" kern="1200">
        <a:solidFill>
          <a:schemeClr val="tx1"/>
        </a:solidFill>
        <a:latin typeface="+mn-lt"/>
        <a:ea typeface="+mn-ea"/>
        <a:cs typeface="+mn-cs"/>
      </a:defRPr>
    </a:lvl3pPr>
    <a:lvl4pPr marL="1368425" algn="l" defTabSz="912495" rtl="0" eaLnBrk="1" latinLnBrk="0" hangingPunct="1">
      <a:defRPr sz="1195" kern="1200">
        <a:solidFill>
          <a:schemeClr val="tx1"/>
        </a:solidFill>
        <a:latin typeface="+mn-lt"/>
        <a:ea typeface="+mn-ea"/>
        <a:cs typeface="+mn-cs"/>
      </a:defRPr>
    </a:lvl4pPr>
    <a:lvl5pPr marL="1824990" algn="l" defTabSz="912495" rtl="0" eaLnBrk="1" latinLnBrk="0" hangingPunct="1">
      <a:defRPr sz="1195" kern="1200">
        <a:solidFill>
          <a:schemeClr val="tx1"/>
        </a:solidFill>
        <a:latin typeface="+mn-lt"/>
        <a:ea typeface="+mn-ea"/>
        <a:cs typeface="+mn-cs"/>
      </a:defRPr>
    </a:lvl5pPr>
    <a:lvl6pPr marL="2280920" algn="l" defTabSz="912495" rtl="0" eaLnBrk="1" latinLnBrk="0" hangingPunct="1">
      <a:defRPr sz="1195" kern="1200">
        <a:solidFill>
          <a:schemeClr val="tx1"/>
        </a:solidFill>
        <a:latin typeface="+mn-lt"/>
        <a:ea typeface="+mn-ea"/>
        <a:cs typeface="+mn-cs"/>
      </a:defRPr>
    </a:lvl6pPr>
    <a:lvl7pPr marL="2736850" algn="l" defTabSz="912495" rtl="0" eaLnBrk="1" latinLnBrk="0" hangingPunct="1">
      <a:defRPr sz="1195" kern="1200">
        <a:solidFill>
          <a:schemeClr val="tx1"/>
        </a:solidFill>
        <a:latin typeface="+mn-lt"/>
        <a:ea typeface="+mn-ea"/>
        <a:cs typeface="+mn-cs"/>
      </a:defRPr>
    </a:lvl7pPr>
    <a:lvl8pPr marL="3193415" algn="l" defTabSz="912495" rtl="0" eaLnBrk="1" latinLnBrk="0" hangingPunct="1">
      <a:defRPr sz="1195" kern="1200">
        <a:solidFill>
          <a:schemeClr val="tx1"/>
        </a:solidFill>
        <a:latin typeface="+mn-lt"/>
        <a:ea typeface="+mn-ea"/>
        <a:cs typeface="+mn-cs"/>
      </a:defRPr>
    </a:lvl8pPr>
    <a:lvl9pPr marL="3649345" algn="l" defTabSz="912495" rtl="0" eaLnBrk="1" latinLnBrk="0" hangingPunct="1">
      <a:defRPr sz="119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4213" y="1143000"/>
            <a:ext cx="5489575" cy="30861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0EB4521-F593-574E-9920-BC8C890C5CA9}" type="slidenum">
              <a:rPr lang="ru-RU" smtClean="0"/>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endParaRPr lang="ru-RU" altLang="en-US"/>
          </a:p>
        </p:txBody>
      </p:sp>
      <p:sp>
        <p:nvSpPr>
          <p:cNvPr id="4" name="Замещающий номер слайда 3"/>
          <p:cNvSpPr>
            <a:spLocks noGrp="1"/>
          </p:cNvSpPr>
          <p:nvPr>
            <p:ph type="sldNum" sz="quarter" idx="5"/>
          </p:nvPr>
        </p:nvSpPr>
        <p:spPr/>
        <p:txBody>
          <a:bodyPr/>
          <a:p>
            <a:fld id="{F0EB4521-F593-574E-9920-BC8C890C5CA9}" type="slidenum">
              <a:rPr lang="ru-RU" smtClean="0"/>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6781" y="1540770"/>
            <a:ext cx="9126141" cy="2276995"/>
          </a:xfrm>
          <a:prstGeom prst="rect">
            <a:avLst/>
          </a:prstGeom>
        </p:spPr>
        <p:txBody>
          <a:bodyPr anchor="b">
            <a:normAutofit/>
          </a:bodyPr>
          <a:lstStyle>
            <a:lvl1pPr algn="l">
              <a:defRPr sz="4500" b="0">
                <a:latin typeface="Fedra Sans Pro" panose="020B0504040000020004" pitchFamily="34" charset="0"/>
              </a:defRPr>
            </a:lvl1pPr>
          </a:lstStyle>
          <a:p>
            <a:r>
              <a:rPr lang="ru-RU" dirty="0"/>
              <a:t>ОБРАЗЕЦ</a:t>
            </a:r>
            <a:br>
              <a:rPr lang="ru-RU" dirty="0"/>
            </a:br>
            <a:r>
              <a:rPr lang="ru-RU" dirty="0"/>
              <a:t>ЗАГОЛОВКА</a:t>
            </a:r>
            <a:endParaRPr lang="en-US" dirty="0"/>
          </a:p>
        </p:txBody>
      </p:sp>
      <p:sp>
        <p:nvSpPr>
          <p:cNvPr id="3" name="Subtitle 2"/>
          <p:cNvSpPr>
            <a:spLocks noGrp="1"/>
          </p:cNvSpPr>
          <p:nvPr>
            <p:ph type="subTitle" idx="1" hasCustomPrompt="1"/>
          </p:nvPr>
        </p:nvSpPr>
        <p:spPr>
          <a:xfrm>
            <a:off x="1046781" y="3745574"/>
            <a:ext cx="9126141" cy="1218312"/>
          </a:xfrm>
        </p:spPr>
        <p:txBody>
          <a:bodyPr>
            <a:normAutofit/>
          </a:bodyPr>
          <a:lstStyle>
            <a:lvl1pPr marL="0" indent="0" algn="l">
              <a:buNone/>
              <a:defRPr sz="2400" b="0">
                <a:latin typeface="Fedra Sans Pro Light" panose="020B0304040000020004" pitchFamily="34" charset="0"/>
              </a:defRPr>
            </a:lvl1pPr>
            <a:lvl2pPr marL="455930" indent="0" algn="ctr">
              <a:buNone/>
              <a:defRPr sz="1995"/>
            </a:lvl2pPr>
            <a:lvl3pPr marL="911860" indent="0" algn="ctr">
              <a:buNone/>
              <a:defRPr sz="1795"/>
            </a:lvl3pPr>
            <a:lvl4pPr marL="1368425" indent="0" algn="ctr">
              <a:buNone/>
              <a:defRPr sz="1595"/>
            </a:lvl4pPr>
            <a:lvl5pPr marL="1824355" indent="0" algn="ctr">
              <a:buNone/>
              <a:defRPr sz="1595"/>
            </a:lvl5pPr>
            <a:lvl6pPr marL="2280285" indent="0" algn="ctr">
              <a:buNone/>
              <a:defRPr sz="1595"/>
            </a:lvl6pPr>
            <a:lvl7pPr marL="2736215" indent="0" algn="ctr">
              <a:buNone/>
              <a:defRPr sz="1595"/>
            </a:lvl7pPr>
            <a:lvl8pPr marL="3192145" indent="0" algn="ctr">
              <a:buNone/>
              <a:defRPr sz="1595"/>
            </a:lvl8pPr>
            <a:lvl9pPr marL="3648710" indent="0" algn="ctr">
              <a:buNone/>
              <a:defRPr sz="1595"/>
            </a:lvl9pPr>
          </a:lstStyle>
          <a:p>
            <a:r>
              <a:rPr lang="ru-RU" dirty="0"/>
              <a:t>ОБРАЗЕЦ ПОДЗАГОЛОВКА</a:t>
            </a:r>
            <a:endParaRPr lang="en-US" dirty="0"/>
          </a:p>
        </p:txBody>
      </p:sp>
      <p:sp>
        <p:nvSpPr>
          <p:cNvPr id="22" name="Текст 21"/>
          <p:cNvSpPr>
            <a:spLocks noGrp="1"/>
          </p:cNvSpPr>
          <p:nvPr>
            <p:ph type="body" sz="quarter" idx="10" hasCustomPrompt="1"/>
          </p:nvPr>
        </p:nvSpPr>
        <p:spPr>
          <a:xfrm>
            <a:off x="1046781" y="5220191"/>
            <a:ext cx="9126141" cy="490143"/>
          </a:xfrm>
        </p:spPr>
        <p:txBody>
          <a:bodyPr anchor="b">
            <a:normAutofit/>
          </a:bodyPr>
          <a:lstStyle>
            <a:lvl1pPr marL="0" indent="0" algn="l" defTabSz="911860" rtl="0" eaLnBrk="1" latinLnBrk="0" hangingPunct="1">
              <a:lnSpc>
                <a:spcPct val="90000"/>
              </a:lnSpc>
              <a:spcBef>
                <a:spcPts val="1000"/>
              </a:spcBef>
              <a:buFont typeface="Arial" panose="020B0604020202020204" pitchFamily="34" charset="0"/>
              <a:buNone/>
              <a:defRPr lang="ru-RU" sz="1400" b="0" i="0" kern="1200" dirty="0">
                <a:solidFill>
                  <a:schemeClr val="tx1"/>
                </a:solidFill>
                <a:latin typeface="Fedra Sans Pro" panose="020B0504040000020004" pitchFamily="34" charset="0"/>
                <a:ea typeface="Fedra Sans Pro" panose="020B0504040000020004" pitchFamily="34" charset="0"/>
                <a:cs typeface="Fedra Sans Pro" panose="020B0504040000020004" pitchFamily="34" charset="0"/>
              </a:defRPr>
            </a:lvl1pPr>
          </a:lstStyle>
          <a:p>
            <a:r>
              <a:rPr lang="ru-RU" sz="1400" dirty="0">
                <a:latin typeface="Montserrat" panose="00000500000000000000" pitchFamily="2" charset="-52"/>
                <a:ea typeface="Fedra Sans Alt Pro Light" charset="0"/>
                <a:cs typeface="Fedra Sans Alt Pro Light" charset="0"/>
              </a:rPr>
              <a:t>Докладчик</a:t>
            </a:r>
            <a:br>
              <a:rPr lang="en-US" sz="1400" dirty="0">
                <a:latin typeface="Montserrat" panose="00000500000000000000" pitchFamily="2" charset="-52"/>
                <a:ea typeface="Fedra Sans Alt Pro Light" charset="0"/>
                <a:cs typeface="Fedra Sans Alt Pro Light" charset="0"/>
              </a:rPr>
            </a:br>
            <a:r>
              <a:rPr lang="ru-RU" sz="1400" dirty="0">
                <a:latin typeface="Montserrat" panose="00000500000000000000" pitchFamily="2" charset="-52"/>
                <a:ea typeface="Fedra Sans Alt Pro Light" charset="0"/>
                <a:cs typeface="Fedra Sans Alt Pro Light" charset="0"/>
              </a:rPr>
              <a:t>Должность</a:t>
            </a:r>
            <a:r>
              <a:rPr lang="ru-RU" sz="1400" baseline="0" dirty="0">
                <a:latin typeface="Montserrat" panose="00000500000000000000" pitchFamily="2" charset="-52"/>
                <a:ea typeface="Fedra Sans Alt Pro Light" charset="0"/>
                <a:cs typeface="Fedra Sans Alt Pro Light" charset="0"/>
              </a:rPr>
              <a:t> докладчика</a:t>
            </a:r>
            <a:endParaRPr lang="ru-RU" sz="1400" dirty="0">
              <a:effectLst/>
              <a:latin typeface="Montserrat" panose="00000500000000000000" pitchFamily="2" charset="-52"/>
              <a:ea typeface="Fedra Sans Alt Pro Light" charset="0"/>
              <a:cs typeface="Fedra Sans Alt Pro Light"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тёмны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1046781" y="1540770"/>
            <a:ext cx="9126141" cy="2276995"/>
          </a:xfrm>
          <a:prstGeom prst="rect">
            <a:avLst/>
          </a:prstGeom>
        </p:spPr>
        <p:txBody>
          <a:bodyPr anchor="b">
            <a:normAutofit/>
          </a:bodyPr>
          <a:lstStyle>
            <a:lvl1pPr algn="l">
              <a:defRPr sz="4500" b="0">
                <a:solidFill>
                  <a:schemeClr val="bg1"/>
                </a:solidFill>
                <a:latin typeface="Fedra Sans Pro" panose="020B0504040000020004" pitchFamily="34" charset="0"/>
              </a:defRPr>
            </a:lvl1pPr>
          </a:lstStyle>
          <a:p>
            <a:r>
              <a:rPr lang="ru-RU" dirty="0"/>
              <a:t>ОБРАЗЕЦ</a:t>
            </a:r>
            <a:br>
              <a:rPr lang="ru-RU" dirty="0"/>
            </a:br>
            <a:r>
              <a:rPr lang="ru-RU" dirty="0"/>
              <a:t>ЗАГОЛОВКА</a:t>
            </a:r>
            <a:endParaRPr lang="en-US" dirty="0"/>
          </a:p>
        </p:txBody>
      </p:sp>
      <p:sp>
        <p:nvSpPr>
          <p:cNvPr id="11" name="Subtitle 2"/>
          <p:cNvSpPr>
            <a:spLocks noGrp="1"/>
          </p:cNvSpPr>
          <p:nvPr>
            <p:ph type="subTitle" idx="1" hasCustomPrompt="1"/>
          </p:nvPr>
        </p:nvSpPr>
        <p:spPr>
          <a:xfrm>
            <a:off x="1046781" y="3745574"/>
            <a:ext cx="9126141" cy="1218312"/>
          </a:xfrm>
        </p:spPr>
        <p:txBody>
          <a:bodyPr>
            <a:normAutofit/>
          </a:bodyPr>
          <a:lstStyle>
            <a:lvl1pPr marL="0" indent="0" algn="l">
              <a:buNone/>
              <a:defRPr sz="2400">
                <a:solidFill>
                  <a:schemeClr val="bg1"/>
                </a:solidFill>
                <a:latin typeface="Fedra Sans Pro Light" panose="020B0304040000020004" pitchFamily="34" charset="0"/>
              </a:defRPr>
            </a:lvl1pPr>
            <a:lvl2pPr marL="455930" indent="0" algn="ctr">
              <a:buNone/>
              <a:defRPr sz="1995"/>
            </a:lvl2pPr>
            <a:lvl3pPr marL="911860" indent="0" algn="ctr">
              <a:buNone/>
              <a:defRPr sz="1795"/>
            </a:lvl3pPr>
            <a:lvl4pPr marL="1368425" indent="0" algn="ctr">
              <a:buNone/>
              <a:defRPr sz="1595"/>
            </a:lvl4pPr>
            <a:lvl5pPr marL="1824355" indent="0" algn="ctr">
              <a:buNone/>
              <a:defRPr sz="1595"/>
            </a:lvl5pPr>
            <a:lvl6pPr marL="2280285" indent="0" algn="ctr">
              <a:buNone/>
              <a:defRPr sz="1595"/>
            </a:lvl6pPr>
            <a:lvl7pPr marL="2736215" indent="0" algn="ctr">
              <a:buNone/>
              <a:defRPr sz="1595"/>
            </a:lvl7pPr>
            <a:lvl8pPr marL="3192145" indent="0" algn="ctr">
              <a:buNone/>
              <a:defRPr sz="1595"/>
            </a:lvl8pPr>
            <a:lvl9pPr marL="3648710" indent="0" algn="ctr">
              <a:buNone/>
              <a:defRPr sz="1595"/>
            </a:lvl9pPr>
          </a:lstStyle>
          <a:p>
            <a:r>
              <a:rPr lang="ru-RU" dirty="0"/>
              <a:t>ОБРАЗЕЦ ПОДЗАГОЛОВКА</a:t>
            </a:r>
            <a:endParaRPr lang="en-US" dirty="0"/>
          </a:p>
        </p:txBody>
      </p:sp>
      <p:sp>
        <p:nvSpPr>
          <p:cNvPr id="13" name="Текст 21"/>
          <p:cNvSpPr>
            <a:spLocks noGrp="1"/>
          </p:cNvSpPr>
          <p:nvPr>
            <p:ph type="body" sz="quarter" idx="10" hasCustomPrompt="1"/>
          </p:nvPr>
        </p:nvSpPr>
        <p:spPr>
          <a:xfrm>
            <a:off x="1046780" y="5220191"/>
            <a:ext cx="9126141" cy="490143"/>
          </a:xfrm>
        </p:spPr>
        <p:txBody>
          <a:bodyPr anchor="b">
            <a:normAutofit/>
          </a:bodyPr>
          <a:lstStyle>
            <a:lvl1pPr marL="0" indent="0">
              <a:buNone/>
              <a:defRPr sz="1400">
                <a:solidFill>
                  <a:schemeClr val="bg1"/>
                </a:solidFill>
                <a:latin typeface="Fedra Sans Pro Light" panose="020B0304040000020004" pitchFamily="34" charset="0"/>
              </a:defRPr>
            </a:lvl1pPr>
          </a:lstStyle>
          <a:p>
            <a:r>
              <a:rPr lang="ru-RU" sz="1400" dirty="0">
                <a:latin typeface="Montserrat" panose="00000500000000000000" pitchFamily="2" charset="-52"/>
                <a:ea typeface="Fedra Sans Alt Pro Light" charset="0"/>
                <a:cs typeface="Fedra Sans Alt Pro Light" charset="0"/>
              </a:rPr>
              <a:t>Докладчик</a:t>
            </a:r>
            <a:br>
              <a:rPr lang="en-US" sz="1400" dirty="0">
                <a:latin typeface="Montserrat" panose="00000500000000000000" pitchFamily="2" charset="-52"/>
                <a:ea typeface="Fedra Sans Alt Pro Light" charset="0"/>
                <a:cs typeface="Fedra Sans Alt Pro Light" charset="0"/>
              </a:rPr>
            </a:br>
            <a:r>
              <a:rPr lang="ru-RU" sz="1400" dirty="0">
                <a:latin typeface="Montserrat" panose="00000500000000000000" pitchFamily="2" charset="-52"/>
                <a:ea typeface="Fedra Sans Alt Pro Light" charset="0"/>
                <a:cs typeface="Fedra Sans Alt Pro Light" charset="0"/>
              </a:rPr>
              <a:t>Должность</a:t>
            </a:r>
            <a:r>
              <a:rPr lang="ru-RU" sz="1400" baseline="0" dirty="0">
                <a:latin typeface="Montserrat" panose="00000500000000000000" pitchFamily="2" charset="-52"/>
                <a:ea typeface="Fedra Sans Alt Pro Light" charset="0"/>
                <a:cs typeface="Fedra Sans Alt Pro Light" charset="0"/>
              </a:rPr>
              <a:t> </a:t>
            </a:r>
            <a:r>
              <a:rPr lang="ru-RU" sz="1400" baseline="0" dirty="0" err="1">
                <a:latin typeface="Montserrat" panose="00000500000000000000" pitchFamily="2" charset="-52"/>
                <a:ea typeface="Fedra Sans Alt Pro Light" charset="0"/>
                <a:cs typeface="Fedra Sans Alt Pro Light" charset="0"/>
              </a:rPr>
              <a:t>доклдчика</a:t>
            </a:r>
            <a:endParaRPr lang="ru-RU" sz="1400" dirty="0">
              <a:effectLst/>
              <a:latin typeface="Montserrat" panose="00000500000000000000" pitchFamily="2" charset="-52"/>
              <a:ea typeface="Fedra Sans Alt Pro Light" charset="0"/>
              <a:cs typeface="Fedra Sans Alt Pro Light"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Список">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6094" y="451745"/>
            <a:ext cx="11024393" cy="356529"/>
          </a:xfrm>
          <a:prstGeom prst="rect">
            <a:avLst/>
          </a:prstGeom>
        </p:spPr>
        <p:txBody>
          <a:bodyPr/>
          <a:lstStyle>
            <a:lvl1pPr>
              <a:defRPr b="0">
                <a:latin typeface="Fedra Sans Pro Bold" panose="020B0804040000020004" pitchFamily="34" charset="0"/>
              </a:defRPr>
            </a:lvl1pPr>
          </a:lstStyle>
          <a:p>
            <a:r>
              <a:rPr lang="ru-RU" dirty="0"/>
              <a:t>ОБРАЗЕЦ ЗАГОЛОВКА</a:t>
            </a:r>
            <a:endParaRPr lang="en-US" dirty="0"/>
          </a:p>
        </p:txBody>
      </p:sp>
      <p:sp>
        <p:nvSpPr>
          <p:cNvPr id="10" name="Content Placeholder 2"/>
          <p:cNvSpPr>
            <a:spLocks noGrp="1"/>
          </p:cNvSpPr>
          <p:nvPr>
            <p:ph sz="half" idx="1"/>
          </p:nvPr>
        </p:nvSpPr>
        <p:spPr>
          <a:xfrm>
            <a:off x="576264" y="981636"/>
            <a:ext cx="10944224" cy="5096435"/>
          </a:xfrm>
        </p:spPr>
        <p:txBody>
          <a:bodyPr/>
          <a:lstStyle>
            <a:lvl1pPr>
              <a:defRPr b="0" i="0">
                <a:latin typeface="Fedra Sans Pro Light" panose="020B0304040000020004" pitchFamily="34" charset="0"/>
                <a:ea typeface="Fedra Sans Pro Light" panose="020B0304040000020004" pitchFamily="34" charset="0"/>
                <a:cs typeface="Fedra Sans Pro Light" panose="020B0304040000020004" pitchFamily="34" charset="0"/>
              </a:defRPr>
            </a:lvl1pPr>
            <a:lvl2pPr>
              <a:defRPr b="0" i="0">
                <a:latin typeface="Fedra Sans Pro Light" panose="020B0304040000020004" pitchFamily="34" charset="0"/>
                <a:ea typeface="Fedra Sans Pro Light" panose="020B0304040000020004" pitchFamily="34" charset="0"/>
                <a:cs typeface="Fedra Sans Pro Light" panose="020B0304040000020004" pitchFamily="34" charset="0"/>
              </a:defRPr>
            </a:lvl2pPr>
            <a:lvl3pPr>
              <a:defRPr b="1" i="0">
                <a:latin typeface="Fedra Sans Pro Bold" panose="020B0804040000020004" pitchFamily="34" charset="0"/>
                <a:ea typeface="Fedra Sans Pro Bold" panose="020B0804040000020004" pitchFamily="34" charset="0"/>
                <a:cs typeface="Fedra Sans Pro Bold" panose="020B0804040000020004" pitchFamily="34" charset="0"/>
              </a:defRPr>
            </a:lvl3pPr>
            <a:lvl4pPr>
              <a:defRPr b="0" i="0">
                <a:latin typeface="Fedra Sans Pro Light" panose="020B0304040000020004" pitchFamily="34" charset="0"/>
                <a:ea typeface="Fedra Sans Pro Light" panose="020B0304040000020004" pitchFamily="34" charset="0"/>
                <a:cs typeface="Fedra Sans Pro Light" panose="020B0304040000020004" pitchFamily="34" charset="0"/>
              </a:defRPr>
            </a:lvl4pPr>
            <a:lvl5pPr>
              <a:defRPr b="0" i="0">
                <a:latin typeface="Fedra Sans Pro Light" panose="020B0304040000020004" pitchFamily="34" charset="0"/>
                <a:ea typeface="Fedra Sans Pro Light" panose="020B0304040000020004" pitchFamily="34" charset="0"/>
                <a:cs typeface="Fedra Sans Pro Light" panose="020B0304040000020004" pitchFamily="34" charset="0"/>
              </a:defRPr>
            </a:lvl5pPr>
          </a:lstStyle>
          <a:p>
            <a:pPr lvl="0"/>
            <a:r>
              <a:rPr lang="ru-RU" dirty="0"/>
              <a:t>Образец текста</a:t>
            </a:r>
            <a:endParaRPr lang="ru-RU" dirty="0"/>
          </a:p>
          <a:p>
            <a:pPr lvl="1"/>
            <a:r>
              <a:rPr lang="ru-RU" dirty="0"/>
              <a:t>Второй уровень</a:t>
            </a:r>
            <a:endParaRPr lang="ru-RU" dirty="0"/>
          </a:p>
          <a:p>
            <a:pPr lvl="2"/>
            <a:r>
              <a:rPr lang="ru-RU" dirty="0"/>
              <a:t>Третий уровень</a:t>
            </a:r>
            <a:endParaRPr lang="ru-RU" dirty="0"/>
          </a:p>
          <a:p>
            <a:pPr lvl="3"/>
            <a:r>
              <a:rPr lang="ru-RU" dirty="0"/>
              <a:t>Четвертый уровень</a:t>
            </a:r>
            <a:endParaRPr lang="ru-RU" dirty="0"/>
          </a:p>
          <a:p>
            <a:pPr lvl="4"/>
            <a:r>
              <a:rPr lang="ru-RU" dirty="0"/>
              <a:t>Пятый уровень</a:t>
            </a:r>
            <a:endParaRPr lang="en-US" dirty="0"/>
          </a:p>
        </p:txBody>
      </p:sp>
      <p:sp>
        <p:nvSpPr>
          <p:cNvPr id="7" name="Footer Placeholder 4"/>
          <p:cNvSpPr>
            <a:spLocks noGrp="1"/>
          </p:cNvSpPr>
          <p:nvPr>
            <p:ph type="ftr" sz="quarter" idx="11"/>
          </p:nvPr>
        </p:nvSpPr>
        <p:spPr>
          <a:xfrm>
            <a:off x="576264" y="6283906"/>
            <a:ext cx="4106763" cy="364195"/>
          </a:xfrm>
          <a:prstGeom prst="rect">
            <a:avLst/>
          </a:prstGeom>
        </p:spPr>
        <p:txBody>
          <a:bodyPr/>
          <a:lstStyle>
            <a:lvl1pPr algn="l">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r>
              <a:rPr lang="en-US"/>
              <a:t>/ </a:t>
            </a:r>
            <a:r>
              <a:rPr lang="ru-RU"/>
              <a:t>Название презентации</a:t>
            </a:r>
            <a:endParaRPr lang="ru-RU" dirty="0"/>
          </a:p>
        </p:txBody>
      </p:sp>
      <p:sp>
        <p:nvSpPr>
          <p:cNvPr id="8" name="Slide Number Placeholder 5"/>
          <p:cNvSpPr>
            <a:spLocks noGrp="1"/>
          </p:cNvSpPr>
          <p:nvPr>
            <p:ph type="sldNum" sz="quarter" idx="12"/>
          </p:nvPr>
        </p:nvSpPr>
        <p:spPr>
          <a:xfrm>
            <a:off x="8782646" y="6302067"/>
            <a:ext cx="2737842" cy="332414"/>
          </a:xfrm>
          <a:prstGeom prst="rect">
            <a:avLst/>
          </a:prstGeom>
        </p:spPr>
        <p:txBody>
          <a:bodyPr/>
          <a:lstStyle>
            <a:lvl1pPr algn="r">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fld id="{674C6043-E933-254F-AF58-BD9BDD4CBC0E}" type="slidenum">
              <a:rPr lang="ru-RU" smtClean="0"/>
            </a:fld>
            <a:endParaRPr lang="ru-RU" dirty="0"/>
          </a:p>
        </p:txBody>
      </p:sp>
      <p:cxnSp>
        <p:nvCxnSpPr>
          <p:cNvPr id="9" name="Прямая соединительная линия 8"/>
          <p:cNvCxnSpPr/>
          <p:nvPr userDrawn="1"/>
        </p:nvCxnSpPr>
        <p:spPr>
          <a:xfrm>
            <a:off x="576263" y="6279959"/>
            <a:ext cx="109442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0225" y="1705385"/>
            <a:ext cx="10495062" cy="2845473"/>
          </a:xfrm>
          <a:prstGeom prst="rect">
            <a:avLst/>
          </a:prstGeom>
        </p:spPr>
        <p:txBody>
          <a:bodyPr anchor="b"/>
          <a:lstStyle>
            <a:lvl1pPr>
              <a:defRPr sz="5985">
                <a:latin typeface="Montserrat" panose="00000500000000000000" pitchFamily="2" charset="-52"/>
              </a:defRPr>
            </a:lvl1pPr>
          </a:lstStyle>
          <a:p>
            <a:r>
              <a:rPr lang="ru-RU" dirty="0"/>
              <a:t>Образец заголовка</a:t>
            </a:r>
            <a:endParaRPr lang="en-US" dirty="0"/>
          </a:p>
        </p:txBody>
      </p:sp>
      <p:sp>
        <p:nvSpPr>
          <p:cNvPr id="3" name="Text Placeholder 2"/>
          <p:cNvSpPr>
            <a:spLocks noGrp="1"/>
          </p:cNvSpPr>
          <p:nvPr>
            <p:ph type="body" idx="1"/>
          </p:nvPr>
        </p:nvSpPr>
        <p:spPr>
          <a:xfrm>
            <a:off x="830225" y="4577778"/>
            <a:ext cx="10495062" cy="1496367"/>
          </a:xfrm>
        </p:spPr>
        <p:txBody>
          <a:bodyPr/>
          <a:lstStyle>
            <a:lvl1pPr marL="0" indent="0">
              <a:buNone/>
              <a:defRPr sz="2395">
                <a:solidFill>
                  <a:schemeClr val="tx1">
                    <a:tint val="75000"/>
                  </a:schemeClr>
                </a:solidFill>
                <a:latin typeface="Montserrat" panose="00000500000000000000" pitchFamily="2" charset="-52"/>
              </a:defRPr>
            </a:lvl1pPr>
            <a:lvl2pPr marL="455930" indent="0">
              <a:buNone/>
              <a:defRPr sz="1995">
                <a:solidFill>
                  <a:schemeClr val="tx1">
                    <a:tint val="75000"/>
                  </a:schemeClr>
                </a:solidFill>
              </a:defRPr>
            </a:lvl2pPr>
            <a:lvl3pPr marL="911860" indent="0">
              <a:buNone/>
              <a:defRPr sz="1795">
                <a:solidFill>
                  <a:schemeClr val="tx1">
                    <a:tint val="75000"/>
                  </a:schemeClr>
                </a:solidFill>
              </a:defRPr>
            </a:lvl3pPr>
            <a:lvl4pPr marL="1368425" indent="0">
              <a:buNone/>
              <a:defRPr sz="1595">
                <a:solidFill>
                  <a:schemeClr val="tx1">
                    <a:tint val="75000"/>
                  </a:schemeClr>
                </a:solidFill>
              </a:defRPr>
            </a:lvl4pPr>
            <a:lvl5pPr marL="1824355" indent="0">
              <a:buNone/>
              <a:defRPr sz="1595">
                <a:solidFill>
                  <a:schemeClr val="tx1">
                    <a:tint val="75000"/>
                  </a:schemeClr>
                </a:solidFill>
              </a:defRPr>
            </a:lvl5pPr>
            <a:lvl6pPr marL="2280285" indent="0">
              <a:buNone/>
              <a:defRPr sz="1595">
                <a:solidFill>
                  <a:schemeClr val="tx1">
                    <a:tint val="75000"/>
                  </a:schemeClr>
                </a:solidFill>
              </a:defRPr>
            </a:lvl6pPr>
            <a:lvl7pPr marL="2736215" indent="0">
              <a:buNone/>
              <a:defRPr sz="1595">
                <a:solidFill>
                  <a:schemeClr val="tx1">
                    <a:tint val="75000"/>
                  </a:schemeClr>
                </a:solidFill>
              </a:defRPr>
            </a:lvl7pPr>
            <a:lvl8pPr marL="3192145" indent="0">
              <a:buNone/>
              <a:defRPr sz="1595">
                <a:solidFill>
                  <a:schemeClr val="tx1">
                    <a:tint val="75000"/>
                  </a:schemeClr>
                </a:solidFill>
              </a:defRPr>
            </a:lvl8pPr>
            <a:lvl9pPr marL="3648710" indent="0">
              <a:buNone/>
              <a:defRPr sz="1595">
                <a:solidFill>
                  <a:schemeClr val="tx1">
                    <a:tint val="75000"/>
                  </a:schemeClr>
                </a:solidFill>
              </a:defRPr>
            </a:lvl9pPr>
          </a:lstStyle>
          <a:p>
            <a:pPr lvl="0"/>
            <a:r>
              <a:rPr lang="ru-RU" dirty="0"/>
              <a:t>Образец текста</a:t>
            </a:r>
            <a:endParaRPr lang="ru-RU" dirty="0"/>
          </a:p>
        </p:txBody>
      </p:sp>
      <p:sp>
        <p:nvSpPr>
          <p:cNvPr id="10" name="Footer Placeholder 4"/>
          <p:cNvSpPr>
            <a:spLocks noGrp="1"/>
          </p:cNvSpPr>
          <p:nvPr>
            <p:ph type="ftr" sz="quarter" idx="11"/>
          </p:nvPr>
        </p:nvSpPr>
        <p:spPr>
          <a:xfrm>
            <a:off x="576264" y="6283906"/>
            <a:ext cx="4106763" cy="364195"/>
          </a:xfrm>
          <a:prstGeom prst="rect">
            <a:avLst/>
          </a:prstGeom>
        </p:spPr>
        <p:txBody>
          <a:bodyPr/>
          <a:lstStyle>
            <a:lvl1pPr algn="l">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r>
              <a:rPr lang="en-US"/>
              <a:t>/ </a:t>
            </a:r>
            <a:r>
              <a:rPr lang="ru-RU"/>
              <a:t>Название презентации</a:t>
            </a:r>
            <a:endParaRPr lang="ru-RU" dirty="0"/>
          </a:p>
        </p:txBody>
      </p:sp>
      <p:sp>
        <p:nvSpPr>
          <p:cNvPr id="11" name="Slide Number Placeholder 5"/>
          <p:cNvSpPr>
            <a:spLocks noGrp="1"/>
          </p:cNvSpPr>
          <p:nvPr>
            <p:ph type="sldNum" sz="quarter" idx="12"/>
          </p:nvPr>
        </p:nvSpPr>
        <p:spPr>
          <a:xfrm>
            <a:off x="8782646" y="6302067"/>
            <a:ext cx="2737842" cy="332414"/>
          </a:xfrm>
          <a:prstGeom prst="rect">
            <a:avLst/>
          </a:prstGeom>
        </p:spPr>
        <p:txBody>
          <a:bodyPr/>
          <a:lstStyle>
            <a:lvl1pPr algn="r">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fld id="{674C6043-E933-254F-AF58-BD9BDD4CBC0E}" type="slidenum">
              <a:rPr lang="ru-RU" smtClean="0"/>
            </a:fld>
            <a:endParaRPr lang="ru-RU" dirty="0"/>
          </a:p>
        </p:txBody>
      </p:sp>
      <p:cxnSp>
        <p:nvCxnSpPr>
          <p:cNvPr id="12" name="Прямая соединительная линия 11"/>
          <p:cNvCxnSpPr/>
          <p:nvPr userDrawn="1"/>
        </p:nvCxnSpPr>
        <p:spPr>
          <a:xfrm>
            <a:off x="576263" y="6279959"/>
            <a:ext cx="109442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Два объекта">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6563" y="1820976"/>
            <a:ext cx="5171480" cy="4340259"/>
          </a:xfrm>
        </p:spPr>
        <p:txBody>
          <a:bodyPr/>
          <a:lstStyle>
            <a:lvl1pPr>
              <a:defRPr>
                <a:latin typeface="Fedra Sans Pro Light" panose="020B0304040000020004" pitchFamily="34" charset="0"/>
              </a:defRPr>
            </a:lvl1pPr>
            <a:lvl2pPr>
              <a:defRPr>
                <a:latin typeface="Fedra Sans Pro Light" panose="020B0304040000020004" pitchFamily="34" charset="0"/>
              </a:defRPr>
            </a:lvl2pPr>
            <a:lvl3pPr>
              <a:defRPr>
                <a:latin typeface="Fedra Sans Pro Light" panose="020B0304040000020004" pitchFamily="34" charset="0"/>
              </a:defRPr>
            </a:lvl3pPr>
            <a:lvl4pPr>
              <a:defRPr>
                <a:latin typeface="Fedra Sans Pro Light" panose="020B0304040000020004" pitchFamily="34" charset="0"/>
              </a:defRPr>
            </a:lvl4pPr>
            <a:lvl5pPr>
              <a:defRPr>
                <a:latin typeface="Fedra Sans Pro Light" panose="020B0304040000020004" pitchFamily="34" charset="0"/>
              </a:defRPr>
            </a:lvl5pPr>
          </a:lstStyle>
          <a:p>
            <a:pPr lvl="0"/>
            <a:r>
              <a:rPr lang="ru-RU" dirty="0"/>
              <a:t>Образец текста</a:t>
            </a:r>
            <a:endParaRPr lang="ru-RU" dirty="0"/>
          </a:p>
          <a:p>
            <a:pPr lvl="1"/>
            <a:r>
              <a:rPr lang="ru-RU" dirty="0"/>
              <a:t>Второй уровень</a:t>
            </a:r>
            <a:endParaRPr lang="ru-RU" dirty="0"/>
          </a:p>
          <a:p>
            <a:pPr lvl="2"/>
            <a:r>
              <a:rPr lang="ru-RU" dirty="0"/>
              <a:t>Третий уровень</a:t>
            </a:r>
            <a:endParaRPr lang="ru-RU" dirty="0"/>
          </a:p>
          <a:p>
            <a:pPr lvl="3"/>
            <a:r>
              <a:rPr lang="ru-RU" dirty="0"/>
              <a:t>Четвертый уровень</a:t>
            </a:r>
            <a:endParaRPr lang="ru-RU" dirty="0"/>
          </a:p>
          <a:p>
            <a:pPr lvl="4"/>
            <a:r>
              <a:rPr lang="ru-RU" dirty="0"/>
              <a:t>Пятый уровень</a:t>
            </a:r>
            <a:endParaRPr lang="en-US" dirty="0"/>
          </a:p>
        </p:txBody>
      </p:sp>
      <p:sp>
        <p:nvSpPr>
          <p:cNvPr id="4" name="Content Placeholder 3"/>
          <p:cNvSpPr>
            <a:spLocks noGrp="1"/>
          </p:cNvSpPr>
          <p:nvPr>
            <p:ph sz="half" idx="2"/>
          </p:nvPr>
        </p:nvSpPr>
        <p:spPr>
          <a:xfrm>
            <a:off x="6160145" y="1820976"/>
            <a:ext cx="5171480" cy="4340259"/>
          </a:xfrm>
        </p:spPr>
        <p:txBody>
          <a:bodyPr/>
          <a:lstStyle>
            <a:lvl1pPr>
              <a:defRPr>
                <a:latin typeface="Fedra Sans Pro Light" panose="020B0304040000020004" pitchFamily="34" charset="0"/>
              </a:defRPr>
            </a:lvl1pPr>
            <a:lvl2pPr>
              <a:defRPr>
                <a:latin typeface="Fedra Sans Pro Light" panose="020B0304040000020004" pitchFamily="34" charset="0"/>
              </a:defRPr>
            </a:lvl2pPr>
            <a:lvl3pPr>
              <a:defRPr>
                <a:latin typeface="Fedra Sans Pro Light" panose="020B0304040000020004" pitchFamily="34" charset="0"/>
              </a:defRPr>
            </a:lvl3pPr>
            <a:lvl4pPr>
              <a:defRPr>
                <a:latin typeface="Fedra Sans Pro Light" panose="020B0304040000020004" pitchFamily="34" charset="0"/>
              </a:defRPr>
            </a:lvl4pPr>
            <a:lvl5pPr>
              <a:defRPr>
                <a:latin typeface="Fedra Sans Pro Light" panose="020B0304040000020004" pitchFamily="34" charset="0"/>
              </a:defRPr>
            </a:lvl5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11" name="Title 1"/>
          <p:cNvSpPr>
            <a:spLocks noGrp="1"/>
          </p:cNvSpPr>
          <p:nvPr>
            <p:ph type="title" hasCustomPrompt="1"/>
          </p:nvPr>
        </p:nvSpPr>
        <p:spPr>
          <a:xfrm>
            <a:off x="496094" y="451745"/>
            <a:ext cx="11024393" cy="356529"/>
          </a:xfrm>
          <a:prstGeom prst="rect">
            <a:avLst/>
          </a:prstGeom>
        </p:spPr>
        <p:txBody>
          <a:bodyPr/>
          <a:lstStyle>
            <a:lvl1pPr>
              <a:defRPr b="0">
                <a:latin typeface="Fedra Sans Pro Bold" panose="020B0804040000020004" pitchFamily="34" charset="0"/>
              </a:defRPr>
            </a:lvl1pPr>
          </a:lstStyle>
          <a:p>
            <a:r>
              <a:rPr lang="ru-RU" dirty="0"/>
              <a:t>ОБРАЗЕЦ ЗАГОЛОВКА</a:t>
            </a:r>
            <a:endParaRPr lang="en-US" dirty="0"/>
          </a:p>
        </p:txBody>
      </p:sp>
      <p:sp>
        <p:nvSpPr>
          <p:cNvPr id="12" name="Footer Placeholder 4"/>
          <p:cNvSpPr>
            <a:spLocks noGrp="1"/>
          </p:cNvSpPr>
          <p:nvPr>
            <p:ph type="ftr" sz="quarter" idx="11"/>
          </p:nvPr>
        </p:nvSpPr>
        <p:spPr>
          <a:xfrm>
            <a:off x="576264" y="6283906"/>
            <a:ext cx="4106763" cy="364195"/>
          </a:xfrm>
          <a:prstGeom prst="rect">
            <a:avLst/>
          </a:prstGeom>
        </p:spPr>
        <p:txBody>
          <a:bodyPr/>
          <a:lstStyle>
            <a:lvl1pPr algn="l">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r>
              <a:rPr lang="en-US"/>
              <a:t>/ </a:t>
            </a:r>
            <a:r>
              <a:rPr lang="ru-RU"/>
              <a:t>Название презентации</a:t>
            </a:r>
            <a:endParaRPr lang="ru-RU" dirty="0"/>
          </a:p>
        </p:txBody>
      </p:sp>
      <p:sp>
        <p:nvSpPr>
          <p:cNvPr id="13" name="Slide Number Placeholder 5"/>
          <p:cNvSpPr>
            <a:spLocks noGrp="1"/>
          </p:cNvSpPr>
          <p:nvPr>
            <p:ph type="sldNum" sz="quarter" idx="12"/>
          </p:nvPr>
        </p:nvSpPr>
        <p:spPr>
          <a:xfrm>
            <a:off x="8782646" y="6302067"/>
            <a:ext cx="2737842" cy="332414"/>
          </a:xfrm>
          <a:prstGeom prst="rect">
            <a:avLst/>
          </a:prstGeom>
        </p:spPr>
        <p:txBody>
          <a:bodyPr/>
          <a:lstStyle>
            <a:lvl1pPr algn="r">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fld id="{674C6043-E933-254F-AF58-BD9BDD4CBC0E}" type="slidenum">
              <a:rPr lang="ru-RU" smtClean="0"/>
            </a:fld>
            <a:endParaRPr lang="ru-RU" dirty="0"/>
          </a:p>
        </p:txBody>
      </p:sp>
      <p:cxnSp>
        <p:nvCxnSpPr>
          <p:cNvPr id="14" name="Прямая соединительная линия 13"/>
          <p:cNvCxnSpPr/>
          <p:nvPr userDrawn="1"/>
        </p:nvCxnSpPr>
        <p:spPr>
          <a:xfrm>
            <a:off x="576263" y="6279959"/>
            <a:ext cx="109442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149" y="1676882"/>
            <a:ext cx="5147713" cy="821814"/>
          </a:xfrm>
        </p:spPr>
        <p:txBody>
          <a:bodyPr anchor="b"/>
          <a:lstStyle>
            <a:lvl1pPr marL="0" indent="0">
              <a:buNone/>
              <a:defRPr sz="2395" b="0">
                <a:latin typeface="Fedra Sans Pro Bold" panose="020B0804040000020004" pitchFamily="34" charset="0"/>
              </a:defRPr>
            </a:lvl1pPr>
            <a:lvl2pPr marL="455930" indent="0">
              <a:buNone/>
              <a:defRPr sz="1995" b="1"/>
            </a:lvl2pPr>
            <a:lvl3pPr marL="911860" indent="0">
              <a:buNone/>
              <a:defRPr sz="1795" b="1"/>
            </a:lvl3pPr>
            <a:lvl4pPr marL="1368425" indent="0">
              <a:buNone/>
              <a:defRPr sz="1595" b="1"/>
            </a:lvl4pPr>
            <a:lvl5pPr marL="1824355" indent="0">
              <a:buNone/>
              <a:defRPr sz="1595" b="1"/>
            </a:lvl5pPr>
            <a:lvl6pPr marL="2280285" indent="0">
              <a:buNone/>
              <a:defRPr sz="1595" b="1"/>
            </a:lvl6pPr>
            <a:lvl7pPr marL="2736215" indent="0">
              <a:buNone/>
              <a:defRPr sz="1595" b="1"/>
            </a:lvl7pPr>
            <a:lvl8pPr marL="3192145" indent="0">
              <a:buNone/>
              <a:defRPr sz="1595" b="1"/>
            </a:lvl8pPr>
            <a:lvl9pPr marL="3648710" indent="0">
              <a:buNone/>
              <a:defRPr sz="1595" b="1"/>
            </a:lvl9pPr>
          </a:lstStyle>
          <a:p>
            <a:pPr lvl="0"/>
            <a:r>
              <a:rPr lang="ru-RU" dirty="0"/>
              <a:t>Образец текста</a:t>
            </a:r>
            <a:endParaRPr lang="ru-RU" dirty="0"/>
          </a:p>
        </p:txBody>
      </p:sp>
      <p:sp>
        <p:nvSpPr>
          <p:cNvPr id="4" name="Content Placeholder 3"/>
          <p:cNvSpPr>
            <a:spLocks noGrp="1"/>
          </p:cNvSpPr>
          <p:nvPr>
            <p:ph sz="half" idx="2"/>
          </p:nvPr>
        </p:nvSpPr>
        <p:spPr>
          <a:xfrm>
            <a:off x="838149" y="2498697"/>
            <a:ext cx="5147713" cy="3675206"/>
          </a:xfrm>
        </p:spPr>
        <p:txBody>
          <a:bodyPr/>
          <a:lstStyle>
            <a:lvl1pPr>
              <a:defRPr>
                <a:latin typeface="Fedra Sans Pro Light" panose="020B0304040000020004" pitchFamily="34" charset="0"/>
              </a:defRPr>
            </a:lvl1pPr>
            <a:lvl2pPr>
              <a:defRPr>
                <a:latin typeface="Fedra Sans Pro Light" panose="020B0304040000020004" pitchFamily="34" charset="0"/>
              </a:defRPr>
            </a:lvl2pPr>
            <a:lvl3pPr>
              <a:defRPr>
                <a:latin typeface="Fedra Sans Pro Light" panose="020B0304040000020004" pitchFamily="34" charset="0"/>
              </a:defRPr>
            </a:lvl3pPr>
            <a:lvl4pPr>
              <a:defRPr>
                <a:latin typeface="Fedra Sans Pro Light" panose="020B0304040000020004" pitchFamily="34" charset="0"/>
              </a:defRPr>
            </a:lvl4pPr>
            <a:lvl5pPr>
              <a:defRPr>
                <a:latin typeface="Fedra Sans Pro Light" panose="020B0304040000020004" pitchFamily="34" charset="0"/>
              </a:defRPr>
            </a:lvl5pPr>
          </a:lstStyle>
          <a:p>
            <a:pPr lvl="0"/>
            <a:r>
              <a:rPr lang="ru-RU" dirty="0"/>
              <a:t>Образец текста</a:t>
            </a:r>
            <a:endParaRPr lang="ru-RU" dirty="0"/>
          </a:p>
          <a:p>
            <a:pPr lvl="1"/>
            <a:r>
              <a:rPr lang="ru-RU" dirty="0"/>
              <a:t>Второй уровень</a:t>
            </a:r>
            <a:endParaRPr lang="ru-RU" dirty="0"/>
          </a:p>
          <a:p>
            <a:pPr lvl="2"/>
            <a:r>
              <a:rPr lang="ru-RU" dirty="0"/>
              <a:t>Третий уровень</a:t>
            </a:r>
            <a:endParaRPr lang="ru-RU" dirty="0"/>
          </a:p>
          <a:p>
            <a:pPr lvl="3"/>
            <a:r>
              <a:rPr lang="ru-RU" dirty="0"/>
              <a:t>Четвертый уровень</a:t>
            </a:r>
            <a:endParaRPr lang="ru-RU" dirty="0"/>
          </a:p>
          <a:p>
            <a:pPr lvl="4"/>
            <a:r>
              <a:rPr lang="ru-RU" dirty="0"/>
              <a:t>Пятый уровень</a:t>
            </a:r>
            <a:endParaRPr lang="en-US" dirty="0"/>
          </a:p>
        </p:txBody>
      </p:sp>
      <p:sp>
        <p:nvSpPr>
          <p:cNvPr id="5" name="Text Placeholder 4"/>
          <p:cNvSpPr>
            <a:spLocks noGrp="1"/>
          </p:cNvSpPr>
          <p:nvPr>
            <p:ph type="body" sz="quarter" idx="3"/>
          </p:nvPr>
        </p:nvSpPr>
        <p:spPr>
          <a:xfrm>
            <a:off x="6160145" y="1676882"/>
            <a:ext cx="5173065" cy="821814"/>
          </a:xfrm>
        </p:spPr>
        <p:txBody>
          <a:bodyPr anchor="b"/>
          <a:lstStyle>
            <a:lvl1pPr marL="0" indent="0">
              <a:buNone/>
              <a:defRPr sz="2395" b="0">
                <a:latin typeface="Fedra Sans Pro Bold" panose="020B0804040000020004" pitchFamily="34" charset="0"/>
              </a:defRPr>
            </a:lvl1pPr>
            <a:lvl2pPr marL="455930" indent="0">
              <a:buNone/>
              <a:defRPr sz="1995" b="1"/>
            </a:lvl2pPr>
            <a:lvl3pPr marL="911860" indent="0">
              <a:buNone/>
              <a:defRPr sz="1795" b="1"/>
            </a:lvl3pPr>
            <a:lvl4pPr marL="1368425" indent="0">
              <a:buNone/>
              <a:defRPr sz="1595" b="1"/>
            </a:lvl4pPr>
            <a:lvl5pPr marL="1824355" indent="0">
              <a:buNone/>
              <a:defRPr sz="1595" b="1"/>
            </a:lvl5pPr>
            <a:lvl6pPr marL="2280285" indent="0">
              <a:buNone/>
              <a:defRPr sz="1595" b="1"/>
            </a:lvl6pPr>
            <a:lvl7pPr marL="2736215" indent="0">
              <a:buNone/>
              <a:defRPr sz="1595" b="1"/>
            </a:lvl7pPr>
            <a:lvl8pPr marL="3192145" indent="0">
              <a:buNone/>
              <a:defRPr sz="1595" b="1"/>
            </a:lvl8pPr>
            <a:lvl9pPr marL="3648710" indent="0">
              <a:buNone/>
              <a:defRPr sz="1595" b="1"/>
            </a:lvl9pPr>
          </a:lstStyle>
          <a:p>
            <a:pPr lvl="0"/>
            <a:r>
              <a:rPr lang="ru-RU"/>
              <a:t>Образец текста</a:t>
            </a:r>
            <a:endParaRPr lang="ru-RU"/>
          </a:p>
        </p:txBody>
      </p:sp>
      <p:sp>
        <p:nvSpPr>
          <p:cNvPr id="6" name="Content Placeholder 5"/>
          <p:cNvSpPr>
            <a:spLocks noGrp="1"/>
          </p:cNvSpPr>
          <p:nvPr>
            <p:ph sz="quarter" idx="4"/>
          </p:nvPr>
        </p:nvSpPr>
        <p:spPr>
          <a:xfrm>
            <a:off x="6160145" y="2498697"/>
            <a:ext cx="5173065" cy="3675206"/>
          </a:xfrm>
        </p:spPr>
        <p:txBody>
          <a:bodyPr/>
          <a:lstStyle>
            <a:lvl1pPr>
              <a:defRPr>
                <a:latin typeface="Fedra Sans Pro Light" panose="020B0304040000020004" pitchFamily="34" charset="0"/>
              </a:defRPr>
            </a:lvl1pPr>
            <a:lvl2pPr>
              <a:defRPr>
                <a:latin typeface="Fedra Sans Pro Light" panose="020B0304040000020004" pitchFamily="34" charset="0"/>
              </a:defRPr>
            </a:lvl2pPr>
            <a:lvl3pPr>
              <a:defRPr>
                <a:latin typeface="Fedra Sans Pro Light" panose="020B0304040000020004" pitchFamily="34" charset="0"/>
              </a:defRPr>
            </a:lvl3pPr>
            <a:lvl4pPr>
              <a:defRPr>
                <a:latin typeface="Fedra Sans Pro Light" panose="020B0304040000020004" pitchFamily="34" charset="0"/>
              </a:defRPr>
            </a:lvl4pPr>
            <a:lvl5pPr>
              <a:defRPr>
                <a:latin typeface="Fedra Sans Pro Light" panose="020B0304040000020004" pitchFamily="34" charset="0"/>
              </a:defRPr>
            </a:lvl5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13" name="Title 1"/>
          <p:cNvSpPr>
            <a:spLocks noGrp="1"/>
          </p:cNvSpPr>
          <p:nvPr>
            <p:ph type="title" hasCustomPrompt="1"/>
          </p:nvPr>
        </p:nvSpPr>
        <p:spPr>
          <a:xfrm>
            <a:off x="496094" y="451745"/>
            <a:ext cx="11024393" cy="356529"/>
          </a:xfrm>
          <a:prstGeom prst="rect">
            <a:avLst/>
          </a:prstGeom>
        </p:spPr>
        <p:txBody>
          <a:bodyPr/>
          <a:lstStyle>
            <a:lvl1pPr>
              <a:defRPr b="0">
                <a:latin typeface="Fedra Sans Pro Bold" panose="020B0804040000020004" pitchFamily="34" charset="0"/>
              </a:defRPr>
            </a:lvl1pPr>
          </a:lstStyle>
          <a:p>
            <a:r>
              <a:rPr lang="ru-RU" dirty="0"/>
              <a:t>ОБРАЗЕЦ ЗАГОЛОВКА</a:t>
            </a:r>
            <a:endParaRPr lang="en-US" dirty="0"/>
          </a:p>
        </p:txBody>
      </p:sp>
      <p:sp>
        <p:nvSpPr>
          <p:cNvPr id="14" name="Footer Placeholder 4"/>
          <p:cNvSpPr>
            <a:spLocks noGrp="1"/>
          </p:cNvSpPr>
          <p:nvPr>
            <p:ph type="ftr" sz="quarter" idx="11"/>
          </p:nvPr>
        </p:nvSpPr>
        <p:spPr>
          <a:xfrm>
            <a:off x="576264" y="6283906"/>
            <a:ext cx="4106763" cy="364195"/>
          </a:xfrm>
          <a:prstGeom prst="rect">
            <a:avLst/>
          </a:prstGeom>
        </p:spPr>
        <p:txBody>
          <a:bodyPr/>
          <a:lstStyle>
            <a:lvl1pPr algn="l">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r>
              <a:rPr lang="en-US"/>
              <a:t>/ </a:t>
            </a:r>
            <a:r>
              <a:rPr lang="ru-RU"/>
              <a:t>Название презентации</a:t>
            </a:r>
            <a:endParaRPr lang="ru-RU" dirty="0"/>
          </a:p>
        </p:txBody>
      </p:sp>
      <p:sp>
        <p:nvSpPr>
          <p:cNvPr id="15" name="Slide Number Placeholder 5"/>
          <p:cNvSpPr>
            <a:spLocks noGrp="1"/>
          </p:cNvSpPr>
          <p:nvPr>
            <p:ph type="sldNum" sz="quarter" idx="12"/>
          </p:nvPr>
        </p:nvSpPr>
        <p:spPr>
          <a:xfrm>
            <a:off x="8782646" y="6302067"/>
            <a:ext cx="2737842" cy="332414"/>
          </a:xfrm>
          <a:prstGeom prst="rect">
            <a:avLst/>
          </a:prstGeom>
        </p:spPr>
        <p:txBody>
          <a:bodyPr/>
          <a:lstStyle>
            <a:lvl1pPr algn="r">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fld id="{674C6043-E933-254F-AF58-BD9BDD4CBC0E}" type="slidenum">
              <a:rPr lang="ru-RU" smtClean="0"/>
            </a:fld>
            <a:endParaRPr lang="ru-RU" dirty="0"/>
          </a:p>
        </p:txBody>
      </p:sp>
      <p:cxnSp>
        <p:nvCxnSpPr>
          <p:cNvPr id="16" name="Прямая соединительная линия 15"/>
          <p:cNvCxnSpPr/>
          <p:nvPr userDrawn="1"/>
        </p:nvCxnSpPr>
        <p:spPr>
          <a:xfrm>
            <a:off x="576263" y="6279959"/>
            <a:ext cx="109442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96094" y="451745"/>
            <a:ext cx="11024393" cy="356529"/>
          </a:xfrm>
          <a:prstGeom prst="rect">
            <a:avLst/>
          </a:prstGeom>
        </p:spPr>
        <p:txBody>
          <a:bodyPr/>
          <a:lstStyle>
            <a:lvl1pPr>
              <a:defRPr b="0">
                <a:latin typeface="Fedra Sans Pro Bold" panose="020B0804040000020004" pitchFamily="34" charset="0"/>
              </a:defRPr>
            </a:lvl1pPr>
          </a:lstStyle>
          <a:p>
            <a:r>
              <a:rPr lang="ru-RU" dirty="0"/>
              <a:t>ОБРАЗЕЦ ЗАГОЛОВКА</a:t>
            </a:r>
            <a:endParaRPr lang="en-US" dirty="0"/>
          </a:p>
        </p:txBody>
      </p:sp>
      <p:sp>
        <p:nvSpPr>
          <p:cNvPr id="10" name="Footer Placeholder 4"/>
          <p:cNvSpPr>
            <a:spLocks noGrp="1"/>
          </p:cNvSpPr>
          <p:nvPr>
            <p:ph type="ftr" sz="quarter" idx="11"/>
          </p:nvPr>
        </p:nvSpPr>
        <p:spPr>
          <a:xfrm>
            <a:off x="576264" y="6283906"/>
            <a:ext cx="4106763" cy="364195"/>
          </a:xfrm>
          <a:prstGeom prst="rect">
            <a:avLst/>
          </a:prstGeom>
        </p:spPr>
        <p:txBody>
          <a:bodyPr/>
          <a:lstStyle>
            <a:lvl1pPr algn="l">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r>
              <a:rPr lang="en-US" dirty="0"/>
              <a:t>/ </a:t>
            </a:r>
            <a:r>
              <a:rPr lang="ru-RU" dirty="0"/>
              <a:t>Название презентации</a:t>
            </a:r>
            <a:endParaRPr lang="ru-RU" dirty="0"/>
          </a:p>
        </p:txBody>
      </p:sp>
      <p:sp>
        <p:nvSpPr>
          <p:cNvPr id="11" name="Slide Number Placeholder 5"/>
          <p:cNvSpPr>
            <a:spLocks noGrp="1"/>
          </p:cNvSpPr>
          <p:nvPr>
            <p:ph type="sldNum" sz="quarter" idx="12"/>
          </p:nvPr>
        </p:nvSpPr>
        <p:spPr>
          <a:xfrm>
            <a:off x="8782646" y="6302067"/>
            <a:ext cx="2737842" cy="332414"/>
          </a:xfrm>
          <a:prstGeom prst="rect">
            <a:avLst/>
          </a:prstGeom>
        </p:spPr>
        <p:txBody>
          <a:bodyPr/>
          <a:lstStyle>
            <a:lvl1pPr algn="r">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fld id="{674C6043-E933-254F-AF58-BD9BDD4CBC0E}" type="slidenum">
              <a:rPr lang="ru-RU" smtClean="0"/>
            </a:fld>
            <a:endParaRPr lang="ru-RU" dirty="0"/>
          </a:p>
        </p:txBody>
      </p:sp>
      <p:cxnSp>
        <p:nvCxnSpPr>
          <p:cNvPr id="12" name="Прямая соединительная линия 11"/>
          <p:cNvCxnSpPr/>
          <p:nvPr userDrawn="1"/>
        </p:nvCxnSpPr>
        <p:spPr>
          <a:xfrm>
            <a:off x="576263" y="6279959"/>
            <a:ext cx="109442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Тём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576264" y="6283906"/>
            <a:ext cx="4106763" cy="364195"/>
          </a:xfrm>
          <a:prstGeom prst="rect">
            <a:avLst/>
          </a:prstGeom>
        </p:spPr>
        <p:txBody>
          <a:bodyPr/>
          <a:lstStyle>
            <a:lvl1pPr algn="l">
              <a:defRPr sz="900" b="0" i="0">
                <a:solidFill>
                  <a:schemeClr val="bg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r>
              <a:rPr lang="en-US"/>
              <a:t>/ </a:t>
            </a:r>
            <a:r>
              <a:rPr lang="ru-RU"/>
              <a:t>Название презентации</a:t>
            </a:r>
            <a:endParaRPr lang="ru-RU" dirty="0"/>
          </a:p>
        </p:txBody>
      </p:sp>
      <p:sp>
        <p:nvSpPr>
          <p:cNvPr id="4" name="Slide Number Placeholder 5"/>
          <p:cNvSpPr>
            <a:spLocks noGrp="1"/>
          </p:cNvSpPr>
          <p:nvPr>
            <p:ph type="sldNum" sz="quarter" idx="12"/>
          </p:nvPr>
        </p:nvSpPr>
        <p:spPr>
          <a:xfrm>
            <a:off x="8782646" y="6302067"/>
            <a:ext cx="2737842" cy="332414"/>
          </a:xfrm>
          <a:prstGeom prst="rect">
            <a:avLst/>
          </a:prstGeom>
        </p:spPr>
        <p:txBody>
          <a:bodyPr/>
          <a:lstStyle>
            <a:lvl1pPr algn="r">
              <a:defRPr sz="900" b="0" i="0">
                <a:solidFill>
                  <a:schemeClr val="bg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fld id="{674C6043-E933-254F-AF58-BD9BDD4CBC0E}" type="slidenum">
              <a:rPr lang="ru-RU" smtClean="0"/>
            </a:fld>
            <a:endParaRPr lang="ru-RU" dirty="0"/>
          </a:p>
        </p:txBody>
      </p:sp>
      <p:cxnSp>
        <p:nvCxnSpPr>
          <p:cNvPr id="5" name="Прямая соединительная линия 4"/>
          <p:cNvCxnSpPr/>
          <p:nvPr userDrawn="1"/>
        </p:nvCxnSpPr>
        <p:spPr>
          <a:xfrm>
            <a:off x="576263" y="6279959"/>
            <a:ext cx="109442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title" hasCustomPrompt="1"/>
          </p:nvPr>
        </p:nvSpPr>
        <p:spPr>
          <a:xfrm>
            <a:off x="496094" y="451745"/>
            <a:ext cx="11024393" cy="356529"/>
          </a:xfrm>
          <a:prstGeom prst="rect">
            <a:avLst/>
          </a:prstGeom>
        </p:spPr>
        <p:txBody>
          <a:bodyPr/>
          <a:lstStyle>
            <a:lvl1pPr>
              <a:defRPr b="0">
                <a:solidFill>
                  <a:schemeClr val="bg1"/>
                </a:solidFill>
                <a:latin typeface="Fedra Sans Pro Bold" panose="020B0804040000020004" pitchFamily="34" charset="0"/>
              </a:defRPr>
            </a:lvl1pPr>
          </a:lstStyle>
          <a:p>
            <a:r>
              <a:rPr lang="ru-RU" dirty="0"/>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148" y="456036"/>
            <a:ext cx="3924557" cy="1596126"/>
          </a:xfrm>
          <a:prstGeom prst="rect">
            <a:avLst/>
          </a:prstGeom>
        </p:spPr>
        <p:txBody>
          <a:bodyPr anchor="b"/>
          <a:lstStyle>
            <a:lvl1pPr>
              <a:defRPr sz="3190" b="0">
                <a:latin typeface="Fedra Sans Pro Bold" panose="020B0804040000020004" pitchFamily="34" charset="0"/>
              </a:defRPr>
            </a:lvl1pPr>
          </a:lstStyle>
          <a:p>
            <a:r>
              <a:rPr lang="ru-RU" dirty="0"/>
              <a:t>ОБРАЗЕЦ ЗАГОЛОВКА</a:t>
            </a:r>
            <a:endParaRPr lang="en-US" dirty="0"/>
          </a:p>
        </p:txBody>
      </p:sp>
      <p:sp>
        <p:nvSpPr>
          <p:cNvPr id="3" name="Content Placeholder 2"/>
          <p:cNvSpPr>
            <a:spLocks noGrp="1"/>
          </p:cNvSpPr>
          <p:nvPr>
            <p:ph idx="1"/>
          </p:nvPr>
        </p:nvSpPr>
        <p:spPr>
          <a:xfrm>
            <a:off x="5173065" y="984911"/>
            <a:ext cx="6160145" cy="4861216"/>
          </a:xfrm>
        </p:spPr>
        <p:txBody>
          <a:bodyPr/>
          <a:lstStyle>
            <a:lvl1pPr>
              <a:defRPr sz="3190">
                <a:latin typeface="Fedra Sans Pro Light" panose="020B0304040000020004" pitchFamily="34" charset="0"/>
              </a:defRPr>
            </a:lvl1pPr>
            <a:lvl2pPr>
              <a:defRPr sz="2795">
                <a:latin typeface="Fedra Sans Pro Light" panose="020B0304040000020004" pitchFamily="34" charset="0"/>
              </a:defRPr>
            </a:lvl2pPr>
            <a:lvl3pPr>
              <a:defRPr sz="2395">
                <a:latin typeface="Fedra Sans Pro Light" panose="020B0304040000020004" pitchFamily="34" charset="0"/>
              </a:defRPr>
            </a:lvl3pPr>
            <a:lvl4pPr>
              <a:defRPr sz="1995">
                <a:latin typeface="Fedra Sans Pro Light" panose="020B0304040000020004" pitchFamily="34" charset="0"/>
              </a:defRPr>
            </a:lvl4pPr>
            <a:lvl5pPr>
              <a:defRPr sz="1995">
                <a:latin typeface="Fedra Sans Pro Light" panose="020B0304040000020004" pitchFamily="34" charset="0"/>
              </a:defRPr>
            </a:lvl5pPr>
            <a:lvl6pPr>
              <a:defRPr sz="1995"/>
            </a:lvl6pPr>
            <a:lvl7pPr>
              <a:defRPr sz="1995"/>
            </a:lvl7pPr>
            <a:lvl8pPr>
              <a:defRPr sz="1995"/>
            </a:lvl8pPr>
            <a:lvl9pPr>
              <a:defRPr sz="1995"/>
            </a:lvl9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Text Placeholder 3"/>
          <p:cNvSpPr>
            <a:spLocks noGrp="1"/>
          </p:cNvSpPr>
          <p:nvPr>
            <p:ph type="body" sz="half" idx="2"/>
          </p:nvPr>
        </p:nvSpPr>
        <p:spPr>
          <a:xfrm>
            <a:off x="838148" y="2052161"/>
            <a:ext cx="3924557" cy="3801883"/>
          </a:xfrm>
        </p:spPr>
        <p:txBody>
          <a:bodyPr/>
          <a:lstStyle>
            <a:lvl1pPr marL="0" indent="0">
              <a:buNone/>
              <a:defRPr sz="1595">
                <a:latin typeface="Fedra Sans Pro Light" panose="020B0304040000020004" pitchFamily="34" charset="0"/>
              </a:defRPr>
            </a:lvl1pPr>
            <a:lvl2pPr marL="455930" indent="0">
              <a:buNone/>
              <a:defRPr sz="1395"/>
            </a:lvl2pPr>
            <a:lvl3pPr marL="911860" indent="0">
              <a:buNone/>
              <a:defRPr sz="1195"/>
            </a:lvl3pPr>
            <a:lvl4pPr marL="1368425" indent="0">
              <a:buNone/>
              <a:defRPr sz="1000"/>
            </a:lvl4pPr>
            <a:lvl5pPr marL="1824355" indent="0">
              <a:buNone/>
              <a:defRPr sz="1000"/>
            </a:lvl5pPr>
            <a:lvl6pPr marL="2280285" indent="0">
              <a:buNone/>
              <a:defRPr sz="1000"/>
            </a:lvl6pPr>
            <a:lvl7pPr marL="2736215" indent="0">
              <a:buNone/>
              <a:defRPr sz="1000"/>
            </a:lvl7pPr>
            <a:lvl8pPr marL="3192145" indent="0">
              <a:buNone/>
              <a:defRPr sz="1000"/>
            </a:lvl8pPr>
            <a:lvl9pPr marL="3648710" indent="0">
              <a:buNone/>
              <a:defRPr sz="1000"/>
            </a:lvl9pPr>
          </a:lstStyle>
          <a:p>
            <a:pPr lvl="0"/>
            <a:r>
              <a:rPr lang="ru-RU" dirty="0"/>
              <a:t>Образец текста</a:t>
            </a:r>
            <a:endParaRPr lang="ru-RU" dirty="0"/>
          </a:p>
        </p:txBody>
      </p:sp>
      <p:sp>
        <p:nvSpPr>
          <p:cNvPr id="11" name="Footer Placeholder 4"/>
          <p:cNvSpPr>
            <a:spLocks noGrp="1"/>
          </p:cNvSpPr>
          <p:nvPr>
            <p:ph type="ftr" sz="quarter" idx="11"/>
          </p:nvPr>
        </p:nvSpPr>
        <p:spPr>
          <a:xfrm>
            <a:off x="576264" y="6283906"/>
            <a:ext cx="4106763" cy="364195"/>
          </a:xfrm>
          <a:prstGeom prst="rect">
            <a:avLst/>
          </a:prstGeom>
        </p:spPr>
        <p:txBody>
          <a:bodyPr/>
          <a:lstStyle>
            <a:lvl1pPr algn="l">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r>
              <a:rPr lang="en-US"/>
              <a:t>/ </a:t>
            </a:r>
            <a:r>
              <a:rPr lang="ru-RU"/>
              <a:t>Название презентации</a:t>
            </a:r>
            <a:endParaRPr lang="ru-RU" dirty="0"/>
          </a:p>
        </p:txBody>
      </p:sp>
      <p:sp>
        <p:nvSpPr>
          <p:cNvPr id="12" name="Slide Number Placeholder 5"/>
          <p:cNvSpPr>
            <a:spLocks noGrp="1"/>
          </p:cNvSpPr>
          <p:nvPr>
            <p:ph type="sldNum" sz="quarter" idx="12"/>
          </p:nvPr>
        </p:nvSpPr>
        <p:spPr>
          <a:xfrm>
            <a:off x="8782646" y="6302067"/>
            <a:ext cx="2737842" cy="332414"/>
          </a:xfrm>
          <a:prstGeom prst="rect">
            <a:avLst/>
          </a:prstGeom>
        </p:spPr>
        <p:txBody>
          <a:bodyPr/>
          <a:lstStyle>
            <a:lvl1pPr algn="r">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fld id="{674C6043-E933-254F-AF58-BD9BDD4CBC0E}" type="slidenum">
              <a:rPr lang="ru-RU" smtClean="0"/>
            </a:fld>
            <a:endParaRPr lang="ru-RU" dirty="0"/>
          </a:p>
        </p:txBody>
      </p:sp>
      <p:cxnSp>
        <p:nvCxnSpPr>
          <p:cNvPr id="13" name="Прямая соединительная линия 12"/>
          <p:cNvCxnSpPr/>
          <p:nvPr userDrawn="1"/>
        </p:nvCxnSpPr>
        <p:spPr>
          <a:xfrm>
            <a:off x="576263" y="6279959"/>
            <a:ext cx="109442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 ФОТО и подпись">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576263" y="1056031"/>
            <a:ext cx="2644457" cy="2581249"/>
          </a:xfrm>
        </p:spPr>
        <p:txBody>
          <a:bodyPr anchor="t">
            <a:normAutofit/>
          </a:bodyPr>
          <a:lstStyle>
            <a:lvl1pPr marL="0" indent="0">
              <a:buNone/>
              <a:defRPr sz="1400">
                <a:latin typeface="Fedra Sans Pro Light" panose="020B0304040000020004" pitchFamily="34" charset="0"/>
              </a:defRPr>
            </a:lvl1pPr>
            <a:lvl2pPr marL="455930" indent="0">
              <a:buNone/>
              <a:defRPr sz="2795"/>
            </a:lvl2pPr>
            <a:lvl3pPr marL="911860" indent="0">
              <a:buNone/>
              <a:defRPr sz="2395"/>
            </a:lvl3pPr>
            <a:lvl4pPr marL="1368425" indent="0">
              <a:buNone/>
              <a:defRPr sz="1995"/>
            </a:lvl4pPr>
            <a:lvl5pPr marL="1824355" indent="0">
              <a:buNone/>
              <a:defRPr sz="1995"/>
            </a:lvl5pPr>
            <a:lvl6pPr marL="2280285" indent="0">
              <a:buNone/>
              <a:defRPr sz="1995"/>
            </a:lvl6pPr>
            <a:lvl7pPr marL="2736215" indent="0">
              <a:buNone/>
              <a:defRPr sz="1995"/>
            </a:lvl7pPr>
            <a:lvl8pPr marL="3192145" indent="0">
              <a:buNone/>
              <a:defRPr sz="1995"/>
            </a:lvl8pPr>
            <a:lvl9pPr marL="3648710" indent="0">
              <a:buNone/>
              <a:defRPr sz="1995"/>
            </a:lvl9pPr>
          </a:lstStyle>
          <a:p>
            <a:r>
              <a:rPr lang="ru-RU" dirty="0"/>
              <a:t>Чтобы добавить рисунок, перетащите его в заполнитель или щелкните значок</a:t>
            </a:r>
            <a:endParaRPr lang="en-US" dirty="0"/>
          </a:p>
        </p:txBody>
      </p:sp>
      <p:sp>
        <p:nvSpPr>
          <p:cNvPr id="4" name="Text Placeholder 3"/>
          <p:cNvSpPr>
            <a:spLocks noGrp="1"/>
          </p:cNvSpPr>
          <p:nvPr>
            <p:ph type="body" sz="half" idx="2"/>
          </p:nvPr>
        </p:nvSpPr>
        <p:spPr>
          <a:xfrm>
            <a:off x="576262" y="3810000"/>
            <a:ext cx="2664777" cy="2235200"/>
          </a:xfrm>
        </p:spPr>
        <p:txBody>
          <a:bodyPr/>
          <a:lstStyle>
            <a:lvl1pPr marL="0" indent="0">
              <a:buNone/>
              <a:defRPr sz="1595">
                <a:latin typeface="Fedra Sans Pro Light" panose="020B0304040000020004" pitchFamily="34" charset="0"/>
              </a:defRPr>
            </a:lvl1pPr>
            <a:lvl2pPr marL="455930" indent="0">
              <a:buNone/>
              <a:defRPr sz="1395"/>
            </a:lvl2pPr>
            <a:lvl3pPr marL="911860" indent="0">
              <a:buNone/>
              <a:defRPr sz="1195"/>
            </a:lvl3pPr>
            <a:lvl4pPr marL="1368425" indent="0">
              <a:buNone/>
              <a:defRPr sz="1000"/>
            </a:lvl4pPr>
            <a:lvl5pPr marL="1824355" indent="0">
              <a:buNone/>
              <a:defRPr sz="1000"/>
            </a:lvl5pPr>
            <a:lvl6pPr marL="2280285" indent="0">
              <a:buNone/>
              <a:defRPr sz="1000"/>
            </a:lvl6pPr>
            <a:lvl7pPr marL="2736215" indent="0">
              <a:buNone/>
              <a:defRPr sz="1000"/>
            </a:lvl7pPr>
            <a:lvl8pPr marL="3192145" indent="0">
              <a:buNone/>
              <a:defRPr sz="1000"/>
            </a:lvl8pPr>
            <a:lvl9pPr marL="3648710" indent="0">
              <a:buNone/>
              <a:defRPr sz="1000"/>
            </a:lvl9pPr>
          </a:lstStyle>
          <a:p>
            <a:pPr lvl="0"/>
            <a:r>
              <a:rPr lang="ru-RU"/>
              <a:t>Образец текста</a:t>
            </a:r>
            <a:endParaRPr lang="ru-RU"/>
          </a:p>
        </p:txBody>
      </p:sp>
      <p:sp>
        <p:nvSpPr>
          <p:cNvPr id="13" name="Picture Placeholder 2"/>
          <p:cNvSpPr>
            <a:spLocks noGrp="1" noChangeAspect="1"/>
          </p:cNvSpPr>
          <p:nvPr>
            <p:ph type="pic" idx="13" hasCustomPrompt="1"/>
          </p:nvPr>
        </p:nvSpPr>
        <p:spPr>
          <a:xfrm>
            <a:off x="3352801" y="1056031"/>
            <a:ext cx="2621798" cy="2581249"/>
          </a:xfrm>
        </p:spPr>
        <p:txBody>
          <a:bodyPr anchor="t">
            <a:normAutofit/>
          </a:bodyPr>
          <a:lstStyle>
            <a:lvl1pPr marL="0" indent="0">
              <a:buNone/>
              <a:defRPr sz="1400">
                <a:latin typeface="Fedra Sans Pro Light" panose="020B0304040000020004" pitchFamily="34" charset="0"/>
              </a:defRPr>
            </a:lvl1pPr>
            <a:lvl2pPr marL="455930" indent="0">
              <a:buNone/>
              <a:defRPr sz="2795"/>
            </a:lvl2pPr>
            <a:lvl3pPr marL="911860" indent="0">
              <a:buNone/>
              <a:defRPr sz="2395"/>
            </a:lvl3pPr>
            <a:lvl4pPr marL="1368425" indent="0">
              <a:buNone/>
              <a:defRPr sz="1995"/>
            </a:lvl4pPr>
            <a:lvl5pPr marL="1824355" indent="0">
              <a:buNone/>
              <a:defRPr sz="1995"/>
            </a:lvl5pPr>
            <a:lvl6pPr marL="2280285" indent="0">
              <a:buNone/>
              <a:defRPr sz="1995"/>
            </a:lvl6pPr>
            <a:lvl7pPr marL="2736215" indent="0">
              <a:buNone/>
              <a:defRPr sz="1995"/>
            </a:lvl7pPr>
            <a:lvl8pPr marL="3192145" indent="0">
              <a:buNone/>
              <a:defRPr sz="1995"/>
            </a:lvl8pPr>
            <a:lvl9pPr marL="3648710" indent="0">
              <a:buNone/>
              <a:defRPr sz="1995"/>
            </a:lvl9pPr>
          </a:lstStyle>
          <a:p>
            <a:r>
              <a:rPr lang="ru-RU" dirty="0"/>
              <a:t>Чтобы добавить рисунок, перетащите его в заполнитель или щелкните значок</a:t>
            </a:r>
            <a:endParaRPr lang="en-US" dirty="0"/>
          </a:p>
        </p:txBody>
      </p:sp>
      <p:sp>
        <p:nvSpPr>
          <p:cNvPr id="14" name="Picture Placeholder 2"/>
          <p:cNvSpPr>
            <a:spLocks noGrp="1" noChangeAspect="1"/>
          </p:cNvSpPr>
          <p:nvPr>
            <p:ph type="pic" idx="14" hasCustomPrompt="1"/>
          </p:nvPr>
        </p:nvSpPr>
        <p:spPr>
          <a:xfrm>
            <a:off x="6083300" y="1056031"/>
            <a:ext cx="2651760" cy="2581249"/>
          </a:xfrm>
        </p:spPr>
        <p:txBody>
          <a:bodyPr anchor="t">
            <a:normAutofit/>
          </a:bodyPr>
          <a:lstStyle>
            <a:lvl1pPr marL="0" indent="0">
              <a:buNone/>
              <a:defRPr sz="1400">
                <a:latin typeface="Fedra Sans Pro Light" panose="020B0304040000020004" pitchFamily="34" charset="0"/>
              </a:defRPr>
            </a:lvl1pPr>
            <a:lvl2pPr marL="455930" indent="0">
              <a:buNone/>
              <a:defRPr sz="2795"/>
            </a:lvl2pPr>
            <a:lvl3pPr marL="911860" indent="0">
              <a:buNone/>
              <a:defRPr sz="2395"/>
            </a:lvl3pPr>
            <a:lvl4pPr marL="1368425" indent="0">
              <a:buNone/>
              <a:defRPr sz="1995"/>
            </a:lvl4pPr>
            <a:lvl5pPr marL="1824355" indent="0">
              <a:buNone/>
              <a:defRPr sz="1995"/>
            </a:lvl5pPr>
            <a:lvl6pPr marL="2280285" indent="0">
              <a:buNone/>
              <a:defRPr sz="1995"/>
            </a:lvl6pPr>
            <a:lvl7pPr marL="2736215" indent="0">
              <a:buNone/>
              <a:defRPr sz="1995"/>
            </a:lvl7pPr>
            <a:lvl8pPr marL="3192145" indent="0">
              <a:buNone/>
              <a:defRPr sz="1995"/>
            </a:lvl8pPr>
            <a:lvl9pPr marL="3648710" indent="0">
              <a:buNone/>
              <a:defRPr sz="1995"/>
            </a:lvl9pPr>
          </a:lstStyle>
          <a:p>
            <a:r>
              <a:rPr lang="ru-RU"/>
              <a:t>Чтобы добавить рисунок, перетащите его в заполнитель или щелкните значок</a:t>
            </a:r>
            <a:endParaRPr lang="en-US" dirty="0"/>
          </a:p>
        </p:txBody>
      </p:sp>
      <p:sp>
        <p:nvSpPr>
          <p:cNvPr id="15" name="Picture Placeholder 2"/>
          <p:cNvSpPr>
            <a:spLocks noGrp="1" noChangeAspect="1"/>
          </p:cNvSpPr>
          <p:nvPr>
            <p:ph type="pic" idx="15" hasCustomPrompt="1"/>
          </p:nvPr>
        </p:nvSpPr>
        <p:spPr>
          <a:xfrm>
            <a:off x="8860788" y="1056031"/>
            <a:ext cx="2659699" cy="2581249"/>
          </a:xfrm>
        </p:spPr>
        <p:txBody>
          <a:bodyPr anchor="t">
            <a:normAutofit/>
          </a:bodyPr>
          <a:lstStyle>
            <a:lvl1pPr marL="0" indent="0">
              <a:buNone/>
              <a:defRPr sz="1400">
                <a:latin typeface="Fedra Sans Pro Light" panose="020B0304040000020004" pitchFamily="34" charset="0"/>
              </a:defRPr>
            </a:lvl1pPr>
            <a:lvl2pPr marL="455930" indent="0">
              <a:buNone/>
              <a:defRPr sz="2795"/>
            </a:lvl2pPr>
            <a:lvl3pPr marL="911860" indent="0">
              <a:buNone/>
              <a:defRPr sz="2395"/>
            </a:lvl3pPr>
            <a:lvl4pPr marL="1368425" indent="0">
              <a:buNone/>
              <a:defRPr sz="1995"/>
            </a:lvl4pPr>
            <a:lvl5pPr marL="1824355" indent="0">
              <a:buNone/>
              <a:defRPr sz="1995"/>
            </a:lvl5pPr>
            <a:lvl6pPr marL="2280285" indent="0">
              <a:buNone/>
              <a:defRPr sz="1995"/>
            </a:lvl6pPr>
            <a:lvl7pPr marL="2736215" indent="0">
              <a:buNone/>
              <a:defRPr sz="1995"/>
            </a:lvl7pPr>
            <a:lvl8pPr marL="3192145" indent="0">
              <a:buNone/>
              <a:defRPr sz="1995"/>
            </a:lvl8pPr>
            <a:lvl9pPr marL="3648710" indent="0">
              <a:buNone/>
              <a:defRPr sz="1995"/>
            </a:lvl9pPr>
          </a:lstStyle>
          <a:p>
            <a:r>
              <a:rPr lang="ru-RU" dirty="0"/>
              <a:t>Чтобы добавить рисунок, перетащите его в заполнитель или щелкните значок</a:t>
            </a:r>
            <a:endParaRPr lang="en-US" dirty="0"/>
          </a:p>
        </p:txBody>
      </p:sp>
      <p:sp>
        <p:nvSpPr>
          <p:cNvPr id="16" name="Text Placeholder 3"/>
          <p:cNvSpPr>
            <a:spLocks noGrp="1"/>
          </p:cNvSpPr>
          <p:nvPr>
            <p:ph type="body" sz="half" idx="16"/>
          </p:nvPr>
        </p:nvSpPr>
        <p:spPr>
          <a:xfrm>
            <a:off x="3339782" y="3810000"/>
            <a:ext cx="2634298" cy="2235200"/>
          </a:xfrm>
        </p:spPr>
        <p:txBody>
          <a:bodyPr/>
          <a:lstStyle>
            <a:lvl1pPr marL="0" indent="0">
              <a:buNone/>
              <a:defRPr sz="1595">
                <a:latin typeface="Fedra Sans Pro Light" panose="020B0304040000020004" pitchFamily="34" charset="0"/>
              </a:defRPr>
            </a:lvl1pPr>
            <a:lvl2pPr marL="455930" indent="0">
              <a:buNone/>
              <a:defRPr sz="1395"/>
            </a:lvl2pPr>
            <a:lvl3pPr marL="911860" indent="0">
              <a:buNone/>
              <a:defRPr sz="1195"/>
            </a:lvl3pPr>
            <a:lvl4pPr marL="1368425" indent="0">
              <a:buNone/>
              <a:defRPr sz="1000"/>
            </a:lvl4pPr>
            <a:lvl5pPr marL="1824355" indent="0">
              <a:buNone/>
              <a:defRPr sz="1000"/>
            </a:lvl5pPr>
            <a:lvl6pPr marL="2280285" indent="0">
              <a:buNone/>
              <a:defRPr sz="1000"/>
            </a:lvl6pPr>
            <a:lvl7pPr marL="2736215" indent="0">
              <a:buNone/>
              <a:defRPr sz="1000"/>
            </a:lvl7pPr>
            <a:lvl8pPr marL="3192145" indent="0">
              <a:buNone/>
              <a:defRPr sz="1000"/>
            </a:lvl8pPr>
            <a:lvl9pPr marL="3648710" indent="0">
              <a:buNone/>
              <a:defRPr sz="1000"/>
            </a:lvl9pPr>
          </a:lstStyle>
          <a:p>
            <a:pPr lvl="0"/>
            <a:r>
              <a:rPr lang="ru-RU"/>
              <a:t>Образец текста</a:t>
            </a:r>
            <a:endParaRPr lang="ru-RU"/>
          </a:p>
        </p:txBody>
      </p:sp>
      <p:sp>
        <p:nvSpPr>
          <p:cNvPr id="17" name="Text Placeholder 3"/>
          <p:cNvSpPr>
            <a:spLocks noGrp="1"/>
          </p:cNvSpPr>
          <p:nvPr>
            <p:ph type="body" sz="half" idx="17"/>
          </p:nvPr>
        </p:nvSpPr>
        <p:spPr>
          <a:xfrm>
            <a:off x="6090602" y="3810000"/>
            <a:ext cx="2654618" cy="2235200"/>
          </a:xfrm>
        </p:spPr>
        <p:txBody>
          <a:bodyPr/>
          <a:lstStyle>
            <a:lvl1pPr marL="0" indent="0">
              <a:buNone/>
              <a:defRPr sz="1595">
                <a:latin typeface="Fedra Sans Pro Light" panose="020B0304040000020004" pitchFamily="34" charset="0"/>
              </a:defRPr>
            </a:lvl1pPr>
            <a:lvl2pPr marL="455930" indent="0">
              <a:buNone/>
              <a:defRPr sz="1395"/>
            </a:lvl2pPr>
            <a:lvl3pPr marL="911860" indent="0">
              <a:buNone/>
              <a:defRPr sz="1195"/>
            </a:lvl3pPr>
            <a:lvl4pPr marL="1368425" indent="0">
              <a:buNone/>
              <a:defRPr sz="1000"/>
            </a:lvl4pPr>
            <a:lvl5pPr marL="1824355" indent="0">
              <a:buNone/>
              <a:defRPr sz="1000"/>
            </a:lvl5pPr>
            <a:lvl6pPr marL="2280285" indent="0">
              <a:buNone/>
              <a:defRPr sz="1000"/>
            </a:lvl6pPr>
            <a:lvl7pPr marL="2736215" indent="0">
              <a:buNone/>
              <a:defRPr sz="1000"/>
            </a:lvl7pPr>
            <a:lvl8pPr marL="3192145" indent="0">
              <a:buNone/>
              <a:defRPr sz="1000"/>
            </a:lvl8pPr>
            <a:lvl9pPr marL="3648710" indent="0">
              <a:buNone/>
              <a:defRPr sz="1000"/>
            </a:lvl9pPr>
          </a:lstStyle>
          <a:p>
            <a:pPr lvl="0"/>
            <a:r>
              <a:rPr lang="ru-RU"/>
              <a:t>Образец текста</a:t>
            </a:r>
            <a:endParaRPr lang="ru-RU"/>
          </a:p>
        </p:txBody>
      </p:sp>
      <p:sp>
        <p:nvSpPr>
          <p:cNvPr id="18" name="Text Placeholder 3"/>
          <p:cNvSpPr>
            <a:spLocks noGrp="1"/>
          </p:cNvSpPr>
          <p:nvPr>
            <p:ph type="body" sz="half" idx="18"/>
          </p:nvPr>
        </p:nvSpPr>
        <p:spPr>
          <a:xfrm>
            <a:off x="8859520" y="3810000"/>
            <a:ext cx="2660968" cy="2235200"/>
          </a:xfrm>
        </p:spPr>
        <p:txBody>
          <a:bodyPr/>
          <a:lstStyle>
            <a:lvl1pPr marL="0" indent="0">
              <a:buNone/>
              <a:defRPr sz="1595">
                <a:latin typeface="Fedra Sans Pro Light" panose="020B0304040000020004" pitchFamily="34" charset="0"/>
              </a:defRPr>
            </a:lvl1pPr>
            <a:lvl2pPr marL="455930" indent="0">
              <a:buNone/>
              <a:defRPr sz="1395"/>
            </a:lvl2pPr>
            <a:lvl3pPr marL="911860" indent="0">
              <a:buNone/>
              <a:defRPr sz="1195"/>
            </a:lvl3pPr>
            <a:lvl4pPr marL="1368425" indent="0">
              <a:buNone/>
              <a:defRPr sz="1000"/>
            </a:lvl4pPr>
            <a:lvl5pPr marL="1824355" indent="0">
              <a:buNone/>
              <a:defRPr sz="1000"/>
            </a:lvl5pPr>
            <a:lvl6pPr marL="2280285" indent="0">
              <a:buNone/>
              <a:defRPr sz="1000"/>
            </a:lvl6pPr>
            <a:lvl7pPr marL="2736215" indent="0">
              <a:buNone/>
              <a:defRPr sz="1000"/>
            </a:lvl7pPr>
            <a:lvl8pPr marL="3192145" indent="0">
              <a:buNone/>
              <a:defRPr sz="1000"/>
            </a:lvl8pPr>
            <a:lvl9pPr marL="3648710" indent="0">
              <a:buNone/>
              <a:defRPr sz="1000"/>
            </a:lvl9pPr>
          </a:lstStyle>
          <a:p>
            <a:pPr lvl="0"/>
            <a:r>
              <a:rPr lang="ru-RU"/>
              <a:t>Образец текста</a:t>
            </a:r>
            <a:endParaRPr lang="ru-RU"/>
          </a:p>
        </p:txBody>
      </p:sp>
      <p:sp>
        <p:nvSpPr>
          <p:cNvPr id="23" name="Footer Placeholder 4"/>
          <p:cNvSpPr>
            <a:spLocks noGrp="1"/>
          </p:cNvSpPr>
          <p:nvPr>
            <p:ph type="ftr" sz="quarter" idx="11"/>
          </p:nvPr>
        </p:nvSpPr>
        <p:spPr>
          <a:xfrm>
            <a:off x="576264" y="6283906"/>
            <a:ext cx="4106763" cy="364195"/>
          </a:xfrm>
          <a:prstGeom prst="rect">
            <a:avLst/>
          </a:prstGeom>
        </p:spPr>
        <p:txBody>
          <a:bodyPr/>
          <a:lstStyle>
            <a:lvl1pPr algn="l">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r>
              <a:rPr lang="en-US" dirty="0"/>
              <a:t>/ </a:t>
            </a:r>
            <a:r>
              <a:rPr lang="ru-RU" dirty="0"/>
              <a:t>Название презентации</a:t>
            </a:r>
            <a:endParaRPr lang="ru-RU" dirty="0"/>
          </a:p>
        </p:txBody>
      </p:sp>
      <p:sp>
        <p:nvSpPr>
          <p:cNvPr id="24" name="Slide Number Placeholder 5"/>
          <p:cNvSpPr>
            <a:spLocks noGrp="1"/>
          </p:cNvSpPr>
          <p:nvPr>
            <p:ph type="sldNum" sz="quarter" idx="12"/>
          </p:nvPr>
        </p:nvSpPr>
        <p:spPr>
          <a:xfrm>
            <a:off x="8782646" y="6302067"/>
            <a:ext cx="2737842" cy="332414"/>
          </a:xfrm>
          <a:prstGeom prst="rect">
            <a:avLst/>
          </a:prstGeom>
        </p:spPr>
        <p:txBody>
          <a:bodyPr/>
          <a:lstStyle>
            <a:lvl1pPr algn="r">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fld id="{674C6043-E933-254F-AF58-BD9BDD4CBC0E}" type="slidenum">
              <a:rPr lang="ru-RU" smtClean="0"/>
            </a:fld>
            <a:endParaRPr lang="ru-RU" dirty="0"/>
          </a:p>
        </p:txBody>
      </p:sp>
      <p:cxnSp>
        <p:nvCxnSpPr>
          <p:cNvPr id="25" name="Прямая соединительная линия 24"/>
          <p:cNvCxnSpPr/>
          <p:nvPr userDrawn="1"/>
        </p:nvCxnSpPr>
        <p:spPr>
          <a:xfrm>
            <a:off x="576263" y="6279959"/>
            <a:ext cx="109442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itle 1"/>
          <p:cNvSpPr>
            <a:spLocks noGrp="1"/>
          </p:cNvSpPr>
          <p:nvPr>
            <p:ph type="title" hasCustomPrompt="1"/>
          </p:nvPr>
        </p:nvSpPr>
        <p:spPr>
          <a:xfrm>
            <a:off x="496094" y="451745"/>
            <a:ext cx="11024393" cy="356529"/>
          </a:xfrm>
          <a:prstGeom prst="rect">
            <a:avLst/>
          </a:prstGeom>
        </p:spPr>
        <p:txBody>
          <a:bodyPr/>
          <a:lstStyle>
            <a:lvl1pPr>
              <a:defRPr b="0">
                <a:latin typeface="Fedra Sans Pro Bold" panose="020B0804040000020004" pitchFamily="34" charset="0"/>
              </a:defRPr>
            </a:lvl1pPr>
          </a:lstStyle>
          <a:p>
            <a:r>
              <a:rPr lang="ru-RU" dirty="0"/>
              <a:t>ОБРАЗЕЦ ЗАГОЛОВКА</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вертик. текст">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a:latin typeface="Fedra Sans Pro Light" panose="020B0304040000020004" pitchFamily="34" charset="0"/>
              </a:defRPr>
            </a:lvl1pPr>
            <a:lvl2pPr>
              <a:defRPr>
                <a:latin typeface="Fedra Sans Pro Light" panose="020B0304040000020004" pitchFamily="34" charset="0"/>
              </a:defRPr>
            </a:lvl2pPr>
            <a:lvl3pPr>
              <a:defRPr>
                <a:latin typeface="Fedra Sans Pro Light" panose="020B0304040000020004" pitchFamily="34" charset="0"/>
              </a:defRPr>
            </a:lvl3pPr>
            <a:lvl4pPr>
              <a:defRPr>
                <a:latin typeface="Fedra Sans Pro Light" panose="020B0304040000020004" pitchFamily="34" charset="0"/>
              </a:defRPr>
            </a:lvl4pPr>
            <a:lvl5pPr>
              <a:defRPr>
                <a:latin typeface="Fedra Sans Pro Light" panose="020B0304040000020004" pitchFamily="34" charset="0"/>
              </a:defRPr>
            </a:lvl5pPr>
          </a:lstStyle>
          <a:p>
            <a:pPr lvl="0"/>
            <a:r>
              <a:rPr lang="ru-RU" dirty="0"/>
              <a:t>Образец текста</a:t>
            </a:r>
            <a:endParaRPr lang="ru-RU" dirty="0"/>
          </a:p>
          <a:p>
            <a:pPr lvl="1"/>
            <a:r>
              <a:rPr lang="ru-RU" dirty="0"/>
              <a:t>Второй уровень</a:t>
            </a:r>
            <a:endParaRPr lang="ru-RU" dirty="0"/>
          </a:p>
          <a:p>
            <a:pPr lvl="2"/>
            <a:r>
              <a:rPr lang="ru-RU" dirty="0"/>
              <a:t>Третий уровень</a:t>
            </a:r>
            <a:endParaRPr lang="ru-RU" dirty="0"/>
          </a:p>
          <a:p>
            <a:pPr lvl="3"/>
            <a:r>
              <a:rPr lang="ru-RU" dirty="0"/>
              <a:t>Четвертый уровень</a:t>
            </a:r>
            <a:endParaRPr lang="ru-RU" dirty="0"/>
          </a:p>
          <a:p>
            <a:pPr lvl="4"/>
            <a:r>
              <a:rPr lang="ru-RU" dirty="0"/>
              <a:t>Пятый уровень</a:t>
            </a:r>
            <a:endParaRPr lang="en-US" dirty="0"/>
          </a:p>
        </p:txBody>
      </p:sp>
      <p:sp>
        <p:nvSpPr>
          <p:cNvPr id="7" name="Footer Placeholder 4"/>
          <p:cNvSpPr>
            <a:spLocks noGrp="1"/>
          </p:cNvSpPr>
          <p:nvPr>
            <p:ph type="ftr" sz="quarter" idx="11"/>
          </p:nvPr>
        </p:nvSpPr>
        <p:spPr>
          <a:xfrm>
            <a:off x="576264" y="6283906"/>
            <a:ext cx="4106763" cy="364195"/>
          </a:xfrm>
          <a:prstGeom prst="rect">
            <a:avLst/>
          </a:prstGeom>
        </p:spPr>
        <p:txBody>
          <a:bodyPr/>
          <a:lstStyle>
            <a:lvl1pPr algn="l">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r>
              <a:rPr lang="en-US"/>
              <a:t>/ </a:t>
            </a:r>
            <a:r>
              <a:rPr lang="ru-RU"/>
              <a:t>Название презентации</a:t>
            </a:r>
            <a:endParaRPr lang="ru-RU" dirty="0"/>
          </a:p>
        </p:txBody>
      </p:sp>
      <p:sp>
        <p:nvSpPr>
          <p:cNvPr id="8" name="Slide Number Placeholder 5"/>
          <p:cNvSpPr>
            <a:spLocks noGrp="1"/>
          </p:cNvSpPr>
          <p:nvPr>
            <p:ph type="sldNum" sz="quarter" idx="12"/>
          </p:nvPr>
        </p:nvSpPr>
        <p:spPr>
          <a:xfrm>
            <a:off x="8782646" y="6302067"/>
            <a:ext cx="2737842" cy="332414"/>
          </a:xfrm>
          <a:prstGeom prst="rect">
            <a:avLst/>
          </a:prstGeom>
        </p:spPr>
        <p:txBody>
          <a:bodyPr/>
          <a:lstStyle>
            <a:lvl1pPr algn="r">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fld id="{674C6043-E933-254F-AF58-BD9BDD4CBC0E}" type="slidenum">
              <a:rPr lang="ru-RU" smtClean="0"/>
            </a:fld>
            <a:endParaRPr lang="ru-RU" dirty="0"/>
          </a:p>
        </p:txBody>
      </p:sp>
      <p:cxnSp>
        <p:nvCxnSpPr>
          <p:cNvPr id="9" name="Прямая соединительная линия 8"/>
          <p:cNvCxnSpPr/>
          <p:nvPr userDrawn="1"/>
        </p:nvCxnSpPr>
        <p:spPr>
          <a:xfrm>
            <a:off x="576263" y="6279959"/>
            <a:ext cx="109442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hasCustomPrompt="1"/>
          </p:nvPr>
        </p:nvSpPr>
        <p:spPr>
          <a:xfrm>
            <a:off x="496094" y="451745"/>
            <a:ext cx="11024393" cy="356529"/>
          </a:xfrm>
          <a:prstGeom prst="rect">
            <a:avLst/>
          </a:prstGeom>
        </p:spPr>
        <p:txBody>
          <a:bodyPr/>
          <a:lstStyle>
            <a:lvl1pPr>
              <a:defRPr>
                <a:latin typeface="Fedra Sans Pro Bold" panose="020B0804040000020004" pitchFamily="34" charset="0"/>
              </a:defRPr>
            </a:lvl1pPr>
          </a:lstStyle>
          <a:p>
            <a:r>
              <a:rPr lang="ru-RU" dirty="0"/>
              <a:t>ОБРАЗЕЦ ЗАГОЛОВКА</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Вертик. загол. и текст">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707859" y="364195"/>
            <a:ext cx="2623766" cy="5797040"/>
          </a:xfrm>
          <a:prstGeom prst="rect">
            <a:avLst/>
          </a:prstGeom>
        </p:spPr>
        <p:txBody>
          <a:bodyPr vert="eaVert"/>
          <a:lstStyle>
            <a:lvl1pPr>
              <a:defRPr b="0">
                <a:latin typeface="Fedra Sans Pro Bold" panose="020B0804040000020004" pitchFamily="34" charset="0"/>
              </a:defRPr>
            </a:lvl1pPr>
          </a:lstStyle>
          <a:p>
            <a:r>
              <a:rPr lang="ru-RU" dirty="0"/>
              <a:t>ОБРАЗЕЦ ЗАГОЛОВКА</a:t>
            </a:r>
            <a:endParaRPr lang="en-US" dirty="0"/>
          </a:p>
        </p:txBody>
      </p:sp>
      <p:sp>
        <p:nvSpPr>
          <p:cNvPr id="3" name="Vertical Text Placeholder 2"/>
          <p:cNvSpPr>
            <a:spLocks noGrp="1"/>
          </p:cNvSpPr>
          <p:nvPr>
            <p:ph type="body" orient="vert" idx="1"/>
          </p:nvPr>
        </p:nvSpPr>
        <p:spPr>
          <a:xfrm>
            <a:off x="836563" y="364195"/>
            <a:ext cx="7719194" cy="5797040"/>
          </a:xfrm>
        </p:spPr>
        <p:txBody>
          <a:bodyPr vert="eaVert"/>
          <a:lstStyle>
            <a:lvl1pPr>
              <a:defRPr>
                <a:latin typeface="Fedra Sans Pro Light" panose="020B0304040000020004" pitchFamily="34" charset="0"/>
              </a:defRPr>
            </a:lvl1pPr>
            <a:lvl2pPr>
              <a:defRPr>
                <a:latin typeface="Fedra Sans Pro Light" panose="020B0304040000020004" pitchFamily="34" charset="0"/>
              </a:defRPr>
            </a:lvl2pPr>
            <a:lvl3pPr>
              <a:defRPr>
                <a:latin typeface="Fedra Sans Pro Light" panose="020B0304040000020004" pitchFamily="34" charset="0"/>
              </a:defRPr>
            </a:lvl3pPr>
            <a:lvl4pPr>
              <a:defRPr>
                <a:latin typeface="Fedra Sans Pro Light" panose="020B0304040000020004" pitchFamily="34" charset="0"/>
              </a:defRPr>
            </a:lvl4pPr>
            <a:lvl5pPr>
              <a:defRPr>
                <a:latin typeface="Fedra Sans Pro Light" panose="020B0304040000020004" pitchFamily="34" charset="0"/>
              </a:defRPr>
            </a:lvl5pPr>
          </a:lstStyle>
          <a:p>
            <a:pPr lvl="0"/>
            <a:r>
              <a:rPr lang="ru-RU" dirty="0"/>
              <a:t>Образец текста</a:t>
            </a:r>
            <a:endParaRPr lang="ru-RU" dirty="0"/>
          </a:p>
          <a:p>
            <a:pPr lvl="1"/>
            <a:r>
              <a:rPr lang="ru-RU" dirty="0"/>
              <a:t>Второй уровень</a:t>
            </a:r>
            <a:endParaRPr lang="ru-RU" dirty="0"/>
          </a:p>
          <a:p>
            <a:pPr lvl="2"/>
            <a:r>
              <a:rPr lang="ru-RU" dirty="0"/>
              <a:t>Третий уровень</a:t>
            </a:r>
            <a:endParaRPr lang="ru-RU" dirty="0"/>
          </a:p>
          <a:p>
            <a:pPr lvl="3"/>
            <a:r>
              <a:rPr lang="ru-RU" dirty="0"/>
              <a:t>Четвертый уровень</a:t>
            </a:r>
            <a:endParaRPr lang="ru-RU" dirty="0"/>
          </a:p>
          <a:p>
            <a:pPr lvl="4"/>
            <a:r>
              <a:rPr lang="ru-RU" dirty="0"/>
              <a:t>Пятый уровень</a:t>
            </a:r>
            <a:endParaRPr lang="en-US" dirty="0"/>
          </a:p>
        </p:txBody>
      </p:sp>
      <p:sp>
        <p:nvSpPr>
          <p:cNvPr id="7" name="Footer Placeholder 4"/>
          <p:cNvSpPr>
            <a:spLocks noGrp="1"/>
          </p:cNvSpPr>
          <p:nvPr>
            <p:ph type="ftr" sz="quarter" idx="11"/>
          </p:nvPr>
        </p:nvSpPr>
        <p:spPr>
          <a:xfrm>
            <a:off x="576264" y="6283906"/>
            <a:ext cx="4106763" cy="364195"/>
          </a:xfrm>
          <a:prstGeom prst="rect">
            <a:avLst/>
          </a:prstGeom>
        </p:spPr>
        <p:txBody>
          <a:bodyPr/>
          <a:lstStyle>
            <a:lvl1pPr algn="l">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r>
              <a:rPr lang="en-US"/>
              <a:t>/ </a:t>
            </a:r>
            <a:r>
              <a:rPr lang="ru-RU"/>
              <a:t>Название презентации</a:t>
            </a:r>
            <a:endParaRPr lang="ru-RU" dirty="0"/>
          </a:p>
        </p:txBody>
      </p:sp>
      <p:sp>
        <p:nvSpPr>
          <p:cNvPr id="8" name="Slide Number Placeholder 5"/>
          <p:cNvSpPr>
            <a:spLocks noGrp="1"/>
          </p:cNvSpPr>
          <p:nvPr>
            <p:ph type="sldNum" sz="quarter" idx="12"/>
          </p:nvPr>
        </p:nvSpPr>
        <p:spPr>
          <a:xfrm>
            <a:off x="8782646" y="6302067"/>
            <a:ext cx="2737842" cy="332414"/>
          </a:xfrm>
          <a:prstGeom prst="rect">
            <a:avLst/>
          </a:prstGeom>
        </p:spPr>
        <p:txBody>
          <a:bodyPr/>
          <a:lstStyle>
            <a:lvl1pPr algn="r">
              <a:defRPr sz="900" b="0" i="0">
                <a:solidFill>
                  <a:schemeClr val="tx1"/>
                </a:solidFill>
                <a:latin typeface="Fedra Sans Pro Light" panose="020B0304040000020004" pitchFamily="34" charset="0"/>
                <a:ea typeface="Fedra Sans Pro Light" panose="020B0304040000020004" pitchFamily="34" charset="0"/>
                <a:cs typeface="Fedra Sans Pro Light" panose="020B0304040000020004" pitchFamily="34" charset="0"/>
              </a:defRPr>
            </a:lvl1pPr>
          </a:lstStyle>
          <a:p>
            <a:fld id="{674C6043-E933-254F-AF58-BD9BDD4CBC0E}" type="slidenum">
              <a:rPr lang="ru-RU" smtClean="0"/>
            </a:fld>
            <a:endParaRPr lang="ru-RU" dirty="0"/>
          </a:p>
        </p:txBody>
      </p:sp>
      <p:cxnSp>
        <p:nvCxnSpPr>
          <p:cNvPr id="9" name="Прямая соединительная линия 8"/>
          <p:cNvCxnSpPr/>
          <p:nvPr userDrawn="1"/>
        </p:nvCxnSpPr>
        <p:spPr>
          <a:xfrm>
            <a:off x="576263" y="6279959"/>
            <a:ext cx="109442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58742" y="1645878"/>
            <a:ext cx="10495062" cy="4340259"/>
          </a:xfrm>
          <a:prstGeom prst="rect">
            <a:avLst/>
          </a:prstGeom>
        </p:spPr>
        <p:txBody>
          <a:bodyPr vert="horz" lIns="91440" tIns="45720" rIns="91440" bIns="45720" rtlCol="0">
            <a:normAutofit/>
          </a:bodyPr>
          <a:lstStyle/>
          <a:p>
            <a:pPr lvl="0"/>
            <a:r>
              <a:rPr lang="ru-RU" dirty="0"/>
              <a:t>Образец текста</a:t>
            </a:r>
            <a:endParaRPr lang="ru-RU" dirty="0"/>
          </a:p>
          <a:p>
            <a:pPr lvl="1"/>
            <a:r>
              <a:rPr lang="ru-RU" dirty="0"/>
              <a:t>Второй уровень</a:t>
            </a:r>
            <a:endParaRPr lang="ru-RU" dirty="0"/>
          </a:p>
          <a:p>
            <a:pPr lvl="2"/>
            <a:r>
              <a:rPr lang="ru-RU" dirty="0"/>
              <a:t>Третий уровень</a:t>
            </a:r>
            <a:endParaRPr lang="ru-RU" dirty="0"/>
          </a:p>
          <a:p>
            <a:pPr lvl="3"/>
            <a:r>
              <a:rPr lang="ru-RU" dirty="0"/>
              <a:t>Четвертый уровень</a:t>
            </a:r>
            <a:endParaRPr lang="ru-RU" dirty="0"/>
          </a:p>
          <a:p>
            <a:pPr lvl="4"/>
            <a:r>
              <a:rPr lang="ru-RU" dirty="0"/>
              <a:t>Пятый уровень</a:t>
            </a:r>
            <a:endParaRPr lang="en-US" dirty="0"/>
          </a:p>
        </p:txBody>
      </p:sp>
      <p:sp>
        <p:nvSpPr>
          <p:cNvPr id="7" name="Заголовок 6"/>
          <p:cNvSpPr>
            <a:spLocks noGrp="1"/>
          </p:cNvSpPr>
          <p:nvPr>
            <p:ph type="title"/>
          </p:nvPr>
        </p:nvSpPr>
        <p:spPr>
          <a:xfrm>
            <a:off x="486418" y="402449"/>
            <a:ext cx="10494962" cy="453585"/>
          </a:xfrm>
          <a:prstGeom prst="rect">
            <a:avLst/>
          </a:prstGeom>
        </p:spPr>
        <p:txBody>
          <a:bodyPr vert="horz" lIns="91440" tIns="45720" rIns="91440" bIns="45720" rtlCol="0" anchor="ctr">
            <a:normAutofit/>
          </a:bodyPr>
          <a:lstStyle/>
          <a:p>
            <a:r>
              <a:rPr lang="ru-RU" dirty="0"/>
              <a:t>ОБРАЗЕЦ ЗАГОЛОВКА</a:t>
            </a:r>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l" defTabSz="911860" rtl="0" eaLnBrk="1" latinLnBrk="0" hangingPunct="1">
        <a:lnSpc>
          <a:spcPct val="90000"/>
        </a:lnSpc>
        <a:spcBef>
          <a:spcPct val="0"/>
        </a:spcBef>
        <a:buNone/>
        <a:defRPr sz="2400" b="1" i="0" kern="1200">
          <a:solidFill>
            <a:schemeClr val="tx1"/>
          </a:solidFill>
          <a:latin typeface="Fedra Sans Alt Pro" charset="0"/>
          <a:ea typeface="Fedra Sans Alt Pro" charset="0"/>
          <a:cs typeface="Fedra Sans Alt Pro" charset="0"/>
        </a:defRPr>
      </a:lvl1pPr>
    </p:titleStyle>
    <p:bodyStyle>
      <a:lvl1pPr marL="227965" indent="-227965" algn="l" defTabSz="911860" rtl="0" eaLnBrk="1" latinLnBrk="0" hangingPunct="1">
        <a:lnSpc>
          <a:spcPct val="90000"/>
        </a:lnSpc>
        <a:spcBef>
          <a:spcPts val="1000"/>
        </a:spcBef>
        <a:buFont typeface="Arial" panose="020B0604020202020204" pitchFamily="34" charset="0"/>
        <a:buChar char="•"/>
        <a:defRPr sz="2795" b="0" i="0" kern="1200">
          <a:solidFill>
            <a:schemeClr val="tx1"/>
          </a:solidFill>
          <a:latin typeface="Fedra Sans Alt Pro Light" charset="0"/>
          <a:ea typeface="Fedra Sans Alt Pro Light" charset="0"/>
          <a:cs typeface="Fedra Sans Alt Pro Light" charset="0"/>
        </a:defRPr>
      </a:lvl1pPr>
      <a:lvl2pPr marL="683895" indent="-227965" algn="l" defTabSz="911860" rtl="0" eaLnBrk="1" latinLnBrk="0" hangingPunct="1">
        <a:lnSpc>
          <a:spcPct val="90000"/>
        </a:lnSpc>
        <a:spcBef>
          <a:spcPts val="500"/>
        </a:spcBef>
        <a:buFont typeface="Arial" panose="020B0604020202020204" pitchFamily="34" charset="0"/>
        <a:buChar char="•"/>
        <a:defRPr sz="2395" b="0" i="0" kern="1200">
          <a:solidFill>
            <a:schemeClr val="tx1"/>
          </a:solidFill>
          <a:latin typeface="Fedra Sans Alt Pro Light" charset="0"/>
          <a:ea typeface="Fedra Sans Alt Pro Light" charset="0"/>
          <a:cs typeface="Fedra Sans Alt Pro Light" charset="0"/>
        </a:defRPr>
      </a:lvl2pPr>
      <a:lvl3pPr marL="1140460" indent="-227965" algn="l" defTabSz="911860" rtl="0" eaLnBrk="1" latinLnBrk="0" hangingPunct="1">
        <a:lnSpc>
          <a:spcPct val="90000"/>
        </a:lnSpc>
        <a:spcBef>
          <a:spcPts val="500"/>
        </a:spcBef>
        <a:buFont typeface="Arial" panose="020B0604020202020204" pitchFamily="34" charset="0"/>
        <a:buChar char="•"/>
        <a:defRPr sz="1995" b="0" i="0" kern="1200">
          <a:solidFill>
            <a:schemeClr val="tx1"/>
          </a:solidFill>
          <a:latin typeface="Fedra Sans Alt Pro Light" charset="0"/>
          <a:ea typeface="Fedra Sans Alt Pro Light" charset="0"/>
          <a:cs typeface="Fedra Sans Alt Pro Light" charset="0"/>
        </a:defRPr>
      </a:lvl3pPr>
      <a:lvl4pPr marL="1596390" indent="-227965" algn="l" defTabSz="911860" rtl="0" eaLnBrk="1" latinLnBrk="0" hangingPunct="1">
        <a:lnSpc>
          <a:spcPct val="90000"/>
        </a:lnSpc>
        <a:spcBef>
          <a:spcPts val="500"/>
        </a:spcBef>
        <a:buFont typeface="Arial" panose="020B0604020202020204" pitchFamily="34" charset="0"/>
        <a:buChar char="•"/>
        <a:defRPr sz="1795" b="0" i="0" kern="1200">
          <a:solidFill>
            <a:schemeClr val="tx1"/>
          </a:solidFill>
          <a:latin typeface="Fedra Sans Alt Pro Light" charset="0"/>
          <a:ea typeface="Fedra Sans Alt Pro Light" charset="0"/>
          <a:cs typeface="Fedra Sans Alt Pro Light" charset="0"/>
        </a:defRPr>
      </a:lvl4pPr>
      <a:lvl5pPr marL="2052320" indent="-227965" algn="l" defTabSz="911860" rtl="0" eaLnBrk="1" latinLnBrk="0" hangingPunct="1">
        <a:lnSpc>
          <a:spcPct val="90000"/>
        </a:lnSpc>
        <a:spcBef>
          <a:spcPts val="500"/>
        </a:spcBef>
        <a:buFont typeface="Arial" panose="020B0604020202020204" pitchFamily="34" charset="0"/>
        <a:buChar char="•"/>
        <a:defRPr sz="1795" b="0" i="0" kern="1200">
          <a:solidFill>
            <a:schemeClr val="tx1"/>
          </a:solidFill>
          <a:latin typeface="Fedra Sans Alt Pro Light" charset="0"/>
          <a:ea typeface="Fedra Sans Alt Pro Light" charset="0"/>
          <a:cs typeface="Fedra Sans Alt Pro Light" charset="0"/>
        </a:defRPr>
      </a:lvl5pPr>
      <a:lvl6pPr marL="2508250" indent="-227965" algn="l" defTabSz="911860" rtl="0" eaLnBrk="1" latinLnBrk="0" hangingPunct="1">
        <a:lnSpc>
          <a:spcPct val="90000"/>
        </a:lnSpc>
        <a:spcBef>
          <a:spcPts val="500"/>
        </a:spcBef>
        <a:buFont typeface="Arial" panose="020B0604020202020204" pitchFamily="34" charset="0"/>
        <a:buChar char="•"/>
        <a:defRPr sz="1795" kern="1200">
          <a:solidFill>
            <a:schemeClr val="tx1"/>
          </a:solidFill>
          <a:latin typeface="+mn-lt"/>
          <a:ea typeface="+mn-ea"/>
          <a:cs typeface="+mn-cs"/>
        </a:defRPr>
      </a:lvl6pPr>
      <a:lvl7pPr marL="2964180" indent="-227965" algn="l" defTabSz="911860" rtl="0" eaLnBrk="1" latinLnBrk="0" hangingPunct="1">
        <a:lnSpc>
          <a:spcPct val="90000"/>
        </a:lnSpc>
        <a:spcBef>
          <a:spcPts val="500"/>
        </a:spcBef>
        <a:buFont typeface="Arial" panose="020B0604020202020204" pitchFamily="34" charset="0"/>
        <a:buChar char="•"/>
        <a:defRPr sz="1795" kern="1200">
          <a:solidFill>
            <a:schemeClr val="tx1"/>
          </a:solidFill>
          <a:latin typeface="+mn-lt"/>
          <a:ea typeface="+mn-ea"/>
          <a:cs typeface="+mn-cs"/>
        </a:defRPr>
      </a:lvl7pPr>
      <a:lvl8pPr marL="3420745" indent="-227965" algn="l" defTabSz="911860" rtl="0" eaLnBrk="1" latinLnBrk="0" hangingPunct="1">
        <a:lnSpc>
          <a:spcPct val="90000"/>
        </a:lnSpc>
        <a:spcBef>
          <a:spcPts val="500"/>
        </a:spcBef>
        <a:buFont typeface="Arial" panose="020B0604020202020204" pitchFamily="34" charset="0"/>
        <a:buChar char="•"/>
        <a:defRPr sz="1795" kern="1200">
          <a:solidFill>
            <a:schemeClr val="tx1"/>
          </a:solidFill>
          <a:latin typeface="+mn-lt"/>
          <a:ea typeface="+mn-ea"/>
          <a:cs typeface="+mn-cs"/>
        </a:defRPr>
      </a:lvl8pPr>
      <a:lvl9pPr marL="3876675" indent="-227965" algn="l" defTabSz="911860" rtl="0" eaLnBrk="1" latinLnBrk="0" hangingPunct="1">
        <a:lnSpc>
          <a:spcPct val="90000"/>
        </a:lnSpc>
        <a:spcBef>
          <a:spcPts val="500"/>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1860" rtl="0" eaLnBrk="1" latinLnBrk="0" hangingPunct="1">
        <a:defRPr sz="1795" kern="1200">
          <a:solidFill>
            <a:schemeClr val="tx1"/>
          </a:solidFill>
          <a:latin typeface="+mn-lt"/>
          <a:ea typeface="+mn-ea"/>
          <a:cs typeface="+mn-cs"/>
        </a:defRPr>
      </a:lvl1pPr>
      <a:lvl2pPr marL="455930" algn="l" defTabSz="911860" rtl="0" eaLnBrk="1" latinLnBrk="0" hangingPunct="1">
        <a:defRPr sz="1795" kern="1200">
          <a:solidFill>
            <a:schemeClr val="tx1"/>
          </a:solidFill>
          <a:latin typeface="+mn-lt"/>
          <a:ea typeface="+mn-ea"/>
          <a:cs typeface="+mn-cs"/>
        </a:defRPr>
      </a:lvl2pPr>
      <a:lvl3pPr marL="911860" algn="l" defTabSz="911860" rtl="0" eaLnBrk="1" latinLnBrk="0" hangingPunct="1">
        <a:defRPr sz="1795" kern="1200">
          <a:solidFill>
            <a:schemeClr val="tx1"/>
          </a:solidFill>
          <a:latin typeface="+mn-lt"/>
          <a:ea typeface="+mn-ea"/>
          <a:cs typeface="+mn-cs"/>
        </a:defRPr>
      </a:lvl3pPr>
      <a:lvl4pPr marL="1368425" algn="l" defTabSz="911860" rtl="0" eaLnBrk="1" latinLnBrk="0" hangingPunct="1">
        <a:defRPr sz="1795" kern="1200">
          <a:solidFill>
            <a:schemeClr val="tx1"/>
          </a:solidFill>
          <a:latin typeface="+mn-lt"/>
          <a:ea typeface="+mn-ea"/>
          <a:cs typeface="+mn-cs"/>
        </a:defRPr>
      </a:lvl4pPr>
      <a:lvl5pPr marL="1824355" algn="l" defTabSz="911860" rtl="0" eaLnBrk="1" latinLnBrk="0" hangingPunct="1">
        <a:defRPr sz="1795" kern="1200">
          <a:solidFill>
            <a:schemeClr val="tx1"/>
          </a:solidFill>
          <a:latin typeface="+mn-lt"/>
          <a:ea typeface="+mn-ea"/>
          <a:cs typeface="+mn-cs"/>
        </a:defRPr>
      </a:lvl5pPr>
      <a:lvl6pPr marL="2280285" algn="l" defTabSz="911860" rtl="0" eaLnBrk="1" latinLnBrk="0" hangingPunct="1">
        <a:defRPr sz="1795" kern="1200">
          <a:solidFill>
            <a:schemeClr val="tx1"/>
          </a:solidFill>
          <a:latin typeface="+mn-lt"/>
          <a:ea typeface="+mn-ea"/>
          <a:cs typeface="+mn-cs"/>
        </a:defRPr>
      </a:lvl6pPr>
      <a:lvl7pPr marL="2736215" algn="l" defTabSz="911860" rtl="0" eaLnBrk="1" latinLnBrk="0" hangingPunct="1">
        <a:defRPr sz="1795" kern="1200">
          <a:solidFill>
            <a:schemeClr val="tx1"/>
          </a:solidFill>
          <a:latin typeface="+mn-lt"/>
          <a:ea typeface="+mn-ea"/>
          <a:cs typeface="+mn-cs"/>
        </a:defRPr>
      </a:lvl7pPr>
      <a:lvl8pPr marL="3192145" algn="l" defTabSz="911860" rtl="0" eaLnBrk="1" latinLnBrk="0" hangingPunct="1">
        <a:defRPr sz="1795" kern="1200">
          <a:solidFill>
            <a:schemeClr val="tx1"/>
          </a:solidFill>
          <a:latin typeface="+mn-lt"/>
          <a:ea typeface="+mn-ea"/>
          <a:cs typeface="+mn-cs"/>
        </a:defRPr>
      </a:lvl8pPr>
      <a:lvl9pPr marL="3648710" algn="l" defTabSz="911860"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13.sv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4.png"/><Relationship Id="rId2" Type="http://schemas.microsoft.com/office/2007/relationships/media" Target="../media/media1.mp4"/><Relationship Id="rId1" Type="http://schemas.openxmlformats.org/officeDocument/2006/relationships/video" Target="../media/media1.mp4"/></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21.svg"/><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p:cNvSpPr>
            <a:spLocks noGrp="1"/>
          </p:cNvSpPr>
          <p:nvPr>
            <p:ph type="ctrTitle"/>
          </p:nvPr>
        </p:nvSpPr>
        <p:spPr>
          <a:xfrm>
            <a:off x="1046781" y="1540770"/>
            <a:ext cx="10290003" cy="2276995"/>
          </a:xfrm>
        </p:spPr>
        <p:txBody>
          <a:bodyPr>
            <a:normAutofit/>
          </a:bodyPr>
          <a:lstStyle/>
          <a:p>
            <a:r>
              <a:rPr lang="ru-RU" dirty="0">
                <a:sym typeface="+mn-ea"/>
              </a:rPr>
              <a:t>Техно</a:t>
            </a:r>
            <a:r>
              <a:rPr lang="en-US" dirty="0" err="1">
                <a:sym typeface="+mn-ea"/>
              </a:rPr>
              <a:t>панд</a:t>
            </a:r>
            <a:r>
              <a:rPr lang="ru-RU" dirty="0">
                <a:sym typeface="+mn-ea"/>
              </a:rPr>
              <a:t>а</a:t>
            </a:r>
            <a:endParaRPr lang="ru-RU" dirty="0">
              <a:latin typeface="Fedra Sans Pro" panose="020B0504040000020004" pitchFamily="34" charset="0"/>
            </a:endParaRPr>
          </a:p>
        </p:txBody>
      </p:sp>
      <p:sp>
        <p:nvSpPr>
          <p:cNvPr id="22" name="Текст 21"/>
          <p:cNvSpPr>
            <a:spLocks noGrp="1"/>
          </p:cNvSpPr>
          <p:nvPr>
            <p:ph type="body" sz="quarter" idx="10"/>
          </p:nvPr>
        </p:nvSpPr>
        <p:spPr>
          <a:xfrm>
            <a:off x="1046480" y="5220335"/>
            <a:ext cx="10156190" cy="1321435"/>
          </a:xfrm>
        </p:spPr>
        <p:txBody>
          <a:bodyPr>
            <a:normAutofit/>
          </a:bodyPr>
          <a:lstStyle/>
          <a:p>
            <a:r>
              <a:rPr>
                <a:sym typeface="+mn-ea"/>
              </a:rPr>
              <a:t>Группа</a:t>
            </a:r>
            <a:r>
              <a:rPr lang="en-US">
                <a:sym typeface="+mn-ea"/>
              </a:rPr>
              <a:t>: </a:t>
            </a:r>
            <a:r>
              <a:rPr>
                <a:sym typeface="+mn-ea"/>
              </a:rPr>
              <a:t>САПб-23-2</a:t>
            </a:r>
            <a:endParaRPr lang="ru-RU" dirty="0"/>
          </a:p>
          <a:p>
            <a:r>
              <a:rPr>
                <a:sym typeface="+mn-ea"/>
              </a:rPr>
              <a:t>Команда</a:t>
            </a:r>
            <a:r>
              <a:rPr lang="en-US">
                <a:sym typeface="+mn-ea"/>
              </a:rPr>
              <a:t>:</a:t>
            </a:r>
            <a:r>
              <a:rPr lang="en-US" altLang="en-US">
                <a:sym typeface="+mn-ea"/>
              </a:rPr>
              <a:t> Робогномики</a:t>
            </a:r>
            <a:r>
              <a:rPr lang="en-US">
                <a:sym typeface="+mn-ea"/>
              </a:rPr>
              <a:t> </a:t>
            </a:r>
            <a:endParaRPr lang="ru-RU" dirty="0"/>
          </a:p>
          <a:p>
            <a:r>
              <a:rPr>
                <a:sym typeface="+mn-ea"/>
              </a:rPr>
              <a:t>Выполнили: Окаев Малик, Денисков Александр, </a:t>
            </a:r>
            <a:endParaRPr lang="ru-RU" dirty="0"/>
          </a:p>
          <a:p>
            <a:r>
              <a:rPr>
                <a:sym typeface="+mn-ea"/>
              </a:rPr>
              <a:t>Тюленёв Илья, Бабаджанов Хасанбой</a:t>
            </a:r>
            <a:endParaRPr lang="ru-RU" dirty="0"/>
          </a:p>
          <a:p>
            <a:endParaRPr lang="ru-RU" dirty="0"/>
          </a:p>
        </p:txBody>
      </p:sp>
      <p:pic>
        <p:nvPicPr>
          <p:cNvPr id="5" name="Рисунок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525665" y="1151389"/>
            <a:ext cx="868269" cy="212243"/>
          </a:xfrm>
          <a:prstGeom prst="rect">
            <a:avLst/>
          </a:prstGeom>
        </p:spPr>
      </p:pic>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781" y="1030521"/>
            <a:ext cx="2287002" cy="66622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ижний колонтитул 2"/>
          <p:cNvSpPr>
            <a:spLocks noGrp="1"/>
          </p:cNvSpPr>
          <p:nvPr>
            <p:ph type="ftr" sz="quarter" idx="11"/>
          </p:nvPr>
        </p:nvSpPr>
        <p:spPr/>
        <p:txBody>
          <a:bodyPr/>
          <a:lstStyle/>
          <a:p>
            <a:r>
              <a:rPr lang="ru-RU" altLang="en-US" dirty="0">
                <a:sym typeface="+mn-ea"/>
              </a:rPr>
              <a:t>Авт</a:t>
            </a:r>
            <a:r>
              <a:rPr lang="en-US" dirty="0">
                <a:sym typeface="+mn-ea"/>
              </a:rPr>
              <a:t>опандус</a:t>
            </a:r>
            <a:endParaRPr lang="ru-RU" dirty="0"/>
          </a:p>
        </p:txBody>
      </p:sp>
      <p:sp>
        <p:nvSpPr>
          <p:cNvPr id="4" name="Номер слайда 3"/>
          <p:cNvSpPr>
            <a:spLocks noGrp="1"/>
          </p:cNvSpPr>
          <p:nvPr>
            <p:ph type="sldNum" sz="quarter" idx="12"/>
          </p:nvPr>
        </p:nvSpPr>
        <p:spPr/>
        <p:txBody>
          <a:bodyPr/>
          <a:lstStyle/>
          <a:p>
            <a:fld id="{674C6043-E933-254F-AF58-BD9BDD4CBC0E}" type="slidenum">
              <a:rPr lang="ru-RU" smtClean="0"/>
            </a:fld>
            <a:endParaRPr lang="ru-RU" dirty="0"/>
          </a:p>
        </p:txBody>
      </p:sp>
      <p:pic>
        <p:nvPicPr>
          <p:cNvPr id="14" name="Рисунок 13"/>
          <p:cNvPicPr>
            <a:picLocks noChangeAspect="1"/>
          </p:cNvPicPr>
          <p:nvPr/>
        </p:nvPicPr>
        <p:blipFill>
          <a:blip r:embed="rId1">
            <a:biLevel thresh="75000"/>
            <a:extLst>
              <a:ext uri="{28A0092B-C50C-407E-A947-70E740481C1C}">
                <a14:useLocalDpi xmlns:a14="http://schemas.microsoft.com/office/drawing/2010/main" val="0"/>
              </a:ext>
            </a:extLst>
          </a:blip>
          <a:stretch>
            <a:fillRect/>
          </a:stretch>
        </p:blipFill>
        <p:spPr>
          <a:xfrm>
            <a:off x="10439861" y="6337300"/>
            <a:ext cx="741484" cy="216000"/>
          </a:xfrm>
          <a:prstGeom prst="rect">
            <a:avLst/>
          </a:prstGeom>
        </p:spPr>
      </p:pic>
      <p:sp>
        <p:nvSpPr>
          <p:cNvPr id="6" name="Заголовок 5"/>
          <p:cNvSpPr>
            <a:spLocks noGrp="1"/>
          </p:cNvSpPr>
          <p:nvPr>
            <p:ph type="title"/>
          </p:nvPr>
        </p:nvSpPr>
        <p:spPr/>
        <p:txBody>
          <a:bodyPr>
            <a:normAutofit fontScale="90000"/>
          </a:bodyPr>
          <a:lstStyle/>
          <a:p>
            <a:r>
              <a:rPr lang="ru-RU" altLang="ru-RU" sz="3600" dirty="0">
                <a:latin typeface="Montserrat"/>
                <a:ea typeface="Montserrat"/>
                <a:cs typeface="Montserrat"/>
                <a:sym typeface="Montserrat"/>
              </a:rPr>
              <a:t>Наша команда</a:t>
            </a:r>
            <a:endParaRPr lang="ru-RU" altLang="ru-RU" sz="3600" dirty="0">
              <a:latin typeface="Montserrat"/>
              <a:ea typeface="Montserrat"/>
              <a:cs typeface="Montserrat"/>
              <a:sym typeface="Montserrat"/>
            </a:endParaRPr>
          </a:p>
        </p:txBody>
      </p:sp>
      <p:sp>
        <p:nvSpPr>
          <p:cNvPr id="2" name="Текстовое поле 1"/>
          <p:cNvSpPr txBox="1"/>
          <p:nvPr/>
        </p:nvSpPr>
        <p:spPr>
          <a:xfrm>
            <a:off x="3370744" y="4751690"/>
            <a:ext cx="1933601" cy="644792"/>
          </a:xfrm>
          <a:prstGeom prst="rect">
            <a:avLst/>
          </a:prstGeom>
          <a:noFill/>
        </p:spPr>
        <p:txBody>
          <a:bodyPr wrap="square" lIns="91440" tIns="45720" rIns="91440" bIns="45720" rtlCol="0" anchor="t">
            <a:spAutoFit/>
          </a:bodyPr>
          <a:lstStyle/>
          <a:p>
            <a:r>
              <a:rPr lang="ru-RU" altLang="en-US" dirty="0" err="1"/>
              <a:t>Окаев</a:t>
            </a:r>
            <a:r>
              <a:rPr lang="ru-RU" altLang="en-US" dirty="0"/>
              <a:t> Малик </a:t>
            </a:r>
            <a:endParaRPr lang="ru-RU" altLang="en-US" dirty="0"/>
          </a:p>
          <a:p>
            <a:endParaRPr lang="en-US" altLang="ru-RU" sz="1750" dirty="0"/>
          </a:p>
        </p:txBody>
      </p:sp>
      <p:sp>
        <p:nvSpPr>
          <p:cNvPr id="7" name="Текстовое поле 6"/>
          <p:cNvSpPr txBox="1"/>
          <p:nvPr/>
        </p:nvSpPr>
        <p:spPr>
          <a:xfrm>
            <a:off x="5950828" y="4692083"/>
            <a:ext cx="4055745" cy="645160"/>
          </a:xfrm>
          <a:prstGeom prst="rect">
            <a:avLst/>
          </a:prstGeom>
          <a:noFill/>
        </p:spPr>
        <p:txBody>
          <a:bodyPr wrap="square" lIns="91440" tIns="45720" rIns="91440" bIns="45720" rtlCol="0" anchor="t">
            <a:spAutoFit/>
          </a:bodyPr>
          <a:lstStyle/>
          <a:p>
            <a:r>
              <a:rPr lang="ru-RU" altLang="en-US" sz="1750" dirty="0" err="1"/>
              <a:t>Денисков</a:t>
            </a:r>
            <a:r>
              <a:rPr lang="ru-RU" altLang="en-US" sz="1750" dirty="0"/>
              <a:t> Александр </a:t>
            </a:r>
            <a:endParaRPr lang="en-US" altLang="en-US" sz="1750" dirty="0"/>
          </a:p>
          <a:p>
            <a:endParaRPr lang="en-US" altLang="en-US" dirty="0"/>
          </a:p>
        </p:txBody>
      </p:sp>
      <p:sp>
        <p:nvSpPr>
          <p:cNvPr id="10" name="Текстовое поле 9"/>
          <p:cNvSpPr txBox="1"/>
          <p:nvPr/>
        </p:nvSpPr>
        <p:spPr>
          <a:xfrm>
            <a:off x="557775" y="4746131"/>
            <a:ext cx="1933600" cy="368300"/>
          </a:xfrm>
          <a:prstGeom prst="rect">
            <a:avLst/>
          </a:prstGeom>
          <a:noFill/>
        </p:spPr>
        <p:txBody>
          <a:bodyPr wrap="square" rtlCol="0" anchor="t">
            <a:spAutoFit/>
          </a:bodyPr>
          <a:lstStyle/>
          <a:p>
            <a:r>
              <a:rPr dirty="0" err="1">
                <a:sym typeface="+mn-ea"/>
              </a:rPr>
              <a:t>Тюленёв</a:t>
            </a:r>
            <a:r>
              <a:rPr dirty="0">
                <a:sym typeface="+mn-ea"/>
              </a:rPr>
              <a:t> </a:t>
            </a:r>
            <a:r>
              <a:rPr dirty="0" err="1">
                <a:sym typeface="+mn-ea"/>
              </a:rPr>
              <a:t>Илья</a:t>
            </a:r>
            <a:endParaRPr lang="ru-RU" altLang="en-US" dirty="0">
              <a:sym typeface="+mn-ea"/>
            </a:endParaRPr>
          </a:p>
        </p:txBody>
      </p:sp>
      <p:sp>
        <p:nvSpPr>
          <p:cNvPr id="12" name="Текстовое поле 11"/>
          <p:cNvSpPr txBox="1"/>
          <p:nvPr/>
        </p:nvSpPr>
        <p:spPr>
          <a:xfrm>
            <a:off x="8907525" y="4751023"/>
            <a:ext cx="3027694" cy="368562"/>
          </a:xfrm>
          <a:prstGeom prst="rect">
            <a:avLst/>
          </a:prstGeom>
          <a:noFill/>
        </p:spPr>
        <p:txBody>
          <a:bodyPr wrap="square" rtlCol="0" anchor="t">
            <a:spAutoFit/>
          </a:bodyPr>
          <a:lstStyle/>
          <a:p>
            <a:r>
              <a:rPr lang="ru-RU" altLang="en-US" dirty="0"/>
              <a:t>Бабаджанов </a:t>
            </a:r>
            <a:r>
              <a:rPr lang="ru-RU" altLang="en-US" dirty="0" err="1"/>
              <a:t>Хасанбой</a:t>
            </a:r>
            <a:endParaRPr lang="ru-RU" altLang="en-US" dirty="0"/>
          </a:p>
        </p:txBody>
      </p:sp>
      <p:pic>
        <p:nvPicPr>
          <p:cNvPr id="15" name="Рисунок 14"/>
          <p:cNvPicPr>
            <a:picLocks noChangeAspect="1"/>
          </p:cNvPicPr>
          <p:nvPr/>
        </p:nvPicPr>
        <p:blipFill rotWithShape="1">
          <a:blip r:embed="rId2"/>
          <a:srcRect t="7669" b="17253"/>
          <a:stretch>
            <a:fillRect/>
          </a:stretch>
        </p:blipFill>
        <p:spPr>
          <a:xfrm>
            <a:off x="403764" y="2163282"/>
            <a:ext cx="2419934" cy="2419934"/>
          </a:xfrm>
          <a:prstGeom prst="ellipse">
            <a:avLst/>
          </a:prstGeom>
        </p:spPr>
      </p:pic>
      <p:pic>
        <p:nvPicPr>
          <p:cNvPr id="17" name="Рисунок 16"/>
          <p:cNvPicPr>
            <a:picLocks noChangeAspect="1"/>
          </p:cNvPicPr>
          <p:nvPr/>
        </p:nvPicPr>
        <p:blipFill rotWithShape="1">
          <a:blip r:embed="rId3"/>
          <a:srcRect t="12500" b="12500"/>
          <a:stretch>
            <a:fillRect/>
          </a:stretch>
        </p:blipFill>
        <p:spPr>
          <a:xfrm>
            <a:off x="3023796" y="2041721"/>
            <a:ext cx="2627498" cy="2627498"/>
          </a:xfrm>
          <a:prstGeom prst="ellipse">
            <a:avLst/>
          </a:prstGeom>
        </p:spPr>
      </p:pic>
      <p:pic>
        <p:nvPicPr>
          <p:cNvPr id="19" name="Рисунок 18"/>
          <p:cNvPicPr>
            <a:picLocks noChangeAspect="1"/>
          </p:cNvPicPr>
          <p:nvPr/>
        </p:nvPicPr>
        <p:blipFill rotWithShape="1">
          <a:blip r:embed="rId4"/>
          <a:srcRect l="46671" t="5008" r="27468" b="56177"/>
          <a:stretch>
            <a:fillRect/>
          </a:stretch>
        </p:blipFill>
        <p:spPr>
          <a:xfrm>
            <a:off x="5851392" y="2035530"/>
            <a:ext cx="2627498" cy="2627499"/>
          </a:xfrm>
          <a:prstGeom prst="ellipse">
            <a:avLst/>
          </a:prstGeom>
        </p:spPr>
      </p:pic>
      <p:pic>
        <p:nvPicPr>
          <p:cNvPr id="21" name="Рисунок 20"/>
          <p:cNvPicPr>
            <a:picLocks noChangeAspect="1"/>
          </p:cNvPicPr>
          <p:nvPr/>
        </p:nvPicPr>
        <p:blipFill rotWithShape="1">
          <a:blip r:embed="rId5"/>
          <a:srcRect l="9077" r="6993" b="44068"/>
          <a:stretch>
            <a:fillRect/>
          </a:stretch>
        </p:blipFill>
        <p:spPr>
          <a:xfrm>
            <a:off x="9099949" y="2062487"/>
            <a:ext cx="2627497" cy="2627497"/>
          </a:xfrm>
          <a:prstGeom prst="ellipse">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 name="Rectangle 118"/>
          <p:cNvSpPr>
            <a:spLocks noGrp="1" noRot="1" noChangeAspect="1" noMove="1" noResize="1" noEditPoints="1" noAdjustHandles="1" noChangeArrowheads="1" noChangeShapeType="1" noTextEdit="1"/>
          </p:cNvSpPr>
          <p:nvPr/>
        </p:nvSpPr>
        <p:spPr>
          <a:xfrm>
            <a:off x="0" y="0"/>
            <a:ext cx="12168187" cy="684053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Рисунок 6" descr="Изображение выглядит как земля, на открытом воздухе, строительство, ночь&#10;&#10;Автоматически созданное описание"/>
          <p:cNvPicPr>
            <a:picLocks noChangeAspect="1"/>
          </p:cNvPicPr>
          <p:nvPr/>
        </p:nvPicPr>
        <p:blipFill rotWithShape="1">
          <a:blip r:embed="rId1">
            <a:alphaModFix amt="35000"/>
          </a:blip>
          <a:srcRect t="3231" r="-1" b="12548"/>
          <a:stretch>
            <a:fillRect/>
          </a:stretch>
        </p:blipFill>
        <p:spPr>
          <a:xfrm>
            <a:off x="20" y="10"/>
            <a:ext cx="12168167" cy="6840527"/>
          </a:xfrm>
          <a:prstGeom prst="rect">
            <a:avLst/>
          </a:prstGeom>
        </p:spPr>
      </p:pic>
      <p:sp>
        <p:nvSpPr>
          <p:cNvPr id="6" name="Заголовок 5"/>
          <p:cNvSpPr>
            <a:spLocks noGrp="1"/>
          </p:cNvSpPr>
          <p:nvPr>
            <p:ph type="title"/>
          </p:nvPr>
        </p:nvSpPr>
        <p:spPr>
          <a:xfrm>
            <a:off x="836562" y="364195"/>
            <a:ext cx="10495062" cy="1322188"/>
          </a:xfrm>
        </p:spPr>
        <p:txBody>
          <a:bodyPr vert="horz" lIns="91440" tIns="45720" rIns="91440" bIns="45720" rtlCol="0" anchor="ctr">
            <a:normAutofit/>
          </a:bodyPr>
          <a:lstStyle/>
          <a:p>
            <a:pPr defTabSz="914400"/>
            <a:r>
              <a:rPr lang="en-US" sz="2800">
                <a:solidFill>
                  <a:srgbClr val="FFFFFF"/>
                </a:solidFill>
                <a:latin typeface="+mj-lt"/>
                <a:ea typeface="+mj-ea"/>
                <a:cs typeface="+mj-cs"/>
                <a:sym typeface="Montserrat"/>
              </a:rPr>
              <a:t>Что делает проект?</a:t>
            </a:r>
            <a:br>
              <a:rPr lang="en-US" sz="2800">
                <a:solidFill>
                  <a:srgbClr val="FFFFFF"/>
                </a:solidFill>
                <a:latin typeface="+mj-lt"/>
                <a:ea typeface="+mj-ea"/>
                <a:cs typeface="+mj-cs"/>
                <a:sym typeface="Montserrat"/>
              </a:rPr>
            </a:br>
            <a:r>
              <a:rPr lang="en-US" sz="2800">
                <a:solidFill>
                  <a:srgbClr val="FFFFFF"/>
                </a:solidFill>
                <a:latin typeface="+mj-lt"/>
                <a:ea typeface="+mj-ea"/>
                <a:cs typeface="+mj-cs"/>
                <a:sym typeface="Montserrat"/>
              </a:rPr>
              <a:t>Суть проекта </a:t>
            </a:r>
            <a:r>
              <a:rPr lang="en-US" altLang="ru-RU" sz="2800">
                <a:solidFill>
                  <a:srgbClr val="FFFFFF"/>
                </a:solidFill>
                <a:latin typeface="+mj-lt"/>
                <a:ea typeface="+mj-ea"/>
                <a:cs typeface="+mj-cs"/>
                <a:sym typeface="Montserrat"/>
              </a:rPr>
              <a:t> “Технопанда”</a:t>
            </a:r>
            <a:br>
              <a:rPr lang="en-US" sz="2800">
                <a:solidFill>
                  <a:srgbClr val="FFFFFF"/>
                </a:solidFill>
                <a:latin typeface="+mj-lt"/>
                <a:ea typeface="+mj-ea"/>
                <a:cs typeface="+mj-cs"/>
                <a:sym typeface="Montserrat"/>
              </a:rPr>
            </a:br>
            <a:endParaRPr lang="en-US" sz="2800">
              <a:solidFill>
                <a:srgbClr val="FFFFFF"/>
              </a:solidFill>
              <a:latin typeface="+mj-lt"/>
              <a:ea typeface="+mj-ea"/>
              <a:cs typeface="+mj-cs"/>
            </a:endParaRPr>
          </a:p>
        </p:txBody>
      </p:sp>
      <p:sp>
        <p:nvSpPr>
          <p:cNvPr id="2" name="Текстовое поле 1"/>
          <p:cNvSpPr txBox="1"/>
          <p:nvPr/>
        </p:nvSpPr>
        <p:spPr>
          <a:xfrm>
            <a:off x="836562" y="1820976"/>
            <a:ext cx="10495062" cy="434025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r>
              <a:rPr lang="en-US" altLang="en-US">
                <a:solidFill>
                  <a:srgbClr val="FFFFFF"/>
                </a:solidFill>
                <a:sym typeface="+mn-ea"/>
              </a:rPr>
              <a:t>ускорение процесса посадки пассажиров с ограниченными возможностями в салон общественного транспорта  на 2-2:30 минуты и обеспечить комфортное использование общественным транспортом людям с ограниченными возможностями</a:t>
            </a:r>
            <a:endParaRPr lang="en-US" altLang="en-US">
              <a:solidFill>
                <a:srgbClr val="FFFFFF"/>
              </a:solidFill>
              <a:sym typeface="+mn-ea"/>
            </a:endParaRPr>
          </a:p>
        </p:txBody>
      </p:sp>
      <p:sp>
        <p:nvSpPr>
          <p:cNvPr id="3" name="Нижний колонтитул 2"/>
          <p:cNvSpPr>
            <a:spLocks noGrp="1"/>
          </p:cNvSpPr>
          <p:nvPr>
            <p:ph type="ftr" sz="quarter" idx="11"/>
          </p:nvPr>
        </p:nvSpPr>
        <p:spPr>
          <a:xfrm>
            <a:off x="4030712" y="6340164"/>
            <a:ext cx="4106763" cy="364196"/>
          </a:xfrm>
        </p:spPr>
        <p:txBody>
          <a:bodyPr vert="horz" lIns="91440" tIns="45720" rIns="91440" bIns="45720" rtlCol="0" anchor="ctr">
            <a:normAutofit/>
          </a:bodyPr>
          <a:lstStyle/>
          <a:p>
            <a:pPr algn="ctr" defTabSz="914400">
              <a:spcAft>
                <a:spcPts val="600"/>
              </a:spcAft>
              <a:defRPr/>
            </a:pPr>
            <a:r>
              <a:rPr lang="en-US" sz="1200" kern="1200">
                <a:solidFill>
                  <a:srgbClr val="FFFFFF"/>
                </a:solidFill>
                <a:latin typeface="Calibri" panose="020F0502020204030204"/>
                <a:ea typeface="+mn-ea"/>
                <a:cs typeface="+mn-cs"/>
              </a:rPr>
              <a:t>/ Название презентации</a:t>
            </a:r>
            <a:endParaRPr lang="en-US" sz="1200" kern="1200">
              <a:solidFill>
                <a:srgbClr val="FFFFFF"/>
              </a:solidFill>
              <a:latin typeface="Calibri" panose="020F0502020204030204"/>
              <a:ea typeface="+mn-ea"/>
              <a:cs typeface="+mn-cs"/>
            </a:endParaRPr>
          </a:p>
        </p:txBody>
      </p:sp>
      <p:sp>
        <p:nvSpPr>
          <p:cNvPr id="4" name="Номер слайда 3"/>
          <p:cNvSpPr>
            <a:spLocks noGrp="1"/>
          </p:cNvSpPr>
          <p:nvPr>
            <p:ph type="sldNum" sz="quarter" idx="12"/>
          </p:nvPr>
        </p:nvSpPr>
        <p:spPr>
          <a:xfrm>
            <a:off x="8593782" y="6340164"/>
            <a:ext cx="2737842" cy="364196"/>
          </a:xfrm>
        </p:spPr>
        <p:txBody>
          <a:bodyPr vert="horz" lIns="91440" tIns="45720" rIns="91440" bIns="45720" rtlCol="0" anchor="ctr">
            <a:normAutofit/>
          </a:bodyPr>
          <a:lstStyle/>
          <a:p>
            <a:pPr defTabSz="914400">
              <a:spcAft>
                <a:spcPts val="600"/>
              </a:spcAft>
              <a:defRPr/>
            </a:pPr>
            <a:fld id="{674C6043-E933-254F-AF58-BD9BDD4CBC0E}" type="slidenum">
              <a:rPr lang="en-US" sz="1200">
                <a:solidFill>
                  <a:srgbClr val="FFFFFF"/>
                </a:solidFill>
                <a:latin typeface="Calibri" panose="020F0502020204030204"/>
                <a:ea typeface="+mn-ea"/>
                <a:cs typeface="+mn-cs"/>
              </a:rPr>
            </a:fld>
            <a:endParaRPr lang="en-US" sz="1200">
              <a:solidFill>
                <a:srgbClr val="FFFFFF"/>
              </a:solidFill>
              <a:latin typeface="Calibri" panose="020F0502020204030204"/>
              <a:ea typeface="+mn-ea"/>
              <a:cs typeface="+mn-cs"/>
            </a:endParaRPr>
          </a:p>
        </p:txBody>
      </p:sp>
      <p:pic>
        <p:nvPicPr>
          <p:cNvPr id="14" name="Рисунок 13"/>
          <p:cNvPicPr>
            <a:picLocks noChangeAspect="1"/>
          </p:cNvPicPr>
          <p:nvPr/>
        </p:nvPicPr>
        <p:blipFill>
          <a:blip r:embed="rId2">
            <a:biLevel thresh="75000"/>
            <a:extLst>
              <a:ext uri="{28A0092B-C50C-407E-A947-70E740481C1C}">
                <a14:useLocalDpi xmlns:a14="http://schemas.microsoft.com/office/drawing/2010/main" val="0"/>
              </a:ext>
            </a:extLst>
          </a:blip>
          <a:stretch>
            <a:fillRect/>
          </a:stretch>
        </p:blipFill>
        <p:spPr>
          <a:xfrm>
            <a:off x="10439861" y="6337300"/>
            <a:ext cx="741484" cy="216000"/>
          </a:xfrm>
          <a:prstGeom prst="rect">
            <a:avLst/>
          </a:prstGeom>
        </p:spPr>
      </p:pic>
    </p:spTree>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p:cNvSpPr>
            <a:spLocks noGrp="1" noRot="1" noChangeAspect="1" noMove="1" noResize="1" noEditPoints="1" noAdjustHandles="1" noChangeArrowheads="1" noChangeShapeType="1" noTextEdit="1"/>
          </p:cNvSpPr>
          <p:nvPr/>
        </p:nvSpPr>
        <p:spPr>
          <a:xfrm>
            <a:off x="0" y="0"/>
            <a:ext cx="12167883" cy="68405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a:spLocks noGrp="1" noRot="1" noChangeAspect="1" noMove="1" noResize="1" noEditPoints="1" noAdjustHandles="1" noChangeArrowheads="1" noChangeShapeType="1" noTextEdit="1"/>
          </p:cNvSpPr>
          <p:nvPr/>
        </p:nvSpPr>
        <p:spPr>
          <a:xfrm>
            <a:off x="304" y="0"/>
            <a:ext cx="12167883" cy="68405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1" name="Заголовок 10"/>
          <p:cNvSpPr>
            <a:spLocks noGrp="1"/>
          </p:cNvSpPr>
          <p:nvPr>
            <p:ph type="title"/>
          </p:nvPr>
        </p:nvSpPr>
        <p:spPr>
          <a:xfrm>
            <a:off x="1176922" y="1750604"/>
            <a:ext cx="9814342" cy="1064085"/>
          </a:xfrm>
        </p:spPr>
        <p:txBody>
          <a:bodyPr vert="horz" lIns="91440" tIns="45720" rIns="91440" bIns="45720" rtlCol="0" anchor="b">
            <a:normAutofit/>
          </a:bodyPr>
          <a:lstStyle/>
          <a:p>
            <a:pPr defTabSz="914400"/>
            <a:r>
              <a:rPr lang="en-US" sz="3300" kern="1200">
                <a:solidFill>
                  <a:schemeClr val="tx2"/>
                </a:solidFill>
                <a:latin typeface="+mj-lt"/>
                <a:ea typeface="+mj-ea"/>
                <a:cs typeface="+mj-cs"/>
              </a:rPr>
              <a:t>Проблема: Медлительность и неудобство при посадке инвалидов</a:t>
            </a:r>
            <a:endParaRPr lang="en-US" sz="3300" kern="1200">
              <a:solidFill>
                <a:schemeClr val="tx2"/>
              </a:solidFill>
              <a:latin typeface="+mj-lt"/>
              <a:ea typeface="+mj-ea"/>
              <a:cs typeface="+mj-cs"/>
            </a:endParaRPr>
          </a:p>
        </p:txBody>
      </p:sp>
      <p:grpSp>
        <p:nvGrpSpPr>
          <p:cNvPr id="23" name="Group 22"/>
          <p:cNvGrpSpPr>
            <a:grpSpLocks noGrp="1" noRot="1" noChangeAspect="1" noMove="1" noResize="1" noUngrp="1"/>
          </p:cNvGrpSpPr>
          <p:nvPr/>
        </p:nvGrpSpPr>
        <p:grpSpPr>
          <a:xfrm>
            <a:off x="7851769" y="0"/>
            <a:ext cx="4316418" cy="2634423"/>
            <a:chOff x="6867015" y="-1"/>
            <a:chExt cx="5324985" cy="3251912"/>
          </a:xfrm>
          <a:solidFill>
            <a:schemeClr val="accent5">
              <a:alpha val="10000"/>
            </a:schemeClr>
          </a:solidFill>
        </p:grpSpPr>
        <p:sp>
          <p:nvSpPr>
            <p:cNvPr id="24" name="Freeform: Shape 23"/>
            <p:cNvSpPr/>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p:cNvSpPr/>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p:cNvSpPr/>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p:cNvSpPr/>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Текстовое поле 4"/>
          <p:cNvSpPr txBox="1"/>
          <p:nvPr/>
        </p:nvSpPr>
        <p:spPr>
          <a:xfrm>
            <a:off x="1176922" y="3041560"/>
            <a:ext cx="9814342" cy="2938074"/>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pPr>
            <a:r>
              <a:rPr lang="en-US" sz="1800">
                <a:solidFill>
                  <a:schemeClr val="tx2"/>
                </a:solidFill>
              </a:rPr>
              <a:t> Данная проблема вероятно влияет чистоту в кабине водителя , на расписание прибытия автобуса на остановку</a:t>
            </a:r>
            <a:endParaRPr lang="en-US" sz="1800">
              <a:solidFill>
                <a:schemeClr val="tx2"/>
              </a:solidFill>
            </a:endParaRPr>
          </a:p>
          <a:p>
            <a:pPr indent="-228600" defTabSz="914400">
              <a:lnSpc>
                <a:spcPct val="90000"/>
              </a:lnSpc>
              <a:spcAft>
                <a:spcPts val="600"/>
              </a:spcAft>
              <a:buFont typeface="Arial" panose="020B0604020202020204" pitchFamily="34" charset="0"/>
              <a:buChar char="•"/>
            </a:pPr>
            <a:r>
              <a:rPr lang="en-US" sz="1800">
                <a:solidFill>
                  <a:schemeClr val="tx2"/>
                </a:solidFill>
                <a:sym typeface="+mn-ea"/>
              </a:rPr>
              <a:t> Возможные</a:t>
            </a:r>
            <a:r>
              <a:rPr lang="en-US" altLang="en-US" sz="1800">
                <a:solidFill>
                  <a:schemeClr val="tx2"/>
                </a:solidFill>
                <a:sym typeface="+mn-ea"/>
              </a:rPr>
              <a:t> опоздания людей на работу ,важные дела и тд., а так же, в холодное время года из-за задержек двери автобуса остаются открытыми на некоторое кол-во времени, которого хватает, чтобы температура в салоне понизилась</a:t>
            </a:r>
            <a:r>
              <a:rPr lang="en-US" sz="1800">
                <a:solidFill>
                  <a:schemeClr val="tx2"/>
                </a:solidFill>
                <a:sym typeface="+mn-ea"/>
              </a:rPr>
              <a:t>.</a:t>
            </a:r>
            <a:endParaRPr lang="en-US" altLang="en-US" sz="1800">
              <a:solidFill>
                <a:schemeClr val="tx2"/>
              </a:solidFill>
            </a:endParaRPr>
          </a:p>
        </p:txBody>
      </p:sp>
      <p:sp>
        <p:nvSpPr>
          <p:cNvPr id="3" name="Нижний колонтитул 2"/>
          <p:cNvSpPr>
            <a:spLocks noGrp="1"/>
          </p:cNvSpPr>
          <p:nvPr>
            <p:ph type="ftr" sz="quarter" idx="11"/>
          </p:nvPr>
        </p:nvSpPr>
        <p:spPr>
          <a:xfrm>
            <a:off x="4030712" y="6340164"/>
            <a:ext cx="4106763" cy="364196"/>
          </a:xfrm>
        </p:spPr>
        <p:txBody>
          <a:bodyPr vert="horz" lIns="91440" tIns="45720" rIns="91440" bIns="45720" rtlCol="0" anchor="ctr">
            <a:normAutofit/>
          </a:bodyPr>
          <a:lstStyle/>
          <a:p>
            <a:pPr algn="ctr" defTabSz="914400">
              <a:spcAft>
                <a:spcPts val="600"/>
              </a:spcAft>
            </a:pPr>
            <a:r>
              <a:rPr lang="en-US" altLang="en-US" sz="1200" kern="1200">
                <a:solidFill>
                  <a:schemeClr val="tx1">
                    <a:tint val="75000"/>
                  </a:schemeClr>
                </a:solidFill>
                <a:latin typeface="+mn-lt"/>
                <a:ea typeface="+mn-ea"/>
                <a:cs typeface="+mn-cs"/>
                <a:sym typeface="+mn-ea"/>
              </a:rPr>
              <a:t>Авт</a:t>
            </a:r>
            <a:r>
              <a:rPr lang="en-US" sz="1200" kern="1200">
                <a:solidFill>
                  <a:schemeClr val="tx1">
                    <a:tint val="75000"/>
                  </a:schemeClr>
                </a:solidFill>
                <a:latin typeface="+mn-lt"/>
                <a:ea typeface="+mn-ea"/>
                <a:cs typeface="+mn-cs"/>
                <a:sym typeface="+mn-ea"/>
              </a:rPr>
              <a:t>опандус</a:t>
            </a:r>
            <a:endParaRPr lang="en-US" sz="1200" kern="1200">
              <a:solidFill>
                <a:schemeClr val="tx1">
                  <a:tint val="75000"/>
                </a:schemeClr>
              </a:solidFill>
              <a:latin typeface="+mn-lt"/>
              <a:ea typeface="+mn-ea"/>
              <a:cs typeface="+mn-cs"/>
            </a:endParaRPr>
          </a:p>
        </p:txBody>
      </p:sp>
      <p:sp>
        <p:nvSpPr>
          <p:cNvPr id="4" name="Номер слайда 3"/>
          <p:cNvSpPr>
            <a:spLocks noGrp="1"/>
          </p:cNvSpPr>
          <p:nvPr>
            <p:ph type="sldNum" sz="quarter" idx="12"/>
          </p:nvPr>
        </p:nvSpPr>
        <p:spPr>
          <a:xfrm>
            <a:off x="8593782" y="6340164"/>
            <a:ext cx="2737842" cy="364196"/>
          </a:xfrm>
        </p:spPr>
        <p:txBody>
          <a:bodyPr vert="horz" lIns="91440" tIns="45720" rIns="91440" bIns="45720" rtlCol="0" anchor="ctr">
            <a:normAutofit/>
          </a:bodyPr>
          <a:lstStyle/>
          <a:p>
            <a:pPr defTabSz="914400">
              <a:spcAft>
                <a:spcPts val="600"/>
              </a:spcAft>
            </a:pPr>
            <a:fld id="{674C6043-E933-254F-AF58-BD9BDD4CBC0E}" type="slidenum">
              <a:rPr lang="en-US" sz="1200" smtClean="0">
                <a:solidFill>
                  <a:schemeClr val="tx1">
                    <a:tint val="75000"/>
                  </a:schemeClr>
                </a:solidFill>
                <a:latin typeface="+mn-lt"/>
                <a:ea typeface="+mn-ea"/>
                <a:cs typeface="+mn-cs"/>
              </a:rPr>
            </a:fld>
            <a:endParaRPr lang="en-US" sz="1200">
              <a:solidFill>
                <a:schemeClr val="tx1">
                  <a:tint val="75000"/>
                </a:schemeClr>
              </a:solidFill>
              <a:latin typeface="+mn-lt"/>
              <a:ea typeface="+mn-ea"/>
              <a:cs typeface="+mn-cs"/>
            </a:endParaRPr>
          </a:p>
        </p:txBody>
      </p:sp>
      <p:pic>
        <p:nvPicPr>
          <p:cNvPr id="14" name="Рисунок 13"/>
          <p:cNvPicPr>
            <a:picLocks noChangeAspect="1"/>
          </p:cNvPicPr>
          <p:nvPr/>
        </p:nvPicPr>
        <p:blipFill>
          <a:blip r:embed="rId1">
            <a:biLevel thresh="75000"/>
            <a:extLst>
              <a:ext uri="{28A0092B-C50C-407E-A947-70E740481C1C}">
                <a14:useLocalDpi xmlns:a14="http://schemas.microsoft.com/office/drawing/2010/main" val="0"/>
              </a:ext>
            </a:extLst>
          </a:blip>
          <a:stretch>
            <a:fillRect/>
          </a:stretch>
        </p:blipFill>
        <p:spPr>
          <a:xfrm>
            <a:off x="10439861" y="6337300"/>
            <a:ext cx="741484" cy="216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p:cNvSpPr>
            <a:spLocks noGrp="1" noRot="1" noChangeAspect="1" noMove="1" noResize="1" noEditPoints="1" noAdjustHandles="1" noChangeArrowheads="1" noChangeShapeType="1" noTextEdit="1"/>
          </p:cNvSpPr>
          <p:nvPr/>
        </p:nvSpPr>
        <p:spPr>
          <a:xfrm>
            <a:off x="0" y="0"/>
            <a:ext cx="12168187" cy="68405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a:spLocks noGrp="1" noRot="1" noChangeAspect="1" noMove="1" noResize="1" noEditPoints="1" noAdjustHandles="1" noChangeArrowheads="1" noChangeShapeType="1" noTextEdit="1"/>
          </p:cNvSpPr>
          <p:nvPr/>
        </p:nvSpPr>
        <p:spPr>
          <a:xfrm>
            <a:off x="304" y="0"/>
            <a:ext cx="12167883" cy="68405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Заголовок 5"/>
          <p:cNvSpPr>
            <a:spLocks noGrp="1"/>
          </p:cNvSpPr>
          <p:nvPr>
            <p:ph type="title"/>
          </p:nvPr>
        </p:nvSpPr>
        <p:spPr>
          <a:xfrm>
            <a:off x="6082202" y="800910"/>
            <a:ext cx="4968253" cy="1450348"/>
          </a:xfrm>
        </p:spPr>
        <p:txBody>
          <a:bodyPr vert="horz" lIns="91440" tIns="45720" rIns="91440" bIns="45720" rtlCol="0" anchor="ctr">
            <a:normAutofit/>
          </a:bodyPr>
          <a:lstStyle/>
          <a:p>
            <a:pPr defTabSz="914400"/>
            <a:r>
              <a:rPr lang="en-US" sz="3600" kern="1200">
                <a:solidFill>
                  <a:schemeClr val="tx2"/>
                </a:solidFill>
                <a:latin typeface="+mj-lt"/>
                <a:ea typeface="+mj-ea"/>
                <a:cs typeface="+mj-cs"/>
                <a:sym typeface="Montserrat"/>
              </a:rPr>
              <a:t>Решение </a:t>
            </a:r>
            <a:br>
              <a:rPr lang="en-US" sz="3600" kern="1200">
                <a:solidFill>
                  <a:schemeClr val="tx2"/>
                </a:solidFill>
                <a:latin typeface="+mj-lt"/>
                <a:ea typeface="+mj-ea"/>
                <a:cs typeface="+mj-cs"/>
                <a:sym typeface="Montserrat"/>
              </a:rPr>
            </a:br>
            <a:endParaRPr lang="en-US" sz="3600" kern="1200">
              <a:solidFill>
                <a:schemeClr val="tx2"/>
              </a:solidFill>
              <a:latin typeface="+mj-lt"/>
              <a:ea typeface="+mj-ea"/>
              <a:cs typeface="+mj-cs"/>
            </a:endParaRPr>
          </a:p>
        </p:txBody>
      </p:sp>
      <p:pic>
        <p:nvPicPr>
          <p:cNvPr id="18" name="Graphic 17" descr="Секундомер"/>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86683" y="1789278"/>
            <a:ext cx="3610803" cy="3610803"/>
          </a:xfrm>
          <a:prstGeom prst="rect">
            <a:avLst/>
          </a:prstGeom>
        </p:spPr>
      </p:pic>
      <p:sp>
        <p:nvSpPr>
          <p:cNvPr id="2" name="Текстовое поле 1"/>
          <p:cNvSpPr txBox="1"/>
          <p:nvPr/>
        </p:nvSpPr>
        <p:spPr>
          <a:xfrm>
            <a:off x="6078678" y="2415515"/>
            <a:ext cx="4967856" cy="3630022"/>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pPr>
            <a:r>
              <a:rPr lang="en-US" altLang="en-US" sz="1800">
                <a:solidFill>
                  <a:schemeClr val="tx2"/>
                </a:solidFill>
                <a:sym typeface="+mn-ea"/>
              </a:rPr>
              <a:t>По нашим измерениям, посадка инвалида - колясочника в салон автобуса занимает от 3 до 5 минут. Это может исправить наш Авт</a:t>
            </a:r>
            <a:r>
              <a:rPr lang="en-US" sz="1800">
                <a:solidFill>
                  <a:schemeClr val="tx2"/>
                </a:solidFill>
                <a:sym typeface="+mn-ea"/>
              </a:rPr>
              <a:t>опандус</a:t>
            </a:r>
            <a:r>
              <a:rPr lang="en-US" altLang="en-US" sz="1800">
                <a:solidFill>
                  <a:schemeClr val="tx2"/>
                </a:solidFill>
                <a:sym typeface="+mn-ea"/>
              </a:rPr>
              <a:t>, который будет раскладываться по нажатию кнопки водителем или кондуктором. Нашей задачей будет являться ускорить этот процесс до 30 секунд - 1 минуты. Это упростит жизнь не только инвалидам, но и водителю общественного транспорта, а также другим пассажирам.</a:t>
            </a:r>
            <a:endParaRPr lang="en-US" sz="1800">
              <a:solidFill>
                <a:schemeClr val="tx2"/>
              </a:solidFill>
            </a:endParaRPr>
          </a:p>
        </p:txBody>
      </p:sp>
      <p:sp>
        <p:nvSpPr>
          <p:cNvPr id="3" name="Нижний колонтитул 2"/>
          <p:cNvSpPr>
            <a:spLocks noGrp="1"/>
          </p:cNvSpPr>
          <p:nvPr>
            <p:ph type="ftr" sz="quarter" idx="11"/>
          </p:nvPr>
        </p:nvSpPr>
        <p:spPr>
          <a:xfrm>
            <a:off x="4030712" y="6340164"/>
            <a:ext cx="4106763" cy="364196"/>
          </a:xfrm>
        </p:spPr>
        <p:txBody>
          <a:bodyPr vert="horz" lIns="91440" tIns="45720" rIns="91440" bIns="45720" rtlCol="0" anchor="ctr">
            <a:normAutofit/>
          </a:bodyPr>
          <a:lstStyle/>
          <a:p>
            <a:pPr algn="ctr" defTabSz="914400">
              <a:spcAft>
                <a:spcPts val="600"/>
              </a:spcAft>
            </a:pPr>
            <a:r>
              <a:rPr lang="en-US" altLang="en-US" sz="1200" kern="1200">
                <a:solidFill>
                  <a:schemeClr val="tx1">
                    <a:tint val="75000"/>
                  </a:schemeClr>
                </a:solidFill>
                <a:latin typeface="+mn-lt"/>
                <a:ea typeface="+mn-ea"/>
                <a:cs typeface="+mn-cs"/>
                <a:sym typeface="+mn-ea"/>
              </a:rPr>
              <a:t>Авт</a:t>
            </a:r>
            <a:r>
              <a:rPr lang="en-US" sz="1200" kern="1200">
                <a:solidFill>
                  <a:schemeClr val="tx1">
                    <a:tint val="75000"/>
                  </a:schemeClr>
                </a:solidFill>
                <a:latin typeface="+mn-lt"/>
                <a:ea typeface="+mn-ea"/>
                <a:cs typeface="+mn-cs"/>
                <a:sym typeface="+mn-ea"/>
              </a:rPr>
              <a:t>опандус</a:t>
            </a:r>
            <a:endParaRPr lang="en-US" sz="1200" kern="1200">
              <a:solidFill>
                <a:schemeClr val="tx1">
                  <a:tint val="75000"/>
                </a:schemeClr>
              </a:solidFill>
              <a:latin typeface="+mn-lt"/>
              <a:ea typeface="+mn-ea"/>
              <a:cs typeface="+mn-cs"/>
            </a:endParaRPr>
          </a:p>
        </p:txBody>
      </p:sp>
      <p:grpSp>
        <p:nvGrpSpPr>
          <p:cNvPr id="25" name="Group 24"/>
          <p:cNvGrpSpPr>
            <a:grpSpLocks noGrp="1" noRot="1" noChangeAspect="1" noMove="1" noResize="1" noUngrp="1"/>
          </p:cNvGrpSpPr>
          <p:nvPr/>
        </p:nvGrpSpPr>
        <p:grpSpPr>
          <a:xfrm flipH="1">
            <a:off x="2629" y="52861"/>
            <a:ext cx="5917028" cy="6787677"/>
            <a:chOff x="6095999" y="52996"/>
            <a:chExt cx="6093363" cy="6805005"/>
          </a:xfrm>
          <a:solidFill>
            <a:schemeClr val="accent5">
              <a:alpha val="10000"/>
            </a:schemeClr>
          </a:solidFill>
        </p:grpSpPr>
        <p:sp>
          <p:nvSpPr>
            <p:cNvPr id="26" name="Freeform: Shape 25"/>
            <p:cNvSpPr/>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p:cNvSpPr/>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p:cNvSpPr/>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Номер слайда 3"/>
          <p:cNvSpPr>
            <a:spLocks noGrp="1"/>
          </p:cNvSpPr>
          <p:nvPr>
            <p:ph type="sldNum" sz="quarter" idx="12"/>
          </p:nvPr>
        </p:nvSpPr>
        <p:spPr>
          <a:xfrm>
            <a:off x="8593782" y="6340164"/>
            <a:ext cx="2737842" cy="364196"/>
          </a:xfrm>
        </p:spPr>
        <p:txBody>
          <a:bodyPr vert="horz" lIns="91440" tIns="45720" rIns="91440" bIns="45720" rtlCol="0" anchor="ctr">
            <a:normAutofit/>
          </a:bodyPr>
          <a:lstStyle/>
          <a:p>
            <a:pPr defTabSz="914400">
              <a:spcAft>
                <a:spcPts val="600"/>
              </a:spcAft>
            </a:pPr>
            <a:fld id="{674C6043-E933-254F-AF58-BD9BDD4CBC0E}" type="slidenum">
              <a:rPr lang="en-US" sz="1200" smtClean="0">
                <a:solidFill>
                  <a:schemeClr val="tx1">
                    <a:tint val="75000"/>
                  </a:schemeClr>
                </a:solidFill>
                <a:latin typeface="+mn-lt"/>
                <a:ea typeface="+mn-ea"/>
                <a:cs typeface="+mn-cs"/>
              </a:rPr>
            </a:fld>
            <a:endParaRPr lang="en-US" sz="1200">
              <a:solidFill>
                <a:schemeClr val="tx1">
                  <a:tint val="75000"/>
                </a:schemeClr>
              </a:solidFill>
              <a:latin typeface="+mn-lt"/>
              <a:ea typeface="+mn-ea"/>
              <a:cs typeface="+mn-cs"/>
            </a:endParaRPr>
          </a:p>
        </p:txBody>
      </p:sp>
      <p:pic>
        <p:nvPicPr>
          <p:cNvPr id="14" name="Рисунок 13"/>
          <p:cNvPicPr>
            <a:picLocks noChangeAspect="1"/>
          </p:cNvPicPr>
          <p:nvPr/>
        </p:nvPicPr>
        <p:blipFill>
          <a:blip r:embed="rId3">
            <a:biLevel thresh="75000"/>
            <a:extLst>
              <a:ext uri="{28A0092B-C50C-407E-A947-70E740481C1C}">
                <a14:useLocalDpi xmlns:a14="http://schemas.microsoft.com/office/drawing/2010/main" val="0"/>
              </a:ext>
            </a:extLst>
          </a:blip>
          <a:stretch>
            <a:fillRect/>
          </a:stretch>
        </p:blipFill>
        <p:spPr>
          <a:xfrm>
            <a:off x="10439861" y="6337300"/>
            <a:ext cx="741484" cy="216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пандус (1)">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279934" y="1228289"/>
            <a:ext cx="11782244" cy="44739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1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ижний колонтитул 2"/>
          <p:cNvSpPr>
            <a:spLocks noGrp="1"/>
          </p:cNvSpPr>
          <p:nvPr>
            <p:ph type="ftr" sz="quarter" idx="11"/>
          </p:nvPr>
        </p:nvSpPr>
        <p:spPr/>
        <p:txBody>
          <a:bodyPr/>
          <a:lstStyle/>
          <a:p>
            <a:r>
              <a:rPr lang="ru-RU" altLang="en-US" dirty="0">
                <a:sym typeface="+mn-ea"/>
              </a:rPr>
              <a:t>Авт</a:t>
            </a:r>
            <a:r>
              <a:rPr lang="en-US" dirty="0">
                <a:sym typeface="+mn-ea"/>
              </a:rPr>
              <a:t>опандус</a:t>
            </a:r>
            <a:endParaRPr lang="ru-RU" dirty="0"/>
          </a:p>
        </p:txBody>
      </p:sp>
      <p:sp>
        <p:nvSpPr>
          <p:cNvPr id="4" name="Номер слайда 3"/>
          <p:cNvSpPr>
            <a:spLocks noGrp="1"/>
          </p:cNvSpPr>
          <p:nvPr>
            <p:ph type="sldNum" sz="quarter" idx="12"/>
          </p:nvPr>
        </p:nvSpPr>
        <p:spPr/>
        <p:txBody>
          <a:bodyPr/>
          <a:lstStyle/>
          <a:p>
            <a:fld id="{674C6043-E933-254F-AF58-BD9BDD4CBC0E}" type="slidenum">
              <a:rPr lang="ru-RU" dirty="0" smtClean="0"/>
            </a:fld>
            <a:endParaRPr lang="ru-RU" dirty="0"/>
          </a:p>
        </p:txBody>
      </p:sp>
      <p:pic>
        <p:nvPicPr>
          <p:cNvPr id="14" name="Рисунок 13"/>
          <p:cNvPicPr>
            <a:picLocks noChangeAspect="1"/>
          </p:cNvPicPr>
          <p:nvPr/>
        </p:nvPicPr>
        <p:blipFill>
          <a:blip r:embed="rId1">
            <a:biLevel thresh="75000"/>
            <a:extLst>
              <a:ext uri="{28A0092B-C50C-407E-A947-70E740481C1C}">
                <a14:useLocalDpi xmlns:a14="http://schemas.microsoft.com/office/drawing/2010/main" val="0"/>
              </a:ext>
            </a:extLst>
          </a:blip>
          <a:stretch>
            <a:fillRect/>
          </a:stretch>
        </p:blipFill>
        <p:spPr>
          <a:xfrm>
            <a:off x="10439861" y="6337300"/>
            <a:ext cx="741484" cy="216000"/>
          </a:xfrm>
          <a:prstGeom prst="rect">
            <a:avLst/>
          </a:prstGeom>
        </p:spPr>
      </p:pic>
      <p:sp>
        <p:nvSpPr>
          <p:cNvPr id="6" name="Заголовок 5"/>
          <p:cNvSpPr>
            <a:spLocks noGrp="1"/>
          </p:cNvSpPr>
          <p:nvPr>
            <p:ph type="title"/>
          </p:nvPr>
        </p:nvSpPr>
        <p:spPr>
          <a:xfrm>
            <a:off x="570710" y="507711"/>
            <a:ext cx="11024393" cy="356529"/>
          </a:xfrm>
        </p:spPr>
        <p:txBody>
          <a:bodyPr>
            <a:normAutofit fontScale="90000"/>
          </a:bodyPr>
          <a:lstStyle/>
          <a:p>
            <a:br>
              <a:rPr lang="ru-RU" sz="5400" b="1" kern="0" dirty="0">
                <a:latin typeface="Arial" panose="020B0604020202020204"/>
                <a:ea typeface="Arial" panose="020B0604020202020204"/>
                <a:cs typeface="Arial" panose="020B0604020202020204"/>
              </a:rPr>
            </a:br>
            <a:r>
              <a:rPr lang="ru-RU" dirty="0">
                <a:latin typeface="Arial" panose="020B0604020202020204"/>
              </a:rPr>
              <a:t>Рынок</a:t>
            </a:r>
            <a:endParaRPr lang="ru-RU" dirty="0"/>
          </a:p>
        </p:txBody>
      </p:sp>
      <p:sp>
        <p:nvSpPr>
          <p:cNvPr id="2" name="Текстовое поле 1"/>
          <p:cNvSpPr txBox="1"/>
          <p:nvPr/>
        </p:nvSpPr>
        <p:spPr>
          <a:xfrm>
            <a:off x="495935" y="1212850"/>
            <a:ext cx="10299065" cy="4192905"/>
          </a:xfrm>
          <a:prstGeom prst="rect">
            <a:avLst/>
          </a:prstGeom>
          <a:noFill/>
        </p:spPr>
        <p:txBody>
          <a:bodyPr wrap="square" rtlCol="0" anchor="t">
            <a:noAutofit/>
          </a:bodyPr>
          <a:lstStyle/>
          <a:p>
            <a:r>
              <a:rPr lang="ru-RU" altLang="en-US" sz="2400" dirty="0"/>
              <a:t>На портале rusdvij.ru ,</a:t>
            </a:r>
            <a:r>
              <a:rPr lang="en-US" altLang="en-US" sz="2400" dirty="0"/>
              <a:t> pandus.su, alibaba.com </a:t>
            </a:r>
            <a:r>
              <a:rPr lang="ru-RU" altLang="en-US" sz="2400" dirty="0"/>
              <a:t>пандусы с механизмом выдвижения стоят от </a:t>
            </a:r>
            <a:r>
              <a:rPr lang="en-US" altLang="ru-RU" sz="2400" dirty="0"/>
              <a:t>2</a:t>
            </a:r>
            <a:r>
              <a:rPr lang="ru-RU" altLang="en-US" sz="2400" dirty="0"/>
              <a:t>0тыс. рублей без учета установки. Не все </a:t>
            </a:r>
            <a:r>
              <a:rPr lang="ru-RU" altLang="en-US" sz="2400" dirty="0" err="1"/>
              <a:t>соотвествуют</a:t>
            </a:r>
            <a:r>
              <a:rPr lang="ru-RU" altLang="en-US" sz="2400" dirty="0"/>
              <a:t> нашим требованиям по установке в общественный транспорт, в добавок, имеют неудобный и опасный механизм, который вряд ли будет широко использоваться в автобусах.</a:t>
            </a:r>
            <a:endParaRPr lang="ru-RU" alt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ижний колонтитул 2"/>
          <p:cNvSpPr>
            <a:spLocks noGrp="1"/>
          </p:cNvSpPr>
          <p:nvPr>
            <p:ph type="ftr" sz="quarter" idx="11"/>
          </p:nvPr>
        </p:nvSpPr>
        <p:spPr/>
        <p:txBody>
          <a:bodyPr/>
          <a:lstStyle/>
          <a:p>
            <a:r>
              <a:rPr lang="ru-RU" altLang="en-US" dirty="0">
                <a:sym typeface="+mn-ea"/>
              </a:rPr>
              <a:t>Авт</a:t>
            </a:r>
            <a:r>
              <a:rPr lang="en-US" dirty="0">
                <a:sym typeface="+mn-ea"/>
              </a:rPr>
              <a:t>опандус</a:t>
            </a:r>
            <a:endParaRPr lang="ru-RU" dirty="0"/>
          </a:p>
        </p:txBody>
      </p:sp>
      <p:sp>
        <p:nvSpPr>
          <p:cNvPr id="4" name="Номер слайда 3"/>
          <p:cNvSpPr>
            <a:spLocks noGrp="1"/>
          </p:cNvSpPr>
          <p:nvPr>
            <p:ph type="sldNum" sz="quarter" idx="12"/>
          </p:nvPr>
        </p:nvSpPr>
        <p:spPr/>
        <p:txBody>
          <a:bodyPr/>
          <a:lstStyle/>
          <a:p>
            <a:fld id="{674C6043-E933-254F-AF58-BD9BDD4CBC0E}" type="slidenum">
              <a:rPr lang="ru-RU" smtClean="0"/>
            </a:fld>
            <a:endParaRPr lang="ru-RU" dirty="0"/>
          </a:p>
        </p:txBody>
      </p:sp>
      <p:pic>
        <p:nvPicPr>
          <p:cNvPr id="14" name="Рисунок 13"/>
          <p:cNvPicPr>
            <a:picLocks noChangeAspect="1"/>
          </p:cNvPicPr>
          <p:nvPr/>
        </p:nvPicPr>
        <p:blipFill>
          <a:blip r:embed="rId1">
            <a:biLevel thresh="75000"/>
            <a:extLst>
              <a:ext uri="{28A0092B-C50C-407E-A947-70E740481C1C}">
                <a14:useLocalDpi xmlns:a14="http://schemas.microsoft.com/office/drawing/2010/main" val="0"/>
              </a:ext>
            </a:extLst>
          </a:blip>
          <a:stretch>
            <a:fillRect/>
          </a:stretch>
        </p:blipFill>
        <p:spPr>
          <a:xfrm>
            <a:off x="10439861" y="6337300"/>
            <a:ext cx="741484" cy="216000"/>
          </a:xfrm>
          <a:prstGeom prst="rect">
            <a:avLst/>
          </a:prstGeom>
        </p:spPr>
      </p:pic>
      <p:sp>
        <p:nvSpPr>
          <p:cNvPr id="6" name="Заголовок 5"/>
          <p:cNvSpPr>
            <a:spLocks noGrp="1"/>
          </p:cNvSpPr>
          <p:nvPr>
            <p:ph type="title"/>
          </p:nvPr>
        </p:nvSpPr>
        <p:spPr/>
        <p:txBody>
          <a:bodyPr>
            <a:normAutofit fontScale="90000"/>
          </a:bodyPr>
          <a:lstStyle/>
          <a:p>
            <a:r>
              <a:rPr lang="ru-RU" sz="3600" kern="0" dirty="0">
                <a:solidFill>
                  <a:srgbClr val="70AD47"/>
                </a:solidFill>
                <a:latin typeface="Montserrat"/>
                <a:ea typeface="Montserrat"/>
                <a:cs typeface="Montserrat"/>
                <a:sym typeface="Montserrat"/>
              </a:rPr>
              <a:t>Конкуренты</a:t>
            </a:r>
            <a:br>
              <a:rPr lang="ru-RU" sz="3600" kern="0" dirty="0">
                <a:solidFill>
                  <a:srgbClr val="000000"/>
                </a:solidFill>
                <a:latin typeface="Montserrat"/>
                <a:ea typeface="Montserrat"/>
                <a:cs typeface="Montserrat"/>
                <a:sym typeface="Montserrat"/>
              </a:rPr>
            </a:br>
            <a:br>
              <a:rPr lang="ru-RU" b="1" kern="0" dirty="0">
                <a:solidFill>
                  <a:srgbClr val="000000"/>
                </a:solidFill>
                <a:latin typeface="Arial" panose="020B0604020202020204"/>
                <a:ea typeface="Arial" panose="020B0604020202020204"/>
                <a:cs typeface="Arial" panose="020B0604020202020204"/>
                <a:sym typeface="Arial" panose="020B0604020202020204"/>
              </a:rPr>
            </a:br>
            <a:endParaRPr lang="ru-RU" dirty="0"/>
          </a:p>
        </p:txBody>
      </p:sp>
      <p:pic>
        <p:nvPicPr>
          <p:cNvPr id="5" name="Изображение 4"/>
          <p:cNvPicPr>
            <a:picLocks noChangeAspect="1"/>
          </p:cNvPicPr>
          <p:nvPr/>
        </p:nvPicPr>
        <p:blipFill>
          <a:blip r:embed="rId2"/>
          <a:stretch>
            <a:fillRect/>
          </a:stretch>
        </p:blipFill>
        <p:spPr>
          <a:xfrm>
            <a:off x="5847080" y="2042160"/>
            <a:ext cx="5673725" cy="3540125"/>
          </a:xfrm>
          <a:prstGeom prst="rect">
            <a:avLst/>
          </a:prstGeom>
        </p:spPr>
      </p:pic>
      <p:sp>
        <p:nvSpPr>
          <p:cNvPr id="8" name="Текстовое поле 7"/>
          <p:cNvSpPr txBox="1"/>
          <p:nvPr/>
        </p:nvSpPr>
        <p:spPr>
          <a:xfrm>
            <a:off x="5847080" y="1397000"/>
            <a:ext cx="4055745" cy="645160"/>
          </a:xfrm>
          <a:prstGeom prst="rect">
            <a:avLst/>
          </a:prstGeom>
          <a:noFill/>
        </p:spPr>
        <p:txBody>
          <a:bodyPr wrap="square" rtlCol="0">
            <a:spAutoFit/>
          </a:bodyPr>
          <a:lstStyle/>
          <a:p>
            <a:r>
              <a:rPr lang="ru-RU" altLang="en-US">
                <a:sym typeface="+mn-ea"/>
              </a:rPr>
              <a:t>Сайт </a:t>
            </a:r>
            <a:r>
              <a:rPr lang="en-US" altLang="en-US">
                <a:sym typeface="+mn-ea"/>
              </a:rPr>
              <a:t>Alibaba.com</a:t>
            </a:r>
            <a:endParaRPr lang="en-US" altLang="en-US"/>
          </a:p>
          <a:p>
            <a:endParaRPr lang="ru-RU" altLang="en-US"/>
          </a:p>
        </p:txBody>
      </p:sp>
      <p:pic>
        <p:nvPicPr>
          <p:cNvPr id="9" name="Изображение 8"/>
          <p:cNvPicPr>
            <a:picLocks noChangeAspect="1"/>
          </p:cNvPicPr>
          <p:nvPr/>
        </p:nvPicPr>
        <p:blipFill>
          <a:blip r:embed="rId3"/>
          <a:stretch>
            <a:fillRect/>
          </a:stretch>
        </p:blipFill>
        <p:spPr>
          <a:xfrm>
            <a:off x="495935" y="3870960"/>
            <a:ext cx="5730875" cy="2253615"/>
          </a:xfrm>
          <a:prstGeom prst="rect">
            <a:avLst/>
          </a:prstGeom>
        </p:spPr>
      </p:pic>
      <p:pic>
        <p:nvPicPr>
          <p:cNvPr id="11" name="Изображение 10"/>
          <p:cNvPicPr>
            <a:picLocks noChangeAspect="1"/>
          </p:cNvPicPr>
          <p:nvPr/>
        </p:nvPicPr>
        <p:blipFill>
          <a:blip r:embed="rId4"/>
          <a:stretch>
            <a:fillRect/>
          </a:stretch>
        </p:blipFill>
        <p:spPr>
          <a:xfrm>
            <a:off x="5201920" y="4156710"/>
            <a:ext cx="788035" cy="198755"/>
          </a:xfrm>
          <a:prstGeom prst="rect">
            <a:avLst/>
          </a:prstGeom>
        </p:spPr>
      </p:pic>
      <p:pic>
        <p:nvPicPr>
          <p:cNvPr id="100" name="Изображение 99"/>
          <p:cNvPicPr/>
          <p:nvPr/>
        </p:nvPicPr>
        <p:blipFill>
          <a:blip r:embed="rId5"/>
          <a:stretch>
            <a:fillRect/>
          </a:stretch>
        </p:blipFill>
        <p:spPr>
          <a:xfrm>
            <a:off x="576580" y="4200525"/>
            <a:ext cx="1845310" cy="1310005"/>
          </a:xfrm>
          <a:prstGeom prst="rect">
            <a:avLst/>
          </a:prstGeom>
          <a:noFill/>
          <a:ln w="9525">
            <a:noFill/>
          </a:ln>
        </p:spPr>
      </p:pic>
      <p:sp>
        <p:nvSpPr>
          <p:cNvPr id="7" name="Текстовое поле 6"/>
          <p:cNvSpPr txBox="1"/>
          <p:nvPr/>
        </p:nvSpPr>
        <p:spPr>
          <a:xfrm>
            <a:off x="495935" y="3502660"/>
            <a:ext cx="4055745" cy="368300"/>
          </a:xfrm>
          <a:prstGeom prst="rect">
            <a:avLst/>
          </a:prstGeom>
          <a:noFill/>
        </p:spPr>
        <p:txBody>
          <a:bodyPr wrap="square" rtlCol="0">
            <a:spAutoFit/>
          </a:bodyPr>
          <a:lstStyle/>
          <a:p>
            <a:r>
              <a:rPr lang="ru-RU" altLang="en-US"/>
              <a:t>Сайт </a:t>
            </a:r>
            <a:r>
              <a:rPr lang="en-US" altLang="en-US"/>
              <a:t>pandus.su</a:t>
            </a:r>
            <a:endParaRPr lang="en-US" altLang="en-US"/>
          </a:p>
        </p:txBody>
      </p:sp>
      <p:pic>
        <p:nvPicPr>
          <p:cNvPr id="12" name="Изображение 11"/>
          <p:cNvPicPr>
            <a:picLocks noChangeAspect="1"/>
          </p:cNvPicPr>
          <p:nvPr/>
        </p:nvPicPr>
        <p:blipFill>
          <a:blip r:embed="rId6"/>
          <a:stretch>
            <a:fillRect/>
          </a:stretch>
        </p:blipFill>
        <p:spPr>
          <a:xfrm>
            <a:off x="434975" y="1848485"/>
            <a:ext cx="5044440" cy="1609725"/>
          </a:xfrm>
          <a:prstGeom prst="rect">
            <a:avLst/>
          </a:prstGeom>
        </p:spPr>
      </p:pic>
      <p:sp>
        <p:nvSpPr>
          <p:cNvPr id="13" name="Текстовое поле 12"/>
          <p:cNvSpPr txBox="1"/>
          <p:nvPr/>
        </p:nvSpPr>
        <p:spPr>
          <a:xfrm>
            <a:off x="495935" y="1212215"/>
            <a:ext cx="4055745" cy="368300"/>
          </a:xfrm>
          <a:prstGeom prst="rect">
            <a:avLst/>
          </a:prstGeom>
          <a:noFill/>
        </p:spPr>
        <p:txBody>
          <a:bodyPr wrap="square" rtlCol="0">
            <a:spAutoFit/>
          </a:bodyPr>
          <a:lstStyle/>
          <a:p>
            <a:r>
              <a:rPr lang="ru-RU" altLang="en-US"/>
              <a:t>сайт </a:t>
            </a:r>
            <a:r>
              <a:rPr lang="en-US" altLang="en-US"/>
              <a:t>autokalinka.ru</a:t>
            </a:r>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ижний колонтитул 2"/>
          <p:cNvSpPr>
            <a:spLocks noGrp="1"/>
          </p:cNvSpPr>
          <p:nvPr>
            <p:ph type="ftr" sz="quarter" idx="11"/>
          </p:nvPr>
        </p:nvSpPr>
        <p:spPr/>
        <p:txBody>
          <a:bodyPr/>
          <a:lstStyle/>
          <a:p>
            <a:r>
              <a:rPr lang="ru-RU" altLang="en-US" dirty="0">
                <a:sym typeface="+mn-ea"/>
              </a:rPr>
              <a:t>Авт</a:t>
            </a:r>
            <a:r>
              <a:rPr lang="en-US" dirty="0">
                <a:sym typeface="+mn-ea"/>
              </a:rPr>
              <a:t>опандус</a:t>
            </a:r>
            <a:endParaRPr lang="ru-RU" dirty="0"/>
          </a:p>
        </p:txBody>
      </p:sp>
      <p:sp>
        <p:nvSpPr>
          <p:cNvPr id="4" name="Номер слайда 3"/>
          <p:cNvSpPr>
            <a:spLocks noGrp="1"/>
          </p:cNvSpPr>
          <p:nvPr>
            <p:ph type="sldNum" sz="quarter" idx="12"/>
          </p:nvPr>
        </p:nvSpPr>
        <p:spPr/>
        <p:txBody>
          <a:bodyPr/>
          <a:lstStyle/>
          <a:p>
            <a:fld id="{674C6043-E933-254F-AF58-BD9BDD4CBC0E}" type="slidenum">
              <a:rPr lang="ru-RU" smtClean="0"/>
            </a:fld>
            <a:endParaRPr lang="ru-RU" dirty="0"/>
          </a:p>
        </p:txBody>
      </p:sp>
      <p:pic>
        <p:nvPicPr>
          <p:cNvPr id="14" name="Рисунок 13"/>
          <p:cNvPicPr>
            <a:picLocks noChangeAspect="1"/>
          </p:cNvPicPr>
          <p:nvPr/>
        </p:nvPicPr>
        <p:blipFill>
          <a:blip r:embed="rId1">
            <a:biLevel thresh="75000"/>
            <a:extLst>
              <a:ext uri="{28A0092B-C50C-407E-A947-70E740481C1C}">
                <a14:useLocalDpi xmlns:a14="http://schemas.microsoft.com/office/drawing/2010/main" val="0"/>
              </a:ext>
            </a:extLst>
          </a:blip>
          <a:stretch>
            <a:fillRect/>
          </a:stretch>
        </p:blipFill>
        <p:spPr>
          <a:xfrm>
            <a:off x="10439861" y="6337300"/>
            <a:ext cx="741484" cy="216000"/>
          </a:xfrm>
          <a:prstGeom prst="rect">
            <a:avLst/>
          </a:prstGeom>
        </p:spPr>
      </p:pic>
      <p:sp>
        <p:nvSpPr>
          <p:cNvPr id="6" name="Заголовок 5"/>
          <p:cNvSpPr>
            <a:spLocks noGrp="1"/>
          </p:cNvSpPr>
          <p:nvPr>
            <p:ph type="title"/>
          </p:nvPr>
        </p:nvSpPr>
        <p:spPr/>
        <p:txBody>
          <a:bodyPr>
            <a:normAutofit fontScale="90000"/>
          </a:bodyPr>
          <a:lstStyle/>
          <a:p>
            <a:r>
              <a:rPr lang="ru-RU" sz="3600" kern="0" dirty="0">
                <a:solidFill>
                  <a:srgbClr val="000000"/>
                </a:solidFill>
                <a:latin typeface="Montserrat"/>
                <a:ea typeface="Montserrat"/>
                <a:cs typeface="Montserrat"/>
                <a:sym typeface="Montserrat"/>
              </a:rPr>
              <a:t>Экономика сейчас</a:t>
            </a:r>
            <a:br>
              <a:rPr lang="ru-RU" sz="3600" kern="0" dirty="0">
                <a:solidFill>
                  <a:srgbClr val="000000"/>
                </a:solidFill>
                <a:latin typeface="Montserrat"/>
                <a:ea typeface="Montserrat"/>
                <a:cs typeface="Montserrat"/>
                <a:sym typeface="Montserrat"/>
              </a:rPr>
            </a:br>
            <a:r>
              <a:rPr lang="ru-RU" sz="3600" kern="0" dirty="0">
                <a:solidFill>
                  <a:srgbClr val="000000"/>
                </a:solidFill>
                <a:latin typeface="Montserrat"/>
                <a:ea typeface="Montserrat"/>
                <a:cs typeface="Montserrat"/>
                <a:sym typeface="Montserrat"/>
              </a:rPr>
              <a:t>Наш проект экономически выгоден.</a:t>
            </a:r>
            <a:endParaRPr lang="ru-RU" sz="3600" kern="0" dirty="0">
              <a:solidFill>
                <a:srgbClr val="000000"/>
              </a:solidFill>
              <a:latin typeface="Montserrat"/>
              <a:ea typeface="Montserrat"/>
              <a:cs typeface="Montserrat"/>
              <a:sym typeface="Montserrat"/>
            </a:endParaRPr>
          </a:p>
        </p:txBody>
      </p:sp>
      <p:sp>
        <p:nvSpPr>
          <p:cNvPr id="2" name="Текстовое поле 1"/>
          <p:cNvSpPr txBox="1"/>
          <p:nvPr/>
        </p:nvSpPr>
        <p:spPr>
          <a:xfrm>
            <a:off x="495935" y="1788160"/>
            <a:ext cx="2886710" cy="2306955"/>
          </a:xfrm>
          <a:prstGeom prst="rect">
            <a:avLst/>
          </a:prstGeom>
          <a:noFill/>
        </p:spPr>
        <p:txBody>
          <a:bodyPr wrap="square" rtlCol="0" anchor="t">
            <a:spAutoFit/>
          </a:bodyPr>
          <a:lstStyle/>
          <a:p>
            <a:r>
              <a:rPr lang="ru-RU" altLang="en-US"/>
              <a:t>1.Стоимость Постройки нового автобуса с автоматическим пандусом для инвалидов начинается от </a:t>
            </a:r>
            <a:r>
              <a:rPr lang="ru-RU" altLang="en-US" b="1"/>
              <a:t>16900тыс.</a:t>
            </a:r>
            <a:r>
              <a:rPr lang="ru-RU" altLang="en-US"/>
              <a:t> рублей</a:t>
            </a:r>
            <a:endParaRPr lang="ru-RU" altLang="en-US"/>
          </a:p>
        </p:txBody>
      </p:sp>
      <p:sp>
        <p:nvSpPr>
          <p:cNvPr id="5" name="Текстовое поле 4"/>
          <p:cNvSpPr txBox="1"/>
          <p:nvPr/>
        </p:nvSpPr>
        <p:spPr>
          <a:xfrm>
            <a:off x="4260215" y="1788160"/>
            <a:ext cx="2418715" cy="2584450"/>
          </a:xfrm>
          <a:prstGeom prst="rect">
            <a:avLst/>
          </a:prstGeom>
          <a:noFill/>
        </p:spPr>
        <p:txBody>
          <a:bodyPr wrap="square" rtlCol="0" anchor="t">
            <a:spAutoFit/>
          </a:bodyPr>
          <a:lstStyle/>
          <a:p>
            <a:r>
              <a:rPr lang="ru-RU" altLang="en-US"/>
              <a:t> 2.На рынке, готовые пандусы с механизмом выдвижения стоят от 2</a:t>
            </a:r>
            <a:r>
              <a:rPr lang="ru-RU" altLang="en-US" b="1"/>
              <a:t>0-25тыс. </a:t>
            </a:r>
            <a:r>
              <a:rPr lang="ru-RU" altLang="en-US"/>
              <a:t>рублей, без учета установки</a:t>
            </a:r>
            <a:endParaRPr lang="ru-RU" altLang="en-US"/>
          </a:p>
        </p:txBody>
      </p:sp>
      <p:sp>
        <p:nvSpPr>
          <p:cNvPr id="7" name="Текстовое поле 6"/>
          <p:cNvSpPr txBox="1"/>
          <p:nvPr/>
        </p:nvSpPr>
        <p:spPr>
          <a:xfrm>
            <a:off x="7357110" y="1788160"/>
            <a:ext cx="3472180" cy="2309495"/>
          </a:xfrm>
          <a:prstGeom prst="rect">
            <a:avLst/>
          </a:prstGeom>
          <a:noFill/>
        </p:spPr>
        <p:txBody>
          <a:bodyPr wrap="square" rtlCol="0" anchor="t">
            <a:noAutofit/>
          </a:bodyPr>
          <a:lstStyle/>
          <a:p>
            <a:r>
              <a:rPr lang="ru-RU" altLang="en-US"/>
              <a:t>3.Наши пандусы с простым и удобным механизмом будут стоить от 10-15</a:t>
            </a:r>
            <a:r>
              <a:rPr lang="ru-RU" altLang="en-US" b="1"/>
              <a:t>тыс. рублей</a:t>
            </a:r>
            <a:r>
              <a:rPr lang="ru-RU" altLang="en-US"/>
              <a:t> без учета установки</a:t>
            </a:r>
            <a:endParaRPr lang="ru-RU"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p:cNvSpPr>
            <a:spLocks noGrp="1" noRot="1" noChangeAspect="1" noMove="1" noResize="1" noEditPoints="1" noAdjustHandles="1" noChangeArrowheads="1" noChangeShapeType="1" noTextEdit="1"/>
          </p:cNvSpPr>
          <p:nvPr/>
        </p:nvSpPr>
        <p:spPr>
          <a:xfrm>
            <a:off x="0" y="0"/>
            <a:ext cx="12168187" cy="68405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a:spLocks noGrp="1" noRot="1" noChangeAspect="1" noMove="1" noResize="1" noEditPoints="1" noAdjustHandles="1" noChangeArrowheads="1" noChangeShapeType="1" noTextEdit="1"/>
          </p:cNvSpPr>
          <p:nvPr/>
        </p:nvSpPr>
        <p:spPr>
          <a:xfrm>
            <a:off x="304" y="0"/>
            <a:ext cx="12167883" cy="68405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Заголовок 5"/>
          <p:cNvSpPr>
            <a:spLocks noGrp="1"/>
          </p:cNvSpPr>
          <p:nvPr>
            <p:ph type="title"/>
          </p:nvPr>
        </p:nvSpPr>
        <p:spPr>
          <a:xfrm>
            <a:off x="803100" y="800910"/>
            <a:ext cx="4968253" cy="1450348"/>
          </a:xfrm>
        </p:spPr>
        <p:txBody>
          <a:bodyPr vert="horz" lIns="91440" tIns="45720" rIns="91440" bIns="45720" rtlCol="0" anchor="ctr">
            <a:normAutofit/>
          </a:bodyPr>
          <a:lstStyle/>
          <a:p>
            <a:pPr defTabSz="914400"/>
            <a:r>
              <a:rPr lang="en-US" sz="2300" kern="1200">
                <a:solidFill>
                  <a:schemeClr val="tx2"/>
                </a:solidFill>
                <a:latin typeface="+mj-lt"/>
                <a:ea typeface="+mj-ea"/>
                <a:cs typeface="+mj-cs"/>
                <a:sym typeface="Montserrat"/>
              </a:rPr>
              <a:t>Стратегия развития </a:t>
            </a:r>
            <a:br>
              <a:rPr lang="en-US" sz="2300" kern="1200">
                <a:solidFill>
                  <a:schemeClr val="tx2"/>
                </a:solidFill>
                <a:latin typeface="+mj-lt"/>
                <a:ea typeface="+mj-ea"/>
                <a:cs typeface="+mj-cs"/>
                <a:sym typeface="Montserrat"/>
              </a:rPr>
            </a:br>
            <a:r>
              <a:rPr lang="en-US" sz="2300" kern="1200">
                <a:solidFill>
                  <a:schemeClr val="tx2"/>
                </a:solidFill>
                <a:latin typeface="+mj-lt"/>
                <a:ea typeface="+mj-ea"/>
                <a:cs typeface="+mj-cs"/>
                <a:sym typeface="Montserrat"/>
              </a:rPr>
              <a:t>Конкретные действия на ближайшие месяцы/годы</a:t>
            </a:r>
            <a:br>
              <a:rPr lang="en-US" sz="2300" b="1" kern="1200">
                <a:solidFill>
                  <a:schemeClr val="tx2"/>
                </a:solidFill>
                <a:latin typeface="+mj-lt"/>
                <a:ea typeface="+mj-ea"/>
                <a:cs typeface="+mj-cs"/>
                <a:sym typeface="Arial" panose="020B0604020202020204"/>
              </a:rPr>
            </a:br>
            <a:endParaRPr lang="en-US" sz="2300" kern="1200">
              <a:solidFill>
                <a:schemeClr val="tx2"/>
              </a:solidFill>
              <a:latin typeface="+mj-lt"/>
              <a:ea typeface="+mj-ea"/>
              <a:cs typeface="+mj-cs"/>
            </a:endParaRPr>
          </a:p>
        </p:txBody>
      </p:sp>
      <p:sp>
        <p:nvSpPr>
          <p:cNvPr id="2" name="Текстовое поле 1"/>
          <p:cNvSpPr txBox="1"/>
          <p:nvPr/>
        </p:nvSpPr>
        <p:spPr>
          <a:xfrm>
            <a:off x="803100" y="2415515"/>
            <a:ext cx="4967856" cy="3630022"/>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pPr>
            <a:r>
              <a:rPr lang="en-US" altLang="en-US" sz="1800">
                <a:solidFill>
                  <a:schemeClr val="tx2"/>
                </a:solidFill>
              </a:rPr>
              <a:t>Проект на стадии развития идеи, обсуждаем план продвижения, техническую реализацию проекта, строим экономическую модель. Спустя год планируем продвигать идею на дело, попытаемся акцентировать внимание правительства Тюменской области на поднятую проблему. Наш проект - социально-значинымый. Мы будем расчитывать на поддержку со стороны государства.</a:t>
            </a:r>
            <a:endParaRPr lang="en-US" altLang="en-US" sz="1800">
              <a:solidFill>
                <a:schemeClr val="tx2"/>
              </a:solidFill>
            </a:endParaRPr>
          </a:p>
        </p:txBody>
      </p:sp>
      <p:grpSp>
        <p:nvGrpSpPr>
          <p:cNvPr id="25" name="Group 24"/>
          <p:cNvGrpSpPr>
            <a:grpSpLocks noGrp="1" noRot="1" noChangeAspect="1" noMove="1" noResize="1" noUngrp="1"/>
          </p:cNvGrpSpPr>
          <p:nvPr/>
        </p:nvGrpSpPr>
        <p:grpSpPr>
          <a:xfrm>
            <a:off x="6357455" y="0"/>
            <a:ext cx="5810732" cy="6668244"/>
            <a:chOff x="6357228" y="0"/>
            <a:chExt cx="5822103" cy="6685267"/>
          </a:xfrm>
        </p:grpSpPr>
        <p:sp>
          <p:nvSpPr>
            <p:cNvPr id="26" name="Freeform: Shape 25"/>
            <p:cNvSpPr/>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p:cNvSpPr/>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p:cNvSpPr/>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p:cNvSpPr/>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Graphic 17" descr="Флажок"/>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06936" y="1624940"/>
            <a:ext cx="3610804" cy="3610804"/>
          </a:xfrm>
          <a:prstGeom prst="rect">
            <a:avLst/>
          </a:prstGeom>
        </p:spPr>
      </p:pic>
      <p:sp>
        <p:nvSpPr>
          <p:cNvPr id="3" name="Нижний колонтитул 2"/>
          <p:cNvSpPr>
            <a:spLocks noGrp="1"/>
          </p:cNvSpPr>
          <p:nvPr>
            <p:ph type="ftr" sz="quarter" idx="11"/>
          </p:nvPr>
        </p:nvSpPr>
        <p:spPr>
          <a:xfrm>
            <a:off x="4030712" y="6340164"/>
            <a:ext cx="4106763" cy="364196"/>
          </a:xfrm>
        </p:spPr>
        <p:txBody>
          <a:bodyPr vert="horz" lIns="91440" tIns="45720" rIns="91440" bIns="45720" rtlCol="0" anchor="ctr">
            <a:normAutofit/>
          </a:bodyPr>
          <a:lstStyle/>
          <a:p>
            <a:pPr algn="ctr" defTabSz="914400">
              <a:spcAft>
                <a:spcPts val="600"/>
              </a:spcAft>
            </a:pPr>
            <a:r>
              <a:rPr lang="en-US" altLang="en-US" sz="1200" kern="1200">
                <a:solidFill>
                  <a:schemeClr val="tx1">
                    <a:tint val="75000"/>
                  </a:schemeClr>
                </a:solidFill>
                <a:latin typeface="+mn-lt"/>
                <a:ea typeface="+mn-ea"/>
                <a:cs typeface="+mn-cs"/>
                <a:sym typeface="+mn-ea"/>
              </a:rPr>
              <a:t>Авт</a:t>
            </a:r>
            <a:r>
              <a:rPr lang="en-US" sz="1200" kern="1200">
                <a:solidFill>
                  <a:schemeClr val="tx1">
                    <a:tint val="75000"/>
                  </a:schemeClr>
                </a:solidFill>
                <a:latin typeface="+mn-lt"/>
                <a:ea typeface="+mn-ea"/>
                <a:cs typeface="+mn-cs"/>
                <a:sym typeface="+mn-ea"/>
              </a:rPr>
              <a:t>опандус</a:t>
            </a:r>
            <a:endParaRPr lang="en-US" sz="1200" kern="1200">
              <a:solidFill>
                <a:schemeClr val="tx1">
                  <a:tint val="75000"/>
                </a:schemeClr>
              </a:solidFill>
              <a:latin typeface="+mn-lt"/>
              <a:ea typeface="+mn-ea"/>
              <a:cs typeface="+mn-cs"/>
            </a:endParaRPr>
          </a:p>
        </p:txBody>
      </p:sp>
      <p:sp>
        <p:nvSpPr>
          <p:cNvPr id="4" name="Номер слайда 3"/>
          <p:cNvSpPr>
            <a:spLocks noGrp="1"/>
          </p:cNvSpPr>
          <p:nvPr>
            <p:ph type="sldNum" sz="quarter" idx="12"/>
          </p:nvPr>
        </p:nvSpPr>
        <p:spPr>
          <a:xfrm>
            <a:off x="8593782" y="6340164"/>
            <a:ext cx="2737842" cy="364196"/>
          </a:xfrm>
        </p:spPr>
        <p:txBody>
          <a:bodyPr vert="horz" lIns="91440" tIns="45720" rIns="91440" bIns="45720" rtlCol="0" anchor="ctr">
            <a:normAutofit/>
          </a:bodyPr>
          <a:lstStyle/>
          <a:p>
            <a:pPr defTabSz="914400">
              <a:spcAft>
                <a:spcPts val="600"/>
              </a:spcAft>
            </a:pPr>
            <a:fld id="{674C6043-E933-254F-AF58-BD9BDD4CBC0E}" type="slidenum">
              <a:rPr lang="en-US" sz="1200" smtClean="0">
                <a:solidFill>
                  <a:schemeClr val="tx1">
                    <a:tint val="75000"/>
                  </a:schemeClr>
                </a:solidFill>
                <a:latin typeface="+mn-lt"/>
                <a:ea typeface="+mn-ea"/>
                <a:cs typeface="+mn-cs"/>
              </a:rPr>
            </a:fld>
            <a:endParaRPr lang="en-US" sz="1200">
              <a:solidFill>
                <a:schemeClr val="tx1">
                  <a:tint val="75000"/>
                </a:schemeClr>
              </a:solidFill>
              <a:latin typeface="+mn-lt"/>
              <a:ea typeface="+mn-ea"/>
              <a:cs typeface="+mn-cs"/>
            </a:endParaRPr>
          </a:p>
        </p:txBody>
      </p:sp>
      <p:pic>
        <p:nvPicPr>
          <p:cNvPr id="14" name="Рисунок 13"/>
          <p:cNvPicPr>
            <a:picLocks noChangeAspect="1"/>
          </p:cNvPicPr>
          <p:nvPr/>
        </p:nvPicPr>
        <p:blipFill>
          <a:blip r:embed="rId3">
            <a:biLevel thresh="75000"/>
            <a:extLst>
              <a:ext uri="{28A0092B-C50C-407E-A947-70E740481C1C}">
                <a14:useLocalDpi xmlns:a14="http://schemas.microsoft.com/office/drawing/2010/main" val="0"/>
              </a:ext>
            </a:extLst>
          </a:blip>
          <a:stretch>
            <a:fillRect/>
          </a:stretch>
        </p:blipFill>
        <p:spPr>
          <a:xfrm>
            <a:off x="10439861" y="6337300"/>
            <a:ext cx="741484" cy="216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18"/>
          <p:cNvSpPr>
            <a:spLocks noGrp="1" noRot="1" noChangeAspect="1" noMove="1" noResize="1" noEditPoints="1" noAdjustHandles="1" noChangeArrowheads="1" noChangeShapeType="1" noTextEdit="1"/>
          </p:cNvSpPr>
          <p:nvPr/>
        </p:nvSpPr>
        <p:spPr>
          <a:xfrm>
            <a:off x="0" y="0"/>
            <a:ext cx="12167883" cy="68405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0"/>
          <p:cNvSpPr>
            <a:spLocks noGrp="1" noRot="1" noChangeAspect="1" noMove="1" noResize="1" noEditPoints="1" noAdjustHandles="1" noChangeArrowheads="1" noChangeShapeType="1" noTextEdit="1"/>
          </p:cNvSpPr>
          <p:nvPr/>
        </p:nvSpPr>
        <p:spPr>
          <a:xfrm>
            <a:off x="0" y="0"/>
            <a:ext cx="12167883" cy="6840537"/>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a:grpSpLocks noGrp="1" noRot="1" noChangeAspect="1" noMove="1" noResize="1" noUngrp="1"/>
          </p:cNvGrpSpPr>
          <p:nvPr/>
        </p:nvGrpSpPr>
        <p:grpSpPr>
          <a:xfrm flipH="1">
            <a:off x="-18194" y="-8146"/>
            <a:ext cx="4824628" cy="2481814"/>
            <a:chOff x="6867015" y="-1"/>
            <a:chExt cx="5324985" cy="3251912"/>
          </a:xfrm>
          <a:solidFill>
            <a:schemeClr val="bg1">
              <a:alpha val="30000"/>
            </a:schemeClr>
          </a:solidFill>
        </p:grpSpPr>
        <p:sp>
          <p:nvSpPr>
            <p:cNvPr id="24" name="Freeform: Shape 23"/>
            <p:cNvSpPr/>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24"/>
            <p:cNvSpPr/>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p:cNvSpPr/>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26"/>
            <p:cNvSpPr/>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Заголовок 5"/>
          <p:cNvSpPr>
            <a:spLocks noGrp="1"/>
          </p:cNvSpPr>
          <p:nvPr>
            <p:ph type="title"/>
          </p:nvPr>
        </p:nvSpPr>
        <p:spPr>
          <a:xfrm>
            <a:off x="3022010" y="988736"/>
            <a:ext cx="5743456" cy="1832671"/>
          </a:xfrm>
        </p:spPr>
        <p:txBody>
          <a:bodyPr vert="horz" lIns="91440" tIns="45720" rIns="91440" bIns="45720" rtlCol="0" anchor="ctr">
            <a:normAutofit/>
          </a:bodyPr>
          <a:lstStyle/>
          <a:p>
            <a:pPr algn="ctr" defTabSz="914400"/>
            <a:br>
              <a:rPr lang="en-US" sz="2500" kern="1200">
                <a:solidFill>
                  <a:schemeClr val="tx2"/>
                </a:solidFill>
                <a:latin typeface="+mj-lt"/>
                <a:ea typeface="+mj-ea"/>
                <a:cs typeface="+mj-cs"/>
                <a:sym typeface="Montserrat"/>
              </a:rPr>
            </a:br>
            <a:r>
              <a:rPr lang="en-US" sz="2500" kern="1200">
                <a:solidFill>
                  <a:schemeClr val="tx2"/>
                </a:solidFill>
                <a:latin typeface="+mj-lt"/>
                <a:ea typeface="+mj-ea"/>
                <a:cs typeface="+mj-cs"/>
                <a:sym typeface="Montserrat"/>
              </a:rPr>
              <a:t>Почему именно эта команда развивает проект</a:t>
            </a:r>
            <a:br>
              <a:rPr lang="en-US" sz="2500" kern="1200">
                <a:solidFill>
                  <a:schemeClr val="tx2"/>
                </a:solidFill>
                <a:latin typeface="+mj-lt"/>
                <a:ea typeface="+mj-ea"/>
                <a:cs typeface="+mj-cs"/>
                <a:sym typeface="Montserrat"/>
              </a:rPr>
            </a:br>
            <a:r>
              <a:rPr lang="en-US" sz="2500" kern="1200">
                <a:solidFill>
                  <a:schemeClr val="tx2"/>
                </a:solidFill>
                <a:latin typeface="+mj-lt"/>
                <a:ea typeface="+mj-ea"/>
                <a:cs typeface="+mj-cs"/>
                <a:sym typeface="Montserrat"/>
              </a:rPr>
              <a:t>и может решить эту проблему</a:t>
            </a:r>
            <a:endParaRPr lang="en-US" sz="2500" kern="1200">
              <a:solidFill>
                <a:schemeClr val="tx2"/>
              </a:solidFill>
              <a:latin typeface="+mj-lt"/>
              <a:ea typeface="+mj-ea"/>
              <a:cs typeface="+mj-cs"/>
            </a:endParaRPr>
          </a:p>
        </p:txBody>
      </p:sp>
      <p:sp>
        <p:nvSpPr>
          <p:cNvPr id="2" name="Текстовое поле 1"/>
          <p:cNvSpPr txBox="1"/>
          <p:nvPr/>
        </p:nvSpPr>
        <p:spPr>
          <a:xfrm>
            <a:off x="3044454" y="2971749"/>
            <a:ext cx="5698569" cy="2424675"/>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pPr>
            <a:r>
              <a:rPr lang="en-US" altLang="en-US" sz="2000">
                <a:solidFill>
                  <a:schemeClr val="tx2"/>
                </a:solidFill>
              </a:rPr>
              <a:t>В последнее время, мы часто начали замечать, как много времени тратится на посадку в салом общественного транспорта у пассажира инвалида-колясночника. Посчитав, что это весьма серьезная проблема, решение которой может облегчить жизнь многим людям, мы решили заняться этим проектом</a:t>
            </a:r>
            <a:endParaRPr lang="en-US" altLang="en-US" sz="2000">
              <a:solidFill>
                <a:schemeClr val="tx2"/>
              </a:solidFill>
            </a:endParaRPr>
          </a:p>
        </p:txBody>
      </p:sp>
      <p:sp>
        <p:nvSpPr>
          <p:cNvPr id="3" name="Нижний колонтитул 2"/>
          <p:cNvSpPr>
            <a:spLocks noGrp="1"/>
          </p:cNvSpPr>
          <p:nvPr>
            <p:ph type="ftr" sz="quarter" idx="11"/>
          </p:nvPr>
        </p:nvSpPr>
        <p:spPr>
          <a:xfrm>
            <a:off x="4030712" y="6340164"/>
            <a:ext cx="4106763" cy="364196"/>
          </a:xfrm>
        </p:spPr>
        <p:txBody>
          <a:bodyPr vert="horz" lIns="91440" tIns="45720" rIns="91440" bIns="45720" rtlCol="0" anchor="ctr">
            <a:normAutofit/>
          </a:bodyPr>
          <a:lstStyle/>
          <a:p>
            <a:pPr algn="ctr" defTabSz="914400">
              <a:spcAft>
                <a:spcPts val="600"/>
              </a:spcAft>
            </a:pPr>
            <a:r>
              <a:rPr lang="en-US" altLang="en-US" sz="1200" kern="1200">
                <a:solidFill>
                  <a:schemeClr val="tx1">
                    <a:tint val="75000"/>
                  </a:schemeClr>
                </a:solidFill>
                <a:latin typeface="+mn-lt"/>
                <a:ea typeface="+mn-ea"/>
                <a:cs typeface="+mn-cs"/>
                <a:sym typeface="+mn-ea"/>
              </a:rPr>
              <a:t>Авт</a:t>
            </a:r>
            <a:r>
              <a:rPr lang="en-US" sz="1200" kern="1200">
                <a:solidFill>
                  <a:schemeClr val="tx1">
                    <a:tint val="75000"/>
                  </a:schemeClr>
                </a:solidFill>
                <a:latin typeface="+mn-lt"/>
                <a:ea typeface="+mn-ea"/>
                <a:cs typeface="+mn-cs"/>
                <a:sym typeface="+mn-ea"/>
              </a:rPr>
              <a:t>опандус</a:t>
            </a:r>
            <a:endParaRPr lang="en-US" sz="1200" kern="1200">
              <a:solidFill>
                <a:schemeClr val="tx1">
                  <a:tint val="75000"/>
                </a:schemeClr>
              </a:solidFill>
              <a:latin typeface="+mn-lt"/>
              <a:ea typeface="+mn-ea"/>
              <a:cs typeface="+mn-cs"/>
            </a:endParaRPr>
          </a:p>
        </p:txBody>
      </p:sp>
      <p:grpSp>
        <p:nvGrpSpPr>
          <p:cNvPr id="55" name="Group 28"/>
          <p:cNvGrpSpPr>
            <a:grpSpLocks noGrp="1" noRot="1" noChangeAspect="1" noMove="1" noResize="1" noUngrp="1"/>
          </p:cNvGrpSpPr>
          <p:nvPr/>
        </p:nvGrpSpPr>
        <p:grpSpPr>
          <a:xfrm rot="10800000">
            <a:off x="9040583" y="4135752"/>
            <a:ext cx="3136262" cy="2709887"/>
            <a:chOff x="-305" y="-4155"/>
            <a:chExt cx="2514948" cy="2174333"/>
          </a:xfrm>
          <a:solidFill>
            <a:schemeClr val="bg1">
              <a:alpha val="30000"/>
            </a:schemeClr>
          </a:solidFill>
        </p:grpSpPr>
        <p:sp>
          <p:nvSpPr>
            <p:cNvPr id="30" name="Freeform: Shape 29"/>
            <p:cNvSpPr/>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Shape 30"/>
            <p:cNvSpPr/>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p:cNvSpPr/>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57" name="Freeform: Shape 32"/>
            <p:cNvSpPr/>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Номер слайда 3"/>
          <p:cNvSpPr>
            <a:spLocks noGrp="1"/>
          </p:cNvSpPr>
          <p:nvPr>
            <p:ph type="sldNum" sz="quarter" idx="12"/>
          </p:nvPr>
        </p:nvSpPr>
        <p:spPr>
          <a:xfrm>
            <a:off x="8593782" y="6340164"/>
            <a:ext cx="2737842" cy="364196"/>
          </a:xfrm>
        </p:spPr>
        <p:txBody>
          <a:bodyPr vert="horz" lIns="91440" tIns="45720" rIns="91440" bIns="45720" rtlCol="0" anchor="ctr">
            <a:normAutofit/>
          </a:bodyPr>
          <a:lstStyle/>
          <a:p>
            <a:pPr defTabSz="914400">
              <a:spcAft>
                <a:spcPts val="600"/>
              </a:spcAft>
            </a:pPr>
            <a:fld id="{674C6043-E933-254F-AF58-BD9BDD4CBC0E}" type="slidenum">
              <a:rPr lang="en-US" sz="1200" smtClean="0">
                <a:solidFill>
                  <a:schemeClr val="tx1">
                    <a:tint val="75000"/>
                  </a:schemeClr>
                </a:solidFill>
                <a:latin typeface="+mn-lt"/>
                <a:ea typeface="+mn-ea"/>
                <a:cs typeface="+mn-cs"/>
              </a:rPr>
            </a:fld>
            <a:endParaRPr lang="en-US" sz="1200">
              <a:solidFill>
                <a:schemeClr val="tx1">
                  <a:tint val="75000"/>
                </a:schemeClr>
              </a:solidFill>
              <a:latin typeface="+mn-lt"/>
              <a:ea typeface="+mn-ea"/>
              <a:cs typeface="+mn-cs"/>
            </a:endParaRPr>
          </a:p>
        </p:txBody>
      </p:sp>
      <p:pic>
        <p:nvPicPr>
          <p:cNvPr id="14" name="Рисунок 13"/>
          <p:cNvPicPr>
            <a:picLocks noChangeAspect="1"/>
          </p:cNvPicPr>
          <p:nvPr/>
        </p:nvPicPr>
        <p:blipFill>
          <a:blip r:embed="rId1">
            <a:biLevel thresh="75000"/>
            <a:extLst>
              <a:ext uri="{28A0092B-C50C-407E-A947-70E740481C1C}">
                <a14:useLocalDpi xmlns:a14="http://schemas.microsoft.com/office/drawing/2010/main" val="0"/>
              </a:ext>
            </a:extLst>
          </a:blip>
          <a:stretch>
            <a:fillRect/>
          </a:stretch>
        </p:blipFill>
        <p:spPr>
          <a:xfrm>
            <a:off x="10439861" y="6337300"/>
            <a:ext cx="741484" cy="216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ctrTitle"/>
          </p:nvPr>
        </p:nvSpPr>
        <p:spPr>
          <a:xfrm>
            <a:off x="72691" y="89795"/>
            <a:ext cx="9126141" cy="2276995"/>
          </a:xfrm>
        </p:spPr>
        <p:txBody>
          <a:bodyPr/>
          <a:p>
            <a:r>
              <a:rPr lang="ru-RU" altLang="en-US"/>
              <a:t>Контакты</a:t>
            </a:r>
            <a:endParaRPr lang="ru-RU" altLang="en-US"/>
          </a:p>
        </p:txBody>
      </p:sp>
      <p:sp>
        <p:nvSpPr>
          <p:cNvPr id="4" name="Замещающий текст 3"/>
          <p:cNvSpPr>
            <a:spLocks noGrp="1"/>
          </p:cNvSpPr>
          <p:nvPr>
            <p:ph type="body" sz="quarter" idx="10"/>
          </p:nvPr>
        </p:nvSpPr>
        <p:spPr/>
        <p:txBody>
          <a:bodyPr/>
          <a:p>
            <a:r>
              <a:rPr lang="ru-RU" altLang="en-US"/>
              <a:t>Денисков Александр</a:t>
            </a:r>
            <a:r>
              <a:rPr lang="en-US" altLang="ru-RU"/>
              <a:t> : +7 922 042 5357 ; https://vk.com/xxxtentacion_alive</a:t>
            </a:r>
            <a:endParaRPr lang="en-US" altLang="ru-RU"/>
          </a:p>
        </p:txBody>
      </p:sp>
    </p:spTree>
  </p:cSld>
  <p:clrMapOvr>
    <a:masterClrMapping/>
  </p:clrMapOvr>
</p:sld>
</file>

<file path=ppt/theme/theme1.xml><?xml version="1.0" encoding="utf-8"?>
<a:theme xmlns:a="http://schemas.openxmlformats.org/drawingml/2006/main" name="Тема Office">
  <a:themeElements>
    <a:clrScheme name="ТИУ">
      <a:dk1>
        <a:srgbClr val="000000"/>
      </a:dk1>
      <a:lt1>
        <a:srgbClr val="FFFFFF"/>
      </a:lt1>
      <a:dk2>
        <a:srgbClr val="44546A"/>
      </a:dk2>
      <a:lt2>
        <a:srgbClr val="E7E6E6"/>
      </a:lt2>
      <a:accent1>
        <a:srgbClr val="174489"/>
      </a:accent1>
      <a:accent2>
        <a:srgbClr val="007EB2"/>
      </a:accent2>
      <a:accent3>
        <a:srgbClr val="4F5356"/>
      </a:accent3>
      <a:accent4>
        <a:srgbClr val="119BAF"/>
      </a:accent4>
      <a:accent5>
        <a:srgbClr val="68243A"/>
      </a:accent5>
      <a:accent6>
        <a:srgbClr val="42BC98"/>
      </a:accent6>
      <a:hlink>
        <a:srgbClr val="CBCFCE"/>
      </a:hlink>
      <a:folHlink>
        <a:srgbClr val="954F72"/>
      </a:folHlink>
    </a:clrScheme>
    <a:fontScheme name="Другая 1">
      <a:majorFont>
        <a:latin typeface="Montserrat"/>
        <a:ea typeface=""/>
        <a:cs typeface=""/>
      </a:majorFont>
      <a:minorFont>
        <a:latin typeface="Montserrat"/>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9050">
          <a:solidFill>
            <a:srgbClr val="9460A4"/>
          </a:solidFill>
        </a:ln>
      </a:spPr>
      <a:bodyPr rot="0" spcFirstLastPara="0" vertOverflow="overflow" horzOverflow="overflow" vert="horz" wrap="square" lIns="91440" tIns="45720" rIns="91440" bIns="45720" numCol="1" spcCol="0" rtlCol="0" fromWordArt="0" anchor="b" anchorCtr="0" forceAA="0" compatLnSpc="1">
        <a:noAutofit/>
      </a:bodyPr>
      <a:lstStyle>
        <a:defPPr algn="ctr">
          <a:defRPr sz="1400" dirty="0" smtClean="0">
            <a:latin typeface="Montserrat" panose="00000500000000000000" pitchFamily="2" charset="-52"/>
            <a:ea typeface="Fedra Sans Alt Pro Light" charset="0"/>
            <a:cs typeface="Fedra Sans Alt Pro Light" charset="0"/>
          </a:defRPr>
        </a:defPPr>
      </a:lst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2923</Words>
  <Application>WPS Presentation</Application>
  <PresentationFormat>Произвольный</PresentationFormat>
  <Paragraphs>102</Paragraphs>
  <Slides>12</Slides>
  <Notes>1</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12</vt:i4>
      </vt:variant>
    </vt:vector>
  </HeadingPairs>
  <TitlesOfParts>
    <vt:vector size="32" baseType="lpstr">
      <vt:lpstr>Arial</vt:lpstr>
      <vt:lpstr>SimSun</vt:lpstr>
      <vt:lpstr>Wingdings</vt:lpstr>
      <vt:lpstr>Montserrat</vt:lpstr>
      <vt:lpstr>NFS font</vt:lpstr>
      <vt:lpstr>Fedra Sans Alt Pro Light</vt:lpstr>
      <vt:lpstr>Fedra Sans Alt Pro</vt:lpstr>
      <vt:lpstr>Fedra Sans Pro</vt:lpstr>
      <vt:lpstr>Fedra Sans Pro Light</vt:lpstr>
      <vt:lpstr>Yu Gothic UI Light</vt:lpstr>
      <vt:lpstr>Fedra Sans Pro Bold</vt:lpstr>
      <vt:lpstr>Yu Gothic UI Semibold</vt:lpstr>
      <vt:lpstr>Montserrat</vt:lpstr>
      <vt:lpstr>Calibri</vt:lpstr>
      <vt:lpstr>Arial</vt:lpstr>
      <vt:lpstr>Microsoft YaHei</vt:lpstr>
      <vt:lpstr>Arial Unicode MS</vt:lpstr>
      <vt:lpstr>Montserrat</vt:lpstr>
      <vt:lpstr>Calibri</vt:lpstr>
      <vt:lpstr>Тема Office</vt:lpstr>
      <vt:lpstr>Технопанда</vt:lpstr>
      <vt:lpstr>Контакты</vt:lpstr>
      <vt:lpstr>Что делает проект? Суть проекта  “Технопанда” </vt:lpstr>
      <vt:lpstr>Проблема: Медлительность и неудобство при посадке инвалидов</vt:lpstr>
      <vt:lpstr>Решение  </vt:lpstr>
      <vt:lpstr>PowerPoint 演示文稿</vt:lpstr>
      <vt:lpstr> Рынок</vt:lpstr>
      <vt:lpstr>Конкуренты  </vt:lpstr>
      <vt:lpstr>Экономика сейчас Наш проект экономически выгоден.</vt:lpstr>
      <vt:lpstr>Стратегия развития  Конкретные действия на ближайшие месяцы/годы </vt:lpstr>
      <vt:lpstr> Почему именно эта команда развивает проект и может решить эту проблему</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Microsoft Office</dc:creator>
  <cp:lastModifiedBy>PC</cp:lastModifiedBy>
  <cp:revision>279</cp:revision>
  <cp:lastPrinted>2021-05-14T10:36:00Z</cp:lastPrinted>
  <dcterms:created xsi:type="dcterms:W3CDTF">2021-05-14T09:45:00Z</dcterms:created>
  <dcterms:modified xsi:type="dcterms:W3CDTF">2023-12-01T18:04:17Z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E7349B91D14A4261A49DF80A05E0C675_13</vt:lpwstr>
  </property>
  <property fmtid="{D5CDD505-2E9C-101B-9397-08002B2CF9AE}" pid="3" name="KSOProductBuildVer">
    <vt:lpwstr>1049-12.2.0.13306</vt:lpwstr>
  </property>
</Properties>
</file>