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metadata" ContentType="application/binary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xmlns="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xmlns="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4" d="100"/>
          <a:sy n="54" d="100"/>
        </p:scale>
        <p:origin x="-474" y="-666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Название проекта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sz="7200" dirty="0" smtClean="0"/>
              <a:t>«</a:t>
            </a:r>
            <a:r>
              <a:rPr lang="ru-RU" sz="7200" dirty="0" err="1" smtClean="0"/>
              <a:t>Росфраншиза</a:t>
            </a:r>
            <a:r>
              <a:rPr lang="ru-RU" sz="7200" dirty="0" smtClean="0"/>
              <a:t>»</a:t>
            </a:r>
            <a:endParaRPr lang="ru-RU" sz="72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9757" y="2907231"/>
            <a:ext cx="8793162" cy="7554912"/>
          </a:xfrm>
        </p:spPr>
        <p:txBody>
          <a:bodyPr/>
          <a:lstStyle/>
          <a:p>
            <a:pPr algn="just"/>
            <a:r>
              <a:rPr lang="ru-RU" dirty="0" smtClean="0"/>
              <a:t>Проект «</a:t>
            </a:r>
            <a:r>
              <a:rPr lang="ru-RU" dirty="0" err="1" smtClean="0"/>
              <a:t>Росфраншиза</a:t>
            </a:r>
            <a:r>
              <a:rPr lang="ru-RU" dirty="0" smtClean="0"/>
              <a:t>» направлен на создание </a:t>
            </a:r>
            <a:r>
              <a:rPr lang="ru-RU" dirty="0" smtClean="0"/>
              <a:t>платформы</a:t>
            </a:r>
            <a:r>
              <a:rPr lang="en-US" dirty="0" smtClean="0"/>
              <a:t> </a:t>
            </a:r>
            <a:r>
              <a:rPr lang="ru-RU" dirty="0" smtClean="0"/>
              <a:t>на </a:t>
            </a:r>
            <a:r>
              <a:rPr lang="ru-RU" dirty="0" smtClean="0"/>
              <a:t>основе </a:t>
            </a:r>
            <a:r>
              <a:rPr lang="ru-RU" dirty="0" err="1" smtClean="0"/>
              <a:t>Россельхозбанка</a:t>
            </a:r>
            <a:r>
              <a:rPr lang="ru-RU" dirty="0" smtClean="0"/>
              <a:t>, позволяющей </a:t>
            </a:r>
            <a:r>
              <a:rPr lang="ru-RU" dirty="0" smtClean="0"/>
              <a:t>помочь</a:t>
            </a:r>
            <a:r>
              <a:rPr lang="en-US" dirty="0" smtClean="0"/>
              <a:t> </a:t>
            </a:r>
            <a:r>
              <a:rPr lang="ru-RU" dirty="0" smtClean="0"/>
              <a:t>начинающим </a:t>
            </a:r>
            <a:r>
              <a:rPr lang="ru-RU" dirty="0" smtClean="0"/>
              <a:t>предпринимателям, людям без опыта </a:t>
            </a:r>
            <a:r>
              <a:rPr lang="ru-RU" dirty="0" smtClean="0"/>
              <a:t>ведения</a:t>
            </a:r>
            <a:r>
              <a:rPr lang="en-US" dirty="0" smtClean="0"/>
              <a:t> </a:t>
            </a:r>
            <a:r>
              <a:rPr lang="ru-RU" dirty="0" smtClean="0"/>
              <a:t>бизнеса </a:t>
            </a:r>
            <a:r>
              <a:rPr lang="ru-RU" dirty="0" smtClean="0"/>
              <a:t>открыть франшизу крупного бренда и </a:t>
            </a:r>
            <a:r>
              <a:rPr lang="ru-RU" dirty="0" smtClean="0"/>
              <a:t>зарабатывать</a:t>
            </a:r>
            <a:r>
              <a:rPr lang="en-US" dirty="0" smtClean="0"/>
              <a:t> </a:t>
            </a:r>
            <a:r>
              <a:rPr lang="ru-RU" dirty="0" smtClean="0"/>
              <a:t>с </a:t>
            </a:r>
            <a:r>
              <a:rPr lang="ru-RU" dirty="0" smtClean="0"/>
              <a:t>минимизацией рисков предпринимательской </a:t>
            </a:r>
            <a:r>
              <a:rPr lang="ru-RU" dirty="0" smtClean="0"/>
              <a:t>деятельности.</a:t>
            </a:r>
            <a:r>
              <a:rPr lang="en-US" dirty="0" smtClean="0"/>
              <a:t> </a:t>
            </a:r>
            <a:r>
              <a:rPr lang="ru-RU" dirty="0" smtClean="0"/>
              <a:t>Это </a:t>
            </a:r>
            <a:r>
              <a:rPr lang="ru-RU" dirty="0" smtClean="0"/>
              <a:t>программное обеспечение на базе </a:t>
            </a:r>
            <a:r>
              <a:rPr lang="ru-RU" dirty="0" err="1" smtClean="0"/>
              <a:t>Россельхозбанка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помогает </a:t>
            </a:r>
            <a:r>
              <a:rPr lang="ru-RU" dirty="0" smtClean="0"/>
              <a:t>открывать франшизу </a:t>
            </a:r>
            <a:r>
              <a:rPr lang="ru-RU" dirty="0" smtClean="0"/>
              <a:t>всем</a:t>
            </a:r>
            <a:r>
              <a:rPr lang="en-US" dirty="0" smtClean="0"/>
              <a:t> </a:t>
            </a:r>
            <a:r>
              <a:rPr lang="ru-RU" dirty="0" smtClean="0"/>
              <a:t>сельскохозяйственным товаропроизводителям</a:t>
            </a:r>
            <a:r>
              <a:rPr lang="en-US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2091" y="2622430"/>
            <a:ext cx="9135659" cy="7874882"/>
          </a:xfrm>
        </p:spPr>
        <p:txBody>
          <a:bodyPr/>
          <a:lstStyle/>
          <a:p>
            <a:pPr algn="just"/>
            <a:r>
              <a:rPr lang="ru-RU" dirty="0" smtClean="0"/>
              <a:t>Решает </a:t>
            </a:r>
            <a:r>
              <a:rPr lang="ru-RU" dirty="0" smtClean="0"/>
              <a:t>проблему молодых предпринимателей, помогая определиться в направлении и выборе организации на основе рейтинговой системы и данных, которые предоставляет </a:t>
            </a:r>
            <a:r>
              <a:rPr lang="ru-RU" dirty="0" err="1" smtClean="0"/>
              <a:t>Россельхозбанк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just"/>
            <a:r>
              <a:rPr lang="ru-RU" dirty="0" smtClean="0"/>
              <a:t>Наш проект является абсолютно </a:t>
            </a:r>
            <a:r>
              <a:rPr lang="ru-RU" dirty="0" smtClean="0"/>
              <a:t>уникальным продуктом. </a:t>
            </a:r>
            <a:r>
              <a:rPr lang="ru-RU" dirty="0" smtClean="0"/>
              <a:t>Так как он имеет доступ </a:t>
            </a:r>
            <a:r>
              <a:rPr lang="ru-RU" dirty="0" smtClean="0"/>
              <a:t>к клиентской базе РСХБ и их финансам для мониторинга и предложения им открытия </a:t>
            </a:r>
            <a:r>
              <a:rPr lang="ru-RU" dirty="0" smtClean="0"/>
              <a:t>франшизы; предоставляет льготные условия  </a:t>
            </a:r>
            <a:r>
              <a:rPr lang="ru-RU" dirty="0" smtClean="0"/>
              <a:t>кредита по более лояльной </a:t>
            </a:r>
            <a:r>
              <a:rPr lang="ru-RU" dirty="0" smtClean="0"/>
              <a:t>ставке; удобен </a:t>
            </a:r>
            <a:r>
              <a:rPr lang="ru-RU" dirty="0" smtClean="0"/>
              <a:t>в использовании и оформлении, а также всесторонняя помощь в ведении на начальных этапах открытия франшизы со стороны РСХБ.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xmlns="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dirty="0" smtClean="0"/>
              <a:t>Обладает </a:t>
            </a:r>
            <a:r>
              <a:rPr lang="ru-RU" dirty="0" smtClean="0"/>
              <a:t>высокой скоростью ответа сервера и наглядным предоставлением необходимой информации. Адаптация под мобильные устройства. В основе заложен удобный интерфейс привычного всем приложения РСХБ, с добавлением нашей дополнительной функции поможет начинающим предпринимателям в сборе и обработке предоставляемых банком данных</a:t>
            </a:r>
            <a:r>
              <a:rPr lang="ru-RU" dirty="0" smtClean="0"/>
              <a:t>. </a:t>
            </a:r>
          </a:p>
          <a:p>
            <a:pPr algn="just"/>
            <a:r>
              <a:rPr lang="ru-RU" dirty="0" smtClean="0"/>
              <a:t>Доступ к клиентской базе РСХБ и их финансам для мониторинга и предложения им открытия франшизы. Предоставление льготных условий и кредита по более лояльной ставке. Удобство в использовании и оформлении, а также всесторонняя помощь в ведении на начальных этапах открытия франшизы со стороны РСХБ.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dirty="0" smtClean="0"/>
              <a:t>По своей сущности </a:t>
            </a:r>
            <a:r>
              <a:rPr lang="ru-RU" dirty="0" err="1" smtClean="0"/>
              <a:t>франчайзинг</a:t>
            </a:r>
            <a:r>
              <a:rPr lang="ru-RU" dirty="0" smtClean="0"/>
              <a:t> представляет собой систему взаимоотношений, заключающуюся в возмездной передаче одной стороной (фирмой, имеющей, как правило, ярко выраженный имидж и высокую репутацию на рынке товаров и услуг) другой стороне своих средств индивидуализации оказываемых услуг (товарный знак или знак обслуживания, фирменный стиль), технологии ведения бизнеса и другой коммерческой информации, использование которой другой стороной будет содействовать росту и надежному закреплению на рынке товаров и услуг. При этом передающая сторона обязуется оказывать содействие в становлении бизнеса, обеспечивать техническую и консультационную помощь. Приобретающая права сторона производит платежи за право использования в предпринимательской деятельности исключительных прав </a:t>
            </a:r>
            <a:r>
              <a:rPr lang="ru-RU" dirty="0" err="1" smtClean="0"/>
              <a:t>франчайзера</a:t>
            </a:r>
            <a:r>
              <a:rPr lang="ru-RU" dirty="0" smtClean="0"/>
              <a:t> и оказываемые услуги, целью которых является поддержка </a:t>
            </a:r>
            <a:r>
              <a:rPr lang="ru-RU" dirty="0" err="1" smtClean="0"/>
              <a:t>франчайзи</a:t>
            </a:r>
            <a:r>
              <a:rPr lang="ru-RU" dirty="0" smtClean="0"/>
              <a:t>. Допустим, предприятие имеет проблемы со сбытом производимой продукции, например, текстильных изделий, в связи с чем для его дальнейшего развития необходимы инвестиции именно в сферу сбытового маркетинга. В настоящее время к рынку текстильных изделий Республики Беларусь проявляют внимание крупнейшие европейские сети. В рамках финансирования стратегии развития предприятия предлагается заключить договор </a:t>
            </a:r>
            <a:r>
              <a:rPr lang="ru-RU" dirty="0" err="1" smtClean="0"/>
              <a:t>франчайзинга</a:t>
            </a:r>
            <a:r>
              <a:rPr lang="ru-RU" dirty="0" smtClean="0"/>
              <a:t>, где </a:t>
            </a:r>
            <a:r>
              <a:rPr lang="ru-RU" dirty="0" err="1" smtClean="0"/>
              <a:t>франчайзером</a:t>
            </a:r>
            <a:r>
              <a:rPr lang="ru-RU" dirty="0" smtClean="0"/>
              <a:t> выступит одна из таких крупнейших сетей, </a:t>
            </a:r>
            <a:r>
              <a:rPr lang="ru-RU" dirty="0" err="1" smtClean="0"/>
              <a:t>франчайзи</a:t>
            </a:r>
            <a:r>
              <a:rPr lang="ru-RU" dirty="0" smtClean="0"/>
              <a:t> — анализируемое белорусское предприятие. Использование передаваемых </a:t>
            </a:r>
            <a:r>
              <a:rPr lang="ru-RU" dirty="0" err="1" smtClean="0"/>
              <a:t>франчайзером</a:t>
            </a:r>
            <a:r>
              <a:rPr lang="ru-RU" dirty="0" smtClean="0"/>
              <a:t> прав не лишает </a:t>
            </a:r>
            <a:r>
              <a:rPr lang="ru-RU" dirty="0" err="1" smtClean="0"/>
              <a:t>франчайзи</a:t>
            </a:r>
            <a:r>
              <a:rPr lang="ru-RU" dirty="0" smtClean="0"/>
              <a:t> юридической самостоятельности, однако в целях сохранения своей репутации </a:t>
            </a:r>
            <a:r>
              <a:rPr lang="ru-RU" dirty="0" err="1" smtClean="0"/>
              <a:t>франчайзер</a:t>
            </a:r>
            <a:r>
              <a:rPr lang="ru-RU" dirty="0" smtClean="0"/>
              <a:t> наделяется контрольными функциями в части переданных прав и исполнения стандартов ведения деятельности.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dirty="0" smtClean="0"/>
              <a:t>Монетизация </a:t>
            </a:r>
            <a:r>
              <a:rPr lang="ru-RU" dirty="0" smtClean="0"/>
              <a:t>нашего проекта будет происходить исходя из количества привлеченных нами клиентов в систему </a:t>
            </a:r>
            <a:r>
              <a:rPr lang="ru-RU" dirty="0" err="1" smtClean="0"/>
              <a:t>Россельхозбанка</a:t>
            </a:r>
            <a:r>
              <a:rPr lang="ru-RU" dirty="0" smtClean="0"/>
              <a:t>. То есть сдельная форма оплаты труда – это оплата труда наёмного работника, при которой размер заработной платы напрямую зависит от количества произведённых им единиц продукции или выполненного объёма работ.</a:t>
            </a:r>
          </a:p>
          <a:p>
            <a:pPr algn="just"/>
            <a:r>
              <a:rPr lang="ru-RU" dirty="0" smtClean="0"/>
              <a:t>От каждой оформленной франшизы будет выделено 3% от суммы договора как прибыль от проекта.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dirty="0" smtClean="0"/>
              <a:t>В ходе проведенного нами социального опроса среди сельхоз. товаропроизводителей было выявлено, что из 200 опрошенных,  более 85% признают необходимость функционирования </a:t>
            </a:r>
            <a:r>
              <a:rPr lang="ru-RU" dirty="0" err="1" smtClean="0"/>
              <a:t>Росфраншизы</a:t>
            </a:r>
            <a:r>
              <a:rPr lang="ru-RU" dirty="0" smtClean="0"/>
              <a:t> на сельскохозяйственном рынке.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err="1" smtClean="0"/>
              <a:t>Мурачаева</a:t>
            </a:r>
            <a:r>
              <a:rPr lang="ru-RU" dirty="0" smtClean="0"/>
              <a:t> Салима </a:t>
            </a:r>
            <a:r>
              <a:rPr lang="ru-RU" dirty="0" err="1" smtClean="0"/>
              <a:t>Заурбиевна</a:t>
            </a: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smtClean="0"/>
              <a:t>Лидер команды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 err="1" smtClean="0"/>
              <a:t>Кодзокова</a:t>
            </a:r>
            <a:r>
              <a:rPr lang="ru-RU" dirty="0" smtClean="0"/>
              <a:t> Алина </a:t>
            </a:r>
            <a:r>
              <a:rPr lang="ru-RU" dirty="0" err="1" smtClean="0"/>
              <a:t>Хусеновна</a:t>
            </a:r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smtClean="0"/>
              <a:t>Участник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 err="1" smtClean="0"/>
              <a:t>Байсиева</a:t>
            </a:r>
            <a:r>
              <a:rPr lang="ru-RU" dirty="0" smtClean="0"/>
              <a:t> </a:t>
            </a:r>
            <a:r>
              <a:rPr lang="ru-RU" dirty="0" err="1" smtClean="0"/>
              <a:t>Джаннэт</a:t>
            </a:r>
            <a:r>
              <a:rPr lang="ru-RU" dirty="0" smtClean="0"/>
              <a:t> </a:t>
            </a:r>
            <a:r>
              <a:rPr lang="ru-RU" dirty="0" err="1" smtClean="0"/>
              <a:t>Аслановна</a:t>
            </a:r>
            <a:endParaRPr lang="ru-RU" dirty="0"/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smtClean="0"/>
              <a:t>Участник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xmlns="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 err="1" smtClean="0"/>
              <a:t>Кудаева</a:t>
            </a:r>
            <a:r>
              <a:rPr lang="ru-RU" dirty="0" smtClean="0"/>
              <a:t> </a:t>
            </a:r>
            <a:r>
              <a:rPr lang="ru-RU" dirty="0" err="1" smtClean="0"/>
              <a:t>Джамиля</a:t>
            </a:r>
            <a:r>
              <a:rPr lang="ru-RU" dirty="0" smtClean="0"/>
              <a:t> </a:t>
            </a:r>
            <a:r>
              <a:rPr lang="ru-RU" dirty="0" err="1" smtClean="0"/>
              <a:t>Аслан-Мырзаевна</a:t>
            </a:r>
            <a:endParaRPr lang="ru-RU" dirty="0"/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xmlns="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 smtClean="0"/>
              <a:t>Участник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73075" indent="-457200" algn="just"/>
            <a:r>
              <a:rPr lang="en-US" dirty="0" smtClean="0"/>
              <a:t>1. </a:t>
            </a:r>
            <a:r>
              <a:rPr lang="ru-RU" dirty="0" smtClean="0"/>
              <a:t>  Разработка </a:t>
            </a:r>
            <a:r>
              <a:rPr lang="ru-RU" dirty="0" smtClean="0"/>
              <a:t>и запуск проекта - 2 месяца. </a:t>
            </a:r>
            <a:endParaRPr lang="ru-RU" dirty="0" smtClean="0"/>
          </a:p>
          <a:p>
            <a:pPr marL="473075" indent="-457200" algn="just"/>
            <a:r>
              <a:rPr lang="ru-RU" dirty="0" smtClean="0"/>
              <a:t>2</a:t>
            </a:r>
            <a:r>
              <a:rPr lang="ru-RU" dirty="0" smtClean="0"/>
              <a:t>. Первичное продвижение сайта и переведение его на платформу </a:t>
            </a:r>
            <a:r>
              <a:rPr lang="ru-RU" dirty="0" err="1" smtClean="0"/>
              <a:t>Россельхозбанка</a:t>
            </a:r>
            <a:r>
              <a:rPr lang="ru-RU" dirty="0" smtClean="0"/>
              <a:t> (дать сайту известность как новостному ресурсу, продвинуть в поисковых системах) - 6 месяцев</a:t>
            </a:r>
            <a:r>
              <a:rPr lang="ru-RU" dirty="0" smtClean="0"/>
              <a:t>.</a:t>
            </a:r>
          </a:p>
          <a:p>
            <a:pPr marL="473075" indent="-457200" algn="just"/>
            <a:r>
              <a:rPr lang="ru-RU" dirty="0" smtClean="0"/>
              <a:t> </a:t>
            </a:r>
            <a:r>
              <a:rPr lang="ru-RU" dirty="0" smtClean="0"/>
              <a:t>3. Вывод проекта на максимальную прибыль 12-18 месяцев после первичного продвижения сайта.</a:t>
            </a:r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  <a:r>
              <a:rPr lang="en-US" sz="1800" dirty="0" smtClean="0"/>
              <a:t>                   https</a:t>
            </a:r>
            <a:r>
              <a:rPr lang="ru-RU" sz="1800" dirty="0" smtClean="0">
                <a:sym typeface="Wingdings" pitchFamily="2" charset="2"/>
              </a:rPr>
              <a:t>:</a:t>
            </a:r>
            <a:r>
              <a:rPr lang="en-US" sz="1800" dirty="0" smtClean="0">
                <a:sym typeface="Wingdings" pitchFamily="2" charset="2"/>
              </a:rPr>
              <a:t>//</a:t>
            </a:r>
            <a:r>
              <a:rPr lang="en-US" sz="1800" dirty="0" err="1" smtClean="0">
                <a:sym typeface="Wingdings" pitchFamily="2" charset="2"/>
              </a:rPr>
              <a:t>t.me</a:t>
            </a:r>
            <a:r>
              <a:rPr lang="en-US" sz="1800" dirty="0" smtClean="0">
                <a:sym typeface="Wingdings" pitchFamily="2" charset="2"/>
              </a:rPr>
              <a:t>/</a:t>
            </a:r>
            <a:r>
              <a:rPr lang="en-US" sz="1800" dirty="0" err="1" smtClean="0">
                <a:sym typeface="Wingdings" pitchFamily="2" charset="2"/>
              </a:rPr>
              <a:t>salima_murachaeva</a:t>
            </a: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en-US" sz="2800" dirty="0" smtClean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</a:t>
            </a:r>
            <a:r>
              <a:rPr lang="ru-RU" sz="2800" dirty="0" smtClean="0"/>
              <a:t>996</a:t>
            </a:r>
            <a:r>
              <a:rPr lang="ru-RU" sz="2800" dirty="0" smtClean="0"/>
              <a:t>)917-70-17</a:t>
            </a:r>
            <a:endParaRPr lang="en-US" sz="2800" dirty="0" smtClean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smurachaeva@bk.ru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3731</TotalTime>
  <Words>716</Words>
  <Application>Microsoft Office PowerPoint</Application>
  <PresentationFormat>Произвольный</PresentationFormat>
  <Paragraphs>47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ОБЛОЖКИ</vt:lpstr>
      <vt:lpstr>РАЗДЕЛИТЕЛИ</vt:lpstr>
      <vt:lpstr>Название проекта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Asus</cp:lastModifiedBy>
  <cp:revision>222</cp:revision>
  <dcterms:created xsi:type="dcterms:W3CDTF">2021-03-01T12:07:13Z</dcterms:created>
  <dcterms:modified xsi:type="dcterms:W3CDTF">2023-11-15T12:45:21Z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