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media/image1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51435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992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992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992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992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992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992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992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992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992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992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992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992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992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992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992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992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992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992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Google Shape;9;p1" descr=""/>
          <p:cNvPicPr/>
          <p:nvPr/>
        </p:nvPicPr>
        <p:blipFill>
          <a:blip r:embed="rId2">
            <a:alphaModFix amt="33000"/>
          </a:blip>
          <a:stretch/>
        </p:blipFill>
        <p:spPr>
          <a:xfrm>
            <a:off x="0" y="5276880"/>
            <a:ext cx="422280" cy="392400"/>
          </a:xfrm>
          <a:prstGeom prst="rect">
            <a:avLst/>
          </a:prstGeom>
          <a:ln w="0">
            <a:noFill/>
          </a:ln>
        </p:spPr>
      </p:pic>
      <p:sp>
        <p:nvSpPr>
          <p:cNvPr id="1" name="Google Shape;58;p10"/>
          <p:cNvSpPr/>
          <p:nvPr/>
        </p:nvSpPr>
        <p:spPr>
          <a:xfrm>
            <a:off x="4560480" y="4403880"/>
            <a:ext cx="4271040" cy="48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1" lang="ru" sz="1000" spc="-1" strike="noStrike">
                <a:solidFill>
                  <a:srgbClr val="005a2a"/>
                </a:solidFill>
                <a:latin typeface="Montserrat"/>
                <a:ea typeface="Montserrat"/>
              </a:rPr>
              <a:t>*Это слайд с рекомендациями и подсказками, удалите его перед демонстрацией презентации</a:t>
            </a:r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88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9;p1" descr=""/>
          <p:cNvPicPr/>
          <p:nvPr/>
        </p:nvPicPr>
        <p:blipFill>
          <a:blip r:embed="rId2">
            <a:alphaModFix amt="33000"/>
          </a:blip>
          <a:stretch/>
        </p:blipFill>
        <p:spPr>
          <a:xfrm>
            <a:off x="0" y="5276880"/>
            <a:ext cx="422280" cy="392400"/>
          </a:xfrm>
          <a:prstGeom prst="rect">
            <a:avLst/>
          </a:prstGeom>
          <a:ln w="0">
            <a:noFill/>
          </a:ln>
        </p:spPr>
      </p:pic>
      <p:sp>
        <p:nvSpPr>
          <p:cNvPr id="41" name="Google Shape;58;p10"/>
          <p:cNvSpPr/>
          <p:nvPr/>
        </p:nvSpPr>
        <p:spPr>
          <a:xfrm>
            <a:off x="4560480" y="4403880"/>
            <a:ext cx="4271040" cy="48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1" lang="ru" sz="1000" spc="-1" strike="noStrike">
                <a:solidFill>
                  <a:srgbClr val="005a2a"/>
                </a:solidFill>
                <a:latin typeface="Montserrat"/>
                <a:ea typeface="Montserrat"/>
              </a:rPr>
              <a:t>*Это слайд с рекомендациями и подсказками, удалите его перед демонстрацией презентации</a:t>
            </a:r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9;p1" descr=""/>
          <p:cNvPicPr/>
          <p:nvPr/>
        </p:nvPicPr>
        <p:blipFill>
          <a:blip r:embed="rId2">
            <a:alphaModFix amt="33000"/>
          </a:blip>
          <a:stretch/>
        </p:blipFill>
        <p:spPr>
          <a:xfrm>
            <a:off x="0" y="5276880"/>
            <a:ext cx="422280" cy="392400"/>
          </a:xfrm>
          <a:prstGeom prst="rect">
            <a:avLst/>
          </a:prstGeom>
          <a:ln w="0">
            <a:noFill/>
          </a:ln>
        </p:spPr>
      </p:pic>
      <p:sp>
        <p:nvSpPr>
          <p:cNvPr id="81" name="Google Shape;58;p10"/>
          <p:cNvSpPr/>
          <p:nvPr/>
        </p:nvSpPr>
        <p:spPr>
          <a:xfrm>
            <a:off x="4560480" y="4403880"/>
            <a:ext cx="4271040" cy="48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1" lang="ru" sz="1000" spc="-1" strike="noStrike">
                <a:solidFill>
                  <a:srgbClr val="005a2a"/>
                </a:solidFill>
                <a:latin typeface="Montserrat"/>
                <a:ea typeface="Montserrat"/>
              </a:rPr>
              <a:t>*Это слайд с рекомендациями и подсказками, удалите его перед демонстрацией презентации</a:t>
            </a:r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88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5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5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8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bg>
      <p:bgPr>
        <a:gradFill rotWithShape="0">
          <a:gsLst>
            <a:gs pos="0">
              <a:srgbClr val="b4c7dc"/>
            </a:gs>
            <a:gs pos="100000">
              <a:srgbClr val="dee6ef"/>
            </a:gs>
          </a:gsLst>
          <a:lin ang="534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299880" y="2160000"/>
            <a:ext cx="8519400" cy="57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Play "/>
              </a:rPr>
              <a:t>Поможем с выбором профессии!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subTitle"/>
          </p:nvPr>
        </p:nvSpPr>
        <p:spPr>
          <a:xfrm>
            <a:off x="900000" y="444960"/>
            <a:ext cx="4822560" cy="239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5000" spc="-1" strike="noStrike">
                <a:solidFill>
                  <a:srgbClr val="0087d0"/>
                </a:solidFill>
                <a:latin typeface="Bodoni MT Black"/>
              </a:rPr>
              <a:t>Pro</a:t>
            </a:r>
            <a:r>
              <a:rPr b="0" lang="ru-RU" sz="5000" spc="-1" strike="noStrike">
                <a:solidFill>
                  <a:srgbClr val="0087d0"/>
                </a:solidFill>
                <a:latin typeface="Elephant"/>
              </a:rPr>
              <a:t>f</a:t>
            </a:r>
            <a:r>
              <a:rPr b="0" lang="ru-RU" sz="5000" spc="-1" strike="noStrike">
                <a:solidFill>
                  <a:srgbClr val="0087d0"/>
                </a:solidFill>
                <a:latin typeface="Bodoni MT Black"/>
              </a:rPr>
              <a:t>-Learn</a:t>
            </a:r>
            <a:endParaRPr b="0" lang="ru-RU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"/>
          <p:cNvSpPr txBox="1"/>
          <p:nvPr/>
        </p:nvSpPr>
        <p:spPr>
          <a:xfrm>
            <a:off x="360000" y="3064680"/>
            <a:ext cx="2700000" cy="895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600" spc="-1" strike="noStrike">
                <a:solidFill>
                  <a:srgbClr val="000000"/>
                </a:solidFill>
                <a:latin typeface="Play"/>
              </a:rPr>
              <a:t>Лидер команды и координатор </a:t>
            </a:r>
            <a:r>
              <a:rPr b="1" lang="ru-RU" sz="1600" spc="-1" strike="noStrike">
                <a:solidFill>
                  <a:srgbClr val="000000"/>
                </a:solidFill>
                <a:latin typeface="Play"/>
              </a:rPr>
              <a:t>Алексей Пархоменко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"/>
          <p:cNvSpPr txBox="1"/>
          <p:nvPr/>
        </p:nvSpPr>
        <p:spPr>
          <a:xfrm>
            <a:off x="407520" y="4124160"/>
            <a:ext cx="3372480" cy="895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600" spc="-1" strike="noStrike">
                <a:solidFill>
                  <a:srgbClr val="000000"/>
                </a:solidFill>
                <a:latin typeface="Play"/>
              </a:rPr>
              <a:t>Главный по поиску информации </a:t>
            </a:r>
            <a:r>
              <a:rPr b="1" lang="ru-RU" sz="1600" spc="-1" strike="noStrike">
                <a:solidFill>
                  <a:srgbClr val="000000"/>
                </a:solidFill>
                <a:latin typeface="Play"/>
              </a:rPr>
              <a:t>Даниил Баскаков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bg>
      <p:bgPr>
        <a:gradFill rotWithShape="0">
          <a:gsLst>
            <a:gs pos="0">
              <a:srgbClr val="b4c7dc"/>
            </a:gs>
            <a:gs pos="100000">
              <a:srgbClr val="dee6ef"/>
            </a:gs>
          </a:gsLst>
          <a:lin ang="534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1080000" y="435600"/>
            <a:ext cx="3821040" cy="571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fontScale="11111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" sz="23200" spc="-1" strike="noStrike">
                <a:solidFill>
                  <a:schemeClr val="dk1"/>
                </a:solidFill>
                <a:latin typeface="Play"/>
                <a:ea typeface="Play"/>
              </a:rPr>
              <a:t>Суть идеи </a:t>
            </a:r>
            <a:endParaRPr b="0" lang="ru-RU" sz="2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576720" y="1080000"/>
            <a:ext cx="4521240" cy="3711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432000"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550" spc="-1" strike="noStrike">
                <a:solidFill>
                  <a:srgbClr val="000000"/>
                </a:solidFill>
                <a:latin typeface="Play"/>
              </a:rPr>
              <a:t>Мы разработаем сайт для профориентации обучающихся 8-11 классов с одной важной идеей - помочь школьникам разобраться в себе, обнаружить свои таланты и выбрать подходящую профессию. Мы верим, что знание своих способностей и интересов - ключевой шаг на пути к успешной карьере, и наше приложение создано, чтобы сделать этот процесс более увлекательным и понятным для молодого поколения.</a:t>
            </a:r>
            <a:endParaRPr b="0" lang="ru-RU" sz="155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7" name="Google Shape;743;p49"/>
          <p:cNvGrpSpPr/>
          <p:nvPr/>
        </p:nvGrpSpPr>
        <p:grpSpPr>
          <a:xfrm>
            <a:off x="5220000" y="1521000"/>
            <a:ext cx="2369160" cy="2078280"/>
            <a:chOff x="5220000" y="1521000"/>
            <a:chExt cx="2369160" cy="2078280"/>
          </a:xfrm>
        </p:grpSpPr>
        <p:sp>
          <p:nvSpPr>
            <p:cNvPr id="128" name="Google Shape;744;p 1"/>
            <p:cNvSpPr/>
            <p:nvPr/>
          </p:nvSpPr>
          <p:spPr>
            <a:xfrm>
              <a:off x="6142320" y="1892880"/>
              <a:ext cx="452160" cy="339840"/>
            </a:xfrm>
            <a:custGeom>
              <a:avLst/>
              <a:gdLst>
                <a:gd name="textAreaLeft" fmla="*/ 0 w 452160"/>
                <a:gd name="textAreaRight" fmla="*/ 453240 w 452160"/>
                <a:gd name="textAreaTop" fmla="*/ 0 h 339840"/>
                <a:gd name="textAreaBottom" fmla="*/ 340920 h 339840"/>
              </a:gdLst>
              <a:ahLst/>
              <a:rect l="textAreaLeft" t="textAreaTop" r="textAreaRight" b="textAreaBottom"/>
              <a:pathLst>
                <a:path w="3477" h="2621">
                  <a:moveTo>
                    <a:pt x="1739" y="710"/>
                  </a:moveTo>
                  <a:cubicBezTo>
                    <a:pt x="2346" y="710"/>
                    <a:pt x="2770" y="1029"/>
                    <a:pt x="2770" y="1314"/>
                  </a:cubicBezTo>
                  <a:cubicBezTo>
                    <a:pt x="2770" y="1600"/>
                    <a:pt x="2346" y="1919"/>
                    <a:pt x="1739" y="1919"/>
                  </a:cubicBezTo>
                  <a:cubicBezTo>
                    <a:pt x="1131" y="1919"/>
                    <a:pt x="707" y="1600"/>
                    <a:pt x="707" y="1314"/>
                  </a:cubicBezTo>
                  <a:cubicBezTo>
                    <a:pt x="707" y="1029"/>
                    <a:pt x="1131" y="710"/>
                    <a:pt x="1739" y="710"/>
                  </a:cubicBezTo>
                  <a:close/>
                  <a:moveTo>
                    <a:pt x="1739" y="0"/>
                  </a:moveTo>
                  <a:cubicBezTo>
                    <a:pt x="763" y="0"/>
                    <a:pt x="0" y="577"/>
                    <a:pt x="0" y="1312"/>
                  </a:cubicBezTo>
                  <a:cubicBezTo>
                    <a:pt x="0" y="2046"/>
                    <a:pt x="763" y="2620"/>
                    <a:pt x="1739" y="2620"/>
                  </a:cubicBezTo>
                  <a:cubicBezTo>
                    <a:pt x="2711" y="2620"/>
                    <a:pt x="3474" y="2049"/>
                    <a:pt x="3477" y="1312"/>
                  </a:cubicBezTo>
                  <a:cubicBezTo>
                    <a:pt x="3477" y="577"/>
                    <a:pt x="2714" y="0"/>
                    <a:pt x="1739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29880" bIns="2988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9" name="Google Shape;745;p 1"/>
            <p:cNvSpPr/>
            <p:nvPr/>
          </p:nvSpPr>
          <p:spPr>
            <a:xfrm>
              <a:off x="6908760" y="2343600"/>
              <a:ext cx="254520" cy="325080"/>
            </a:xfrm>
            <a:custGeom>
              <a:avLst/>
              <a:gdLst>
                <a:gd name="textAreaLeft" fmla="*/ 0 w 254520"/>
                <a:gd name="textAreaRight" fmla="*/ 255600 w 254520"/>
                <a:gd name="textAreaTop" fmla="*/ 0 h 325080"/>
                <a:gd name="textAreaBottom" fmla="*/ 326160 h 325080"/>
              </a:gdLst>
              <a:ahLst/>
              <a:rect l="textAreaLeft" t="textAreaTop" r="textAreaRight" b="textAreaBottom"/>
              <a:pathLst>
                <a:path w="1965" h="2516">
                  <a:moveTo>
                    <a:pt x="981" y="707"/>
                  </a:moveTo>
                  <a:cubicBezTo>
                    <a:pt x="1091" y="707"/>
                    <a:pt x="1258" y="927"/>
                    <a:pt x="1258" y="1258"/>
                  </a:cubicBezTo>
                  <a:cubicBezTo>
                    <a:pt x="1258" y="1591"/>
                    <a:pt x="1091" y="1809"/>
                    <a:pt x="981" y="1809"/>
                  </a:cubicBezTo>
                  <a:cubicBezTo>
                    <a:pt x="871" y="1809"/>
                    <a:pt x="707" y="1591"/>
                    <a:pt x="707" y="1258"/>
                  </a:cubicBezTo>
                  <a:cubicBezTo>
                    <a:pt x="707" y="927"/>
                    <a:pt x="871" y="707"/>
                    <a:pt x="981" y="707"/>
                  </a:cubicBezTo>
                  <a:close/>
                  <a:moveTo>
                    <a:pt x="981" y="0"/>
                  </a:moveTo>
                  <a:cubicBezTo>
                    <a:pt x="430" y="0"/>
                    <a:pt x="0" y="551"/>
                    <a:pt x="0" y="1258"/>
                  </a:cubicBezTo>
                  <a:cubicBezTo>
                    <a:pt x="0" y="1962"/>
                    <a:pt x="430" y="2516"/>
                    <a:pt x="981" y="2516"/>
                  </a:cubicBezTo>
                  <a:cubicBezTo>
                    <a:pt x="1532" y="2516"/>
                    <a:pt x="1964" y="1964"/>
                    <a:pt x="1964" y="1258"/>
                  </a:cubicBezTo>
                  <a:cubicBezTo>
                    <a:pt x="1964" y="554"/>
                    <a:pt x="1532" y="0"/>
                    <a:pt x="981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28440" bIns="2844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0" name="Google Shape;746;p 1"/>
            <p:cNvSpPr/>
            <p:nvPr/>
          </p:nvSpPr>
          <p:spPr>
            <a:xfrm>
              <a:off x="6711480" y="2663280"/>
              <a:ext cx="254520" cy="325440"/>
            </a:xfrm>
            <a:custGeom>
              <a:avLst/>
              <a:gdLst>
                <a:gd name="textAreaLeft" fmla="*/ 0 w 254520"/>
                <a:gd name="textAreaRight" fmla="*/ 255600 w 254520"/>
                <a:gd name="textAreaTop" fmla="*/ 0 h 325440"/>
                <a:gd name="textAreaBottom" fmla="*/ 326520 h 325440"/>
              </a:gdLst>
              <a:ahLst/>
              <a:rect l="textAreaLeft" t="textAreaTop" r="textAreaRight" b="textAreaBottom"/>
              <a:pathLst>
                <a:path w="1966" h="2516">
                  <a:moveTo>
                    <a:pt x="982" y="704"/>
                  </a:moveTo>
                  <a:cubicBezTo>
                    <a:pt x="1092" y="704"/>
                    <a:pt x="1259" y="924"/>
                    <a:pt x="1259" y="1255"/>
                  </a:cubicBezTo>
                  <a:cubicBezTo>
                    <a:pt x="1259" y="1586"/>
                    <a:pt x="1092" y="1806"/>
                    <a:pt x="982" y="1806"/>
                  </a:cubicBezTo>
                  <a:cubicBezTo>
                    <a:pt x="874" y="1806"/>
                    <a:pt x="707" y="1586"/>
                    <a:pt x="707" y="1255"/>
                  </a:cubicBezTo>
                  <a:cubicBezTo>
                    <a:pt x="707" y="921"/>
                    <a:pt x="874" y="704"/>
                    <a:pt x="982" y="704"/>
                  </a:cubicBezTo>
                  <a:close/>
                  <a:moveTo>
                    <a:pt x="982" y="0"/>
                  </a:moveTo>
                  <a:cubicBezTo>
                    <a:pt x="430" y="0"/>
                    <a:pt x="1" y="551"/>
                    <a:pt x="1" y="1258"/>
                  </a:cubicBezTo>
                  <a:cubicBezTo>
                    <a:pt x="1" y="1964"/>
                    <a:pt x="430" y="2515"/>
                    <a:pt x="982" y="2515"/>
                  </a:cubicBezTo>
                  <a:cubicBezTo>
                    <a:pt x="1533" y="2515"/>
                    <a:pt x="1965" y="1964"/>
                    <a:pt x="1965" y="1258"/>
                  </a:cubicBezTo>
                  <a:cubicBezTo>
                    <a:pt x="1965" y="551"/>
                    <a:pt x="1533" y="0"/>
                    <a:pt x="982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28440" bIns="2844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1" name="Google Shape;747;p 1"/>
            <p:cNvSpPr/>
            <p:nvPr/>
          </p:nvSpPr>
          <p:spPr>
            <a:xfrm>
              <a:off x="6509880" y="2981160"/>
              <a:ext cx="254880" cy="325440"/>
            </a:xfrm>
            <a:custGeom>
              <a:avLst/>
              <a:gdLst>
                <a:gd name="textAreaLeft" fmla="*/ 0 w 254880"/>
                <a:gd name="textAreaRight" fmla="*/ 255960 w 254880"/>
                <a:gd name="textAreaTop" fmla="*/ 0 h 325440"/>
                <a:gd name="textAreaBottom" fmla="*/ 326520 h 325440"/>
              </a:gdLst>
              <a:ahLst/>
              <a:rect l="textAreaLeft" t="textAreaTop" r="textAreaRight" b="textAreaBottom"/>
              <a:pathLst>
                <a:path w="1965" h="2516">
                  <a:moveTo>
                    <a:pt x="984" y="707"/>
                  </a:moveTo>
                  <a:cubicBezTo>
                    <a:pt x="1094" y="707"/>
                    <a:pt x="1258" y="927"/>
                    <a:pt x="1258" y="1258"/>
                  </a:cubicBezTo>
                  <a:cubicBezTo>
                    <a:pt x="1258" y="1592"/>
                    <a:pt x="1094" y="1809"/>
                    <a:pt x="984" y="1809"/>
                  </a:cubicBezTo>
                  <a:cubicBezTo>
                    <a:pt x="874" y="1809"/>
                    <a:pt x="707" y="1592"/>
                    <a:pt x="707" y="1258"/>
                  </a:cubicBezTo>
                  <a:cubicBezTo>
                    <a:pt x="707" y="927"/>
                    <a:pt x="874" y="707"/>
                    <a:pt x="984" y="707"/>
                  </a:cubicBezTo>
                  <a:close/>
                  <a:moveTo>
                    <a:pt x="984" y="0"/>
                  </a:moveTo>
                  <a:cubicBezTo>
                    <a:pt x="433" y="0"/>
                    <a:pt x="0" y="557"/>
                    <a:pt x="0" y="1258"/>
                  </a:cubicBezTo>
                  <a:cubicBezTo>
                    <a:pt x="0" y="1962"/>
                    <a:pt x="433" y="2516"/>
                    <a:pt x="984" y="2516"/>
                  </a:cubicBezTo>
                  <a:cubicBezTo>
                    <a:pt x="1532" y="2516"/>
                    <a:pt x="1964" y="1965"/>
                    <a:pt x="1964" y="1258"/>
                  </a:cubicBezTo>
                  <a:cubicBezTo>
                    <a:pt x="1964" y="551"/>
                    <a:pt x="1535" y="0"/>
                    <a:pt x="984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28440" bIns="2844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2" name="Google Shape;748;p 1"/>
            <p:cNvSpPr/>
            <p:nvPr/>
          </p:nvSpPr>
          <p:spPr>
            <a:xfrm>
              <a:off x="5645880" y="2445120"/>
              <a:ext cx="261000" cy="339840"/>
            </a:xfrm>
            <a:custGeom>
              <a:avLst/>
              <a:gdLst>
                <a:gd name="textAreaLeft" fmla="*/ 0 w 261000"/>
                <a:gd name="textAreaRight" fmla="*/ 262080 w 261000"/>
                <a:gd name="textAreaTop" fmla="*/ 0 h 339840"/>
                <a:gd name="textAreaBottom" fmla="*/ 340920 h 339840"/>
              </a:gdLst>
              <a:ahLst/>
              <a:rect l="textAreaLeft" t="textAreaTop" r="textAreaRight" b="textAreaBottom"/>
              <a:pathLst>
                <a:path w="2016" h="2621">
                  <a:moveTo>
                    <a:pt x="1007" y="710"/>
                  </a:moveTo>
                  <a:cubicBezTo>
                    <a:pt x="1129" y="710"/>
                    <a:pt x="1309" y="950"/>
                    <a:pt x="1309" y="1315"/>
                  </a:cubicBezTo>
                  <a:cubicBezTo>
                    <a:pt x="1309" y="1679"/>
                    <a:pt x="1129" y="1920"/>
                    <a:pt x="1007" y="1920"/>
                  </a:cubicBezTo>
                  <a:cubicBezTo>
                    <a:pt x="888" y="1920"/>
                    <a:pt x="707" y="1674"/>
                    <a:pt x="707" y="1315"/>
                  </a:cubicBezTo>
                  <a:cubicBezTo>
                    <a:pt x="707" y="950"/>
                    <a:pt x="888" y="710"/>
                    <a:pt x="1007" y="710"/>
                  </a:cubicBezTo>
                  <a:close/>
                  <a:moveTo>
                    <a:pt x="1007" y="1"/>
                  </a:moveTo>
                  <a:cubicBezTo>
                    <a:pt x="442" y="1"/>
                    <a:pt x="1" y="574"/>
                    <a:pt x="1" y="1312"/>
                  </a:cubicBezTo>
                  <a:cubicBezTo>
                    <a:pt x="1" y="2047"/>
                    <a:pt x="442" y="2621"/>
                    <a:pt x="1007" y="2621"/>
                  </a:cubicBezTo>
                  <a:cubicBezTo>
                    <a:pt x="1572" y="2621"/>
                    <a:pt x="2016" y="2047"/>
                    <a:pt x="2016" y="1312"/>
                  </a:cubicBezTo>
                  <a:cubicBezTo>
                    <a:pt x="2016" y="574"/>
                    <a:pt x="1572" y="1"/>
                    <a:pt x="1007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29880" bIns="2988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3" name="Google Shape;749;p 1"/>
            <p:cNvSpPr/>
            <p:nvPr/>
          </p:nvSpPr>
          <p:spPr>
            <a:xfrm>
              <a:off x="5903280" y="2864880"/>
              <a:ext cx="261000" cy="339840"/>
            </a:xfrm>
            <a:custGeom>
              <a:avLst/>
              <a:gdLst>
                <a:gd name="textAreaLeft" fmla="*/ 0 w 261000"/>
                <a:gd name="textAreaRight" fmla="*/ 262080 w 261000"/>
                <a:gd name="textAreaTop" fmla="*/ 0 h 339840"/>
                <a:gd name="textAreaBottom" fmla="*/ 340920 h 339840"/>
              </a:gdLst>
              <a:ahLst/>
              <a:rect l="textAreaLeft" t="textAreaTop" r="textAreaRight" b="textAreaBottom"/>
              <a:pathLst>
                <a:path w="2016" h="2621">
                  <a:moveTo>
                    <a:pt x="1006" y="710"/>
                  </a:moveTo>
                  <a:cubicBezTo>
                    <a:pt x="1125" y="710"/>
                    <a:pt x="1309" y="950"/>
                    <a:pt x="1309" y="1315"/>
                  </a:cubicBezTo>
                  <a:cubicBezTo>
                    <a:pt x="1309" y="1679"/>
                    <a:pt x="1128" y="1920"/>
                    <a:pt x="1006" y="1920"/>
                  </a:cubicBezTo>
                  <a:cubicBezTo>
                    <a:pt x="888" y="1920"/>
                    <a:pt x="707" y="1677"/>
                    <a:pt x="707" y="1315"/>
                  </a:cubicBezTo>
                  <a:cubicBezTo>
                    <a:pt x="707" y="950"/>
                    <a:pt x="888" y="710"/>
                    <a:pt x="1006" y="710"/>
                  </a:cubicBezTo>
                  <a:close/>
                  <a:moveTo>
                    <a:pt x="1006" y="1"/>
                  </a:moveTo>
                  <a:cubicBezTo>
                    <a:pt x="441" y="1"/>
                    <a:pt x="0" y="574"/>
                    <a:pt x="0" y="1309"/>
                  </a:cubicBezTo>
                  <a:cubicBezTo>
                    <a:pt x="0" y="2047"/>
                    <a:pt x="441" y="2620"/>
                    <a:pt x="1006" y="2620"/>
                  </a:cubicBezTo>
                  <a:cubicBezTo>
                    <a:pt x="1569" y="2620"/>
                    <a:pt x="2015" y="2047"/>
                    <a:pt x="2015" y="1309"/>
                  </a:cubicBezTo>
                  <a:cubicBezTo>
                    <a:pt x="2015" y="574"/>
                    <a:pt x="1572" y="1"/>
                    <a:pt x="1006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29880" bIns="2988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4" name="Google Shape;750;p 1"/>
            <p:cNvSpPr/>
            <p:nvPr/>
          </p:nvSpPr>
          <p:spPr>
            <a:xfrm>
              <a:off x="7413480" y="1948680"/>
              <a:ext cx="175680" cy="107280"/>
            </a:xfrm>
            <a:custGeom>
              <a:avLst/>
              <a:gdLst>
                <a:gd name="textAreaLeft" fmla="*/ 0 w 175680"/>
                <a:gd name="textAreaRight" fmla="*/ 176760 w 175680"/>
                <a:gd name="textAreaTop" fmla="*/ 0 h 107280"/>
                <a:gd name="textAreaBottom" fmla="*/ 108360 h 107280"/>
              </a:gdLst>
              <a:ahLst/>
              <a:rect l="textAreaLeft" t="textAreaTop" r="textAreaRight" b="textAreaBottom"/>
              <a:pathLst>
                <a:path w="1369" h="850">
                  <a:moveTo>
                    <a:pt x="979" y="1"/>
                  </a:moveTo>
                  <a:cubicBezTo>
                    <a:pt x="952" y="1"/>
                    <a:pt x="924" y="4"/>
                    <a:pt x="896" y="10"/>
                  </a:cubicBezTo>
                  <a:lnTo>
                    <a:pt x="309" y="152"/>
                  </a:lnTo>
                  <a:cubicBezTo>
                    <a:pt x="119" y="197"/>
                    <a:pt x="0" y="389"/>
                    <a:pt x="49" y="578"/>
                  </a:cubicBezTo>
                  <a:cubicBezTo>
                    <a:pt x="85" y="742"/>
                    <a:pt x="232" y="850"/>
                    <a:pt x="391" y="850"/>
                  </a:cubicBezTo>
                  <a:cubicBezTo>
                    <a:pt x="419" y="850"/>
                    <a:pt x="447" y="847"/>
                    <a:pt x="475" y="841"/>
                  </a:cubicBezTo>
                  <a:lnTo>
                    <a:pt x="1060" y="700"/>
                  </a:lnTo>
                  <a:cubicBezTo>
                    <a:pt x="1253" y="652"/>
                    <a:pt x="1368" y="463"/>
                    <a:pt x="1323" y="270"/>
                  </a:cubicBezTo>
                  <a:cubicBezTo>
                    <a:pt x="1285" y="109"/>
                    <a:pt x="1139" y="1"/>
                    <a:pt x="979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9720" bIns="972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5" name="Google Shape;751;p 1"/>
            <p:cNvSpPr/>
            <p:nvPr/>
          </p:nvSpPr>
          <p:spPr>
            <a:xfrm>
              <a:off x="7214040" y="1631160"/>
              <a:ext cx="142560" cy="156960"/>
            </a:xfrm>
            <a:custGeom>
              <a:avLst/>
              <a:gdLst>
                <a:gd name="textAreaLeft" fmla="*/ 0 w 142560"/>
                <a:gd name="textAreaRight" fmla="*/ 143640 w 142560"/>
                <a:gd name="textAreaTop" fmla="*/ 0 h 156960"/>
                <a:gd name="textAreaBottom" fmla="*/ 158040 h 156960"/>
              </a:gdLst>
              <a:ahLst/>
              <a:rect l="textAreaLeft" t="textAreaTop" r="textAreaRight" b="textAreaBottom"/>
              <a:pathLst>
                <a:path w="1120" h="1222">
                  <a:moveTo>
                    <a:pt x="720" y="0"/>
                  </a:moveTo>
                  <a:cubicBezTo>
                    <a:pt x="601" y="0"/>
                    <a:pt x="485" y="61"/>
                    <a:pt x="416" y="170"/>
                  </a:cubicBezTo>
                  <a:lnTo>
                    <a:pt x="103" y="685"/>
                  </a:lnTo>
                  <a:cubicBezTo>
                    <a:pt x="1" y="851"/>
                    <a:pt x="54" y="1066"/>
                    <a:pt x="218" y="1168"/>
                  </a:cubicBezTo>
                  <a:cubicBezTo>
                    <a:pt x="275" y="1205"/>
                    <a:pt x="340" y="1222"/>
                    <a:pt x="402" y="1222"/>
                  </a:cubicBezTo>
                  <a:cubicBezTo>
                    <a:pt x="521" y="1222"/>
                    <a:pt x="637" y="1162"/>
                    <a:pt x="705" y="1052"/>
                  </a:cubicBezTo>
                  <a:lnTo>
                    <a:pt x="1018" y="538"/>
                  </a:lnTo>
                  <a:cubicBezTo>
                    <a:pt x="1120" y="371"/>
                    <a:pt x="1066" y="156"/>
                    <a:pt x="902" y="52"/>
                  </a:cubicBezTo>
                  <a:cubicBezTo>
                    <a:pt x="845" y="17"/>
                    <a:pt x="782" y="0"/>
                    <a:pt x="720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14040" bIns="1404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6" name="Google Shape;752;p 1"/>
            <p:cNvSpPr/>
            <p:nvPr/>
          </p:nvSpPr>
          <p:spPr>
            <a:xfrm>
              <a:off x="7359480" y="2297880"/>
              <a:ext cx="169560" cy="129960"/>
            </a:xfrm>
            <a:custGeom>
              <a:avLst/>
              <a:gdLst>
                <a:gd name="textAreaLeft" fmla="*/ 0 w 169560"/>
                <a:gd name="textAreaRight" fmla="*/ 170640 w 169560"/>
                <a:gd name="textAreaTop" fmla="*/ 0 h 129960"/>
                <a:gd name="textAreaBottom" fmla="*/ 131040 h 129960"/>
              </a:gdLst>
              <a:ahLst/>
              <a:rect l="textAreaLeft" t="textAreaTop" r="textAreaRight" b="textAreaBottom"/>
              <a:pathLst>
                <a:path w="1324" h="1020">
                  <a:moveTo>
                    <a:pt x="404" y="0"/>
                  </a:moveTo>
                  <a:cubicBezTo>
                    <a:pt x="286" y="0"/>
                    <a:pt x="172" y="60"/>
                    <a:pt x="105" y="168"/>
                  </a:cubicBezTo>
                  <a:cubicBezTo>
                    <a:pt x="1" y="335"/>
                    <a:pt x="54" y="550"/>
                    <a:pt x="221" y="652"/>
                  </a:cubicBezTo>
                  <a:lnTo>
                    <a:pt x="736" y="968"/>
                  </a:lnTo>
                  <a:cubicBezTo>
                    <a:pt x="792" y="1002"/>
                    <a:pt x="857" y="1019"/>
                    <a:pt x="919" y="1019"/>
                  </a:cubicBezTo>
                  <a:cubicBezTo>
                    <a:pt x="1038" y="1019"/>
                    <a:pt x="1154" y="960"/>
                    <a:pt x="1222" y="850"/>
                  </a:cubicBezTo>
                  <a:cubicBezTo>
                    <a:pt x="1323" y="686"/>
                    <a:pt x="1270" y="468"/>
                    <a:pt x="1103" y="366"/>
                  </a:cubicBezTo>
                  <a:lnTo>
                    <a:pt x="589" y="53"/>
                  </a:lnTo>
                  <a:cubicBezTo>
                    <a:pt x="531" y="17"/>
                    <a:pt x="467" y="0"/>
                    <a:pt x="404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11520" bIns="1152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7" name="Google Shape;753;p 1"/>
            <p:cNvSpPr/>
            <p:nvPr/>
          </p:nvSpPr>
          <p:spPr>
            <a:xfrm>
              <a:off x="5220000" y="1948680"/>
              <a:ext cx="176040" cy="107280"/>
            </a:xfrm>
            <a:custGeom>
              <a:avLst/>
              <a:gdLst>
                <a:gd name="textAreaLeft" fmla="*/ 0 w 176040"/>
                <a:gd name="textAreaRight" fmla="*/ 177120 w 176040"/>
                <a:gd name="textAreaTop" fmla="*/ 0 h 107280"/>
                <a:gd name="textAreaBottom" fmla="*/ 108360 h 107280"/>
              </a:gdLst>
              <a:ahLst/>
              <a:rect l="textAreaLeft" t="textAreaTop" r="textAreaRight" b="textAreaBottom"/>
              <a:pathLst>
                <a:path w="1366" h="850">
                  <a:moveTo>
                    <a:pt x="390" y="1"/>
                  </a:moveTo>
                  <a:cubicBezTo>
                    <a:pt x="230" y="1"/>
                    <a:pt x="85" y="109"/>
                    <a:pt x="46" y="270"/>
                  </a:cubicBezTo>
                  <a:cubicBezTo>
                    <a:pt x="1" y="463"/>
                    <a:pt x="117" y="652"/>
                    <a:pt x="306" y="700"/>
                  </a:cubicBezTo>
                  <a:lnTo>
                    <a:pt x="894" y="841"/>
                  </a:lnTo>
                  <a:cubicBezTo>
                    <a:pt x="922" y="847"/>
                    <a:pt x="950" y="850"/>
                    <a:pt x="979" y="850"/>
                  </a:cubicBezTo>
                  <a:cubicBezTo>
                    <a:pt x="1137" y="850"/>
                    <a:pt x="1281" y="742"/>
                    <a:pt x="1321" y="578"/>
                  </a:cubicBezTo>
                  <a:cubicBezTo>
                    <a:pt x="1366" y="389"/>
                    <a:pt x="1250" y="197"/>
                    <a:pt x="1061" y="152"/>
                  </a:cubicBezTo>
                  <a:lnTo>
                    <a:pt x="473" y="10"/>
                  </a:lnTo>
                  <a:cubicBezTo>
                    <a:pt x="445" y="4"/>
                    <a:pt x="417" y="1"/>
                    <a:pt x="390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9720" bIns="972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8" name="Google Shape;754;p 1"/>
            <p:cNvSpPr/>
            <p:nvPr/>
          </p:nvSpPr>
          <p:spPr>
            <a:xfrm>
              <a:off x="5450760" y="1631160"/>
              <a:ext cx="142560" cy="156960"/>
            </a:xfrm>
            <a:custGeom>
              <a:avLst/>
              <a:gdLst>
                <a:gd name="textAreaLeft" fmla="*/ 0 w 142560"/>
                <a:gd name="textAreaRight" fmla="*/ 143640 w 142560"/>
                <a:gd name="textAreaTop" fmla="*/ 0 h 156960"/>
                <a:gd name="textAreaBottom" fmla="*/ 158040 h 156960"/>
              </a:gdLst>
              <a:ahLst/>
              <a:rect l="textAreaLeft" t="textAreaTop" r="textAreaRight" b="textAreaBottom"/>
              <a:pathLst>
                <a:path w="1120" h="1222">
                  <a:moveTo>
                    <a:pt x="401" y="0"/>
                  </a:moveTo>
                  <a:cubicBezTo>
                    <a:pt x="338" y="0"/>
                    <a:pt x="275" y="17"/>
                    <a:pt x="218" y="52"/>
                  </a:cubicBezTo>
                  <a:cubicBezTo>
                    <a:pt x="51" y="151"/>
                    <a:pt x="0" y="371"/>
                    <a:pt x="102" y="538"/>
                  </a:cubicBezTo>
                  <a:lnTo>
                    <a:pt x="416" y="1052"/>
                  </a:lnTo>
                  <a:cubicBezTo>
                    <a:pt x="481" y="1162"/>
                    <a:pt x="597" y="1222"/>
                    <a:pt x="715" y="1222"/>
                  </a:cubicBezTo>
                  <a:cubicBezTo>
                    <a:pt x="780" y="1222"/>
                    <a:pt x="842" y="1208"/>
                    <a:pt x="899" y="1168"/>
                  </a:cubicBezTo>
                  <a:cubicBezTo>
                    <a:pt x="1066" y="1069"/>
                    <a:pt x="1119" y="851"/>
                    <a:pt x="1018" y="685"/>
                  </a:cubicBezTo>
                  <a:lnTo>
                    <a:pt x="701" y="170"/>
                  </a:lnTo>
                  <a:cubicBezTo>
                    <a:pt x="636" y="61"/>
                    <a:pt x="520" y="0"/>
                    <a:pt x="401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14040" bIns="1404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9" name="Google Shape;755;p 1"/>
            <p:cNvSpPr/>
            <p:nvPr/>
          </p:nvSpPr>
          <p:spPr>
            <a:xfrm>
              <a:off x="5278320" y="2297880"/>
              <a:ext cx="169560" cy="129960"/>
            </a:xfrm>
            <a:custGeom>
              <a:avLst/>
              <a:gdLst>
                <a:gd name="textAreaLeft" fmla="*/ 0 w 169560"/>
                <a:gd name="textAreaRight" fmla="*/ 170640 w 169560"/>
                <a:gd name="textAreaTop" fmla="*/ 0 h 129960"/>
                <a:gd name="textAreaBottom" fmla="*/ 131040 h 129960"/>
              </a:gdLst>
              <a:ahLst/>
              <a:rect l="textAreaLeft" t="textAreaTop" r="textAreaRight" b="textAreaBottom"/>
              <a:pathLst>
                <a:path w="1321" h="1020">
                  <a:moveTo>
                    <a:pt x="921" y="0"/>
                  </a:moveTo>
                  <a:cubicBezTo>
                    <a:pt x="858" y="0"/>
                    <a:pt x="794" y="17"/>
                    <a:pt x="736" y="53"/>
                  </a:cubicBezTo>
                  <a:lnTo>
                    <a:pt x="218" y="366"/>
                  </a:lnTo>
                  <a:cubicBezTo>
                    <a:pt x="55" y="465"/>
                    <a:pt x="1" y="686"/>
                    <a:pt x="103" y="850"/>
                  </a:cubicBezTo>
                  <a:cubicBezTo>
                    <a:pt x="168" y="960"/>
                    <a:pt x="283" y="1019"/>
                    <a:pt x="402" y="1019"/>
                  </a:cubicBezTo>
                  <a:cubicBezTo>
                    <a:pt x="467" y="1019"/>
                    <a:pt x="529" y="1002"/>
                    <a:pt x="586" y="968"/>
                  </a:cubicBezTo>
                  <a:lnTo>
                    <a:pt x="1103" y="652"/>
                  </a:lnTo>
                  <a:cubicBezTo>
                    <a:pt x="1270" y="553"/>
                    <a:pt x="1321" y="335"/>
                    <a:pt x="1219" y="168"/>
                  </a:cubicBezTo>
                  <a:cubicBezTo>
                    <a:pt x="1154" y="60"/>
                    <a:pt x="1039" y="0"/>
                    <a:pt x="921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11520" bIns="1152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0" name="Google Shape;756;p 1"/>
            <p:cNvSpPr/>
            <p:nvPr/>
          </p:nvSpPr>
          <p:spPr>
            <a:xfrm>
              <a:off x="6212880" y="2603160"/>
              <a:ext cx="88560" cy="88560"/>
            </a:xfrm>
            <a:custGeom>
              <a:avLst/>
              <a:gdLst>
                <a:gd name="textAreaLeft" fmla="*/ 0 w 88560"/>
                <a:gd name="textAreaRight" fmla="*/ 89640 w 88560"/>
                <a:gd name="textAreaTop" fmla="*/ 0 h 88560"/>
                <a:gd name="textAreaBottom" fmla="*/ 89640 h 88560"/>
              </a:gdLst>
              <a:ahLst/>
              <a:rect l="textAreaLeft" t="textAreaTop" r="textAreaRight" b="textAreaBottom"/>
              <a:pathLst>
                <a:path w="705" h="707">
                  <a:moveTo>
                    <a:pt x="351" y="0"/>
                  </a:moveTo>
                  <a:cubicBezTo>
                    <a:pt x="328" y="0"/>
                    <a:pt x="306" y="3"/>
                    <a:pt x="283" y="9"/>
                  </a:cubicBezTo>
                  <a:cubicBezTo>
                    <a:pt x="258" y="14"/>
                    <a:pt x="238" y="23"/>
                    <a:pt x="215" y="29"/>
                  </a:cubicBezTo>
                  <a:cubicBezTo>
                    <a:pt x="195" y="37"/>
                    <a:pt x="173" y="48"/>
                    <a:pt x="156" y="63"/>
                  </a:cubicBezTo>
                  <a:cubicBezTo>
                    <a:pt x="139" y="71"/>
                    <a:pt x="116" y="91"/>
                    <a:pt x="102" y="105"/>
                  </a:cubicBezTo>
                  <a:cubicBezTo>
                    <a:pt x="88" y="119"/>
                    <a:pt x="74" y="136"/>
                    <a:pt x="60" y="156"/>
                  </a:cubicBezTo>
                  <a:cubicBezTo>
                    <a:pt x="48" y="176"/>
                    <a:pt x="34" y="195"/>
                    <a:pt x="29" y="218"/>
                  </a:cubicBezTo>
                  <a:cubicBezTo>
                    <a:pt x="17" y="238"/>
                    <a:pt x="12" y="263"/>
                    <a:pt x="6" y="283"/>
                  </a:cubicBezTo>
                  <a:cubicBezTo>
                    <a:pt x="3" y="308"/>
                    <a:pt x="0" y="331"/>
                    <a:pt x="0" y="354"/>
                  </a:cubicBezTo>
                  <a:cubicBezTo>
                    <a:pt x="0" y="379"/>
                    <a:pt x="3" y="405"/>
                    <a:pt x="6" y="424"/>
                  </a:cubicBezTo>
                  <a:cubicBezTo>
                    <a:pt x="14" y="450"/>
                    <a:pt x="20" y="472"/>
                    <a:pt x="29" y="492"/>
                  </a:cubicBezTo>
                  <a:cubicBezTo>
                    <a:pt x="34" y="515"/>
                    <a:pt x="46" y="535"/>
                    <a:pt x="60" y="551"/>
                  </a:cubicBezTo>
                  <a:cubicBezTo>
                    <a:pt x="71" y="571"/>
                    <a:pt x="85" y="588"/>
                    <a:pt x="102" y="605"/>
                  </a:cubicBezTo>
                  <a:cubicBezTo>
                    <a:pt x="116" y="619"/>
                    <a:pt x="133" y="633"/>
                    <a:pt x="156" y="648"/>
                  </a:cubicBezTo>
                  <a:cubicBezTo>
                    <a:pt x="173" y="659"/>
                    <a:pt x="195" y="673"/>
                    <a:pt x="215" y="679"/>
                  </a:cubicBezTo>
                  <a:cubicBezTo>
                    <a:pt x="238" y="690"/>
                    <a:pt x="260" y="698"/>
                    <a:pt x="283" y="701"/>
                  </a:cubicBezTo>
                  <a:cubicBezTo>
                    <a:pt x="303" y="704"/>
                    <a:pt x="328" y="707"/>
                    <a:pt x="351" y="707"/>
                  </a:cubicBezTo>
                  <a:cubicBezTo>
                    <a:pt x="441" y="707"/>
                    <a:pt x="535" y="673"/>
                    <a:pt x="600" y="605"/>
                  </a:cubicBezTo>
                  <a:cubicBezTo>
                    <a:pt x="614" y="591"/>
                    <a:pt x="628" y="574"/>
                    <a:pt x="642" y="551"/>
                  </a:cubicBezTo>
                  <a:cubicBezTo>
                    <a:pt x="653" y="535"/>
                    <a:pt x="667" y="515"/>
                    <a:pt x="673" y="492"/>
                  </a:cubicBezTo>
                  <a:cubicBezTo>
                    <a:pt x="684" y="472"/>
                    <a:pt x="693" y="447"/>
                    <a:pt x="696" y="424"/>
                  </a:cubicBezTo>
                  <a:cubicBezTo>
                    <a:pt x="698" y="402"/>
                    <a:pt x="701" y="376"/>
                    <a:pt x="701" y="354"/>
                  </a:cubicBezTo>
                  <a:cubicBezTo>
                    <a:pt x="701" y="331"/>
                    <a:pt x="704" y="308"/>
                    <a:pt x="696" y="283"/>
                  </a:cubicBezTo>
                  <a:cubicBezTo>
                    <a:pt x="687" y="260"/>
                    <a:pt x="682" y="238"/>
                    <a:pt x="673" y="218"/>
                  </a:cubicBezTo>
                  <a:cubicBezTo>
                    <a:pt x="667" y="195"/>
                    <a:pt x="656" y="176"/>
                    <a:pt x="642" y="156"/>
                  </a:cubicBezTo>
                  <a:cubicBezTo>
                    <a:pt x="631" y="139"/>
                    <a:pt x="616" y="122"/>
                    <a:pt x="600" y="105"/>
                  </a:cubicBezTo>
                  <a:cubicBezTo>
                    <a:pt x="585" y="91"/>
                    <a:pt x="568" y="77"/>
                    <a:pt x="546" y="63"/>
                  </a:cubicBezTo>
                  <a:cubicBezTo>
                    <a:pt x="529" y="51"/>
                    <a:pt x="509" y="37"/>
                    <a:pt x="486" y="29"/>
                  </a:cubicBezTo>
                  <a:cubicBezTo>
                    <a:pt x="467" y="20"/>
                    <a:pt x="441" y="12"/>
                    <a:pt x="421" y="9"/>
                  </a:cubicBezTo>
                  <a:cubicBezTo>
                    <a:pt x="397" y="3"/>
                    <a:pt x="374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7920" bIns="792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1" name="Google Shape;757;p 1"/>
            <p:cNvSpPr/>
            <p:nvPr/>
          </p:nvSpPr>
          <p:spPr>
            <a:xfrm>
              <a:off x="5494320" y="1521000"/>
              <a:ext cx="1822680" cy="2078280"/>
            </a:xfrm>
            <a:custGeom>
              <a:avLst/>
              <a:gdLst>
                <a:gd name="textAreaLeft" fmla="*/ 0 w 1822680"/>
                <a:gd name="textAreaRight" fmla="*/ 1823760 w 1822680"/>
                <a:gd name="textAreaTop" fmla="*/ 0 h 2078280"/>
                <a:gd name="textAreaBottom" fmla="*/ 2079360 h 2078280"/>
              </a:gdLst>
              <a:ahLst/>
              <a:rect l="textAreaLeft" t="textAreaTop" r="textAreaRight" b="textAreaBottom"/>
              <a:pathLst>
                <a:path w="13974" h="15935">
                  <a:moveTo>
                    <a:pt x="6982" y="760"/>
                  </a:moveTo>
                  <a:lnTo>
                    <a:pt x="12883" y="4024"/>
                  </a:lnTo>
                  <a:lnTo>
                    <a:pt x="6982" y="7289"/>
                  </a:lnTo>
                  <a:lnTo>
                    <a:pt x="1083" y="4024"/>
                  </a:lnTo>
                  <a:lnTo>
                    <a:pt x="6982" y="760"/>
                  </a:lnTo>
                  <a:close/>
                  <a:moveTo>
                    <a:pt x="707" y="4623"/>
                  </a:moveTo>
                  <a:lnTo>
                    <a:pt x="6628" y="7902"/>
                  </a:lnTo>
                  <a:lnTo>
                    <a:pt x="6628" y="14985"/>
                  </a:lnTo>
                  <a:lnTo>
                    <a:pt x="6210" y="14753"/>
                  </a:lnTo>
                  <a:lnTo>
                    <a:pt x="6210" y="9982"/>
                  </a:lnTo>
                  <a:cubicBezTo>
                    <a:pt x="6210" y="9790"/>
                    <a:pt x="6049" y="9629"/>
                    <a:pt x="5857" y="9629"/>
                  </a:cubicBezTo>
                  <a:cubicBezTo>
                    <a:pt x="5662" y="9629"/>
                    <a:pt x="5504" y="9790"/>
                    <a:pt x="5504" y="9982"/>
                  </a:cubicBezTo>
                  <a:lnTo>
                    <a:pt x="5504" y="14360"/>
                  </a:lnTo>
                  <a:lnTo>
                    <a:pt x="707" y="11706"/>
                  </a:lnTo>
                  <a:lnTo>
                    <a:pt x="707" y="4623"/>
                  </a:lnTo>
                  <a:close/>
                  <a:moveTo>
                    <a:pt x="13256" y="4621"/>
                  </a:moveTo>
                  <a:lnTo>
                    <a:pt x="13256" y="11703"/>
                  </a:lnTo>
                  <a:lnTo>
                    <a:pt x="7335" y="14985"/>
                  </a:lnTo>
                  <a:lnTo>
                    <a:pt x="7335" y="7899"/>
                  </a:lnTo>
                  <a:lnTo>
                    <a:pt x="13256" y="4621"/>
                  </a:lnTo>
                  <a:close/>
                  <a:moveTo>
                    <a:pt x="6981" y="0"/>
                  </a:moveTo>
                  <a:cubicBezTo>
                    <a:pt x="6922" y="0"/>
                    <a:pt x="6863" y="15"/>
                    <a:pt x="6809" y="45"/>
                  </a:cubicBezTo>
                  <a:lnTo>
                    <a:pt x="190" y="3713"/>
                  </a:lnTo>
                  <a:cubicBezTo>
                    <a:pt x="179" y="3719"/>
                    <a:pt x="1" y="3835"/>
                    <a:pt x="1" y="4024"/>
                  </a:cubicBezTo>
                  <a:lnTo>
                    <a:pt x="1" y="11915"/>
                  </a:lnTo>
                  <a:cubicBezTo>
                    <a:pt x="1" y="12043"/>
                    <a:pt x="71" y="12164"/>
                    <a:pt x="184" y="12223"/>
                  </a:cubicBezTo>
                  <a:lnTo>
                    <a:pt x="6812" y="15889"/>
                  </a:lnTo>
                  <a:cubicBezTo>
                    <a:pt x="6872" y="15923"/>
                    <a:pt x="6932" y="15934"/>
                    <a:pt x="6984" y="15934"/>
                  </a:cubicBezTo>
                  <a:cubicBezTo>
                    <a:pt x="7084" y="15934"/>
                    <a:pt x="7159" y="15893"/>
                    <a:pt x="7163" y="15889"/>
                  </a:cubicBezTo>
                  <a:lnTo>
                    <a:pt x="13790" y="12223"/>
                  </a:lnTo>
                  <a:cubicBezTo>
                    <a:pt x="13903" y="12158"/>
                    <a:pt x="13974" y="12043"/>
                    <a:pt x="13974" y="11915"/>
                  </a:cubicBezTo>
                  <a:lnTo>
                    <a:pt x="13974" y="4024"/>
                  </a:lnTo>
                  <a:cubicBezTo>
                    <a:pt x="13963" y="4019"/>
                    <a:pt x="13963" y="3812"/>
                    <a:pt x="13776" y="3713"/>
                  </a:cubicBezTo>
                  <a:lnTo>
                    <a:pt x="7151" y="45"/>
                  </a:lnTo>
                  <a:cubicBezTo>
                    <a:pt x="7099" y="15"/>
                    <a:pt x="7040" y="0"/>
                    <a:pt x="6981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91440" bIns="9144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bg>
      <p:bgPr>
        <a:gradFill rotWithShape="0">
          <a:gsLst>
            <a:gs pos="0">
              <a:srgbClr val="b4c7dc"/>
            </a:gs>
            <a:gs pos="100000">
              <a:srgbClr val="dee6ef"/>
            </a:gs>
          </a:gsLst>
          <a:lin ang="534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76720" y="494280"/>
            <a:ext cx="5312880" cy="571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fontScale="75000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" sz="3000" spc="-1" strike="noStrike">
                <a:solidFill>
                  <a:schemeClr val="dk1"/>
                </a:solidFill>
                <a:latin typeface="Play"/>
                <a:ea typeface="Play"/>
              </a:rPr>
              <a:t>Проблема и текущие решения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768240" y="1066680"/>
            <a:ext cx="4271040" cy="3618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fontScale="26111"/>
          </a:bodyPr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" sz="5600" spc="-1" strike="noStrike">
                <a:solidFill>
                  <a:schemeClr val="dk1"/>
                </a:solidFill>
                <a:latin typeface="Play"/>
                <a:ea typeface="Play"/>
              </a:rPr>
              <a:t>Мы сталкиваемся с серьезной проблемой: школьники часто ощущают неопределенность в выборе будущей профессии. Текущие решения, основанные на ограниченных ресурсах и советах, часто оказываются недостаточно эффективными. Мы уверены, что наше приложение для профориентации может преодолеть эту проблему и предложить более инновационные и персонализированные решения для наших пользователей.</a:t>
            </a:r>
            <a:endParaRPr b="0" lang="ru-RU" sz="56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44" name="Google Shape;1023;p49"/>
          <p:cNvGrpSpPr/>
          <p:nvPr/>
        </p:nvGrpSpPr>
        <p:grpSpPr>
          <a:xfrm>
            <a:off x="5400000" y="1620000"/>
            <a:ext cx="1979280" cy="1979280"/>
            <a:chOff x="5400000" y="1620000"/>
            <a:chExt cx="1979280" cy="1979280"/>
          </a:xfrm>
        </p:grpSpPr>
        <p:sp>
          <p:nvSpPr>
            <p:cNvPr id="145" name="Google Shape;1024;p 1"/>
            <p:cNvSpPr/>
            <p:nvPr/>
          </p:nvSpPr>
          <p:spPr>
            <a:xfrm>
              <a:off x="5400000" y="1620000"/>
              <a:ext cx="1979280" cy="1979280"/>
            </a:xfrm>
            <a:custGeom>
              <a:avLst/>
              <a:gdLst>
                <a:gd name="textAreaLeft" fmla="*/ 0 w 1979280"/>
                <a:gd name="textAreaRight" fmla="*/ 1980360 w 1979280"/>
                <a:gd name="textAreaTop" fmla="*/ 0 h 1979280"/>
                <a:gd name="textAreaBottom" fmla="*/ 1980360 h 1979280"/>
              </a:gdLst>
              <a:ahLst/>
              <a:rect l="textAreaLeft" t="textAreaTop" r="textAreaRight" b="textAreaBottom"/>
              <a:pathLst>
                <a:path w="18084" h="18089">
                  <a:moveTo>
                    <a:pt x="16724" y="707"/>
                  </a:moveTo>
                  <a:cubicBezTo>
                    <a:pt x="17080" y="707"/>
                    <a:pt x="17374" y="995"/>
                    <a:pt x="17374" y="1357"/>
                  </a:cubicBezTo>
                  <a:lnTo>
                    <a:pt x="17374" y="16732"/>
                  </a:lnTo>
                  <a:cubicBezTo>
                    <a:pt x="17374" y="17088"/>
                    <a:pt x="17085" y="17382"/>
                    <a:pt x="16724" y="17382"/>
                  </a:cubicBezTo>
                  <a:lnTo>
                    <a:pt x="1351" y="17382"/>
                  </a:lnTo>
                  <a:cubicBezTo>
                    <a:pt x="995" y="17382"/>
                    <a:pt x="701" y="17091"/>
                    <a:pt x="701" y="16732"/>
                  </a:cubicBezTo>
                  <a:lnTo>
                    <a:pt x="701" y="1357"/>
                  </a:lnTo>
                  <a:cubicBezTo>
                    <a:pt x="701" y="1001"/>
                    <a:pt x="992" y="707"/>
                    <a:pt x="1351" y="707"/>
                  </a:cubicBezTo>
                  <a:close/>
                  <a:moveTo>
                    <a:pt x="1357" y="1"/>
                  </a:moveTo>
                  <a:cubicBezTo>
                    <a:pt x="605" y="1"/>
                    <a:pt x="0" y="608"/>
                    <a:pt x="0" y="1357"/>
                  </a:cubicBezTo>
                  <a:lnTo>
                    <a:pt x="0" y="16732"/>
                  </a:lnTo>
                  <a:cubicBezTo>
                    <a:pt x="0" y="17481"/>
                    <a:pt x="608" y="18089"/>
                    <a:pt x="1357" y="18089"/>
                  </a:cubicBezTo>
                  <a:lnTo>
                    <a:pt x="16726" y="18089"/>
                  </a:lnTo>
                  <a:cubicBezTo>
                    <a:pt x="17473" y="18089"/>
                    <a:pt x="18083" y="17478"/>
                    <a:pt x="18083" y="16732"/>
                  </a:cubicBezTo>
                  <a:lnTo>
                    <a:pt x="18083" y="1357"/>
                  </a:lnTo>
                  <a:cubicBezTo>
                    <a:pt x="18083" y="608"/>
                    <a:pt x="17475" y="1"/>
                    <a:pt x="16726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91440" bIns="9144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6" name="Google Shape;1025;p 1"/>
            <p:cNvSpPr/>
            <p:nvPr/>
          </p:nvSpPr>
          <p:spPr>
            <a:xfrm>
              <a:off x="5555160" y="1775160"/>
              <a:ext cx="743400" cy="743400"/>
            </a:xfrm>
            <a:custGeom>
              <a:avLst/>
              <a:gdLst>
                <a:gd name="textAreaLeft" fmla="*/ 0 w 743400"/>
                <a:gd name="textAreaRight" fmla="*/ 744480 w 743400"/>
                <a:gd name="textAreaTop" fmla="*/ 0 h 743400"/>
                <a:gd name="textAreaBottom" fmla="*/ 744480 h 743400"/>
              </a:gdLst>
              <a:ahLst/>
              <a:rect l="textAreaLeft" t="textAreaTop" r="textAreaRight" b="textAreaBottom"/>
              <a:pathLst>
                <a:path w="6807" h="6810">
                  <a:moveTo>
                    <a:pt x="1041" y="1"/>
                  </a:moveTo>
                  <a:cubicBezTo>
                    <a:pt x="464" y="1"/>
                    <a:pt x="1" y="470"/>
                    <a:pt x="1" y="1044"/>
                  </a:cubicBezTo>
                  <a:lnTo>
                    <a:pt x="1" y="6456"/>
                  </a:lnTo>
                  <a:cubicBezTo>
                    <a:pt x="1" y="6648"/>
                    <a:pt x="159" y="6809"/>
                    <a:pt x="354" y="6809"/>
                  </a:cubicBezTo>
                  <a:cubicBezTo>
                    <a:pt x="546" y="6809"/>
                    <a:pt x="707" y="6648"/>
                    <a:pt x="707" y="6456"/>
                  </a:cubicBezTo>
                  <a:lnTo>
                    <a:pt x="707" y="1044"/>
                  </a:lnTo>
                  <a:cubicBezTo>
                    <a:pt x="707" y="854"/>
                    <a:pt x="857" y="707"/>
                    <a:pt x="1041" y="707"/>
                  </a:cubicBezTo>
                  <a:lnTo>
                    <a:pt x="6453" y="707"/>
                  </a:lnTo>
                  <a:cubicBezTo>
                    <a:pt x="6648" y="707"/>
                    <a:pt x="6806" y="549"/>
                    <a:pt x="6806" y="354"/>
                  </a:cubicBezTo>
                  <a:cubicBezTo>
                    <a:pt x="6806" y="159"/>
                    <a:pt x="6648" y="1"/>
                    <a:pt x="6453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77040" bIns="7704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7" name="Google Shape;1026;p 1"/>
            <p:cNvSpPr/>
            <p:nvPr/>
          </p:nvSpPr>
          <p:spPr>
            <a:xfrm>
              <a:off x="6480720" y="1775160"/>
              <a:ext cx="743400" cy="705240"/>
            </a:xfrm>
            <a:custGeom>
              <a:avLst/>
              <a:gdLst>
                <a:gd name="textAreaLeft" fmla="*/ 0 w 743400"/>
                <a:gd name="textAreaRight" fmla="*/ 744480 w 743400"/>
                <a:gd name="textAreaTop" fmla="*/ 0 h 705240"/>
                <a:gd name="textAreaBottom" fmla="*/ 706320 h 705240"/>
              </a:gdLst>
              <a:ahLst/>
              <a:rect l="textAreaLeft" t="textAreaTop" r="textAreaRight" b="textAreaBottom"/>
              <a:pathLst>
                <a:path w="6810" h="6456">
                  <a:moveTo>
                    <a:pt x="354" y="1"/>
                  </a:moveTo>
                  <a:cubicBezTo>
                    <a:pt x="162" y="1"/>
                    <a:pt x="1" y="159"/>
                    <a:pt x="1" y="354"/>
                  </a:cubicBezTo>
                  <a:cubicBezTo>
                    <a:pt x="1" y="549"/>
                    <a:pt x="162" y="707"/>
                    <a:pt x="354" y="707"/>
                  </a:cubicBezTo>
                  <a:lnTo>
                    <a:pt x="5766" y="707"/>
                  </a:lnTo>
                  <a:cubicBezTo>
                    <a:pt x="5956" y="707"/>
                    <a:pt x="6102" y="860"/>
                    <a:pt x="6102" y="1044"/>
                  </a:cubicBezTo>
                  <a:lnTo>
                    <a:pt x="6102" y="6103"/>
                  </a:lnTo>
                  <a:cubicBezTo>
                    <a:pt x="6102" y="6295"/>
                    <a:pt x="6261" y="6456"/>
                    <a:pt x="6456" y="6456"/>
                  </a:cubicBezTo>
                  <a:cubicBezTo>
                    <a:pt x="6651" y="6456"/>
                    <a:pt x="6809" y="6295"/>
                    <a:pt x="6809" y="6103"/>
                  </a:cubicBezTo>
                  <a:lnTo>
                    <a:pt x="6809" y="1044"/>
                  </a:lnTo>
                  <a:cubicBezTo>
                    <a:pt x="6809" y="467"/>
                    <a:pt x="6340" y="1"/>
                    <a:pt x="5766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73080" bIns="7308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8" name="Google Shape;1027;p 1"/>
            <p:cNvSpPr/>
            <p:nvPr/>
          </p:nvSpPr>
          <p:spPr>
            <a:xfrm>
              <a:off x="6480720" y="2738520"/>
              <a:ext cx="743400" cy="705600"/>
            </a:xfrm>
            <a:custGeom>
              <a:avLst/>
              <a:gdLst>
                <a:gd name="textAreaLeft" fmla="*/ 0 w 743400"/>
                <a:gd name="textAreaRight" fmla="*/ 744480 w 743400"/>
                <a:gd name="textAreaTop" fmla="*/ 0 h 705600"/>
                <a:gd name="textAreaBottom" fmla="*/ 706680 h 705600"/>
              </a:gdLst>
              <a:ahLst/>
              <a:rect l="textAreaLeft" t="textAreaTop" r="textAreaRight" b="textAreaBottom"/>
              <a:pathLst>
                <a:path w="6810" h="6456">
                  <a:moveTo>
                    <a:pt x="6456" y="1"/>
                  </a:moveTo>
                  <a:cubicBezTo>
                    <a:pt x="6261" y="1"/>
                    <a:pt x="6102" y="159"/>
                    <a:pt x="6102" y="354"/>
                  </a:cubicBezTo>
                  <a:lnTo>
                    <a:pt x="6102" y="5413"/>
                  </a:lnTo>
                  <a:cubicBezTo>
                    <a:pt x="6102" y="5599"/>
                    <a:pt x="5950" y="5749"/>
                    <a:pt x="5766" y="5749"/>
                  </a:cubicBezTo>
                  <a:lnTo>
                    <a:pt x="354" y="5749"/>
                  </a:lnTo>
                  <a:cubicBezTo>
                    <a:pt x="162" y="5749"/>
                    <a:pt x="1" y="5908"/>
                    <a:pt x="1" y="6103"/>
                  </a:cubicBezTo>
                  <a:cubicBezTo>
                    <a:pt x="1" y="6295"/>
                    <a:pt x="162" y="6456"/>
                    <a:pt x="354" y="6456"/>
                  </a:cubicBezTo>
                  <a:lnTo>
                    <a:pt x="5766" y="6456"/>
                  </a:lnTo>
                  <a:cubicBezTo>
                    <a:pt x="6343" y="6456"/>
                    <a:pt x="6809" y="5984"/>
                    <a:pt x="6809" y="5413"/>
                  </a:cubicBezTo>
                  <a:lnTo>
                    <a:pt x="6809" y="354"/>
                  </a:lnTo>
                  <a:cubicBezTo>
                    <a:pt x="6809" y="159"/>
                    <a:pt x="6651" y="1"/>
                    <a:pt x="6456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73080" bIns="7308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9" name="Google Shape;1028;p 1"/>
            <p:cNvSpPr/>
            <p:nvPr/>
          </p:nvSpPr>
          <p:spPr>
            <a:xfrm>
              <a:off x="5555160" y="2700720"/>
              <a:ext cx="743400" cy="743400"/>
            </a:xfrm>
            <a:custGeom>
              <a:avLst/>
              <a:gdLst>
                <a:gd name="textAreaLeft" fmla="*/ 0 w 743400"/>
                <a:gd name="textAreaRight" fmla="*/ 744480 w 743400"/>
                <a:gd name="textAreaTop" fmla="*/ 0 h 743400"/>
                <a:gd name="textAreaBottom" fmla="*/ 744480 h 743400"/>
              </a:gdLst>
              <a:ahLst/>
              <a:rect l="textAreaLeft" t="textAreaTop" r="textAreaRight" b="textAreaBottom"/>
              <a:pathLst>
                <a:path w="6807" h="6809">
                  <a:moveTo>
                    <a:pt x="354" y="0"/>
                  </a:moveTo>
                  <a:cubicBezTo>
                    <a:pt x="159" y="0"/>
                    <a:pt x="1" y="159"/>
                    <a:pt x="1" y="354"/>
                  </a:cubicBezTo>
                  <a:lnTo>
                    <a:pt x="1" y="5766"/>
                  </a:lnTo>
                  <a:cubicBezTo>
                    <a:pt x="1" y="6343"/>
                    <a:pt x="470" y="6809"/>
                    <a:pt x="1041" y="6809"/>
                  </a:cubicBezTo>
                  <a:lnTo>
                    <a:pt x="6453" y="6809"/>
                  </a:lnTo>
                  <a:cubicBezTo>
                    <a:pt x="6648" y="6809"/>
                    <a:pt x="6806" y="6648"/>
                    <a:pt x="6806" y="6456"/>
                  </a:cubicBezTo>
                  <a:cubicBezTo>
                    <a:pt x="6806" y="6261"/>
                    <a:pt x="6648" y="6102"/>
                    <a:pt x="6453" y="6102"/>
                  </a:cubicBezTo>
                  <a:lnTo>
                    <a:pt x="1041" y="6102"/>
                  </a:lnTo>
                  <a:cubicBezTo>
                    <a:pt x="854" y="6102"/>
                    <a:pt x="707" y="5950"/>
                    <a:pt x="707" y="5766"/>
                  </a:cubicBezTo>
                  <a:lnTo>
                    <a:pt x="707" y="354"/>
                  </a:lnTo>
                  <a:cubicBezTo>
                    <a:pt x="707" y="159"/>
                    <a:pt x="546" y="0"/>
                    <a:pt x="354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77040" bIns="7704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0" name="Google Shape;1029;p 1"/>
            <p:cNvSpPr/>
            <p:nvPr/>
          </p:nvSpPr>
          <p:spPr>
            <a:xfrm>
              <a:off x="7148520" y="2564280"/>
              <a:ext cx="73800" cy="76320"/>
            </a:xfrm>
            <a:custGeom>
              <a:avLst/>
              <a:gdLst>
                <a:gd name="textAreaLeft" fmla="*/ 0 w 73800"/>
                <a:gd name="textAreaRight" fmla="*/ 74880 w 73800"/>
                <a:gd name="textAreaTop" fmla="*/ 0 h 76320"/>
                <a:gd name="textAreaBottom" fmla="*/ 77400 h 76320"/>
              </a:gdLst>
              <a:ahLst/>
              <a:rect l="textAreaLeft" t="textAreaTop" r="textAreaRight" b="textAreaBottom"/>
              <a:pathLst>
                <a:path w="705" h="710">
                  <a:moveTo>
                    <a:pt x="351" y="0"/>
                  </a:moveTo>
                  <a:cubicBezTo>
                    <a:pt x="328" y="0"/>
                    <a:pt x="306" y="3"/>
                    <a:pt x="283" y="9"/>
                  </a:cubicBezTo>
                  <a:cubicBezTo>
                    <a:pt x="258" y="17"/>
                    <a:pt x="238" y="23"/>
                    <a:pt x="215" y="31"/>
                  </a:cubicBezTo>
                  <a:cubicBezTo>
                    <a:pt x="196" y="37"/>
                    <a:pt x="179" y="48"/>
                    <a:pt x="156" y="62"/>
                  </a:cubicBezTo>
                  <a:cubicBezTo>
                    <a:pt x="139" y="74"/>
                    <a:pt x="122" y="88"/>
                    <a:pt x="102" y="105"/>
                  </a:cubicBezTo>
                  <a:cubicBezTo>
                    <a:pt x="88" y="119"/>
                    <a:pt x="74" y="139"/>
                    <a:pt x="60" y="158"/>
                  </a:cubicBezTo>
                  <a:cubicBezTo>
                    <a:pt x="51" y="175"/>
                    <a:pt x="37" y="195"/>
                    <a:pt x="29" y="218"/>
                  </a:cubicBezTo>
                  <a:cubicBezTo>
                    <a:pt x="17" y="237"/>
                    <a:pt x="12" y="263"/>
                    <a:pt x="9" y="286"/>
                  </a:cubicBezTo>
                  <a:cubicBezTo>
                    <a:pt x="3" y="308"/>
                    <a:pt x="0" y="331"/>
                    <a:pt x="0" y="356"/>
                  </a:cubicBezTo>
                  <a:cubicBezTo>
                    <a:pt x="0" y="449"/>
                    <a:pt x="37" y="540"/>
                    <a:pt x="102" y="605"/>
                  </a:cubicBezTo>
                  <a:cubicBezTo>
                    <a:pt x="116" y="619"/>
                    <a:pt x="139" y="633"/>
                    <a:pt x="156" y="647"/>
                  </a:cubicBezTo>
                  <a:cubicBezTo>
                    <a:pt x="173" y="659"/>
                    <a:pt x="196" y="673"/>
                    <a:pt x="215" y="681"/>
                  </a:cubicBezTo>
                  <a:cubicBezTo>
                    <a:pt x="238" y="690"/>
                    <a:pt x="263" y="698"/>
                    <a:pt x="283" y="701"/>
                  </a:cubicBezTo>
                  <a:cubicBezTo>
                    <a:pt x="309" y="704"/>
                    <a:pt x="328" y="709"/>
                    <a:pt x="354" y="709"/>
                  </a:cubicBezTo>
                  <a:cubicBezTo>
                    <a:pt x="376" y="709"/>
                    <a:pt x="399" y="709"/>
                    <a:pt x="422" y="701"/>
                  </a:cubicBezTo>
                  <a:cubicBezTo>
                    <a:pt x="444" y="695"/>
                    <a:pt x="467" y="687"/>
                    <a:pt x="487" y="681"/>
                  </a:cubicBezTo>
                  <a:cubicBezTo>
                    <a:pt x="509" y="673"/>
                    <a:pt x="526" y="661"/>
                    <a:pt x="549" y="647"/>
                  </a:cubicBezTo>
                  <a:cubicBezTo>
                    <a:pt x="566" y="639"/>
                    <a:pt x="583" y="625"/>
                    <a:pt x="600" y="605"/>
                  </a:cubicBezTo>
                  <a:cubicBezTo>
                    <a:pt x="665" y="540"/>
                    <a:pt x="704" y="447"/>
                    <a:pt x="704" y="356"/>
                  </a:cubicBezTo>
                  <a:cubicBezTo>
                    <a:pt x="704" y="331"/>
                    <a:pt x="699" y="308"/>
                    <a:pt x="696" y="286"/>
                  </a:cubicBezTo>
                  <a:cubicBezTo>
                    <a:pt x="690" y="260"/>
                    <a:pt x="682" y="237"/>
                    <a:pt x="676" y="218"/>
                  </a:cubicBezTo>
                  <a:cubicBezTo>
                    <a:pt x="668" y="195"/>
                    <a:pt x="656" y="178"/>
                    <a:pt x="642" y="158"/>
                  </a:cubicBezTo>
                  <a:cubicBezTo>
                    <a:pt x="634" y="139"/>
                    <a:pt x="619" y="122"/>
                    <a:pt x="602" y="105"/>
                  </a:cubicBezTo>
                  <a:cubicBezTo>
                    <a:pt x="586" y="91"/>
                    <a:pt x="566" y="76"/>
                    <a:pt x="549" y="62"/>
                  </a:cubicBezTo>
                  <a:cubicBezTo>
                    <a:pt x="532" y="51"/>
                    <a:pt x="509" y="37"/>
                    <a:pt x="489" y="31"/>
                  </a:cubicBezTo>
                  <a:cubicBezTo>
                    <a:pt x="467" y="20"/>
                    <a:pt x="441" y="11"/>
                    <a:pt x="422" y="9"/>
                  </a:cubicBezTo>
                  <a:cubicBezTo>
                    <a:pt x="398" y="3"/>
                    <a:pt x="374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8280" bIns="828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1" name="Google Shape;1030;p 1"/>
            <p:cNvSpPr/>
            <p:nvPr/>
          </p:nvSpPr>
          <p:spPr>
            <a:xfrm>
              <a:off x="5555160" y="2564280"/>
              <a:ext cx="74520" cy="74520"/>
            </a:xfrm>
            <a:custGeom>
              <a:avLst/>
              <a:gdLst>
                <a:gd name="textAreaLeft" fmla="*/ 0 w 74520"/>
                <a:gd name="textAreaRight" fmla="*/ 75600 w 74520"/>
                <a:gd name="textAreaTop" fmla="*/ 0 h 74520"/>
                <a:gd name="textAreaBottom" fmla="*/ 75600 h 74520"/>
              </a:gdLst>
              <a:ahLst/>
              <a:rect l="textAreaLeft" t="textAreaTop" r="textAreaRight" b="textAreaBottom"/>
              <a:pathLst>
                <a:path w="702" h="704">
                  <a:moveTo>
                    <a:pt x="351" y="0"/>
                  </a:moveTo>
                  <a:cubicBezTo>
                    <a:pt x="260" y="0"/>
                    <a:pt x="167" y="38"/>
                    <a:pt x="102" y="101"/>
                  </a:cubicBezTo>
                  <a:cubicBezTo>
                    <a:pt x="88" y="115"/>
                    <a:pt x="74" y="138"/>
                    <a:pt x="60" y="155"/>
                  </a:cubicBezTo>
                  <a:cubicBezTo>
                    <a:pt x="48" y="172"/>
                    <a:pt x="34" y="195"/>
                    <a:pt x="29" y="214"/>
                  </a:cubicBezTo>
                  <a:cubicBezTo>
                    <a:pt x="17" y="237"/>
                    <a:pt x="12" y="262"/>
                    <a:pt x="6" y="282"/>
                  </a:cubicBezTo>
                  <a:cubicBezTo>
                    <a:pt x="3" y="308"/>
                    <a:pt x="0" y="327"/>
                    <a:pt x="0" y="353"/>
                  </a:cubicBezTo>
                  <a:cubicBezTo>
                    <a:pt x="0" y="375"/>
                    <a:pt x="3" y="398"/>
                    <a:pt x="6" y="421"/>
                  </a:cubicBezTo>
                  <a:cubicBezTo>
                    <a:pt x="15" y="446"/>
                    <a:pt x="20" y="466"/>
                    <a:pt x="29" y="488"/>
                  </a:cubicBezTo>
                  <a:cubicBezTo>
                    <a:pt x="34" y="508"/>
                    <a:pt x="46" y="525"/>
                    <a:pt x="60" y="548"/>
                  </a:cubicBezTo>
                  <a:cubicBezTo>
                    <a:pt x="71" y="565"/>
                    <a:pt x="88" y="587"/>
                    <a:pt x="102" y="602"/>
                  </a:cubicBezTo>
                  <a:cubicBezTo>
                    <a:pt x="116" y="616"/>
                    <a:pt x="133" y="630"/>
                    <a:pt x="156" y="644"/>
                  </a:cubicBezTo>
                  <a:cubicBezTo>
                    <a:pt x="173" y="652"/>
                    <a:pt x="195" y="667"/>
                    <a:pt x="215" y="675"/>
                  </a:cubicBezTo>
                  <a:cubicBezTo>
                    <a:pt x="235" y="686"/>
                    <a:pt x="260" y="692"/>
                    <a:pt x="283" y="695"/>
                  </a:cubicBezTo>
                  <a:cubicBezTo>
                    <a:pt x="303" y="700"/>
                    <a:pt x="328" y="703"/>
                    <a:pt x="351" y="703"/>
                  </a:cubicBezTo>
                  <a:cubicBezTo>
                    <a:pt x="373" y="703"/>
                    <a:pt x="396" y="700"/>
                    <a:pt x="421" y="695"/>
                  </a:cubicBezTo>
                  <a:cubicBezTo>
                    <a:pt x="444" y="689"/>
                    <a:pt x="467" y="681"/>
                    <a:pt x="486" y="675"/>
                  </a:cubicBezTo>
                  <a:cubicBezTo>
                    <a:pt x="509" y="667"/>
                    <a:pt x="529" y="658"/>
                    <a:pt x="549" y="644"/>
                  </a:cubicBezTo>
                  <a:cubicBezTo>
                    <a:pt x="566" y="633"/>
                    <a:pt x="583" y="619"/>
                    <a:pt x="600" y="602"/>
                  </a:cubicBezTo>
                  <a:cubicBezTo>
                    <a:pt x="614" y="587"/>
                    <a:pt x="628" y="565"/>
                    <a:pt x="642" y="548"/>
                  </a:cubicBezTo>
                  <a:cubicBezTo>
                    <a:pt x="653" y="531"/>
                    <a:pt x="667" y="508"/>
                    <a:pt x="673" y="488"/>
                  </a:cubicBezTo>
                  <a:cubicBezTo>
                    <a:pt x="684" y="466"/>
                    <a:pt x="693" y="440"/>
                    <a:pt x="696" y="421"/>
                  </a:cubicBezTo>
                  <a:cubicBezTo>
                    <a:pt x="698" y="398"/>
                    <a:pt x="701" y="375"/>
                    <a:pt x="701" y="353"/>
                  </a:cubicBezTo>
                  <a:cubicBezTo>
                    <a:pt x="701" y="327"/>
                    <a:pt x="698" y="308"/>
                    <a:pt x="696" y="282"/>
                  </a:cubicBezTo>
                  <a:cubicBezTo>
                    <a:pt x="690" y="257"/>
                    <a:pt x="682" y="237"/>
                    <a:pt x="673" y="214"/>
                  </a:cubicBezTo>
                  <a:cubicBezTo>
                    <a:pt x="667" y="195"/>
                    <a:pt x="656" y="178"/>
                    <a:pt x="642" y="155"/>
                  </a:cubicBezTo>
                  <a:cubicBezTo>
                    <a:pt x="633" y="138"/>
                    <a:pt x="619" y="121"/>
                    <a:pt x="600" y="101"/>
                  </a:cubicBezTo>
                  <a:cubicBezTo>
                    <a:pt x="585" y="87"/>
                    <a:pt x="568" y="73"/>
                    <a:pt x="549" y="59"/>
                  </a:cubicBezTo>
                  <a:cubicBezTo>
                    <a:pt x="529" y="50"/>
                    <a:pt x="509" y="36"/>
                    <a:pt x="486" y="28"/>
                  </a:cubicBezTo>
                  <a:cubicBezTo>
                    <a:pt x="467" y="17"/>
                    <a:pt x="441" y="11"/>
                    <a:pt x="421" y="8"/>
                  </a:cubicBezTo>
                  <a:cubicBezTo>
                    <a:pt x="398" y="3"/>
                    <a:pt x="375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7920" bIns="792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2" name="Google Shape;1031;p 1"/>
            <p:cNvSpPr/>
            <p:nvPr/>
          </p:nvSpPr>
          <p:spPr>
            <a:xfrm>
              <a:off x="5715360" y="1956600"/>
              <a:ext cx="594000" cy="586800"/>
            </a:xfrm>
            <a:custGeom>
              <a:avLst/>
              <a:gdLst>
                <a:gd name="textAreaLeft" fmla="*/ 0 w 594000"/>
                <a:gd name="textAreaRight" fmla="*/ 595080 w 594000"/>
                <a:gd name="textAreaTop" fmla="*/ 0 h 586800"/>
                <a:gd name="textAreaBottom" fmla="*/ 587880 h 586800"/>
              </a:gdLst>
              <a:ahLst/>
              <a:rect l="textAreaLeft" t="textAreaTop" r="textAreaRight" b="textAreaBottom"/>
              <a:pathLst>
                <a:path w="5445" h="5370">
                  <a:moveTo>
                    <a:pt x="4068" y="851"/>
                  </a:moveTo>
                  <a:lnTo>
                    <a:pt x="4551" y="1334"/>
                  </a:lnTo>
                  <a:lnTo>
                    <a:pt x="3452" y="2433"/>
                  </a:lnTo>
                  <a:cubicBezTo>
                    <a:pt x="3316" y="2572"/>
                    <a:pt x="3316" y="2795"/>
                    <a:pt x="3452" y="2931"/>
                  </a:cubicBezTo>
                  <a:lnTo>
                    <a:pt x="4551" y="4030"/>
                  </a:lnTo>
                  <a:lnTo>
                    <a:pt x="4068" y="4514"/>
                  </a:lnTo>
                  <a:lnTo>
                    <a:pt x="2971" y="3417"/>
                  </a:lnTo>
                  <a:cubicBezTo>
                    <a:pt x="2906" y="3352"/>
                    <a:pt x="2816" y="3312"/>
                    <a:pt x="2723" y="3312"/>
                  </a:cubicBezTo>
                  <a:cubicBezTo>
                    <a:pt x="2629" y="3312"/>
                    <a:pt x="2539" y="3352"/>
                    <a:pt x="2471" y="3417"/>
                  </a:cubicBezTo>
                  <a:lnTo>
                    <a:pt x="1374" y="4514"/>
                  </a:lnTo>
                  <a:lnTo>
                    <a:pt x="891" y="4030"/>
                  </a:lnTo>
                  <a:lnTo>
                    <a:pt x="1991" y="2931"/>
                  </a:lnTo>
                  <a:cubicBezTo>
                    <a:pt x="2129" y="2795"/>
                    <a:pt x="2129" y="2572"/>
                    <a:pt x="1991" y="2433"/>
                  </a:cubicBezTo>
                  <a:lnTo>
                    <a:pt x="891" y="1334"/>
                  </a:lnTo>
                  <a:lnTo>
                    <a:pt x="1374" y="851"/>
                  </a:lnTo>
                  <a:lnTo>
                    <a:pt x="2471" y="1950"/>
                  </a:lnTo>
                  <a:cubicBezTo>
                    <a:pt x="2539" y="2012"/>
                    <a:pt x="2629" y="2052"/>
                    <a:pt x="2723" y="2052"/>
                  </a:cubicBezTo>
                  <a:cubicBezTo>
                    <a:pt x="2816" y="2052"/>
                    <a:pt x="2906" y="2018"/>
                    <a:pt x="2971" y="1950"/>
                  </a:cubicBezTo>
                  <a:lnTo>
                    <a:pt x="4068" y="851"/>
                  </a:lnTo>
                  <a:close/>
                  <a:moveTo>
                    <a:pt x="1374" y="0"/>
                  </a:moveTo>
                  <a:cubicBezTo>
                    <a:pt x="1281" y="0"/>
                    <a:pt x="1191" y="34"/>
                    <a:pt x="1126" y="102"/>
                  </a:cubicBezTo>
                  <a:lnTo>
                    <a:pt x="139" y="1088"/>
                  </a:lnTo>
                  <a:cubicBezTo>
                    <a:pt x="1" y="1227"/>
                    <a:pt x="1" y="1447"/>
                    <a:pt x="139" y="1586"/>
                  </a:cubicBezTo>
                  <a:lnTo>
                    <a:pt x="1239" y="2685"/>
                  </a:lnTo>
                  <a:lnTo>
                    <a:pt x="139" y="3784"/>
                  </a:lnTo>
                  <a:cubicBezTo>
                    <a:pt x="1" y="3920"/>
                    <a:pt x="1" y="4143"/>
                    <a:pt x="139" y="4282"/>
                  </a:cubicBezTo>
                  <a:lnTo>
                    <a:pt x="1126" y="5268"/>
                  </a:lnTo>
                  <a:cubicBezTo>
                    <a:pt x="1191" y="5330"/>
                    <a:pt x="1281" y="5370"/>
                    <a:pt x="1374" y="5370"/>
                  </a:cubicBezTo>
                  <a:cubicBezTo>
                    <a:pt x="1471" y="5370"/>
                    <a:pt x="1558" y="5333"/>
                    <a:pt x="1626" y="5268"/>
                  </a:cubicBezTo>
                  <a:lnTo>
                    <a:pt x="2725" y="4169"/>
                  </a:lnTo>
                  <a:lnTo>
                    <a:pt x="3819" y="5268"/>
                  </a:lnTo>
                  <a:cubicBezTo>
                    <a:pt x="3887" y="5330"/>
                    <a:pt x="3975" y="5370"/>
                    <a:pt x="4071" y="5370"/>
                  </a:cubicBezTo>
                  <a:cubicBezTo>
                    <a:pt x="4164" y="5370"/>
                    <a:pt x="4254" y="5330"/>
                    <a:pt x="4322" y="5268"/>
                  </a:cubicBezTo>
                  <a:lnTo>
                    <a:pt x="5309" y="4282"/>
                  </a:lnTo>
                  <a:cubicBezTo>
                    <a:pt x="5444" y="4143"/>
                    <a:pt x="5444" y="3920"/>
                    <a:pt x="5309" y="3784"/>
                  </a:cubicBezTo>
                  <a:lnTo>
                    <a:pt x="4212" y="2685"/>
                  </a:lnTo>
                  <a:lnTo>
                    <a:pt x="5309" y="1586"/>
                  </a:lnTo>
                  <a:cubicBezTo>
                    <a:pt x="5444" y="1447"/>
                    <a:pt x="5444" y="1227"/>
                    <a:pt x="5309" y="1088"/>
                  </a:cubicBezTo>
                  <a:lnTo>
                    <a:pt x="4322" y="102"/>
                  </a:lnTo>
                  <a:cubicBezTo>
                    <a:pt x="4254" y="40"/>
                    <a:pt x="4167" y="0"/>
                    <a:pt x="4071" y="0"/>
                  </a:cubicBezTo>
                  <a:cubicBezTo>
                    <a:pt x="3975" y="0"/>
                    <a:pt x="3887" y="34"/>
                    <a:pt x="3819" y="102"/>
                  </a:cubicBezTo>
                  <a:lnTo>
                    <a:pt x="2725" y="1201"/>
                  </a:lnTo>
                  <a:lnTo>
                    <a:pt x="1626" y="102"/>
                  </a:lnTo>
                  <a:cubicBezTo>
                    <a:pt x="1558" y="40"/>
                    <a:pt x="1471" y="0"/>
                    <a:pt x="1374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0840" bIns="6084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3" name="Google Shape;1032;p 1"/>
            <p:cNvSpPr/>
            <p:nvPr/>
          </p:nvSpPr>
          <p:spPr>
            <a:xfrm>
              <a:off x="6401880" y="1919520"/>
              <a:ext cx="656640" cy="656640"/>
            </a:xfrm>
            <a:custGeom>
              <a:avLst/>
              <a:gdLst>
                <a:gd name="textAreaLeft" fmla="*/ 0 w 656640"/>
                <a:gd name="textAreaRight" fmla="*/ 657720 w 656640"/>
                <a:gd name="textAreaTop" fmla="*/ 0 h 656640"/>
                <a:gd name="textAreaBottom" fmla="*/ 657720 h 656640"/>
              </a:gdLst>
              <a:ahLst/>
              <a:rect l="textAreaLeft" t="textAreaTop" r="textAreaRight" b="textAreaBottom"/>
              <a:pathLst>
                <a:path w="6009" h="6012">
                  <a:moveTo>
                    <a:pt x="3002" y="2125"/>
                  </a:moveTo>
                  <a:cubicBezTo>
                    <a:pt x="3491" y="2125"/>
                    <a:pt x="3886" y="2521"/>
                    <a:pt x="3886" y="3010"/>
                  </a:cubicBezTo>
                  <a:cubicBezTo>
                    <a:pt x="3886" y="3496"/>
                    <a:pt x="3491" y="3892"/>
                    <a:pt x="3002" y="3892"/>
                  </a:cubicBezTo>
                  <a:cubicBezTo>
                    <a:pt x="2516" y="3892"/>
                    <a:pt x="2120" y="3496"/>
                    <a:pt x="2120" y="3010"/>
                  </a:cubicBezTo>
                  <a:cubicBezTo>
                    <a:pt x="2120" y="2521"/>
                    <a:pt x="2516" y="2125"/>
                    <a:pt x="3002" y="2125"/>
                  </a:cubicBezTo>
                  <a:close/>
                  <a:moveTo>
                    <a:pt x="3002" y="1416"/>
                  </a:moveTo>
                  <a:cubicBezTo>
                    <a:pt x="2126" y="1416"/>
                    <a:pt x="1413" y="2131"/>
                    <a:pt x="1413" y="3007"/>
                  </a:cubicBezTo>
                  <a:cubicBezTo>
                    <a:pt x="1413" y="3883"/>
                    <a:pt x="2126" y="4596"/>
                    <a:pt x="3002" y="4596"/>
                  </a:cubicBezTo>
                  <a:cubicBezTo>
                    <a:pt x="3878" y="4596"/>
                    <a:pt x="4593" y="3883"/>
                    <a:pt x="4593" y="3007"/>
                  </a:cubicBezTo>
                  <a:cubicBezTo>
                    <a:pt x="4593" y="2131"/>
                    <a:pt x="3878" y="1416"/>
                    <a:pt x="3002" y="1416"/>
                  </a:cubicBezTo>
                  <a:close/>
                  <a:moveTo>
                    <a:pt x="3002" y="709"/>
                  </a:moveTo>
                  <a:cubicBezTo>
                    <a:pt x="4271" y="709"/>
                    <a:pt x="5302" y="1741"/>
                    <a:pt x="5300" y="3010"/>
                  </a:cubicBezTo>
                  <a:cubicBezTo>
                    <a:pt x="5300" y="4279"/>
                    <a:pt x="4268" y="5311"/>
                    <a:pt x="3002" y="5311"/>
                  </a:cubicBezTo>
                  <a:cubicBezTo>
                    <a:pt x="1738" y="5311"/>
                    <a:pt x="707" y="4279"/>
                    <a:pt x="707" y="3010"/>
                  </a:cubicBezTo>
                  <a:cubicBezTo>
                    <a:pt x="707" y="1741"/>
                    <a:pt x="1736" y="709"/>
                    <a:pt x="3002" y="709"/>
                  </a:cubicBezTo>
                  <a:close/>
                  <a:moveTo>
                    <a:pt x="3002" y="0"/>
                  </a:moveTo>
                  <a:cubicBezTo>
                    <a:pt x="1348" y="0"/>
                    <a:pt x="0" y="1348"/>
                    <a:pt x="0" y="3007"/>
                  </a:cubicBezTo>
                  <a:cubicBezTo>
                    <a:pt x="0" y="4663"/>
                    <a:pt x="1346" y="6012"/>
                    <a:pt x="3002" y="6012"/>
                  </a:cubicBezTo>
                  <a:cubicBezTo>
                    <a:pt x="4661" y="6012"/>
                    <a:pt x="6009" y="4666"/>
                    <a:pt x="6006" y="3007"/>
                  </a:cubicBezTo>
                  <a:cubicBezTo>
                    <a:pt x="6006" y="1348"/>
                    <a:pt x="4661" y="0"/>
                    <a:pt x="3002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8040" bIns="6804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4" name="Google Shape;1033;p 1"/>
            <p:cNvSpPr/>
            <p:nvPr/>
          </p:nvSpPr>
          <p:spPr>
            <a:xfrm>
              <a:off x="6468480" y="2678040"/>
              <a:ext cx="593280" cy="586440"/>
            </a:xfrm>
            <a:custGeom>
              <a:avLst/>
              <a:gdLst>
                <a:gd name="textAreaLeft" fmla="*/ 0 w 593280"/>
                <a:gd name="textAreaRight" fmla="*/ 594360 w 593280"/>
                <a:gd name="textAreaTop" fmla="*/ 0 h 586440"/>
                <a:gd name="textAreaBottom" fmla="*/ 587520 h 586440"/>
              </a:gdLst>
              <a:ahLst/>
              <a:rect l="textAreaLeft" t="textAreaTop" r="textAreaRight" b="textAreaBottom"/>
              <a:pathLst>
                <a:path w="5447" h="5371">
                  <a:moveTo>
                    <a:pt x="4076" y="851"/>
                  </a:moveTo>
                  <a:lnTo>
                    <a:pt x="4559" y="1334"/>
                  </a:lnTo>
                  <a:lnTo>
                    <a:pt x="3463" y="2434"/>
                  </a:lnTo>
                  <a:cubicBezTo>
                    <a:pt x="3324" y="2572"/>
                    <a:pt x="3324" y="2796"/>
                    <a:pt x="3463" y="2931"/>
                  </a:cubicBezTo>
                  <a:lnTo>
                    <a:pt x="4559" y="4031"/>
                  </a:lnTo>
                  <a:lnTo>
                    <a:pt x="4076" y="4514"/>
                  </a:lnTo>
                  <a:lnTo>
                    <a:pt x="2977" y="3417"/>
                  </a:lnTo>
                  <a:cubicBezTo>
                    <a:pt x="2909" y="3352"/>
                    <a:pt x="2821" y="3313"/>
                    <a:pt x="2725" y="3313"/>
                  </a:cubicBezTo>
                  <a:cubicBezTo>
                    <a:pt x="2629" y="3313"/>
                    <a:pt x="2541" y="3352"/>
                    <a:pt x="2473" y="3417"/>
                  </a:cubicBezTo>
                  <a:lnTo>
                    <a:pt x="1377" y="4514"/>
                  </a:lnTo>
                  <a:lnTo>
                    <a:pt x="891" y="4031"/>
                  </a:lnTo>
                  <a:lnTo>
                    <a:pt x="1987" y="2931"/>
                  </a:lnTo>
                  <a:cubicBezTo>
                    <a:pt x="2126" y="2796"/>
                    <a:pt x="2126" y="2572"/>
                    <a:pt x="1987" y="2434"/>
                  </a:cubicBezTo>
                  <a:lnTo>
                    <a:pt x="891" y="1334"/>
                  </a:lnTo>
                  <a:lnTo>
                    <a:pt x="1377" y="851"/>
                  </a:lnTo>
                  <a:lnTo>
                    <a:pt x="2473" y="1950"/>
                  </a:lnTo>
                  <a:cubicBezTo>
                    <a:pt x="2541" y="2013"/>
                    <a:pt x="2629" y="2052"/>
                    <a:pt x="2725" y="2052"/>
                  </a:cubicBezTo>
                  <a:cubicBezTo>
                    <a:pt x="2821" y="2052"/>
                    <a:pt x="2909" y="2018"/>
                    <a:pt x="2977" y="1950"/>
                  </a:cubicBezTo>
                  <a:lnTo>
                    <a:pt x="4076" y="851"/>
                  </a:lnTo>
                  <a:close/>
                  <a:moveTo>
                    <a:pt x="1377" y="0"/>
                  </a:moveTo>
                  <a:cubicBezTo>
                    <a:pt x="1281" y="0"/>
                    <a:pt x="1193" y="34"/>
                    <a:pt x="1125" y="102"/>
                  </a:cubicBezTo>
                  <a:lnTo>
                    <a:pt x="139" y="1088"/>
                  </a:lnTo>
                  <a:cubicBezTo>
                    <a:pt x="0" y="1227"/>
                    <a:pt x="0" y="1447"/>
                    <a:pt x="139" y="1586"/>
                  </a:cubicBezTo>
                  <a:lnTo>
                    <a:pt x="1236" y="2685"/>
                  </a:lnTo>
                  <a:lnTo>
                    <a:pt x="139" y="3785"/>
                  </a:lnTo>
                  <a:cubicBezTo>
                    <a:pt x="0" y="3920"/>
                    <a:pt x="0" y="4144"/>
                    <a:pt x="139" y="4282"/>
                  </a:cubicBezTo>
                  <a:lnTo>
                    <a:pt x="1125" y="5269"/>
                  </a:lnTo>
                  <a:cubicBezTo>
                    <a:pt x="1193" y="5331"/>
                    <a:pt x="1281" y="5370"/>
                    <a:pt x="1377" y="5370"/>
                  </a:cubicBezTo>
                  <a:cubicBezTo>
                    <a:pt x="1470" y="5370"/>
                    <a:pt x="1561" y="5334"/>
                    <a:pt x="1626" y="5269"/>
                  </a:cubicBezTo>
                  <a:lnTo>
                    <a:pt x="2722" y="4169"/>
                  </a:lnTo>
                  <a:lnTo>
                    <a:pt x="3822" y="5269"/>
                  </a:lnTo>
                  <a:cubicBezTo>
                    <a:pt x="3887" y="5331"/>
                    <a:pt x="3977" y="5370"/>
                    <a:pt x="4070" y="5370"/>
                  </a:cubicBezTo>
                  <a:cubicBezTo>
                    <a:pt x="4164" y="5370"/>
                    <a:pt x="4254" y="5331"/>
                    <a:pt x="4322" y="5269"/>
                  </a:cubicBezTo>
                  <a:lnTo>
                    <a:pt x="5308" y="4282"/>
                  </a:lnTo>
                  <a:cubicBezTo>
                    <a:pt x="5447" y="4144"/>
                    <a:pt x="5447" y="3920"/>
                    <a:pt x="5308" y="3785"/>
                  </a:cubicBezTo>
                  <a:lnTo>
                    <a:pt x="4209" y="2685"/>
                  </a:lnTo>
                  <a:lnTo>
                    <a:pt x="5308" y="1586"/>
                  </a:lnTo>
                  <a:cubicBezTo>
                    <a:pt x="5447" y="1447"/>
                    <a:pt x="5447" y="1227"/>
                    <a:pt x="5308" y="1088"/>
                  </a:cubicBezTo>
                  <a:lnTo>
                    <a:pt x="4322" y="102"/>
                  </a:lnTo>
                  <a:cubicBezTo>
                    <a:pt x="4254" y="40"/>
                    <a:pt x="4166" y="0"/>
                    <a:pt x="4070" y="0"/>
                  </a:cubicBezTo>
                  <a:cubicBezTo>
                    <a:pt x="3977" y="0"/>
                    <a:pt x="3887" y="34"/>
                    <a:pt x="3822" y="102"/>
                  </a:cubicBezTo>
                  <a:lnTo>
                    <a:pt x="2722" y="1201"/>
                  </a:lnTo>
                  <a:lnTo>
                    <a:pt x="1626" y="102"/>
                  </a:lnTo>
                  <a:cubicBezTo>
                    <a:pt x="1561" y="40"/>
                    <a:pt x="1470" y="0"/>
                    <a:pt x="1377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0840" bIns="6084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5" name="Google Shape;1034;p 1"/>
            <p:cNvSpPr/>
            <p:nvPr/>
          </p:nvSpPr>
          <p:spPr>
            <a:xfrm>
              <a:off x="5720760" y="2641320"/>
              <a:ext cx="656640" cy="656280"/>
            </a:xfrm>
            <a:custGeom>
              <a:avLst/>
              <a:gdLst>
                <a:gd name="textAreaLeft" fmla="*/ 0 w 656640"/>
                <a:gd name="textAreaRight" fmla="*/ 657720 w 656640"/>
                <a:gd name="textAreaTop" fmla="*/ 0 h 656280"/>
                <a:gd name="textAreaBottom" fmla="*/ 657360 h 656280"/>
              </a:gdLst>
              <a:ahLst/>
              <a:rect l="textAreaLeft" t="textAreaTop" r="textAreaRight" b="textAreaBottom"/>
              <a:pathLst>
                <a:path w="6010" h="6012">
                  <a:moveTo>
                    <a:pt x="3005" y="2126"/>
                  </a:moveTo>
                  <a:cubicBezTo>
                    <a:pt x="3494" y="2126"/>
                    <a:pt x="3887" y="2521"/>
                    <a:pt x="3890" y="3010"/>
                  </a:cubicBezTo>
                  <a:cubicBezTo>
                    <a:pt x="3890" y="3496"/>
                    <a:pt x="3494" y="3892"/>
                    <a:pt x="3005" y="3892"/>
                  </a:cubicBezTo>
                  <a:cubicBezTo>
                    <a:pt x="2519" y="3892"/>
                    <a:pt x="2123" y="3496"/>
                    <a:pt x="2123" y="3010"/>
                  </a:cubicBezTo>
                  <a:cubicBezTo>
                    <a:pt x="2123" y="2521"/>
                    <a:pt x="2519" y="2126"/>
                    <a:pt x="3005" y="2126"/>
                  </a:cubicBezTo>
                  <a:close/>
                  <a:moveTo>
                    <a:pt x="3005" y="1416"/>
                  </a:moveTo>
                  <a:cubicBezTo>
                    <a:pt x="2129" y="1416"/>
                    <a:pt x="1417" y="2131"/>
                    <a:pt x="1417" y="3007"/>
                  </a:cubicBezTo>
                  <a:cubicBezTo>
                    <a:pt x="1417" y="3884"/>
                    <a:pt x="2129" y="4596"/>
                    <a:pt x="3005" y="4596"/>
                  </a:cubicBezTo>
                  <a:cubicBezTo>
                    <a:pt x="3881" y="4596"/>
                    <a:pt x="4593" y="3884"/>
                    <a:pt x="4596" y="3007"/>
                  </a:cubicBezTo>
                  <a:cubicBezTo>
                    <a:pt x="4596" y="2131"/>
                    <a:pt x="3881" y="1416"/>
                    <a:pt x="3005" y="1416"/>
                  </a:cubicBezTo>
                  <a:close/>
                  <a:moveTo>
                    <a:pt x="3005" y="710"/>
                  </a:moveTo>
                  <a:cubicBezTo>
                    <a:pt x="4274" y="710"/>
                    <a:pt x="5303" y="1741"/>
                    <a:pt x="5303" y="3010"/>
                  </a:cubicBezTo>
                  <a:cubicBezTo>
                    <a:pt x="5303" y="4279"/>
                    <a:pt x="4274" y="5311"/>
                    <a:pt x="3005" y="5311"/>
                  </a:cubicBezTo>
                  <a:cubicBezTo>
                    <a:pt x="1739" y="5311"/>
                    <a:pt x="707" y="4279"/>
                    <a:pt x="707" y="3010"/>
                  </a:cubicBezTo>
                  <a:cubicBezTo>
                    <a:pt x="707" y="1741"/>
                    <a:pt x="1739" y="710"/>
                    <a:pt x="3005" y="710"/>
                  </a:cubicBezTo>
                  <a:close/>
                  <a:moveTo>
                    <a:pt x="3005" y="0"/>
                  </a:moveTo>
                  <a:cubicBezTo>
                    <a:pt x="1349" y="0"/>
                    <a:pt x="1" y="1348"/>
                    <a:pt x="1" y="3007"/>
                  </a:cubicBezTo>
                  <a:cubicBezTo>
                    <a:pt x="1" y="4664"/>
                    <a:pt x="1349" y="6012"/>
                    <a:pt x="3005" y="6012"/>
                  </a:cubicBezTo>
                  <a:cubicBezTo>
                    <a:pt x="4664" y="6012"/>
                    <a:pt x="6009" y="4667"/>
                    <a:pt x="6009" y="3007"/>
                  </a:cubicBezTo>
                  <a:cubicBezTo>
                    <a:pt x="6009" y="1348"/>
                    <a:pt x="4664" y="0"/>
                    <a:pt x="3005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8040" bIns="6804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bg>
      <p:bgPr>
        <a:gradFill rotWithShape="0">
          <a:gsLst>
            <a:gs pos="0">
              <a:srgbClr val="b4c7dc"/>
            </a:gs>
            <a:gs pos="100000">
              <a:srgbClr val="dee6ef"/>
            </a:gs>
          </a:gsLst>
          <a:lin ang="534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576720" y="494280"/>
            <a:ext cx="5312880" cy="571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fontScale="87222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" sz="3000" spc="-1" strike="noStrike">
                <a:solidFill>
                  <a:schemeClr val="dk1"/>
                </a:solidFill>
                <a:latin typeface="Play"/>
                <a:ea typeface="Play"/>
              </a:rPr>
              <a:t>Анализ конкурентов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768240" y="1065960"/>
            <a:ext cx="4271040" cy="3618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fontScale="26111"/>
          </a:bodyPr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" sz="5600" spc="-1" strike="noStrike">
                <a:solidFill>
                  <a:schemeClr val="dk1"/>
                </a:solidFill>
                <a:latin typeface="Play"/>
                <a:ea typeface="Play"/>
              </a:rPr>
              <a:t>Мы сталкиваемся с серьезной проблемой: школьники часто ощущают неопределенность в выборе будущей профессии. Текущие решения, основанные на ограниченных ресурсах и советах, часто оказываются недостаточно эффективными. Мы уверены, что наше приложение для профориентации может преодолеть эту проблему и предложить более инновационные и персонализированные решения для наших пользователей.</a:t>
            </a:r>
            <a:endParaRPr b="0" lang="ru-RU" sz="5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bg>
      <p:bgPr>
        <a:gradFill rotWithShape="0">
          <a:gsLst>
            <a:gs pos="0">
              <a:srgbClr val="b4c7dc"/>
            </a:gs>
            <a:gs pos="100000">
              <a:srgbClr val="dee6ef"/>
            </a:gs>
          </a:gsLst>
          <a:lin ang="534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/>
          </p:nvPr>
        </p:nvSpPr>
        <p:spPr>
          <a:xfrm>
            <a:off x="360000" y="1080000"/>
            <a:ext cx="4139280" cy="377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888" lnSpcReduction="10000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5500" spc="-1" strike="noStrike">
                <a:solidFill>
                  <a:srgbClr val="000000"/>
                </a:solidFill>
                <a:latin typeface="Play "/>
              </a:rPr>
              <a:t>Советы окружающих: Исследование показало, что советы и влияние окружающих играют значительную роль в выборе профессии у школьников.</a:t>
            </a:r>
            <a:endParaRPr b="0" lang="ru-RU" sz="155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5500" spc="-1" strike="noStrike">
                <a:solidFill>
                  <a:srgbClr val="000000"/>
                </a:solidFill>
                <a:latin typeface="Play "/>
              </a:rPr>
              <a:t>Дружеский влияние: 25% учащихся выбирают профессию под влиянием более самостоятельных друзей.</a:t>
            </a:r>
            <a:endParaRPr b="0" lang="ru-RU" sz="155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5500" spc="-1" strike="noStrike">
                <a:solidFill>
                  <a:srgbClr val="000000"/>
                </a:solidFill>
                <a:latin typeface="Play "/>
              </a:rPr>
              <a:t>Родительский совет: 17% выбирают профессию по совету родителей, что подчеркивает важность семейной поддержки.</a:t>
            </a:r>
            <a:endParaRPr b="0" lang="ru-RU" sz="155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5500" spc="-1" strike="noStrike">
                <a:solidFill>
                  <a:srgbClr val="000000"/>
                </a:solidFill>
                <a:latin typeface="Play "/>
              </a:rPr>
              <a:t>Медиа и информационные ресурсы: 9% подростков ориентируются на профессии, представленные в средствах массовой информации.</a:t>
            </a:r>
            <a:endParaRPr b="0" lang="ru-RU" sz="15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/>
          </p:nvPr>
        </p:nvSpPr>
        <p:spPr>
          <a:xfrm>
            <a:off x="4860000" y="1080000"/>
            <a:ext cx="3959280" cy="377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8333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550" spc="-1" strike="noStrike">
                <a:solidFill>
                  <a:srgbClr val="000000"/>
                </a:solidFill>
                <a:latin typeface="Play  "/>
              </a:rPr>
              <a:t>Малозначительные факторы: Другие 9% учитывают факторы, такие как близость ВУЗа к дому.</a:t>
            </a:r>
            <a:endParaRPr b="0" lang="ru-RU" sz="155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550" spc="-1" strike="noStrike">
                <a:solidFill>
                  <a:srgbClr val="000000"/>
                </a:solidFill>
                <a:latin typeface="Play  "/>
              </a:rPr>
              <a:t>Ориентация на содержательность: Только 40% подростков выбирают профессию, ориентируясь на собственные интересы и содержательность деятельности.</a:t>
            </a:r>
            <a:endParaRPr b="0" lang="ru-RU" sz="155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550" spc="-1" strike="noStrike">
                <a:solidFill>
                  <a:srgbClr val="000000"/>
                </a:solidFill>
                <a:latin typeface="Play  "/>
              </a:rPr>
              <a:t>Эти данные подчеркивают важность обеспечения школьников информацией и ресурсами для более осознанного выбора профессии.</a:t>
            </a:r>
            <a:endParaRPr b="0" lang="ru-RU" sz="15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Google Shape;93;p 1"/>
          <p:cNvSpPr/>
          <p:nvPr/>
        </p:nvSpPr>
        <p:spPr>
          <a:xfrm>
            <a:off x="576720" y="435600"/>
            <a:ext cx="7702560" cy="64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" sz="1700" spc="-1" strike="noStrike">
                <a:solidFill>
                  <a:schemeClr val="dk1"/>
                </a:solidFill>
                <a:latin typeface="Play"/>
                <a:ea typeface="Play"/>
              </a:rPr>
              <a:t>Факторы в выборе профессии у школьников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bg>
      <p:bgPr>
        <a:gradFill rotWithShape="0">
          <a:gsLst>
            <a:gs pos="0">
              <a:srgbClr val="b4c7dc"/>
            </a:gs>
            <a:gs pos="100000">
              <a:srgbClr val="dee6ef"/>
            </a:gs>
          </a:gsLst>
          <a:lin ang="534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1218240" y="435600"/>
            <a:ext cx="3821040" cy="571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fontScale="87222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" sz="3000" spc="-1" strike="noStrike">
                <a:solidFill>
                  <a:schemeClr val="dk1"/>
                </a:solidFill>
                <a:latin typeface="Play"/>
                <a:ea typeface="Play"/>
              </a:rPr>
              <a:t>Гипотеза решения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576720" y="1080000"/>
            <a:ext cx="5902560" cy="361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432000"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550" spc="-1" strike="noStrike">
                <a:solidFill>
                  <a:srgbClr val="000000"/>
                </a:solidFill>
                <a:latin typeface="Play "/>
              </a:rPr>
              <a:t>Наша гипотеза решения заключается в предоставлении широкого выбора тестов и опросников, которые помогут идентифицировать интересы и способности наших пользователей. Мы не ограничиваемся обычными методами профориентации; вместо этого, мы внедряем инновационные технологии. Графическое представление результатов и персонализированные рекомендации делают процесс профориентации более увлекательным и понятным. Мы стремимся предоставить уникальный опыт, который поможет школьникам принять осознанное решение о своем будущем.</a:t>
            </a:r>
            <a:endParaRPr b="0" lang="ru-RU" sz="155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63" name="Google Shape;737;p49"/>
          <p:cNvGrpSpPr/>
          <p:nvPr/>
        </p:nvGrpSpPr>
        <p:grpSpPr>
          <a:xfrm>
            <a:off x="6660000" y="1440000"/>
            <a:ext cx="1719000" cy="2009880"/>
            <a:chOff x="6660000" y="1440000"/>
            <a:chExt cx="1719000" cy="2009880"/>
          </a:xfrm>
        </p:grpSpPr>
        <p:sp>
          <p:nvSpPr>
            <p:cNvPr id="164" name="Google Shape;738;p 1"/>
            <p:cNvSpPr/>
            <p:nvPr/>
          </p:nvSpPr>
          <p:spPr>
            <a:xfrm rot="478200">
              <a:off x="6751080" y="1947960"/>
              <a:ext cx="1403280" cy="1411200"/>
            </a:xfrm>
            <a:custGeom>
              <a:avLst/>
              <a:gdLst>
                <a:gd name="textAreaLeft" fmla="*/ 0 w 1403280"/>
                <a:gd name="textAreaRight" fmla="*/ 1404360 w 1403280"/>
                <a:gd name="textAreaTop" fmla="*/ 0 h 1411200"/>
                <a:gd name="textAreaBottom" fmla="*/ 1412280 h 1411200"/>
              </a:gdLst>
              <a:ahLst/>
              <a:rect l="textAreaLeft" t="textAreaTop" r="textAreaRight" b="textAreaBottom"/>
              <a:pathLst>
                <a:path w="13350" h="13426">
                  <a:moveTo>
                    <a:pt x="5914" y="707"/>
                  </a:moveTo>
                  <a:lnTo>
                    <a:pt x="3669" y="3344"/>
                  </a:lnTo>
                  <a:lnTo>
                    <a:pt x="1106" y="3344"/>
                  </a:lnTo>
                  <a:lnTo>
                    <a:pt x="2949" y="707"/>
                  </a:lnTo>
                  <a:close/>
                  <a:moveTo>
                    <a:pt x="6677" y="896"/>
                  </a:moveTo>
                  <a:lnTo>
                    <a:pt x="8757" y="3344"/>
                  </a:lnTo>
                  <a:lnTo>
                    <a:pt x="4597" y="3344"/>
                  </a:lnTo>
                  <a:lnTo>
                    <a:pt x="6677" y="896"/>
                  </a:lnTo>
                  <a:close/>
                  <a:moveTo>
                    <a:pt x="10407" y="707"/>
                  </a:moveTo>
                  <a:lnTo>
                    <a:pt x="12253" y="3344"/>
                  </a:lnTo>
                  <a:lnTo>
                    <a:pt x="9687" y="3344"/>
                  </a:lnTo>
                  <a:lnTo>
                    <a:pt x="7443" y="707"/>
                  </a:lnTo>
                  <a:close/>
                  <a:moveTo>
                    <a:pt x="3571" y="4050"/>
                  </a:moveTo>
                  <a:lnTo>
                    <a:pt x="5645" y="10884"/>
                  </a:lnTo>
                  <a:lnTo>
                    <a:pt x="1083" y="4050"/>
                  </a:lnTo>
                  <a:close/>
                  <a:moveTo>
                    <a:pt x="9045" y="4050"/>
                  </a:moveTo>
                  <a:lnTo>
                    <a:pt x="6677" y="11851"/>
                  </a:lnTo>
                  <a:lnTo>
                    <a:pt x="4305" y="4050"/>
                  </a:lnTo>
                  <a:close/>
                  <a:moveTo>
                    <a:pt x="2765" y="0"/>
                  </a:moveTo>
                  <a:cubicBezTo>
                    <a:pt x="2649" y="0"/>
                    <a:pt x="2545" y="57"/>
                    <a:pt x="2477" y="150"/>
                  </a:cubicBezTo>
                  <a:lnTo>
                    <a:pt x="137" y="3496"/>
                  </a:lnTo>
                  <a:cubicBezTo>
                    <a:pt x="137" y="3496"/>
                    <a:pt x="1" y="3717"/>
                    <a:pt x="134" y="3895"/>
                  </a:cubicBezTo>
                  <a:lnTo>
                    <a:pt x="6383" y="13261"/>
                  </a:lnTo>
                  <a:cubicBezTo>
                    <a:pt x="6383" y="13261"/>
                    <a:pt x="6510" y="13425"/>
                    <a:pt x="6671" y="13425"/>
                  </a:cubicBezTo>
                  <a:lnTo>
                    <a:pt x="6679" y="13425"/>
                  </a:lnTo>
                  <a:cubicBezTo>
                    <a:pt x="6849" y="13425"/>
                    <a:pt x="6973" y="13264"/>
                    <a:pt x="6976" y="13261"/>
                  </a:cubicBezTo>
                  <a:lnTo>
                    <a:pt x="10161" y="8493"/>
                  </a:lnTo>
                  <a:cubicBezTo>
                    <a:pt x="10269" y="8329"/>
                    <a:pt x="10224" y="8112"/>
                    <a:pt x="10063" y="8002"/>
                  </a:cubicBezTo>
                  <a:cubicBezTo>
                    <a:pt x="10002" y="7961"/>
                    <a:pt x="9934" y="7941"/>
                    <a:pt x="9866" y="7941"/>
                  </a:cubicBezTo>
                  <a:cubicBezTo>
                    <a:pt x="9752" y="7941"/>
                    <a:pt x="9640" y="7997"/>
                    <a:pt x="9571" y="8100"/>
                  </a:cubicBezTo>
                  <a:lnTo>
                    <a:pt x="7711" y="10887"/>
                  </a:lnTo>
                  <a:lnTo>
                    <a:pt x="9121" y="6252"/>
                  </a:lnTo>
                  <a:lnTo>
                    <a:pt x="9788" y="4056"/>
                  </a:lnTo>
                  <a:lnTo>
                    <a:pt x="12273" y="4056"/>
                  </a:lnTo>
                  <a:lnTo>
                    <a:pt x="11122" y="5780"/>
                  </a:lnTo>
                  <a:cubicBezTo>
                    <a:pt x="11012" y="5941"/>
                    <a:pt x="11057" y="6162"/>
                    <a:pt x="11221" y="6269"/>
                  </a:cubicBezTo>
                  <a:cubicBezTo>
                    <a:pt x="11281" y="6310"/>
                    <a:pt x="11349" y="6329"/>
                    <a:pt x="11416" y="6329"/>
                  </a:cubicBezTo>
                  <a:cubicBezTo>
                    <a:pt x="11530" y="6329"/>
                    <a:pt x="11643" y="6273"/>
                    <a:pt x="11710" y="6170"/>
                  </a:cubicBezTo>
                  <a:lnTo>
                    <a:pt x="13225" y="3898"/>
                  </a:lnTo>
                  <a:cubicBezTo>
                    <a:pt x="13228" y="3892"/>
                    <a:pt x="13350" y="3683"/>
                    <a:pt x="13220" y="3496"/>
                  </a:cubicBezTo>
                  <a:lnTo>
                    <a:pt x="10882" y="150"/>
                  </a:lnTo>
                  <a:cubicBezTo>
                    <a:pt x="10814" y="57"/>
                    <a:pt x="10707" y="0"/>
                    <a:pt x="10591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91440" bIns="9144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5" name="Google Shape;739;p 1"/>
            <p:cNvSpPr/>
            <p:nvPr/>
          </p:nvSpPr>
          <p:spPr>
            <a:xfrm rot="470400">
              <a:off x="7823160" y="2715840"/>
              <a:ext cx="81000" cy="73080"/>
            </a:xfrm>
            <a:custGeom>
              <a:avLst/>
              <a:gdLst>
                <a:gd name="textAreaLeft" fmla="*/ 0 w 81000"/>
                <a:gd name="textAreaRight" fmla="*/ 82080 w 81000"/>
                <a:gd name="textAreaTop" fmla="*/ 0 h 73080"/>
                <a:gd name="textAreaBottom" fmla="*/ 74160 h 73080"/>
              </a:gdLst>
              <a:ahLst/>
              <a:rect l="textAreaLeft" t="textAreaTop" r="textAreaRight" b="textAreaBottom"/>
              <a:pathLst>
                <a:path w="792" h="722">
                  <a:moveTo>
                    <a:pt x="387" y="1"/>
                  </a:moveTo>
                  <a:cubicBezTo>
                    <a:pt x="297" y="1"/>
                    <a:pt x="208" y="34"/>
                    <a:pt x="139" y="102"/>
                  </a:cubicBezTo>
                  <a:cubicBezTo>
                    <a:pt x="0" y="241"/>
                    <a:pt x="0" y="464"/>
                    <a:pt x="139" y="603"/>
                  </a:cubicBezTo>
                  <a:lnTo>
                    <a:pt x="155" y="619"/>
                  </a:lnTo>
                  <a:cubicBezTo>
                    <a:pt x="226" y="687"/>
                    <a:pt x="314" y="721"/>
                    <a:pt x="407" y="721"/>
                  </a:cubicBezTo>
                  <a:cubicBezTo>
                    <a:pt x="500" y="721"/>
                    <a:pt x="588" y="690"/>
                    <a:pt x="656" y="619"/>
                  </a:cubicBezTo>
                  <a:cubicBezTo>
                    <a:pt x="791" y="481"/>
                    <a:pt x="791" y="258"/>
                    <a:pt x="656" y="122"/>
                  </a:cubicBezTo>
                  <a:lnTo>
                    <a:pt x="636" y="102"/>
                  </a:lnTo>
                  <a:cubicBezTo>
                    <a:pt x="567" y="34"/>
                    <a:pt x="477" y="1"/>
                    <a:pt x="387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8280" bIns="828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6" name="Google Shape;740;p 1"/>
            <p:cNvSpPr/>
            <p:nvPr/>
          </p:nvSpPr>
          <p:spPr>
            <a:xfrm rot="474600">
              <a:off x="7379640" y="1466640"/>
              <a:ext cx="417960" cy="417600"/>
            </a:xfrm>
            <a:custGeom>
              <a:avLst/>
              <a:gdLst>
                <a:gd name="textAreaLeft" fmla="*/ 0 w 417960"/>
                <a:gd name="textAreaRight" fmla="*/ 419040 w 417960"/>
                <a:gd name="textAreaTop" fmla="*/ 0 h 417600"/>
                <a:gd name="textAreaBottom" fmla="*/ 418680 h 417600"/>
              </a:gdLst>
              <a:ahLst/>
              <a:rect l="textAreaLeft" t="textAreaTop" r="textAreaRight" b="textAreaBottom"/>
              <a:pathLst>
                <a:path w="4000" h="4000">
                  <a:moveTo>
                    <a:pt x="1999" y="1156"/>
                  </a:moveTo>
                  <a:cubicBezTo>
                    <a:pt x="2208" y="1501"/>
                    <a:pt x="2496" y="1792"/>
                    <a:pt x="2844" y="2001"/>
                  </a:cubicBezTo>
                  <a:cubicBezTo>
                    <a:pt x="2496" y="2208"/>
                    <a:pt x="2208" y="2499"/>
                    <a:pt x="1999" y="2844"/>
                  </a:cubicBezTo>
                  <a:cubicBezTo>
                    <a:pt x="1790" y="2499"/>
                    <a:pt x="1501" y="2208"/>
                    <a:pt x="1154" y="2001"/>
                  </a:cubicBezTo>
                  <a:cubicBezTo>
                    <a:pt x="1501" y="1792"/>
                    <a:pt x="1790" y="1501"/>
                    <a:pt x="1999" y="1156"/>
                  </a:cubicBezTo>
                  <a:close/>
                  <a:moveTo>
                    <a:pt x="1999" y="0"/>
                  </a:moveTo>
                  <a:cubicBezTo>
                    <a:pt x="1809" y="0"/>
                    <a:pt x="1640" y="133"/>
                    <a:pt x="1589" y="323"/>
                  </a:cubicBezTo>
                  <a:cubicBezTo>
                    <a:pt x="1428" y="944"/>
                    <a:pt x="942" y="1428"/>
                    <a:pt x="320" y="1592"/>
                  </a:cubicBezTo>
                  <a:cubicBezTo>
                    <a:pt x="130" y="1640"/>
                    <a:pt x="0" y="1809"/>
                    <a:pt x="0" y="2001"/>
                  </a:cubicBezTo>
                  <a:cubicBezTo>
                    <a:pt x="0" y="2191"/>
                    <a:pt x="133" y="2360"/>
                    <a:pt x="320" y="2411"/>
                  </a:cubicBezTo>
                  <a:cubicBezTo>
                    <a:pt x="942" y="2572"/>
                    <a:pt x="1428" y="3056"/>
                    <a:pt x="1589" y="3677"/>
                  </a:cubicBezTo>
                  <a:cubicBezTo>
                    <a:pt x="1640" y="3870"/>
                    <a:pt x="1809" y="4000"/>
                    <a:pt x="1999" y="4000"/>
                  </a:cubicBezTo>
                  <a:cubicBezTo>
                    <a:pt x="2194" y="4000"/>
                    <a:pt x="2360" y="3867"/>
                    <a:pt x="2408" y="3677"/>
                  </a:cubicBezTo>
                  <a:cubicBezTo>
                    <a:pt x="2572" y="3056"/>
                    <a:pt x="3056" y="2572"/>
                    <a:pt x="3677" y="2411"/>
                  </a:cubicBezTo>
                  <a:cubicBezTo>
                    <a:pt x="3867" y="2360"/>
                    <a:pt x="4000" y="2191"/>
                    <a:pt x="4000" y="2001"/>
                  </a:cubicBezTo>
                  <a:cubicBezTo>
                    <a:pt x="4000" y="1809"/>
                    <a:pt x="3864" y="1640"/>
                    <a:pt x="3677" y="1592"/>
                  </a:cubicBezTo>
                  <a:cubicBezTo>
                    <a:pt x="3056" y="1428"/>
                    <a:pt x="2572" y="944"/>
                    <a:pt x="2408" y="323"/>
                  </a:cubicBezTo>
                  <a:cubicBezTo>
                    <a:pt x="2360" y="130"/>
                    <a:pt x="2191" y="0"/>
                    <a:pt x="1999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360" bIns="4536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7" name="Google Shape;741;p 1"/>
            <p:cNvSpPr/>
            <p:nvPr/>
          </p:nvSpPr>
          <p:spPr>
            <a:xfrm rot="479400">
              <a:off x="7971480" y="1747440"/>
              <a:ext cx="382320" cy="383040"/>
            </a:xfrm>
            <a:custGeom>
              <a:avLst/>
              <a:gdLst>
                <a:gd name="textAreaLeft" fmla="*/ 0 w 382320"/>
                <a:gd name="textAreaRight" fmla="*/ 383400 w 382320"/>
                <a:gd name="textAreaTop" fmla="*/ 0 h 383040"/>
                <a:gd name="textAreaBottom" fmla="*/ 384120 h 383040"/>
              </a:gdLst>
              <a:ahLst/>
              <a:rect l="textAreaLeft" t="textAreaTop" r="textAreaRight" b="textAreaBottom"/>
              <a:pathLst>
                <a:path w="3656" h="3653">
                  <a:moveTo>
                    <a:pt x="1832" y="1137"/>
                  </a:moveTo>
                  <a:cubicBezTo>
                    <a:pt x="2008" y="1416"/>
                    <a:pt x="2245" y="1648"/>
                    <a:pt x="2522" y="1826"/>
                  </a:cubicBezTo>
                  <a:cubicBezTo>
                    <a:pt x="2242" y="2002"/>
                    <a:pt x="2008" y="2239"/>
                    <a:pt x="1832" y="2513"/>
                  </a:cubicBezTo>
                  <a:cubicBezTo>
                    <a:pt x="1654" y="2236"/>
                    <a:pt x="1420" y="2002"/>
                    <a:pt x="1143" y="1826"/>
                  </a:cubicBezTo>
                  <a:cubicBezTo>
                    <a:pt x="1420" y="1648"/>
                    <a:pt x="1651" y="1414"/>
                    <a:pt x="1832" y="1137"/>
                  </a:cubicBezTo>
                  <a:close/>
                  <a:moveTo>
                    <a:pt x="1830" y="1"/>
                  </a:moveTo>
                  <a:cubicBezTo>
                    <a:pt x="1637" y="1"/>
                    <a:pt x="1476" y="131"/>
                    <a:pt x="1425" y="314"/>
                  </a:cubicBezTo>
                  <a:cubicBezTo>
                    <a:pt x="1284" y="857"/>
                    <a:pt x="860" y="1281"/>
                    <a:pt x="317" y="1422"/>
                  </a:cubicBezTo>
                  <a:cubicBezTo>
                    <a:pt x="134" y="1473"/>
                    <a:pt x="1" y="1634"/>
                    <a:pt x="1" y="1826"/>
                  </a:cubicBezTo>
                  <a:cubicBezTo>
                    <a:pt x="1" y="2016"/>
                    <a:pt x="134" y="2180"/>
                    <a:pt x="317" y="2228"/>
                  </a:cubicBezTo>
                  <a:cubicBezTo>
                    <a:pt x="860" y="2369"/>
                    <a:pt x="1284" y="2793"/>
                    <a:pt x="1425" y="3338"/>
                  </a:cubicBezTo>
                  <a:cubicBezTo>
                    <a:pt x="1476" y="3522"/>
                    <a:pt x="1637" y="3652"/>
                    <a:pt x="1830" y="3652"/>
                  </a:cubicBezTo>
                  <a:cubicBezTo>
                    <a:pt x="2019" y="3652"/>
                    <a:pt x="2186" y="3522"/>
                    <a:pt x="2231" y="3338"/>
                  </a:cubicBezTo>
                  <a:cubicBezTo>
                    <a:pt x="2372" y="2793"/>
                    <a:pt x="2796" y="2369"/>
                    <a:pt x="3339" y="2228"/>
                  </a:cubicBezTo>
                  <a:cubicBezTo>
                    <a:pt x="3522" y="2180"/>
                    <a:pt x="3655" y="2013"/>
                    <a:pt x="3655" y="1826"/>
                  </a:cubicBezTo>
                  <a:cubicBezTo>
                    <a:pt x="3655" y="1634"/>
                    <a:pt x="3522" y="1473"/>
                    <a:pt x="3339" y="1422"/>
                  </a:cubicBezTo>
                  <a:cubicBezTo>
                    <a:pt x="2796" y="1281"/>
                    <a:pt x="2372" y="857"/>
                    <a:pt x="2231" y="314"/>
                  </a:cubicBezTo>
                  <a:cubicBezTo>
                    <a:pt x="2183" y="131"/>
                    <a:pt x="2019" y="1"/>
                    <a:pt x="1830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1400" bIns="414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8" name="Google Shape;742;p 1"/>
            <p:cNvSpPr/>
            <p:nvPr/>
          </p:nvSpPr>
          <p:spPr>
            <a:xfrm rot="481800">
              <a:off x="6762600" y="1578600"/>
              <a:ext cx="383040" cy="383400"/>
            </a:xfrm>
            <a:custGeom>
              <a:avLst/>
              <a:gdLst>
                <a:gd name="textAreaLeft" fmla="*/ 0 w 383040"/>
                <a:gd name="textAreaRight" fmla="*/ 384120 w 383040"/>
                <a:gd name="textAreaTop" fmla="*/ 0 h 383400"/>
                <a:gd name="textAreaBottom" fmla="*/ 384480 h 383400"/>
              </a:gdLst>
              <a:ahLst/>
              <a:rect l="textAreaLeft" t="textAreaTop" r="textAreaRight" b="textAreaBottom"/>
              <a:pathLst>
                <a:path w="3655" h="3653">
                  <a:moveTo>
                    <a:pt x="1832" y="1137"/>
                  </a:moveTo>
                  <a:cubicBezTo>
                    <a:pt x="2007" y="1416"/>
                    <a:pt x="2244" y="1648"/>
                    <a:pt x="2521" y="1826"/>
                  </a:cubicBezTo>
                  <a:cubicBezTo>
                    <a:pt x="2241" y="2002"/>
                    <a:pt x="2007" y="2239"/>
                    <a:pt x="1832" y="2513"/>
                  </a:cubicBezTo>
                  <a:cubicBezTo>
                    <a:pt x="1653" y="2236"/>
                    <a:pt x="1419" y="2002"/>
                    <a:pt x="1142" y="1826"/>
                  </a:cubicBezTo>
                  <a:cubicBezTo>
                    <a:pt x="1419" y="1648"/>
                    <a:pt x="1651" y="1414"/>
                    <a:pt x="1832" y="1137"/>
                  </a:cubicBezTo>
                  <a:close/>
                  <a:moveTo>
                    <a:pt x="1829" y="1"/>
                  </a:moveTo>
                  <a:cubicBezTo>
                    <a:pt x="1637" y="1"/>
                    <a:pt x="1475" y="131"/>
                    <a:pt x="1425" y="314"/>
                  </a:cubicBezTo>
                  <a:cubicBezTo>
                    <a:pt x="1283" y="857"/>
                    <a:pt x="859" y="1281"/>
                    <a:pt x="317" y="1422"/>
                  </a:cubicBezTo>
                  <a:cubicBezTo>
                    <a:pt x="133" y="1473"/>
                    <a:pt x="0" y="1634"/>
                    <a:pt x="0" y="1826"/>
                  </a:cubicBezTo>
                  <a:cubicBezTo>
                    <a:pt x="0" y="2016"/>
                    <a:pt x="133" y="2180"/>
                    <a:pt x="317" y="2228"/>
                  </a:cubicBezTo>
                  <a:cubicBezTo>
                    <a:pt x="859" y="2369"/>
                    <a:pt x="1283" y="2793"/>
                    <a:pt x="1425" y="3338"/>
                  </a:cubicBezTo>
                  <a:cubicBezTo>
                    <a:pt x="1475" y="3522"/>
                    <a:pt x="1639" y="3652"/>
                    <a:pt x="1829" y="3652"/>
                  </a:cubicBezTo>
                  <a:cubicBezTo>
                    <a:pt x="2018" y="3652"/>
                    <a:pt x="2185" y="3522"/>
                    <a:pt x="2230" y="3338"/>
                  </a:cubicBezTo>
                  <a:cubicBezTo>
                    <a:pt x="2371" y="2793"/>
                    <a:pt x="2795" y="2369"/>
                    <a:pt x="3338" y="2228"/>
                  </a:cubicBezTo>
                  <a:cubicBezTo>
                    <a:pt x="3522" y="2180"/>
                    <a:pt x="3654" y="2013"/>
                    <a:pt x="3654" y="1826"/>
                  </a:cubicBezTo>
                  <a:cubicBezTo>
                    <a:pt x="3654" y="1634"/>
                    <a:pt x="3522" y="1473"/>
                    <a:pt x="3338" y="1422"/>
                  </a:cubicBezTo>
                  <a:cubicBezTo>
                    <a:pt x="2795" y="1281"/>
                    <a:pt x="2371" y="857"/>
                    <a:pt x="2230" y="314"/>
                  </a:cubicBezTo>
                  <a:cubicBezTo>
                    <a:pt x="2182" y="131"/>
                    <a:pt x="2018" y="1"/>
                    <a:pt x="1829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1400" bIns="414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bg>
      <p:bgPr>
        <a:gradFill rotWithShape="0">
          <a:gsLst>
            <a:gs pos="0">
              <a:srgbClr val="b4c7dc"/>
            </a:gs>
            <a:gs pos="100000">
              <a:srgbClr val="dee6ef"/>
            </a:gs>
          </a:gsLst>
          <a:lin ang="534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1218240" y="435600"/>
            <a:ext cx="3821040" cy="571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fontScale="87222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" sz="3000" spc="-1" strike="noStrike">
                <a:solidFill>
                  <a:schemeClr val="dk1"/>
                </a:solidFill>
                <a:latin typeface="Play"/>
                <a:ea typeface="Play"/>
              </a:rPr>
              <a:t>Целевая аудитория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/>
          </p:nvPr>
        </p:nvSpPr>
        <p:spPr>
          <a:xfrm>
            <a:off x="576720" y="1080000"/>
            <a:ext cx="5902560" cy="361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432000"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550" spc="-1" strike="noStrike">
                <a:solidFill>
                  <a:srgbClr val="000000"/>
                </a:solidFill>
                <a:latin typeface="Play "/>
              </a:rPr>
              <a:t>Нашей целевой аудиторией являются обучающиеся 8-11 классов, которые стоят перед важным выбором своей будущей профессии. Однако, наши клиенты также включают в себя родителей, которые заботятся о будущем своих детей, а также школы и учебные центры, которые стремятся предоставить своим ученикам инновационные инструменты для успешной профориентации. Мы стремимся создать продукт, который удовлетворяет потребности и ожидания всех наших клиентов и помогает каждому школьнику осознанно выбрать свой путь к успешной карьере</a:t>
            </a:r>
            <a:r>
              <a:rPr b="0" lang="ru-RU" sz="155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ru-RU" sz="155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71" name="Google Shape;793;p49"/>
          <p:cNvGrpSpPr/>
          <p:nvPr/>
        </p:nvGrpSpPr>
        <p:grpSpPr>
          <a:xfrm>
            <a:off x="6366960" y="1388160"/>
            <a:ext cx="1911960" cy="1471320"/>
            <a:chOff x="6366960" y="1388160"/>
            <a:chExt cx="1911960" cy="1471320"/>
          </a:xfrm>
        </p:grpSpPr>
        <p:sp>
          <p:nvSpPr>
            <p:cNvPr id="172" name="Google Shape;794;p 1"/>
            <p:cNvSpPr/>
            <p:nvPr/>
          </p:nvSpPr>
          <p:spPr>
            <a:xfrm rot="20568000">
              <a:off x="7134120" y="2468160"/>
              <a:ext cx="62640" cy="62640"/>
            </a:xfrm>
            <a:custGeom>
              <a:avLst/>
              <a:gdLst>
                <a:gd name="textAreaLeft" fmla="*/ 0 w 62640"/>
                <a:gd name="textAreaRight" fmla="*/ 63720 w 62640"/>
                <a:gd name="textAreaTop" fmla="*/ 0 h 62640"/>
                <a:gd name="textAreaBottom" fmla="*/ 63720 h 62640"/>
              </a:gdLst>
              <a:ahLst/>
              <a:rect l="textAreaLeft" t="textAreaTop" r="textAreaRight" b="textAreaBottom"/>
              <a:pathLst>
                <a:path w="704" h="707">
                  <a:moveTo>
                    <a:pt x="353" y="1"/>
                  </a:moveTo>
                  <a:cubicBezTo>
                    <a:pt x="329" y="1"/>
                    <a:pt x="306" y="3"/>
                    <a:pt x="283" y="8"/>
                  </a:cubicBezTo>
                  <a:cubicBezTo>
                    <a:pt x="260" y="17"/>
                    <a:pt x="238" y="22"/>
                    <a:pt x="218" y="31"/>
                  </a:cubicBezTo>
                  <a:cubicBezTo>
                    <a:pt x="195" y="37"/>
                    <a:pt x="175" y="48"/>
                    <a:pt x="156" y="62"/>
                  </a:cubicBezTo>
                  <a:cubicBezTo>
                    <a:pt x="139" y="73"/>
                    <a:pt x="122" y="87"/>
                    <a:pt x="105" y="104"/>
                  </a:cubicBezTo>
                  <a:cubicBezTo>
                    <a:pt x="91" y="119"/>
                    <a:pt x="77" y="138"/>
                    <a:pt x="62" y="158"/>
                  </a:cubicBezTo>
                  <a:cubicBezTo>
                    <a:pt x="51" y="175"/>
                    <a:pt x="37" y="195"/>
                    <a:pt x="29" y="217"/>
                  </a:cubicBezTo>
                  <a:cubicBezTo>
                    <a:pt x="20" y="237"/>
                    <a:pt x="12" y="263"/>
                    <a:pt x="9" y="285"/>
                  </a:cubicBezTo>
                  <a:cubicBezTo>
                    <a:pt x="6" y="308"/>
                    <a:pt x="0" y="330"/>
                    <a:pt x="0" y="356"/>
                  </a:cubicBezTo>
                  <a:cubicBezTo>
                    <a:pt x="0" y="376"/>
                    <a:pt x="6" y="401"/>
                    <a:pt x="9" y="421"/>
                  </a:cubicBezTo>
                  <a:cubicBezTo>
                    <a:pt x="14" y="446"/>
                    <a:pt x="23" y="469"/>
                    <a:pt x="29" y="489"/>
                  </a:cubicBezTo>
                  <a:cubicBezTo>
                    <a:pt x="37" y="511"/>
                    <a:pt x="48" y="528"/>
                    <a:pt x="62" y="548"/>
                  </a:cubicBezTo>
                  <a:cubicBezTo>
                    <a:pt x="71" y="568"/>
                    <a:pt x="85" y="585"/>
                    <a:pt x="105" y="602"/>
                  </a:cubicBezTo>
                  <a:cubicBezTo>
                    <a:pt x="119" y="616"/>
                    <a:pt x="136" y="630"/>
                    <a:pt x="156" y="644"/>
                  </a:cubicBezTo>
                  <a:cubicBezTo>
                    <a:pt x="175" y="656"/>
                    <a:pt x="195" y="670"/>
                    <a:pt x="218" y="678"/>
                  </a:cubicBezTo>
                  <a:cubicBezTo>
                    <a:pt x="238" y="687"/>
                    <a:pt x="263" y="695"/>
                    <a:pt x="283" y="698"/>
                  </a:cubicBezTo>
                  <a:cubicBezTo>
                    <a:pt x="305" y="701"/>
                    <a:pt x="331" y="706"/>
                    <a:pt x="351" y="706"/>
                  </a:cubicBezTo>
                  <a:cubicBezTo>
                    <a:pt x="444" y="706"/>
                    <a:pt x="534" y="667"/>
                    <a:pt x="602" y="602"/>
                  </a:cubicBezTo>
                  <a:cubicBezTo>
                    <a:pt x="616" y="588"/>
                    <a:pt x="631" y="568"/>
                    <a:pt x="645" y="548"/>
                  </a:cubicBezTo>
                  <a:cubicBezTo>
                    <a:pt x="656" y="531"/>
                    <a:pt x="670" y="511"/>
                    <a:pt x="676" y="489"/>
                  </a:cubicBezTo>
                  <a:cubicBezTo>
                    <a:pt x="687" y="469"/>
                    <a:pt x="693" y="444"/>
                    <a:pt x="698" y="421"/>
                  </a:cubicBezTo>
                  <a:cubicBezTo>
                    <a:pt x="701" y="401"/>
                    <a:pt x="704" y="376"/>
                    <a:pt x="704" y="356"/>
                  </a:cubicBezTo>
                  <a:cubicBezTo>
                    <a:pt x="704" y="330"/>
                    <a:pt x="701" y="305"/>
                    <a:pt x="698" y="285"/>
                  </a:cubicBezTo>
                  <a:cubicBezTo>
                    <a:pt x="690" y="260"/>
                    <a:pt x="684" y="237"/>
                    <a:pt x="676" y="217"/>
                  </a:cubicBezTo>
                  <a:cubicBezTo>
                    <a:pt x="670" y="195"/>
                    <a:pt x="659" y="175"/>
                    <a:pt x="645" y="158"/>
                  </a:cubicBezTo>
                  <a:cubicBezTo>
                    <a:pt x="633" y="138"/>
                    <a:pt x="619" y="121"/>
                    <a:pt x="602" y="104"/>
                  </a:cubicBezTo>
                  <a:cubicBezTo>
                    <a:pt x="537" y="39"/>
                    <a:pt x="445" y="1"/>
                    <a:pt x="353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7920" bIns="792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3" name="Google Shape;795;p 1"/>
            <p:cNvSpPr/>
            <p:nvPr/>
          </p:nvSpPr>
          <p:spPr>
            <a:xfrm rot="20568000">
              <a:off x="6550200" y="2014560"/>
              <a:ext cx="195120" cy="195480"/>
            </a:xfrm>
            <a:custGeom>
              <a:avLst/>
              <a:gdLst>
                <a:gd name="textAreaLeft" fmla="*/ 0 w 195120"/>
                <a:gd name="textAreaRight" fmla="*/ 196200 w 195120"/>
                <a:gd name="textAreaTop" fmla="*/ 0 h 195480"/>
                <a:gd name="textAreaBottom" fmla="*/ 196560 h 195480"/>
              </a:gdLst>
              <a:ahLst/>
              <a:rect l="textAreaLeft" t="textAreaTop" r="textAreaRight" b="textAreaBottom"/>
              <a:pathLst>
                <a:path w="2120" h="2121">
                  <a:moveTo>
                    <a:pt x="1060" y="707"/>
                  </a:moveTo>
                  <a:cubicBezTo>
                    <a:pt x="1258" y="707"/>
                    <a:pt x="1413" y="868"/>
                    <a:pt x="1413" y="1060"/>
                  </a:cubicBezTo>
                  <a:cubicBezTo>
                    <a:pt x="1413" y="1256"/>
                    <a:pt x="1255" y="1414"/>
                    <a:pt x="1060" y="1414"/>
                  </a:cubicBezTo>
                  <a:cubicBezTo>
                    <a:pt x="865" y="1414"/>
                    <a:pt x="707" y="1256"/>
                    <a:pt x="707" y="1060"/>
                  </a:cubicBezTo>
                  <a:cubicBezTo>
                    <a:pt x="707" y="868"/>
                    <a:pt x="865" y="707"/>
                    <a:pt x="1060" y="707"/>
                  </a:cubicBezTo>
                  <a:close/>
                  <a:moveTo>
                    <a:pt x="1060" y="1"/>
                  </a:moveTo>
                  <a:cubicBezTo>
                    <a:pt x="478" y="1"/>
                    <a:pt x="0" y="478"/>
                    <a:pt x="0" y="1060"/>
                  </a:cubicBezTo>
                  <a:cubicBezTo>
                    <a:pt x="0" y="1646"/>
                    <a:pt x="478" y="2120"/>
                    <a:pt x="1060" y="2120"/>
                  </a:cubicBezTo>
                  <a:cubicBezTo>
                    <a:pt x="1645" y="2120"/>
                    <a:pt x="2120" y="1646"/>
                    <a:pt x="2120" y="1060"/>
                  </a:cubicBezTo>
                  <a:cubicBezTo>
                    <a:pt x="2120" y="478"/>
                    <a:pt x="1642" y="1"/>
                    <a:pt x="1060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24120" bIns="2412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4" name="Google Shape;796;p 1"/>
            <p:cNvSpPr/>
            <p:nvPr/>
          </p:nvSpPr>
          <p:spPr>
            <a:xfrm rot="20564400">
              <a:off x="6479640" y="1615320"/>
              <a:ext cx="1686240" cy="1016640"/>
            </a:xfrm>
            <a:custGeom>
              <a:avLst/>
              <a:gdLst>
                <a:gd name="textAreaLeft" fmla="*/ 0 w 1686240"/>
                <a:gd name="textAreaRight" fmla="*/ 1687320 w 1686240"/>
                <a:gd name="textAreaTop" fmla="*/ 0 h 1016640"/>
                <a:gd name="textAreaBottom" fmla="*/ 1017720 h 1016640"/>
              </a:gdLst>
              <a:ahLst/>
              <a:rect l="textAreaLeft" t="textAreaTop" r="textAreaRight" b="textAreaBottom"/>
              <a:pathLst>
                <a:path w="18090" h="10911">
                  <a:moveTo>
                    <a:pt x="13796" y="707"/>
                  </a:moveTo>
                  <a:lnTo>
                    <a:pt x="13796" y="1767"/>
                  </a:lnTo>
                  <a:lnTo>
                    <a:pt x="4294" y="1767"/>
                  </a:lnTo>
                  <a:lnTo>
                    <a:pt x="4294" y="707"/>
                  </a:lnTo>
                  <a:close/>
                  <a:moveTo>
                    <a:pt x="13796" y="2474"/>
                  </a:moveTo>
                  <a:lnTo>
                    <a:pt x="13796" y="8443"/>
                  </a:lnTo>
                  <a:lnTo>
                    <a:pt x="7898" y="8443"/>
                  </a:lnTo>
                  <a:cubicBezTo>
                    <a:pt x="7703" y="8443"/>
                    <a:pt x="7544" y="8601"/>
                    <a:pt x="7544" y="8796"/>
                  </a:cubicBezTo>
                  <a:cubicBezTo>
                    <a:pt x="7544" y="8988"/>
                    <a:pt x="7703" y="9149"/>
                    <a:pt x="7898" y="9149"/>
                  </a:cubicBezTo>
                  <a:lnTo>
                    <a:pt x="13796" y="9149"/>
                  </a:lnTo>
                  <a:lnTo>
                    <a:pt x="13796" y="10209"/>
                  </a:lnTo>
                  <a:lnTo>
                    <a:pt x="4294" y="10209"/>
                  </a:lnTo>
                  <a:lnTo>
                    <a:pt x="4294" y="2474"/>
                  </a:lnTo>
                  <a:close/>
                  <a:moveTo>
                    <a:pt x="16597" y="707"/>
                  </a:moveTo>
                  <a:cubicBezTo>
                    <a:pt x="17032" y="707"/>
                    <a:pt x="17383" y="1061"/>
                    <a:pt x="17383" y="1493"/>
                  </a:cubicBezTo>
                  <a:lnTo>
                    <a:pt x="17383" y="9424"/>
                  </a:lnTo>
                  <a:cubicBezTo>
                    <a:pt x="17383" y="9859"/>
                    <a:pt x="17029" y="10209"/>
                    <a:pt x="16597" y="10209"/>
                  </a:cubicBezTo>
                  <a:lnTo>
                    <a:pt x="14503" y="10209"/>
                  </a:lnTo>
                  <a:lnTo>
                    <a:pt x="14503" y="707"/>
                  </a:lnTo>
                  <a:close/>
                  <a:moveTo>
                    <a:pt x="3587" y="713"/>
                  </a:moveTo>
                  <a:lnTo>
                    <a:pt x="3587" y="10212"/>
                  </a:lnTo>
                  <a:lnTo>
                    <a:pt x="1490" y="10212"/>
                  </a:lnTo>
                  <a:cubicBezTo>
                    <a:pt x="1061" y="10209"/>
                    <a:pt x="707" y="9856"/>
                    <a:pt x="707" y="9424"/>
                  </a:cubicBezTo>
                  <a:lnTo>
                    <a:pt x="707" y="1496"/>
                  </a:lnTo>
                  <a:cubicBezTo>
                    <a:pt x="707" y="1061"/>
                    <a:pt x="1061" y="713"/>
                    <a:pt x="1490" y="713"/>
                  </a:cubicBezTo>
                  <a:close/>
                  <a:moveTo>
                    <a:pt x="1490" y="1"/>
                  </a:moveTo>
                  <a:cubicBezTo>
                    <a:pt x="668" y="1"/>
                    <a:pt x="1" y="670"/>
                    <a:pt x="1" y="1493"/>
                  </a:cubicBezTo>
                  <a:lnTo>
                    <a:pt x="1" y="9421"/>
                  </a:lnTo>
                  <a:cubicBezTo>
                    <a:pt x="1" y="10243"/>
                    <a:pt x="668" y="10910"/>
                    <a:pt x="1490" y="10910"/>
                  </a:cubicBezTo>
                  <a:lnTo>
                    <a:pt x="16597" y="10910"/>
                  </a:lnTo>
                  <a:cubicBezTo>
                    <a:pt x="17422" y="10910"/>
                    <a:pt x="18089" y="10243"/>
                    <a:pt x="18089" y="9421"/>
                  </a:cubicBezTo>
                  <a:lnTo>
                    <a:pt x="18089" y="1493"/>
                  </a:lnTo>
                  <a:cubicBezTo>
                    <a:pt x="18089" y="673"/>
                    <a:pt x="17422" y="1"/>
                    <a:pt x="16597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91440" bIns="9144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5" name="Google Shape;797;p 1"/>
            <p:cNvSpPr/>
            <p:nvPr/>
          </p:nvSpPr>
          <p:spPr>
            <a:xfrm rot="20563800">
              <a:off x="6684120" y="2432520"/>
              <a:ext cx="178560" cy="178920"/>
            </a:xfrm>
            <a:custGeom>
              <a:avLst/>
              <a:gdLst>
                <a:gd name="textAreaLeft" fmla="*/ 0 w 178560"/>
                <a:gd name="textAreaRight" fmla="*/ 179640 w 178560"/>
                <a:gd name="textAreaTop" fmla="*/ 0 h 178920"/>
                <a:gd name="textAreaBottom" fmla="*/ 180000 h 178920"/>
              </a:gdLst>
              <a:ahLst/>
              <a:rect l="textAreaLeft" t="textAreaTop" r="textAreaRight" b="textAreaBottom"/>
              <a:pathLst>
                <a:path w="1946" h="1945">
                  <a:moveTo>
                    <a:pt x="973" y="0"/>
                  </a:moveTo>
                  <a:cubicBezTo>
                    <a:pt x="778" y="0"/>
                    <a:pt x="620" y="159"/>
                    <a:pt x="620" y="354"/>
                  </a:cubicBezTo>
                  <a:lnTo>
                    <a:pt x="620" y="619"/>
                  </a:lnTo>
                  <a:lnTo>
                    <a:pt x="354" y="619"/>
                  </a:lnTo>
                  <a:cubicBezTo>
                    <a:pt x="159" y="619"/>
                    <a:pt x="1" y="778"/>
                    <a:pt x="1" y="973"/>
                  </a:cubicBezTo>
                  <a:cubicBezTo>
                    <a:pt x="1" y="1168"/>
                    <a:pt x="159" y="1326"/>
                    <a:pt x="354" y="1326"/>
                  </a:cubicBezTo>
                  <a:lnTo>
                    <a:pt x="620" y="1326"/>
                  </a:lnTo>
                  <a:lnTo>
                    <a:pt x="620" y="1592"/>
                  </a:lnTo>
                  <a:cubicBezTo>
                    <a:pt x="620" y="1784"/>
                    <a:pt x="778" y="1945"/>
                    <a:pt x="973" y="1945"/>
                  </a:cubicBezTo>
                  <a:cubicBezTo>
                    <a:pt x="1168" y="1945"/>
                    <a:pt x="1326" y="1784"/>
                    <a:pt x="1326" y="1592"/>
                  </a:cubicBezTo>
                  <a:lnTo>
                    <a:pt x="1326" y="1326"/>
                  </a:lnTo>
                  <a:lnTo>
                    <a:pt x="1592" y="1326"/>
                  </a:lnTo>
                  <a:cubicBezTo>
                    <a:pt x="1784" y="1326"/>
                    <a:pt x="1945" y="1168"/>
                    <a:pt x="1945" y="973"/>
                  </a:cubicBezTo>
                  <a:cubicBezTo>
                    <a:pt x="1945" y="778"/>
                    <a:pt x="1790" y="619"/>
                    <a:pt x="1592" y="619"/>
                  </a:cubicBezTo>
                  <a:lnTo>
                    <a:pt x="1326" y="619"/>
                  </a:lnTo>
                  <a:lnTo>
                    <a:pt x="1326" y="354"/>
                  </a:lnTo>
                  <a:cubicBezTo>
                    <a:pt x="1326" y="159"/>
                    <a:pt x="1168" y="0"/>
                    <a:pt x="973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21960" bIns="2196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6" name="Google Shape;798;p 1"/>
            <p:cNvSpPr/>
            <p:nvPr/>
          </p:nvSpPr>
          <p:spPr>
            <a:xfrm rot="20563800">
              <a:off x="7911360" y="2051640"/>
              <a:ext cx="178560" cy="178560"/>
            </a:xfrm>
            <a:custGeom>
              <a:avLst/>
              <a:gdLst>
                <a:gd name="textAreaLeft" fmla="*/ 0 w 178560"/>
                <a:gd name="textAreaRight" fmla="*/ 179640 w 178560"/>
                <a:gd name="textAreaTop" fmla="*/ 0 h 178560"/>
                <a:gd name="textAreaBottom" fmla="*/ 179640 h 178560"/>
              </a:gdLst>
              <a:ahLst/>
              <a:rect l="textAreaLeft" t="textAreaTop" r="textAreaRight" b="textAreaBottom"/>
              <a:pathLst>
                <a:path w="1942" h="1945">
                  <a:moveTo>
                    <a:pt x="972" y="0"/>
                  </a:moveTo>
                  <a:cubicBezTo>
                    <a:pt x="777" y="0"/>
                    <a:pt x="619" y="159"/>
                    <a:pt x="619" y="354"/>
                  </a:cubicBezTo>
                  <a:lnTo>
                    <a:pt x="619" y="619"/>
                  </a:lnTo>
                  <a:lnTo>
                    <a:pt x="353" y="619"/>
                  </a:lnTo>
                  <a:cubicBezTo>
                    <a:pt x="158" y="619"/>
                    <a:pt x="0" y="778"/>
                    <a:pt x="0" y="973"/>
                  </a:cubicBezTo>
                  <a:cubicBezTo>
                    <a:pt x="0" y="1168"/>
                    <a:pt x="158" y="1326"/>
                    <a:pt x="353" y="1326"/>
                  </a:cubicBezTo>
                  <a:lnTo>
                    <a:pt x="619" y="1326"/>
                  </a:lnTo>
                  <a:lnTo>
                    <a:pt x="619" y="1592"/>
                  </a:lnTo>
                  <a:cubicBezTo>
                    <a:pt x="619" y="1784"/>
                    <a:pt x="777" y="1945"/>
                    <a:pt x="972" y="1945"/>
                  </a:cubicBezTo>
                  <a:cubicBezTo>
                    <a:pt x="1164" y="1945"/>
                    <a:pt x="1326" y="1784"/>
                    <a:pt x="1326" y="1592"/>
                  </a:cubicBezTo>
                  <a:lnTo>
                    <a:pt x="1326" y="1326"/>
                  </a:lnTo>
                  <a:lnTo>
                    <a:pt x="1588" y="1326"/>
                  </a:lnTo>
                  <a:cubicBezTo>
                    <a:pt x="1783" y="1326"/>
                    <a:pt x="1942" y="1168"/>
                    <a:pt x="1942" y="973"/>
                  </a:cubicBezTo>
                  <a:cubicBezTo>
                    <a:pt x="1942" y="778"/>
                    <a:pt x="1786" y="619"/>
                    <a:pt x="1588" y="619"/>
                  </a:cubicBezTo>
                  <a:lnTo>
                    <a:pt x="1326" y="619"/>
                  </a:lnTo>
                  <a:lnTo>
                    <a:pt x="1326" y="354"/>
                  </a:lnTo>
                  <a:cubicBezTo>
                    <a:pt x="1326" y="159"/>
                    <a:pt x="1164" y="0"/>
                    <a:pt x="972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21960" bIns="2196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7" name="Google Shape;799;p 1"/>
            <p:cNvSpPr/>
            <p:nvPr/>
          </p:nvSpPr>
          <p:spPr>
            <a:xfrm rot="20553600">
              <a:off x="7777080" y="1634040"/>
              <a:ext cx="195120" cy="194760"/>
            </a:xfrm>
            <a:custGeom>
              <a:avLst/>
              <a:gdLst>
                <a:gd name="textAreaLeft" fmla="*/ 0 w 195120"/>
                <a:gd name="textAreaRight" fmla="*/ 196200 w 195120"/>
                <a:gd name="textAreaTop" fmla="*/ 0 h 194760"/>
                <a:gd name="textAreaBottom" fmla="*/ 195840 h 194760"/>
              </a:gdLst>
              <a:ahLst/>
              <a:rect l="textAreaLeft" t="textAreaTop" r="textAreaRight" b="textAreaBottom"/>
              <a:pathLst>
                <a:path w="2121" h="2121">
                  <a:moveTo>
                    <a:pt x="1060" y="707"/>
                  </a:moveTo>
                  <a:cubicBezTo>
                    <a:pt x="1258" y="707"/>
                    <a:pt x="1414" y="868"/>
                    <a:pt x="1414" y="1060"/>
                  </a:cubicBezTo>
                  <a:cubicBezTo>
                    <a:pt x="1414" y="1256"/>
                    <a:pt x="1252" y="1414"/>
                    <a:pt x="1060" y="1414"/>
                  </a:cubicBezTo>
                  <a:cubicBezTo>
                    <a:pt x="865" y="1414"/>
                    <a:pt x="707" y="1256"/>
                    <a:pt x="707" y="1060"/>
                  </a:cubicBezTo>
                  <a:cubicBezTo>
                    <a:pt x="707" y="868"/>
                    <a:pt x="865" y="707"/>
                    <a:pt x="1060" y="707"/>
                  </a:cubicBezTo>
                  <a:close/>
                  <a:moveTo>
                    <a:pt x="1060" y="1"/>
                  </a:moveTo>
                  <a:cubicBezTo>
                    <a:pt x="475" y="1"/>
                    <a:pt x="0" y="478"/>
                    <a:pt x="0" y="1060"/>
                  </a:cubicBezTo>
                  <a:cubicBezTo>
                    <a:pt x="0" y="1646"/>
                    <a:pt x="475" y="2120"/>
                    <a:pt x="1060" y="2120"/>
                  </a:cubicBezTo>
                  <a:cubicBezTo>
                    <a:pt x="1645" y="2120"/>
                    <a:pt x="2120" y="1646"/>
                    <a:pt x="2120" y="1060"/>
                  </a:cubicBezTo>
                  <a:cubicBezTo>
                    <a:pt x="2120" y="478"/>
                    <a:pt x="1642" y="1"/>
                    <a:pt x="1060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24120" bIns="2412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bg>
      <p:bgPr>
        <a:gradFill rotWithShape="0">
          <a:gsLst>
            <a:gs pos="0">
              <a:srgbClr val="b4c7dc"/>
            </a:gs>
            <a:gs pos="100000">
              <a:srgbClr val="dee6ef"/>
            </a:gs>
          </a:gsLst>
          <a:lin ang="534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1038240" y="360000"/>
            <a:ext cx="3821040" cy="571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fontScale="87222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" sz="3000" spc="-1" strike="noStrike">
                <a:solidFill>
                  <a:schemeClr val="dk1"/>
                </a:solidFill>
                <a:latin typeface="Play"/>
                <a:ea typeface="Play"/>
              </a:rPr>
              <a:t>Экономика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396720" y="900000"/>
            <a:ext cx="6262560" cy="37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432000"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550" spc="-1" strike="noStrike">
                <a:solidFill>
                  <a:srgbClr val="000000"/>
                </a:solidFill>
                <a:latin typeface="Play "/>
              </a:rPr>
              <a:t>Стоимость домена: 590 рублей/месяц</a:t>
            </a:r>
            <a:endParaRPr b="0" lang="ru-RU" sz="155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550" spc="-1" strike="noStrike">
                <a:solidFill>
                  <a:srgbClr val="000000"/>
                </a:solidFill>
                <a:latin typeface="Play "/>
              </a:rPr>
              <a:t>Создание сайта: 370 000 рублей</a:t>
            </a:r>
            <a:endParaRPr b="0" lang="ru-RU" sz="155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550" spc="-1" strike="noStrike">
                <a:solidFill>
                  <a:srgbClr val="000000"/>
                </a:solidFill>
                <a:latin typeface="Play "/>
              </a:rPr>
              <a:t>Стоимость хостинга: 250 рублей/месяц</a:t>
            </a:r>
            <a:endParaRPr b="0" lang="ru-RU" sz="155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550" spc="-1" strike="noStrike">
                <a:solidFill>
                  <a:srgbClr val="000000"/>
                </a:solidFill>
                <a:latin typeface="Play "/>
              </a:rPr>
              <a:t>Стоимость SSL-сертификата: 1600 рублей/месяц</a:t>
            </a:r>
            <a:endParaRPr b="0" lang="ru-RU" sz="155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550" spc="-1" strike="noStrike">
                <a:solidFill>
                  <a:srgbClr val="000000"/>
                </a:solidFill>
                <a:latin typeface="Play "/>
              </a:rPr>
              <a:t>Аренда серверов: 4000 рублей</a:t>
            </a:r>
            <a:endParaRPr b="0" lang="ru-RU" sz="155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550" spc="-1" strike="noStrike">
                <a:solidFill>
                  <a:srgbClr val="000000"/>
                </a:solidFill>
                <a:latin typeface="Play "/>
              </a:rPr>
              <a:t>Полная стоимость создания и поддержки сайта </a:t>
            </a:r>
            <a:endParaRPr b="0" lang="ru-RU" sz="155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550" spc="-1" strike="noStrike">
                <a:solidFill>
                  <a:srgbClr val="000000"/>
                </a:solidFill>
                <a:latin typeface="Play "/>
              </a:rPr>
              <a:t>Prof-learn: сумма вышеуказанных стоимостей приблизительно равна 380 000 рублей.</a:t>
            </a:r>
            <a:endParaRPr b="0" lang="ru-RU" sz="155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80" name="Google Shape;730;p49"/>
          <p:cNvGrpSpPr/>
          <p:nvPr/>
        </p:nvGrpSpPr>
        <p:grpSpPr>
          <a:xfrm>
            <a:off x="6660000" y="1080000"/>
            <a:ext cx="1507680" cy="1361160"/>
            <a:chOff x="6660000" y="1080000"/>
            <a:chExt cx="1507680" cy="1361160"/>
          </a:xfrm>
        </p:grpSpPr>
        <p:sp>
          <p:nvSpPr>
            <p:cNvPr id="181" name="Google Shape;731;p 1"/>
            <p:cNvSpPr/>
            <p:nvPr/>
          </p:nvSpPr>
          <p:spPr>
            <a:xfrm>
              <a:off x="7921800" y="1690920"/>
              <a:ext cx="64800" cy="57960"/>
            </a:xfrm>
            <a:custGeom>
              <a:avLst/>
              <a:gdLst>
                <a:gd name="textAreaLeft" fmla="*/ 0 w 64800"/>
                <a:gd name="textAreaRight" fmla="*/ 65880 w 64800"/>
                <a:gd name="textAreaTop" fmla="*/ 0 h 57960"/>
                <a:gd name="textAreaBottom" fmla="*/ 59040 h 57960"/>
              </a:gdLst>
              <a:ahLst/>
              <a:rect l="textAreaLeft" t="textAreaTop" r="textAreaRight" b="textAreaBottom"/>
              <a:pathLst>
                <a:path w="792" h="721">
                  <a:moveTo>
                    <a:pt x="388" y="0"/>
                  </a:moveTo>
                  <a:cubicBezTo>
                    <a:pt x="298" y="0"/>
                    <a:pt x="208" y="35"/>
                    <a:pt x="139" y="104"/>
                  </a:cubicBezTo>
                  <a:cubicBezTo>
                    <a:pt x="0" y="240"/>
                    <a:pt x="0" y="463"/>
                    <a:pt x="139" y="602"/>
                  </a:cubicBezTo>
                  <a:lnTo>
                    <a:pt x="156" y="619"/>
                  </a:lnTo>
                  <a:cubicBezTo>
                    <a:pt x="226" y="686"/>
                    <a:pt x="317" y="720"/>
                    <a:pt x="407" y="720"/>
                  </a:cubicBezTo>
                  <a:cubicBezTo>
                    <a:pt x="495" y="720"/>
                    <a:pt x="588" y="686"/>
                    <a:pt x="656" y="619"/>
                  </a:cubicBezTo>
                  <a:cubicBezTo>
                    <a:pt x="792" y="480"/>
                    <a:pt x="792" y="260"/>
                    <a:pt x="656" y="121"/>
                  </a:cubicBezTo>
                  <a:lnTo>
                    <a:pt x="636" y="104"/>
                  </a:lnTo>
                  <a:cubicBezTo>
                    <a:pt x="567" y="35"/>
                    <a:pt x="477" y="0"/>
                    <a:pt x="388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8280" bIns="828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2" name="Google Shape;732;p 1"/>
            <p:cNvSpPr/>
            <p:nvPr/>
          </p:nvSpPr>
          <p:spPr>
            <a:xfrm>
              <a:off x="7858080" y="1957320"/>
              <a:ext cx="302760" cy="303120"/>
            </a:xfrm>
            <a:custGeom>
              <a:avLst/>
              <a:gdLst>
                <a:gd name="textAreaLeft" fmla="*/ 0 w 302760"/>
                <a:gd name="textAreaRight" fmla="*/ 303840 w 302760"/>
                <a:gd name="textAreaTop" fmla="*/ 0 h 303120"/>
                <a:gd name="textAreaBottom" fmla="*/ 304200 h 303120"/>
              </a:gdLst>
              <a:ahLst/>
              <a:rect l="textAreaLeft" t="textAreaTop" r="textAreaRight" b="textAreaBottom"/>
              <a:pathLst>
                <a:path w="3647" h="3647">
                  <a:moveTo>
                    <a:pt x="1823" y="1139"/>
                  </a:moveTo>
                  <a:cubicBezTo>
                    <a:pt x="1998" y="1413"/>
                    <a:pt x="2233" y="1648"/>
                    <a:pt x="2510" y="1823"/>
                  </a:cubicBezTo>
                  <a:cubicBezTo>
                    <a:pt x="2233" y="1998"/>
                    <a:pt x="2001" y="2233"/>
                    <a:pt x="1823" y="2510"/>
                  </a:cubicBezTo>
                  <a:cubicBezTo>
                    <a:pt x="1651" y="2233"/>
                    <a:pt x="1413" y="2001"/>
                    <a:pt x="1139" y="1823"/>
                  </a:cubicBezTo>
                  <a:cubicBezTo>
                    <a:pt x="1413" y="1648"/>
                    <a:pt x="1648" y="1413"/>
                    <a:pt x="1823" y="1139"/>
                  </a:cubicBezTo>
                  <a:close/>
                  <a:moveTo>
                    <a:pt x="1823" y="0"/>
                  </a:moveTo>
                  <a:cubicBezTo>
                    <a:pt x="1634" y="0"/>
                    <a:pt x="1470" y="133"/>
                    <a:pt x="1422" y="317"/>
                  </a:cubicBezTo>
                  <a:cubicBezTo>
                    <a:pt x="1283" y="857"/>
                    <a:pt x="857" y="1281"/>
                    <a:pt x="317" y="1422"/>
                  </a:cubicBezTo>
                  <a:cubicBezTo>
                    <a:pt x="133" y="1470"/>
                    <a:pt x="0" y="1637"/>
                    <a:pt x="0" y="1823"/>
                  </a:cubicBezTo>
                  <a:cubicBezTo>
                    <a:pt x="0" y="2015"/>
                    <a:pt x="133" y="2177"/>
                    <a:pt x="317" y="2227"/>
                  </a:cubicBezTo>
                  <a:cubicBezTo>
                    <a:pt x="857" y="2366"/>
                    <a:pt x="1281" y="2793"/>
                    <a:pt x="1422" y="3332"/>
                  </a:cubicBezTo>
                  <a:cubicBezTo>
                    <a:pt x="1470" y="3516"/>
                    <a:pt x="1637" y="3646"/>
                    <a:pt x="1823" y="3646"/>
                  </a:cubicBezTo>
                  <a:cubicBezTo>
                    <a:pt x="2015" y="3646"/>
                    <a:pt x="2177" y="3516"/>
                    <a:pt x="2227" y="3332"/>
                  </a:cubicBezTo>
                  <a:cubicBezTo>
                    <a:pt x="2366" y="2793"/>
                    <a:pt x="2790" y="2369"/>
                    <a:pt x="3332" y="2227"/>
                  </a:cubicBezTo>
                  <a:cubicBezTo>
                    <a:pt x="3516" y="2177"/>
                    <a:pt x="3646" y="2013"/>
                    <a:pt x="3646" y="1823"/>
                  </a:cubicBezTo>
                  <a:cubicBezTo>
                    <a:pt x="3646" y="1634"/>
                    <a:pt x="3516" y="1470"/>
                    <a:pt x="3332" y="1422"/>
                  </a:cubicBezTo>
                  <a:cubicBezTo>
                    <a:pt x="2793" y="1283"/>
                    <a:pt x="2369" y="857"/>
                    <a:pt x="2227" y="317"/>
                  </a:cubicBezTo>
                  <a:cubicBezTo>
                    <a:pt x="2177" y="133"/>
                    <a:pt x="2013" y="0"/>
                    <a:pt x="1823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1400" bIns="414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3" name="Google Shape;733;p 1"/>
            <p:cNvSpPr/>
            <p:nvPr/>
          </p:nvSpPr>
          <p:spPr>
            <a:xfrm>
              <a:off x="6760080" y="1080000"/>
              <a:ext cx="302400" cy="302760"/>
            </a:xfrm>
            <a:custGeom>
              <a:avLst/>
              <a:gdLst>
                <a:gd name="textAreaLeft" fmla="*/ 0 w 302400"/>
                <a:gd name="textAreaRight" fmla="*/ 303480 w 302400"/>
                <a:gd name="textAreaTop" fmla="*/ 0 h 302760"/>
                <a:gd name="textAreaBottom" fmla="*/ 303840 h 302760"/>
              </a:gdLst>
              <a:ahLst/>
              <a:rect l="textAreaLeft" t="textAreaTop" r="textAreaRight" b="textAreaBottom"/>
              <a:pathLst>
                <a:path w="3644" h="3647">
                  <a:moveTo>
                    <a:pt x="1818" y="1136"/>
                  </a:moveTo>
                  <a:cubicBezTo>
                    <a:pt x="1990" y="1413"/>
                    <a:pt x="2228" y="1645"/>
                    <a:pt x="2505" y="1823"/>
                  </a:cubicBezTo>
                  <a:cubicBezTo>
                    <a:pt x="2228" y="1996"/>
                    <a:pt x="1996" y="2233"/>
                    <a:pt x="1818" y="2507"/>
                  </a:cubicBezTo>
                  <a:cubicBezTo>
                    <a:pt x="1646" y="2233"/>
                    <a:pt x="1408" y="1998"/>
                    <a:pt x="1134" y="1823"/>
                  </a:cubicBezTo>
                  <a:cubicBezTo>
                    <a:pt x="1414" y="1645"/>
                    <a:pt x="1646" y="1413"/>
                    <a:pt x="1818" y="1136"/>
                  </a:cubicBezTo>
                  <a:close/>
                  <a:moveTo>
                    <a:pt x="1824" y="0"/>
                  </a:moveTo>
                  <a:cubicBezTo>
                    <a:pt x="1632" y="0"/>
                    <a:pt x="1470" y="130"/>
                    <a:pt x="1420" y="314"/>
                  </a:cubicBezTo>
                  <a:cubicBezTo>
                    <a:pt x="1281" y="854"/>
                    <a:pt x="854" y="1278"/>
                    <a:pt x="314" y="1419"/>
                  </a:cubicBezTo>
                  <a:cubicBezTo>
                    <a:pt x="131" y="1470"/>
                    <a:pt x="1" y="1637"/>
                    <a:pt x="1" y="1823"/>
                  </a:cubicBezTo>
                  <a:cubicBezTo>
                    <a:pt x="1" y="2013"/>
                    <a:pt x="131" y="2176"/>
                    <a:pt x="314" y="2224"/>
                  </a:cubicBezTo>
                  <a:cubicBezTo>
                    <a:pt x="854" y="2363"/>
                    <a:pt x="1278" y="2790"/>
                    <a:pt x="1420" y="3332"/>
                  </a:cubicBezTo>
                  <a:cubicBezTo>
                    <a:pt x="1470" y="3516"/>
                    <a:pt x="1634" y="3646"/>
                    <a:pt x="1824" y="3646"/>
                  </a:cubicBezTo>
                  <a:cubicBezTo>
                    <a:pt x="2010" y="3646"/>
                    <a:pt x="2177" y="3516"/>
                    <a:pt x="2225" y="3332"/>
                  </a:cubicBezTo>
                  <a:cubicBezTo>
                    <a:pt x="2364" y="2790"/>
                    <a:pt x="2790" y="2366"/>
                    <a:pt x="3330" y="2224"/>
                  </a:cubicBezTo>
                  <a:cubicBezTo>
                    <a:pt x="3514" y="2176"/>
                    <a:pt x="3644" y="2010"/>
                    <a:pt x="3644" y="1823"/>
                  </a:cubicBezTo>
                  <a:cubicBezTo>
                    <a:pt x="3644" y="1631"/>
                    <a:pt x="3514" y="1470"/>
                    <a:pt x="3330" y="1419"/>
                  </a:cubicBezTo>
                  <a:cubicBezTo>
                    <a:pt x="2790" y="1283"/>
                    <a:pt x="2366" y="854"/>
                    <a:pt x="2225" y="314"/>
                  </a:cubicBezTo>
                  <a:cubicBezTo>
                    <a:pt x="2177" y="130"/>
                    <a:pt x="2010" y="0"/>
                    <a:pt x="1824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1400" bIns="414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4" name="Google Shape;734;p 1"/>
            <p:cNvSpPr/>
            <p:nvPr/>
          </p:nvSpPr>
          <p:spPr>
            <a:xfrm>
              <a:off x="6660000" y="1126440"/>
              <a:ext cx="1507680" cy="1314720"/>
            </a:xfrm>
            <a:custGeom>
              <a:avLst/>
              <a:gdLst>
                <a:gd name="textAreaLeft" fmla="*/ 0 w 1507680"/>
                <a:gd name="textAreaRight" fmla="*/ 1508760 w 1507680"/>
                <a:gd name="textAreaTop" fmla="*/ 0 h 1314720"/>
                <a:gd name="textAreaBottom" fmla="*/ 1315800 h 1314720"/>
              </a:gdLst>
              <a:ahLst/>
              <a:rect l="textAreaLeft" t="textAreaTop" r="textAreaRight" b="textAreaBottom"/>
              <a:pathLst>
                <a:path w="18033" h="15737">
                  <a:moveTo>
                    <a:pt x="10709" y="729"/>
                  </a:moveTo>
                  <a:lnTo>
                    <a:pt x="8468" y="3363"/>
                  </a:lnTo>
                  <a:lnTo>
                    <a:pt x="5908" y="3363"/>
                  </a:lnTo>
                  <a:lnTo>
                    <a:pt x="7750" y="729"/>
                  </a:lnTo>
                  <a:close/>
                  <a:moveTo>
                    <a:pt x="11473" y="919"/>
                  </a:moveTo>
                  <a:lnTo>
                    <a:pt x="13550" y="3363"/>
                  </a:lnTo>
                  <a:lnTo>
                    <a:pt x="9395" y="3363"/>
                  </a:lnTo>
                  <a:lnTo>
                    <a:pt x="11473" y="919"/>
                  </a:lnTo>
                  <a:close/>
                  <a:moveTo>
                    <a:pt x="15192" y="729"/>
                  </a:moveTo>
                  <a:lnTo>
                    <a:pt x="17032" y="3363"/>
                  </a:lnTo>
                  <a:lnTo>
                    <a:pt x="14474" y="3363"/>
                  </a:lnTo>
                  <a:lnTo>
                    <a:pt x="12236" y="729"/>
                  </a:lnTo>
                  <a:close/>
                  <a:moveTo>
                    <a:pt x="8369" y="4070"/>
                  </a:moveTo>
                  <a:lnTo>
                    <a:pt x="8816" y="5579"/>
                  </a:lnTo>
                  <a:cubicBezTo>
                    <a:pt x="8067" y="5054"/>
                    <a:pt x="7185" y="4709"/>
                    <a:pt x="6238" y="4604"/>
                  </a:cubicBezTo>
                  <a:lnTo>
                    <a:pt x="5885" y="4070"/>
                  </a:lnTo>
                  <a:close/>
                  <a:moveTo>
                    <a:pt x="13838" y="4067"/>
                  </a:moveTo>
                  <a:lnTo>
                    <a:pt x="11478" y="11831"/>
                  </a:lnTo>
                  <a:lnTo>
                    <a:pt x="11184" y="10825"/>
                  </a:lnTo>
                  <a:cubicBezTo>
                    <a:pt x="11181" y="10819"/>
                    <a:pt x="11181" y="10811"/>
                    <a:pt x="11179" y="10799"/>
                  </a:cubicBezTo>
                  <a:cubicBezTo>
                    <a:pt x="11204" y="10593"/>
                    <a:pt x="11212" y="10381"/>
                    <a:pt x="11212" y="10169"/>
                  </a:cubicBezTo>
                  <a:cubicBezTo>
                    <a:pt x="11212" y="8750"/>
                    <a:pt x="10684" y="7456"/>
                    <a:pt x="9813" y="6470"/>
                  </a:cubicBezTo>
                  <a:lnTo>
                    <a:pt x="9104" y="4067"/>
                  </a:lnTo>
                  <a:close/>
                  <a:moveTo>
                    <a:pt x="5611" y="5271"/>
                  </a:moveTo>
                  <a:cubicBezTo>
                    <a:pt x="7038" y="5271"/>
                    <a:pt x="8327" y="5884"/>
                    <a:pt x="9226" y="6868"/>
                  </a:cubicBezTo>
                  <a:cubicBezTo>
                    <a:pt x="9231" y="6874"/>
                    <a:pt x="9240" y="6885"/>
                    <a:pt x="9245" y="6893"/>
                  </a:cubicBezTo>
                  <a:cubicBezTo>
                    <a:pt x="10031" y="7761"/>
                    <a:pt x="10506" y="8911"/>
                    <a:pt x="10506" y="10166"/>
                  </a:cubicBezTo>
                  <a:cubicBezTo>
                    <a:pt x="10506" y="12868"/>
                    <a:pt x="8310" y="15064"/>
                    <a:pt x="5611" y="15064"/>
                  </a:cubicBezTo>
                  <a:cubicBezTo>
                    <a:pt x="2912" y="15064"/>
                    <a:pt x="713" y="12868"/>
                    <a:pt x="713" y="10169"/>
                  </a:cubicBezTo>
                  <a:cubicBezTo>
                    <a:pt x="713" y="7470"/>
                    <a:pt x="2912" y="5271"/>
                    <a:pt x="5611" y="5271"/>
                  </a:cubicBezTo>
                  <a:close/>
                  <a:moveTo>
                    <a:pt x="7555" y="0"/>
                  </a:moveTo>
                  <a:cubicBezTo>
                    <a:pt x="7439" y="0"/>
                    <a:pt x="7335" y="57"/>
                    <a:pt x="7267" y="153"/>
                  </a:cubicBezTo>
                  <a:lnTo>
                    <a:pt x="4932" y="3491"/>
                  </a:lnTo>
                  <a:lnTo>
                    <a:pt x="4932" y="3493"/>
                  </a:lnTo>
                  <a:lnTo>
                    <a:pt x="4932" y="3496"/>
                  </a:lnTo>
                  <a:cubicBezTo>
                    <a:pt x="4932" y="3496"/>
                    <a:pt x="4932" y="3502"/>
                    <a:pt x="4927" y="3502"/>
                  </a:cubicBezTo>
                  <a:lnTo>
                    <a:pt x="4927" y="3505"/>
                  </a:lnTo>
                  <a:cubicBezTo>
                    <a:pt x="4927" y="3505"/>
                    <a:pt x="4927" y="3508"/>
                    <a:pt x="4924" y="3508"/>
                  </a:cubicBezTo>
                  <a:cubicBezTo>
                    <a:pt x="4924" y="3508"/>
                    <a:pt x="4924" y="3510"/>
                    <a:pt x="4921" y="3510"/>
                  </a:cubicBezTo>
                  <a:cubicBezTo>
                    <a:pt x="4921" y="3510"/>
                    <a:pt x="4921" y="3516"/>
                    <a:pt x="4918" y="3516"/>
                  </a:cubicBezTo>
                  <a:cubicBezTo>
                    <a:pt x="4918" y="3516"/>
                    <a:pt x="4918" y="3519"/>
                    <a:pt x="4913" y="3519"/>
                  </a:cubicBezTo>
                  <a:cubicBezTo>
                    <a:pt x="4913" y="3519"/>
                    <a:pt x="4913" y="3522"/>
                    <a:pt x="4910" y="3522"/>
                  </a:cubicBezTo>
                  <a:cubicBezTo>
                    <a:pt x="4910" y="3522"/>
                    <a:pt x="4910" y="3525"/>
                    <a:pt x="4907" y="3525"/>
                  </a:cubicBezTo>
                  <a:cubicBezTo>
                    <a:pt x="4907" y="3525"/>
                    <a:pt x="4907" y="3530"/>
                    <a:pt x="4904" y="3530"/>
                  </a:cubicBezTo>
                  <a:cubicBezTo>
                    <a:pt x="4904" y="3530"/>
                    <a:pt x="4904" y="3533"/>
                    <a:pt x="4899" y="3533"/>
                  </a:cubicBezTo>
                  <a:cubicBezTo>
                    <a:pt x="4899" y="3533"/>
                    <a:pt x="4899" y="3536"/>
                    <a:pt x="4896" y="3536"/>
                  </a:cubicBezTo>
                  <a:cubicBezTo>
                    <a:pt x="4896" y="3536"/>
                    <a:pt x="4896" y="3539"/>
                    <a:pt x="4893" y="3539"/>
                  </a:cubicBezTo>
                  <a:lnTo>
                    <a:pt x="4893" y="3544"/>
                  </a:lnTo>
                  <a:lnTo>
                    <a:pt x="4893" y="3547"/>
                  </a:lnTo>
                  <a:lnTo>
                    <a:pt x="4893" y="3550"/>
                  </a:lnTo>
                  <a:lnTo>
                    <a:pt x="4893" y="3553"/>
                  </a:lnTo>
                  <a:lnTo>
                    <a:pt x="4893" y="3558"/>
                  </a:lnTo>
                  <a:lnTo>
                    <a:pt x="4893" y="3561"/>
                  </a:lnTo>
                  <a:lnTo>
                    <a:pt x="4893" y="3564"/>
                  </a:lnTo>
                  <a:lnTo>
                    <a:pt x="4893" y="3567"/>
                  </a:lnTo>
                  <a:lnTo>
                    <a:pt x="4893" y="3573"/>
                  </a:lnTo>
                  <a:lnTo>
                    <a:pt x="4893" y="3575"/>
                  </a:lnTo>
                  <a:lnTo>
                    <a:pt x="4893" y="3578"/>
                  </a:lnTo>
                  <a:lnTo>
                    <a:pt x="4893" y="3581"/>
                  </a:lnTo>
                  <a:lnTo>
                    <a:pt x="4893" y="3587"/>
                  </a:lnTo>
                  <a:lnTo>
                    <a:pt x="4893" y="3590"/>
                  </a:lnTo>
                  <a:lnTo>
                    <a:pt x="4893" y="3592"/>
                  </a:lnTo>
                  <a:lnTo>
                    <a:pt x="4893" y="3595"/>
                  </a:lnTo>
                  <a:lnTo>
                    <a:pt x="4893" y="3601"/>
                  </a:lnTo>
                  <a:lnTo>
                    <a:pt x="4893" y="3604"/>
                  </a:lnTo>
                  <a:lnTo>
                    <a:pt x="4893" y="3606"/>
                  </a:lnTo>
                  <a:lnTo>
                    <a:pt x="4893" y="3609"/>
                  </a:lnTo>
                  <a:lnTo>
                    <a:pt x="4893" y="3615"/>
                  </a:lnTo>
                  <a:lnTo>
                    <a:pt x="4893" y="3618"/>
                  </a:lnTo>
                  <a:lnTo>
                    <a:pt x="4893" y="3621"/>
                  </a:lnTo>
                  <a:lnTo>
                    <a:pt x="4893" y="3623"/>
                  </a:lnTo>
                  <a:lnTo>
                    <a:pt x="4893" y="3629"/>
                  </a:lnTo>
                  <a:lnTo>
                    <a:pt x="4893" y="3632"/>
                  </a:lnTo>
                  <a:lnTo>
                    <a:pt x="4893" y="3635"/>
                  </a:lnTo>
                  <a:lnTo>
                    <a:pt x="4893" y="3638"/>
                  </a:lnTo>
                  <a:lnTo>
                    <a:pt x="4893" y="3643"/>
                  </a:lnTo>
                  <a:lnTo>
                    <a:pt x="4893" y="3646"/>
                  </a:lnTo>
                  <a:lnTo>
                    <a:pt x="4893" y="3649"/>
                  </a:lnTo>
                  <a:lnTo>
                    <a:pt x="4893" y="3652"/>
                  </a:lnTo>
                  <a:lnTo>
                    <a:pt x="4893" y="3657"/>
                  </a:lnTo>
                  <a:lnTo>
                    <a:pt x="4893" y="3660"/>
                  </a:lnTo>
                  <a:lnTo>
                    <a:pt x="4893" y="3663"/>
                  </a:lnTo>
                  <a:lnTo>
                    <a:pt x="4893" y="3666"/>
                  </a:lnTo>
                  <a:lnTo>
                    <a:pt x="4893" y="3672"/>
                  </a:lnTo>
                  <a:lnTo>
                    <a:pt x="4893" y="3674"/>
                  </a:lnTo>
                  <a:lnTo>
                    <a:pt x="4893" y="3677"/>
                  </a:lnTo>
                  <a:lnTo>
                    <a:pt x="4893" y="3680"/>
                  </a:lnTo>
                  <a:lnTo>
                    <a:pt x="4893" y="3686"/>
                  </a:lnTo>
                  <a:lnTo>
                    <a:pt x="4893" y="3688"/>
                  </a:lnTo>
                  <a:lnTo>
                    <a:pt x="4893" y="3691"/>
                  </a:lnTo>
                  <a:lnTo>
                    <a:pt x="4893" y="3694"/>
                  </a:lnTo>
                  <a:lnTo>
                    <a:pt x="4893" y="3700"/>
                  </a:lnTo>
                  <a:lnTo>
                    <a:pt x="4893" y="3703"/>
                  </a:lnTo>
                  <a:lnTo>
                    <a:pt x="4893" y="3705"/>
                  </a:lnTo>
                  <a:lnTo>
                    <a:pt x="4893" y="3708"/>
                  </a:lnTo>
                  <a:lnTo>
                    <a:pt x="4893" y="3714"/>
                  </a:lnTo>
                  <a:lnTo>
                    <a:pt x="4893" y="3717"/>
                  </a:lnTo>
                  <a:lnTo>
                    <a:pt x="4893" y="3720"/>
                  </a:lnTo>
                  <a:lnTo>
                    <a:pt x="4893" y="3722"/>
                  </a:lnTo>
                  <a:lnTo>
                    <a:pt x="4893" y="3728"/>
                  </a:lnTo>
                  <a:lnTo>
                    <a:pt x="4893" y="3731"/>
                  </a:lnTo>
                  <a:lnTo>
                    <a:pt x="4893" y="3734"/>
                  </a:lnTo>
                  <a:lnTo>
                    <a:pt x="4893" y="3737"/>
                  </a:lnTo>
                  <a:lnTo>
                    <a:pt x="4893" y="3742"/>
                  </a:lnTo>
                  <a:lnTo>
                    <a:pt x="4893" y="3745"/>
                  </a:lnTo>
                  <a:lnTo>
                    <a:pt x="4893" y="3748"/>
                  </a:lnTo>
                  <a:lnTo>
                    <a:pt x="4893" y="3751"/>
                  </a:lnTo>
                  <a:lnTo>
                    <a:pt x="4893" y="3756"/>
                  </a:lnTo>
                  <a:lnTo>
                    <a:pt x="4893" y="3759"/>
                  </a:lnTo>
                  <a:lnTo>
                    <a:pt x="4893" y="3762"/>
                  </a:lnTo>
                  <a:lnTo>
                    <a:pt x="4893" y="3768"/>
                  </a:lnTo>
                  <a:lnTo>
                    <a:pt x="4893" y="3770"/>
                  </a:lnTo>
                  <a:lnTo>
                    <a:pt x="4893" y="3773"/>
                  </a:lnTo>
                  <a:lnTo>
                    <a:pt x="4893" y="3776"/>
                  </a:lnTo>
                  <a:lnTo>
                    <a:pt x="4893" y="3782"/>
                  </a:lnTo>
                  <a:lnTo>
                    <a:pt x="4893" y="3785"/>
                  </a:lnTo>
                  <a:lnTo>
                    <a:pt x="4893" y="3787"/>
                  </a:lnTo>
                  <a:lnTo>
                    <a:pt x="4893" y="3790"/>
                  </a:lnTo>
                  <a:lnTo>
                    <a:pt x="4893" y="3796"/>
                  </a:lnTo>
                  <a:lnTo>
                    <a:pt x="4893" y="3799"/>
                  </a:lnTo>
                  <a:lnTo>
                    <a:pt x="4893" y="3802"/>
                  </a:lnTo>
                  <a:lnTo>
                    <a:pt x="4893" y="3804"/>
                  </a:lnTo>
                  <a:lnTo>
                    <a:pt x="4893" y="3810"/>
                  </a:lnTo>
                  <a:cubicBezTo>
                    <a:pt x="4896" y="3824"/>
                    <a:pt x="4904" y="3833"/>
                    <a:pt x="4910" y="3847"/>
                  </a:cubicBezTo>
                  <a:cubicBezTo>
                    <a:pt x="4910" y="3847"/>
                    <a:pt x="4910" y="3852"/>
                    <a:pt x="4913" y="3852"/>
                  </a:cubicBezTo>
                  <a:lnTo>
                    <a:pt x="4913" y="3855"/>
                  </a:lnTo>
                  <a:cubicBezTo>
                    <a:pt x="4913" y="3855"/>
                    <a:pt x="4913" y="3858"/>
                    <a:pt x="4918" y="3858"/>
                  </a:cubicBezTo>
                  <a:lnTo>
                    <a:pt x="4918" y="3861"/>
                  </a:lnTo>
                  <a:lnTo>
                    <a:pt x="4918" y="3867"/>
                  </a:lnTo>
                  <a:cubicBezTo>
                    <a:pt x="4918" y="3867"/>
                    <a:pt x="4918" y="3869"/>
                    <a:pt x="4921" y="3869"/>
                  </a:cubicBezTo>
                  <a:cubicBezTo>
                    <a:pt x="4921" y="3869"/>
                    <a:pt x="4921" y="3872"/>
                    <a:pt x="4924" y="3872"/>
                  </a:cubicBezTo>
                  <a:cubicBezTo>
                    <a:pt x="4924" y="3872"/>
                    <a:pt x="4924" y="3875"/>
                    <a:pt x="4927" y="3875"/>
                  </a:cubicBezTo>
                  <a:lnTo>
                    <a:pt x="5362" y="4539"/>
                  </a:lnTo>
                  <a:cubicBezTo>
                    <a:pt x="2383" y="4664"/>
                    <a:pt x="1" y="7125"/>
                    <a:pt x="1" y="10135"/>
                  </a:cubicBezTo>
                  <a:cubicBezTo>
                    <a:pt x="1" y="13224"/>
                    <a:pt x="2510" y="15737"/>
                    <a:pt x="5599" y="15737"/>
                  </a:cubicBezTo>
                  <a:cubicBezTo>
                    <a:pt x="7846" y="15737"/>
                    <a:pt x="9788" y="14403"/>
                    <a:pt x="10678" y="12490"/>
                  </a:cubicBezTo>
                  <a:lnTo>
                    <a:pt x="11164" y="13224"/>
                  </a:lnTo>
                  <a:cubicBezTo>
                    <a:pt x="11167" y="13230"/>
                    <a:pt x="11170" y="13236"/>
                    <a:pt x="11179" y="13241"/>
                  </a:cubicBezTo>
                  <a:cubicBezTo>
                    <a:pt x="11181" y="13244"/>
                    <a:pt x="11184" y="13250"/>
                    <a:pt x="11187" y="13255"/>
                  </a:cubicBezTo>
                  <a:lnTo>
                    <a:pt x="11193" y="13258"/>
                  </a:lnTo>
                  <a:cubicBezTo>
                    <a:pt x="11193" y="13264"/>
                    <a:pt x="11196" y="13264"/>
                    <a:pt x="11196" y="13267"/>
                  </a:cubicBezTo>
                  <a:cubicBezTo>
                    <a:pt x="11196" y="13267"/>
                    <a:pt x="11196" y="13270"/>
                    <a:pt x="11198" y="13270"/>
                  </a:cubicBezTo>
                  <a:cubicBezTo>
                    <a:pt x="11198" y="13270"/>
                    <a:pt x="11198" y="13272"/>
                    <a:pt x="11201" y="13272"/>
                  </a:cubicBezTo>
                  <a:lnTo>
                    <a:pt x="11207" y="13278"/>
                  </a:lnTo>
                  <a:lnTo>
                    <a:pt x="11210" y="13281"/>
                  </a:lnTo>
                  <a:lnTo>
                    <a:pt x="11212" y="13284"/>
                  </a:lnTo>
                  <a:lnTo>
                    <a:pt x="11215" y="13287"/>
                  </a:lnTo>
                  <a:cubicBezTo>
                    <a:pt x="11221" y="13292"/>
                    <a:pt x="11221" y="13292"/>
                    <a:pt x="11224" y="13292"/>
                  </a:cubicBezTo>
                  <a:cubicBezTo>
                    <a:pt x="11252" y="13315"/>
                    <a:pt x="11286" y="13337"/>
                    <a:pt x="11323" y="13352"/>
                  </a:cubicBezTo>
                  <a:cubicBezTo>
                    <a:pt x="11326" y="13352"/>
                    <a:pt x="11326" y="13354"/>
                    <a:pt x="11328" y="13354"/>
                  </a:cubicBezTo>
                  <a:lnTo>
                    <a:pt x="11334" y="13354"/>
                  </a:lnTo>
                  <a:cubicBezTo>
                    <a:pt x="11337" y="13354"/>
                    <a:pt x="11337" y="13354"/>
                    <a:pt x="11340" y="13357"/>
                  </a:cubicBezTo>
                  <a:lnTo>
                    <a:pt x="11348" y="13357"/>
                  </a:lnTo>
                  <a:cubicBezTo>
                    <a:pt x="11351" y="13357"/>
                    <a:pt x="11351" y="13357"/>
                    <a:pt x="11354" y="13363"/>
                  </a:cubicBezTo>
                  <a:cubicBezTo>
                    <a:pt x="11376" y="13369"/>
                    <a:pt x="11399" y="13371"/>
                    <a:pt x="11422" y="13377"/>
                  </a:cubicBezTo>
                  <a:lnTo>
                    <a:pt x="11475" y="13377"/>
                  </a:lnTo>
                  <a:cubicBezTo>
                    <a:pt x="11506" y="13371"/>
                    <a:pt x="11538" y="13369"/>
                    <a:pt x="11566" y="13357"/>
                  </a:cubicBezTo>
                  <a:lnTo>
                    <a:pt x="11571" y="13357"/>
                  </a:lnTo>
                  <a:cubicBezTo>
                    <a:pt x="11574" y="13357"/>
                    <a:pt x="11574" y="13357"/>
                    <a:pt x="11574" y="13354"/>
                  </a:cubicBezTo>
                  <a:cubicBezTo>
                    <a:pt x="11577" y="13354"/>
                    <a:pt x="11577" y="13354"/>
                    <a:pt x="11580" y="13352"/>
                  </a:cubicBezTo>
                  <a:cubicBezTo>
                    <a:pt x="11586" y="13352"/>
                    <a:pt x="11588" y="13349"/>
                    <a:pt x="11588" y="13349"/>
                  </a:cubicBezTo>
                  <a:cubicBezTo>
                    <a:pt x="11608" y="13337"/>
                    <a:pt x="11634" y="13326"/>
                    <a:pt x="11651" y="13312"/>
                  </a:cubicBezTo>
                  <a:lnTo>
                    <a:pt x="11662" y="13301"/>
                  </a:lnTo>
                  <a:cubicBezTo>
                    <a:pt x="11665" y="13301"/>
                    <a:pt x="11665" y="13298"/>
                    <a:pt x="11670" y="13298"/>
                  </a:cubicBezTo>
                  <a:cubicBezTo>
                    <a:pt x="11673" y="13298"/>
                    <a:pt x="11673" y="13295"/>
                    <a:pt x="11676" y="13295"/>
                  </a:cubicBezTo>
                  <a:lnTo>
                    <a:pt x="11679" y="13292"/>
                  </a:lnTo>
                  <a:lnTo>
                    <a:pt x="11684" y="13287"/>
                  </a:lnTo>
                  <a:lnTo>
                    <a:pt x="11687" y="13284"/>
                  </a:lnTo>
                  <a:lnTo>
                    <a:pt x="11690" y="13281"/>
                  </a:lnTo>
                  <a:lnTo>
                    <a:pt x="11693" y="13278"/>
                  </a:lnTo>
                  <a:lnTo>
                    <a:pt x="11699" y="13272"/>
                  </a:lnTo>
                  <a:lnTo>
                    <a:pt x="11701" y="13270"/>
                  </a:lnTo>
                  <a:lnTo>
                    <a:pt x="11704" y="13267"/>
                  </a:lnTo>
                  <a:lnTo>
                    <a:pt x="11716" y="13255"/>
                  </a:lnTo>
                  <a:cubicBezTo>
                    <a:pt x="11721" y="13244"/>
                    <a:pt x="11733" y="13236"/>
                    <a:pt x="11741" y="13224"/>
                  </a:cubicBezTo>
                  <a:lnTo>
                    <a:pt x="11741" y="13222"/>
                  </a:lnTo>
                  <a:lnTo>
                    <a:pt x="14915" y="8459"/>
                  </a:lnTo>
                  <a:cubicBezTo>
                    <a:pt x="15025" y="8295"/>
                    <a:pt x="14980" y="8078"/>
                    <a:pt x="14816" y="7970"/>
                  </a:cubicBezTo>
                  <a:cubicBezTo>
                    <a:pt x="14757" y="7930"/>
                    <a:pt x="14690" y="7911"/>
                    <a:pt x="14623" y="7911"/>
                  </a:cubicBezTo>
                  <a:cubicBezTo>
                    <a:pt x="14509" y="7911"/>
                    <a:pt x="14396" y="7967"/>
                    <a:pt x="14330" y="8069"/>
                  </a:cubicBezTo>
                  <a:lnTo>
                    <a:pt x="12476" y="10850"/>
                  </a:lnTo>
                  <a:lnTo>
                    <a:pt x="14545" y="4030"/>
                  </a:lnTo>
                  <a:lnTo>
                    <a:pt x="17026" y="4030"/>
                  </a:lnTo>
                  <a:lnTo>
                    <a:pt x="15876" y="5752"/>
                  </a:lnTo>
                  <a:cubicBezTo>
                    <a:pt x="15768" y="5916"/>
                    <a:pt x="15814" y="6133"/>
                    <a:pt x="15975" y="6241"/>
                  </a:cubicBezTo>
                  <a:cubicBezTo>
                    <a:pt x="16035" y="6280"/>
                    <a:pt x="16103" y="6299"/>
                    <a:pt x="16170" y="6299"/>
                  </a:cubicBezTo>
                  <a:cubicBezTo>
                    <a:pt x="16284" y="6299"/>
                    <a:pt x="16396" y="6243"/>
                    <a:pt x="16464" y="6142"/>
                  </a:cubicBezTo>
                  <a:lnTo>
                    <a:pt x="17976" y="3872"/>
                  </a:lnTo>
                  <a:lnTo>
                    <a:pt x="17996" y="3841"/>
                  </a:lnTo>
                  <a:lnTo>
                    <a:pt x="17996" y="3838"/>
                  </a:lnTo>
                  <a:cubicBezTo>
                    <a:pt x="18022" y="3865"/>
                    <a:pt x="18028" y="3870"/>
                    <a:pt x="18029" y="3870"/>
                  </a:cubicBezTo>
                  <a:cubicBezTo>
                    <a:pt x="18030" y="3870"/>
                    <a:pt x="18030" y="3870"/>
                    <a:pt x="18030" y="3869"/>
                  </a:cubicBezTo>
                  <a:cubicBezTo>
                    <a:pt x="18030" y="3864"/>
                    <a:pt x="18032" y="3864"/>
                    <a:pt x="18032" y="3864"/>
                  </a:cubicBezTo>
                  <a:lnTo>
                    <a:pt x="18032" y="3861"/>
                  </a:lnTo>
                  <a:lnTo>
                    <a:pt x="18032" y="3858"/>
                  </a:lnTo>
                  <a:lnTo>
                    <a:pt x="18032" y="3855"/>
                  </a:lnTo>
                  <a:lnTo>
                    <a:pt x="18032" y="3850"/>
                  </a:lnTo>
                  <a:lnTo>
                    <a:pt x="18032" y="3847"/>
                  </a:lnTo>
                  <a:lnTo>
                    <a:pt x="18032" y="3844"/>
                  </a:lnTo>
                  <a:lnTo>
                    <a:pt x="18032" y="3841"/>
                  </a:lnTo>
                  <a:lnTo>
                    <a:pt x="18032" y="3835"/>
                  </a:lnTo>
                  <a:lnTo>
                    <a:pt x="18032" y="3833"/>
                  </a:lnTo>
                  <a:lnTo>
                    <a:pt x="18032" y="3830"/>
                  </a:lnTo>
                  <a:lnTo>
                    <a:pt x="18032" y="3827"/>
                  </a:lnTo>
                  <a:lnTo>
                    <a:pt x="18032" y="3821"/>
                  </a:lnTo>
                  <a:lnTo>
                    <a:pt x="18032" y="3818"/>
                  </a:lnTo>
                  <a:lnTo>
                    <a:pt x="18032" y="3816"/>
                  </a:lnTo>
                  <a:lnTo>
                    <a:pt x="18032" y="3813"/>
                  </a:lnTo>
                  <a:lnTo>
                    <a:pt x="18032" y="3807"/>
                  </a:lnTo>
                  <a:lnTo>
                    <a:pt x="18032" y="3804"/>
                  </a:lnTo>
                  <a:lnTo>
                    <a:pt x="18032" y="3802"/>
                  </a:lnTo>
                  <a:lnTo>
                    <a:pt x="18032" y="3799"/>
                  </a:lnTo>
                  <a:lnTo>
                    <a:pt x="18032" y="3793"/>
                  </a:lnTo>
                  <a:lnTo>
                    <a:pt x="18032" y="3790"/>
                  </a:lnTo>
                  <a:lnTo>
                    <a:pt x="18032" y="3787"/>
                  </a:lnTo>
                  <a:lnTo>
                    <a:pt x="18032" y="3785"/>
                  </a:lnTo>
                  <a:lnTo>
                    <a:pt x="18032" y="3779"/>
                  </a:lnTo>
                  <a:lnTo>
                    <a:pt x="18032" y="3776"/>
                  </a:lnTo>
                  <a:lnTo>
                    <a:pt x="18032" y="3773"/>
                  </a:lnTo>
                  <a:lnTo>
                    <a:pt x="18032" y="3770"/>
                  </a:lnTo>
                  <a:lnTo>
                    <a:pt x="18032" y="3765"/>
                  </a:lnTo>
                  <a:lnTo>
                    <a:pt x="18032" y="3762"/>
                  </a:lnTo>
                  <a:lnTo>
                    <a:pt x="18032" y="3759"/>
                  </a:lnTo>
                  <a:lnTo>
                    <a:pt x="18032" y="3756"/>
                  </a:lnTo>
                  <a:lnTo>
                    <a:pt x="18032" y="3751"/>
                  </a:lnTo>
                  <a:lnTo>
                    <a:pt x="18032" y="3748"/>
                  </a:lnTo>
                  <a:lnTo>
                    <a:pt x="18032" y="3745"/>
                  </a:lnTo>
                  <a:lnTo>
                    <a:pt x="18032" y="3742"/>
                  </a:lnTo>
                  <a:lnTo>
                    <a:pt x="18032" y="3737"/>
                  </a:lnTo>
                  <a:lnTo>
                    <a:pt x="18032" y="3734"/>
                  </a:lnTo>
                  <a:lnTo>
                    <a:pt x="18032" y="3731"/>
                  </a:lnTo>
                  <a:lnTo>
                    <a:pt x="18032" y="3728"/>
                  </a:lnTo>
                  <a:lnTo>
                    <a:pt x="18032" y="3722"/>
                  </a:lnTo>
                  <a:lnTo>
                    <a:pt x="18032" y="3720"/>
                  </a:lnTo>
                  <a:lnTo>
                    <a:pt x="18032" y="3717"/>
                  </a:lnTo>
                  <a:lnTo>
                    <a:pt x="18032" y="3714"/>
                  </a:lnTo>
                  <a:lnTo>
                    <a:pt x="18032" y="3708"/>
                  </a:lnTo>
                  <a:lnTo>
                    <a:pt x="18032" y="3705"/>
                  </a:lnTo>
                  <a:lnTo>
                    <a:pt x="18032" y="3703"/>
                  </a:lnTo>
                  <a:lnTo>
                    <a:pt x="18032" y="3700"/>
                  </a:lnTo>
                  <a:lnTo>
                    <a:pt x="18032" y="3694"/>
                  </a:lnTo>
                  <a:lnTo>
                    <a:pt x="18032" y="3691"/>
                  </a:lnTo>
                  <a:lnTo>
                    <a:pt x="18032" y="3688"/>
                  </a:lnTo>
                  <a:lnTo>
                    <a:pt x="18032" y="3680"/>
                  </a:lnTo>
                  <a:lnTo>
                    <a:pt x="18032" y="3674"/>
                  </a:lnTo>
                  <a:cubicBezTo>
                    <a:pt x="18030" y="3649"/>
                    <a:pt x="18024" y="3623"/>
                    <a:pt x="18018" y="3601"/>
                  </a:cubicBezTo>
                  <a:cubicBezTo>
                    <a:pt x="18018" y="3601"/>
                    <a:pt x="18018" y="3595"/>
                    <a:pt x="18015" y="3595"/>
                  </a:cubicBezTo>
                  <a:lnTo>
                    <a:pt x="18015" y="3592"/>
                  </a:lnTo>
                  <a:lnTo>
                    <a:pt x="18015" y="3590"/>
                  </a:lnTo>
                  <a:lnTo>
                    <a:pt x="18015" y="3587"/>
                  </a:lnTo>
                  <a:lnTo>
                    <a:pt x="18015" y="3581"/>
                  </a:lnTo>
                  <a:lnTo>
                    <a:pt x="18015" y="3578"/>
                  </a:lnTo>
                  <a:lnTo>
                    <a:pt x="18015" y="3575"/>
                  </a:lnTo>
                  <a:lnTo>
                    <a:pt x="18015" y="3573"/>
                  </a:lnTo>
                  <a:lnTo>
                    <a:pt x="18015" y="3567"/>
                  </a:lnTo>
                  <a:lnTo>
                    <a:pt x="18015" y="3564"/>
                  </a:lnTo>
                  <a:lnTo>
                    <a:pt x="18015" y="3561"/>
                  </a:lnTo>
                  <a:lnTo>
                    <a:pt x="18015" y="3558"/>
                  </a:lnTo>
                  <a:cubicBezTo>
                    <a:pt x="18015" y="3558"/>
                    <a:pt x="18015" y="3553"/>
                    <a:pt x="18010" y="3553"/>
                  </a:cubicBezTo>
                  <a:lnTo>
                    <a:pt x="18010" y="3550"/>
                  </a:lnTo>
                  <a:lnTo>
                    <a:pt x="18010" y="3547"/>
                  </a:lnTo>
                  <a:lnTo>
                    <a:pt x="18010" y="3544"/>
                  </a:lnTo>
                  <a:lnTo>
                    <a:pt x="18010" y="3539"/>
                  </a:lnTo>
                  <a:lnTo>
                    <a:pt x="18010" y="3536"/>
                  </a:lnTo>
                  <a:lnTo>
                    <a:pt x="18010" y="3533"/>
                  </a:lnTo>
                  <a:lnTo>
                    <a:pt x="18010" y="3530"/>
                  </a:lnTo>
                  <a:lnTo>
                    <a:pt x="18010" y="3525"/>
                  </a:lnTo>
                  <a:lnTo>
                    <a:pt x="18010" y="3522"/>
                  </a:lnTo>
                  <a:lnTo>
                    <a:pt x="18010" y="3519"/>
                  </a:lnTo>
                  <a:cubicBezTo>
                    <a:pt x="18010" y="3519"/>
                    <a:pt x="18010" y="3516"/>
                    <a:pt x="18007" y="3516"/>
                  </a:cubicBezTo>
                  <a:lnTo>
                    <a:pt x="18007" y="3510"/>
                  </a:lnTo>
                  <a:cubicBezTo>
                    <a:pt x="18007" y="3510"/>
                    <a:pt x="18007" y="3508"/>
                    <a:pt x="18004" y="3508"/>
                  </a:cubicBezTo>
                  <a:cubicBezTo>
                    <a:pt x="17998" y="3502"/>
                    <a:pt x="17996" y="3496"/>
                    <a:pt x="17993" y="3491"/>
                  </a:cubicBezTo>
                  <a:lnTo>
                    <a:pt x="15658" y="153"/>
                  </a:lnTo>
                  <a:cubicBezTo>
                    <a:pt x="15590" y="57"/>
                    <a:pt x="15483" y="0"/>
                    <a:pt x="15367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91440" bIns="9144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5" name="Google Shape;735;p 1"/>
            <p:cNvSpPr/>
            <p:nvPr/>
          </p:nvSpPr>
          <p:spPr>
            <a:xfrm>
              <a:off x="6795720" y="1644480"/>
              <a:ext cx="664920" cy="666360"/>
            </a:xfrm>
            <a:custGeom>
              <a:avLst/>
              <a:gdLst>
                <a:gd name="textAreaLeft" fmla="*/ 0 w 664920"/>
                <a:gd name="textAreaRight" fmla="*/ 666000 w 664920"/>
                <a:gd name="textAreaTop" fmla="*/ 0 h 666360"/>
                <a:gd name="textAreaBottom" fmla="*/ 667440 h 666360"/>
              </a:gdLst>
              <a:ahLst/>
              <a:rect l="textAreaLeft" t="textAreaTop" r="textAreaRight" b="textAreaBottom"/>
              <a:pathLst>
                <a:path w="7977" h="7980">
                  <a:moveTo>
                    <a:pt x="3989" y="707"/>
                  </a:moveTo>
                  <a:cubicBezTo>
                    <a:pt x="5800" y="707"/>
                    <a:pt x="7273" y="2182"/>
                    <a:pt x="7270" y="3991"/>
                  </a:cubicBezTo>
                  <a:cubicBezTo>
                    <a:pt x="7270" y="5797"/>
                    <a:pt x="5800" y="7272"/>
                    <a:pt x="3989" y="7272"/>
                  </a:cubicBezTo>
                  <a:cubicBezTo>
                    <a:pt x="2180" y="7272"/>
                    <a:pt x="707" y="5803"/>
                    <a:pt x="707" y="3991"/>
                  </a:cubicBezTo>
                  <a:cubicBezTo>
                    <a:pt x="707" y="2182"/>
                    <a:pt x="2174" y="707"/>
                    <a:pt x="3989" y="707"/>
                  </a:cubicBezTo>
                  <a:close/>
                  <a:moveTo>
                    <a:pt x="3989" y="0"/>
                  </a:moveTo>
                  <a:cubicBezTo>
                    <a:pt x="1790" y="0"/>
                    <a:pt x="1" y="1792"/>
                    <a:pt x="1" y="3991"/>
                  </a:cubicBezTo>
                  <a:cubicBezTo>
                    <a:pt x="1" y="6187"/>
                    <a:pt x="1787" y="7979"/>
                    <a:pt x="3989" y="7979"/>
                  </a:cubicBezTo>
                  <a:cubicBezTo>
                    <a:pt x="6190" y="7979"/>
                    <a:pt x="7977" y="6187"/>
                    <a:pt x="7977" y="3991"/>
                  </a:cubicBezTo>
                  <a:cubicBezTo>
                    <a:pt x="7977" y="1792"/>
                    <a:pt x="6190" y="0"/>
                    <a:pt x="3989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90360" bIns="9036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6" name="Google Shape;736;p 1"/>
            <p:cNvSpPr/>
            <p:nvPr/>
          </p:nvSpPr>
          <p:spPr>
            <a:xfrm>
              <a:off x="6921000" y="1842840"/>
              <a:ext cx="417240" cy="268200"/>
            </a:xfrm>
            <a:custGeom>
              <a:avLst/>
              <a:gdLst>
                <a:gd name="textAreaLeft" fmla="*/ 0 w 417240"/>
                <a:gd name="textAreaRight" fmla="*/ 418320 w 417240"/>
                <a:gd name="textAreaTop" fmla="*/ 0 h 268200"/>
                <a:gd name="textAreaBottom" fmla="*/ 269280 h 268200"/>
              </a:gdLst>
              <a:ahLst/>
              <a:rect l="textAreaLeft" t="textAreaTop" r="textAreaRight" b="textAreaBottom"/>
              <a:pathLst>
                <a:path w="5004" h="3229">
                  <a:moveTo>
                    <a:pt x="2502" y="826"/>
                  </a:moveTo>
                  <a:cubicBezTo>
                    <a:pt x="2677" y="990"/>
                    <a:pt x="2943" y="1255"/>
                    <a:pt x="3172" y="1490"/>
                  </a:cubicBezTo>
                  <a:cubicBezTo>
                    <a:pt x="3241" y="1557"/>
                    <a:pt x="3332" y="1595"/>
                    <a:pt x="3425" y="1595"/>
                  </a:cubicBezTo>
                  <a:cubicBezTo>
                    <a:pt x="3457" y="1595"/>
                    <a:pt x="3490" y="1590"/>
                    <a:pt x="3522" y="1580"/>
                  </a:cubicBezTo>
                  <a:lnTo>
                    <a:pt x="4195" y="1385"/>
                  </a:lnTo>
                  <a:lnTo>
                    <a:pt x="3997" y="2522"/>
                  </a:lnTo>
                  <a:lnTo>
                    <a:pt x="1007" y="2522"/>
                  </a:lnTo>
                  <a:lnTo>
                    <a:pt x="809" y="1385"/>
                  </a:lnTo>
                  <a:lnTo>
                    <a:pt x="1481" y="1580"/>
                  </a:lnTo>
                  <a:cubicBezTo>
                    <a:pt x="1513" y="1590"/>
                    <a:pt x="1545" y="1595"/>
                    <a:pt x="1578" y="1595"/>
                  </a:cubicBezTo>
                  <a:cubicBezTo>
                    <a:pt x="1670" y="1595"/>
                    <a:pt x="1762" y="1557"/>
                    <a:pt x="1829" y="1490"/>
                  </a:cubicBezTo>
                  <a:cubicBezTo>
                    <a:pt x="2061" y="1255"/>
                    <a:pt x="2324" y="995"/>
                    <a:pt x="2502" y="826"/>
                  </a:cubicBezTo>
                  <a:close/>
                  <a:moveTo>
                    <a:pt x="2502" y="1"/>
                  </a:moveTo>
                  <a:cubicBezTo>
                    <a:pt x="2338" y="1"/>
                    <a:pt x="2278" y="49"/>
                    <a:pt x="1773" y="546"/>
                  </a:cubicBezTo>
                  <a:cubicBezTo>
                    <a:pt x="1665" y="651"/>
                    <a:pt x="1558" y="761"/>
                    <a:pt x="1476" y="843"/>
                  </a:cubicBezTo>
                  <a:lnTo>
                    <a:pt x="467" y="552"/>
                  </a:lnTo>
                  <a:cubicBezTo>
                    <a:pt x="436" y="543"/>
                    <a:pt x="405" y="539"/>
                    <a:pt x="374" y="539"/>
                  </a:cubicBezTo>
                  <a:cubicBezTo>
                    <a:pt x="287" y="539"/>
                    <a:pt x="202" y="571"/>
                    <a:pt x="133" y="631"/>
                  </a:cubicBezTo>
                  <a:cubicBezTo>
                    <a:pt x="43" y="713"/>
                    <a:pt x="0" y="831"/>
                    <a:pt x="20" y="953"/>
                  </a:cubicBezTo>
                  <a:lnTo>
                    <a:pt x="365" y="2934"/>
                  </a:lnTo>
                  <a:cubicBezTo>
                    <a:pt x="393" y="3104"/>
                    <a:pt x="537" y="3228"/>
                    <a:pt x="710" y="3228"/>
                  </a:cubicBezTo>
                  <a:lnTo>
                    <a:pt x="4294" y="3228"/>
                  </a:lnTo>
                  <a:cubicBezTo>
                    <a:pt x="4466" y="3228"/>
                    <a:pt x="4613" y="3104"/>
                    <a:pt x="4638" y="2934"/>
                  </a:cubicBezTo>
                  <a:lnTo>
                    <a:pt x="4980" y="953"/>
                  </a:lnTo>
                  <a:cubicBezTo>
                    <a:pt x="5003" y="831"/>
                    <a:pt x="4961" y="713"/>
                    <a:pt x="4867" y="631"/>
                  </a:cubicBezTo>
                  <a:cubicBezTo>
                    <a:pt x="4803" y="571"/>
                    <a:pt x="4718" y="538"/>
                    <a:pt x="4632" y="538"/>
                  </a:cubicBezTo>
                  <a:cubicBezTo>
                    <a:pt x="4600" y="538"/>
                    <a:pt x="4568" y="543"/>
                    <a:pt x="4537" y="552"/>
                  </a:cubicBezTo>
                  <a:lnTo>
                    <a:pt x="3525" y="843"/>
                  </a:lnTo>
                  <a:cubicBezTo>
                    <a:pt x="3446" y="758"/>
                    <a:pt x="3338" y="651"/>
                    <a:pt x="3228" y="546"/>
                  </a:cubicBezTo>
                  <a:cubicBezTo>
                    <a:pt x="2728" y="49"/>
                    <a:pt x="2663" y="1"/>
                    <a:pt x="2502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36720" bIns="3672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bg>
      <p:bgPr>
        <a:gradFill rotWithShape="0">
          <a:gsLst>
            <a:gs pos="0">
              <a:srgbClr val="b4c7dc"/>
            </a:gs>
            <a:gs pos="100000">
              <a:srgbClr val="dee6ef"/>
            </a:gs>
          </a:gsLst>
          <a:lin ang="534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1218240" y="360000"/>
            <a:ext cx="3821040" cy="571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fontScale="87222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" sz="3000" spc="-1" strike="noStrike">
                <a:solidFill>
                  <a:schemeClr val="dk1"/>
                </a:solidFill>
                <a:latin typeface="Play"/>
                <a:ea typeface="Play"/>
              </a:rPr>
              <a:t>Заключение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540000" y="1068480"/>
            <a:ext cx="5902560" cy="361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432000"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550" spc="-1" strike="noStrike">
                <a:solidFill>
                  <a:srgbClr val="000000"/>
                </a:solidFill>
                <a:latin typeface="Play "/>
              </a:rPr>
              <a:t>Знание своих способностей и интересов является важным этапом на пути к успешной карьере. Наше приложение предназначено для того, чтобы помочь вашим детям определить свой путь и обнаружить скрытые таланты. Давайте вместе работать над их яркими перспективами и блестящими достижениями!</a:t>
            </a:r>
            <a:endParaRPr b="0" lang="ru-RU" sz="155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89" name="Google Shape;686;p49"/>
          <p:cNvGrpSpPr/>
          <p:nvPr/>
        </p:nvGrpSpPr>
        <p:grpSpPr>
          <a:xfrm>
            <a:off x="6659280" y="1440360"/>
            <a:ext cx="1011960" cy="1010520"/>
            <a:chOff x="6659280" y="1440360"/>
            <a:chExt cx="1011960" cy="1010520"/>
          </a:xfrm>
        </p:grpSpPr>
        <p:sp>
          <p:nvSpPr>
            <p:cNvPr id="190" name="Google Shape;687;p 1"/>
            <p:cNvSpPr/>
            <p:nvPr/>
          </p:nvSpPr>
          <p:spPr>
            <a:xfrm rot="21135600">
              <a:off x="7059960" y="1783080"/>
              <a:ext cx="33480" cy="33120"/>
            </a:xfrm>
            <a:custGeom>
              <a:avLst/>
              <a:gdLst>
                <a:gd name="textAreaLeft" fmla="*/ 0 w 33480"/>
                <a:gd name="textAreaRight" fmla="*/ 34560 w 33480"/>
                <a:gd name="textAreaTop" fmla="*/ 0 h 33120"/>
                <a:gd name="textAreaBottom" fmla="*/ 34200 h 33120"/>
              </a:gdLst>
              <a:ahLst/>
              <a:rect l="textAreaLeft" t="textAreaTop" r="textAreaRight" b="textAreaBottom"/>
              <a:pathLst>
                <a:path w="705" h="704">
                  <a:moveTo>
                    <a:pt x="353" y="0"/>
                  </a:moveTo>
                  <a:cubicBezTo>
                    <a:pt x="329" y="0"/>
                    <a:pt x="306" y="3"/>
                    <a:pt x="284" y="9"/>
                  </a:cubicBezTo>
                  <a:cubicBezTo>
                    <a:pt x="258" y="14"/>
                    <a:pt x="238" y="23"/>
                    <a:pt x="216" y="28"/>
                  </a:cubicBezTo>
                  <a:cubicBezTo>
                    <a:pt x="196" y="37"/>
                    <a:pt x="173" y="48"/>
                    <a:pt x="156" y="62"/>
                  </a:cubicBezTo>
                  <a:cubicBezTo>
                    <a:pt x="139" y="71"/>
                    <a:pt x="122" y="85"/>
                    <a:pt x="103" y="105"/>
                  </a:cubicBezTo>
                  <a:cubicBezTo>
                    <a:pt x="89" y="119"/>
                    <a:pt x="74" y="136"/>
                    <a:pt x="60" y="156"/>
                  </a:cubicBezTo>
                  <a:cubicBezTo>
                    <a:pt x="52" y="175"/>
                    <a:pt x="38" y="195"/>
                    <a:pt x="29" y="218"/>
                  </a:cubicBezTo>
                  <a:cubicBezTo>
                    <a:pt x="18" y="238"/>
                    <a:pt x="12" y="263"/>
                    <a:pt x="7" y="283"/>
                  </a:cubicBezTo>
                  <a:cubicBezTo>
                    <a:pt x="4" y="305"/>
                    <a:pt x="1" y="331"/>
                    <a:pt x="1" y="351"/>
                  </a:cubicBezTo>
                  <a:cubicBezTo>
                    <a:pt x="1" y="376"/>
                    <a:pt x="4" y="402"/>
                    <a:pt x="7" y="421"/>
                  </a:cubicBezTo>
                  <a:cubicBezTo>
                    <a:pt x="15" y="447"/>
                    <a:pt x="24" y="467"/>
                    <a:pt x="29" y="489"/>
                  </a:cubicBezTo>
                  <a:cubicBezTo>
                    <a:pt x="35" y="509"/>
                    <a:pt x="46" y="532"/>
                    <a:pt x="60" y="548"/>
                  </a:cubicBezTo>
                  <a:cubicBezTo>
                    <a:pt x="72" y="565"/>
                    <a:pt x="86" y="585"/>
                    <a:pt x="103" y="602"/>
                  </a:cubicBezTo>
                  <a:cubicBezTo>
                    <a:pt x="170" y="664"/>
                    <a:pt x="264" y="704"/>
                    <a:pt x="354" y="704"/>
                  </a:cubicBezTo>
                  <a:cubicBezTo>
                    <a:pt x="380" y="704"/>
                    <a:pt x="405" y="704"/>
                    <a:pt x="422" y="698"/>
                  </a:cubicBezTo>
                  <a:cubicBezTo>
                    <a:pt x="445" y="690"/>
                    <a:pt x="467" y="684"/>
                    <a:pt x="487" y="676"/>
                  </a:cubicBezTo>
                  <a:cubicBezTo>
                    <a:pt x="510" y="670"/>
                    <a:pt x="532" y="659"/>
                    <a:pt x="549" y="645"/>
                  </a:cubicBezTo>
                  <a:cubicBezTo>
                    <a:pt x="566" y="633"/>
                    <a:pt x="583" y="619"/>
                    <a:pt x="603" y="602"/>
                  </a:cubicBezTo>
                  <a:cubicBezTo>
                    <a:pt x="617" y="588"/>
                    <a:pt x="631" y="571"/>
                    <a:pt x="645" y="548"/>
                  </a:cubicBezTo>
                  <a:cubicBezTo>
                    <a:pt x="654" y="532"/>
                    <a:pt x="665" y="509"/>
                    <a:pt x="676" y="489"/>
                  </a:cubicBezTo>
                  <a:cubicBezTo>
                    <a:pt x="688" y="467"/>
                    <a:pt x="693" y="444"/>
                    <a:pt x="696" y="421"/>
                  </a:cubicBezTo>
                  <a:cubicBezTo>
                    <a:pt x="702" y="396"/>
                    <a:pt x="705" y="376"/>
                    <a:pt x="705" y="351"/>
                  </a:cubicBezTo>
                  <a:cubicBezTo>
                    <a:pt x="705" y="331"/>
                    <a:pt x="702" y="305"/>
                    <a:pt x="696" y="283"/>
                  </a:cubicBezTo>
                  <a:cubicBezTo>
                    <a:pt x="691" y="260"/>
                    <a:pt x="682" y="238"/>
                    <a:pt x="676" y="218"/>
                  </a:cubicBezTo>
                  <a:cubicBezTo>
                    <a:pt x="668" y="195"/>
                    <a:pt x="659" y="175"/>
                    <a:pt x="645" y="156"/>
                  </a:cubicBezTo>
                  <a:cubicBezTo>
                    <a:pt x="634" y="139"/>
                    <a:pt x="620" y="122"/>
                    <a:pt x="603" y="105"/>
                  </a:cubicBezTo>
                  <a:cubicBezTo>
                    <a:pt x="589" y="91"/>
                    <a:pt x="569" y="76"/>
                    <a:pt x="549" y="62"/>
                  </a:cubicBezTo>
                  <a:cubicBezTo>
                    <a:pt x="532" y="51"/>
                    <a:pt x="510" y="37"/>
                    <a:pt x="487" y="28"/>
                  </a:cubicBezTo>
                  <a:cubicBezTo>
                    <a:pt x="467" y="20"/>
                    <a:pt x="442" y="11"/>
                    <a:pt x="422" y="9"/>
                  </a:cubicBezTo>
                  <a:cubicBezTo>
                    <a:pt x="399" y="3"/>
                    <a:pt x="376" y="0"/>
                    <a:pt x="353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7920" bIns="792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1" name="Google Shape;688;p 1"/>
            <p:cNvSpPr/>
            <p:nvPr/>
          </p:nvSpPr>
          <p:spPr>
            <a:xfrm rot="21135600">
              <a:off x="6756840" y="1769040"/>
              <a:ext cx="33120" cy="34200"/>
            </a:xfrm>
            <a:custGeom>
              <a:avLst/>
              <a:gdLst>
                <a:gd name="textAreaLeft" fmla="*/ 0 w 33120"/>
                <a:gd name="textAreaRight" fmla="*/ 34200 w 33120"/>
                <a:gd name="textAreaTop" fmla="*/ 0 h 34200"/>
                <a:gd name="textAreaBottom" fmla="*/ 35280 h 34200"/>
              </a:gdLst>
              <a:ahLst/>
              <a:rect l="textAreaLeft" t="textAreaTop" r="textAreaRight" b="textAreaBottom"/>
              <a:pathLst>
                <a:path w="702" h="711">
                  <a:moveTo>
                    <a:pt x="351" y="1"/>
                  </a:moveTo>
                  <a:cubicBezTo>
                    <a:pt x="328" y="1"/>
                    <a:pt x="305" y="4"/>
                    <a:pt x="283" y="9"/>
                  </a:cubicBezTo>
                  <a:cubicBezTo>
                    <a:pt x="257" y="18"/>
                    <a:pt x="235" y="23"/>
                    <a:pt x="215" y="32"/>
                  </a:cubicBezTo>
                  <a:cubicBezTo>
                    <a:pt x="192" y="37"/>
                    <a:pt x="175" y="49"/>
                    <a:pt x="156" y="63"/>
                  </a:cubicBezTo>
                  <a:cubicBezTo>
                    <a:pt x="136" y="74"/>
                    <a:pt x="116" y="91"/>
                    <a:pt x="102" y="105"/>
                  </a:cubicBezTo>
                  <a:cubicBezTo>
                    <a:pt x="88" y="119"/>
                    <a:pt x="74" y="139"/>
                    <a:pt x="60" y="159"/>
                  </a:cubicBezTo>
                  <a:cubicBezTo>
                    <a:pt x="48" y="176"/>
                    <a:pt x="34" y="196"/>
                    <a:pt x="29" y="218"/>
                  </a:cubicBezTo>
                  <a:cubicBezTo>
                    <a:pt x="17" y="238"/>
                    <a:pt x="9" y="264"/>
                    <a:pt x="6" y="286"/>
                  </a:cubicBezTo>
                  <a:cubicBezTo>
                    <a:pt x="3" y="309"/>
                    <a:pt x="0" y="334"/>
                    <a:pt x="0" y="357"/>
                  </a:cubicBezTo>
                  <a:cubicBezTo>
                    <a:pt x="0" y="379"/>
                    <a:pt x="3" y="405"/>
                    <a:pt x="6" y="428"/>
                  </a:cubicBezTo>
                  <a:cubicBezTo>
                    <a:pt x="14" y="450"/>
                    <a:pt x="20" y="473"/>
                    <a:pt x="29" y="493"/>
                  </a:cubicBezTo>
                  <a:cubicBezTo>
                    <a:pt x="34" y="515"/>
                    <a:pt x="45" y="535"/>
                    <a:pt x="60" y="555"/>
                  </a:cubicBezTo>
                  <a:cubicBezTo>
                    <a:pt x="71" y="572"/>
                    <a:pt x="85" y="589"/>
                    <a:pt x="102" y="606"/>
                  </a:cubicBezTo>
                  <a:cubicBezTo>
                    <a:pt x="116" y="620"/>
                    <a:pt x="136" y="634"/>
                    <a:pt x="156" y="648"/>
                  </a:cubicBezTo>
                  <a:cubicBezTo>
                    <a:pt x="173" y="659"/>
                    <a:pt x="192" y="671"/>
                    <a:pt x="215" y="682"/>
                  </a:cubicBezTo>
                  <a:cubicBezTo>
                    <a:pt x="235" y="690"/>
                    <a:pt x="260" y="699"/>
                    <a:pt x="283" y="702"/>
                  </a:cubicBezTo>
                  <a:cubicBezTo>
                    <a:pt x="305" y="704"/>
                    <a:pt x="328" y="710"/>
                    <a:pt x="354" y="710"/>
                  </a:cubicBezTo>
                  <a:cubicBezTo>
                    <a:pt x="373" y="710"/>
                    <a:pt x="399" y="704"/>
                    <a:pt x="419" y="702"/>
                  </a:cubicBezTo>
                  <a:cubicBezTo>
                    <a:pt x="444" y="696"/>
                    <a:pt x="464" y="688"/>
                    <a:pt x="486" y="682"/>
                  </a:cubicBezTo>
                  <a:cubicBezTo>
                    <a:pt x="506" y="673"/>
                    <a:pt x="529" y="662"/>
                    <a:pt x="546" y="648"/>
                  </a:cubicBezTo>
                  <a:cubicBezTo>
                    <a:pt x="563" y="639"/>
                    <a:pt x="582" y="625"/>
                    <a:pt x="599" y="606"/>
                  </a:cubicBezTo>
                  <a:cubicBezTo>
                    <a:pt x="614" y="591"/>
                    <a:pt x="628" y="574"/>
                    <a:pt x="642" y="555"/>
                  </a:cubicBezTo>
                  <a:cubicBezTo>
                    <a:pt x="653" y="535"/>
                    <a:pt x="667" y="515"/>
                    <a:pt x="673" y="493"/>
                  </a:cubicBezTo>
                  <a:cubicBezTo>
                    <a:pt x="684" y="473"/>
                    <a:pt x="690" y="447"/>
                    <a:pt x="696" y="428"/>
                  </a:cubicBezTo>
                  <a:cubicBezTo>
                    <a:pt x="698" y="402"/>
                    <a:pt x="701" y="379"/>
                    <a:pt x="701" y="357"/>
                  </a:cubicBezTo>
                  <a:cubicBezTo>
                    <a:pt x="701" y="331"/>
                    <a:pt x="698" y="309"/>
                    <a:pt x="696" y="286"/>
                  </a:cubicBezTo>
                  <a:cubicBezTo>
                    <a:pt x="687" y="261"/>
                    <a:pt x="681" y="238"/>
                    <a:pt x="673" y="218"/>
                  </a:cubicBezTo>
                  <a:cubicBezTo>
                    <a:pt x="667" y="196"/>
                    <a:pt x="656" y="179"/>
                    <a:pt x="642" y="159"/>
                  </a:cubicBezTo>
                  <a:cubicBezTo>
                    <a:pt x="631" y="139"/>
                    <a:pt x="616" y="122"/>
                    <a:pt x="599" y="105"/>
                  </a:cubicBezTo>
                  <a:cubicBezTo>
                    <a:pt x="585" y="91"/>
                    <a:pt x="563" y="77"/>
                    <a:pt x="546" y="63"/>
                  </a:cubicBezTo>
                  <a:cubicBezTo>
                    <a:pt x="529" y="52"/>
                    <a:pt x="509" y="37"/>
                    <a:pt x="486" y="32"/>
                  </a:cubicBezTo>
                  <a:cubicBezTo>
                    <a:pt x="467" y="21"/>
                    <a:pt x="441" y="12"/>
                    <a:pt x="419" y="9"/>
                  </a:cubicBezTo>
                  <a:cubicBezTo>
                    <a:pt x="396" y="4"/>
                    <a:pt x="373" y="1"/>
                    <a:pt x="351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8280" bIns="828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2" name="Google Shape;689;p 1"/>
            <p:cNvSpPr/>
            <p:nvPr/>
          </p:nvSpPr>
          <p:spPr>
            <a:xfrm rot="21135600">
              <a:off x="6715440" y="1496520"/>
              <a:ext cx="899280" cy="897840"/>
            </a:xfrm>
            <a:custGeom>
              <a:avLst/>
              <a:gdLst>
                <a:gd name="textAreaLeft" fmla="*/ 0 w 899280"/>
                <a:gd name="textAreaRight" fmla="*/ 900360 w 899280"/>
                <a:gd name="textAreaTop" fmla="*/ 0 h 897840"/>
                <a:gd name="textAreaBottom" fmla="*/ 898920 h 897840"/>
              </a:gdLst>
              <a:ahLst/>
              <a:rect l="textAreaLeft" t="textAreaTop" r="textAreaRight" b="textAreaBottom"/>
              <a:pathLst>
                <a:path w="18137" h="18094">
                  <a:moveTo>
                    <a:pt x="1001" y="969"/>
                  </a:moveTo>
                  <a:lnTo>
                    <a:pt x="4104" y="2162"/>
                  </a:lnTo>
                  <a:lnTo>
                    <a:pt x="2205" y="4058"/>
                  </a:lnTo>
                  <a:lnTo>
                    <a:pt x="1001" y="969"/>
                  </a:lnTo>
                  <a:close/>
                  <a:moveTo>
                    <a:pt x="17139" y="975"/>
                  </a:moveTo>
                  <a:lnTo>
                    <a:pt x="15952" y="4075"/>
                  </a:lnTo>
                  <a:lnTo>
                    <a:pt x="14053" y="2179"/>
                  </a:lnTo>
                  <a:lnTo>
                    <a:pt x="17139" y="975"/>
                  </a:lnTo>
                  <a:close/>
                  <a:moveTo>
                    <a:pt x="4183" y="3397"/>
                  </a:moveTo>
                  <a:cubicBezTo>
                    <a:pt x="4387" y="3397"/>
                    <a:pt x="4576" y="3473"/>
                    <a:pt x="4720" y="3620"/>
                  </a:cubicBezTo>
                  <a:cubicBezTo>
                    <a:pt x="5017" y="3917"/>
                    <a:pt x="5017" y="4398"/>
                    <a:pt x="4720" y="4691"/>
                  </a:cubicBezTo>
                  <a:cubicBezTo>
                    <a:pt x="4576" y="4833"/>
                    <a:pt x="4390" y="4912"/>
                    <a:pt x="4183" y="4912"/>
                  </a:cubicBezTo>
                  <a:cubicBezTo>
                    <a:pt x="3983" y="4912"/>
                    <a:pt x="3793" y="4836"/>
                    <a:pt x="3646" y="4691"/>
                  </a:cubicBezTo>
                  <a:cubicBezTo>
                    <a:pt x="3355" y="4398"/>
                    <a:pt x="3355" y="3917"/>
                    <a:pt x="3646" y="3620"/>
                  </a:cubicBezTo>
                  <a:cubicBezTo>
                    <a:pt x="3793" y="3473"/>
                    <a:pt x="3980" y="3397"/>
                    <a:pt x="4183" y="3397"/>
                  </a:cubicBezTo>
                  <a:close/>
                  <a:moveTo>
                    <a:pt x="13957" y="3397"/>
                  </a:moveTo>
                  <a:cubicBezTo>
                    <a:pt x="14160" y="3397"/>
                    <a:pt x="14350" y="3473"/>
                    <a:pt x="14494" y="3620"/>
                  </a:cubicBezTo>
                  <a:cubicBezTo>
                    <a:pt x="14790" y="3917"/>
                    <a:pt x="14790" y="4398"/>
                    <a:pt x="14494" y="4691"/>
                  </a:cubicBezTo>
                  <a:cubicBezTo>
                    <a:pt x="14352" y="4833"/>
                    <a:pt x="14160" y="4912"/>
                    <a:pt x="13957" y="4912"/>
                  </a:cubicBezTo>
                  <a:cubicBezTo>
                    <a:pt x="13750" y="4912"/>
                    <a:pt x="13564" y="4836"/>
                    <a:pt x="13420" y="4691"/>
                  </a:cubicBezTo>
                  <a:cubicBezTo>
                    <a:pt x="13126" y="4398"/>
                    <a:pt x="13126" y="3917"/>
                    <a:pt x="13420" y="3620"/>
                  </a:cubicBezTo>
                  <a:cubicBezTo>
                    <a:pt x="13561" y="3473"/>
                    <a:pt x="13750" y="3397"/>
                    <a:pt x="13957" y="3397"/>
                  </a:cubicBezTo>
                  <a:close/>
                  <a:moveTo>
                    <a:pt x="7985" y="9544"/>
                  </a:moveTo>
                  <a:lnTo>
                    <a:pt x="8581" y="10141"/>
                  </a:lnTo>
                  <a:lnTo>
                    <a:pt x="6566" y="12147"/>
                  </a:lnTo>
                  <a:lnTo>
                    <a:pt x="6572" y="11907"/>
                  </a:lnTo>
                  <a:lnTo>
                    <a:pt x="6572" y="11873"/>
                  </a:lnTo>
                  <a:lnTo>
                    <a:pt x="6572" y="11865"/>
                  </a:lnTo>
                  <a:lnTo>
                    <a:pt x="6572" y="11859"/>
                  </a:lnTo>
                  <a:lnTo>
                    <a:pt x="6572" y="11850"/>
                  </a:lnTo>
                  <a:lnTo>
                    <a:pt x="6572" y="11848"/>
                  </a:lnTo>
                  <a:lnTo>
                    <a:pt x="6572" y="11845"/>
                  </a:lnTo>
                  <a:lnTo>
                    <a:pt x="6572" y="11839"/>
                  </a:lnTo>
                  <a:lnTo>
                    <a:pt x="6572" y="11836"/>
                  </a:lnTo>
                  <a:lnTo>
                    <a:pt x="6572" y="11834"/>
                  </a:lnTo>
                  <a:lnTo>
                    <a:pt x="6572" y="11831"/>
                  </a:lnTo>
                  <a:lnTo>
                    <a:pt x="6572" y="11825"/>
                  </a:lnTo>
                  <a:lnTo>
                    <a:pt x="6572" y="11822"/>
                  </a:lnTo>
                  <a:lnTo>
                    <a:pt x="6572" y="11819"/>
                  </a:lnTo>
                  <a:lnTo>
                    <a:pt x="6572" y="11817"/>
                  </a:lnTo>
                  <a:lnTo>
                    <a:pt x="6572" y="11811"/>
                  </a:lnTo>
                  <a:lnTo>
                    <a:pt x="6572" y="11808"/>
                  </a:lnTo>
                  <a:lnTo>
                    <a:pt x="6572" y="11805"/>
                  </a:lnTo>
                  <a:lnTo>
                    <a:pt x="6572" y="11802"/>
                  </a:lnTo>
                  <a:lnTo>
                    <a:pt x="6572" y="11794"/>
                  </a:lnTo>
                  <a:cubicBezTo>
                    <a:pt x="6566" y="11777"/>
                    <a:pt x="6557" y="11754"/>
                    <a:pt x="6552" y="11737"/>
                  </a:cubicBezTo>
                  <a:cubicBezTo>
                    <a:pt x="6552" y="11737"/>
                    <a:pt x="6552" y="11735"/>
                    <a:pt x="6549" y="11735"/>
                  </a:cubicBezTo>
                  <a:lnTo>
                    <a:pt x="6549" y="11732"/>
                  </a:lnTo>
                  <a:cubicBezTo>
                    <a:pt x="6487" y="11613"/>
                    <a:pt x="6365" y="11540"/>
                    <a:pt x="6232" y="11540"/>
                  </a:cubicBezTo>
                  <a:lnTo>
                    <a:pt x="6224" y="11540"/>
                  </a:lnTo>
                  <a:lnTo>
                    <a:pt x="5984" y="11548"/>
                  </a:lnTo>
                  <a:lnTo>
                    <a:pt x="7985" y="9544"/>
                  </a:lnTo>
                  <a:close/>
                  <a:moveTo>
                    <a:pt x="12795" y="12272"/>
                  </a:moveTo>
                  <a:lnTo>
                    <a:pt x="14279" y="12308"/>
                  </a:lnTo>
                  <a:lnTo>
                    <a:pt x="15277" y="13306"/>
                  </a:lnTo>
                  <a:lnTo>
                    <a:pt x="15277" y="13306"/>
                  </a:lnTo>
                  <a:lnTo>
                    <a:pt x="13793" y="13272"/>
                  </a:lnTo>
                  <a:lnTo>
                    <a:pt x="12795" y="12272"/>
                  </a:lnTo>
                  <a:close/>
                  <a:moveTo>
                    <a:pt x="5348" y="12274"/>
                  </a:moveTo>
                  <a:lnTo>
                    <a:pt x="4347" y="13275"/>
                  </a:lnTo>
                  <a:lnTo>
                    <a:pt x="2864" y="13312"/>
                  </a:lnTo>
                  <a:lnTo>
                    <a:pt x="3864" y="12311"/>
                  </a:lnTo>
                  <a:lnTo>
                    <a:pt x="5348" y="12274"/>
                  </a:lnTo>
                  <a:close/>
                  <a:moveTo>
                    <a:pt x="5845" y="12775"/>
                  </a:moveTo>
                  <a:lnTo>
                    <a:pt x="5809" y="14259"/>
                  </a:lnTo>
                  <a:lnTo>
                    <a:pt x="4811" y="15256"/>
                  </a:lnTo>
                  <a:lnTo>
                    <a:pt x="4845" y="13772"/>
                  </a:lnTo>
                  <a:lnTo>
                    <a:pt x="5845" y="12775"/>
                  </a:lnTo>
                  <a:close/>
                  <a:moveTo>
                    <a:pt x="12292" y="12775"/>
                  </a:moveTo>
                  <a:lnTo>
                    <a:pt x="13293" y="13772"/>
                  </a:lnTo>
                  <a:lnTo>
                    <a:pt x="13326" y="15256"/>
                  </a:lnTo>
                  <a:lnTo>
                    <a:pt x="12332" y="14259"/>
                  </a:lnTo>
                  <a:lnTo>
                    <a:pt x="12292" y="12775"/>
                  </a:lnTo>
                  <a:close/>
                  <a:moveTo>
                    <a:pt x="14514" y="13996"/>
                  </a:moveTo>
                  <a:lnTo>
                    <a:pt x="15997" y="14030"/>
                  </a:lnTo>
                  <a:lnTo>
                    <a:pt x="17023" y="15056"/>
                  </a:lnTo>
                  <a:lnTo>
                    <a:pt x="15794" y="15276"/>
                  </a:lnTo>
                  <a:lnTo>
                    <a:pt x="14514" y="13996"/>
                  </a:lnTo>
                  <a:close/>
                  <a:moveTo>
                    <a:pt x="3624" y="13998"/>
                  </a:moveTo>
                  <a:lnTo>
                    <a:pt x="2343" y="15279"/>
                  </a:lnTo>
                  <a:lnTo>
                    <a:pt x="1114" y="15064"/>
                  </a:lnTo>
                  <a:lnTo>
                    <a:pt x="2140" y="14035"/>
                  </a:lnTo>
                  <a:lnTo>
                    <a:pt x="3624" y="13998"/>
                  </a:lnTo>
                  <a:close/>
                  <a:moveTo>
                    <a:pt x="4124" y="14499"/>
                  </a:moveTo>
                  <a:lnTo>
                    <a:pt x="4096" y="15595"/>
                  </a:lnTo>
                  <a:lnTo>
                    <a:pt x="4084" y="15983"/>
                  </a:lnTo>
                  <a:lnTo>
                    <a:pt x="3061" y="17006"/>
                  </a:lnTo>
                  <a:lnTo>
                    <a:pt x="2844" y="15776"/>
                  </a:lnTo>
                  <a:lnTo>
                    <a:pt x="4124" y="14499"/>
                  </a:lnTo>
                  <a:close/>
                  <a:moveTo>
                    <a:pt x="14019" y="14499"/>
                  </a:moveTo>
                  <a:lnTo>
                    <a:pt x="15299" y="15776"/>
                  </a:lnTo>
                  <a:lnTo>
                    <a:pt x="15084" y="17006"/>
                  </a:lnTo>
                  <a:lnTo>
                    <a:pt x="14056" y="15983"/>
                  </a:lnTo>
                  <a:lnTo>
                    <a:pt x="14019" y="14499"/>
                  </a:lnTo>
                  <a:close/>
                  <a:moveTo>
                    <a:pt x="385" y="0"/>
                  </a:moveTo>
                  <a:cubicBezTo>
                    <a:pt x="293" y="0"/>
                    <a:pt x="202" y="36"/>
                    <a:pt x="133" y="104"/>
                  </a:cubicBezTo>
                  <a:cubicBezTo>
                    <a:pt x="34" y="203"/>
                    <a:pt x="0" y="350"/>
                    <a:pt x="54" y="483"/>
                  </a:cubicBezTo>
                  <a:lnTo>
                    <a:pt x="1744" y="4816"/>
                  </a:lnTo>
                  <a:cubicBezTo>
                    <a:pt x="1787" y="4926"/>
                    <a:pt x="1886" y="5011"/>
                    <a:pt x="2001" y="5036"/>
                  </a:cubicBezTo>
                  <a:cubicBezTo>
                    <a:pt x="2027" y="5039"/>
                    <a:pt x="2050" y="5042"/>
                    <a:pt x="2075" y="5042"/>
                  </a:cubicBezTo>
                  <a:cubicBezTo>
                    <a:pt x="2168" y="5042"/>
                    <a:pt x="2259" y="5008"/>
                    <a:pt x="2327" y="4940"/>
                  </a:cubicBezTo>
                  <a:lnTo>
                    <a:pt x="2765" y="4502"/>
                  </a:lnTo>
                  <a:cubicBezTo>
                    <a:pt x="2824" y="4756"/>
                    <a:pt x="2954" y="4994"/>
                    <a:pt x="3149" y="5192"/>
                  </a:cubicBezTo>
                  <a:cubicBezTo>
                    <a:pt x="3392" y="5435"/>
                    <a:pt x="3709" y="5585"/>
                    <a:pt x="4042" y="5616"/>
                  </a:cubicBezTo>
                  <a:lnTo>
                    <a:pt x="7473" y="9047"/>
                  </a:lnTo>
                  <a:lnTo>
                    <a:pt x="4944" y="11576"/>
                  </a:lnTo>
                  <a:lnTo>
                    <a:pt x="3703" y="11607"/>
                  </a:lnTo>
                  <a:cubicBezTo>
                    <a:pt x="3612" y="11610"/>
                    <a:pt x="3528" y="11647"/>
                    <a:pt x="3463" y="11709"/>
                  </a:cubicBezTo>
                  <a:lnTo>
                    <a:pt x="136" y="15041"/>
                  </a:lnTo>
                  <a:cubicBezTo>
                    <a:pt x="43" y="15135"/>
                    <a:pt x="9" y="15270"/>
                    <a:pt x="49" y="15398"/>
                  </a:cubicBezTo>
                  <a:cubicBezTo>
                    <a:pt x="85" y="15525"/>
                    <a:pt x="193" y="15618"/>
                    <a:pt x="323" y="15638"/>
                  </a:cubicBezTo>
                  <a:lnTo>
                    <a:pt x="2160" y="15963"/>
                  </a:lnTo>
                  <a:lnTo>
                    <a:pt x="2485" y="17800"/>
                  </a:lnTo>
                  <a:cubicBezTo>
                    <a:pt x="2507" y="17933"/>
                    <a:pt x="2601" y="18037"/>
                    <a:pt x="2725" y="18077"/>
                  </a:cubicBezTo>
                  <a:cubicBezTo>
                    <a:pt x="2762" y="18085"/>
                    <a:pt x="2796" y="18094"/>
                    <a:pt x="2832" y="18094"/>
                  </a:cubicBezTo>
                  <a:cubicBezTo>
                    <a:pt x="2923" y="18094"/>
                    <a:pt x="3016" y="18057"/>
                    <a:pt x="3081" y="17992"/>
                  </a:cubicBezTo>
                  <a:lnTo>
                    <a:pt x="6411" y="14660"/>
                  </a:lnTo>
                  <a:cubicBezTo>
                    <a:pt x="6473" y="14598"/>
                    <a:pt x="6512" y="14507"/>
                    <a:pt x="6512" y="14420"/>
                  </a:cubicBezTo>
                  <a:lnTo>
                    <a:pt x="6543" y="13176"/>
                  </a:lnTo>
                  <a:lnTo>
                    <a:pt x="9070" y="10646"/>
                  </a:lnTo>
                  <a:lnTo>
                    <a:pt x="11597" y="13176"/>
                  </a:lnTo>
                  <a:lnTo>
                    <a:pt x="11628" y="14420"/>
                  </a:lnTo>
                  <a:cubicBezTo>
                    <a:pt x="11631" y="14513"/>
                    <a:pt x="11667" y="14598"/>
                    <a:pt x="11730" y="14660"/>
                  </a:cubicBezTo>
                  <a:lnTo>
                    <a:pt x="15059" y="17992"/>
                  </a:lnTo>
                  <a:cubicBezTo>
                    <a:pt x="15127" y="18057"/>
                    <a:pt x="15217" y="18094"/>
                    <a:pt x="15311" y="18094"/>
                  </a:cubicBezTo>
                  <a:cubicBezTo>
                    <a:pt x="15344" y="18094"/>
                    <a:pt x="15381" y="18091"/>
                    <a:pt x="15415" y="18077"/>
                  </a:cubicBezTo>
                  <a:cubicBezTo>
                    <a:pt x="15542" y="18037"/>
                    <a:pt x="15636" y="17930"/>
                    <a:pt x="15655" y="17800"/>
                  </a:cubicBezTo>
                  <a:lnTo>
                    <a:pt x="15980" y="15963"/>
                  </a:lnTo>
                  <a:lnTo>
                    <a:pt x="17817" y="15638"/>
                  </a:lnTo>
                  <a:cubicBezTo>
                    <a:pt x="17947" y="15618"/>
                    <a:pt x="18055" y="15522"/>
                    <a:pt x="18094" y="15398"/>
                  </a:cubicBezTo>
                  <a:cubicBezTo>
                    <a:pt x="18131" y="15270"/>
                    <a:pt x="18100" y="15137"/>
                    <a:pt x="18004" y="15041"/>
                  </a:cubicBezTo>
                  <a:lnTo>
                    <a:pt x="14677" y="11709"/>
                  </a:lnTo>
                  <a:cubicBezTo>
                    <a:pt x="14612" y="11647"/>
                    <a:pt x="14525" y="11607"/>
                    <a:pt x="14437" y="11607"/>
                  </a:cubicBezTo>
                  <a:lnTo>
                    <a:pt x="13196" y="11576"/>
                  </a:lnTo>
                  <a:lnTo>
                    <a:pt x="10667" y="9047"/>
                  </a:lnTo>
                  <a:lnTo>
                    <a:pt x="11905" y="7809"/>
                  </a:lnTo>
                  <a:cubicBezTo>
                    <a:pt x="12040" y="7673"/>
                    <a:pt x="12040" y="7450"/>
                    <a:pt x="11905" y="7311"/>
                  </a:cubicBezTo>
                  <a:cubicBezTo>
                    <a:pt x="11836" y="7242"/>
                    <a:pt x="11745" y="7208"/>
                    <a:pt x="11655" y="7208"/>
                  </a:cubicBezTo>
                  <a:cubicBezTo>
                    <a:pt x="11564" y="7208"/>
                    <a:pt x="11474" y="7242"/>
                    <a:pt x="11405" y="7311"/>
                  </a:cubicBezTo>
                  <a:lnTo>
                    <a:pt x="10169" y="8549"/>
                  </a:lnTo>
                  <a:lnTo>
                    <a:pt x="9573" y="7950"/>
                  </a:lnTo>
                  <a:lnTo>
                    <a:pt x="12668" y="4853"/>
                  </a:lnTo>
                  <a:cubicBezTo>
                    <a:pt x="12733" y="4977"/>
                    <a:pt x="12818" y="5093"/>
                    <a:pt x="12922" y="5195"/>
                  </a:cubicBezTo>
                  <a:cubicBezTo>
                    <a:pt x="13196" y="5472"/>
                    <a:pt x="13564" y="5624"/>
                    <a:pt x="13957" y="5624"/>
                  </a:cubicBezTo>
                  <a:cubicBezTo>
                    <a:pt x="14350" y="5624"/>
                    <a:pt x="14717" y="5472"/>
                    <a:pt x="14991" y="5195"/>
                  </a:cubicBezTo>
                  <a:cubicBezTo>
                    <a:pt x="15189" y="4997"/>
                    <a:pt x="15316" y="4756"/>
                    <a:pt x="15376" y="4508"/>
                  </a:cubicBezTo>
                  <a:lnTo>
                    <a:pt x="15836" y="4966"/>
                  </a:lnTo>
                  <a:cubicBezTo>
                    <a:pt x="15904" y="5033"/>
                    <a:pt x="15992" y="5067"/>
                    <a:pt x="16088" y="5067"/>
                  </a:cubicBezTo>
                  <a:cubicBezTo>
                    <a:pt x="16110" y="5067"/>
                    <a:pt x="16136" y="5065"/>
                    <a:pt x="16161" y="5062"/>
                  </a:cubicBezTo>
                  <a:cubicBezTo>
                    <a:pt x="16277" y="5036"/>
                    <a:pt x="16373" y="4954"/>
                    <a:pt x="16418" y="4841"/>
                  </a:cubicBezTo>
                  <a:lnTo>
                    <a:pt x="18086" y="486"/>
                  </a:lnTo>
                  <a:cubicBezTo>
                    <a:pt x="18137" y="356"/>
                    <a:pt x="18103" y="206"/>
                    <a:pt x="18004" y="107"/>
                  </a:cubicBezTo>
                  <a:cubicBezTo>
                    <a:pt x="17937" y="41"/>
                    <a:pt x="17849" y="5"/>
                    <a:pt x="17759" y="5"/>
                  </a:cubicBezTo>
                  <a:cubicBezTo>
                    <a:pt x="17715" y="5"/>
                    <a:pt x="17671" y="13"/>
                    <a:pt x="17628" y="31"/>
                  </a:cubicBezTo>
                  <a:lnTo>
                    <a:pt x="13293" y="1715"/>
                  </a:lnTo>
                  <a:cubicBezTo>
                    <a:pt x="13182" y="1758"/>
                    <a:pt x="13098" y="1857"/>
                    <a:pt x="13072" y="1973"/>
                  </a:cubicBezTo>
                  <a:cubicBezTo>
                    <a:pt x="13047" y="2091"/>
                    <a:pt x="13083" y="2210"/>
                    <a:pt x="13168" y="2295"/>
                  </a:cubicBezTo>
                  <a:lnTo>
                    <a:pt x="13606" y="2733"/>
                  </a:lnTo>
                  <a:cubicBezTo>
                    <a:pt x="13349" y="2798"/>
                    <a:pt x="13112" y="2928"/>
                    <a:pt x="12917" y="3123"/>
                  </a:cubicBezTo>
                  <a:cubicBezTo>
                    <a:pt x="12668" y="3372"/>
                    <a:pt x="12529" y="3691"/>
                    <a:pt x="12498" y="4016"/>
                  </a:cubicBezTo>
                  <a:lnTo>
                    <a:pt x="9070" y="7450"/>
                  </a:lnTo>
                  <a:lnTo>
                    <a:pt x="7835" y="6212"/>
                  </a:lnTo>
                  <a:cubicBezTo>
                    <a:pt x="7766" y="6144"/>
                    <a:pt x="7675" y="6110"/>
                    <a:pt x="7585" y="6110"/>
                  </a:cubicBezTo>
                  <a:cubicBezTo>
                    <a:pt x="7494" y="6110"/>
                    <a:pt x="7404" y="6144"/>
                    <a:pt x="7335" y="6212"/>
                  </a:cubicBezTo>
                  <a:cubicBezTo>
                    <a:pt x="7199" y="6351"/>
                    <a:pt x="7199" y="6574"/>
                    <a:pt x="7335" y="6712"/>
                  </a:cubicBezTo>
                  <a:lnTo>
                    <a:pt x="12171" y="11551"/>
                  </a:lnTo>
                  <a:lnTo>
                    <a:pt x="11936" y="11545"/>
                  </a:lnTo>
                  <a:lnTo>
                    <a:pt x="11922" y="11545"/>
                  </a:lnTo>
                  <a:cubicBezTo>
                    <a:pt x="11786" y="11545"/>
                    <a:pt x="11667" y="11619"/>
                    <a:pt x="11605" y="11735"/>
                  </a:cubicBezTo>
                  <a:cubicBezTo>
                    <a:pt x="11605" y="11735"/>
                    <a:pt x="11605" y="11737"/>
                    <a:pt x="11602" y="11737"/>
                  </a:cubicBezTo>
                  <a:cubicBezTo>
                    <a:pt x="11594" y="11760"/>
                    <a:pt x="11585" y="11780"/>
                    <a:pt x="11577" y="11802"/>
                  </a:cubicBezTo>
                  <a:lnTo>
                    <a:pt x="11577" y="11808"/>
                  </a:lnTo>
                  <a:lnTo>
                    <a:pt x="11577" y="11814"/>
                  </a:lnTo>
                  <a:lnTo>
                    <a:pt x="11577" y="11817"/>
                  </a:lnTo>
                  <a:lnTo>
                    <a:pt x="11577" y="11819"/>
                  </a:lnTo>
                  <a:lnTo>
                    <a:pt x="11577" y="11822"/>
                  </a:lnTo>
                  <a:lnTo>
                    <a:pt x="11577" y="11828"/>
                  </a:lnTo>
                  <a:lnTo>
                    <a:pt x="11577" y="11831"/>
                  </a:lnTo>
                  <a:lnTo>
                    <a:pt x="11577" y="11834"/>
                  </a:lnTo>
                  <a:lnTo>
                    <a:pt x="11577" y="11836"/>
                  </a:lnTo>
                  <a:lnTo>
                    <a:pt x="11577" y="11842"/>
                  </a:lnTo>
                  <a:lnTo>
                    <a:pt x="11577" y="11845"/>
                  </a:lnTo>
                  <a:lnTo>
                    <a:pt x="11577" y="11848"/>
                  </a:lnTo>
                  <a:lnTo>
                    <a:pt x="11577" y="11850"/>
                  </a:lnTo>
                  <a:lnTo>
                    <a:pt x="11577" y="11856"/>
                  </a:lnTo>
                  <a:lnTo>
                    <a:pt x="11577" y="11859"/>
                  </a:lnTo>
                  <a:lnTo>
                    <a:pt x="11577" y="11862"/>
                  </a:lnTo>
                  <a:lnTo>
                    <a:pt x="11577" y="11870"/>
                  </a:lnTo>
                  <a:lnTo>
                    <a:pt x="11577" y="11876"/>
                  </a:lnTo>
                  <a:lnTo>
                    <a:pt x="11577" y="11904"/>
                  </a:lnTo>
                  <a:lnTo>
                    <a:pt x="11585" y="12144"/>
                  </a:lnTo>
                  <a:lnTo>
                    <a:pt x="4876" y="5449"/>
                  </a:lnTo>
                  <a:cubicBezTo>
                    <a:pt x="5000" y="5384"/>
                    <a:pt x="5116" y="5299"/>
                    <a:pt x="5221" y="5195"/>
                  </a:cubicBezTo>
                  <a:cubicBezTo>
                    <a:pt x="5792" y="4624"/>
                    <a:pt x="5792" y="3694"/>
                    <a:pt x="5221" y="3126"/>
                  </a:cubicBezTo>
                  <a:cubicBezTo>
                    <a:pt x="5026" y="2931"/>
                    <a:pt x="4788" y="2801"/>
                    <a:pt x="4531" y="2736"/>
                  </a:cubicBezTo>
                  <a:lnTo>
                    <a:pt x="4989" y="2278"/>
                  </a:lnTo>
                  <a:cubicBezTo>
                    <a:pt x="5074" y="2193"/>
                    <a:pt x="5110" y="2072"/>
                    <a:pt x="5085" y="1953"/>
                  </a:cubicBezTo>
                  <a:cubicBezTo>
                    <a:pt x="5060" y="1837"/>
                    <a:pt x="4980" y="1741"/>
                    <a:pt x="4867" y="1696"/>
                  </a:cubicBezTo>
                  <a:lnTo>
                    <a:pt x="509" y="22"/>
                  </a:lnTo>
                  <a:cubicBezTo>
                    <a:pt x="469" y="8"/>
                    <a:pt x="427" y="0"/>
                    <a:pt x="385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91440" bIns="9144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kLab 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7fdd14"/>
      </a:accent1>
      <a:accent2>
        <a:srgbClr val="212121"/>
      </a:accent2>
      <a:accent3>
        <a:srgbClr val="b2ff5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kLab 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7fdd14"/>
      </a:accent1>
      <a:accent2>
        <a:srgbClr val="212121"/>
      </a:accent2>
      <a:accent3>
        <a:srgbClr val="b2ff5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kLab 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7fdd14"/>
      </a:accent1>
      <a:accent2>
        <a:srgbClr val="212121"/>
      </a:accent2>
      <a:accent3>
        <a:srgbClr val="b2ff5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557</TotalTime>
  <Application>LibreOffice/7.6.1.2$Windows_X86_64 LibreOffice_project/f5defcebd022c5bc36bbb79be232cb6926d8f674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ru-RU</dc:language>
  <cp:lastModifiedBy/>
  <dcterms:modified xsi:type="dcterms:W3CDTF">2023-11-16T22:22:06Z</dcterms:modified>
  <cp:revision>11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