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7" r:id="rId2"/>
  </p:sldMasterIdLst>
  <p:notesMasterIdLst>
    <p:notesMasterId r:id="rId22"/>
  </p:notesMasterIdLst>
  <p:sldIdLst>
    <p:sldId id="268" r:id="rId3"/>
    <p:sldId id="297" r:id="rId4"/>
    <p:sldId id="318" r:id="rId5"/>
    <p:sldId id="319" r:id="rId6"/>
    <p:sldId id="317" r:id="rId7"/>
    <p:sldId id="302" r:id="rId8"/>
    <p:sldId id="313" r:id="rId9"/>
    <p:sldId id="303" r:id="rId10"/>
    <p:sldId id="312" r:id="rId11"/>
    <p:sldId id="304" r:id="rId12"/>
    <p:sldId id="305" r:id="rId13"/>
    <p:sldId id="306" r:id="rId14"/>
    <p:sldId id="314" r:id="rId15"/>
    <p:sldId id="316" r:id="rId16"/>
    <p:sldId id="315" r:id="rId17"/>
    <p:sldId id="307" r:id="rId18"/>
    <p:sldId id="308" r:id="rId19"/>
    <p:sldId id="311" r:id="rId20"/>
    <p:sldId id="267" r:id="rId21"/>
  </p:sldIdLst>
  <p:sldSz cx="12192000" cy="6858000"/>
  <p:notesSz cx="12192000" cy="6858000"/>
  <p:embeddedFontLst>
    <p:embeddedFont>
      <p:font typeface="Gilroy" panose="020B0604020202020204" charset="-52"/>
      <p:regular r:id="rId23"/>
      <p:bold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Trebuchet MS" panose="020B0603020202020204" pitchFamily="34" charset="0"/>
      <p:regular r:id="rId32"/>
      <p:bold r:id="rId33"/>
      <p:italic r:id="rId34"/>
      <p:boldItalic r:id="rId3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77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727190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91" autoAdjust="0"/>
  </p:normalViewPr>
  <p:slideViewPr>
    <p:cSldViewPr showGuides="1">
      <p:cViewPr varScale="1">
        <p:scale>
          <a:sx n="81" d="100"/>
          <a:sy n="81" d="100"/>
        </p:scale>
        <p:origin x="754" y="29"/>
      </p:cViewPr>
      <p:guideLst>
        <p:guide orient="horz" pos="27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76233-2C52-45E9-94E8-FBDCAFC81AF1}" type="doc">
      <dgm:prSet loTypeId="urn:microsoft.com/office/officeart/2005/8/layout/radial6#1" loCatId="cycle" qsTypeId="urn:microsoft.com/office/officeart/2005/8/quickstyle/simple1#1" qsCatId="simple" csTypeId="urn:microsoft.com/office/officeart/2005/8/colors/colorful2#1" csCatId="accent1" phldr="1"/>
      <dgm:spPr/>
      <dgm:t>
        <a:bodyPr/>
        <a:lstStyle/>
        <a:p>
          <a:endParaRPr lang="zh-CN" altLang="en-US"/>
        </a:p>
      </dgm:t>
    </dgm:pt>
    <dgm:pt modelId="{8E2A460B-45D3-4E20-A31D-4AFE676F0DDA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b="1" dirty="0"/>
            <a:t>Потребитель</a:t>
          </a:r>
        </a:p>
      </dgm:t>
    </dgm:pt>
    <dgm:pt modelId="{40722E6B-70D7-49DD-BCDB-C5F5A53BB946}" type="parTrans" cxnId="{3B773EB0-68BB-4F26-9A54-98042247C10D}">
      <dgm:prSet/>
      <dgm:spPr/>
      <dgm:t>
        <a:bodyPr/>
        <a:lstStyle/>
        <a:p>
          <a:endParaRPr lang="zh-CN" altLang="en-US"/>
        </a:p>
      </dgm:t>
    </dgm:pt>
    <dgm:pt modelId="{AC66A5CC-387D-4D7B-8E90-1B8214C2F261}" type="sibTrans" cxnId="{3B773EB0-68BB-4F26-9A54-98042247C10D}">
      <dgm:prSet/>
      <dgm:spPr/>
      <dgm:t>
        <a:bodyPr/>
        <a:lstStyle/>
        <a:p>
          <a:endParaRPr lang="zh-CN" altLang="en-US"/>
        </a:p>
      </dgm:t>
    </dgm:pt>
    <dgm:pt modelId="{ECE2948F-862B-4CC3-B6BC-3E6415C7F5DD}">
      <dgm:prSet phldrT="[Текст]" phldr="0" custT="1"/>
      <dgm:spPr>
        <a:solidFill>
          <a:schemeClr val="accent4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dirty="0"/>
            <a:t>СММ и СМИ</a:t>
          </a:r>
        </a:p>
      </dgm:t>
    </dgm:pt>
    <dgm:pt modelId="{055F34F9-26B5-46B6-B947-B5718EF53A09}" type="parTrans" cxnId="{B959AE1E-1345-443B-8CDF-9E3D4FE5982E}">
      <dgm:prSet/>
      <dgm:spPr/>
      <dgm:t>
        <a:bodyPr/>
        <a:lstStyle/>
        <a:p>
          <a:endParaRPr lang="zh-CN" altLang="en-US"/>
        </a:p>
      </dgm:t>
    </dgm:pt>
    <dgm:pt modelId="{4116C939-0673-4613-8FA7-CB6FE7258301}" type="sibTrans" cxnId="{B959AE1E-1345-443B-8CDF-9E3D4FE5982E}">
      <dgm:prSet/>
      <dgm:spPr/>
      <dgm:t>
        <a:bodyPr/>
        <a:lstStyle/>
        <a:p>
          <a:endParaRPr lang="zh-CN" altLang="en-US"/>
        </a:p>
      </dgm:t>
    </dgm:pt>
    <dgm:pt modelId="{D34FE5D7-7525-4D59-ABC9-3998105E634C}">
      <dgm:prSet phldrT="[Текст]" phldr="0" custT="1"/>
      <dgm:spPr>
        <a:solidFill>
          <a:srgbClr val="B5D8E1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dirty="0"/>
            <a:t>Студенты </a:t>
          </a:r>
        </a:p>
      </dgm:t>
    </dgm:pt>
    <dgm:pt modelId="{A96BE2DD-535A-47FD-A010-195BD3C076B9}" type="parTrans" cxnId="{DA432A9C-98D4-47C1-84EA-825E55C478CE}">
      <dgm:prSet/>
      <dgm:spPr/>
      <dgm:t>
        <a:bodyPr/>
        <a:lstStyle/>
        <a:p>
          <a:endParaRPr lang="zh-CN" altLang="en-US"/>
        </a:p>
      </dgm:t>
    </dgm:pt>
    <dgm:pt modelId="{75EA9321-EAFA-4AF6-8313-8107E8EB3526}" type="sibTrans" cxnId="{DA432A9C-98D4-47C1-84EA-825E55C478CE}">
      <dgm:prSet/>
      <dgm:spPr/>
      <dgm:t>
        <a:bodyPr/>
        <a:lstStyle/>
        <a:p>
          <a:endParaRPr lang="zh-CN" altLang="en-US"/>
        </a:p>
      </dgm:t>
    </dgm:pt>
    <dgm:pt modelId="{E17F1310-B4AD-4B57-8D9B-BF776721EA77}">
      <dgm:prSet phldrT="[Текст]" phldr="0" custT="1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800" dirty="0"/>
            <a:t>Люди, занятые </a:t>
          </a:r>
          <a:r>
            <a:rPr lang="ru-RU" altLang="zh-CN" sz="1800" dirty="0" err="1" smtClean="0"/>
            <a:t>самораз-витием</a:t>
          </a:r>
          <a:r>
            <a:rPr lang="ru-RU" altLang="zh-CN" sz="1800" dirty="0" smtClean="0"/>
            <a:t> </a:t>
          </a:r>
          <a:endParaRPr lang="ru-RU" altLang="zh-CN" sz="1800" dirty="0"/>
        </a:p>
      </dgm:t>
    </dgm:pt>
    <dgm:pt modelId="{6BAC1755-6217-4715-99C2-D1422148265D}" type="parTrans" cxnId="{F4009E19-1754-4FD2-9EF3-40B1A9749FDE}">
      <dgm:prSet/>
      <dgm:spPr/>
      <dgm:t>
        <a:bodyPr/>
        <a:lstStyle/>
        <a:p>
          <a:endParaRPr lang="zh-CN" altLang="en-US"/>
        </a:p>
      </dgm:t>
    </dgm:pt>
    <dgm:pt modelId="{925984A4-8E6F-4D28-B868-DBAB08F4BD28}" type="sibTrans" cxnId="{F4009E19-1754-4FD2-9EF3-40B1A9749FDE}">
      <dgm:prSet/>
      <dgm:spPr/>
      <dgm:t>
        <a:bodyPr/>
        <a:lstStyle/>
        <a:p>
          <a:endParaRPr lang="zh-CN" altLang="en-US"/>
        </a:p>
      </dgm:t>
    </dgm:pt>
    <dgm:pt modelId="{468FA009-1E87-4539-85FA-5C28B78DD6E9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400" dirty="0"/>
            <a:t>Копирайтер</a:t>
          </a:r>
        </a:p>
      </dgm:t>
    </dgm:pt>
    <dgm:pt modelId="{F205FF88-2C9B-4658-BCAA-BEA6EB7393B2}" type="parTrans" cxnId="{6F360F45-AA2E-4045-8ED7-54821D6DC5DE}">
      <dgm:prSet/>
      <dgm:spPr/>
      <dgm:t>
        <a:bodyPr/>
        <a:lstStyle/>
        <a:p>
          <a:endParaRPr lang="zh-CN" altLang="en-US"/>
        </a:p>
      </dgm:t>
    </dgm:pt>
    <dgm:pt modelId="{B5C730DE-1181-420B-A78D-195E914DCCF5}" type="sibTrans" cxnId="{6F360F45-AA2E-4045-8ED7-54821D6DC5DE}">
      <dgm:prSet/>
      <dgm:spPr/>
      <dgm:t>
        <a:bodyPr/>
        <a:lstStyle/>
        <a:p>
          <a:endParaRPr lang="zh-CN" altLang="en-US"/>
        </a:p>
      </dgm:t>
    </dgm:pt>
    <dgm:pt modelId="{D5B7622F-17AC-467C-B10C-28C38C38C350}" type="pres">
      <dgm:prSet presAssocID="{37D76233-2C52-45E9-94E8-FBDCAFC81AF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DECBB5-37EA-4668-8A2F-BD2C2902F22A}" type="pres">
      <dgm:prSet presAssocID="{8E2A460B-45D3-4E20-A31D-4AFE676F0DDA}" presName="centerShape" presStyleLbl="node0" presStyleIdx="0" presStyleCnt="1"/>
      <dgm:spPr/>
      <dgm:t>
        <a:bodyPr/>
        <a:lstStyle/>
        <a:p>
          <a:endParaRPr lang="ru-RU"/>
        </a:p>
      </dgm:t>
    </dgm:pt>
    <dgm:pt modelId="{C2E7DEFD-0505-42BF-AE13-B6483BF86572}" type="pres">
      <dgm:prSet presAssocID="{ECE2948F-862B-4CC3-B6BC-3E6415C7F5D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46E67-FA41-4C32-9E33-BDDDFBBF1D6A}" type="pres">
      <dgm:prSet presAssocID="{ECE2948F-862B-4CC3-B6BC-3E6415C7F5DD}" presName="dummy" presStyleCnt="0"/>
      <dgm:spPr/>
    </dgm:pt>
    <dgm:pt modelId="{F3596884-C09F-4C70-900E-D61864BED5F1}" type="pres">
      <dgm:prSet presAssocID="{4116C939-0673-4613-8FA7-CB6FE7258301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4F31994-0027-4DC3-B39E-FEE01FB1A852}" type="pres">
      <dgm:prSet presAssocID="{D34FE5D7-7525-4D59-ABC9-3998105E634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1073C-AEB6-41D2-8257-B02F52AE6460}" type="pres">
      <dgm:prSet presAssocID="{D34FE5D7-7525-4D59-ABC9-3998105E634C}" presName="dummy" presStyleCnt="0"/>
      <dgm:spPr/>
    </dgm:pt>
    <dgm:pt modelId="{15715456-3418-4DF0-AF3A-DA59307B110D}" type="pres">
      <dgm:prSet presAssocID="{75EA9321-EAFA-4AF6-8313-8107E8EB3526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DA4B7DF-BD6B-46E8-940A-69050C019BB3}" type="pres">
      <dgm:prSet presAssocID="{E17F1310-B4AD-4B57-8D9B-BF776721EA7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8D1C0-A139-4893-A300-CF509D15352B}" type="pres">
      <dgm:prSet presAssocID="{E17F1310-B4AD-4B57-8D9B-BF776721EA77}" presName="dummy" presStyleCnt="0"/>
      <dgm:spPr/>
    </dgm:pt>
    <dgm:pt modelId="{EBDCA107-8C73-4044-AC95-50DA28B759A8}" type="pres">
      <dgm:prSet presAssocID="{925984A4-8E6F-4D28-B868-DBAB08F4BD28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539A410-44AA-4A02-9F1B-997DD2B71E87}" type="pres">
      <dgm:prSet presAssocID="{468FA009-1E87-4539-85FA-5C28B78DD6E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16566-AAE3-46FD-A114-7C13E71734EF}" type="pres">
      <dgm:prSet presAssocID="{468FA009-1E87-4539-85FA-5C28B78DD6E9}" presName="dummy" presStyleCnt="0"/>
      <dgm:spPr/>
    </dgm:pt>
    <dgm:pt modelId="{B5FF6E04-452A-4146-97F4-3BC94EB5BB87}" type="pres">
      <dgm:prSet presAssocID="{B5C730DE-1181-420B-A78D-195E914DCCF5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3B773EB0-68BB-4F26-9A54-98042247C10D}" srcId="{37D76233-2C52-45E9-94E8-FBDCAFC81AF1}" destId="{8E2A460B-45D3-4E20-A31D-4AFE676F0DDA}" srcOrd="0" destOrd="0" parTransId="{40722E6B-70D7-49DD-BCDB-C5F5A53BB946}" sibTransId="{AC66A5CC-387D-4D7B-8E90-1B8214C2F261}"/>
    <dgm:cxn modelId="{80040CCA-3DBC-4757-A35F-AC8585C04985}" type="presOf" srcId="{37D76233-2C52-45E9-94E8-FBDCAFC81AF1}" destId="{D5B7622F-17AC-467C-B10C-28C38C38C350}" srcOrd="0" destOrd="0" presId="urn:microsoft.com/office/officeart/2005/8/layout/radial6#1"/>
    <dgm:cxn modelId="{A72EB106-2CD0-4F73-86DA-10554E7C41B3}" type="presOf" srcId="{E17F1310-B4AD-4B57-8D9B-BF776721EA77}" destId="{0DA4B7DF-BD6B-46E8-940A-69050C019BB3}" srcOrd="0" destOrd="0" presId="urn:microsoft.com/office/officeart/2005/8/layout/radial6#1"/>
    <dgm:cxn modelId="{BB1F144F-EFB8-4607-A0CD-83F45CF0C513}" type="presOf" srcId="{468FA009-1E87-4539-85FA-5C28B78DD6E9}" destId="{F539A410-44AA-4A02-9F1B-997DD2B71E87}" srcOrd="0" destOrd="0" presId="urn:microsoft.com/office/officeart/2005/8/layout/radial6#1"/>
    <dgm:cxn modelId="{B959AE1E-1345-443B-8CDF-9E3D4FE5982E}" srcId="{8E2A460B-45D3-4E20-A31D-4AFE676F0DDA}" destId="{ECE2948F-862B-4CC3-B6BC-3E6415C7F5DD}" srcOrd="0" destOrd="0" parTransId="{055F34F9-26B5-46B6-B947-B5718EF53A09}" sibTransId="{4116C939-0673-4613-8FA7-CB6FE7258301}"/>
    <dgm:cxn modelId="{F4009E19-1754-4FD2-9EF3-40B1A9749FDE}" srcId="{8E2A460B-45D3-4E20-A31D-4AFE676F0DDA}" destId="{E17F1310-B4AD-4B57-8D9B-BF776721EA77}" srcOrd="2" destOrd="0" parTransId="{6BAC1755-6217-4715-99C2-D1422148265D}" sibTransId="{925984A4-8E6F-4D28-B868-DBAB08F4BD28}"/>
    <dgm:cxn modelId="{0B187F8F-D031-4D9E-AC38-A8B63F834D22}" type="presOf" srcId="{4116C939-0673-4613-8FA7-CB6FE7258301}" destId="{F3596884-C09F-4C70-900E-D61864BED5F1}" srcOrd="0" destOrd="0" presId="urn:microsoft.com/office/officeart/2005/8/layout/radial6#1"/>
    <dgm:cxn modelId="{6F360F45-AA2E-4045-8ED7-54821D6DC5DE}" srcId="{8E2A460B-45D3-4E20-A31D-4AFE676F0DDA}" destId="{468FA009-1E87-4539-85FA-5C28B78DD6E9}" srcOrd="3" destOrd="0" parTransId="{F205FF88-2C9B-4658-BCAA-BEA6EB7393B2}" sibTransId="{B5C730DE-1181-420B-A78D-195E914DCCF5}"/>
    <dgm:cxn modelId="{4714871C-8F76-45C6-9402-7D106D35886E}" type="presOf" srcId="{D34FE5D7-7525-4D59-ABC9-3998105E634C}" destId="{44F31994-0027-4DC3-B39E-FEE01FB1A852}" srcOrd="0" destOrd="0" presId="urn:microsoft.com/office/officeart/2005/8/layout/radial6#1"/>
    <dgm:cxn modelId="{DA432A9C-98D4-47C1-84EA-825E55C478CE}" srcId="{8E2A460B-45D3-4E20-A31D-4AFE676F0DDA}" destId="{D34FE5D7-7525-4D59-ABC9-3998105E634C}" srcOrd="1" destOrd="0" parTransId="{A96BE2DD-535A-47FD-A010-195BD3C076B9}" sibTransId="{75EA9321-EAFA-4AF6-8313-8107E8EB3526}"/>
    <dgm:cxn modelId="{D97C6719-F2C0-4109-9385-446FAB04D1E2}" type="presOf" srcId="{B5C730DE-1181-420B-A78D-195E914DCCF5}" destId="{B5FF6E04-452A-4146-97F4-3BC94EB5BB87}" srcOrd="0" destOrd="0" presId="urn:microsoft.com/office/officeart/2005/8/layout/radial6#1"/>
    <dgm:cxn modelId="{5EB1B0DC-E344-41A4-ADF5-5A7B2E9E8421}" type="presOf" srcId="{925984A4-8E6F-4D28-B868-DBAB08F4BD28}" destId="{EBDCA107-8C73-4044-AC95-50DA28B759A8}" srcOrd="0" destOrd="0" presId="urn:microsoft.com/office/officeart/2005/8/layout/radial6#1"/>
    <dgm:cxn modelId="{82D4CCC1-B2C3-4167-ABB8-A8A6C94BF1D6}" type="presOf" srcId="{75EA9321-EAFA-4AF6-8313-8107E8EB3526}" destId="{15715456-3418-4DF0-AF3A-DA59307B110D}" srcOrd="0" destOrd="0" presId="urn:microsoft.com/office/officeart/2005/8/layout/radial6#1"/>
    <dgm:cxn modelId="{C2BD9A8F-85D9-4864-87D7-91F1FCDC4513}" type="presOf" srcId="{8E2A460B-45D3-4E20-A31D-4AFE676F0DDA}" destId="{BADECBB5-37EA-4668-8A2F-BD2C2902F22A}" srcOrd="0" destOrd="0" presId="urn:microsoft.com/office/officeart/2005/8/layout/radial6#1"/>
    <dgm:cxn modelId="{4261FC12-88D6-4B0C-AB07-3D497D4D648D}" type="presOf" srcId="{ECE2948F-862B-4CC3-B6BC-3E6415C7F5DD}" destId="{C2E7DEFD-0505-42BF-AE13-B6483BF86572}" srcOrd="0" destOrd="0" presId="urn:microsoft.com/office/officeart/2005/8/layout/radial6#1"/>
    <dgm:cxn modelId="{94F68F9E-3BD3-4190-A6EC-1E149432CB35}" type="presParOf" srcId="{D5B7622F-17AC-467C-B10C-28C38C38C350}" destId="{BADECBB5-37EA-4668-8A2F-BD2C2902F22A}" srcOrd="0" destOrd="0" presId="urn:microsoft.com/office/officeart/2005/8/layout/radial6#1"/>
    <dgm:cxn modelId="{8FD9FD5C-B9B1-4D8F-950B-11BA199EC815}" type="presParOf" srcId="{D5B7622F-17AC-467C-B10C-28C38C38C350}" destId="{C2E7DEFD-0505-42BF-AE13-B6483BF86572}" srcOrd="1" destOrd="0" presId="urn:microsoft.com/office/officeart/2005/8/layout/radial6#1"/>
    <dgm:cxn modelId="{E7E843E7-E5C7-4041-AB6D-57E5F379F8E0}" type="presParOf" srcId="{D5B7622F-17AC-467C-B10C-28C38C38C350}" destId="{45046E67-FA41-4C32-9E33-BDDDFBBF1D6A}" srcOrd="2" destOrd="0" presId="urn:microsoft.com/office/officeart/2005/8/layout/radial6#1"/>
    <dgm:cxn modelId="{B0E3CC49-0FAB-4D91-9169-0B7135D586B8}" type="presParOf" srcId="{D5B7622F-17AC-467C-B10C-28C38C38C350}" destId="{F3596884-C09F-4C70-900E-D61864BED5F1}" srcOrd="3" destOrd="0" presId="urn:microsoft.com/office/officeart/2005/8/layout/radial6#1"/>
    <dgm:cxn modelId="{7A78B11D-30C1-48FC-82F4-2D10DB0746A5}" type="presParOf" srcId="{D5B7622F-17AC-467C-B10C-28C38C38C350}" destId="{44F31994-0027-4DC3-B39E-FEE01FB1A852}" srcOrd="4" destOrd="0" presId="urn:microsoft.com/office/officeart/2005/8/layout/radial6#1"/>
    <dgm:cxn modelId="{E9A9A7B3-961F-4154-BEDB-16A0004A5CF9}" type="presParOf" srcId="{D5B7622F-17AC-467C-B10C-28C38C38C350}" destId="{C6A1073C-AEB6-41D2-8257-B02F52AE6460}" srcOrd="5" destOrd="0" presId="urn:microsoft.com/office/officeart/2005/8/layout/radial6#1"/>
    <dgm:cxn modelId="{28ADF1B4-D9A9-4505-AC5E-2A5B86DCFBE5}" type="presParOf" srcId="{D5B7622F-17AC-467C-B10C-28C38C38C350}" destId="{15715456-3418-4DF0-AF3A-DA59307B110D}" srcOrd="6" destOrd="0" presId="urn:microsoft.com/office/officeart/2005/8/layout/radial6#1"/>
    <dgm:cxn modelId="{744FB031-437B-47E5-9B8F-EFA4AFCB888A}" type="presParOf" srcId="{D5B7622F-17AC-467C-B10C-28C38C38C350}" destId="{0DA4B7DF-BD6B-46E8-940A-69050C019BB3}" srcOrd="7" destOrd="0" presId="urn:microsoft.com/office/officeart/2005/8/layout/radial6#1"/>
    <dgm:cxn modelId="{CB309181-D8BB-440D-8590-E4AE149AE5E0}" type="presParOf" srcId="{D5B7622F-17AC-467C-B10C-28C38C38C350}" destId="{9268D1C0-A139-4893-A300-CF509D15352B}" srcOrd="8" destOrd="0" presId="urn:microsoft.com/office/officeart/2005/8/layout/radial6#1"/>
    <dgm:cxn modelId="{88C6107E-4C90-42CA-BB18-BE81E92B12C8}" type="presParOf" srcId="{D5B7622F-17AC-467C-B10C-28C38C38C350}" destId="{EBDCA107-8C73-4044-AC95-50DA28B759A8}" srcOrd="9" destOrd="0" presId="urn:microsoft.com/office/officeart/2005/8/layout/radial6#1"/>
    <dgm:cxn modelId="{22F1A333-7492-4041-B59B-872F37A650DC}" type="presParOf" srcId="{D5B7622F-17AC-467C-B10C-28C38C38C350}" destId="{F539A410-44AA-4A02-9F1B-997DD2B71E87}" srcOrd="10" destOrd="0" presId="urn:microsoft.com/office/officeart/2005/8/layout/radial6#1"/>
    <dgm:cxn modelId="{A33D619A-CB02-4969-AAB6-7AC666F19EF6}" type="presParOf" srcId="{D5B7622F-17AC-467C-B10C-28C38C38C350}" destId="{2B016566-AAE3-46FD-A114-7C13E71734EF}" srcOrd="11" destOrd="0" presId="urn:microsoft.com/office/officeart/2005/8/layout/radial6#1"/>
    <dgm:cxn modelId="{1E826727-D062-49AA-956C-276CF3D4DC37}" type="presParOf" srcId="{D5B7622F-17AC-467C-B10C-28C38C38C350}" destId="{B5FF6E04-452A-4146-97F4-3BC94EB5BB87}" srcOrd="12" destOrd="0" presId="urn:microsoft.com/office/officeart/2005/8/layout/radial6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5BFC72-2E51-43ED-884F-5AEA515E496A}" type="doc">
      <dgm:prSet loTypeId="urn:microsoft.com/office/officeart/2008/layout/BendingPictureCaption#1" loCatId="picture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5FFC7B6C-88F2-478C-B104-BB6C80D91ABE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ru-RU" altLang="zh-CN" dirty="0"/>
            <a:t>Потребители</a:t>
          </a:r>
        </a:p>
      </dgm:t>
    </dgm:pt>
    <dgm:pt modelId="{74007B51-AC89-49CD-968F-32CBB9315A34}" type="parTrans" cxnId="{80A431B2-397D-437C-9FB2-F7BFF7F4D674}">
      <dgm:prSet/>
      <dgm:spPr/>
      <dgm:t>
        <a:bodyPr/>
        <a:lstStyle/>
        <a:p>
          <a:endParaRPr lang="zh-CN" altLang="en-US"/>
        </a:p>
      </dgm:t>
    </dgm:pt>
    <dgm:pt modelId="{D41B602E-59A6-4435-B19C-2DC73C82E88A}" type="sibTrans" cxnId="{80A431B2-397D-437C-9FB2-F7BFF7F4D674}">
      <dgm:prSet/>
      <dgm:spPr/>
      <dgm:t>
        <a:bodyPr/>
        <a:lstStyle/>
        <a:p>
          <a:endParaRPr lang="zh-CN" altLang="en-US"/>
        </a:p>
      </dgm:t>
    </dgm:pt>
    <dgm:pt modelId="{E0A5C3A9-B645-48A0-A483-AD60AE1E47C7}">
      <dgm:prSet phldrT="[Текст]"/>
      <dgm:spPr/>
      <dgm:t>
        <a:bodyPr/>
        <a:lstStyle/>
        <a:p>
          <a:r>
            <a:rPr lang="ru-RU" altLang="zh-CN" dirty="0" err="1"/>
            <a:t>Акторы</a:t>
          </a:r>
          <a:endParaRPr lang="zh-CN" altLang="en-US" dirty="0"/>
        </a:p>
      </dgm:t>
    </dgm:pt>
    <dgm:pt modelId="{BCCDA7E8-8D42-4577-A392-58A62B4E1698}" type="parTrans" cxnId="{14B60336-D33C-4479-9CFA-47E5CD5BC3D1}">
      <dgm:prSet/>
      <dgm:spPr/>
      <dgm:t>
        <a:bodyPr/>
        <a:lstStyle/>
        <a:p>
          <a:endParaRPr lang="zh-CN" altLang="en-US"/>
        </a:p>
      </dgm:t>
    </dgm:pt>
    <dgm:pt modelId="{17D1CE92-3E2C-4609-A18D-3DD15B2E602B}" type="sibTrans" cxnId="{14B60336-D33C-4479-9CFA-47E5CD5BC3D1}">
      <dgm:prSet/>
      <dgm:spPr/>
      <dgm:t>
        <a:bodyPr/>
        <a:lstStyle/>
        <a:p>
          <a:endParaRPr lang="zh-CN" altLang="en-US"/>
        </a:p>
      </dgm:t>
    </dgm:pt>
    <dgm:pt modelId="{64228750-F262-4EF9-A89B-E10A464715F5}" type="pres">
      <dgm:prSet presAssocID="{CF5BFC72-2E51-43ED-884F-5AEA515E496A}" presName="diagram" presStyleCnt="0">
        <dgm:presLayoutVars>
          <dgm:dir val="rev"/>
        </dgm:presLayoutVars>
      </dgm:prSet>
      <dgm:spPr/>
      <dgm:t>
        <a:bodyPr/>
        <a:lstStyle/>
        <a:p>
          <a:endParaRPr lang="ru-RU"/>
        </a:p>
      </dgm:t>
    </dgm:pt>
    <dgm:pt modelId="{EF9C1BBA-5BA2-406C-B0C2-1DF982C3DC31}" type="pres">
      <dgm:prSet presAssocID="{5FFC7B6C-88F2-478C-B104-BB6C80D91ABE}" presName="composite" presStyleCnt="0"/>
      <dgm:spPr/>
    </dgm:pt>
    <dgm:pt modelId="{E10BC0C1-BAD4-4FB2-A965-183C04AC4AC4}" type="pres">
      <dgm:prSet presAssocID="{5FFC7B6C-88F2-478C-B104-BB6C80D91ABE}" presName="Image" presStyleLbl="bgShp" presStyleIdx="0" presStyleCnt="2"/>
      <dgm:spPr>
        <a:blipFill rotWithShape="1">
          <a:blip xmlns:r="http://schemas.openxmlformats.org/officeDocument/2006/relationships" r:embed="rId1"/>
          <a:srcRect/>
          <a:stretch>
            <a:fillRect t="-24000" b="-24000"/>
          </a:stretch>
        </a:blipFill>
      </dgm:spPr>
    </dgm:pt>
    <dgm:pt modelId="{F536D5BB-CA3A-4345-9F13-F5B4A8B9D61B}" type="pres">
      <dgm:prSet presAssocID="{5FFC7B6C-88F2-478C-B104-BB6C80D91ABE}" presName="Parent" presStyleLbl="node0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FB554D-B875-4868-B7E6-ECA8BD41E05D}" type="pres">
      <dgm:prSet presAssocID="{D41B602E-59A6-4435-B19C-2DC73C82E88A}" presName="sibTrans" presStyleCnt="0"/>
      <dgm:spPr/>
    </dgm:pt>
    <dgm:pt modelId="{03D646E0-6568-409D-99BD-1EBEF82AC6BE}" type="pres">
      <dgm:prSet presAssocID="{E0A5C3A9-B645-48A0-A483-AD60AE1E47C7}" presName="composite" presStyleCnt="0"/>
      <dgm:spPr/>
    </dgm:pt>
    <dgm:pt modelId="{4FCF15C0-64EB-43F7-99F2-8072C23E807E}" type="pres">
      <dgm:prSet presAssocID="{E0A5C3A9-B645-48A0-A483-AD60AE1E47C7}" presName="Image" presStyleLbl="bgShp" presStyleIdx="1" presStyleCnt="2"/>
      <dgm:spPr>
        <a:blipFill rotWithShape="1">
          <a:blip xmlns:r="http://schemas.openxmlformats.org/officeDocument/2006/relationships" r:embed="rId2"/>
          <a:srcRect/>
          <a:stretch>
            <a:fillRect t="-24000" b="-24000"/>
          </a:stretch>
        </a:blipFill>
      </dgm:spPr>
    </dgm:pt>
    <dgm:pt modelId="{3F4B1727-E103-4A8C-94D8-94E0973582CD}" type="pres">
      <dgm:prSet presAssocID="{E0A5C3A9-B645-48A0-A483-AD60AE1E47C7}" presName="Parent" presStyleLbl="node0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B60336-D33C-4479-9CFA-47E5CD5BC3D1}" srcId="{CF5BFC72-2E51-43ED-884F-5AEA515E496A}" destId="{E0A5C3A9-B645-48A0-A483-AD60AE1E47C7}" srcOrd="1" destOrd="0" parTransId="{BCCDA7E8-8D42-4577-A392-58A62B4E1698}" sibTransId="{17D1CE92-3E2C-4609-A18D-3DD15B2E602B}"/>
    <dgm:cxn modelId="{B034AC2D-D372-4139-9499-CFAAE405A5ED}" type="presOf" srcId="{5FFC7B6C-88F2-478C-B104-BB6C80D91ABE}" destId="{F536D5BB-CA3A-4345-9F13-F5B4A8B9D61B}" srcOrd="0" destOrd="0" presId="urn:microsoft.com/office/officeart/2008/layout/BendingPictureCaption#1"/>
    <dgm:cxn modelId="{4AA65BA9-D188-4BFA-A29B-7FB97A333063}" type="presOf" srcId="{CF5BFC72-2E51-43ED-884F-5AEA515E496A}" destId="{64228750-F262-4EF9-A89B-E10A464715F5}" srcOrd="0" destOrd="0" presId="urn:microsoft.com/office/officeart/2008/layout/BendingPictureCaption#1"/>
    <dgm:cxn modelId="{80A431B2-397D-437C-9FB2-F7BFF7F4D674}" srcId="{CF5BFC72-2E51-43ED-884F-5AEA515E496A}" destId="{5FFC7B6C-88F2-478C-B104-BB6C80D91ABE}" srcOrd="0" destOrd="0" parTransId="{74007B51-AC89-49CD-968F-32CBB9315A34}" sibTransId="{D41B602E-59A6-4435-B19C-2DC73C82E88A}"/>
    <dgm:cxn modelId="{FF20DED1-BB9F-4A1F-8166-ECA4E161B563}" type="presOf" srcId="{E0A5C3A9-B645-48A0-A483-AD60AE1E47C7}" destId="{3F4B1727-E103-4A8C-94D8-94E0973582CD}" srcOrd="0" destOrd="0" presId="urn:microsoft.com/office/officeart/2008/layout/BendingPictureCaption#1"/>
    <dgm:cxn modelId="{5CF206A4-FCDC-488E-8FF6-7DD64D278447}" type="presParOf" srcId="{64228750-F262-4EF9-A89B-E10A464715F5}" destId="{EF9C1BBA-5BA2-406C-B0C2-1DF982C3DC31}" srcOrd="0" destOrd="0" presId="urn:microsoft.com/office/officeart/2008/layout/BendingPictureCaption#1"/>
    <dgm:cxn modelId="{9F8A3BB6-2953-4263-8A32-8F437074945A}" type="presParOf" srcId="{EF9C1BBA-5BA2-406C-B0C2-1DF982C3DC31}" destId="{E10BC0C1-BAD4-4FB2-A965-183C04AC4AC4}" srcOrd="0" destOrd="0" presId="urn:microsoft.com/office/officeart/2008/layout/BendingPictureCaption#1"/>
    <dgm:cxn modelId="{28934D11-1154-4155-90FC-CF1AABEEBA72}" type="presParOf" srcId="{EF9C1BBA-5BA2-406C-B0C2-1DF982C3DC31}" destId="{F536D5BB-CA3A-4345-9F13-F5B4A8B9D61B}" srcOrd="1" destOrd="0" presId="urn:microsoft.com/office/officeart/2008/layout/BendingPictureCaption#1"/>
    <dgm:cxn modelId="{BEB66C04-D781-4CF0-9DF7-EEDD81F12A92}" type="presParOf" srcId="{64228750-F262-4EF9-A89B-E10A464715F5}" destId="{DFFB554D-B875-4868-B7E6-ECA8BD41E05D}" srcOrd="1" destOrd="0" presId="urn:microsoft.com/office/officeart/2008/layout/BendingPictureCaption#1"/>
    <dgm:cxn modelId="{7FD51738-C3A7-4DC0-90FB-F3C64386B3B6}" type="presParOf" srcId="{64228750-F262-4EF9-A89B-E10A464715F5}" destId="{03D646E0-6568-409D-99BD-1EBEF82AC6BE}" srcOrd="2" destOrd="0" presId="urn:microsoft.com/office/officeart/2008/layout/BendingPictureCaption#1"/>
    <dgm:cxn modelId="{C9D3330E-97BC-40B5-AAC5-0E5661ECDE55}" type="presParOf" srcId="{03D646E0-6568-409D-99BD-1EBEF82AC6BE}" destId="{4FCF15C0-64EB-43F7-99F2-8072C23E807E}" srcOrd="0" destOrd="0" presId="urn:microsoft.com/office/officeart/2008/layout/BendingPictureCaption#1"/>
    <dgm:cxn modelId="{8B79CD23-6B5C-4DA6-A842-D98846CB3BC0}" type="presParOf" srcId="{03D646E0-6568-409D-99BD-1EBEF82AC6BE}" destId="{3F4B1727-E103-4A8C-94D8-94E0973582CD}" srcOrd="1" destOrd="0" presId="urn:microsoft.com/office/officeart/2008/layout/BendingPictureCaption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F6E04-452A-4146-97F4-3BC94EB5BB87}">
      <dsp:nvSpPr>
        <dsp:cNvPr id="0" name=""/>
        <dsp:cNvSpPr/>
      </dsp:nvSpPr>
      <dsp:spPr>
        <a:xfrm>
          <a:off x="1881677" y="666099"/>
          <a:ext cx="4445556" cy="4445556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2">
            <a:hueOff val="2164512"/>
            <a:satOff val="-512"/>
            <a:lumOff val="-7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CA107-8C73-4044-AC95-50DA28B759A8}">
      <dsp:nvSpPr>
        <dsp:cNvPr id="0" name=""/>
        <dsp:cNvSpPr/>
      </dsp:nvSpPr>
      <dsp:spPr>
        <a:xfrm>
          <a:off x="1881677" y="666099"/>
          <a:ext cx="4445556" cy="4445556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2">
            <a:hueOff val="1443008"/>
            <a:satOff val="-341"/>
            <a:lumOff val="-5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15456-3418-4DF0-AF3A-DA59307B110D}">
      <dsp:nvSpPr>
        <dsp:cNvPr id="0" name=""/>
        <dsp:cNvSpPr/>
      </dsp:nvSpPr>
      <dsp:spPr>
        <a:xfrm>
          <a:off x="1881677" y="666099"/>
          <a:ext cx="4445556" cy="4445556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2">
            <a:hueOff val="721504"/>
            <a:satOff val="-171"/>
            <a:lumOff val="-2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96884-C09F-4C70-900E-D61864BED5F1}">
      <dsp:nvSpPr>
        <dsp:cNvPr id="0" name=""/>
        <dsp:cNvSpPr/>
      </dsp:nvSpPr>
      <dsp:spPr>
        <a:xfrm>
          <a:off x="1881677" y="666099"/>
          <a:ext cx="4445556" cy="4445556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ECBB5-37EA-4668-8A2F-BD2C2902F22A}">
      <dsp:nvSpPr>
        <dsp:cNvPr id="0" name=""/>
        <dsp:cNvSpPr/>
      </dsp:nvSpPr>
      <dsp:spPr>
        <a:xfrm>
          <a:off x="3080346" y="1864767"/>
          <a:ext cx="2048219" cy="20482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b="1" kern="1200" dirty="0"/>
            <a:t>Потребитель</a:t>
          </a:r>
        </a:p>
      </dsp:txBody>
      <dsp:txXfrm>
        <a:off x="3380301" y="2164722"/>
        <a:ext cx="1448309" cy="1448309"/>
      </dsp:txXfrm>
    </dsp:sp>
    <dsp:sp modelId="{C2E7DEFD-0505-42BF-AE13-B6483BF86572}">
      <dsp:nvSpPr>
        <dsp:cNvPr id="0" name=""/>
        <dsp:cNvSpPr/>
      </dsp:nvSpPr>
      <dsp:spPr>
        <a:xfrm>
          <a:off x="3387579" y="837"/>
          <a:ext cx="1433753" cy="1433753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kern="1200" dirty="0"/>
            <a:t>СММ и СМИ</a:t>
          </a:r>
        </a:p>
      </dsp:txBody>
      <dsp:txXfrm>
        <a:off x="3597547" y="210805"/>
        <a:ext cx="1013817" cy="1013817"/>
      </dsp:txXfrm>
    </dsp:sp>
    <dsp:sp modelId="{44F31994-0027-4DC3-B39E-FEE01FB1A852}">
      <dsp:nvSpPr>
        <dsp:cNvPr id="0" name=""/>
        <dsp:cNvSpPr/>
      </dsp:nvSpPr>
      <dsp:spPr>
        <a:xfrm>
          <a:off x="5558742" y="2172000"/>
          <a:ext cx="1433753" cy="1433753"/>
        </a:xfrm>
        <a:prstGeom prst="ellipse">
          <a:avLst/>
        </a:prstGeom>
        <a:solidFill>
          <a:srgbClr val="B5D8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600" kern="1200" dirty="0"/>
            <a:t>Студенты </a:t>
          </a:r>
        </a:p>
      </dsp:txBody>
      <dsp:txXfrm>
        <a:off x="5768710" y="2381968"/>
        <a:ext cx="1013817" cy="1013817"/>
      </dsp:txXfrm>
    </dsp:sp>
    <dsp:sp modelId="{0DA4B7DF-BD6B-46E8-940A-69050C019BB3}">
      <dsp:nvSpPr>
        <dsp:cNvPr id="0" name=""/>
        <dsp:cNvSpPr/>
      </dsp:nvSpPr>
      <dsp:spPr>
        <a:xfrm>
          <a:off x="3387579" y="4343163"/>
          <a:ext cx="1433753" cy="1433753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800" kern="1200" dirty="0"/>
            <a:t>Люди, занятые </a:t>
          </a:r>
          <a:r>
            <a:rPr lang="ru-RU" altLang="zh-CN" sz="1800" kern="1200" dirty="0" err="1" smtClean="0"/>
            <a:t>самораз-витием</a:t>
          </a:r>
          <a:r>
            <a:rPr lang="ru-RU" altLang="zh-CN" sz="1800" kern="1200" dirty="0" smtClean="0"/>
            <a:t> </a:t>
          </a:r>
          <a:endParaRPr lang="ru-RU" altLang="zh-CN" sz="1800" kern="1200" dirty="0"/>
        </a:p>
      </dsp:txBody>
      <dsp:txXfrm>
        <a:off x="3597547" y="4553131"/>
        <a:ext cx="1013817" cy="1013817"/>
      </dsp:txXfrm>
    </dsp:sp>
    <dsp:sp modelId="{F539A410-44AA-4A02-9F1B-997DD2B71E87}">
      <dsp:nvSpPr>
        <dsp:cNvPr id="0" name=""/>
        <dsp:cNvSpPr/>
      </dsp:nvSpPr>
      <dsp:spPr>
        <a:xfrm>
          <a:off x="1216416" y="2172000"/>
          <a:ext cx="1433753" cy="143375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400" kern="1200" dirty="0"/>
            <a:t>Копирайтер</a:t>
          </a:r>
        </a:p>
      </dsp:txBody>
      <dsp:txXfrm>
        <a:off x="1426384" y="2381968"/>
        <a:ext cx="1013817" cy="1013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BC0C1-BAD4-4FB2-A965-183C04AC4AC4}">
      <dsp:nvSpPr>
        <dsp:cNvPr id="0" name=""/>
        <dsp:cNvSpPr/>
      </dsp:nvSpPr>
      <dsp:spPr>
        <a:xfrm>
          <a:off x="794480" y="1790"/>
          <a:ext cx="3809781" cy="281541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4000" b="-2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36D5BB-CA3A-4345-9F13-F5B4A8B9D61B}">
      <dsp:nvSpPr>
        <dsp:cNvPr id="0" name=""/>
        <dsp:cNvSpPr/>
      </dsp:nvSpPr>
      <dsp:spPr>
        <a:xfrm>
          <a:off x="551303" y="2306717"/>
          <a:ext cx="3282896" cy="788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ru-RU" altLang="zh-CN" sz="4000" kern="1200" dirty="0"/>
            <a:t>Потребители</a:t>
          </a:r>
        </a:p>
      </dsp:txBody>
      <dsp:txXfrm>
        <a:off x="551303" y="2306717"/>
        <a:ext cx="3282896" cy="788934"/>
      </dsp:txXfrm>
    </dsp:sp>
    <dsp:sp modelId="{4FCF15C0-64EB-43F7-99F2-8072C23E807E}">
      <dsp:nvSpPr>
        <dsp:cNvPr id="0" name=""/>
        <dsp:cNvSpPr/>
      </dsp:nvSpPr>
      <dsp:spPr>
        <a:xfrm>
          <a:off x="794480" y="3500947"/>
          <a:ext cx="3809781" cy="2815414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24000" b="-2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4B1727-E103-4A8C-94D8-94E0973582CD}">
      <dsp:nvSpPr>
        <dsp:cNvPr id="0" name=""/>
        <dsp:cNvSpPr/>
      </dsp:nvSpPr>
      <dsp:spPr>
        <a:xfrm>
          <a:off x="551303" y="5805874"/>
          <a:ext cx="3282896" cy="788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altLang="zh-CN" sz="4000" kern="1200" dirty="0" err="1"/>
            <a:t>Акторы</a:t>
          </a:r>
          <a:endParaRPr lang="zh-CN" altLang="en-US" sz="4000" kern="1200" dirty="0"/>
        </a:p>
      </dsp:txBody>
      <dsp:txXfrm>
        <a:off x="551303" y="5805874"/>
        <a:ext cx="3282896" cy="788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#1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dstNode" val="node"/>
                    <dgm:param type="begSty" val="noArr"/>
                    <dgm:param type="endSty" val="noArr"/>
                    <dgm:param type="connRout" val="curve"/>
                    <dgm:param type="begPts" val="ctr"/>
                    <dgm:param type="endPts" val="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srcNode" val="dummyConnPt"/>
                    <dgm:param type="dstNode" val="dummyConnPt"/>
                    <dgm:param type="begSty" val="noArr"/>
                    <dgm:param type="endSty" val="noArr"/>
                    <dgm:param type="connRout" val="longCurve"/>
                    <dgm:param type="begPts" val="bCtr"/>
                    <dgm:param type="endPts" val="t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#1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lnSpAfParP" val="5"/>
            <dgm:param type="shpTxRTLAlignCh" val="r"/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pPr defTabSz="554355" rtl="0">
                <a:buClrTx/>
              </a:pPr>
              <a:t>‹#›</a:t>
            </a:fld>
            <a:endParaRPr lang="ru-RU" altLang="ru-RU" sz="1090" kern="120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4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355" rtl="0">
              <a:buClrTx/>
            </a:pPr>
            <a:fld id="{B0489526-BA99-4733-AEC4-101D6143F289}" type="slidenum">
              <a:rPr lang="ru-RU" altLang="ru-RU" sz="1090" kern="1200" smtClean="0">
                <a:solidFill>
                  <a:prstClr val="black"/>
                </a:solidFill>
                <a:latin typeface="Gilroy" panose="00000500000000000000"/>
                <a:ea typeface="+mn-ea"/>
                <a:cs typeface="+mn-cs"/>
              </a:rPr>
              <a:pPr defTabSz="554355" rtl="0">
                <a:buClrTx/>
              </a:pPr>
              <a:t>‹#›</a:t>
            </a:fld>
            <a:endParaRPr lang="ru-RU" altLang="ru-RU" sz="1090" kern="1200">
              <a:solidFill>
                <a:prstClr val="black"/>
              </a:solidFill>
              <a:latin typeface="Gilroy" panose="0000050000000000000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93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50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5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12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63.png"/><Relationship Id="rId21" Type="http://schemas.openxmlformats.org/officeDocument/2006/relationships/image" Target="../media/image54.png"/><Relationship Id="rId34" Type="http://schemas.openxmlformats.org/officeDocument/2006/relationships/image" Target="../media/image65.svg"/><Relationship Id="rId42" Type="http://schemas.openxmlformats.org/officeDocument/2006/relationships/image" Target="../media/image73.svg"/><Relationship Id="rId47" Type="http://schemas.openxmlformats.org/officeDocument/2006/relationships/image" Target="../media/image67.png"/><Relationship Id="rId50" Type="http://schemas.openxmlformats.org/officeDocument/2006/relationships/image" Target="../media/image81.svg"/><Relationship Id="rId55" Type="http://schemas.openxmlformats.org/officeDocument/2006/relationships/image" Target="../media/image71.png"/><Relationship Id="rId63" Type="http://schemas.openxmlformats.org/officeDocument/2006/relationships/image" Target="../media/image75.png"/><Relationship Id="rId68" Type="http://schemas.openxmlformats.org/officeDocument/2006/relationships/image" Target="../media/image99.svg"/><Relationship Id="rId76" Type="http://schemas.openxmlformats.org/officeDocument/2006/relationships/image" Target="../media/image107.svg"/><Relationship Id="rId84" Type="http://schemas.openxmlformats.org/officeDocument/2006/relationships/image" Target="../media/image115.svg"/><Relationship Id="rId89" Type="http://schemas.openxmlformats.org/officeDocument/2006/relationships/image" Target="../media/image88.png"/><Relationship Id="rId7" Type="http://schemas.openxmlformats.org/officeDocument/2006/relationships/image" Target="../media/image47.png"/><Relationship Id="rId71" Type="http://schemas.openxmlformats.org/officeDocument/2006/relationships/image" Target="../media/image79.png"/><Relationship Id="rId2" Type="http://schemas.openxmlformats.org/officeDocument/2006/relationships/image" Target="../media/image44.png"/><Relationship Id="rId16" Type="http://schemas.openxmlformats.org/officeDocument/2006/relationships/image" Target="../media/image47.svg"/><Relationship Id="rId29" Type="http://schemas.openxmlformats.org/officeDocument/2006/relationships/image" Target="../media/image58.png"/><Relationship Id="rId11" Type="http://schemas.openxmlformats.org/officeDocument/2006/relationships/image" Target="../media/image49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2.png"/><Relationship Id="rId40" Type="http://schemas.openxmlformats.org/officeDocument/2006/relationships/image" Target="../media/image71.svg"/><Relationship Id="rId45" Type="http://schemas.openxmlformats.org/officeDocument/2006/relationships/image" Target="../media/image66.png"/><Relationship Id="rId53" Type="http://schemas.openxmlformats.org/officeDocument/2006/relationships/image" Target="../media/image70.png"/><Relationship Id="rId58" Type="http://schemas.openxmlformats.org/officeDocument/2006/relationships/image" Target="../media/image89.svg"/><Relationship Id="rId66" Type="http://schemas.openxmlformats.org/officeDocument/2006/relationships/image" Target="../media/image97.svg"/><Relationship Id="rId74" Type="http://schemas.openxmlformats.org/officeDocument/2006/relationships/image" Target="../media/image105.svg"/><Relationship Id="rId79" Type="http://schemas.openxmlformats.org/officeDocument/2006/relationships/image" Target="../media/image83.png"/><Relationship Id="rId87" Type="http://schemas.openxmlformats.org/officeDocument/2006/relationships/image" Target="../media/image87.png"/><Relationship Id="rId5" Type="http://schemas.openxmlformats.org/officeDocument/2006/relationships/image" Target="../media/image46.png"/><Relationship Id="rId61" Type="http://schemas.openxmlformats.org/officeDocument/2006/relationships/image" Target="../media/image74.png"/><Relationship Id="rId82" Type="http://schemas.openxmlformats.org/officeDocument/2006/relationships/image" Target="../media/image113.svg"/><Relationship Id="rId90" Type="http://schemas.openxmlformats.org/officeDocument/2006/relationships/image" Target="../media/image121.svg"/><Relationship Id="rId19" Type="http://schemas.openxmlformats.org/officeDocument/2006/relationships/image" Target="../media/image53.png"/><Relationship Id="rId4" Type="http://schemas.openxmlformats.org/officeDocument/2006/relationships/image" Target="../media/image35.svg"/><Relationship Id="rId9" Type="http://schemas.openxmlformats.org/officeDocument/2006/relationships/image" Target="../media/image48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7.png"/><Relationship Id="rId30" Type="http://schemas.openxmlformats.org/officeDocument/2006/relationships/image" Target="../media/image61.svg"/><Relationship Id="rId35" Type="http://schemas.openxmlformats.org/officeDocument/2006/relationships/image" Target="../media/image61.png"/><Relationship Id="rId43" Type="http://schemas.openxmlformats.org/officeDocument/2006/relationships/image" Target="../media/image65.png"/><Relationship Id="rId48" Type="http://schemas.openxmlformats.org/officeDocument/2006/relationships/image" Target="../media/image79.svg"/><Relationship Id="rId56" Type="http://schemas.openxmlformats.org/officeDocument/2006/relationships/image" Target="../media/image87.svg"/><Relationship Id="rId64" Type="http://schemas.openxmlformats.org/officeDocument/2006/relationships/image" Target="../media/image95.svg"/><Relationship Id="rId69" Type="http://schemas.openxmlformats.org/officeDocument/2006/relationships/image" Target="../media/image78.png"/><Relationship Id="rId77" Type="http://schemas.openxmlformats.org/officeDocument/2006/relationships/image" Target="../media/image82.png"/><Relationship Id="rId8" Type="http://schemas.openxmlformats.org/officeDocument/2006/relationships/image" Target="../media/image39.svg"/><Relationship Id="rId51" Type="http://schemas.openxmlformats.org/officeDocument/2006/relationships/image" Target="../media/image69.png"/><Relationship Id="rId72" Type="http://schemas.openxmlformats.org/officeDocument/2006/relationships/image" Target="../media/image103.svg"/><Relationship Id="rId80" Type="http://schemas.openxmlformats.org/officeDocument/2006/relationships/image" Target="../media/image111.svg"/><Relationship Id="rId85" Type="http://schemas.openxmlformats.org/officeDocument/2006/relationships/image" Target="../media/image86.png"/><Relationship Id="rId3" Type="http://schemas.openxmlformats.org/officeDocument/2006/relationships/image" Target="../media/image45.png"/><Relationship Id="rId12" Type="http://schemas.openxmlformats.org/officeDocument/2006/relationships/image" Target="../media/image43.svg"/><Relationship Id="rId17" Type="http://schemas.openxmlformats.org/officeDocument/2006/relationships/image" Target="../media/image52.png"/><Relationship Id="rId25" Type="http://schemas.openxmlformats.org/officeDocument/2006/relationships/image" Target="../media/image56.png"/><Relationship Id="rId33" Type="http://schemas.openxmlformats.org/officeDocument/2006/relationships/image" Target="../media/image60.png"/><Relationship Id="rId38" Type="http://schemas.openxmlformats.org/officeDocument/2006/relationships/image" Target="../media/image69.svg"/><Relationship Id="rId46" Type="http://schemas.openxmlformats.org/officeDocument/2006/relationships/image" Target="../media/image77.svg"/><Relationship Id="rId59" Type="http://schemas.openxmlformats.org/officeDocument/2006/relationships/image" Target="../media/image73.png"/><Relationship Id="rId67" Type="http://schemas.openxmlformats.org/officeDocument/2006/relationships/image" Target="../media/image77.png"/><Relationship Id="rId20" Type="http://schemas.openxmlformats.org/officeDocument/2006/relationships/image" Target="../media/image51.svg"/><Relationship Id="rId41" Type="http://schemas.openxmlformats.org/officeDocument/2006/relationships/image" Target="../media/image64.png"/><Relationship Id="rId54" Type="http://schemas.openxmlformats.org/officeDocument/2006/relationships/image" Target="../media/image85.svg"/><Relationship Id="rId62" Type="http://schemas.openxmlformats.org/officeDocument/2006/relationships/image" Target="../media/image93.svg"/><Relationship Id="rId70" Type="http://schemas.openxmlformats.org/officeDocument/2006/relationships/image" Target="../media/image101.svg"/><Relationship Id="rId75" Type="http://schemas.openxmlformats.org/officeDocument/2006/relationships/image" Target="../media/image81.png"/><Relationship Id="rId83" Type="http://schemas.openxmlformats.org/officeDocument/2006/relationships/image" Target="../media/image85.png"/><Relationship Id="rId88" Type="http://schemas.openxmlformats.org/officeDocument/2006/relationships/image" Target="../media/image11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svg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68.png"/><Relationship Id="rId57" Type="http://schemas.openxmlformats.org/officeDocument/2006/relationships/image" Target="../media/image72.png"/><Relationship Id="rId10" Type="http://schemas.openxmlformats.org/officeDocument/2006/relationships/image" Target="../media/image41.svg"/><Relationship Id="rId31" Type="http://schemas.openxmlformats.org/officeDocument/2006/relationships/image" Target="../media/image59.png"/><Relationship Id="rId44" Type="http://schemas.openxmlformats.org/officeDocument/2006/relationships/image" Target="../media/image75.svg"/><Relationship Id="rId52" Type="http://schemas.openxmlformats.org/officeDocument/2006/relationships/image" Target="../media/image83.svg"/><Relationship Id="rId60" Type="http://schemas.openxmlformats.org/officeDocument/2006/relationships/image" Target="../media/image91.svg"/><Relationship Id="rId65" Type="http://schemas.openxmlformats.org/officeDocument/2006/relationships/image" Target="../media/image76.png"/><Relationship Id="rId73" Type="http://schemas.openxmlformats.org/officeDocument/2006/relationships/image" Target="../media/image80.png"/><Relationship Id="rId78" Type="http://schemas.openxmlformats.org/officeDocument/2006/relationships/image" Target="../media/image109.svg"/><Relationship Id="rId81" Type="http://schemas.openxmlformats.org/officeDocument/2006/relationships/image" Target="../media/image84.png"/><Relationship Id="rId86" Type="http://schemas.openxmlformats.org/officeDocument/2006/relationships/image" Target="../media/image1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9672" y="3455485"/>
            <a:ext cx="2437805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96688" y="2641526"/>
            <a:ext cx="12385376" cy="104965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620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Акселератор ПГУ «НЕЙРОБУМ»  </a:t>
            </a:r>
          </a:p>
          <a:p>
            <a:pPr marL="7620" defTabSz="554355" rtl="0">
              <a:lnSpc>
                <a:spcPts val="3710"/>
              </a:lnSpc>
              <a:spcBef>
                <a:spcPts val="55"/>
              </a:spcBef>
              <a:buClrTx/>
            </a:pP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«</a:t>
            </a:r>
            <a:r>
              <a:rPr lang="en-US" sz="3640" b="1" kern="1200" cap="all" dirty="0">
                <a:solidFill>
                  <a:schemeClr val="bg1"/>
                </a:solidFill>
                <a:highlight>
                  <a:srgbClr val="800080"/>
                </a:highlight>
                <a:latin typeface="Arial" panose="020B0604020202020204" pitchFamily="34" charset="0"/>
                <a:ea typeface="+mn-ea"/>
                <a:cs typeface="Trebuchet MS" panose="020B0603020202020204"/>
              </a:rPr>
              <a:t>C</a:t>
            </a:r>
            <a:r>
              <a:rPr lang="en-US" sz="2800" b="1" kern="1200" cap="all" dirty="0">
                <a:solidFill>
                  <a:schemeClr val="bg1"/>
                </a:solidFill>
                <a:highlight>
                  <a:srgbClr val="800080"/>
                </a:highlight>
                <a:latin typeface="Arial" panose="020B0604020202020204" pitchFamily="34" charset="0"/>
                <a:ea typeface="+mn-ea"/>
                <a:cs typeface="Trebuchet MS" panose="020B0603020202020204"/>
              </a:rPr>
              <a:t>OPY</a:t>
            </a:r>
            <a:r>
              <a:rPr lang="en-US" sz="3640" b="1" kern="1200" cap="all" dirty="0">
                <a:solidFill>
                  <a:schemeClr val="bg1"/>
                </a:solidFill>
                <a:highlight>
                  <a:srgbClr val="800080"/>
                </a:highlight>
                <a:latin typeface="Arial" panose="020B0604020202020204" pitchFamily="34" charset="0"/>
                <a:ea typeface="+mn-ea"/>
                <a:cs typeface="Trebuchet MS" panose="020B0603020202020204"/>
              </a:rPr>
              <a:t> PRO</a:t>
            </a:r>
            <a:r>
              <a:rPr lang="en-US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 </a:t>
            </a:r>
            <a:r>
              <a:rPr lang="ru-RU" altLang="en-US" sz="2000" b="1" kern="1200" cap="all" dirty="0">
                <a:solidFill>
                  <a:srgbClr val="7030A0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курсы писательского мастерства</a:t>
            </a:r>
            <a:r>
              <a:rPr lang="ru-RU" sz="3640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 panose="020B0603020202020204"/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539" y="4403883"/>
            <a:ext cx="2500602" cy="24928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00" y="1"/>
            <a:ext cx="2534541" cy="253844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3C61B-02C3-42DE-A486-8AC24D0BA866}"/>
              </a:ext>
            </a:extLst>
          </p:cNvPr>
          <p:cNvSpPr txBox="1"/>
          <p:nvPr/>
        </p:nvSpPr>
        <p:spPr>
          <a:xfrm>
            <a:off x="-32215" y="980728"/>
            <a:ext cx="663227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1"/>
                </a:solidFill>
              </a:rPr>
              <a:t>73% компаний в мире нанимают копирайтеров в штат. 49% компаний заказывают создание контента на </a:t>
            </a:r>
            <a:r>
              <a:rPr lang="ru-RU" sz="2400" dirty="0" err="1">
                <a:solidFill>
                  <a:schemeClr val="accent1"/>
                </a:solidFill>
              </a:rPr>
              <a:t>фрилансе</a:t>
            </a:r>
            <a:r>
              <a:rPr lang="ru-RU" sz="2400" dirty="0">
                <a:solidFill>
                  <a:schemeClr val="accent1"/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1"/>
                </a:solidFill>
              </a:rPr>
              <a:t>7000 вакансий по всему миру были размещены для специалистов по копирайтингу.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1"/>
                </a:solidFill>
              </a:rPr>
              <a:t>проведенных опросов редакции «</a:t>
            </a:r>
            <a:r>
              <a:rPr lang="ru-RU" sz="2400" dirty="0" err="1">
                <a:solidFill>
                  <a:schemeClr val="accent1"/>
                </a:solidFill>
              </a:rPr>
              <a:t>Текстадром</a:t>
            </a:r>
            <a:r>
              <a:rPr lang="ru-RU" sz="2400" dirty="0">
                <a:solidFill>
                  <a:schemeClr val="accent1"/>
                </a:solidFill>
              </a:rPr>
              <a:t>» выявлено, что 35% копирайтеров занимаются саморазвитием не резе чем 1 раз в месяц.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1"/>
                </a:solidFill>
              </a:rPr>
              <a:t>Цена на курсы копирайтинга варьируется от 11 000 до 150 000 </a:t>
            </a:r>
            <a:r>
              <a:rPr lang="ru-RU" sz="2400" dirty="0" err="1">
                <a:solidFill>
                  <a:schemeClr val="accent1"/>
                </a:solidFill>
              </a:rPr>
              <a:t>руб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904" y="980728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551" r="3911"/>
          <a:stretch/>
        </p:blipFill>
        <p:spPr>
          <a:xfrm>
            <a:off x="0" y="730"/>
            <a:ext cx="11593288" cy="65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477" r="5706" b="1092"/>
          <a:stretch/>
        </p:blipFill>
        <p:spPr>
          <a:xfrm>
            <a:off x="1" y="1"/>
            <a:ext cx="11496599" cy="659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6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88"/>
            <a:ext cx="11496600" cy="661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7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29089905"/>
              </p:ext>
            </p:extLst>
          </p:nvPr>
        </p:nvGraphicFramePr>
        <p:xfrm>
          <a:off x="-816768" y="832097"/>
          <a:ext cx="8208912" cy="5777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68610769"/>
              </p:ext>
            </p:extLst>
          </p:nvPr>
        </p:nvGraphicFramePr>
        <p:xfrm>
          <a:off x="7036435" y="13252"/>
          <a:ext cx="5155565" cy="659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1DF0D3-EEDE-4E7C-B1C6-02573C0DA59C}"/>
              </a:ext>
            </a:extLst>
          </p:cNvPr>
          <p:cNvSpPr txBox="1"/>
          <p:nvPr/>
        </p:nvSpPr>
        <p:spPr>
          <a:xfrm>
            <a:off x="551384" y="1124744"/>
            <a:ext cx="648072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Много некачественных курсов по </a:t>
            </a:r>
            <a:r>
              <a:rPr lang="ru-RU" sz="2400" dirty="0" err="1">
                <a:solidFill>
                  <a:schemeClr val="accent1"/>
                </a:solidFill>
              </a:rPr>
              <a:t>кооперайтингу</a:t>
            </a:r>
            <a:endParaRPr lang="ru-RU" sz="24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Текст под продажу – есть профессиональные тонкости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Привлечение внимания покупателей через текст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Качественная подача и преподнесение контента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Малый словарный запас, тавтология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1"/>
                </a:solidFill>
              </a:rPr>
              <a:t>Использование </a:t>
            </a:r>
            <a:r>
              <a:rPr lang="ru-RU" sz="2400" dirty="0">
                <a:solidFill>
                  <a:schemeClr val="accent1"/>
                </a:solidFill>
              </a:rPr>
              <a:t>художественных выражений наличие профессиональной лексики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/>
                </a:solidFill>
              </a:rPr>
              <a:t>Исполнение художественного текста привлекательного для </a:t>
            </a:r>
            <a:r>
              <a:rPr lang="ru-RU" sz="2400" dirty="0" smtClean="0">
                <a:solidFill>
                  <a:schemeClr val="accent1"/>
                </a:solidFill>
              </a:rPr>
              <a:t>читателя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2039EEF-4A8A-4D91-B819-62856BC98355}"/>
              </a:ext>
            </a:extLst>
          </p:cNvPr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B995F3-21F6-43D8-8D00-3EAB4F7E2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-243408"/>
            <a:ext cx="4877223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7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040" y="1052736"/>
            <a:ext cx="4655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</a:rPr>
              <a:t>Какую ключевую проблему решает ваш продукт?</a:t>
            </a:r>
          </a:p>
        </p:txBody>
      </p:sp>
      <p:pic>
        <p:nvPicPr>
          <p:cNvPr id="2056" name="Picture 8" descr="Диаграмма ответов в Формах. Вопрос: Какие навыки при прохождении курса вы бы хотели приобрести?&#10;. Количество ответов: 18 ответов.">
            <a:extLst>
              <a:ext uri="{FF2B5EF4-FFF2-40B4-BE49-F238E27FC236}">
                <a16:creationId xmlns:a16="http://schemas.microsoft.com/office/drawing/2014/main" id="{1E72232D-3D46-4393-9F1C-4749DC8D6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400" y="88429"/>
            <a:ext cx="5751793" cy="292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Диаграмма ответов в Формах. Вопрос: Связан ли ваш род деятельности с копирайтингом?&#10;. Количество ответов: 19 ответов.">
            <a:extLst>
              <a:ext uri="{FF2B5EF4-FFF2-40B4-BE49-F238E27FC236}">
                <a16:creationId xmlns:a16="http://schemas.microsoft.com/office/drawing/2014/main" id="{261E1AA2-BA6E-4540-B939-4956A414A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8043"/>
            <a:ext cx="6576300" cy="276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иаграмма ответов в Формах. Вопрос: Связан ли ваш род деятельности с написанием творческих текстов?&#10;. Количество ответов: 19 ответов.">
            <a:extLst>
              <a:ext uri="{FF2B5EF4-FFF2-40B4-BE49-F238E27FC236}">
                <a16:creationId xmlns:a16="http://schemas.microsoft.com/office/drawing/2014/main" id="{45D57C67-16B9-4DEA-8850-E89874E53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91"/>
          <a:stretch/>
        </p:blipFill>
        <p:spPr bwMode="auto">
          <a:xfrm>
            <a:off x="5015880" y="2780928"/>
            <a:ext cx="6410571" cy="354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иаграмма ответов в Формах. Вопрос: Сколько времени вы готовы тратить на самообразование?&#10;. Количество ответов: 19 ответов.">
            <a:extLst>
              <a:ext uri="{FF2B5EF4-FFF2-40B4-BE49-F238E27FC236}">
                <a16:creationId xmlns:a16="http://schemas.microsoft.com/office/drawing/2014/main" id="{85C47B0D-92DC-4E8B-A22E-96B8A5287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6312024" cy="265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Диаграмма ответов в Формах. Вопрос: Сколько готовы заплатить за курс?&#10;. Количество ответов: 19 ответов.">
            <a:extLst>
              <a:ext uri="{FF2B5EF4-FFF2-40B4-BE49-F238E27FC236}">
                <a16:creationId xmlns:a16="http://schemas.microsoft.com/office/drawing/2014/main" id="{A31C4EDF-0FCF-4EFB-95B3-A8DF4889A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3240657"/>
            <a:ext cx="6096000" cy="256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52EE441-2986-4BCA-B02F-BCDBC77FE667}"/>
              </a:ext>
            </a:extLst>
          </p:cNvPr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pic>
        <p:nvPicPr>
          <p:cNvPr id="5" name="Picture 6" descr="Диаграмма ответов в Формах. Вопрос: Чему бы вы хотели научиться?&#10;. Количество ответов: 19 ответов.">
            <a:extLst>
              <a:ext uri="{FF2B5EF4-FFF2-40B4-BE49-F238E27FC236}">
                <a16:creationId xmlns:a16="http://schemas.microsoft.com/office/drawing/2014/main" id="{49DA9F2A-5220-42B6-86C3-262A03A7E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" r="4880"/>
          <a:stretch/>
        </p:blipFill>
        <p:spPr bwMode="auto">
          <a:xfrm>
            <a:off x="5447928" y="0"/>
            <a:ext cx="5951984" cy="2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4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2345" y="1595180"/>
            <a:ext cx="5231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Сайт- платформа с обучающими курсами по копирайтингу и редактуре художественного текста, где авторами по художественной редактуре будут профессиональные писатели</a:t>
            </a:r>
            <a:endParaRPr lang="ru-RU" sz="1800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08" y="1595180"/>
            <a:ext cx="4147248" cy="41578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020" y="1079907"/>
            <a:ext cx="1099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1"/>
                </a:solidFill>
              </a:rPr>
              <a:t>В чем ценность вашего решения для целевой </a:t>
            </a:r>
            <a:r>
              <a:rPr lang="ru-RU" sz="1800" b="1" dirty="0" smtClean="0">
                <a:solidFill>
                  <a:schemeClr val="accent1"/>
                </a:solidFill>
              </a:rPr>
              <a:t>аудитории?</a:t>
            </a:r>
            <a:endParaRPr lang="ru-RU" sz="1800" b="1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020" y="1484784"/>
            <a:ext cx="6996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1"/>
                </a:solidFill>
              </a:rPr>
              <a:t>Наша </a:t>
            </a:r>
            <a:r>
              <a:rPr lang="ru-RU" sz="1800" b="1" dirty="0">
                <a:solidFill>
                  <a:schemeClr val="accent1"/>
                </a:solidFill>
              </a:rPr>
              <a:t>платформа </a:t>
            </a:r>
            <a:r>
              <a:rPr lang="ru-RU" sz="1800" b="1" dirty="0" smtClean="0">
                <a:solidFill>
                  <a:schemeClr val="accent1"/>
                </a:solidFill>
              </a:rPr>
              <a:t>позволит вам обучиться искусству </a:t>
            </a:r>
            <a:r>
              <a:rPr lang="ru-RU" sz="1800" b="1" dirty="0">
                <a:solidFill>
                  <a:schemeClr val="accent1"/>
                </a:solidFill>
              </a:rPr>
              <a:t>привлекательного и убедительного </a:t>
            </a:r>
            <a:r>
              <a:rPr lang="ru-RU" sz="1800" b="1" dirty="0" smtClean="0">
                <a:solidFill>
                  <a:schemeClr val="accent1"/>
                </a:solidFill>
              </a:rPr>
              <a:t>письма. Наша </a:t>
            </a:r>
            <a:r>
              <a:rPr lang="ru-RU" sz="1800" b="1" dirty="0">
                <a:solidFill>
                  <a:schemeClr val="accent1"/>
                </a:solidFill>
              </a:rPr>
              <a:t>команда состоит из опытных и профессиональных специалистов, </a:t>
            </a:r>
            <a:r>
              <a:rPr lang="ru-RU" sz="1800" b="1" dirty="0" smtClean="0">
                <a:solidFill>
                  <a:schemeClr val="accent1"/>
                </a:solidFill>
              </a:rPr>
              <a:t>имеющих </a:t>
            </a:r>
            <a:r>
              <a:rPr lang="ru-RU" sz="1800" b="1" dirty="0">
                <a:solidFill>
                  <a:schemeClr val="accent1"/>
                </a:solidFill>
              </a:rPr>
              <a:t>богатый опыт работы в данной области. </a:t>
            </a:r>
            <a:r>
              <a:rPr lang="ru-RU" sz="1800" b="1" dirty="0" smtClean="0">
                <a:solidFill>
                  <a:schemeClr val="accent1"/>
                </a:solidFill>
              </a:rPr>
              <a:t>Все </a:t>
            </a:r>
            <a:r>
              <a:rPr lang="ru-RU" sz="1800" b="1" dirty="0">
                <a:solidFill>
                  <a:schemeClr val="accent1"/>
                </a:solidFill>
              </a:rPr>
              <a:t>материалы и уроки разработаны с учетом последних тенденций и инноваций в сфере коммерческого контента, что делает наш курс максимально актуальным и эффективным.</a:t>
            </a:r>
          </a:p>
          <a:p>
            <a:endParaRPr lang="ru-RU" sz="1800" b="1" dirty="0">
              <a:solidFill>
                <a:schemeClr val="accent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128" y="330216"/>
            <a:ext cx="4022576" cy="40225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8818" y="4352792"/>
            <a:ext cx="10571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8F00FF"/>
                </a:solidFill>
              </a:rPr>
              <a:t>Практическая направленность.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8F00FF"/>
                </a:solidFill>
              </a:rPr>
              <a:t>Навыки, полученные в ходе обучения, позволят вам успешно применяться на рынке труда. </a:t>
            </a:r>
            <a:endParaRPr lang="ru-RU" sz="2000" b="1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407665" y="332656"/>
            <a:ext cx="8472264" cy="498475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</a:t>
            </a:r>
            <a:r>
              <a:rPr lang="ru-RU" sz="3200" b="1" cap="all" dirty="0" smtClean="0">
                <a:solidFill>
                  <a:schemeClr val="accent1"/>
                </a:solidFill>
                <a:latin typeface="Arial" panose="020B0604020202020204" pitchFamily="34" charset="0"/>
              </a:rPr>
              <a:t>ПРОТОТИП</a:t>
            </a:r>
            <a:endParaRPr lang="ru-RU" altLang="ru-RU" sz="3200" b="1" cap="all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rcRect l="8965" r="9299"/>
          <a:stretch>
            <a:fillRect/>
          </a:stretch>
        </p:blipFill>
        <p:spPr>
          <a:xfrm>
            <a:off x="5088255" y="1196340"/>
            <a:ext cx="5904865" cy="406527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196340"/>
            <a:ext cx="3527425" cy="39998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692696"/>
            <a:ext cx="5256584" cy="5256584"/>
          </a:xfrm>
          <a:prstGeom prst="rect">
            <a:avLst/>
          </a:prstGeom>
        </p:spPr>
      </p:pic>
      <p:sp>
        <p:nvSpPr>
          <p:cNvPr id="3" name="object 5"/>
          <p:cNvSpPr txBox="1"/>
          <p:nvPr/>
        </p:nvSpPr>
        <p:spPr>
          <a:xfrm>
            <a:off x="407665" y="332656"/>
            <a:ext cx="8472264" cy="498475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</a:t>
            </a:r>
            <a:r>
              <a:rPr lang="ru-RU" sz="3200" b="1" cap="all" dirty="0" smtClean="0">
                <a:solidFill>
                  <a:schemeClr val="accent1"/>
                </a:solidFill>
                <a:latin typeface="Arial" panose="020B0604020202020204" pitchFamily="34" charset="0"/>
              </a:rPr>
              <a:t>ПРОТОТИП</a:t>
            </a:r>
            <a:endParaRPr lang="ru-RU" altLang="ru-RU" sz="3200" b="1" cap="all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05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ПРОТОТИП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2173" y="946550"/>
            <a:ext cx="3822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https://t.me/ourcopypro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764704"/>
            <a:ext cx="5472608" cy="54726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17" y="1844824"/>
            <a:ext cx="4438650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0433" y="908720"/>
            <a:ext cx="3147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https://vk.ru/ourcopypro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16080" y="221245"/>
            <a:ext cx="410323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40" kern="1200" cap="all" dirty="0">
                <a:solidFill>
                  <a:srgbClr val="8F00FF"/>
                </a:solidFill>
                <a:latin typeface="Arial" panose="020B0604020202020204" pitchFamily="34" charset="0"/>
                <a:ea typeface="+mj-ea"/>
                <a:cs typeface="+mj-cs"/>
              </a:rPr>
              <a:t>НАШ ПРОТОТИП </a:t>
            </a:r>
            <a:endParaRPr lang="ru-RU" dirty="0"/>
          </a:p>
        </p:txBody>
      </p:sp>
      <p:pic>
        <p:nvPicPr>
          <p:cNvPr id="1026" name="Picture 2" descr="http://qrcoder.ru/code/?https%3A%2F%2Fvk.ru%2Fourcopypro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23546"/>
            <a:ext cx="5439440" cy="543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591" y="1628800"/>
            <a:ext cx="4343400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360040" y="766356"/>
            <a:ext cx="11064552" cy="5918518"/>
            <a:chOff x="2050016" y="1767177"/>
            <a:chExt cx="16262303" cy="8775452"/>
          </a:xfrm>
          <a:noFill/>
        </p:grpSpPr>
        <p:grpSp>
          <p:nvGrpSpPr>
            <p:cNvPr id="25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35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6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7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9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0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1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3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26" name="Google Shape;111;p4"/>
            <p:cNvSpPr txBox="1"/>
            <p:nvPr/>
          </p:nvSpPr>
          <p:spPr>
            <a:xfrm>
              <a:off x="2107453" y="1997074"/>
              <a:ext cx="2894565" cy="61605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Проблема и существующие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альтернативы</a:t>
              </a:r>
            </a:p>
            <a:p>
              <a:pPr lvl="0" rtl="0"/>
              <a:r>
                <a:rPr lang="ru-RU" dirty="0" smtClean="0"/>
                <a:t>- Большое количество некачественных курсов;</a:t>
              </a:r>
              <a:endParaRPr lang="ru-RU" dirty="0"/>
            </a:p>
            <a:p>
              <a:pPr lvl="0" rtl="0"/>
              <a:r>
                <a:rPr lang="ru-RU" dirty="0" smtClean="0"/>
                <a:t>- Отсутствие практики;</a:t>
              </a:r>
            </a:p>
            <a:p>
              <a:pPr lvl="0" rtl="0"/>
              <a:r>
                <a:rPr lang="ru-RU" dirty="0" smtClean="0"/>
                <a:t>- Отсутствие трудоустройства.</a:t>
              </a:r>
            </a:p>
            <a:p>
              <a:pPr lvl="0" rtl="0"/>
              <a:r>
                <a:rPr lang="ru-RU" dirty="0" smtClean="0"/>
                <a:t>Альтернативы:</a:t>
              </a:r>
            </a:p>
            <a:p>
              <a:pPr lvl="0" rtl="0"/>
              <a:r>
                <a:rPr lang="ru-RU" dirty="0" err="1" smtClean="0"/>
                <a:t>Скиллбокс</a:t>
              </a:r>
              <a:r>
                <a:rPr lang="ru-RU" dirty="0" smtClean="0"/>
                <a:t>;</a:t>
              </a:r>
            </a:p>
            <a:p>
              <a:pPr lvl="0" rtl="0"/>
              <a:r>
                <a:rPr lang="ru-RU" dirty="0" err="1" smtClean="0"/>
                <a:t>Нетология</a:t>
              </a:r>
              <a:r>
                <a:rPr lang="ru-RU" dirty="0" smtClean="0"/>
                <a:t>;</a:t>
              </a:r>
            </a:p>
            <a:p>
              <a:pPr lvl="0" rtl="0"/>
              <a:r>
                <a:rPr lang="ru-RU" dirty="0" smtClean="0"/>
                <a:t>Школа копирайтинга; </a:t>
              </a:r>
              <a:r>
                <a:rPr lang="en-US" dirty="0" err="1"/>
                <a:t>Sweattery</a:t>
              </a:r>
              <a:r>
                <a:rPr lang="en-US" dirty="0"/>
                <a:t> </a:t>
              </a:r>
              <a:r>
                <a:rPr lang="en-US" dirty="0" smtClean="0"/>
                <a:t>Fun</a:t>
              </a:r>
              <a:r>
                <a:rPr lang="ru-RU" dirty="0" smtClean="0"/>
                <a:t>;</a:t>
              </a:r>
              <a:r>
                <a:rPr lang="en-US" dirty="0" smtClean="0"/>
                <a:t> </a:t>
              </a:r>
              <a:r>
                <a:rPr lang="en-US" dirty="0" err="1" smtClean="0"/>
                <a:t>GeekBrains</a:t>
              </a:r>
              <a:r>
                <a:rPr lang="ru-RU" dirty="0" smtClean="0"/>
                <a:t>;</a:t>
              </a:r>
              <a:r>
                <a:rPr lang="en-US" dirty="0" smtClean="0"/>
                <a:t> </a:t>
              </a:r>
              <a:r>
                <a:rPr lang="en-US" dirty="0" err="1" smtClean="0"/>
                <a:t>ConvertMonster</a:t>
              </a:r>
              <a:r>
                <a:rPr lang="ru-RU" dirty="0" smtClean="0"/>
                <a:t>.</a:t>
              </a:r>
              <a:r>
                <a:rPr lang="en-US" dirty="0" smtClean="0"/>
                <a:t> </a:t>
              </a:r>
              <a:endParaRPr lang="ru-RU" sz="1800" b="1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7" name="Google Shape;112;p4"/>
            <p:cNvSpPr txBox="1"/>
            <p:nvPr/>
          </p:nvSpPr>
          <p:spPr>
            <a:xfrm>
              <a:off x="4945614" y="2041304"/>
              <a:ext cx="3807930" cy="310307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Решение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dirty="0"/>
                <a:t>Сайт- платформа с обучающими курсами по копирайтингу и редактуре художественного текста, где авторами по художественной редактуре будут профессиональные писатели</a:t>
              </a:r>
              <a:endParaRPr dirty="0"/>
            </a:p>
          </p:txBody>
        </p:sp>
        <p:sp>
          <p:nvSpPr>
            <p:cNvPr id="28" name="Google Shape;113;p4"/>
            <p:cNvSpPr txBox="1"/>
            <p:nvPr/>
          </p:nvSpPr>
          <p:spPr>
            <a:xfrm>
              <a:off x="14741915" y="1767177"/>
              <a:ext cx="3463536" cy="63887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Ключевые метрики</a:t>
              </a:r>
              <a:endParaRPr dirty="0"/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Кол-во людей записавшихся на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курс;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Отзывы людей прошедших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курс;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Кол-во людей окончивших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курс; 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Сколько людей  приобрели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др. продукты;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Сколько подписчиков пришло от наших рекламных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акций;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Кол-во реакций </a:t>
              </a: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пользователей;</a:t>
              </a:r>
              <a:endParaRPr lang="ru-RU"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Прибыль.</a:t>
              </a:r>
              <a:endParaRPr sz="16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114;p4"/>
            <p:cNvSpPr txBox="1"/>
            <p:nvPr/>
          </p:nvSpPr>
          <p:spPr>
            <a:xfrm>
              <a:off x="8755616" y="2044773"/>
              <a:ext cx="2892492" cy="543043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Уникальная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ценность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dirty="0" smtClean="0"/>
                <a:t>Мы </a:t>
              </a:r>
              <a:r>
                <a:rPr lang="ru-RU" dirty="0"/>
                <a:t>предлагаем студентам множество реальных проектов, </a:t>
              </a:r>
              <a:r>
                <a:rPr lang="ru-RU" dirty="0" smtClean="0"/>
                <a:t>с возможностью попрактиковаться </a:t>
              </a:r>
              <a:r>
                <a:rPr lang="ru-RU" dirty="0"/>
                <a:t>и улучшить свои навыки. Это </a:t>
              </a:r>
              <a:r>
                <a:rPr lang="ru-RU" dirty="0" smtClean="0"/>
                <a:t>позволит </a:t>
              </a:r>
              <a:r>
                <a:rPr lang="ru-RU" dirty="0"/>
                <a:t>не только получить теоретическую базу, но и </a:t>
              </a:r>
              <a:r>
                <a:rPr lang="ru-RU" dirty="0" smtClean="0"/>
                <a:t>применить </a:t>
              </a:r>
              <a:r>
                <a:rPr lang="ru-RU" dirty="0"/>
                <a:t>полученные знания на </a:t>
              </a:r>
              <a:r>
                <a:rPr lang="ru-RU" dirty="0" smtClean="0"/>
                <a:t>практике.</a:t>
              </a:r>
              <a:endParaRPr dirty="0"/>
            </a:p>
          </p:txBody>
        </p:sp>
        <p:sp>
          <p:nvSpPr>
            <p:cNvPr id="30" name="Google Shape;115;p4"/>
            <p:cNvSpPr txBox="1"/>
            <p:nvPr/>
          </p:nvSpPr>
          <p:spPr>
            <a:xfrm>
              <a:off x="11728449" y="2073275"/>
              <a:ext cx="3013464" cy="223602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Скрытое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преимущество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dirty="0"/>
                <a:t>Наличие дипломированных специалистов, </a:t>
              </a:r>
              <a:r>
                <a:rPr lang="ru-RU" dirty="0" smtClean="0"/>
                <a:t>лингвистов.</a:t>
              </a:r>
              <a:endParaRPr dirty="0"/>
            </a:p>
          </p:txBody>
        </p:sp>
        <p:sp>
          <p:nvSpPr>
            <p:cNvPr id="31" name="Google Shape;116;p4"/>
            <p:cNvSpPr txBox="1"/>
            <p:nvPr/>
          </p:nvSpPr>
          <p:spPr>
            <a:xfrm>
              <a:off x="11652249" y="5341420"/>
              <a:ext cx="3089664" cy="191658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Каналы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распространения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dirty="0" smtClean="0"/>
                <a:t>Сайт;</a:t>
              </a:r>
              <a:endParaRPr lang="ru-RU" dirty="0"/>
            </a:p>
            <a:p>
              <a:pPr lvl="0" rtl="0"/>
              <a:r>
                <a:rPr lang="ru-RU" dirty="0"/>
                <a:t>ТГ </a:t>
              </a:r>
              <a:r>
                <a:rPr lang="ru-RU" dirty="0" smtClean="0"/>
                <a:t>канал;</a:t>
              </a:r>
              <a:endParaRPr lang="ru-RU" dirty="0"/>
            </a:p>
            <a:p>
              <a:pPr lvl="0" rtl="0"/>
              <a:r>
                <a:rPr lang="ru-RU" dirty="0"/>
                <a:t>ВК </a:t>
              </a:r>
              <a:r>
                <a:rPr lang="ru-RU" dirty="0" smtClean="0"/>
                <a:t>сообщество.</a:t>
              </a:r>
              <a:endParaRPr dirty="0"/>
            </a:p>
          </p:txBody>
        </p:sp>
        <p:sp>
          <p:nvSpPr>
            <p:cNvPr id="33" name="Google Shape;118;p4"/>
            <p:cNvSpPr txBox="1"/>
            <p:nvPr/>
          </p:nvSpPr>
          <p:spPr>
            <a:xfrm>
              <a:off x="2050016" y="8397874"/>
              <a:ext cx="8077199" cy="214475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7. Структура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расходов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b="1" dirty="0"/>
                <a:t>Затраты на разработку: </a:t>
              </a:r>
              <a:r>
                <a:rPr lang="ru-RU" dirty="0"/>
                <a:t>1. Подписка на Тильду 2. Открытие ООО, </a:t>
              </a:r>
              <a:r>
                <a:rPr lang="ru-RU" dirty="0" err="1"/>
                <a:t>расчетныйй</a:t>
              </a:r>
              <a:r>
                <a:rPr lang="ru-RU" dirty="0"/>
                <a:t> счет </a:t>
              </a:r>
              <a:r>
                <a:rPr lang="ru-RU" b="1" dirty="0"/>
                <a:t>Постоянные затраты</a:t>
              </a:r>
              <a:r>
                <a:rPr lang="ru-RU" dirty="0"/>
                <a:t>: 1. Налоги 2. Расходы на ЗП </a:t>
              </a:r>
              <a:r>
                <a:rPr lang="ru-RU" b="1" dirty="0"/>
                <a:t>Переменные затраты:</a:t>
              </a:r>
              <a:r>
                <a:rPr lang="ru-RU" dirty="0"/>
                <a:t> 1. Покупка рекламы и продвижение, развитие партнерства 2. Привлечение экспертов </a:t>
              </a:r>
              <a:r>
                <a:rPr lang="ru-RU" dirty="0"/>
                <a:t/>
              </a:r>
              <a:br>
                <a:rPr lang="ru-RU" dirty="0"/>
              </a:br>
              <a:endParaRPr dirty="0"/>
            </a:p>
          </p:txBody>
        </p:sp>
        <p:sp>
          <p:nvSpPr>
            <p:cNvPr id="34" name="Google Shape;119;p4"/>
            <p:cNvSpPr txBox="1"/>
            <p:nvPr/>
          </p:nvSpPr>
          <p:spPr>
            <a:xfrm>
              <a:off x="10129285" y="8380641"/>
              <a:ext cx="8183034" cy="182531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. Потоки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доходов</a:t>
              </a:r>
              <a:endParaRPr lang="ru-RU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lvl="0" rtl="0"/>
              <a:r>
                <a:rPr lang="ru-RU" dirty="0"/>
                <a:t>Продажа курсов: тарифы - базовый, повышенный, </a:t>
              </a:r>
              <a:r>
                <a:rPr lang="ru-RU" dirty="0" smtClean="0"/>
                <a:t>PRO;</a:t>
              </a:r>
              <a:endParaRPr lang="ru-RU" dirty="0"/>
            </a:p>
            <a:p>
              <a:pPr lvl="0" rtl="0"/>
              <a:r>
                <a:rPr lang="ru-RU" dirty="0"/>
                <a:t>Бонусный </a:t>
              </a:r>
              <a:r>
                <a:rPr lang="ru-RU" dirty="0" smtClean="0"/>
                <a:t>урок;</a:t>
              </a:r>
              <a:endParaRPr lang="ru-RU" dirty="0"/>
            </a:p>
            <a:p>
              <a:pPr lvl="0" rtl="0"/>
              <a:r>
                <a:rPr lang="ru-RU" dirty="0"/>
                <a:t>Проверка </a:t>
              </a:r>
              <a:r>
                <a:rPr lang="ru-RU" dirty="0" err="1"/>
                <a:t>дз</a:t>
              </a:r>
              <a:r>
                <a:rPr lang="ru-RU" dirty="0"/>
                <a:t> работы куратором </a:t>
              </a:r>
              <a:r>
                <a:rPr lang="ru-RU" dirty="0" smtClean="0"/>
                <a:t>;</a:t>
              </a:r>
              <a:endParaRPr lang="ru-RU" dirty="0"/>
            </a:p>
            <a:p>
              <a:pPr lvl="0" rtl="0"/>
              <a:r>
                <a:rPr lang="ru-RU" dirty="0" smtClean="0"/>
                <a:t>Подписка </a:t>
              </a:r>
              <a:r>
                <a:rPr lang="ru-RU" dirty="0"/>
                <a:t>на </a:t>
              </a:r>
              <a:r>
                <a:rPr lang="ru-RU" dirty="0" smtClean="0"/>
                <a:t>курс.</a:t>
              </a:r>
              <a:endParaRPr dirty="0"/>
            </a:p>
          </p:txBody>
        </p:sp>
      </p:grpSp>
      <p:sp>
        <p:nvSpPr>
          <p:cNvPr id="44" name="Google Shape;117;p4">
            <a:extLst>
              <a:ext uri="{FF2B5EF4-FFF2-40B4-BE49-F238E27FC236}">
                <a16:creationId xmlns:a16="http://schemas.microsoft.com/office/drawing/2014/main" id="{A9CEA9CD-AE09-4010-BD34-5E2F5EE95F40}"/>
              </a:ext>
            </a:extLst>
          </p:cNvPr>
          <p:cNvSpPr txBox="1"/>
          <p:nvPr/>
        </p:nvSpPr>
        <p:spPr>
          <a:xfrm>
            <a:off x="2386781" y="3124659"/>
            <a:ext cx="2534208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1. Сегмент потребителей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1800" dirty="0" err="1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Писатели</a:t>
            </a:r>
            <a:r>
              <a:rPr lang="ru-RU" sz="1800" dirty="0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;</a:t>
            </a:r>
            <a:endParaRPr sz="1800" dirty="0">
              <a:solidFill>
                <a:schemeClr val="dk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SMM-</a:t>
            </a:r>
            <a:r>
              <a:rPr lang="ru-RU" sz="1800" dirty="0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менеджеры;</a:t>
            </a:r>
            <a:endParaRPr sz="1800" dirty="0">
              <a:solidFill>
                <a:schemeClr val="dk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Редакторы;</a:t>
            </a:r>
            <a:endParaRPr sz="1800" dirty="0">
              <a:solidFill>
                <a:schemeClr val="dk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Копирайтеры;</a:t>
            </a:r>
            <a:endParaRPr sz="1800" dirty="0">
              <a:solidFill>
                <a:schemeClr val="dk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1800" dirty="0" err="1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Аспиран</a:t>
            </a:r>
            <a:r>
              <a:rPr lang="ru-RU" sz="1800" dirty="0" smtClean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ты.</a:t>
            </a:r>
            <a:endParaRPr sz="1800" dirty="0">
              <a:solidFill>
                <a:schemeClr val="dk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513" t="14566"/>
          <a:stretch/>
        </p:blipFill>
        <p:spPr>
          <a:xfrm>
            <a:off x="551384" y="1196752"/>
            <a:ext cx="10513168" cy="48575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 txBox="1"/>
          <p:nvPr/>
        </p:nvSpPr>
        <p:spPr>
          <a:xfrm>
            <a:off x="179274" y="121868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32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НАША КОМАНДА</a:t>
            </a:r>
          </a:p>
        </p:txBody>
      </p:sp>
      <p:pic>
        <p:nvPicPr>
          <p:cNvPr id="101" name="Изображение 100"/>
          <p:cNvPicPr/>
          <p:nvPr/>
        </p:nvPicPr>
        <p:blipFill>
          <a:blip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Изображение 2" descr="лера"/>
          <p:cNvPicPr>
            <a:picLocks noChangeAspect="1"/>
          </p:cNvPicPr>
          <p:nvPr/>
        </p:nvPicPr>
        <p:blipFill>
          <a:blip r:embed="rId3"/>
          <a:srcRect l="-750" t="22282" r="750" b="7559"/>
          <a:stretch>
            <a:fillRect/>
          </a:stretch>
        </p:blipFill>
        <p:spPr>
          <a:xfrm>
            <a:off x="7124009" y="68914"/>
            <a:ext cx="1953750" cy="1983171"/>
          </a:xfrm>
          <a:prstGeom prst="ellipse">
            <a:avLst/>
          </a:prstGeom>
        </p:spPr>
      </p:pic>
      <p:pic>
        <p:nvPicPr>
          <p:cNvPr id="5" name="Изображение 4" descr="аз"/>
          <p:cNvPicPr>
            <a:picLocks noChangeAspect="1"/>
          </p:cNvPicPr>
          <p:nvPr/>
        </p:nvPicPr>
        <p:blipFill>
          <a:blip r:embed="rId4"/>
          <a:srcRect l="11646" r="13425"/>
          <a:stretch>
            <a:fillRect/>
          </a:stretch>
        </p:blipFill>
        <p:spPr>
          <a:xfrm>
            <a:off x="4987750" y="4469618"/>
            <a:ext cx="1963489" cy="1965501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458" y="14609"/>
            <a:ext cx="1969179" cy="20057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0516" y="253965"/>
            <a:ext cx="2063998" cy="19819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9860" y="622300"/>
            <a:ext cx="2016125" cy="20059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6890" y="3429000"/>
            <a:ext cx="2000199" cy="20492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2320" y="4160870"/>
            <a:ext cx="2117223" cy="20932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2139" y="4469618"/>
            <a:ext cx="2054530" cy="20728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058" y="621309"/>
            <a:ext cx="2000199" cy="2093231"/>
          </a:xfrm>
          <a:prstGeom prst="rect">
            <a:avLst/>
          </a:prstGeom>
        </p:spPr>
      </p:pic>
      <p:sp>
        <p:nvSpPr>
          <p:cNvPr id="12" name="Google Shape;189;p10"/>
          <p:cNvSpPr txBox="1"/>
          <p:nvPr/>
        </p:nvSpPr>
        <p:spPr>
          <a:xfrm>
            <a:off x="543752" y="2714540"/>
            <a:ext cx="1930650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Евгения</a:t>
            </a: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Дизайнер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Google Shape;189;p10"/>
          <p:cNvSpPr txBox="1"/>
          <p:nvPr/>
        </p:nvSpPr>
        <p:spPr>
          <a:xfrm rot="10800000" flipV="1">
            <a:off x="2752139" y="2628594"/>
            <a:ext cx="2809157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 err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Алия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Дизайнер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" name="Google Shape;189;p10"/>
          <p:cNvSpPr txBox="1"/>
          <p:nvPr/>
        </p:nvSpPr>
        <p:spPr>
          <a:xfrm rot="10800000" flipV="1">
            <a:off x="4706160" y="2235908"/>
            <a:ext cx="2809157" cy="93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София</a:t>
            </a: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Аналитик-исследователь</a:t>
            </a:r>
          </a:p>
        </p:txBody>
      </p:sp>
      <p:sp>
        <p:nvSpPr>
          <p:cNvPr id="18" name="Google Shape;189;p10"/>
          <p:cNvSpPr txBox="1"/>
          <p:nvPr/>
        </p:nvSpPr>
        <p:spPr>
          <a:xfrm rot="10800000" flipV="1">
            <a:off x="6696305" y="1966278"/>
            <a:ext cx="2809157" cy="93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Валерия</a:t>
            </a: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Руководитель,</a:t>
            </a: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Разработчик </a:t>
            </a:r>
          </a:p>
        </p:txBody>
      </p:sp>
      <p:sp>
        <p:nvSpPr>
          <p:cNvPr id="20" name="Google Shape;189;p10"/>
          <p:cNvSpPr txBox="1"/>
          <p:nvPr/>
        </p:nvSpPr>
        <p:spPr>
          <a:xfrm rot="10800000" flipV="1">
            <a:off x="9051773" y="1849294"/>
            <a:ext cx="2809157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Дарья</a:t>
            </a:r>
          </a:p>
          <a:p>
            <a:pPr marL="7620" indent="0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 err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Фасилитатор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" name="Google Shape;189;p10"/>
          <p:cNvSpPr txBox="1"/>
          <p:nvPr/>
        </p:nvSpPr>
        <p:spPr>
          <a:xfrm rot="10800000" flipV="1">
            <a:off x="8361113" y="2790360"/>
            <a:ext cx="2809157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Эва</a:t>
            </a: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Консультант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Google Shape;189;p10"/>
          <p:cNvSpPr txBox="1"/>
          <p:nvPr/>
        </p:nvSpPr>
        <p:spPr>
          <a:xfrm rot="10800000" flipV="1">
            <a:off x="6240237" y="3510726"/>
            <a:ext cx="2809157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Влада</a:t>
            </a: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Консультант</a:t>
            </a:r>
          </a:p>
        </p:txBody>
      </p:sp>
      <p:sp>
        <p:nvSpPr>
          <p:cNvPr id="26" name="Google Shape;189;p10"/>
          <p:cNvSpPr txBox="1"/>
          <p:nvPr/>
        </p:nvSpPr>
        <p:spPr>
          <a:xfrm rot="10800000" flipV="1">
            <a:off x="4962225" y="3573212"/>
            <a:ext cx="1862289" cy="93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 err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Азиза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Разработчик,</a:t>
            </a: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Финансист</a:t>
            </a:r>
          </a:p>
        </p:txBody>
      </p:sp>
      <p:sp>
        <p:nvSpPr>
          <p:cNvPr id="28" name="Google Shape;189;p10"/>
          <p:cNvSpPr txBox="1"/>
          <p:nvPr/>
        </p:nvSpPr>
        <p:spPr>
          <a:xfrm rot="10800000" flipV="1">
            <a:off x="2742423" y="3577227"/>
            <a:ext cx="2229274" cy="93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Ника</a:t>
            </a: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Аналитик-</a:t>
            </a: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исследователь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Рисунок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83" y="4082719"/>
            <a:ext cx="2459719" cy="2459719"/>
          </a:xfrm>
          <a:prstGeom prst="rect">
            <a:avLst/>
          </a:prstGeom>
        </p:spPr>
      </p:pic>
      <p:sp>
        <p:nvSpPr>
          <p:cNvPr id="21" name="Google Shape;189;p10"/>
          <p:cNvSpPr txBox="1"/>
          <p:nvPr/>
        </p:nvSpPr>
        <p:spPr>
          <a:xfrm>
            <a:off x="-368578" y="3429000"/>
            <a:ext cx="2945972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cap="none" dirty="0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Татьяна </a:t>
            </a:r>
            <a:r>
              <a:rPr lang="ru-RU" sz="2000" b="1" cap="none" dirty="0" err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Синюк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7620" indent="0" algn="r"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2000" b="1" dirty="0">
                <a:solidFill>
                  <a:schemeClr val="accent1"/>
                </a:solidFill>
              </a:rPr>
              <a:t>Тренер, Наставник</a:t>
            </a:r>
            <a:endParaRPr lang="ru-RU" sz="2000" b="1" cap="none" dirty="0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53" name="Google Shape;242;p11">
            <a:extLst>
              <a:ext uri="{FF2B5EF4-FFF2-40B4-BE49-F238E27FC236}">
                <a16:creationId xmlns:a16="http://schemas.microsoft.com/office/drawing/2014/main" id="{4E09C388-689B-43E2-B20F-34EF2A91512B}"/>
              </a:ext>
            </a:extLst>
          </p:cNvPr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Arial"/>
              </a:rPr>
              <a:t>89614554111 Лера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sym typeface="Arial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на демо-день</Template>
  <TotalTime>206</TotalTime>
  <Words>555</Words>
  <Application>Microsoft Office PowerPoint</Application>
  <PresentationFormat>Широкоэкранный</PresentationFormat>
  <Paragraphs>107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Wingdings</vt:lpstr>
      <vt:lpstr>Gilroy</vt:lpstr>
      <vt:lpstr>Calibri</vt:lpstr>
      <vt:lpstr>Calibri Light</vt:lpstr>
      <vt:lpstr>Trebuchet MS</vt:lpstr>
      <vt:lpstr>Gilroy-ExtraBold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 ПРОТОТИП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UserHome</cp:lastModifiedBy>
  <cp:revision>23</cp:revision>
  <dcterms:created xsi:type="dcterms:W3CDTF">2023-10-22T07:00:00Z</dcterms:created>
  <dcterms:modified xsi:type="dcterms:W3CDTF">2023-11-18T08:52:49Z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05675B09E7AF45AE9DBE958F3AB92B0F_12</vt:lpwstr>
  </property>
  <property fmtid="{D5CDD505-2E9C-101B-9397-08002B2CF9AE}" pid="3" name="KSOProductBuildVer">
    <vt:lpwstr>1049-12.2.0.13306</vt:lpwstr>
  </property>
</Properties>
</file>