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96" y="15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E8DA12-8DF1-5A2E-94D7-5ADD6D9F5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1BA8953-2ED5-7B16-A1A4-0C314B8C4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E7519B-6162-7540-F5DD-5189DB7D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21A9AE-B4CA-1D1A-1424-1F021EE6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3475B88-BBB5-9939-30AB-01EACCB2F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20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849403-1AEB-4F59-0E68-C5A8B0BEA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4E143B-46E3-A29D-5232-220071955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29BF87C-C8ED-4635-4F15-C984E6110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554CBD2-F5FD-986F-3E4E-A14E1362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5A7E1E-A876-0FF8-75FC-4D4C2563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91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08AE96-8E34-79D9-E8E1-37EF23EF9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4D4B1F3-C9B8-1F62-2594-16389F34D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C73B944-49F3-63E9-B93F-9A7A96055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4017787-763D-DB75-8C15-FAB5D2329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6A59146-2666-A9BA-D541-78C36DFFD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25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E223A1-B759-64E7-07DD-3D9DD33AF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9FB7E5-F77F-F22B-B804-45CC4D791E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4B8BCB0-77F7-286B-7A81-7ACEC68F5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58280C0-E724-3A35-5FCB-75D7C5E93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5E787CD-6735-5D77-2905-B59EED22E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FB77A11-D9E2-BEEA-3B0D-78BDB318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61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9BAA0F-4BBC-6C1C-8344-937BF4414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149EB4-C6CA-19BD-FF98-E6504901F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86A787F-31C2-EF12-2028-854D42C61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5670141-F6BE-475D-CB11-529CBEF4B9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63ABA84-2BA8-3891-2232-6EAE806677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7F88ECF-6564-B741-A5DE-AF552D776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C24B88E-F809-2919-448A-149167C9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389B00A-5476-356D-1B84-43A17590A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36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C62CE6-C53A-2497-3A7A-BD58D6F1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334E90D-615A-439E-0ED7-720068A55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7382021-F88B-C196-E0F1-47C463678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63D5202-F8FD-2A8C-6070-9662E6306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499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85D38BB-0F16-5076-DBBF-6A87363A8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1F9D6CA-77A8-F523-1190-F154B4069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098860-709A-F7ED-3C0A-86D978D4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03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94106D-CCAA-D21E-6F10-B1CF33DD0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02DCE85-24E1-4C9A-21A3-134C29C32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EE002CF-B1E9-2E00-AAB4-509B927F1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2EA31E8-C6F6-A5B6-DF49-313C22A4E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5FCD158-28F7-85B2-C9E4-FA99977E8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F7AF4CD-B782-F79E-580D-EE5B220E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980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DA6598-C7AF-0D3C-A507-B0602885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3C06F6B-822F-5379-5E78-DF66160BA7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0D53B8F-BFCF-CD6E-8890-19363080C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E83B87D-59F1-200C-767B-B33F20988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CD77944-251F-A0EC-DF4E-AF2C5C8C9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A9863D3-20C6-59AC-5788-7A78363A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73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0642FB-2680-4FB5-2682-9D38E1A3F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E4F57FE-BBE9-B221-38A8-36849FD8B8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2A5DED-7A07-13B3-3768-BD40C6B01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5C6B8B-1339-E496-742C-725DD6616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4D2E436-2262-F841-AE10-602F565EE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58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909C852-18E0-BE95-C0D2-42AEC3E47A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13908ED-53B8-3772-6C63-01A44C6B41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708EB00-B867-356F-5DEA-0299B75EC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DFEBF8B-27E2-4DCB-5457-7910FF9D0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9FB03D9-925D-D0E4-ECEF-9F554BB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027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8C3E77-0A16-506A-EA26-EDDFFF65A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4968934-33D3-A980-D8C3-A9BC3B60F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B4FA7E9-B70E-8954-876E-3332CBC36E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8B4FD-F90C-4870-960D-2A648D85D190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E19B8B-CA5E-D791-EE1C-9BA98D45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E29A1A-005A-3F16-EFBC-CBF3EB8DA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08D3B-A441-4867-A776-E2EFB7152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976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DA5B5C08-6282-4475-8787-CB3BE25A1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9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F33FE-E62C-480D-0DFA-D4BB7A307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694869A-97BB-901B-9C9A-335C855D8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1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DCB3C79-CA84-DCB7-5531-2B0D8C9B2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1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463239-6DD3-68F3-5DC9-F65B86640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6EA74F5-3216-A5E2-1568-1448425FB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40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50CDEB-AC2C-3795-44CA-376FAF2BD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DEA62ED-422E-0122-FBBC-DBCCB6308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94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DFFE54E-117C-F7E1-6157-47F301189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8DAD940-70F5-7C8F-A87C-3AFD8FD24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62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F810B39-F110-6B85-2008-0B8C64271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6FEC7EF-6741-C444-52FC-28CEE781E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76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495AE64-CFB6-F4C1-4AAB-6F649545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9CAE6D5-C862-BC3F-6866-C4E928030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50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38393A-FA25-5F59-4248-276D987A9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71CF0C2-6720-AAAD-380F-821F7B2EB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36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C869ABC-1DF2-2E74-E43C-66113FAAB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8A5464-D7A7-9468-8151-7FBD8EAD5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743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</cp:revision>
  <dcterms:created xsi:type="dcterms:W3CDTF">2024-10-17T14:45:41Z</dcterms:created>
  <dcterms:modified xsi:type="dcterms:W3CDTF">2024-10-25T11:47:36Z</dcterms:modified>
</cp:coreProperties>
</file>