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5119350" cy="10691813"/>
  <p:notesSz cx="9928225" cy="14357350"/>
  <p:embeddedFontLst>
    <p:embeddedFont>
      <p:font typeface="Arial Black" panose="020B0A04020102020204" pitchFamily="34" charset="0"/>
      <p:regular r:id="rId18"/>
      <p:bold r:id="rId19"/>
    </p:embeddedFont>
    <p:embeddedFont>
      <p:font typeface="Calibri" panose="020F0502020204030204" pitchFamily="3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543">
          <p15:clr>
            <a:srgbClr val="A4A3A4"/>
          </p15:clr>
        </p15:guide>
        <p15:guide id="2" orient="horz" pos="238">
          <p15:clr>
            <a:srgbClr val="A4A3A4"/>
          </p15:clr>
        </p15:guide>
        <p15:guide id="3" orient="horz" pos="986">
          <p15:clr>
            <a:srgbClr val="A4A3A4"/>
          </p15:clr>
        </p15:guide>
        <p15:guide id="4" orient="horz" pos="2234">
          <p15:clr>
            <a:srgbClr val="A4A3A4"/>
          </p15:clr>
        </p15:guide>
        <p15:guide id="5" pos="5148">
          <p15:clr>
            <a:srgbClr val="A4A3A4"/>
          </p15:clr>
        </p15:guide>
        <p15:guide id="6" pos="9253">
          <p15:clr>
            <a:srgbClr val="A4A3A4"/>
          </p15:clr>
        </p15:guide>
        <p15:guide id="7" orient="horz" pos="284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B2E13A2-21F0-498D-9D80-8EF4AEAD761E}">
  <a:tblStyle styleId="{5B2E13A2-21F0-498D-9D80-8EF4AEAD761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870" y="90"/>
      </p:cViewPr>
      <p:guideLst>
        <p:guide orient="horz" pos="6543"/>
        <p:guide orient="horz" pos="238"/>
        <p:guide orient="horz" pos="986"/>
        <p:guide orient="horz" pos="2234"/>
        <p:guide pos="5148"/>
        <p:guide pos="9253"/>
        <p:guide orient="horz" pos="2846"/>
      </p:guideLst>
    </p:cSldViewPr>
  </p:slideViewPr>
  <p:notesTextViewPr>
    <p:cViewPr>
      <p:scale>
        <a:sx n="1" d="1"/>
        <a:sy n="1" d="1"/>
      </p:scale>
      <p:origin x="0" y="0"/>
    </p:cViewPr>
  </p:notesTextViewPr>
  <p:sorterViewPr>
    <p:cViewPr>
      <p:scale>
        <a:sx n="100" d="100"/>
        <a:sy n="100" d="100"/>
      </p:scale>
      <p:origin x="0" y="-321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7" y="2"/>
            <a:ext cx="4302231" cy="720360"/>
          </a:xfrm>
          <a:prstGeom prst="rect">
            <a:avLst/>
          </a:prstGeom>
          <a:noFill/>
          <a:ln>
            <a:noFill/>
          </a:ln>
        </p:spPr>
        <p:txBody>
          <a:bodyPr spcFirstLastPara="1" wrap="square" lIns="132675" tIns="66300" rIns="132675" bIns="66300" anchor="t" anchorCtr="0">
            <a:noAutofit/>
          </a:bodyPr>
          <a:lstStyle>
            <a:lvl1pPr marR="0" lvl="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23704" y="2"/>
            <a:ext cx="4302231" cy="720360"/>
          </a:xfrm>
          <a:prstGeom prst="rect">
            <a:avLst/>
          </a:prstGeom>
          <a:noFill/>
          <a:ln>
            <a:noFill/>
          </a:ln>
        </p:spPr>
        <p:txBody>
          <a:bodyPr spcFirstLastPara="1" wrap="square" lIns="132675" tIns="66300" rIns="132675" bIns="66300" anchor="t" anchorCtr="0">
            <a:noAutofit/>
          </a:bodyPr>
          <a:lstStyle>
            <a:lvl1pPr marR="0" lvl="0" algn="r"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539875" y="1795463"/>
            <a:ext cx="6848475" cy="48434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92823" y="6909482"/>
            <a:ext cx="7942580" cy="5653207"/>
          </a:xfrm>
          <a:prstGeom prst="rect">
            <a:avLst/>
          </a:prstGeom>
          <a:noFill/>
          <a:ln>
            <a:noFill/>
          </a:ln>
        </p:spPr>
        <p:txBody>
          <a:bodyPr spcFirstLastPara="1" wrap="square" lIns="132675" tIns="66300" rIns="132675" bIns="663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7" y="13636992"/>
            <a:ext cx="4302231" cy="720359"/>
          </a:xfrm>
          <a:prstGeom prst="rect">
            <a:avLst/>
          </a:prstGeom>
          <a:noFill/>
          <a:ln>
            <a:noFill/>
          </a:ln>
        </p:spPr>
        <p:txBody>
          <a:bodyPr spcFirstLastPara="1" wrap="square" lIns="132675" tIns="66300" rIns="132675" bIns="66300" anchor="b" anchorCtr="0">
            <a:noAutofit/>
          </a:bodyPr>
          <a:lstStyle>
            <a:lvl1pPr marR="0" lvl="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23704" y="13636992"/>
            <a:ext cx="4302231" cy="720359"/>
          </a:xfrm>
          <a:prstGeom prst="rect">
            <a:avLst/>
          </a:prstGeom>
          <a:noFill/>
          <a:ln>
            <a:noFill/>
          </a:ln>
        </p:spPr>
        <p:txBody>
          <a:bodyPr spcFirstLastPara="1" wrap="square" lIns="132675" tIns="66300" rIns="132675" bIns="66300" anchor="b" anchorCtr="0">
            <a:noAutofit/>
          </a:bodyPr>
          <a:lstStyle/>
          <a:p>
            <a:pPr marL="0" marR="0" lvl="0" indent="0" algn="r" rtl="0">
              <a:lnSpc>
                <a:spcPct val="100000"/>
              </a:lnSpc>
              <a:spcBef>
                <a:spcPts val="0"/>
              </a:spcBef>
              <a:spcAft>
                <a:spcPts val="0"/>
              </a:spcAft>
              <a:buNone/>
            </a:pPr>
            <a:fld id="{00000000-1234-1234-1234-123412341234}" type="slidenum">
              <a:rPr lang="ru-RU" sz="1600" b="0" i="0" u="none" strike="noStrike" cap="none">
                <a:solidFill>
                  <a:schemeClr val="dk1"/>
                </a:solidFill>
                <a:latin typeface="Arial"/>
                <a:ea typeface="Arial"/>
                <a:cs typeface="Arial"/>
                <a:sym typeface="Arial"/>
              </a:rPr>
              <a:t>‹#›</a:t>
            </a:fld>
            <a:endParaRPr sz="16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notes"/>
          <p:cNvSpPr txBox="1">
            <a:spLocks noGrp="1"/>
          </p:cNvSpPr>
          <p:nvPr>
            <p:ph type="body" idx="1"/>
          </p:nvPr>
        </p:nvSpPr>
        <p:spPr>
          <a:xfrm>
            <a:off x="992823" y="6909481"/>
            <a:ext cx="7942580" cy="5653207"/>
          </a:xfrm>
          <a:prstGeom prst="rect">
            <a:avLst/>
          </a:prstGeom>
          <a:noFill/>
          <a:ln>
            <a:noFill/>
          </a:ln>
        </p:spPr>
        <p:txBody>
          <a:bodyPr spcFirstLastPara="1" wrap="square" lIns="132675" tIns="66300" rIns="132675" bIns="663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98" name="Google Shape;98;p1:notes"/>
          <p:cNvSpPr>
            <a:spLocks noGrp="1" noRot="1" noChangeAspect="1"/>
          </p:cNvSpPr>
          <p:nvPr>
            <p:ph type="sldImg" idx="2"/>
          </p:nvPr>
        </p:nvSpPr>
        <p:spPr>
          <a:xfrm>
            <a:off x="1539875" y="1795463"/>
            <a:ext cx="6848475" cy="48434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3554aad57c_2_5:notes"/>
          <p:cNvSpPr txBox="1">
            <a:spLocks noGrp="1"/>
          </p:cNvSpPr>
          <p:nvPr>
            <p:ph type="body" idx="1"/>
          </p:nvPr>
        </p:nvSpPr>
        <p:spPr>
          <a:xfrm>
            <a:off x="1450050" y="9991900"/>
            <a:ext cx="11600400" cy="8175300"/>
          </a:xfrm>
          <a:prstGeom prst="rect">
            <a:avLst/>
          </a:prstGeom>
          <a:noFill/>
          <a:ln>
            <a:noFill/>
          </a:ln>
        </p:spPr>
        <p:txBody>
          <a:bodyPr spcFirstLastPara="1" wrap="square" lIns="192600" tIns="96275" rIns="192600" bIns="962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15" name="Google Shape;115;g13554aad57c_2_5:notes"/>
          <p:cNvSpPr>
            <a:spLocks noGrp="1" noRot="1" noChangeAspect="1"/>
          </p:cNvSpPr>
          <p:nvPr>
            <p:ph type="sldImg" idx="2"/>
          </p:nvPr>
        </p:nvSpPr>
        <p:spPr>
          <a:xfrm>
            <a:off x="2297113" y="2597150"/>
            <a:ext cx="9906000" cy="7004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135b65a272a_0_8:notes"/>
          <p:cNvSpPr txBox="1">
            <a:spLocks noGrp="1"/>
          </p:cNvSpPr>
          <p:nvPr>
            <p:ph type="body" idx="1"/>
          </p:nvPr>
        </p:nvSpPr>
        <p:spPr>
          <a:xfrm>
            <a:off x="1450050" y="9991900"/>
            <a:ext cx="11600400" cy="8175300"/>
          </a:xfrm>
          <a:prstGeom prst="rect">
            <a:avLst/>
          </a:prstGeom>
          <a:noFill/>
          <a:ln>
            <a:noFill/>
          </a:ln>
        </p:spPr>
        <p:txBody>
          <a:bodyPr spcFirstLastPara="1" wrap="square" lIns="192600" tIns="96275" rIns="192600" bIns="962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27" name="Google Shape;127;g135b65a272a_0_8:notes"/>
          <p:cNvSpPr>
            <a:spLocks noGrp="1" noRot="1" noChangeAspect="1"/>
          </p:cNvSpPr>
          <p:nvPr>
            <p:ph type="sldImg" idx="2"/>
          </p:nvPr>
        </p:nvSpPr>
        <p:spPr>
          <a:xfrm>
            <a:off x="2297113" y="2597150"/>
            <a:ext cx="9906000" cy="7004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135b65a272a_0_95:notes"/>
          <p:cNvSpPr txBox="1">
            <a:spLocks noGrp="1"/>
          </p:cNvSpPr>
          <p:nvPr>
            <p:ph type="body" idx="1"/>
          </p:nvPr>
        </p:nvSpPr>
        <p:spPr>
          <a:xfrm>
            <a:off x="1450050" y="9991900"/>
            <a:ext cx="11600400" cy="8175300"/>
          </a:xfrm>
          <a:prstGeom prst="rect">
            <a:avLst/>
          </a:prstGeom>
          <a:noFill/>
          <a:ln>
            <a:noFill/>
          </a:ln>
        </p:spPr>
        <p:txBody>
          <a:bodyPr spcFirstLastPara="1" wrap="square" lIns="192600" tIns="96275" rIns="192600" bIns="962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39" name="Google Shape;139;g135b65a272a_0_95:notes"/>
          <p:cNvSpPr>
            <a:spLocks noGrp="1" noRot="1" noChangeAspect="1"/>
          </p:cNvSpPr>
          <p:nvPr>
            <p:ph type="sldImg" idx="2"/>
          </p:nvPr>
        </p:nvSpPr>
        <p:spPr>
          <a:xfrm>
            <a:off x="2297113" y="2597150"/>
            <a:ext cx="9906000" cy="7004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35b65a272a_0_107:notes"/>
          <p:cNvSpPr txBox="1">
            <a:spLocks noGrp="1"/>
          </p:cNvSpPr>
          <p:nvPr>
            <p:ph type="body" idx="1"/>
          </p:nvPr>
        </p:nvSpPr>
        <p:spPr>
          <a:xfrm>
            <a:off x="1450050" y="9991900"/>
            <a:ext cx="11600400" cy="8175300"/>
          </a:xfrm>
          <a:prstGeom prst="rect">
            <a:avLst/>
          </a:prstGeom>
          <a:noFill/>
          <a:ln>
            <a:noFill/>
          </a:ln>
        </p:spPr>
        <p:txBody>
          <a:bodyPr spcFirstLastPara="1" wrap="square" lIns="192600" tIns="96275" rIns="192600" bIns="962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51" name="Google Shape;151;g135b65a272a_0_107:notes"/>
          <p:cNvSpPr>
            <a:spLocks noGrp="1" noRot="1" noChangeAspect="1"/>
          </p:cNvSpPr>
          <p:nvPr>
            <p:ph type="sldImg" idx="2"/>
          </p:nvPr>
        </p:nvSpPr>
        <p:spPr>
          <a:xfrm>
            <a:off x="2297113" y="2597150"/>
            <a:ext cx="9906000" cy="7004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135b65a272a_0_120:notes"/>
          <p:cNvSpPr txBox="1">
            <a:spLocks noGrp="1"/>
          </p:cNvSpPr>
          <p:nvPr>
            <p:ph type="body" idx="1"/>
          </p:nvPr>
        </p:nvSpPr>
        <p:spPr>
          <a:xfrm>
            <a:off x="1450050" y="9991900"/>
            <a:ext cx="11600400" cy="8175300"/>
          </a:xfrm>
          <a:prstGeom prst="rect">
            <a:avLst/>
          </a:prstGeom>
          <a:noFill/>
          <a:ln>
            <a:noFill/>
          </a:ln>
        </p:spPr>
        <p:txBody>
          <a:bodyPr spcFirstLastPara="1" wrap="square" lIns="192600" tIns="96275" rIns="192600" bIns="962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63" name="Google Shape;163;g135b65a272a_0_120:notes"/>
          <p:cNvSpPr>
            <a:spLocks noGrp="1" noRot="1" noChangeAspect="1"/>
          </p:cNvSpPr>
          <p:nvPr>
            <p:ph type="sldImg" idx="2"/>
          </p:nvPr>
        </p:nvSpPr>
        <p:spPr>
          <a:xfrm>
            <a:off x="2297113" y="2597150"/>
            <a:ext cx="9906000" cy="7004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135b65a272a_0_144:notes"/>
          <p:cNvSpPr txBox="1">
            <a:spLocks noGrp="1"/>
          </p:cNvSpPr>
          <p:nvPr>
            <p:ph type="body" idx="1"/>
          </p:nvPr>
        </p:nvSpPr>
        <p:spPr>
          <a:xfrm>
            <a:off x="1450050" y="9991900"/>
            <a:ext cx="11600400" cy="8175300"/>
          </a:xfrm>
          <a:prstGeom prst="rect">
            <a:avLst/>
          </a:prstGeom>
          <a:noFill/>
          <a:ln>
            <a:noFill/>
          </a:ln>
        </p:spPr>
        <p:txBody>
          <a:bodyPr spcFirstLastPara="1" wrap="square" lIns="192600" tIns="96275" rIns="192600" bIns="962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75" name="Google Shape;175;g135b65a272a_0_144:notes"/>
          <p:cNvSpPr>
            <a:spLocks noGrp="1" noRot="1" noChangeAspect="1"/>
          </p:cNvSpPr>
          <p:nvPr>
            <p:ph type="sldImg" idx="2"/>
          </p:nvPr>
        </p:nvSpPr>
        <p:spPr>
          <a:xfrm>
            <a:off x="2297113" y="2597150"/>
            <a:ext cx="9906000" cy="7004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b65a272a_0_157:notes"/>
          <p:cNvSpPr txBox="1">
            <a:spLocks noGrp="1"/>
          </p:cNvSpPr>
          <p:nvPr>
            <p:ph type="body" idx="1"/>
          </p:nvPr>
        </p:nvSpPr>
        <p:spPr>
          <a:xfrm>
            <a:off x="1450050" y="9991900"/>
            <a:ext cx="11600400" cy="8175300"/>
          </a:xfrm>
          <a:prstGeom prst="rect">
            <a:avLst/>
          </a:prstGeom>
          <a:noFill/>
          <a:ln>
            <a:noFill/>
          </a:ln>
        </p:spPr>
        <p:txBody>
          <a:bodyPr spcFirstLastPara="1" wrap="square" lIns="192600" tIns="96275" rIns="192600" bIns="962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87" name="Google Shape;187;g135b65a272a_0_157:notes"/>
          <p:cNvSpPr>
            <a:spLocks noGrp="1" noRot="1" noChangeAspect="1"/>
          </p:cNvSpPr>
          <p:nvPr>
            <p:ph type="sldImg" idx="2"/>
          </p:nvPr>
        </p:nvSpPr>
        <p:spPr>
          <a:xfrm>
            <a:off x="2297113" y="2597150"/>
            <a:ext cx="9906000" cy="7004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135b65a272a_0_169:notes"/>
          <p:cNvSpPr txBox="1">
            <a:spLocks noGrp="1"/>
          </p:cNvSpPr>
          <p:nvPr>
            <p:ph type="body" idx="1"/>
          </p:nvPr>
        </p:nvSpPr>
        <p:spPr>
          <a:xfrm>
            <a:off x="1450050" y="9991900"/>
            <a:ext cx="11600400" cy="8175300"/>
          </a:xfrm>
          <a:prstGeom prst="rect">
            <a:avLst/>
          </a:prstGeom>
          <a:noFill/>
          <a:ln>
            <a:noFill/>
          </a:ln>
        </p:spPr>
        <p:txBody>
          <a:bodyPr spcFirstLastPara="1" wrap="square" lIns="192600" tIns="96275" rIns="192600" bIns="962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99" name="Google Shape;199;g135b65a272a_0_169:notes"/>
          <p:cNvSpPr>
            <a:spLocks noGrp="1" noRot="1" noChangeAspect="1"/>
          </p:cNvSpPr>
          <p:nvPr>
            <p:ph type="sldImg" idx="2"/>
          </p:nvPr>
        </p:nvSpPr>
        <p:spPr>
          <a:xfrm>
            <a:off x="2297113" y="2597150"/>
            <a:ext cx="9906000" cy="7004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35b65a272a_0_183:notes"/>
          <p:cNvSpPr txBox="1">
            <a:spLocks noGrp="1"/>
          </p:cNvSpPr>
          <p:nvPr>
            <p:ph type="body" idx="1"/>
          </p:nvPr>
        </p:nvSpPr>
        <p:spPr>
          <a:xfrm>
            <a:off x="1450050" y="9991900"/>
            <a:ext cx="11600400" cy="8175300"/>
          </a:xfrm>
          <a:prstGeom prst="rect">
            <a:avLst/>
          </a:prstGeom>
          <a:noFill/>
          <a:ln>
            <a:noFill/>
          </a:ln>
        </p:spPr>
        <p:txBody>
          <a:bodyPr spcFirstLastPara="1" wrap="square" lIns="192600" tIns="96275" rIns="192600" bIns="962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11" name="Google Shape;211;g135b65a272a_0_183:notes"/>
          <p:cNvSpPr>
            <a:spLocks noGrp="1" noRot="1" noChangeAspect="1"/>
          </p:cNvSpPr>
          <p:nvPr>
            <p:ph type="sldImg" idx="2"/>
          </p:nvPr>
        </p:nvSpPr>
        <p:spPr>
          <a:xfrm>
            <a:off x="2297113" y="2597150"/>
            <a:ext cx="9906000" cy="7004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135b65a272a_0_196:notes"/>
          <p:cNvSpPr txBox="1">
            <a:spLocks noGrp="1"/>
          </p:cNvSpPr>
          <p:nvPr>
            <p:ph type="body" idx="1"/>
          </p:nvPr>
        </p:nvSpPr>
        <p:spPr>
          <a:xfrm>
            <a:off x="1450050" y="9991900"/>
            <a:ext cx="11600400" cy="8175300"/>
          </a:xfrm>
          <a:prstGeom prst="rect">
            <a:avLst/>
          </a:prstGeom>
          <a:noFill/>
          <a:ln>
            <a:noFill/>
          </a:ln>
        </p:spPr>
        <p:txBody>
          <a:bodyPr spcFirstLastPara="1" wrap="square" lIns="192600" tIns="96275" rIns="192600" bIns="962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23" name="Google Shape;223;g135b65a272a_0_196:notes"/>
          <p:cNvSpPr>
            <a:spLocks noGrp="1" noRot="1" noChangeAspect="1"/>
          </p:cNvSpPr>
          <p:nvPr>
            <p:ph type="sldImg" idx="2"/>
          </p:nvPr>
        </p:nvSpPr>
        <p:spPr>
          <a:xfrm>
            <a:off x="2297113" y="2597150"/>
            <a:ext cx="9906000" cy="7004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35b65a272a_0_211:notes"/>
          <p:cNvSpPr txBox="1">
            <a:spLocks noGrp="1"/>
          </p:cNvSpPr>
          <p:nvPr>
            <p:ph type="body" idx="1"/>
          </p:nvPr>
        </p:nvSpPr>
        <p:spPr>
          <a:xfrm>
            <a:off x="1450050" y="9991900"/>
            <a:ext cx="11600400" cy="8175300"/>
          </a:xfrm>
          <a:prstGeom prst="rect">
            <a:avLst/>
          </a:prstGeom>
          <a:noFill/>
          <a:ln>
            <a:noFill/>
          </a:ln>
        </p:spPr>
        <p:txBody>
          <a:bodyPr spcFirstLastPara="1" wrap="square" lIns="192600" tIns="96275" rIns="192600" bIns="962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36" name="Google Shape;236;g135b65a272a_0_211:notes"/>
          <p:cNvSpPr>
            <a:spLocks noGrp="1" noRot="1" noChangeAspect="1"/>
          </p:cNvSpPr>
          <p:nvPr>
            <p:ph type="sldImg" idx="2"/>
          </p:nvPr>
        </p:nvSpPr>
        <p:spPr>
          <a:xfrm>
            <a:off x="2297113" y="2597150"/>
            <a:ext cx="9906000" cy="7004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35b65a272a_0_226:notes"/>
          <p:cNvSpPr txBox="1">
            <a:spLocks noGrp="1"/>
          </p:cNvSpPr>
          <p:nvPr>
            <p:ph type="body" idx="1"/>
          </p:nvPr>
        </p:nvSpPr>
        <p:spPr>
          <a:xfrm>
            <a:off x="1450050" y="9991900"/>
            <a:ext cx="11600400" cy="8175300"/>
          </a:xfrm>
          <a:prstGeom prst="rect">
            <a:avLst/>
          </a:prstGeom>
          <a:noFill/>
          <a:ln>
            <a:noFill/>
          </a:ln>
        </p:spPr>
        <p:txBody>
          <a:bodyPr spcFirstLastPara="1" wrap="square" lIns="192600" tIns="96275" rIns="192600" bIns="962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49" name="Google Shape;249;g135b65a272a_0_226:notes"/>
          <p:cNvSpPr>
            <a:spLocks noGrp="1" noRot="1" noChangeAspect="1"/>
          </p:cNvSpPr>
          <p:nvPr>
            <p:ph type="sldImg" idx="2"/>
          </p:nvPr>
        </p:nvSpPr>
        <p:spPr>
          <a:xfrm>
            <a:off x="2297113" y="2597150"/>
            <a:ext cx="9906000" cy="7004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135b65a272a_0_241:notes"/>
          <p:cNvSpPr txBox="1">
            <a:spLocks noGrp="1"/>
          </p:cNvSpPr>
          <p:nvPr>
            <p:ph type="body" idx="1"/>
          </p:nvPr>
        </p:nvSpPr>
        <p:spPr>
          <a:xfrm>
            <a:off x="1450050" y="9991900"/>
            <a:ext cx="11600400" cy="8175300"/>
          </a:xfrm>
          <a:prstGeom prst="rect">
            <a:avLst/>
          </a:prstGeom>
          <a:noFill/>
          <a:ln>
            <a:noFill/>
          </a:ln>
        </p:spPr>
        <p:txBody>
          <a:bodyPr spcFirstLastPara="1" wrap="square" lIns="192600" tIns="96275" rIns="192600" bIns="962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62" name="Google Shape;262;g135b65a272a_0_241:notes"/>
          <p:cNvSpPr>
            <a:spLocks noGrp="1" noRot="1" noChangeAspect="1"/>
          </p:cNvSpPr>
          <p:nvPr>
            <p:ph type="sldImg" idx="2"/>
          </p:nvPr>
        </p:nvSpPr>
        <p:spPr>
          <a:xfrm>
            <a:off x="2297113" y="2597150"/>
            <a:ext cx="9906000" cy="7004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135b65a272a_0_19:notes"/>
          <p:cNvSpPr txBox="1">
            <a:spLocks noGrp="1"/>
          </p:cNvSpPr>
          <p:nvPr>
            <p:ph type="body" idx="1"/>
          </p:nvPr>
        </p:nvSpPr>
        <p:spPr>
          <a:xfrm>
            <a:off x="992823" y="6909482"/>
            <a:ext cx="7942500" cy="5653200"/>
          </a:xfrm>
          <a:prstGeom prst="rect">
            <a:avLst/>
          </a:prstGeom>
        </p:spPr>
        <p:txBody>
          <a:bodyPr spcFirstLastPara="1" wrap="square" lIns="132675" tIns="66300" rIns="132675" bIns="66300" anchor="t" anchorCtr="0">
            <a:noAutofit/>
          </a:bodyPr>
          <a:lstStyle/>
          <a:p>
            <a:pPr marL="0" lvl="0" indent="0" algn="l" rtl="0">
              <a:spcBef>
                <a:spcPts val="0"/>
              </a:spcBef>
              <a:spcAft>
                <a:spcPts val="0"/>
              </a:spcAft>
              <a:buNone/>
            </a:pPr>
            <a:endParaRPr/>
          </a:p>
        </p:txBody>
      </p:sp>
      <p:sp>
        <p:nvSpPr>
          <p:cNvPr id="287" name="Google Shape;287;g135b65a272a_0_19:notes"/>
          <p:cNvSpPr>
            <a:spLocks noGrp="1" noRot="1" noChangeAspect="1"/>
          </p:cNvSpPr>
          <p:nvPr>
            <p:ph type="sldImg" idx="2"/>
          </p:nvPr>
        </p:nvSpPr>
        <p:spPr>
          <a:xfrm>
            <a:off x="1539875" y="1795463"/>
            <a:ext cx="6848475" cy="48434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p:cSld name="Титульный слайд">
    <p:bg>
      <p:bgPr>
        <a:solidFill>
          <a:schemeClr val="lt1"/>
        </a:solidFill>
        <a:effectLst/>
      </p:bgPr>
    </p:bg>
    <p:spTree>
      <p:nvGrpSpPr>
        <p:cNvPr id="1" name="Shape 15"/>
        <p:cNvGrpSpPr/>
        <p:nvPr/>
      </p:nvGrpSpPr>
      <p:grpSpPr>
        <a:xfrm>
          <a:off x="0" y="0"/>
          <a:ext cx="0" cy="0"/>
          <a:chOff x="0" y="0"/>
          <a:chExt cx="0" cy="0"/>
        </a:xfrm>
      </p:grpSpPr>
      <p:sp>
        <p:nvSpPr>
          <p:cNvPr id="16" name="Google Shape;16;p2"/>
          <p:cNvSpPr txBox="1">
            <a:spLocks noGrp="1"/>
          </p:cNvSpPr>
          <p:nvPr>
            <p:ph type="sldNum" idx="12"/>
          </p:nvPr>
        </p:nvSpPr>
        <p:spPr>
          <a:xfrm>
            <a:off x="11303479" y="9909729"/>
            <a:ext cx="3401854" cy="56924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1pPr>
            <a:lvl2pPr marL="0" lvl="1"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2pPr>
            <a:lvl3pPr marL="0" lvl="2"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3pPr>
            <a:lvl4pPr marL="0" lvl="3"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4pPr>
            <a:lvl5pPr marL="0" lvl="4"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5pPr>
            <a:lvl6pPr marL="0" lvl="5"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6pPr>
            <a:lvl7pPr marL="0" lvl="6"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7pPr>
            <a:lvl8pPr marL="0" lvl="7"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8pPr>
            <a:lvl9pPr marL="0" lvl="8"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pic>
        <p:nvPicPr>
          <p:cNvPr id="17" name="Google Shape;17;p2"/>
          <p:cNvPicPr preferRelativeResize="0"/>
          <p:nvPr/>
        </p:nvPicPr>
        <p:blipFill rotWithShape="1">
          <a:blip r:embed="rId2">
            <a:alphaModFix/>
          </a:blip>
          <a:srcRect/>
          <a:stretch/>
        </p:blipFill>
        <p:spPr>
          <a:xfrm>
            <a:off x="790575" y="379834"/>
            <a:ext cx="1584499" cy="548223"/>
          </a:xfrm>
          <a:prstGeom prst="rect">
            <a:avLst/>
          </a:prstGeom>
          <a:noFill/>
          <a:ln>
            <a:noFill/>
          </a:ln>
        </p:spPr>
      </p:pic>
    </p:spTree>
  </p:cSld>
  <p:clrMapOvr>
    <a:masterClrMapping/>
  </p:clrMapOvr>
  <p:extLst>
    <p:ext uri="{DCECCB84-F9BA-43D5-87BE-67443E8EF086}">
      <p15:sldGuideLst xmlns:p15="http://schemas.microsoft.com/office/powerpoint/2012/main">
        <p15:guide id="1" pos="498">
          <p15:clr>
            <a:srgbClr val="FBAE40"/>
          </p15:clr>
        </p15:guide>
        <p15:guide id="2" orient="horz" pos="48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bg>
      <p:bgPr>
        <a:solidFill>
          <a:schemeClr val="lt1"/>
        </a:solidFill>
        <a:effectLst/>
      </p:bgPr>
    </p:bg>
    <p:spTree>
      <p:nvGrpSpPr>
        <p:cNvPr id="1" name="Shape 18"/>
        <p:cNvGrpSpPr/>
        <p:nvPr/>
      </p:nvGrpSpPr>
      <p:grpSpPr>
        <a:xfrm>
          <a:off x="0" y="0"/>
          <a:ext cx="0" cy="0"/>
          <a:chOff x="0" y="0"/>
          <a:chExt cx="0" cy="0"/>
        </a:xfrm>
      </p:grpSpPr>
      <p:sp>
        <p:nvSpPr>
          <p:cNvPr id="19" name="Google Shape;19;p3"/>
          <p:cNvSpPr txBox="1">
            <a:spLocks noGrp="1"/>
          </p:cNvSpPr>
          <p:nvPr>
            <p:ph type="ctrTitle"/>
          </p:nvPr>
        </p:nvSpPr>
        <p:spPr>
          <a:xfrm>
            <a:off x="790807" y="383495"/>
            <a:ext cx="6988970" cy="729995"/>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9354"/>
              <a:buFont typeface="Arial"/>
              <a:buNone/>
              <a:defRPr sz="32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
          <p:cNvSpPr txBox="1">
            <a:spLocks noGrp="1"/>
          </p:cNvSpPr>
          <p:nvPr>
            <p:ph type="subTitle" idx="1"/>
          </p:nvPr>
        </p:nvSpPr>
        <p:spPr>
          <a:xfrm>
            <a:off x="790575" y="1175275"/>
            <a:ext cx="11339513" cy="2581379"/>
          </a:xfrm>
          <a:prstGeom prst="rect">
            <a:avLst/>
          </a:prstGeom>
          <a:noFill/>
          <a:ln>
            <a:noFill/>
          </a:ln>
        </p:spPr>
        <p:txBody>
          <a:bodyPr spcFirstLastPara="1" wrap="square" lIns="0" tIns="0" rIns="0" bIns="0" anchor="t" anchorCtr="0">
            <a:noAutofit/>
          </a:bodyPr>
          <a:lstStyle>
            <a:lvl1pPr lvl="0" algn="l">
              <a:lnSpc>
                <a:spcPct val="90000"/>
              </a:lnSpc>
              <a:spcBef>
                <a:spcPts val="1559"/>
              </a:spcBef>
              <a:spcAft>
                <a:spcPts val="0"/>
              </a:spcAft>
              <a:buClr>
                <a:schemeClr val="dk1"/>
              </a:buClr>
              <a:buSzPts val="3742"/>
              <a:buNone/>
              <a:defRPr sz="1800"/>
            </a:lvl1pPr>
            <a:lvl2pPr lvl="1" algn="ctr">
              <a:lnSpc>
                <a:spcPct val="90000"/>
              </a:lnSpc>
              <a:spcBef>
                <a:spcPts val="780"/>
              </a:spcBef>
              <a:spcAft>
                <a:spcPts val="0"/>
              </a:spcAft>
              <a:buClr>
                <a:schemeClr val="dk1"/>
              </a:buClr>
              <a:buSzPts val="3118"/>
              <a:buNone/>
              <a:defRPr sz="3118"/>
            </a:lvl2pPr>
            <a:lvl3pPr lvl="2" algn="ctr">
              <a:lnSpc>
                <a:spcPct val="90000"/>
              </a:lnSpc>
              <a:spcBef>
                <a:spcPts val="780"/>
              </a:spcBef>
              <a:spcAft>
                <a:spcPts val="0"/>
              </a:spcAft>
              <a:buClr>
                <a:schemeClr val="dk1"/>
              </a:buClr>
              <a:buSzPts val="2806"/>
              <a:buNone/>
              <a:defRPr sz="2806"/>
            </a:lvl3pPr>
            <a:lvl4pPr lvl="3" algn="ctr">
              <a:lnSpc>
                <a:spcPct val="90000"/>
              </a:lnSpc>
              <a:spcBef>
                <a:spcPts val="780"/>
              </a:spcBef>
              <a:spcAft>
                <a:spcPts val="0"/>
              </a:spcAft>
              <a:buClr>
                <a:schemeClr val="dk1"/>
              </a:buClr>
              <a:buSzPts val="2494"/>
              <a:buNone/>
              <a:defRPr sz="2494"/>
            </a:lvl4pPr>
            <a:lvl5pPr lvl="4" algn="ctr">
              <a:lnSpc>
                <a:spcPct val="90000"/>
              </a:lnSpc>
              <a:spcBef>
                <a:spcPts val="780"/>
              </a:spcBef>
              <a:spcAft>
                <a:spcPts val="0"/>
              </a:spcAft>
              <a:buClr>
                <a:schemeClr val="dk1"/>
              </a:buClr>
              <a:buSzPts val="2494"/>
              <a:buNone/>
              <a:defRPr sz="2494"/>
            </a:lvl5pPr>
            <a:lvl6pPr lvl="5" algn="ctr">
              <a:lnSpc>
                <a:spcPct val="90000"/>
              </a:lnSpc>
              <a:spcBef>
                <a:spcPts val="780"/>
              </a:spcBef>
              <a:spcAft>
                <a:spcPts val="0"/>
              </a:spcAft>
              <a:buClr>
                <a:schemeClr val="dk1"/>
              </a:buClr>
              <a:buSzPts val="2494"/>
              <a:buNone/>
              <a:defRPr sz="2494"/>
            </a:lvl6pPr>
            <a:lvl7pPr lvl="6" algn="ctr">
              <a:lnSpc>
                <a:spcPct val="90000"/>
              </a:lnSpc>
              <a:spcBef>
                <a:spcPts val="780"/>
              </a:spcBef>
              <a:spcAft>
                <a:spcPts val="0"/>
              </a:spcAft>
              <a:buClr>
                <a:schemeClr val="dk1"/>
              </a:buClr>
              <a:buSzPts val="2494"/>
              <a:buNone/>
              <a:defRPr sz="2494"/>
            </a:lvl7pPr>
            <a:lvl8pPr lvl="7" algn="ctr">
              <a:lnSpc>
                <a:spcPct val="90000"/>
              </a:lnSpc>
              <a:spcBef>
                <a:spcPts val="780"/>
              </a:spcBef>
              <a:spcAft>
                <a:spcPts val="0"/>
              </a:spcAft>
              <a:buClr>
                <a:schemeClr val="dk1"/>
              </a:buClr>
              <a:buSzPts val="2494"/>
              <a:buNone/>
              <a:defRPr sz="2494"/>
            </a:lvl8pPr>
            <a:lvl9pPr lvl="8" algn="ctr">
              <a:lnSpc>
                <a:spcPct val="90000"/>
              </a:lnSpc>
              <a:spcBef>
                <a:spcPts val="780"/>
              </a:spcBef>
              <a:spcAft>
                <a:spcPts val="0"/>
              </a:spcAft>
              <a:buClr>
                <a:schemeClr val="dk1"/>
              </a:buClr>
              <a:buSzPts val="2494"/>
              <a:buNone/>
              <a:defRPr sz="2494"/>
            </a:lvl9pPr>
          </a:lstStyle>
          <a:p>
            <a:endParaRPr/>
          </a:p>
        </p:txBody>
      </p:sp>
      <p:sp>
        <p:nvSpPr>
          <p:cNvPr id="21" name="Google Shape;21;p3"/>
          <p:cNvSpPr txBox="1">
            <a:spLocks noGrp="1"/>
          </p:cNvSpPr>
          <p:nvPr>
            <p:ph type="sldNum" idx="12"/>
          </p:nvPr>
        </p:nvSpPr>
        <p:spPr>
          <a:xfrm>
            <a:off x="11303479" y="9909729"/>
            <a:ext cx="3401854" cy="56924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1pPr>
            <a:lvl2pPr marL="0" lvl="1"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2pPr>
            <a:lvl3pPr marL="0" lvl="2"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3pPr>
            <a:lvl4pPr marL="0" lvl="3"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4pPr>
            <a:lvl5pPr marL="0" lvl="4"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5pPr>
            <a:lvl6pPr marL="0" lvl="5"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6pPr>
            <a:lvl7pPr marL="0" lvl="6"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7pPr>
            <a:lvl8pPr marL="0" lvl="7"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8pPr>
            <a:lvl9pPr marL="0" lvl="8"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pic>
        <p:nvPicPr>
          <p:cNvPr id="22" name="Google Shape;22;p3"/>
          <p:cNvPicPr preferRelativeResize="0"/>
          <p:nvPr/>
        </p:nvPicPr>
        <p:blipFill rotWithShape="1">
          <a:blip r:embed="rId2">
            <a:alphaModFix/>
          </a:blip>
          <a:srcRect/>
          <a:stretch/>
        </p:blipFill>
        <p:spPr>
          <a:xfrm>
            <a:off x="12996848" y="379834"/>
            <a:ext cx="1584499" cy="548223"/>
          </a:xfrm>
          <a:prstGeom prst="rect">
            <a:avLst/>
          </a:prstGeom>
          <a:noFill/>
          <a:ln>
            <a:noFill/>
          </a:ln>
        </p:spPr>
      </p:pic>
      <p:grpSp>
        <p:nvGrpSpPr>
          <p:cNvPr id="23" name="Google Shape;23;p3"/>
          <p:cNvGrpSpPr/>
          <p:nvPr/>
        </p:nvGrpSpPr>
        <p:grpSpPr>
          <a:xfrm>
            <a:off x="8831362" y="482439"/>
            <a:ext cx="3921258" cy="350037"/>
            <a:chOff x="8831362" y="482439"/>
            <a:chExt cx="3921258" cy="350037"/>
          </a:xfrm>
        </p:grpSpPr>
        <p:pic>
          <p:nvPicPr>
            <p:cNvPr id="24" name="Google Shape;24;p3"/>
            <p:cNvPicPr preferRelativeResize="0"/>
            <p:nvPr/>
          </p:nvPicPr>
          <p:blipFill rotWithShape="1">
            <a:blip r:embed="rId3">
              <a:alphaModFix/>
            </a:blip>
            <a:srcRect/>
            <a:stretch/>
          </p:blipFill>
          <p:spPr>
            <a:xfrm>
              <a:off x="11939719" y="566571"/>
              <a:ext cx="377856" cy="181772"/>
            </a:xfrm>
            <a:prstGeom prst="rect">
              <a:avLst/>
            </a:prstGeom>
            <a:noFill/>
            <a:ln>
              <a:noFill/>
            </a:ln>
          </p:spPr>
        </p:pic>
        <p:pic>
          <p:nvPicPr>
            <p:cNvPr id="25" name="Google Shape;25;p3"/>
            <p:cNvPicPr preferRelativeResize="0"/>
            <p:nvPr/>
          </p:nvPicPr>
          <p:blipFill rotWithShape="1">
            <a:blip r:embed="rId4">
              <a:alphaModFix/>
            </a:blip>
            <a:srcRect/>
            <a:stretch/>
          </p:blipFill>
          <p:spPr>
            <a:xfrm>
              <a:off x="8831362" y="517741"/>
              <a:ext cx="684611" cy="279433"/>
            </a:xfrm>
            <a:prstGeom prst="rect">
              <a:avLst/>
            </a:prstGeom>
            <a:noFill/>
            <a:ln>
              <a:noFill/>
            </a:ln>
          </p:spPr>
        </p:pic>
        <p:pic>
          <p:nvPicPr>
            <p:cNvPr id="26" name="Google Shape;26;p3"/>
            <p:cNvPicPr preferRelativeResize="0"/>
            <p:nvPr/>
          </p:nvPicPr>
          <p:blipFill rotWithShape="1">
            <a:blip r:embed="rId5">
              <a:alphaModFix/>
            </a:blip>
            <a:srcRect/>
            <a:stretch/>
          </p:blipFill>
          <p:spPr>
            <a:xfrm>
              <a:off x="10706971" y="572129"/>
              <a:ext cx="342986" cy="170657"/>
            </a:xfrm>
            <a:prstGeom prst="rect">
              <a:avLst/>
            </a:prstGeom>
            <a:noFill/>
            <a:ln>
              <a:noFill/>
            </a:ln>
          </p:spPr>
        </p:pic>
        <p:pic>
          <p:nvPicPr>
            <p:cNvPr id="27" name="Google Shape;27;p3"/>
            <p:cNvPicPr preferRelativeResize="0"/>
            <p:nvPr/>
          </p:nvPicPr>
          <p:blipFill rotWithShape="1">
            <a:blip r:embed="rId6">
              <a:alphaModFix/>
            </a:blip>
            <a:srcRect/>
            <a:stretch/>
          </p:blipFill>
          <p:spPr>
            <a:xfrm>
              <a:off x="11199194" y="603704"/>
              <a:ext cx="591288" cy="107507"/>
            </a:xfrm>
            <a:prstGeom prst="rect">
              <a:avLst/>
            </a:prstGeom>
            <a:noFill/>
            <a:ln>
              <a:noFill/>
            </a:ln>
          </p:spPr>
        </p:pic>
        <p:pic>
          <p:nvPicPr>
            <p:cNvPr id="28" name="Google Shape;28;p3"/>
            <p:cNvPicPr preferRelativeResize="0"/>
            <p:nvPr/>
          </p:nvPicPr>
          <p:blipFill rotWithShape="1">
            <a:blip r:embed="rId7">
              <a:alphaModFix amt="35000"/>
            </a:blip>
            <a:srcRect/>
            <a:stretch/>
          </p:blipFill>
          <p:spPr>
            <a:xfrm>
              <a:off x="12466814" y="482439"/>
              <a:ext cx="285806" cy="350037"/>
            </a:xfrm>
            <a:prstGeom prst="rect">
              <a:avLst/>
            </a:prstGeom>
            <a:noFill/>
            <a:ln>
              <a:noFill/>
            </a:ln>
          </p:spPr>
        </p:pic>
        <p:pic>
          <p:nvPicPr>
            <p:cNvPr id="29" name="Google Shape;29;p3" descr="Изображение выглядит как текст&#10;&#10;Автоматически созданное описание"/>
            <p:cNvPicPr preferRelativeResize="0"/>
            <p:nvPr/>
          </p:nvPicPr>
          <p:blipFill rotWithShape="1">
            <a:blip r:embed="rId8">
              <a:alphaModFix/>
            </a:blip>
            <a:srcRect/>
            <a:stretch/>
          </p:blipFill>
          <p:spPr>
            <a:xfrm>
              <a:off x="9665210" y="517300"/>
              <a:ext cx="892524" cy="280314"/>
            </a:xfrm>
            <a:prstGeom prst="rect">
              <a:avLst/>
            </a:prstGeom>
            <a:noFill/>
            <a:ln>
              <a:noFill/>
            </a:ln>
          </p:spPr>
        </p:pic>
      </p:grpSp>
    </p:spTree>
  </p:cSld>
  <p:clrMapOvr>
    <a:masterClrMapping/>
  </p:clrMapOvr>
  <p:extLst>
    <p:ext uri="{DCECCB84-F9BA-43D5-87BE-67443E8EF086}">
      <p15:sldGuideLst xmlns:p15="http://schemas.microsoft.com/office/powerpoint/2012/main">
        <p15:guide id="1" pos="498">
          <p15:clr>
            <a:srgbClr val="FBAE40"/>
          </p15:clr>
        </p15:guide>
        <p15:guide id="2" orient="horz" pos="48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1039456" y="569242"/>
            <a:ext cx="13040439" cy="206659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1039455" y="2846200"/>
            <a:ext cx="6425724" cy="6783857"/>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559"/>
              </a:spcBef>
              <a:spcAft>
                <a:spcPts val="0"/>
              </a:spcAft>
              <a:buClr>
                <a:schemeClr val="dk1"/>
              </a:buClr>
              <a:buSzPts val="1800"/>
              <a:buChar char="•"/>
              <a:defRPr/>
            </a:lvl1pPr>
            <a:lvl2pPr marL="914400" lvl="1" indent="-342900" algn="l">
              <a:lnSpc>
                <a:spcPct val="90000"/>
              </a:lnSpc>
              <a:spcBef>
                <a:spcPts val="780"/>
              </a:spcBef>
              <a:spcAft>
                <a:spcPts val="0"/>
              </a:spcAft>
              <a:buClr>
                <a:schemeClr val="dk1"/>
              </a:buClr>
              <a:buSzPts val="1800"/>
              <a:buChar char="•"/>
              <a:defRPr/>
            </a:lvl2pPr>
            <a:lvl3pPr marL="1371600" lvl="2" indent="-342900" algn="l">
              <a:lnSpc>
                <a:spcPct val="90000"/>
              </a:lnSpc>
              <a:spcBef>
                <a:spcPts val="780"/>
              </a:spcBef>
              <a:spcAft>
                <a:spcPts val="0"/>
              </a:spcAft>
              <a:buClr>
                <a:schemeClr val="dk1"/>
              </a:buClr>
              <a:buSzPts val="1800"/>
              <a:buChar char="•"/>
              <a:defRPr/>
            </a:lvl3pPr>
            <a:lvl4pPr marL="1828800" lvl="3" indent="-342900" algn="l">
              <a:lnSpc>
                <a:spcPct val="90000"/>
              </a:lnSpc>
              <a:spcBef>
                <a:spcPts val="780"/>
              </a:spcBef>
              <a:spcAft>
                <a:spcPts val="0"/>
              </a:spcAft>
              <a:buClr>
                <a:schemeClr val="dk1"/>
              </a:buClr>
              <a:buSzPts val="1800"/>
              <a:buChar char="•"/>
              <a:defRPr/>
            </a:lvl4pPr>
            <a:lvl5pPr marL="2286000" lvl="4" indent="-342900" algn="l">
              <a:lnSpc>
                <a:spcPct val="90000"/>
              </a:lnSpc>
              <a:spcBef>
                <a:spcPts val="780"/>
              </a:spcBef>
              <a:spcAft>
                <a:spcPts val="0"/>
              </a:spcAft>
              <a:buClr>
                <a:schemeClr val="dk1"/>
              </a:buClr>
              <a:buSzPts val="1800"/>
              <a:buChar char="•"/>
              <a:defRPr/>
            </a:lvl5pPr>
            <a:lvl6pPr marL="2743200" lvl="5" indent="-342900" algn="l">
              <a:lnSpc>
                <a:spcPct val="90000"/>
              </a:lnSpc>
              <a:spcBef>
                <a:spcPts val="780"/>
              </a:spcBef>
              <a:spcAft>
                <a:spcPts val="0"/>
              </a:spcAft>
              <a:buClr>
                <a:schemeClr val="dk1"/>
              </a:buClr>
              <a:buSzPts val="1800"/>
              <a:buChar char="•"/>
              <a:defRPr/>
            </a:lvl6pPr>
            <a:lvl7pPr marL="3200400" lvl="6" indent="-342900" algn="l">
              <a:lnSpc>
                <a:spcPct val="90000"/>
              </a:lnSpc>
              <a:spcBef>
                <a:spcPts val="780"/>
              </a:spcBef>
              <a:spcAft>
                <a:spcPts val="0"/>
              </a:spcAft>
              <a:buClr>
                <a:schemeClr val="dk1"/>
              </a:buClr>
              <a:buSzPts val="1800"/>
              <a:buChar char="•"/>
              <a:defRPr/>
            </a:lvl7pPr>
            <a:lvl8pPr marL="3657600" lvl="7" indent="-342900" algn="l">
              <a:lnSpc>
                <a:spcPct val="90000"/>
              </a:lnSpc>
              <a:spcBef>
                <a:spcPts val="780"/>
              </a:spcBef>
              <a:spcAft>
                <a:spcPts val="0"/>
              </a:spcAft>
              <a:buClr>
                <a:schemeClr val="dk1"/>
              </a:buClr>
              <a:buSzPts val="1800"/>
              <a:buChar char="•"/>
              <a:defRPr/>
            </a:lvl8pPr>
            <a:lvl9pPr marL="4114800" lvl="8" indent="-342900" algn="l">
              <a:lnSpc>
                <a:spcPct val="90000"/>
              </a:lnSpc>
              <a:spcBef>
                <a:spcPts val="780"/>
              </a:spcBef>
              <a:spcAft>
                <a:spcPts val="0"/>
              </a:spcAft>
              <a:buClr>
                <a:schemeClr val="dk1"/>
              </a:buClr>
              <a:buSzPts val="1800"/>
              <a:buChar char="•"/>
              <a:defRPr/>
            </a:lvl9pPr>
          </a:lstStyle>
          <a:p>
            <a:endParaRPr/>
          </a:p>
        </p:txBody>
      </p:sp>
      <p:sp>
        <p:nvSpPr>
          <p:cNvPr id="33" name="Google Shape;33;p4"/>
          <p:cNvSpPr txBox="1">
            <a:spLocks noGrp="1"/>
          </p:cNvSpPr>
          <p:nvPr>
            <p:ph type="body" idx="2"/>
          </p:nvPr>
        </p:nvSpPr>
        <p:spPr>
          <a:xfrm>
            <a:off x="7654171" y="2846200"/>
            <a:ext cx="6425724" cy="6783857"/>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559"/>
              </a:spcBef>
              <a:spcAft>
                <a:spcPts val="0"/>
              </a:spcAft>
              <a:buClr>
                <a:schemeClr val="dk1"/>
              </a:buClr>
              <a:buSzPts val="1800"/>
              <a:buChar char="•"/>
              <a:defRPr/>
            </a:lvl1pPr>
            <a:lvl2pPr marL="914400" lvl="1" indent="-342900" algn="l">
              <a:lnSpc>
                <a:spcPct val="90000"/>
              </a:lnSpc>
              <a:spcBef>
                <a:spcPts val="780"/>
              </a:spcBef>
              <a:spcAft>
                <a:spcPts val="0"/>
              </a:spcAft>
              <a:buClr>
                <a:schemeClr val="dk1"/>
              </a:buClr>
              <a:buSzPts val="1800"/>
              <a:buChar char="•"/>
              <a:defRPr/>
            </a:lvl2pPr>
            <a:lvl3pPr marL="1371600" lvl="2" indent="-342900" algn="l">
              <a:lnSpc>
                <a:spcPct val="90000"/>
              </a:lnSpc>
              <a:spcBef>
                <a:spcPts val="780"/>
              </a:spcBef>
              <a:spcAft>
                <a:spcPts val="0"/>
              </a:spcAft>
              <a:buClr>
                <a:schemeClr val="dk1"/>
              </a:buClr>
              <a:buSzPts val="1800"/>
              <a:buChar char="•"/>
              <a:defRPr/>
            </a:lvl3pPr>
            <a:lvl4pPr marL="1828800" lvl="3" indent="-342900" algn="l">
              <a:lnSpc>
                <a:spcPct val="90000"/>
              </a:lnSpc>
              <a:spcBef>
                <a:spcPts val="780"/>
              </a:spcBef>
              <a:spcAft>
                <a:spcPts val="0"/>
              </a:spcAft>
              <a:buClr>
                <a:schemeClr val="dk1"/>
              </a:buClr>
              <a:buSzPts val="1800"/>
              <a:buChar char="•"/>
              <a:defRPr/>
            </a:lvl4pPr>
            <a:lvl5pPr marL="2286000" lvl="4" indent="-342900" algn="l">
              <a:lnSpc>
                <a:spcPct val="90000"/>
              </a:lnSpc>
              <a:spcBef>
                <a:spcPts val="780"/>
              </a:spcBef>
              <a:spcAft>
                <a:spcPts val="0"/>
              </a:spcAft>
              <a:buClr>
                <a:schemeClr val="dk1"/>
              </a:buClr>
              <a:buSzPts val="1800"/>
              <a:buChar char="•"/>
              <a:defRPr/>
            </a:lvl5pPr>
            <a:lvl6pPr marL="2743200" lvl="5" indent="-342900" algn="l">
              <a:lnSpc>
                <a:spcPct val="90000"/>
              </a:lnSpc>
              <a:spcBef>
                <a:spcPts val="780"/>
              </a:spcBef>
              <a:spcAft>
                <a:spcPts val="0"/>
              </a:spcAft>
              <a:buClr>
                <a:schemeClr val="dk1"/>
              </a:buClr>
              <a:buSzPts val="1800"/>
              <a:buChar char="•"/>
              <a:defRPr/>
            </a:lvl6pPr>
            <a:lvl7pPr marL="3200400" lvl="6" indent="-342900" algn="l">
              <a:lnSpc>
                <a:spcPct val="90000"/>
              </a:lnSpc>
              <a:spcBef>
                <a:spcPts val="780"/>
              </a:spcBef>
              <a:spcAft>
                <a:spcPts val="0"/>
              </a:spcAft>
              <a:buClr>
                <a:schemeClr val="dk1"/>
              </a:buClr>
              <a:buSzPts val="1800"/>
              <a:buChar char="•"/>
              <a:defRPr/>
            </a:lvl7pPr>
            <a:lvl8pPr marL="3657600" lvl="7" indent="-342900" algn="l">
              <a:lnSpc>
                <a:spcPct val="90000"/>
              </a:lnSpc>
              <a:spcBef>
                <a:spcPts val="780"/>
              </a:spcBef>
              <a:spcAft>
                <a:spcPts val="0"/>
              </a:spcAft>
              <a:buClr>
                <a:schemeClr val="dk1"/>
              </a:buClr>
              <a:buSzPts val="1800"/>
              <a:buChar char="•"/>
              <a:defRPr/>
            </a:lvl8pPr>
            <a:lvl9pPr marL="4114800" lvl="8" indent="-342900" algn="l">
              <a:lnSpc>
                <a:spcPct val="90000"/>
              </a:lnSpc>
              <a:spcBef>
                <a:spcPts val="780"/>
              </a:spcBef>
              <a:spcAft>
                <a:spcPts val="0"/>
              </a:spcAft>
              <a:buClr>
                <a:schemeClr val="dk1"/>
              </a:buClr>
              <a:buSzPts val="1800"/>
              <a:buChar char="•"/>
              <a:defRPr/>
            </a:lvl9pPr>
          </a:lstStyle>
          <a:p>
            <a:endParaRPr/>
          </a:p>
        </p:txBody>
      </p:sp>
      <p:sp>
        <p:nvSpPr>
          <p:cNvPr id="34" name="Google Shape;34;p4"/>
          <p:cNvSpPr txBox="1">
            <a:spLocks noGrp="1"/>
          </p:cNvSpPr>
          <p:nvPr>
            <p:ph type="dt" idx="10"/>
          </p:nvPr>
        </p:nvSpPr>
        <p:spPr>
          <a:xfrm>
            <a:off x="1039455" y="9909729"/>
            <a:ext cx="3401854" cy="5692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
          <p:cNvSpPr txBox="1">
            <a:spLocks noGrp="1"/>
          </p:cNvSpPr>
          <p:nvPr>
            <p:ph type="ftr" idx="11"/>
          </p:nvPr>
        </p:nvSpPr>
        <p:spPr>
          <a:xfrm>
            <a:off x="5008285" y="9909729"/>
            <a:ext cx="5102781" cy="56924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
          <p:cNvSpPr txBox="1">
            <a:spLocks noGrp="1"/>
          </p:cNvSpPr>
          <p:nvPr>
            <p:ph type="sldNum" idx="12"/>
          </p:nvPr>
        </p:nvSpPr>
        <p:spPr>
          <a:xfrm>
            <a:off x="10678041" y="9909729"/>
            <a:ext cx="3401854" cy="56924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37"/>
        <p:cNvGrpSpPr/>
        <p:nvPr/>
      </p:nvGrpSpPr>
      <p:grpSpPr>
        <a:xfrm>
          <a:off x="0" y="0"/>
          <a:ext cx="0" cy="0"/>
          <a:chOff x="0" y="0"/>
          <a:chExt cx="0" cy="0"/>
        </a:xfrm>
      </p:grpSpPr>
      <p:sp>
        <p:nvSpPr>
          <p:cNvPr id="38" name="Google Shape;38;p5"/>
          <p:cNvSpPr txBox="1">
            <a:spLocks noGrp="1"/>
          </p:cNvSpPr>
          <p:nvPr>
            <p:ph type="title"/>
          </p:nvPr>
        </p:nvSpPr>
        <p:spPr>
          <a:xfrm>
            <a:off x="1041425" y="569242"/>
            <a:ext cx="13040439" cy="206659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
          <p:cNvSpPr txBox="1">
            <a:spLocks noGrp="1"/>
          </p:cNvSpPr>
          <p:nvPr>
            <p:ph type="body" idx="1"/>
          </p:nvPr>
        </p:nvSpPr>
        <p:spPr>
          <a:xfrm>
            <a:off x="1041426" y="2620980"/>
            <a:ext cx="6396193" cy="128450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559"/>
              </a:spcBef>
              <a:spcAft>
                <a:spcPts val="0"/>
              </a:spcAft>
              <a:buClr>
                <a:schemeClr val="dk1"/>
              </a:buClr>
              <a:buSzPts val="3742"/>
              <a:buNone/>
              <a:defRPr sz="3741" b="1"/>
            </a:lvl1pPr>
            <a:lvl2pPr marL="914400" lvl="1" indent="-228600" algn="l">
              <a:lnSpc>
                <a:spcPct val="90000"/>
              </a:lnSpc>
              <a:spcBef>
                <a:spcPts val="780"/>
              </a:spcBef>
              <a:spcAft>
                <a:spcPts val="0"/>
              </a:spcAft>
              <a:buClr>
                <a:schemeClr val="dk1"/>
              </a:buClr>
              <a:buSzPts val="3118"/>
              <a:buNone/>
              <a:defRPr sz="3118" b="1"/>
            </a:lvl2pPr>
            <a:lvl3pPr marL="1371600" lvl="2" indent="-228600" algn="l">
              <a:lnSpc>
                <a:spcPct val="90000"/>
              </a:lnSpc>
              <a:spcBef>
                <a:spcPts val="780"/>
              </a:spcBef>
              <a:spcAft>
                <a:spcPts val="0"/>
              </a:spcAft>
              <a:buClr>
                <a:schemeClr val="dk1"/>
              </a:buClr>
              <a:buSzPts val="2806"/>
              <a:buNone/>
              <a:defRPr sz="2806" b="1"/>
            </a:lvl3pPr>
            <a:lvl4pPr marL="1828800" lvl="3" indent="-228600" algn="l">
              <a:lnSpc>
                <a:spcPct val="90000"/>
              </a:lnSpc>
              <a:spcBef>
                <a:spcPts val="780"/>
              </a:spcBef>
              <a:spcAft>
                <a:spcPts val="0"/>
              </a:spcAft>
              <a:buClr>
                <a:schemeClr val="dk1"/>
              </a:buClr>
              <a:buSzPts val="2494"/>
              <a:buNone/>
              <a:defRPr sz="2494" b="1"/>
            </a:lvl4pPr>
            <a:lvl5pPr marL="2286000" lvl="4" indent="-228600" algn="l">
              <a:lnSpc>
                <a:spcPct val="90000"/>
              </a:lnSpc>
              <a:spcBef>
                <a:spcPts val="780"/>
              </a:spcBef>
              <a:spcAft>
                <a:spcPts val="0"/>
              </a:spcAft>
              <a:buClr>
                <a:schemeClr val="dk1"/>
              </a:buClr>
              <a:buSzPts val="2494"/>
              <a:buNone/>
              <a:defRPr sz="2494" b="1"/>
            </a:lvl5pPr>
            <a:lvl6pPr marL="2743200" lvl="5" indent="-228600" algn="l">
              <a:lnSpc>
                <a:spcPct val="90000"/>
              </a:lnSpc>
              <a:spcBef>
                <a:spcPts val="780"/>
              </a:spcBef>
              <a:spcAft>
                <a:spcPts val="0"/>
              </a:spcAft>
              <a:buClr>
                <a:schemeClr val="dk1"/>
              </a:buClr>
              <a:buSzPts val="2494"/>
              <a:buNone/>
              <a:defRPr sz="2494" b="1"/>
            </a:lvl6pPr>
            <a:lvl7pPr marL="3200400" lvl="6" indent="-228600" algn="l">
              <a:lnSpc>
                <a:spcPct val="90000"/>
              </a:lnSpc>
              <a:spcBef>
                <a:spcPts val="780"/>
              </a:spcBef>
              <a:spcAft>
                <a:spcPts val="0"/>
              </a:spcAft>
              <a:buClr>
                <a:schemeClr val="dk1"/>
              </a:buClr>
              <a:buSzPts val="2494"/>
              <a:buNone/>
              <a:defRPr sz="2494" b="1"/>
            </a:lvl7pPr>
            <a:lvl8pPr marL="3657600" lvl="7" indent="-228600" algn="l">
              <a:lnSpc>
                <a:spcPct val="90000"/>
              </a:lnSpc>
              <a:spcBef>
                <a:spcPts val="780"/>
              </a:spcBef>
              <a:spcAft>
                <a:spcPts val="0"/>
              </a:spcAft>
              <a:buClr>
                <a:schemeClr val="dk1"/>
              </a:buClr>
              <a:buSzPts val="2494"/>
              <a:buNone/>
              <a:defRPr sz="2494" b="1"/>
            </a:lvl8pPr>
            <a:lvl9pPr marL="4114800" lvl="8" indent="-228600" algn="l">
              <a:lnSpc>
                <a:spcPct val="90000"/>
              </a:lnSpc>
              <a:spcBef>
                <a:spcPts val="780"/>
              </a:spcBef>
              <a:spcAft>
                <a:spcPts val="0"/>
              </a:spcAft>
              <a:buClr>
                <a:schemeClr val="dk1"/>
              </a:buClr>
              <a:buSzPts val="2494"/>
              <a:buNone/>
              <a:defRPr sz="2494" b="1"/>
            </a:lvl9pPr>
          </a:lstStyle>
          <a:p>
            <a:endParaRPr/>
          </a:p>
        </p:txBody>
      </p:sp>
      <p:sp>
        <p:nvSpPr>
          <p:cNvPr id="40" name="Google Shape;40;p5"/>
          <p:cNvSpPr txBox="1">
            <a:spLocks noGrp="1"/>
          </p:cNvSpPr>
          <p:nvPr>
            <p:ph type="body" idx="2"/>
          </p:nvPr>
        </p:nvSpPr>
        <p:spPr>
          <a:xfrm>
            <a:off x="1041426" y="3905482"/>
            <a:ext cx="6396193" cy="574437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559"/>
              </a:spcBef>
              <a:spcAft>
                <a:spcPts val="0"/>
              </a:spcAft>
              <a:buClr>
                <a:schemeClr val="dk1"/>
              </a:buClr>
              <a:buSzPts val="1800"/>
              <a:buChar char="•"/>
              <a:defRPr/>
            </a:lvl1pPr>
            <a:lvl2pPr marL="914400" lvl="1" indent="-342900" algn="l">
              <a:lnSpc>
                <a:spcPct val="90000"/>
              </a:lnSpc>
              <a:spcBef>
                <a:spcPts val="780"/>
              </a:spcBef>
              <a:spcAft>
                <a:spcPts val="0"/>
              </a:spcAft>
              <a:buClr>
                <a:schemeClr val="dk1"/>
              </a:buClr>
              <a:buSzPts val="1800"/>
              <a:buChar char="•"/>
              <a:defRPr/>
            </a:lvl2pPr>
            <a:lvl3pPr marL="1371600" lvl="2" indent="-342900" algn="l">
              <a:lnSpc>
                <a:spcPct val="90000"/>
              </a:lnSpc>
              <a:spcBef>
                <a:spcPts val="780"/>
              </a:spcBef>
              <a:spcAft>
                <a:spcPts val="0"/>
              </a:spcAft>
              <a:buClr>
                <a:schemeClr val="dk1"/>
              </a:buClr>
              <a:buSzPts val="1800"/>
              <a:buChar char="•"/>
              <a:defRPr/>
            </a:lvl3pPr>
            <a:lvl4pPr marL="1828800" lvl="3" indent="-342900" algn="l">
              <a:lnSpc>
                <a:spcPct val="90000"/>
              </a:lnSpc>
              <a:spcBef>
                <a:spcPts val="780"/>
              </a:spcBef>
              <a:spcAft>
                <a:spcPts val="0"/>
              </a:spcAft>
              <a:buClr>
                <a:schemeClr val="dk1"/>
              </a:buClr>
              <a:buSzPts val="1800"/>
              <a:buChar char="•"/>
              <a:defRPr/>
            </a:lvl4pPr>
            <a:lvl5pPr marL="2286000" lvl="4" indent="-342900" algn="l">
              <a:lnSpc>
                <a:spcPct val="90000"/>
              </a:lnSpc>
              <a:spcBef>
                <a:spcPts val="780"/>
              </a:spcBef>
              <a:spcAft>
                <a:spcPts val="0"/>
              </a:spcAft>
              <a:buClr>
                <a:schemeClr val="dk1"/>
              </a:buClr>
              <a:buSzPts val="1800"/>
              <a:buChar char="•"/>
              <a:defRPr/>
            </a:lvl5pPr>
            <a:lvl6pPr marL="2743200" lvl="5" indent="-342900" algn="l">
              <a:lnSpc>
                <a:spcPct val="90000"/>
              </a:lnSpc>
              <a:spcBef>
                <a:spcPts val="780"/>
              </a:spcBef>
              <a:spcAft>
                <a:spcPts val="0"/>
              </a:spcAft>
              <a:buClr>
                <a:schemeClr val="dk1"/>
              </a:buClr>
              <a:buSzPts val="1800"/>
              <a:buChar char="•"/>
              <a:defRPr/>
            </a:lvl6pPr>
            <a:lvl7pPr marL="3200400" lvl="6" indent="-342900" algn="l">
              <a:lnSpc>
                <a:spcPct val="90000"/>
              </a:lnSpc>
              <a:spcBef>
                <a:spcPts val="780"/>
              </a:spcBef>
              <a:spcAft>
                <a:spcPts val="0"/>
              </a:spcAft>
              <a:buClr>
                <a:schemeClr val="dk1"/>
              </a:buClr>
              <a:buSzPts val="1800"/>
              <a:buChar char="•"/>
              <a:defRPr/>
            </a:lvl7pPr>
            <a:lvl8pPr marL="3657600" lvl="7" indent="-342900" algn="l">
              <a:lnSpc>
                <a:spcPct val="90000"/>
              </a:lnSpc>
              <a:spcBef>
                <a:spcPts val="780"/>
              </a:spcBef>
              <a:spcAft>
                <a:spcPts val="0"/>
              </a:spcAft>
              <a:buClr>
                <a:schemeClr val="dk1"/>
              </a:buClr>
              <a:buSzPts val="1800"/>
              <a:buChar char="•"/>
              <a:defRPr/>
            </a:lvl8pPr>
            <a:lvl9pPr marL="4114800" lvl="8" indent="-342900" algn="l">
              <a:lnSpc>
                <a:spcPct val="90000"/>
              </a:lnSpc>
              <a:spcBef>
                <a:spcPts val="780"/>
              </a:spcBef>
              <a:spcAft>
                <a:spcPts val="0"/>
              </a:spcAft>
              <a:buClr>
                <a:schemeClr val="dk1"/>
              </a:buClr>
              <a:buSzPts val="1800"/>
              <a:buChar char="•"/>
              <a:defRPr/>
            </a:lvl9pPr>
          </a:lstStyle>
          <a:p>
            <a:endParaRPr/>
          </a:p>
        </p:txBody>
      </p:sp>
      <p:sp>
        <p:nvSpPr>
          <p:cNvPr id="41" name="Google Shape;41;p5"/>
          <p:cNvSpPr txBox="1">
            <a:spLocks noGrp="1"/>
          </p:cNvSpPr>
          <p:nvPr>
            <p:ph type="body" idx="3"/>
          </p:nvPr>
        </p:nvSpPr>
        <p:spPr>
          <a:xfrm>
            <a:off x="7654172" y="2620980"/>
            <a:ext cx="6427693" cy="128450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559"/>
              </a:spcBef>
              <a:spcAft>
                <a:spcPts val="0"/>
              </a:spcAft>
              <a:buClr>
                <a:schemeClr val="dk1"/>
              </a:buClr>
              <a:buSzPts val="3742"/>
              <a:buNone/>
              <a:defRPr sz="3741" b="1"/>
            </a:lvl1pPr>
            <a:lvl2pPr marL="914400" lvl="1" indent="-228600" algn="l">
              <a:lnSpc>
                <a:spcPct val="90000"/>
              </a:lnSpc>
              <a:spcBef>
                <a:spcPts val="780"/>
              </a:spcBef>
              <a:spcAft>
                <a:spcPts val="0"/>
              </a:spcAft>
              <a:buClr>
                <a:schemeClr val="dk1"/>
              </a:buClr>
              <a:buSzPts val="3118"/>
              <a:buNone/>
              <a:defRPr sz="3118" b="1"/>
            </a:lvl2pPr>
            <a:lvl3pPr marL="1371600" lvl="2" indent="-228600" algn="l">
              <a:lnSpc>
                <a:spcPct val="90000"/>
              </a:lnSpc>
              <a:spcBef>
                <a:spcPts val="780"/>
              </a:spcBef>
              <a:spcAft>
                <a:spcPts val="0"/>
              </a:spcAft>
              <a:buClr>
                <a:schemeClr val="dk1"/>
              </a:buClr>
              <a:buSzPts val="2806"/>
              <a:buNone/>
              <a:defRPr sz="2806" b="1"/>
            </a:lvl3pPr>
            <a:lvl4pPr marL="1828800" lvl="3" indent="-228600" algn="l">
              <a:lnSpc>
                <a:spcPct val="90000"/>
              </a:lnSpc>
              <a:spcBef>
                <a:spcPts val="780"/>
              </a:spcBef>
              <a:spcAft>
                <a:spcPts val="0"/>
              </a:spcAft>
              <a:buClr>
                <a:schemeClr val="dk1"/>
              </a:buClr>
              <a:buSzPts val="2494"/>
              <a:buNone/>
              <a:defRPr sz="2494" b="1"/>
            </a:lvl4pPr>
            <a:lvl5pPr marL="2286000" lvl="4" indent="-228600" algn="l">
              <a:lnSpc>
                <a:spcPct val="90000"/>
              </a:lnSpc>
              <a:spcBef>
                <a:spcPts val="780"/>
              </a:spcBef>
              <a:spcAft>
                <a:spcPts val="0"/>
              </a:spcAft>
              <a:buClr>
                <a:schemeClr val="dk1"/>
              </a:buClr>
              <a:buSzPts val="2494"/>
              <a:buNone/>
              <a:defRPr sz="2494" b="1"/>
            </a:lvl5pPr>
            <a:lvl6pPr marL="2743200" lvl="5" indent="-228600" algn="l">
              <a:lnSpc>
                <a:spcPct val="90000"/>
              </a:lnSpc>
              <a:spcBef>
                <a:spcPts val="780"/>
              </a:spcBef>
              <a:spcAft>
                <a:spcPts val="0"/>
              </a:spcAft>
              <a:buClr>
                <a:schemeClr val="dk1"/>
              </a:buClr>
              <a:buSzPts val="2494"/>
              <a:buNone/>
              <a:defRPr sz="2494" b="1"/>
            </a:lvl6pPr>
            <a:lvl7pPr marL="3200400" lvl="6" indent="-228600" algn="l">
              <a:lnSpc>
                <a:spcPct val="90000"/>
              </a:lnSpc>
              <a:spcBef>
                <a:spcPts val="780"/>
              </a:spcBef>
              <a:spcAft>
                <a:spcPts val="0"/>
              </a:spcAft>
              <a:buClr>
                <a:schemeClr val="dk1"/>
              </a:buClr>
              <a:buSzPts val="2494"/>
              <a:buNone/>
              <a:defRPr sz="2494" b="1"/>
            </a:lvl7pPr>
            <a:lvl8pPr marL="3657600" lvl="7" indent="-228600" algn="l">
              <a:lnSpc>
                <a:spcPct val="90000"/>
              </a:lnSpc>
              <a:spcBef>
                <a:spcPts val="780"/>
              </a:spcBef>
              <a:spcAft>
                <a:spcPts val="0"/>
              </a:spcAft>
              <a:buClr>
                <a:schemeClr val="dk1"/>
              </a:buClr>
              <a:buSzPts val="2494"/>
              <a:buNone/>
              <a:defRPr sz="2494" b="1"/>
            </a:lvl8pPr>
            <a:lvl9pPr marL="4114800" lvl="8" indent="-228600" algn="l">
              <a:lnSpc>
                <a:spcPct val="90000"/>
              </a:lnSpc>
              <a:spcBef>
                <a:spcPts val="780"/>
              </a:spcBef>
              <a:spcAft>
                <a:spcPts val="0"/>
              </a:spcAft>
              <a:buClr>
                <a:schemeClr val="dk1"/>
              </a:buClr>
              <a:buSzPts val="2494"/>
              <a:buNone/>
              <a:defRPr sz="2494" b="1"/>
            </a:lvl9pPr>
          </a:lstStyle>
          <a:p>
            <a:endParaRPr/>
          </a:p>
        </p:txBody>
      </p:sp>
      <p:sp>
        <p:nvSpPr>
          <p:cNvPr id="42" name="Google Shape;42;p5"/>
          <p:cNvSpPr txBox="1">
            <a:spLocks noGrp="1"/>
          </p:cNvSpPr>
          <p:nvPr>
            <p:ph type="body" idx="4"/>
          </p:nvPr>
        </p:nvSpPr>
        <p:spPr>
          <a:xfrm>
            <a:off x="7654172" y="3905482"/>
            <a:ext cx="6427693" cy="574437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559"/>
              </a:spcBef>
              <a:spcAft>
                <a:spcPts val="0"/>
              </a:spcAft>
              <a:buClr>
                <a:schemeClr val="dk1"/>
              </a:buClr>
              <a:buSzPts val="1800"/>
              <a:buChar char="•"/>
              <a:defRPr/>
            </a:lvl1pPr>
            <a:lvl2pPr marL="914400" lvl="1" indent="-342900" algn="l">
              <a:lnSpc>
                <a:spcPct val="90000"/>
              </a:lnSpc>
              <a:spcBef>
                <a:spcPts val="780"/>
              </a:spcBef>
              <a:spcAft>
                <a:spcPts val="0"/>
              </a:spcAft>
              <a:buClr>
                <a:schemeClr val="dk1"/>
              </a:buClr>
              <a:buSzPts val="1800"/>
              <a:buChar char="•"/>
              <a:defRPr/>
            </a:lvl2pPr>
            <a:lvl3pPr marL="1371600" lvl="2" indent="-342900" algn="l">
              <a:lnSpc>
                <a:spcPct val="90000"/>
              </a:lnSpc>
              <a:spcBef>
                <a:spcPts val="780"/>
              </a:spcBef>
              <a:spcAft>
                <a:spcPts val="0"/>
              </a:spcAft>
              <a:buClr>
                <a:schemeClr val="dk1"/>
              </a:buClr>
              <a:buSzPts val="1800"/>
              <a:buChar char="•"/>
              <a:defRPr/>
            </a:lvl3pPr>
            <a:lvl4pPr marL="1828800" lvl="3" indent="-342900" algn="l">
              <a:lnSpc>
                <a:spcPct val="90000"/>
              </a:lnSpc>
              <a:spcBef>
                <a:spcPts val="780"/>
              </a:spcBef>
              <a:spcAft>
                <a:spcPts val="0"/>
              </a:spcAft>
              <a:buClr>
                <a:schemeClr val="dk1"/>
              </a:buClr>
              <a:buSzPts val="1800"/>
              <a:buChar char="•"/>
              <a:defRPr/>
            </a:lvl4pPr>
            <a:lvl5pPr marL="2286000" lvl="4" indent="-342900" algn="l">
              <a:lnSpc>
                <a:spcPct val="90000"/>
              </a:lnSpc>
              <a:spcBef>
                <a:spcPts val="780"/>
              </a:spcBef>
              <a:spcAft>
                <a:spcPts val="0"/>
              </a:spcAft>
              <a:buClr>
                <a:schemeClr val="dk1"/>
              </a:buClr>
              <a:buSzPts val="1800"/>
              <a:buChar char="•"/>
              <a:defRPr/>
            </a:lvl5pPr>
            <a:lvl6pPr marL="2743200" lvl="5" indent="-342900" algn="l">
              <a:lnSpc>
                <a:spcPct val="90000"/>
              </a:lnSpc>
              <a:spcBef>
                <a:spcPts val="780"/>
              </a:spcBef>
              <a:spcAft>
                <a:spcPts val="0"/>
              </a:spcAft>
              <a:buClr>
                <a:schemeClr val="dk1"/>
              </a:buClr>
              <a:buSzPts val="1800"/>
              <a:buChar char="•"/>
              <a:defRPr/>
            </a:lvl6pPr>
            <a:lvl7pPr marL="3200400" lvl="6" indent="-342900" algn="l">
              <a:lnSpc>
                <a:spcPct val="90000"/>
              </a:lnSpc>
              <a:spcBef>
                <a:spcPts val="780"/>
              </a:spcBef>
              <a:spcAft>
                <a:spcPts val="0"/>
              </a:spcAft>
              <a:buClr>
                <a:schemeClr val="dk1"/>
              </a:buClr>
              <a:buSzPts val="1800"/>
              <a:buChar char="•"/>
              <a:defRPr/>
            </a:lvl7pPr>
            <a:lvl8pPr marL="3657600" lvl="7" indent="-342900" algn="l">
              <a:lnSpc>
                <a:spcPct val="90000"/>
              </a:lnSpc>
              <a:spcBef>
                <a:spcPts val="780"/>
              </a:spcBef>
              <a:spcAft>
                <a:spcPts val="0"/>
              </a:spcAft>
              <a:buClr>
                <a:schemeClr val="dk1"/>
              </a:buClr>
              <a:buSzPts val="1800"/>
              <a:buChar char="•"/>
              <a:defRPr/>
            </a:lvl8pPr>
            <a:lvl9pPr marL="4114800" lvl="8" indent="-342900" algn="l">
              <a:lnSpc>
                <a:spcPct val="90000"/>
              </a:lnSpc>
              <a:spcBef>
                <a:spcPts val="780"/>
              </a:spcBef>
              <a:spcAft>
                <a:spcPts val="0"/>
              </a:spcAft>
              <a:buClr>
                <a:schemeClr val="dk1"/>
              </a:buClr>
              <a:buSzPts val="1800"/>
              <a:buChar char="•"/>
              <a:defRPr/>
            </a:lvl9pPr>
          </a:lstStyle>
          <a:p>
            <a:endParaRPr/>
          </a:p>
        </p:txBody>
      </p:sp>
      <p:sp>
        <p:nvSpPr>
          <p:cNvPr id="43" name="Google Shape;43;p5"/>
          <p:cNvSpPr txBox="1">
            <a:spLocks noGrp="1"/>
          </p:cNvSpPr>
          <p:nvPr>
            <p:ph type="dt" idx="10"/>
          </p:nvPr>
        </p:nvSpPr>
        <p:spPr>
          <a:xfrm>
            <a:off x="1039455" y="9909729"/>
            <a:ext cx="3401854" cy="5692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5"/>
          <p:cNvSpPr txBox="1">
            <a:spLocks noGrp="1"/>
          </p:cNvSpPr>
          <p:nvPr>
            <p:ph type="ftr" idx="11"/>
          </p:nvPr>
        </p:nvSpPr>
        <p:spPr>
          <a:xfrm>
            <a:off x="5008285" y="9909729"/>
            <a:ext cx="5102781" cy="56924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5"/>
          <p:cNvSpPr txBox="1">
            <a:spLocks noGrp="1"/>
          </p:cNvSpPr>
          <p:nvPr>
            <p:ph type="sldNum" idx="12"/>
          </p:nvPr>
        </p:nvSpPr>
        <p:spPr>
          <a:xfrm>
            <a:off x="10678041" y="9909729"/>
            <a:ext cx="3401854" cy="56924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1039456" y="569242"/>
            <a:ext cx="13040439" cy="206659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
          <p:cNvSpPr txBox="1">
            <a:spLocks noGrp="1"/>
          </p:cNvSpPr>
          <p:nvPr>
            <p:ph type="dt" idx="10"/>
          </p:nvPr>
        </p:nvSpPr>
        <p:spPr>
          <a:xfrm>
            <a:off x="1039455" y="9909729"/>
            <a:ext cx="3401854" cy="5692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6"/>
          <p:cNvSpPr txBox="1">
            <a:spLocks noGrp="1"/>
          </p:cNvSpPr>
          <p:nvPr>
            <p:ph type="ftr" idx="11"/>
          </p:nvPr>
        </p:nvSpPr>
        <p:spPr>
          <a:xfrm>
            <a:off x="5008285" y="9909729"/>
            <a:ext cx="5102781" cy="56924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6"/>
          <p:cNvSpPr txBox="1">
            <a:spLocks noGrp="1"/>
          </p:cNvSpPr>
          <p:nvPr>
            <p:ph type="sldNum" idx="12"/>
          </p:nvPr>
        </p:nvSpPr>
        <p:spPr>
          <a:xfrm>
            <a:off x="10678041" y="9909729"/>
            <a:ext cx="3401854" cy="56924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1041425" y="712788"/>
            <a:ext cx="4876384" cy="249475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989"/>
              <a:buFont typeface="Arial"/>
              <a:buNone/>
              <a:defRPr sz="4989"/>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7"/>
          <p:cNvSpPr txBox="1">
            <a:spLocks noGrp="1"/>
          </p:cNvSpPr>
          <p:nvPr>
            <p:ph type="body" idx="1"/>
          </p:nvPr>
        </p:nvSpPr>
        <p:spPr>
          <a:xfrm>
            <a:off x="6427693" y="1539425"/>
            <a:ext cx="7654171" cy="7598117"/>
          </a:xfrm>
          <a:prstGeom prst="rect">
            <a:avLst/>
          </a:prstGeom>
          <a:noFill/>
          <a:ln>
            <a:noFill/>
          </a:ln>
        </p:spPr>
        <p:txBody>
          <a:bodyPr spcFirstLastPara="1" wrap="square" lIns="91425" tIns="45700" rIns="91425" bIns="45700" anchor="t" anchorCtr="0">
            <a:noAutofit/>
          </a:bodyPr>
          <a:lstStyle>
            <a:lvl1pPr marL="457200" lvl="0" indent="-545401" algn="l">
              <a:lnSpc>
                <a:spcPct val="90000"/>
              </a:lnSpc>
              <a:spcBef>
                <a:spcPts val="1559"/>
              </a:spcBef>
              <a:spcAft>
                <a:spcPts val="0"/>
              </a:spcAft>
              <a:buClr>
                <a:schemeClr val="dk1"/>
              </a:buClr>
              <a:buSzPts val="4989"/>
              <a:buChar char="•"/>
              <a:defRPr sz="4989"/>
            </a:lvl1pPr>
            <a:lvl2pPr marL="914400" lvl="1" indent="-505777" algn="l">
              <a:lnSpc>
                <a:spcPct val="90000"/>
              </a:lnSpc>
              <a:spcBef>
                <a:spcPts val="780"/>
              </a:spcBef>
              <a:spcAft>
                <a:spcPts val="0"/>
              </a:spcAft>
              <a:buClr>
                <a:schemeClr val="dk1"/>
              </a:buClr>
              <a:buSzPts val="4365"/>
              <a:buChar char="•"/>
              <a:defRPr sz="4365"/>
            </a:lvl2pPr>
            <a:lvl3pPr marL="1371600" lvl="2" indent="-466217" algn="l">
              <a:lnSpc>
                <a:spcPct val="90000"/>
              </a:lnSpc>
              <a:spcBef>
                <a:spcPts val="780"/>
              </a:spcBef>
              <a:spcAft>
                <a:spcPts val="0"/>
              </a:spcAft>
              <a:buClr>
                <a:schemeClr val="dk1"/>
              </a:buClr>
              <a:buSzPts val="3742"/>
              <a:buChar char="•"/>
              <a:defRPr sz="3741"/>
            </a:lvl3pPr>
            <a:lvl4pPr marL="1828800" lvl="3" indent="-426592" algn="l">
              <a:lnSpc>
                <a:spcPct val="90000"/>
              </a:lnSpc>
              <a:spcBef>
                <a:spcPts val="780"/>
              </a:spcBef>
              <a:spcAft>
                <a:spcPts val="0"/>
              </a:spcAft>
              <a:buClr>
                <a:schemeClr val="dk1"/>
              </a:buClr>
              <a:buSzPts val="3118"/>
              <a:buChar char="•"/>
              <a:defRPr sz="3118"/>
            </a:lvl4pPr>
            <a:lvl5pPr marL="2286000" lvl="4" indent="-426592" algn="l">
              <a:lnSpc>
                <a:spcPct val="90000"/>
              </a:lnSpc>
              <a:spcBef>
                <a:spcPts val="780"/>
              </a:spcBef>
              <a:spcAft>
                <a:spcPts val="0"/>
              </a:spcAft>
              <a:buClr>
                <a:schemeClr val="dk1"/>
              </a:buClr>
              <a:buSzPts val="3118"/>
              <a:buChar char="•"/>
              <a:defRPr sz="3118"/>
            </a:lvl5pPr>
            <a:lvl6pPr marL="2743200" lvl="5" indent="-426592" algn="l">
              <a:lnSpc>
                <a:spcPct val="90000"/>
              </a:lnSpc>
              <a:spcBef>
                <a:spcPts val="780"/>
              </a:spcBef>
              <a:spcAft>
                <a:spcPts val="0"/>
              </a:spcAft>
              <a:buClr>
                <a:schemeClr val="dk1"/>
              </a:buClr>
              <a:buSzPts val="3118"/>
              <a:buChar char="•"/>
              <a:defRPr sz="3118"/>
            </a:lvl6pPr>
            <a:lvl7pPr marL="3200400" lvl="6" indent="-426592" algn="l">
              <a:lnSpc>
                <a:spcPct val="90000"/>
              </a:lnSpc>
              <a:spcBef>
                <a:spcPts val="780"/>
              </a:spcBef>
              <a:spcAft>
                <a:spcPts val="0"/>
              </a:spcAft>
              <a:buClr>
                <a:schemeClr val="dk1"/>
              </a:buClr>
              <a:buSzPts val="3118"/>
              <a:buChar char="•"/>
              <a:defRPr sz="3118"/>
            </a:lvl7pPr>
            <a:lvl8pPr marL="3657600" lvl="7" indent="-426592" algn="l">
              <a:lnSpc>
                <a:spcPct val="90000"/>
              </a:lnSpc>
              <a:spcBef>
                <a:spcPts val="780"/>
              </a:spcBef>
              <a:spcAft>
                <a:spcPts val="0"/>
              </a:spcAft>
              <a:buClr>
                <a:schemeClr val="dk1"/>
              </a:buClr>
              <a:buSzPts val="3118"/>
              <a:buChar char="•"/>
              <a:defRPr sz="3118"/>
            </a:lvl8pPr>
            <a:lvl9pPr marL="4114800" lvl="8" indent="-426592" algn="l">
              <a:lnSpc>
                <a:spcPct val="90000"/>
              </a:lnSpc>
              <a:spcBef>
                <a:spcPts val="780"/>
              </a:spcBef>
              <a:spcAft>
                <a:spcPts val="0"/>
              </a:spcAft>
              <a:buClr>
                <a:schemeClr val="dk1"/>
              </a:buClr>
              <a:buSzPts val="3118"/>
              <a:buChar char="•"/>
              <a:defRPr sz="3118"/>
            </a:lvl9pPr>
          </a:lstStyle>
          <a:p>
            <a:endParaRPr/>
          </a:p>
        </p:txBody>
      </p:sp>
      <p:sp>
        <p:nvSpPr>
          <p:cNvPr id="54" name="Google Shape;54;p7"/>
          <p:cNvSpPr txBox="1">
            <a:spLocks noGrp="1"/>
          </p:cNvSpPr>
          <p:nvPr>
            <p:ph type="body" idx="2"/>
          </p:nvPr>
        </p:nvSpPr>
        <p:spPr>
          <a:xfrm>
            <a:off x="1041425" y="3207544"/>
            <a:ext cx="4876384" cy="5942372"/>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559"/>
              </a:spcBef>
              <a:spcAft>
                <a:spcPts val="0"/>
              </a:spcAft>
              <a:buClr>
                <a:schemeClr val="dk1"/>
              </a:buClr>
              <a:buSzPts val="2494"/>
              <a:buNone/>
              <a:defRPr sz="2494"/>
            </a:lvl1pPr>
            <a:lvl2pPr marL="914400" lvl="1" indent="-228600" algn="l">
              <a:lnSpc>
                <a:spcPct val="90000"/>
              </a:lnSpc>
              <a:spcBef>
                <a:spcPts val="780"/>
              </a:spcBef>
              <a:spcAft>
                <a:spcPts val="0"/>
              </a:spcAft>
              <a:buClr>
                <a:schemeClr val="dk1"/>
              </a:buClr>
              <a:buSzPts val="2183"/>
              <a:buNone/>
              <a:defRPr sz="2183"/>
            </a:lvl2pPr>
            <a:lvl3pPr marL="1371600" lvl="2" indent="-228600" algn="l">
              <a:lnSpc>
                <a:spcPct val="90000"/>
              </a:lnSpc>
              <a:spcBef>
                <a:spcPts val="780"/>
              </a:spcBef>
              <a:spcAft>
                <a:spcPts val="0"/>
              </a:spcAft>
              <a:buClr>
                <a:schemeClr val="dk1"/>
              </a:buClr>
              <a:buSzPts val="1871"/>
              <a:buNone/>
              <a:defRPr sz="1870"/>
            </a:lvl3pPr>
            <a:lvl4pPr marL="1828800" lvl="3" indent="-228600" algn="l">
              <a:lnSpc>
                <a:spcPct val="90000"/>
              </a:lnSpc>
              <a:spcBef>
                <a:spcPts val="780"/>
              </a:spcBef>
              <a:spcAft>
                <a:spcPts val="0"/>
              </a:spcAft>
              <a:buClr>
                <a:schemeClr val="dk1"/>
              </a:buClr>
              <a:buSzPts val="1559"/>
              <a:buNone/>
              <a:defRPr sz="1559"/>
            </a:lvl4pPr>
            <a:lvl5pPr marL="2286000" lvl="4" indent="-228600" algn="l">
              <a:lnSpc>
                <a:spcPct val="90000"/>
              </a:lnSpc>
              <a:spcBef>
                <a:spcPts val="780"/>
              </a:spcBef>
              <a:spcAft>
                <a:spcPts val="0"/>
              </a:spcAft>
              <a:buClr>
                <a:schemeClr val="dk1"/>
              </a:buClr>
              <a:buSzPts val="1559"/>
              <a:buNone/>
              <a:defRPr sz="1559"/>
            </a:lvl5pPr>
            <a:lvl6pPr marL="2743200" lvl="5" indent="-228600" algn="l">
              <a:lnSpc>
                <a:spcPct val="90000"/>
              </a:lnSpc>
              <a:spcBef>
                <a:spcPts val="780"/>
              </a:spcBef>
              <a:spcAft>
                <a:spcPts val="0"/>
              </a:spcAft>
              <a:buClr>
                <a:schemeClr val="dk1"/>
              </a:buClr>
              <a:buSzPts val="1559"/>
              <a:buNone/>
              <a:defRPr sz="1559"/>
            </a:lvl6pPr>
            <a:lvl7pPr marL="3200400" lvl="6" indent="-228600" algn="l">
              <a:lnSpc>
                <a:spcPct val="90000"/>
              </a:lnSpc>
              <a:spcBef>
                <a:spcPts val="780"/>
              </a:spcBef>
              <a:spcAft>
                <a:spcPts val="0"/>
              </a:spcAft>
              <a:buClr>
                <a:schemeClr val="dk1"/>
              </a:buClr>
              <a:buSzPts val="1559"/>
              <a:buNone/>
              <a:defRPr sz="1559"/>
            </a:lvl7pPr>
            <a:lvl8pPr marL="3657600" lvl="7" indent="-228600" algn="l">
              <a:lnSpc>
                <a:spcPct val="90000"/>
              </a:lnSpc>
              <a:spcBef>
                <a:spcPts val="780"/>
              </a:spcBef>
              <a:spcAft>
                <a:spcPts val="0"/>
              </a:spcAft>
              <a:buClr>
                <a:schemeClr val="dk1"/>
              </a:buClr>
              <a:buSzPts val="1559"/>
              <a:buNone/>
              <a:defRPr sz="1559"/>
            </a:lvl8pPr>
            <a:lvl9pPr marL="4114800" lvl="8" indent="-228600" algn="l">
              <a:lnSpc>
                <a:spcPct val="90000"/>
              </a:lnSpc>
              <a:spcBef>
                <a:spcPts val="780"/>
              </a:spcBef>
              <a:spcAft>
                <a:spcPts val="0"/>
              </a:spcAft>
              <a:buClr>
                <a:schemeClr val="dk1"/>
              </a:buClr>
              <a:buSzPts val="1559"/>
              <a:buNone/>
              <a:defRPr sz="1559"/>
            </a:lvl9pPr>
          </a:lstStyle>
          <a:p>
            <a:endParaRPr/>
          </a:p>
        </p:txBody>
      </p:sp>
      <p:sp>
        <p:nvSpPr>
          <p:cNvPr id="55" name="Google Shape;55;p7"/>
          <p:cNvSpPr txBox="1">
            <a:spLocks noGrp="1"/>
          </p:cNvSpPr>
          <p:nvPr>
            <p:ph type="dt" idx="10"/>
          </p:nvPr>
        </p:nvSpPr>
        <p:spPr>
          <a:xfrm>
            <a:off x="1039455" y="9909729"/>
            <a:ext cx="3401854" cy="5692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7"/>
          <p:cNvSpPr txBox="1">
            <a:spLocks noGrp="1"/>
          </p:cNvSpPr>
          <p:nvPr>
            <p:ph type="ftr" idx="11"/>
          </p:nvPr>
        </p:nvSpPr>
        <p:spPr>
          <a:xfrm>
            <a:off x="5008285" y="9909729"/>
            <a:ext cx="5102781" cy="56924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7"/>
          <p:cNvSpPr txBox="1">
            <a:spLocks noGrp="1"/>
          </p:cNvSpPr>
          <p:nvPr>
            <p:ph type="sldNum" idx="12"/>
          </p:nvPr>
        </p:nvSpPr>
        <p:spPr>
          <a:xfrm>
            <a:off x="10678041" y="9909729"/>
            <a:ext cx="3401854" cy="56924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58"/>
        <p:cNvGrpSpPr/>
        <p:nvPr/>
      </p:nvGrpSpPr>
      <p:grpSpPr>
        <a:xfrm>
          <a:off x="0" y="0"/>
          <a:ext cx="0" cy="0"/>
          <a:chOff x="0" y="0"/>
          <a:chExt cx="0" cy="0"/>
        </a:xfrm>
      </p:grpSpPr>
      <p:sp>
        <p:nvSpPr>
          <p:cNvPr id="59" name="Google Shape;59;p8"/>
          <p:cNvSpPr txBox="1">
            <a:spLocks noGrp="1"/>
          </p:cNvSpPr>
          <p:nvPr>
            <p:ph type="title"/>
          </p:nvPr>
        </p:nvSpPr>
        <p:spPr>
          <a:xfrm>
            <a:off x="1041425" y="712788"/>
            <a:ext cx="4876384" cy="249475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989"/>
              <a:buFont typeface="Arial"/>
              <a:buNone/>
              <a:defRPr sz="4989"/>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8"/>
          <p:cNvSpPr>
            <a:spLocks noGrp="1"/>
          </p:cNvSpPr>
          <p:nvPr>
            <p:ph type="pic" idx="2"/>
          </p:nvPr>
        </p:nvSpPr>
        <p:spPr>
          <a:xfrm>
            <a:off x="6427693" y="1539425"/>
            <a:ext cx="7654171" cy="7598117"/>
          </a:xfrm>
          <a:prstGeom prst="rect">
            <a:avLst/>
          </a:prstGeom>
          <a:noFill/>
          <a:ln>
            <a:noFill/>
          </a:ln>
        </p:spPr>
      </p:sp>
      <p:sp>
        <p:nvSpPr>
          <p:cNvPr id="61" name="Google Shape;61;p8"/>
          <p:cNvSpPr txBox="1">
            <a:spLocks noGrp="1"/>
          </p:cNvSpPr>
          <p:nvPr>
            <p:ph type="body" idx="1"/>
          </p:nvPr>
        </p:nvSpPr>
        <p:spPr>
          <a:xfrm>
            <a:off x="1041425" y="3207544"/>
            <a:ext cx="4876384" cy="5942372"/>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559"/>
              </a:spcBef>
              <a:spcAft>
                <a:spcPts val="0"/>
              </a:spcAft>
              <a:buClr>
                <a:schemeClr val="dk1"/>
              </a:buClr>
              <a:buSzPts val="2494"/>
              <a:buNone/>
              <a:defRPr sz="2494"/>
            </a:lvl1pPr>
            <a:lvl2pPr marL="914400" lvl="1" indent="-228600" algn="l">
              <a:lnSpc>
                <a:spcPct val="90000"/>
              </a:lnSpc>
              <a:spcBef>
                <a:spcPts val="780"/>
              </a:spcBef>
              <a:spcAft>
                <a:spcPts val="0"/>
              </a:spcAft>
              <a:buClr>
                <a:schemeClr val="dk1"/>
              </a:buClr>
              <a:buSzPts val="2183"/>
              <a:buNone/>
              <a:defRPr sz="2183"/>
            </a:lvl2pPr>
            <a:lvl3pPr marL="1371600" lvl="2" indent="-228600" algn="l">
              <a:lnSpc>
                <a:spcPct val="90000"/>
              </a:lnSpc>
              <a:spcBef>
                <a:spcPts val="780"/>
              </a:spcBef>
              <a:spcAft>
                <a:spcPts val="0"/>
              </a:spcAft>
              <a:buClr>
                <a:schemeClr val="dk1"/>
              </a:buClr>
              <a:buSzPts val="1871"/>
              <a:buNone/>
              <a:defRPr sz="1870"/>
            </a:lvl3pPr>
            <a:lvl4pPr marL="1828800" lvl="3" indent="-228600" algn="l">
              <a:lnSpc>
                <a:spcPct val="90000"/>
              </a:lnSpc>
              <a:spcBef>
                <a:spcPts val="780"/>
              </a:spcBef>
              <a:spcAft>
                <a:spcPts val="0"/>
              </a:spcAft>
              <a:buClr>
                <a:schemeClr val="dk1"/>
              </a:buClr>
              <a:buSzPts val="1559"/>
              <a:buNone/>
              <a:defRPr sz="1559"/>
            </a:lvl4pPr>
            <a:lvl5pPr marL="2286000" lvl="4" indent="-228600" algn="l">
              <a:lnSpc>
                <a:spcPct val="90000"/>
              </a:lnSpc>
              <a:spcBef>
                <a:spcPts val="780"/>
              </a:spcBef>
              <a:spcAft>
                <a:spcPts val="0"/>
              </a:spcAft>
              <a:buClr>
                <a:schemeClr val="dk1"/>
              </a:buClr>
              <a:buSzPts val="1559"/>
              <a:buNone/>
              <a:defRPr sz="1559"/>
            </a:lvl5pPr>
            <a:lvl6pPr marL="2743200" lvl="5" indent="-228600" algn="l">
              <a:lnSpc>
                <a:spcPct val="90000"/>
              </a:lnSpc>
              <a:spcBef>
                <a:spcPts val="780"/>
              </a:spcBef>
              <a:spcAft>
                <a:spcPts val="0"/>
              </a:spcAft>
              <a:buClr>
                <a:schemeClr val="dk1"/>
              </a:buClr>
              <a:buSzPts val="1559"/>
              <a:buNone/>
              <a:defRPr sz="1559"/>
            </a:lvl6pPr>
            <a:lvl7pPr marL="3200400" lvl="6" indent="-228600" algn="l">
              <a:lnSpc>
                <a:spcPct val="90000"/>
              </a:lnSpc>
              <a:spcBef>
                <a:spcPts val="780"/>
              </a:spcBef>
              <a:spcAft>
                <a:spcPts val="0"/>
              </a:spcAft>
              <a:buClr>
                <a:schemeClr val="dk1"/>
              </a:buClr>
              <a:buSzPts val="1559"/>
              <a:buNone/>
              <a:defRPr sz="1559"/>
            </a:lvl7pPr>
            <a:lvl8pPr marL="3657600" lvl="7" indent="-228600" algn="l">
              <a:lnSpc>
                <a:spcPct val="90000"/>
              </a:lnSpc>
              <a:spcBef>
                <a:spcPts val="780"/>
              </a:spcBef>
              <a:spcAft>
                <a:spcPts val="0"/>
              </a:spcAft>
              <a:buClr>
                <a:schemeClr val="dk1"/>
              </a:buClr>
              <a:buSzPts val="1559"/>
              <a:buNone/>
              <a:defRPr sz="1559"/>
            </a:lvl8pPr>
            <a:lvl9pPr marL="4114800" lvl="8" indent="-228600" algn="l">
              <a:lnSpc>
                <a:spcPct val="90000"/>
              </a:lnSpc>
              <a:spcBef>
                <a:spcPts val="780"/>
              </a:spcBef>
              <a:spcAft>
                <a:spcPts val="0"/>
              </a:spcAft>
              <a:buClr>
                <a:schemeClr val="dk1"/>
              </a:buClr>
              <a:buSzPts val="1559"/>
              <a:buNone/>
              <a:defRPr sz="1559"/>
            </a:lvl9pPr>
          </a:lstStyle>
          <a:p>
            <a:endParaRPr/>
          </a:p>
        </p:txBody>
      </p:sp>
      <p:sp>
        <p:nvSpPr>
          <p:cNvPr id="62" name="Google Shape;62;p8"/>
          <p:cNvSpPr txBox="1">
            <a:spLocks noGrp="1"/>
          </p:cNvSpPr>
          <p:nvPr>
            <p:ph type="dt" idx="10"/>
          </p:nvPr>
        </p:nvSpPr>
        <p:spPr>
          <a:xfrm>
            <a:off x="1039455" y="9909729"/>
            <a:ext cx="3401854" cy="5692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8"/>
          <p:cNvSpPr txBox="1">
            <a:spLocks noGrp="1"/>
          </p:cNvSpPr>
          <p:nvPr>
            <p:ph type="ftr" idx="11"/>
          </p:nvPr>
        </p:nvSpPr>
        <p:spPr>
          <a:xfrm>
            <a:off x="5008285" y="9909729"/>
            <a:ext cx="5102781" cy="56924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8"/>
          <p:cNvSpPr txBox="1">
            <a:spLocks noGrp="1"/>
          </p:cNvSpPr>
          <p:nvPr>
            <p:ph type="sldNum" idx="12"/>
          </p:nvPr>
        </p:nvSpPr>
        <p:spPr>
          <a:xfrm>
            <a:off x="10678041" y="9909729"/>
            <a:ext cx="3401854" cy="56924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65"/>
        <p:cNvGrpSpPr/>
        <p:nvPr/>
      </p:nvGrpSpPr>
      <p:grpSpPr>
        <a:xfrm>
          <a:off x="0" y="0"/>
          <a:ext cx="0" cy="0"/>
          <a:chOff x="0" y="0"/>
          <a:chExt cx="0" cy="0"/>
        </a:xfrm>
      </p:grpSpPr>
      <p:sp>
        <p:nvSpPr>
          <p:cNvPr id="66" name="Google Shape;66;p9"/>
          <p:cNvSpPr txBox="1">
            <a:spLocks noGrp="1"/>
          </p:cNvSpPr>
          <p:nvPr>
            <p:ph type="title"/>
          </p:nvPr>
        </p:nvSpPr>
        <p:spPr>
          <a:xfrm>
            <a:off x="1039456" y="569242"/>
            <a:ext cx="13040439" cy="206659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9"/>
          <p:cNvSpPr txBox="1">
            <a:spLocks noGrp="1"/>
          </p:cNvSpPr>
          <p:nvPr>
            <p:ph type="body" idx="1"/>
          </p:nvPr>
        </p:nvSpPr>
        <p:spPr>
          <a:xfrm rot="5400000">
            <a:off x="4167747" y="-282091"/>
            <a:ext cx="6783857" cy="130404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559"/>
              </a:spcBef>
              <a:spcAft>
                <a:spcPts val="0"/>
              </a:spcAft>
              <a:buClr>
                <a:schemeClr val="dk1"/>
              </a:buClr>
              <a:buSzPts val="1800"/>
              <a:buChar char="•"/>
              <a:defRPr/>
            </a:lvl1pPr>
            <a:lvl2pPr marL="914400" lvl="1" indent="-342900" algn="l">
              <a:lnSpc>
                <a:spcPct val="90000"/>
              </a:lnSpc>
              <a:spcBef>
                <a:spcPts val="780"/>
              </a:spcBef>
              <a:spcAft>
                <a:spcPts val="0"/>
              </a:spcAft>
              <a:buClr>
                <a:schemeClr val="dk1"/>
              </a:buClr>
              <a:buSzPts val="1800"/>
              <a:buChar char="•"/>
              <a:defRPr/>
            </a:lvl2pPr>
            <a:lvl3pPr marL="1371600" lvl="2" indent="-342900" algn="l">
              <a:lnSpc>
                <a:spcPct val="90000"/>
              </a:lnSpc>
              <a:spcBef>
                <a:spcPts val="780"/>
              </a:spcBef>
              <a:spcAft>
                <a:spcPts val="0"/>
              </a:spcAft>
              <a:buClr>
                <a:schemeClr val="dk1"/>
              </a:buClr>
              <a:buSzPts val="1800"/>
              <a:buChar char="•"/>
              <a:defRPr/>
            </a:lvl3pPr>
            <a:lvl4pPr marL="1828800" lvl="3" indent="-342900" algn="l">
              <a:lnSpc>
                <a:spcPct val="90000"/>
              </a:lnSpc>
              <a:spcBef>
                <a:spcPts val="780"/>
              </a:spcBef>
              <a:spcAft>
                <a:spcPts val="0"/>
              </a:spcAft>
              <a:buClr>
                <a:schemeClr val="dk1"/>
              </a:buClr>
              <a:buSzPts val="1800"/>
              <a:buChar char="•"/>
              <a:defRPr/>
            </a:lvl4pPr>
            <a:lvl5pPr marL="2286000" lvl="4" indent="-342900" algn="l">
              <a:lnSpc>
                <a:spcPct val="90000"/>
              </a:lnSpc>
              <a:spcBef>
                <a:spcPts val="780"/>
              </a:spcBef>
              <a:spcAft>
                <a:spcPts val="0"/>
              </a:spcAft>
              <a:buClr>
                <a:schemeClr val="dk1"/>
              </a:buClr>
              <a:buSzPts val="1800"/>
              <a:buChar char="•"/>
              <a:defRPr/>
            </a:lvl5pPr>
            <a:lvl6pPr marL="2743200" lvl="5" indent="-342900" algn="l">
              <a:lnSpc>
                <a:spcPct val="90000"/>
              </a:lnSpc>
              <a:spcBef>
                <a:spcPts val="780"/>
              </a:spcBef>
              <a:spcAft>
                <a:spcPts val="0"/>
              </a:spcAft>
              <a:buClr>
                <a:schemeClr val="dk1"/>
              </a:buClr>
              <a:buSzPts val="1800"/>
              <a:buChar char="•"/>
              <a:defRPr/>
            </a:lvl6pPr>
            <a:lvl7pPr marL="3200400" lvl="6" indent="-342900" algn="l">
              <a:lnSpc>
                <a:spcPct val="90000"/>
              </a:lnSpc>
              <a:spcBef>
                <a:spcPts val="780"/>
              </a:spcBef>
              <a:spcAft>
                <a:spcPts val="0"/>
              </a:spcAft>
              <a:buClr>
                <a:schemeClr val="dk1"/>
              </a:buClr>
              <a:buSzPts val="1800"/>
              <a:buChar char="•"/>
              <a:defRPr/>
            </a:lvl7pPr>
            <a:lvl8pPr marL="3657600" lvl="7" indent="-342900" algn="l">
              <a:lnSpc>
                <a:spcPct val="90000"/>
              </a:lnSpc>
              <a:spcBef>
                <a:spcPts val="780"/>
              </a:spcBef>
              <a:spcAft>
                <a:spcPts val="0"/>
              </a:spcAft>
              <a:buClr>
                <a:schemeClr val="dk1"/>
              </a:buClr>
              <a:buSzPts val="1800"/>
              <a:buChar char="•"/>
              <a:defRPr/>
            </a:lvl8pPr>
            <a:lvl9pPr marL="4114800" lvl="8" indent="-342900" algn="l">
              <a:lnSpc>
                <a:spcPct val="90000"/>
              </a:lnSpc>
              <a:spcBef>
                <a:spcPts val="780"/>
              </a:spcBef>
              <a:spcAft>
                <a:spcPts val="0"/>
              </a:spcAft>
              <a:buClr>
                <a:schemeClr val="dk1"/>
              </a:buClr>
              <a:buSzPts val="1800"/>
              <a:buChar char="•"/>
              <a:defRPr/>
            </a:lvl9pPr>
          </a:lstStyle>
          <a:p>
            <a:endParaRPr/>
          </a:p>
        </p:txBody>
      </p:sp>
      <p:sp>
        <p:nvSpPr>
          <p:cNvPr id="68" name="Google Shape;68;p9"/>
          <p:cNvSpPr txBox="1">
            <a:spLocks noGrp="1"/>
          </p:cNvSpPr>
          <p:nvPr>
            <p:ph type="dt" idx="10"/>
          </p:nvPr>
        </p:nvSpPr>
        <p:spPr>
          <a:xfrm>
            <a:off x="1039455" y="9909729"/>
            <a:ext cx="3401854" cy="5692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9"/>
          <p:cNvSpPr txBox="1">
            <a:spLocks noGrp="1"/>
          </p:cNvSpPr>
          <p:nvPr>
            <p:ph type="ftr" idx="11"/>
          </p:nvPr>
        </p:nvSpPr>
        <p:spPr>
          <a:xfrm>
            <a:off x="5008285" y="9909729"/>
            <a:ext cx="5102781" cy="56924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9"/>
          <p:cNvSpPr txBox="1">
            <a:spLocks noGrp="1"/>
          </p:cNvSpPr>
          <p:nvPr>
            <p:ph type="sldNum" idx="12"/>
          </p:nvPr>
        </p:nvSpPr>
        <p:spPr>
          <a:xfrm>
            <a:off x="10678041" y="9909729"/>
            <a:ext cx="3401854" cy="56924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71"/>
        <p:cNvGrpSpPr/>
        <p:nvPr/>
      </p:nvGrpSpPr>
      <p:grpSpPr>
        <a:xfrm>
          <a:off x="0" y="0"/>
          <a:ext cx="0" cy="0"/>
          <a:chOff x="0" y="0"/>
          <a:chExt cx="0" cy="0"/>
        </a:xfrm>
      </p:grpSpPr>
      <p:sp>
        <p:nvSpPr>
          <p:cNvPr id="72" name="Google Shape;72;p10"/>
          <p:cNvSpPr txBox="1">
            <a:spLocks noGrp="1"/>
          </p:cNvSpPr>
          <p:nvPr>
            <p:ph type="title"/>
          </p:nvPr>
        </p:nvSpPr>
        <p:spPr>
          <a:xfrm rot="5400000">
            <a:off x="7919432" y="3469593"/>
            <a:ext cx="9060817" cy="326011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0"/>
          <p:cNvSpPr txBox="1">
            <a:spLocks noGrp="1"/>
          </p:cNvSpPr>
          <p:nvPr>
            <p:ph type="body" idx="1"/>
          </p:nvPr>
        </p:nvSpPr>
        <p:spPr>
          <a:xfrm rot="5400000">
            <a:off x="1304717" y="303979"/>
            <a:ext cx="9060817" cy="959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559"/>
              </a:spcBef>
              <a:spcAft>
                <a:spcPts val="0"/>
              </a:spcAft>
              <a:buClr>
                <a:schemeClr val="dk1"/>
              </a:buClr>
              <a:buSzPts val="1800"/>
              <a:buChar char="•"/>
              <a:defRPr/>
            </a:lvl1pPr>
            <a:lvl2pPr marL="914400" lvl="1" indent="-342900" algn="l">
              <a:lnSpc>
                <a:spcPct val="90000"/>
              </a:lnSpc>
              <a:spcBef>
                <a:spcPts val="780"/>
              </a:spcBef>
              <a:spcAft>
                <a:spcPts val="0"/>
              </a:spcAft>
              <a:buClr>
                <a:schemeClr val="dk1"/>
              </a:buClr>
              <a:buSzPts val="1800"/>
              <a:buChar char="•"/>
              <a:defRPr/>
            </a:lvl2pPr>
            <a:lvl3pPr marL="1371600" lvl="2" indent="-342900" algn="l">
              <a:lnSpc>
                <a:spcPct val="90000"/>
              </a:lnSpc>
              <a:spcBef>
                <a:spcPts val="780"/>
              </a:spcBef>
              <a:spcAft>
                <a:spcPts val="0"/>
              </a:spcAft>
              <a:buClr>
                <a:schemeClr val="dk1"/>
              </a:buClr>
              <a:buSzPts val="1800"/>
              <a:buChar char="•"/>
              <a:defRPr/>
            </a:lvl3pPr>
            <a:lvl4pPr marL="1828800" lvl="3" indent="-342900" algn="l">
              <a:lnSpc>
                <a:spcPct val="90000"/>
              </a:lnSpc>
              <a:spcBef>
                <a:spcPts val="780"/>
              </a:spcBef>
              <a:spcAft>
                <a:spcPts val="0"/>
              </a:spcAft>
              <a:buClr>
                <a:schemeClr val="dk1"/>
              </a:buClr>
              <a:buSzPts val="1800"/>
              <a:buChar char="•"/>
              <a:defRPr/>
            </a:lvl4pPr>
            <a:lvl5pPr marL="2286000" lvl="4" indent="-342900" algn="l">
              <a:lnSpc>
                <a:spcPct val="90000"/>
              </a:lnSpc>
              <a:spcBef>
                <a:spcPts val="780"/>
              </a:spcBef>
              <a:spcAft>
                <a:spcPts val="0"/>
              </a:spcAft>
              <a:buClr>
                <a:schemeClr val="dk1"/>
              </a:buClr>
              <a:buSzPts val="1800"/>
              <a:buChar char="•"/>
              <a:defRPr/>
            </a:lvl5pPr>
            <a:lvl6pPr marL="2743200" lvl="5" indent="-342900" algn="l">
              <a:lnSpc>
                <a:spcPct val="90000"/>
              </a:lnSpc>
              <a:spcBef>
                <a:spcPts val="780"/>
              </a:spcBef>
              <a:spcAft>
                <a:spcPts val="0"/>
              </a:spcAft>
              <a:buClr>
                <a:schemeClr val="dk1"/>
              </a:buClr>
              <a:buSzPts val="1800"/>
              <a:buChar char="•"/>
              <a:defRPr/>
            </a:lvl6pPr>
            <a:lvl7pPr marL="3200400" lvl="6" indent="-342900" algn="l">
              <a:lnSpc>
                <a:spcPct val="90000"/>
              </a:lnSpc>
              <a:spcBef>
                <a:spcPts val="780"/>
              </a:spcBef>
              <a:spcAft>
                <a:spcPts val="0"/>
              </a:spcAft>
              <a:buClr>
                <a:schemeClr val="dk1"/>
              </a:buClr>
              <a:buSzPts val="1800"/>
              <a:buChar char="•"/>
              <a:defRPr/>
            </a:lvl7pPr>
            <a:lvl8pPr marL="3657600" lvl="7" indent="-342900" algn="l">
              <a:lnSpc>
                <a:spcPct val="90000"/>
              </a:lnSpc>
              <a:spcBef>
                <a:spcPts val="780"/>
              </a:spcBef>
              <a:spcAft>
                <a:spcPts val="0"/>
              </a:spcAft>
              <a:buClr>
                <a:schemeClr val="dk1"/>
              </a:buClr>
              <a:buSzPts val="1800"/>
              <a:buChar char="•"/>
              <a:defRPr/>
            </a:lvl8pPr>
            <a:lvl9pPr marL="4114800" lvl="8" indent="-342900" algn="l">
              <a:lnSpc>
                <a:spcPct val="90000"/>
              </a:lnSpc>
              <a:spcBef>
                <a:spcPts val="780"/>
              </a:spcBef>
              <a:spcAft>
                <a:spcPts val="0"/>
              </a:spcAft>
              <a:buClr>
                <a:schemeClr val="dk1"/>
              </a:buClr>
              <a:buSzPts val="1800"/>
              <a:buChar char="•"/>
              <a:defRPr/>
            </a:lvl9pPr>
          </a:lstStyle>
          <a:p>
            <a:endParaRPr/>
          </a:p>
        </p:txBody>
      </p:sp>
      <p:sp>
        <p:nvSpPr>
          <p:cNvPr id="74" name="Google Shape;74;p10"/>
          <p:cNvSpPr txBox="1">
            <a:spLocks noGrp="1"/>
          </p:cNvSpPr>
          <p:nvPr>
            <p:ph type="dt" idx="10"/>
          </p:nvPr>
        </p:nvSpPr>
        <p:spPr>
          <a:xfrm>
            <a:off x="1039455" y="9909729"/>
            <a:ext cx="3401854" cy="5692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0"/>
          <p:cNvSpPr txBox="1">
            <a:spLocks noGrp="1"/>
          </p:cNvSpPr>
          <p:nvPr>
            <p:ph type="ftr" idx="11"/>
          </p:nvPr>
        </p:nvSpPr>
        <p:spPr>
          <a:xfrm>
            <a:off x="5008285" y="9909729"/>
            <a:ext cx="5102781" cy="56924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0"/>
          <p:cNvSpPr txBox="1">
            <a:spLocks noGrp="1"/>
          </p:cNvSpPr>
          <p:nvPr>
            <p:ph type="sldNum" idx="12"/>
          </p:nvPr>
        </p:nvSpPr>
        <p:spPr>
          <a:xfrm>
            <a:off x="10678041" y="9909729"/>
            <a:ext cx="3401854" cy="56924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6_Пользовательский макет">
  <p:cSld name="6_Пользовательский макет">
    <p:bg>
      <p:bgPr>
        <a:blipFill>
          <a:blip r:embed="rId2">
            <a:alphaModFix/>
          </a:blip>
          <a:stretch>
            <a:fillRect/>
          </a:stretch>
        </a:blipFill>
        <a:effectLst/>
      </p:bgPr>
    </p:bg>
    <p:spTree>
      <p:nvGrpSpPr>
        <p:cNvPr id="1" name="Shape 77"/>
        <p:cNvGrpSpPr/>
        <p:nvPr/>
      </p:nvGrpSpPr>
      <p:grpSpPr>
        <a:xfrm>
          <a:off x="0" y="0"/>
          <a:ext cx="0" cy="0"/>
          <a:chOff x="0" y="0"/>
          <a:chExt cx="0" cy="0"/>
        </a:xfrm>
      </p:grpSpPr>
      <p:pic>
        <p:nvPicPr>
          <p:cNvPr id="78" name="Google Shape;78;p11"/>
          <p:cNvPicPr preferRelativeResize="0"/>
          <p:nvPr/>
        </p:nvPicPr>
        <p:blipFill rotWithShape="1">
          <a:blip r:embed="rId3">
            <a:alphaModFix/>
          </a:blip>
          <a:srcRect/>
          <a:stretch/>
        </p:blipFill>
        <p:spPr>
          <a:xfrm>
            <a:off x="8133692" y="468741"/>
            <a:ext cx="4495188" cy="396128"/>
          </a:xfrm>
          <a:prstGeom prst="rect">
            <a:avLst/>
          </a:prstGeom>
          <a:noFill/>
          <a:ln>
            <a:noFill/>
          </a:ln>
        </p:spPr>
      </p:pic>
      <p:pic>
        <p:nvPicPr>
          <p:cNvPr id="79" name="Google Shape;79;p11"/>
          <p:cNvPicPr preferRelativeResize="0"/>
          <p:nvPr/>
        </p:nvPicPr>
        <p:blipFill rotWithShape="1">
          <a:blip r:embed="rId4">
            <a:alphaModFix/>
          </a:blip>
          <a:srcRect/>
          <a:stretch/>
        </p:blipFill>
        <p:spPr>
          <a:xfrm>
            <a:off x="13089561" y="432931"/>
            <a:ext cx="1439533" cy="535640"/>
          </a:xfrm>
          <a:prstGeom prst="rect">
            <a:avLst/>
          </a:prstGeom>
          <a:noFill/>
          <a:ln>
            <a:noFill/>
          </a:ln>
        </p:spPr>
      </p:pic>
      <p:pic>
        <p:nvPicPr>
          <p:cNvPr id="80" name="Google Shape;80;p11"/>
          <p:cNvPicPr preferRelativeResize="0"/>
          <p:nvPr/>
        </p:nvPicPr>
        <p:blipFill rotWithShape="1">
          <a:blip r:embed="rId5">
            <a:alphaModFix/>
          </a:blip>
          <a:srcRect/>
          <a:stretch/>
        </p:blipFill>
        <p:spPr>
          <a:xfrm>
            <a:off x="5510397" y="213194"/>
            <a:ext cx="12300444" cy="11756865"/>
          </a:xfrm>
          <a:prstGeom prst="rect">
            <a:avLst/>
          </a:prstGeom>
          <a:noFill/>
          <a:ln>
            <a:noFill/>
          </a:ln>
        </p:spPr>
      </p:pic>
      <p:sp>
        <p:nvSpPr>
          <p:cNvPr id="81" name="Google Shape;81;p11"/>
          <p:cNvSpPr txBox="1">
            <a:spLocks noGrp="1"/>
          </p:cNvSpPr>
          <p:nvPr>
            <p:ph type="sldNum" idx="12"/>
          </p:nvPr>
        </p:nvSpPr>
        <p:spPr>
          <a:xfrm>
            <a:off x="11016278" y="10166465"/>
            <a:ext cx="3477300" cy="374100"/>
          </a:xfrm>
          <a:prstGeom prst="rect">
            <a:avLst/>
          </a:prstGeom>
          <a:noFill/>
          <a:ln>
            <a:noFill/>
          </a:ln>
        </p:spPr>
        <p:txBody>
          <a:bodyPr spcFirstLastPara="1" wrap="square" lIns="74625" tIns="37300" rIns="74625" bIns="37300" anchor="t" anchorCtr="0">
            <a:noAutofit/>
          </a:bodyPr>
          <a:lstStyle>
            <a:lvl1pPr marL="0" lvl="0" indent="0" algn="r" rtl="0">
              <a:lnSpc>
                <a:spcPct val="100000"/>
              </a:lnSpc>
              <a:spcBef>
                <a:spcPts val="0"/>
              </a:spcBef>
              <a:spcAft>
                <a:spcPts val="0"/>
              </a:spcAft>
              <a:buNone/>
              <a:defRPr/>
            </a:lvl1pPr>
            <a:lvl2pPr marL="0" lvl="1" indent="0" algn="r" rtl="0">
              <a:lnSpc>
                <a:spcPct val="100000"/>
              </a:lnSpc>
              <a:spcBef>
                <a:spcPts val="0"/>
              </a:spcBef>
              <a:spcAft>
                <a:spcPts val="0"/>
              </a:spcAft>
              <a:buNone/>
              <a:defRPr/>
            </a:lvl2pPr>
            <a:lvl3pPr marL="0" lvl="2" indent="0" algn="r" rtl="0">
              <a:lnSpc>
                <a:spcPct val="100000"/>
              </a:lnSpc>
              <a:spcBef>
                <a:spcPts val="0"/>
              </a:spcBef>
              <a:spcAft>
                <a:spcPts val="0"/>
              </a:spcAft>
              <a:buNone/>
              <a:defRPr/>
            </a:lvl3pPr>
            <a:lvl4pPr marL="0" lvl="3" indent="0" algn="r" rtl="0">
              <a:lnSpc>
                <a:spcPct val="100000"/>
              </a:lnSpc>
              <a:spcBef>
                <a:spcPts val="0"/>
              </a:spcBef>
              <a:spcAft>
                <a:spcPts val="0"/>
              </a:spcAft>
              <a:buNone/>
              <a:defRPr/>
            </a:lvl4pPr>
            <a:lvl5pPr marL="0" lvl="4" indent="0" algn="r" rtl="0">
              <a:lnSpc>
                <a:spcPct val="100000"/>
              </a:lnSpc>
              <a:spcBef>
                <a:spcPts val="0"/>
              </a:spcBef>
              <a:spcAft>
                <a:spcPts val="0"/>
              </a:spcAft>
              <a:buNone/>
              <a:defRPr/>
            </a:lvl5pPr>
            <a:lvl6pPr marL="0" lvl="5" indent="0" algn="r" rtl="0">
              <a:lnSpc>
                <a:spcPct val="100000"/>
              </a:lnSpc>
              <a:spcBef>
                <a:spcPts val="0"/>
              </a:spcBef>
              <a:spcAft>
                <a:spcPts val="0"/>
              </a:spcAft>
              <a:buNone/>
              <a:defRPr/>
            </a:lvl6pPr>
            <a:lvl7pPr marL="0" lvl="6" indent="0" algn="r" rtl="0">
              <a:lnSpc>
                <a:spcPct val="100000"/>
              </a:lnSpc>
              <a:spcBef>
                <a:spcPts val="0"/>
              </a:spcBef>
              <a:spcAft>
                <a:spcPts val="0"/>
              </a:spcAft>
              <a:buNone/>
              <a:defRPr/>
            </a:lvl7pPr>
            <a:lvl8pPr marL="0" lvl="7" indent="0" algn="r" rtl="0">
              <a:lnSpc>
                <a:spcPct val="100000"/>
              </a:lnSpc>
              <a:spcBef>
                <a:spcPts val="0"/>
              </a:spcBef>
              <a:spcAft>
                <a:spcPts val="0"/>
              </a:spcAft>
              <a:buNone/>
              <a:defRPr/>
            </a:lvl8pPr>
            <a:lvl9pPr marL="0" lvl="8" indent="0" algn="r" rtl="0">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ru-RU"/>
              <a:t>‹#›</a:t>
            </a:fld>
            <a:endParaRPr/>
          </a:p>
        </p:txBody>
      </p:sp>
      <p:sp>
        <p:nvSpPr>
          <p:cNvPr id="82" name="Google Shape;82;p11"/>
          <p:cNvSpPr txBox="1">
            <a:spLocks noGrp="1"/>
          </p:cNvSpPr>
          <p:nvPr>
            <p:ph type="body" idx="1"/>
          </p:nvPr>
        </p:nvSpPr>
        <p:spPr>
          <a:xfrm>
            <a:off x="672778" y="1501472"/>
            <a:ext cx="7326000" cy="10731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800"/>
              </a:spcBef>
              <a:spcAft>
                <a:spcPts val="0"/>
              </a:spcAft>
              <a:buClr>
                <a:schemeClr val="dk1"/>
              </a:buClr>
              <a:buSzPts val="2300"/>
              <a:buFont typeface="Arial"/>
              <a:buNone/>
              <a:defRPr sz="2300" b="0" i="0" u="none" strike="noStrike" cap="none">
                <a:solidFill>
                  <a:schemeClr val="dk1"/>
                </a:solidFill>
                <a:latin typeface="Arial"/>
                <a:ea typeface="Arial"/>
                <a:cs typeface="Arial"/>
                <a:sym typeface="Arial"/>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83" name="Google Shape;83;p11"/>
          <p:cNvSpPr txBox="1">
            <a:spLocks noGrp="1"/>
          </p:cNvSpPr>
          <p:nvPr>
            <p:ph type="title"/>
          </p:nvPr>
        </p:nvSpPr>
        <p:spPr>
          <a:xfrm>
            <a:off x="672778" y="486959"/>
            <a:ext cx="7326000" cy="861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rtl="0">
              <a:spcBef>
                <a:spcPts val="0"/>
              </a:spcBef>
              <a:spcAft>
                <a:spcPts val="0"/>
              </a:spcAft>
              <a:buSzPts val="1400"/>
              <a:buNone/>
              <a:defRPr sz="1500"/>
            </a:lvl2pPr>
            <a:lvl3pPr lvl="2" rtl="0">
              <a:spcBef>
                <a:spcPts val="0"/>
              </a:spcBef>
              <a:spcAft>
                <a:spcPts val="0"/>
              </a:spcAft>
              <a:buSzPts val="1400"/>
              <a:buNone/>
              <a:defRPr sz="1500"/>
            </a:lvl3pPr>
            <a:lvl4pPr lvl="3" rtl="0">
              <a:spcBef>
                <a:spcPts val="0"/>
              </a:spcBef>
              <a:spcAft>
                <a:spcPts val="0"/>
              </a:spcAft>
              <a:buSzPts val="1400"/>
              <a:buNone/>
              <a:defRPr sz="1500"/>
            </a:lvl4pPr>
            <a:lvl5pPr lvl="4" rtl="0">
              <a:spcBef>
                <a:spcPts val="0"/>
              </a:spcBef>
              <a:spcAft>
                <a:spcPts val="0"/>
              </a:spcAft>
              <a:buSzPts val="1400"/>
              <a:buNone/>
              <a:defRPr sz="1500"/>
            </a:lvl5pPr>
            <a:lvl6pPr lvl="5" rtl="0">
              <a:spcBef>
                <a:spcPts val="0"/>
              </a:spcBef>
              <a:spcAft>
                <a:spcPts val="0"/>
              </a:spcAft>
              <a:buSzPts val="1400"/>
              <a:buNone/>
              <a:defRPr sz="1500"/>
            </a:lvl6pPr>
            <a:lvl7pPr lvl="6" rtl="0">
              <a:spcBef>
                <a:spcPts val="0"/>
              </a:spcBef>
              <a:spcAft>
                <a:spcPts val="0"/>
              </a:spcAft>
              <a:buSzPts val="1400"/>
              <a:buNone/>
              <a:defRPr sz="1500"/>
            </a:lvl7pPr>
            <a:lvl8pPr lvl="7" rtl="0">
              <a:spcBef>
                <a:spcPts val="0"/>
              </a:spcBef>
              <a:spcAft>
                <a:spcPts val="0"/>
              </a:spcAft>
              <a:buSzPts val="1400"/>
              <a:buNone/>
              <a:defRPr sz="1500"/>
            </a:lvl8pPr>
            <a:lvl9pPr lvl="8" rtl="0">
              <a:spcBef>
                <a:spcPts val="0"/>
              </a:spcBef>
              <a:spcAft>
                <a:spcPts val="0"/>
              </a:spcAft>
              <a:buSzPts val="1400"/>
              <a:buNone/>
              <a:defRPr sz="1500"/>
            </a:lvl9pPr>
          </a:lstStyle>
          <a:p>
            <a:endParaRPr/>
          </a:p>
        </p:txBody>
      </p:sp>
      <p:sp>
        <p:nvSpPr>
          <p:cNvPr id="84" name="Google Shape;84;p11"/>
          <p:cNvSpPr txBox="1">
            <a:spLocks noGrp="1"/>
          </p:cNvSpPr>
          <p:nvPr>
            <p:ph type="body" idx="2"/>
          </p:nvPr>
        </p:nvSpPr>
        <p:spPr>
          <a:xfrm>
            <a:off x="672778" y="6861433"/>
            <a:ext cx="3109500" cy="19869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85" name="Google Shape;85;p11"/>
          <p:cNvSpPr>
            <a:spLocks noGrp="1"/>
          </p:cNvSpPr>
          <p:nvPr>
            <p:ph type="pic" idx="3"/>
          </p:nvPr>
        </p:nvSpPr>
        <p:spPr>
          <a:xfrm>
            <a:off x="673351" y="3731930"/>
            <a:ext cx="1609200" cy="1610400"/>
          </a:xfrm>
          <a:prstGeom prst="rect">
            <a:avLst/>
          </a:prstGeom>
          <a:noFill/>
          <a:ln>
            <a:noFill/>
          </a:ln>
        </p:spPr>
      </p:sp>
      <p:sp>
        <p:nvSpPr>
          <p:cNvPr id="86" name="Google Shape;86;p11"/>
          <p:cNvSpPr txBox="1">
            <a:spLocks noGrp="1"/>
          </p:cNvSpPr>
          <p:nvPr>
            <p:ph type="body" idx="4"/>
          </p:nvPr>
        </p:nvSpPr>
        <p:spPr>
          <a:xfrm>
            <a:off x="672778" y="6256644"/>
            <a:ext cx="3109500" cy="4146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800"/>
              </a:spcBef>
              <a:spcAft>
                <a:spcPts val="0"/>
              </a:spcAft>
              <a:buClr>
                <a:schemeClr val="dk1"/>
              </a:buClr>
              <a:buSzPts val="2300"/>
              <a:buFont typeface="Arial"/>
              <a:buNone/>
              <a:defRPr sz="2300" b="1" i="0" u="none" strike="noStrike" cap="none">
                <a:solidFill>
                  <a:schemeClr val="dk1"/>
                </a:solidFill>
                <a:latin typeface="Arial"/>
                <a:ea typeface="Arial"/>
                <a:cs typeface="Arial"/>
                <a:sym typeface="Arial"/>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87" name="Google Shape;87;p11"/>
          <p:cNvSpPr txBox="1">
            <a:spLocks noGrp="1"/>
          </p:cNvSpPr>
          <p:nvPr>
            <p:ph type="body" idx="5"/>
          </p:nvPr>
        </p:nvSpPr>
        <p:spPr>
          <a:xfrm>
            <a:off x="4244688" y="6861433"/>
            <a:ext cx="3109500" cy="19869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88" name="Google Shape;88;p11"/>
          <p:cNvSpPr>
            <a:spLocks noGrp="1"/>
          </p:cNvSpPr>
          <p:nvPr>
            <p:ph type="pic" idx="6"/>
          </p:nvPr>
        </p:nvSpPr>
        <p:spPr>
          <a:xfrm>
            <a:off x="4245261" y="3731930"/>
            <a:ext cx="1609200" cy="1610400"/>
          </a:xfrm>
          <a:prstGeom prst="rect">
            <a:avLst/>
          </a:prstGeom>
          <a:noFill/>
          <a:ln>
            <a:noFill/>
          </a:ln>
        </p:spPr>
      </p:sp>
      <p:sp>
        <p:nvSpPr>
          <p:cNvPr id="89" name="Google Shape;89;p11"/>
          <p:cNvSpPr txBox="1">
            <a:spLocks noGrp="1"/>
          </p:cNvSpPr>
          <p:nvPr>
            <p:ph type="body" idx="7"/>
          </p:nvPr>
        </p:nvSpPr>
        <p:spPr>
          <a:xfrm>
            <a:off x="4244688" y="6256644"/>
            <a:ext cx="3109500" cy="4146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800"/>
              </a:spcBef>
              <a:spcAft>
                <a:spcPts val="0"/>
              </a:spcAft>
              <a:buClr>
                <a:schemeClr val="dk1"/>
              </a:buClr>
              <a:buSzPts val="2300"/>
              <a:buFont typeface="Arial"/>
              <a:buNone/>
              <a:defRPr sz="2300" b="1" i="0" u="none" strike="noStrike" cap="none">
                <a:solidFill>
                  <a:schemeClr val="dk1"/>
                </a:solidFill>
                <a:latin typeface="Arial"/>
                <a:ea typeface="Arial"/>
                <a:cs typeface="Arial"/>
                <a:sym typeface="Arial"/>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90" name="Google Shape;90;p11"/>
          <p:cNvSpPr txBox="1">
            <a:spLocks noGrp="1"/>
          </p:cNvSpPr>
          <p:nvPr>
            <p:ph type="body" idx="8"/>
          </p:nvPr>
        </p:nvSpPr>
        <p:spPr>
          <a:xfrm>
            <a:off x="7816599" y="6861433"/>
            <a:ext cx="3109500" cy="19869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91" name="Google Shape;91;p11"/>
          <p:cNvSpPr>
            <a:spLocks noGrp="1"/>
          </p:cNvSpPr>
          <p:nvPr>
            <p:ph type="pic" idx="9"/>
          </p:nvPr>
        </p:nvSpPr>
        <p:spPr>
          <a:xfrm>
            <a:off x="7817172" y="3731930"/>
            <a:ext cx="1609200" cy="1610400"/>
          </a:xfrm>
          <a:prstGeom prst="rect">
            <a:avLst/>
          </a:prstGeom>
          <a:noFill/>
          <a:ln>
            <a:noFill/>
          </a:ln>
        </p:spPr>
      </p:sp>
      <p:sp>
        <p:nvSpPr>
          <p:cNvPr id="92" name="Google Shape;92;p11"/>
          <p:cNvSpPr txBox="1">
            <a:spLocks noGrp="1"/>
          </p:cNvSpPr>
          <p:nvPr>
            <p:ph type="body" idx="13"/>
          </p:nvPr>
        </p:nvSpPr>
        <p:spPr>
          <a:xfrm>
            <a:off x="7816599" y="6256644"/>
            <a:ext cx="3109500" cy="4146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800"/>
              </a:spcBef>
              <a:spcAft>
                <a:spcPts val="0"/>
              </a:spcAft>
              <a:buClr>
                <a:schemeClr val="dk1"/>
              </a:buClr>
              <a:buSzPts val="2300"/>
              <a:buFont typeface="Arial"/>
              <a:buNone/>
              <a:defRPr sz="2300" b="1" i="0" u="none" strike="noStrike" cap="none">
                <a:solidFill>
                  <a:schemeClr val="dk1"/>
                </a:solidFill>
                <a:latin typeface="Arial"/>
                <a:ea typeface="Arial"/>
                <a:cs typeface="Arial"/>
                <a:sym typeface="Arial"/>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93" name="Google Shape;93;p11"/>
          <p:cNvSpPr txBox="1">
            <a:spLocks noGrp="1"/>
          </p:cNvSpPr>
          <p:nvPr>
            <p:ph type="body" idx="14"/>
          </p:nvPr>
        </p:nvSpPr>
        <p:spPr>
          <a:xfrm>
            <a:off x="11388510" y="6861433"/>
            <a:ext cx="3109500" cy="19869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94" name="Google Shape;94;p11"/>
          <p:cNvSpPr>
            <a:spLocks noGrp="1"/>
          </p:cNvSpPr>
          <p:nvPr>
            <p:ph type="pic" idx="15"/>
          </p:nvPr>
        </p:nvSpPr>
        <p:spPr>
          <a:xfrm>
            <a:off x="11389083" y="3731930"/>
            <a:ext cx="1609200" cy="1610400"/>
          </a:xfrm>
          <a:prstGeom prst="rect">
            <a:avLst/>
          </a:prstGeom>
          <a:noFill/>
          <a:ln>
            <a:noFill/>
          </a:ln>
        </p:spPr>
      </p:sp>
      <p:sp>
        <p:nvSpPr>
          <p:cNvPr id="95" name="Google Shape;95;p11"/>
          <p:cNvSpPr txBox="1">
            <a:spLocks noGrp="1"/>
          </p:cNvSpPr>
          <p:nvPr>
            <p:ph type="body" idx="16"/>
          </p:nvPr>
        </p:nvSpPr>
        <p:spPr>
          <a:xfrm>
            <a:off x="11388510" y="6256644"/>
            <a:ext cx="3109500" cy="4146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800"/>
              </a:spcBef>
              <a:spcAft>
                <a:spcPts val="0"/>
              </a:spcAft>
              <a:buClr>
                <a:schemeClr val="dk1"/>
              </a:buClr>
              <a:buSzPts val="2300"/>
              <a:buFont typeface="Arial"/>
              <a:buNone/>
              <a:defRPr sz="2300" b="1" i="0" u="none" strike="noStrike" cap="none">
                <a:solidFill>
                  <a:schemeClr val="dk1"/>
                </a:solidFill>
                <a:latin typeface="Arial"/>
                <a:ea typeface="Arial"/>
                <a:cs typeface="Arial"/>
                <a:sym typeface="Arial"/>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039456" y="739724"/>
            <a:ext cx="13040439" cy="980589"/>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6860"/>
              <a:buFont typeface="Arial"/>
              <a:buNone/>
              <a:defRPr sz="686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1039456" y="2846200"/>
            <a:ext cx="13040439" cy="6783857"/>
          </a:xfrm>
          <a:prstGeom prst="rect">
            <a:avLst/>
          </a:prstGeom>
          <a:noFill/>
          <a:ln>
            <a:noFill/>
          </a:ln>
        </p:spPr>
        <p:txBody>
          <a:bodyPr spcFirstLastPara="1" wrap="square" lIns="91425" tIns="45700" rIns="91425" bIns="45700" anchor="t" anchorCtr="0">
            <a:noAutofit/>
          </a:bodyPr>
          <a:lstStyle>
            <a:lvl1pPr marL="457200" marR="0" lvl="0" indent="-505777" algn="l" rtl="0">
              <a:lnSpc>
                <a:spcPct val="90000"/>
              </a:lnSpc>
              <a:spcBef>
                <a:spcPts val="1559"/>
              </a:spcBef>
              <a:spcAft>
                <a:spcPts val="0"/>
              </a:spcAft>
              <a:buClr>
                <a:schemeClr val="dk1"/>
              </a:buClr>
              <a:buSzPts val="4365"/>
              <a:buFont typeface="Arial"/>
              <a:buChar char="•"/>
              <a:defRPr sz="4365" b="0" i="0" u="none" strike="noStrike" cap="none">
                <a:solidFill>
                  <a:schemeClr val="dk1"/>
                </a:solidFill>
                <a:latin typeface="Arial"/>
                <a:ea typeface="Arial"/>
                <a:cs typeface="Arial"/>
                <a:sym typeface="Arial"/>
              </a:defRPr>
            </a:lvl1pPr>
            <a:lvl2pPr marL="914400" marR="0" lvl="1" indent="-466217" algn="l" rtl="0">
              <a:lnSpc>
                <a:spcPct val="90000"/>
              </a:lnSpc>
              <a:spcBef>
                <a:spcPts val="780"/>
              </a:spcBef>
              <a:spcAft>
                <a:spcPts val="0"/>
              </a:spcAft>
              <a:buClr>
                <a:schemeClr val="dk1"/>
              </a:buClr>
              <a:buSzPts val="3742"/>
              <a:buFont typeface="Arial"/>
              <a:buChar char="•"/>
              <a:defRPr sz="3741" b="0" i="0" u="none" strike="noStrike" cap="none">
                <a:solidFill>
                  <a:schemeClr val="dk1"/>
                </a:solidFill>
                <a:latin typeface="Arial"/>
                <a:ea typeface="Arial"/>
                <a:cs typeface="Arial"/>
                <a:sym typeface="Arial"/>
              </a:defRPr>
            </a:lvl2pPr>
            <a:lvl3pPr marL="1371600" marR="0" lvl="2" indent="-426592" algn="l" rtl="0">
              <a:lnSpc>
                <a:spcPct val="90000"/>
              </a:lnSpc>
              <a:spcBef>
                <a:spcPts val="780"/>
              </a:spcBef>
              <a:spcAft>
                <a:spcPts val="0"/>
              </a:spcAft>
              <a:buClr>
                <a:schemeClr val="dk1"/>
              </a:buClr>
              <a:buSzPts val="3118"/>
              <a:buFont typeface="Arial"/>
              <a:buChar char="•"/>
              <a:defRPr sz="3118" b="0" i="0" u="none" strike="noStrike" cap="none">
                <a:solidFill>
                  <a:schemeClr val="dk1"/>
                </a:solidFill>
                <a:latin typeface="Arial"/>
                <a:ea typeface="Arial"/>
                <a:cs typeface="Arial"/>
                <a:sym typeface="Arial"/>
              </a:defRPr>
            </a:lvl3pPr>
            <a:lvl4pPr marL="1828800" marR="0" lvl="3" indent="-406781" algn="l" rtl="0">
              <a:lnSpc>
                <a:spcPct val="90000"/>
              </a:lnSpc>
              <a:spcBef>
                <a:spcPts val="780"/>
              </a:spcBef>
              <a:spcAft>
                <a:spcPts val="0"/>
              </a:spcAft>
              <a:buClr>
                <a:schemeClr val="dk1"/>
              </a:buClr>
              <a:buSzPts val="2806"/>
              <a:buFont typeface="Arial"/>
              <a:buChar char="•"/>
              <a:defRPr sz="2806" b="0" i="0" u="none" strike="noStrike" cap="none">
                <a:solidFill>
                  <a:schemeClr val="dk1"/>
                </a:solidFill>
                <a:latin typeface="Arial"/>
                <a:ea typeface="Arial"/>
                <a:cs typeface="Arial"/>
                <a:sym typeface="Arial"/>
              </a:defRPr>
            </a:lvl4pPr>
            <a:lvl5pPr marL="2286000" marR="0" lvl="4" indent="-406781" algn="l" rtl="0">
              <a:lnSpc>
                <a:spcPct val="90000"/>
              </a:lnSpc>
              <a:spcBef>
                <a:spcPts val="780"/>
              </a:spcBef>
              <a:spcAft>
                <a:spcPts val="0"/>
              </a:spcAft>
              <a:buClr>
                <a:schemeClr val="dk1"/>
              </a:buClr>
              <a:buSzPts val="2806"/>
              <a:buFont typeface="Arial"/>
              <a:buChar char="•"/>
              <a:defRPr sz="2806" b="0" i="0" u="none" strike="noStrike" cap="none">
                <a:solidFill>
                  <a:schemeClr val="dk1"/>
                </a:solidFill>
                <a:latin typeface="Arial"/>
                <a:ea typeface="Arial"/>
                <a:cs typeface="Arial"/>
                <a:sym typeface="Arial"/>
              </a:defRPr>
            </a:lvl5pPr>
            <a:lvl6pPr marL="2743200" marR="0" lvl="5" indent="-406781" algn="l" rtl="0">
              <a:lnSpc>
                <a:spcPct val="90000"/>
              </a:lnSpc>
              <a:spcBef>
                <a:spcPts val="780"/>
              </a:spcBef>
              <a:spcAft>
                <a:spcPts val="0"/>
              </a:spcAft>
              <a:buClr>
                <a:schemeClr val="dk1"/>
              </a:buClr>
              <a:buSzPts val="2806"/>
              <a:buFont typeface="Arial"/>
              <a:buChar char="•"/>
              <a:defRPr sz="2806" b="0" i="0" u="none" strike="noStrike" cap="none">
                <a:solidFill>
                  <a:schemeClr val="dk1"/>
                </a:solidFill>
                <a:latin typeface="Arial"/>
                <a:ea typeface="Arial"/>
                <a:cs typeface="Arial"/>
                <a:sym typeface="Arial"/>
              </a:defRPr>
            </a:lvl6pPr>
            <a:lvl7pPr marL="3200400" marR="0" lvl="6" indent="-406781" algn="l" rtl="0">
              <a:lnSpc>
                <a:spcPct val="90000"/>
              </a:lnSpc>
              <a:spcBef>
                <a:spcPts val="780"/>
              </a:spcBef>
              <a:spcAft>
                <a:spcPts val="0"/>
              </a:spcAft>
              <a:buClr>
                <a:schemeClr val="dk1"/>
              </a:buClr>
              <a:buSzPts val="2806"/>
              <a:buFont typeface="Arial"/>
              <a:buChar char="•"/>
              <a:defRPr sz="2806" b="0" i="0" u="none" strike="noStrike" cap="none">
                <a:solidFill>
                  <a:schemeClr val="dk1"/>
                </a:solidFill>
                <a:latin typeface="Arial"/>
                <a:ea typeface="Arial"/>
                <a:cs typeface="Arial"/>
                <a:sym typeface="Arial"/>
              </a:defRPr>
            </a:lvl7pPr>
            <a:lvl8pPr marL="3657600" marR="0" lvl="7" indent="-406781" algn="l" rtl="0">
              <a:lnSpc>
                <a:spcPct val="90000"/>
              </a:lnSpc>
              <a:spcBef>
                <a:spcPts val="780"/>
              </a:spcBef>
              <a:spcAft>
                <a:spcPts val="0"/>
              </a:spcAft>
              <a:buClr>
                <a:schemeClr val="dk1"/>
              </a:buClr>
              <a:buSzPts val="2806"/>
              <a:buFont typeface="Arial"/>
              <a:buChar char="•"/>
              <a:defRPr sz="2806" b="0" i="0" u="none" strike="noStrike" cap="none">
                <a:solidFill>
                  <a:schemeClr val="dk1"/>
                </a:solidFill>
                <a:latin typeface="Arial"/>
                <a:ea typeface="Arial"/>
                <a:cs typeface="Arial"/>
                <a:sym typeface="Arial"/>
              </a:defRPr>
            </a:lvl8pPr>
            <a:lvl9pPr marL="4114800" marR="0" lvl="8" indent="-406781" algn="l" rtl="0">
              <a:lnSpc>
                <a:spcPct val="90000"/>
              </a:lnSpc>
              <a:spcBef>
                <a:spcPts val="780"/>
              </a:spcBef>
              <a:spcAft>
                <a:spcPts val="0"/>
              </a:spcAft>
              <a:buClr>
                <a:schemeClr val="dk1"/>
              </a:buClr>
              <a:buSzPts val="2806"/>
              <a:buFont typeface="Arial"/>
              <a:buChar char="•"/>
              <a:defRPr sz="2806"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1039455" y="9909729"/>
            <a:ext cx="3401854" cy="56924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70" b="0" i="0" u="none" strike="noStrike" cap="none">
                <a:solidFill>
                  <a:srgbClr val="8896B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5008285" y="9909729"/>
            <a:ext cx="5102781" cy="56924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870" b="0" i="0" u="none" strike="noStrike" cap="none">
                <a:solidFill>
                  <a:srgbClr val="8896B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10678041" y="9909729"/>
            <a:ext cx="3401854" cy="56924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g"/><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www.yahoo.com/lifestyle/enersys-suspend-operations-russia-211500726.html" TargetMode="Externa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2"/>
          <p:cNvSpPr txBox="1">
            <a:spLocks noGrp="1"/>
          </p:cNvSpPr>
          <p:nvPr>
            <p:ph type="ctrTitle" idx="4294967295"/>
          </p:nvPr>
        </p:nvSpPr>
        <p:spPr>
          <a:xfrm>
            <a:off x="693550" y="534376"/>
            <a:ext cx="9935100" cy="2386800"/>
          </a:xfrm>
          <a:prstGeom prst="rect">
            <a:avLst/>
          </a:prstGeom>
          <a:noFill/>
          <a:ln>
            <a:noFill/>
          </a:ln>
        </p:spPr>
        <p:txBody>
          <a:bodyPr spcFirstLastPara="1" wrap="square" lIns="0" tIns="0" rIns="0" bIns="0" anchor="b" anchorCtr="0">
            <a:noAutofit/>
          </a:bodyPr>
          <a:lstStyle/>
          <a:p>
            <a:pPr marL="0" marR="0" lvl="0" indent="0" algn="l" rtl="0">
              <a:lnSpc>
                <a:spcPct val="90000"/>
              </a:lnSpc>
              <a:spcBef>
                <a:spcPts val="0"/>
              </a:spcBef>
              <a:spcAft>
                <a:spcPts val="0"/>
              </a:spcAft>
              <a:buClr>
                <a:schemeClr val="dk1"/>
              </a:buClr>
              <a:buSzPts val="6600"/>
              <a:buFont typeface="Arial"/>
              <a:buNone/>
            </a:pPr>
            <a:r>
              <a:rPr lang="ru-RU" sz="5700" i="0" u="none" strike="noStrike" cap="none">
                <a:solidFill>
                  <a:srgbClr val="050313"/>
                </a:solidFill>
                <a:latin typeface="Arial Black"/>
                <a:ea typeface="Arial Black"/>
                <a:cs typeface="Arial Black"/>
                <a:sym typeface="Arial Black"/>
              </a:rPr>
              <a:t>Архипелаг 2022: #НастоящееБудущее</a:t>
            </a:r>
            <a:endParaRPr sz="8500" i="0" u="none" strike="noStrike" cap="none">
              <a:solidFill>
                <a:srgbClr val="050313"/>
              </a:solidFill>
              <a:latin typeface="Arial Black"/>
              <a:ea typeface="Arial Black"/>
              <a:cs typeface="Arial Black"/>
              <a:sym typeface="Arial Black"/>
            </a:endParaRPr>
          </a:p>
        </p:txBody>
      </p:sp>
      <p:sp>
        <p:nvSpPr>
          <p:cNvPr id="101" name="Google Shape;101;p12"/>
          <p:cNvSpPr txBox="1"/>
          <p:nvPr/>
        </p:nvSpPr>
        <p:spPr>
          <a:xfrm>
            <a:off x="693550" y="3084113"/>
            <a:ext cx="6543300" cy="400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ru-RU" sz="2600" i="0" u="none" strike="noStrike" cap="none">
                <a:solidFill>
                  <a:srgbClr val="3622C1"/>
                </a:solidFill>
                <a:latin typeface="Arial Black"/>
                <a:ea typeface="Arial Black"/>
                <a:cs typeface="Arial Black"/>
                <a:sym typeface="Arial Black"/>
              </a:rPr>
              <a:t>Технологии, которые работают</a:t>
            </a:r>
            <a:endParaRPr sz="2600" i="0" u="none" strike="noStrike" cap="none">
              <a:solidFill>
                <a:srgbClr val="3622C1"/>
              </a:solidFill>
              <a:latin typeface="Arial Black"/>
              <a:ea typeface="Arial Black"/>
              <a:cs typeface="Arial Black"/>
              <a:sym typeface="Arial Black"/>
            </a:endParaRPr>
          </a:p>
        </p:txBody>
      </p:sp>
      <p:pic>
        <p:nvPicPr>
          <p:cNvPr id="102" name="Google Shape;102;p12"/>
          <p:cNvPicPr preferRelativeResize="0"/>
          <p:nvPr/>
        </p:nvPicPr>
        <p:blipFill rotWithShape="1">
          <a:blip r:embed="rId3">
            <a:alphaModFix/>
          </a:blip>
          <a:srcRect/>
          <a:stretch/>
        </p:blipFill>
        <p:spPr>
          <a:xfrm>
            <a:off x="12932158" y="1677935"/>
            <a:ext cx="996480" cy="607265"/>
          </a:xfrm>
          <a:prstGeom prst="rect">
            <a:avLst/>
          </a:prstGeom>
          <a:noFill/>
          <a:ln>
            <a:noFill/>
          </a:ln>
        </p:spPr>
      </p:pic>
      <p:pic>
        <p:nvPicPr>
          <p:cNvPr id="103" name="Google Shape;103;p12"/>
          <p:cNvPicPr preferRelativeResize="0"/>
          <p:nvPr/>
        </p:nvPicPr>
        <p:blipFill rotWithShape="1">
          <a:blip r:embed="rId4">
            <a:alphaModFix/>
          </a:blip>
          <a:srcRect/>
          <a:stretch/>
        </p:blipFill>
        <p:spPr>
          <a:xfrm>
            <a:off x="9481360" y="604471"/>
            <a:ext cx="1206866" cy="578206"/>
          </a:xfrm>
          <a:prstGeom prst="rect">
            <a:avLst/>
          </a:prstGeom>
          <a:noFill/>
          <a:ln>
            <a:noFill/>
          </a:ln>
        </p:spPr>
      </p:pic>
      <p:pic>
        <p:nvPicPr>
          <p:cNvPr id="104" name="Google Shape;104;p12"/>
          <p:cNvPicPr preferRelativeResize="0"/>
          <p:nvPr/>
        </p:nvPicPr>
        <p:blipFill rotWithShape="1">
          <a:blip r:embed="rId5">
            <a:alphaModFix/>
          </a:blip>
          <a:srcRect/>
          <a:stretch/>
        </p:blipFill>
        <p:spPr>
          <a:xfrm>
            <a:off x="11405775" y="750550"/>
            <a:ext cx="741154" cy="431567"/>
          </a:xfrm>
          <a:prstGeom prst="rect">
            <a:avLst/>
          </a:prstGeom>
          <a:noFill/>
          <a:ln>
            <a:noFill/>
          </a:ln>
        </p:spPr>
      </p:pic>
      <p:pic>
        <p:nvPicPr>
          <p:cNvPr id="105" name="Google Shape;105;p12"/>
          <p:cNvPicPr preferRelativeResize="0"/>
          <p:nvPr/>
        </p:nvPicPr>
        <p:blipFill rotWithShape="1">
          <a:blip r:embed="rId6">
            <a:alphaModFix/>
          </a:blip>
          <a:srcRect/>
          <a:stretch/>
        </p:blipFill>
        <p:spPr>
          <a:xfrm>
            <a:off x="12914415" y="852445"/>
            <a:ext cx="1072350" cy="228648"/>
          </a:xfrm>
          <a:prstGeom prst="rect">
            <a:avLst/>
          </a:prstGeom>
          <a:noFill/>
          <a:ln>
            <a:noFill/>
          </a:ln>
        </p:spPr>
      </p:pic>
      <p:pic>
        <p:nvPicPr>
          <p:cNvPr id="106" name="Google Shape;106;p12" descr="Изображение выглядит как текст&#10;&#10;Автоматически созданное описание"/>
          <p:cNvPicPr preferRelativeResize="0"/>
          <p:nvPr/>
        </p:nvPicPr>
        <p:blipFill rotWithShape="1">
          <a:blip r:embed="rId7">
            <a:alphaModFix amt="50000"/>
          </a:blip>
          <a:srcRect/>
          <a:stretch/>
        </p:blipFill>
        <p:spPr>
          <a:xfrm>
            <a:off x="11402852" y="1685317"/>
            <a:ext cx="1154677" cy="429588"/>
          </a:xfrm>
          <a:prstGeom prst="rect">
            <a:avLst/>
          </a:prstGeom>
          <a:noFill/>
          <a:ln>
            <a:noFill/>
          </a:ln>
        </p:spPr>
      </p:pic>
      <p:pic>
        <p:nvPicPr>
          <p:cNvPr id="107" name="Google Shape;107;p12" descr="Изображение выглядит как текст&#10;&#10;Автоматически созданное описание"/>
          <p:cNvPicPr preferRelativeResize="0"/>
          <p:nvPr/>
        </p:nvPicPr>
        <p:blipFill rotWithShape="1">
          <a:blip r:embed="rId8">
            <a:alphaModFix/>
          </a:blip>
          <a:srcRect/>
          <a:stretch/>
        </p:blipFill>
        <p:spPr>
          <a:xfrm>
            <a:off x="9483383" y="1601996"/>
            <a:ext cx="1464274" cy="576825"/>
          </a:xfrm>
          <a:prstGeom prst="rect">
            <a:avLst/>
          </a:prstGeom>
          <a:noFill/>
          <a:ln>
            <a:noFill/>
          </a:ln>
        </p:spPr>
      </p:pic>
      <p:sp>
        <p:nvSpPr>
          <p:cNvPr id="108" name="Google Shape;108;p12"/>
          <p:cNvSpPr txBox="1"/>
          <p:nvPr/>
        </p:nvSpPr>
        <p:spPr>
          <a:xfrm>
            <a:off x="693550" y="3650675"/>
            <a:ext cx="7821000" cy="3171900"/>
          </a:xfrm>
          <a:prstGeom prst="rect">
            <a:avLst/>
          </a:prstGeom>
          <a:noFill/>
          <a:ln>
            <a:noFill/>
          </a:ln>
        </p:spPr>
        <p:txBody>
          <a:bodyPr spcFirstLastPara="1" wrap="square" lIns="0" tIns="0" rIns="0" bIns="0" anchor="b" anchorCtr="0">
            <a:normAutofit lnSpcReduction="10000"/>
          </a:bodyPr>
          <a:lstStyle/>
          <a:p>
            <a:pPr lvl="0">
              <a:lnSpc>
                <a:spcPct val="90000"/>
              </a:lnSpc>
            </a:pPr>
            <a:r>
              <a:rPr lang="ru-RU" sz="5000" b="1" dirty="0">
                <a:solidFill>
                  <a:schemeClr val="dk1"/>
                </a:solidFill>
                <a:latin typeface="Times New Roman" panose="02020603050405020304" pitchFamily="18" charset="0"/>
                <a:ea typeface="Arial Black"/>
                <a:cs typeface="Times New Roman" panose="02020603050405020304" pitchFamily="18" charset="0"/>
                <a:sym typeface="Arial Black"/>
              </a:rPr>
              <a:t>Перспективный аккумуляторный комплекс </a:t>
            </a:r>
          </a:p>
          <a:p>
            <a:pPr lvl="0">
              <a:lnSpc>
                <a:spcPct val="90000"/>
              </a:lnSpc>
            </a:pPr>
            <a:r>
              <a:rPr lang="ru-RU" sz="5000" b="1" dirty="0">
                <a:solidFill>
                  <a:schemeClr val="dk1"/>
                </a:solidFill>
                <a:latin typeface="Times New Roman" panose="02020603050405020304" pitchFamily="18" charset="0"/>
                <a:ea typeface="Arial Black"/>
                <a:cs typeface="Times New Roman" panose="02020603050405020304" pitchFamily="18" charset="0"/>
                <a:sym typeface="Arial Black"/>
              </a:rPr>
              <a:t>стационарной энергетики</a:t>
            </a:r>
          </a:p>
          <a:p>
            <a:pPr lvl="0">
              <a:lnSpc>
                <a:spcPct val="90000"/>
              </a:lnSpc>
            </a:pPr>
            <a:r>
              <a:rPr lang="ru-RU" sz="5000" b="1" dirty="0">
                <a:solidFill>
                  <a:schemeClr val="dk1"/>
                </a:solidFill>
                <a:latin typeface="Times New Roman" panose="02020603050405020304" pitchFamily="18" charset="0"/>
                <a:ea typeface="Arial Black"/>
                <a:cs typeface="Times New Roman" panose="02020603050405020304" pitchFamily="18" charset="0"/>
                <a:sym typeface="Arial Black"/>
              </a:rPr>
              <a:t>(ПАК СЭ).</a:t>
            </a:r>
          </a:p>
        </p:txBody>
      </p:sp>
      <p:sp>
        <p:nvSpPr>
          <p:cNvPr id="109" name="Google Shape;109;p12"/>
          <p:cNvSpPr txBox="1"/>
          <p:nvPr/>
        </p:nvSpPr>
        <p:spPr>
          <a:xfrm>
            <a:off x="681726" y="9612325"/>
            <a:ext cx="9935100" cy="531900"/>
          </a:xfrm>
          <a:prstGeom prst="rect">
            <a:avLst/>
          </a:prstGeom>
          <a:noFill/>
          <a:ln>
            <a:noFill/>
          </a:ln>
        </p:spPr>
        <p:txBody>
          <a:bodyPr spcFirstLastPara="1" wrap="square" lIns="0" tIns="0" rIns="0" bIns="0" anchor="t" anchorCtr="0">
            <a:noAutofit/>
          </a:bodyPr>
          <a:lstStyle/>
          <a:p>
            <a:r>
              <a:rPr lang="ru-RU" dirty="0"/>
              <a:t>https://pt.2035.university/project/perspektivnyj-akkumulatornyj-kompleks-stacinarnoj-energetiki-pak-se</a:t>
            </a:r>
            <a:endParaRPr lang="en-US" dirty="0"/>
          </a:p>
        </p:txBody>
      </p:sp>
      <p:sp>
        <p:nvSpPr>
          <p:cNvPr id="110" name="Google Shape;110;p12"/>
          <p:cNvSpPr txBox="1"/>
          <p:nvPr/>
        </p:nvSpPr>
        <p:spPr>
          <a:xfrm>
            <a:off x="693550" y="7288375"/>
            <a:ext cx="7821000" cy="1929300"/>
          </a:xfrm>
          <a:prstGeom prst="rect">
            <a:avLst/>
          </a:prstGeom>
          <a:noFill/>
          <a:ln>
            <a:noFill/>
          </a:ln>
        </p:spPr>
        <p:txBody>
          <a:bodyPr spcFirstLastPara="1" wrap="square" lIns="0" tIns="0" rIns="0" bIns="0" anchor="t" anchorCtr="0">
            <a:noAutofit/>
          </a:bodyPr>
          <a:lstStyle/>
          <a:p>
            <a:pPr lvl="0">
              <a:lnSpc>
                <a:spcPct val="90000"/>
              </a:lnSpc>
            </a:pPr>
            <a:r>
              <a:rPr lang="ru-RU" sz="2400" b="1" dirty="0">
                <a:solidFill>
                  <a:schemeClr val="dk1"/>
                </a:solidFill>
                <a:latin typeface="Times New Roman" panose="02020603050405020304" pitchFamily="18" charset="0"/>
                <a:ea typeface="Arial Black"/>
                <a:cs typeface="Times New Roman" panose="02020603050405020304" pitchFamily="18" charset="0"/>
                <a:sym typeface="Arial Black"/>
              </a:rPr>
              <a:t>Проектный отдел аккумуляторного завода.</a:t>
            </a:r>
            <a:endParaRPr lang="en-US" sz="2400" b="1" dirty="0">
              <a:solidFill>
                <a:schemeClr val="dk1"/>
              </a:solidFill>
              <a:latin typeface="Times New Roman" panose="02020603050405020304" pitchFamily="18" charset="0"/>
              <a:ea typeface="Arial Black"/>
              <a:cs typeface="Times New Roman" panose="02020603050405020304" pitchFamily="18" charset="0"/>
              <a:sym typeface="Arial Black"/>
            </a:endParaRPr>
          </a:p>
          <a:p>
            <a:pPr lvl="0">
              <a:lnSpc>
                <a:spcPct val="90000"/>
              </a:lnSpc>
            </a:pPr>
            <a:endParaRPr lang="en-US" sz="2400" b="1" dirty="0">
              <a:solidFill>
                <a:schemeClr val="dk1"/>
              </a:solidFill>
              <a:latin typeface="Times New Roman" panose="02020603050405020304" pitchFamily="18" charset="0"/>
              <a:ea typeface="Arial Black"/>
              <a:cs typeface="Times New Roman" panose="02020603050405020304" pitchFamily="18" charset="0"/>
              <a:sym typeface="Arial Black"/>
            </a:endParaRPr>
          </a:p>
          <a:p>
            <a:pPr lvl="0">
              <a:lnSpc>
                <a:spcPct val="90000"/>
              </a:lnSpc>
            </a:pPr>
            <a:r>
              <a:rPr lang="ru-RU" sz="2400" b="1" dirty="0">
                <a:solidFill>
                  <a:schemeClr val="dk1"/>
                </a:solidFill>
                <a:latin typeface="Times New Roman" panose="02020603050405020304" pitchFamily="18" charset="0"/>
                <a:ea typeface="Arial Black"/>
                <a:cs typeface="Times New Roman" panose="02020603050405020304" pitchFamily="18" charset="0"/>
                <a:sym typeface="Arial Black"/>
              </a:rPr>
              <a:t>Действующий продукт</a:t>
            </a:r>
            <a:r>
              <a:rPr lang="ru-RU" sz="2400" dirty="0">
                <a:solidFill>
                  <a:schemeClr val="dk1"/>
                </a:solidFill>
                <a:latin typeface="Times New Roman" panose="02020603050405020304" pitchFamily="18" charset="0"/>
                <a:ea typeface="Arial Black"/>
                <a:cs typeface="Times New Roman" panose="02020603050405020304" pitchFamily="18" charset="0"/>
                <a:sym typeface="Arial Black"/>
              </a:rPr>
              <a:t>.</a:t>
            </a:r>
          </a:p>
          <a:p>
            <a:pPr lvl="0">
              <a:lnSpc>
                <a:spcPct val="90000"/>
              </a:lnSpc>
            </a:pPr>
            <a:endParaRPr lang="ru-RU" sz="2400" b="1" dirty="0">
              <a:solidFill>
                <a:schemeClr val="dk1"/>
              </a:solidFill>
              <a:latin typeface="Times New Roman" panose="02020603050405020304" pitchFamily="18" charset="0"/>
              <a:ea typeface="Arial Black"/>
              <a:cs typeface="Times New Roman" panose="02020603050405020304" pitchFamily="18" charset="0"/>
              <a:sym typeface="Arial Black"/>
            </a:endParaRPr>
          </a:p>
        </p:txBody>
      </p:sp>
      <p:pic>
        <p:nvPicPr>
          <p:cNvPr id="111" name="Google Shape;111;p12"/>
          <p:cNvPicPr preferRelativeResize="0"/>
          <p:nvPr/>
        </p:nvPicPr>
        <p:blipFill>
          <a:blip r:embed="rId9">
            <a:alphaModFix/>
          </a:blip>
          <a:stretch>
            <a:fillRect/>
          </a:stretch>
        </p:blipFill>
        <p:spPr>
          <a:xfrm>
            <a:off x="7413775" y="2448700"/>
            <a:ext cx="7619325" cy="7619325"/>
          </a:xfrm>
          <a:prstGeom prst="rect">
            <a:avLst/>
          </a:prstGeom>
          <a:noFill/>
          <a:ln>
            <a:noFill/>
          </a:ln>
        </p:spPr>
      </p:pic>
      <p:pic>
        <p:nvPicPr>
          <p:cNvPr id="112" name="Google Shape;112;p12"/>
          <p:cNvPicPr preferRelativeResize="0"/>
          <p:nvPr/>
        </p:nvPicPr>
        <p:blipFill rotWithShape="1">
          <a:blip r:embed="rId10">
            <a:alphaModFix/>
          </a:blip>
          <a:srcRect/>
          <a:stretch/>
        </p:blipFill>
        <p:spPr>
          <a:xfrm rot="10800000" flipH="1">
            <a:off x="9681537" y="9613336"/>
            <a:ext cx="5437802" cy="50924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8" name="Google Shape;118;p13"/>
          <p:cNvPicPr preferRelativeResize="0"/>
          <p:nvPr/>
        </p:nvPicPr>
        <p:blipFill rotWithShape="1">
          <a:blip r:embed="rId3">
            <a:alphaModFix amt="5000"/>
          </a:blip>
          <a:srcRect/>
          <a:stretch/>
        </p:blipFill>
        <p:spPr>
          <a:xfrm rot="10800000">
            <a:off x="5406187" y="2391854"/>
            <a:ext cx="9271002" cy="1473200"/>
          </a:xfrm>
          <a:prstGeom prst="rect">
            <a:avLst/>
          </a:prstGeom>
          <a:noFill/>
          <a:ln>
            <a:noFill/>
          </a:ln>
        </p:spPr>
      </p:pic>
      <p:pic>
        <p:nvPicPr>
          <p:cNvPr id="119" name="Google Shape;119;p13"/>
          <p:cNvPicPr preferRelativeResize="0"/>
          <p:nvPr/>
        </p:nvPicPr>
        <p:blipFill rotWithShape="1">
          <a:blip r:embed="rId4">
            <a:alphaModFix/>
          </a:blip>
          <a:srcRect/>
          <a:stretch/>
        </p:blipFill>
        <p:spPr>
          <a:xfrm flipH="1">
            <a:off x="-31613" y="1033786"/>
            <a:ext cx="5437802" cy="509245"/>
          </a:xfrm>
          <a:prstGeom prst="rect">
            <a:avLst/>
          </a:prstGeom>
          <a:noFill/>
          <a:ln>
            <a:noFill/>
          </a:ln>
        </p:spPr>
      </p:pic>
      <p:cxnSp>
        <p:nvCxnSpPr>
          <p:cNvPr id="120" name="Google Shape;120;p13"/>
          <p:cNvCxnSpPr/>
          <p:nvPr/>
        </p:nvCxnSpPr>
        <p:spPr>
          <a:xfrm>
            <a:off x="17738120" y="6012234"/>
            <a:ext cx="0" cy="3742500"/>
          </a:xfrm>
          <a:prstGeom prst="straightConnector1">
            <a:avLst/>
          </a:prstGeom>
          <a:noFill/>
          <a:ln w="9525" cap="flat" cmpd="sng">
            <a:solidFill>
              <a:srgbClr val="D2CCF7"/>
            </a:solidFill>
            <a:prstDash val="solid"/>
            <a:round/>
            <a:headEnd type="none" w="sm" len="sm"/>
            <a:tailEnd type="none" w="sm" len="sm"/>
          </a:ln>
        </p:spPr>
      </p:cxnSp>
      <p:sp>
        <p:nvSpPr>
          <p:cNvPr id="121" name="Google Shape;121;p13"/>
          <p:cNvSpPr txBox="1">
            <a:spLocks noGrp="1"/>
          </p:cNvSpPr>
          <p:nvPr>
            <p:ph type="sldNum" idx="12"/>
          </p:nvPr>
        </p:nvSpPr>
        <p:spPr>
          <a:xfrm>
            <a:off x="11303479" y="10122573"/>
            <a:ext cx="3402000" cy="569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ru-RU"/>
              <a:t>2</a:t>
            </a:fld>
            <a:endParaRPr/>
          </a:p>
        </p:txBody>
      </p:sp>
      <p:sp>
        <p:nvSpPr>
          <p:cNvPr id="123" name="Google Shape;123;p13"/>
          <p:cNvSpPr txBox="1">
            <a:spLocks noGrp="1"/>
          </p:cNvSpPr>
          <p:nvPr>
            <p:ph type="ctrTitle"/>
          </p:nvPr>
        </p:nvSpPr>
        <p:spPr>
          <a:xfrm>
            <a:off x="790799" y="383500"/>
            <a:ext cx="7845000" cy="729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9354"/>
              <a:buFont typeface="Arial"/>
              <a:buNone/>
            </a:pPr>
            <a:r>
              <a:rPr lang="ru-RU" sz="3500" b="0">
                <a:latin typeface="Arial Black"/>
                <a:ea typeface="Arial Black"/>
                <a:cs typeface="Arial Black"/>
                <a:sym typeface="Arial Black"/>
              </a:rPr>
              <a:t>Проблема</a:t>
            </a:r>
            <a:endParaRPr sz="3500" b="0">
              <a:latin typeface="Arial Black"/>
              <a:ea typeface="Arial Black"/>
              <a:cs typeface="Arial Black"/>
              <a:sym typeface="Arial Black"/>
            </a:endParaRPr>
          </a:p>
        </p:txBody>
      </p:sp>
      <p:pic>
        <p:nvPicPr>
          <p:cNvPr id="124" name="Google Shape;124;p13"/>
          <p:cNvPicPr preferRelativeResize="0"/>
          <p:nvPr/>
        </p:nvPicPr>
        <p:blipFill rotWithShape="1">
          <a:blip r:embed="rId4">
            <a:alphaModFix/>
          </a:blip>
          <a:srcRect/>
          <a:stretch/>
        </p:blipFill>
        <p:spPr>
          <a:xfrm rot="10800000" flipH="1">
            <a:off x="9681537" y="9613336"/>
            <a:ext cx="5437802" cy="509245"/>
          </a:xfrm>
          <a:prstGeom prst="rect">
            <a:avLst/>
          </a:prstGeom>
          <a:noFill/>
          <a:ln>
            <a:noFill/>
          </a:ln>
        </p:spPr>
      </p:pic>
      <p:sp>
        <p:nvSpPr>
          <p:cNvPr id="2" name="Прямоугольник 1">
            <a:extLst>
              <a:ext uri="{FF2B5EF4-FFF2-40B4-BE49-F238E27FC236}">
                <a16:creationId xmlns:a16="http://schemas.microsoft.com/office/drawing/2014/main" id="{C4A37DA3-8413-49F5-8F76-0545C02B059A}"/>
              </a:ext>
            </a:extLst>
          </p:cNvPr>
          <p:cNvSpPr/>
          <p:nvPr/>
        </p:nvSpPr>
        <p:spPr>
          <a:xfrm>
            <a:off x="1139508" y="2344430"/>
            <a:ext cx="13537681" cy="954107"/>
          </a:xfrm>
          <a:prstGeom prst="rect">
            <a:avLst/>
          </a:prstGeom>
        </p:spPr>
        <p:txBody>
          <a:bodyPr wrap="square">
            <a:spAutoFit/>
          </a:bodyPr>
          <a:lstStyle/>
          <a:p>
            <a:r>
              <a:rPr lang="ru-RU" sz="2800" b="1" dirty="0">
                <a:solidFill>
                  <a:srgbClr val="211E1F"/>
                </a:solidFill>
                <a:latin typeface="Times New Roman" panose="02020603050405020304" pitchFamily="18" charset="0"/>
                <a:cs typeface="Times New Roman" panose="02020603050405020304" pitchFamily="18" charset="0"/>
              </a:rPr>
              <a:t>	25-ти летнее отставание российского рынка в решениях, использующих  устаревшие свинцово-кислотные аккумуляторы в энергетике.</a:t>
            </a:r>
            <a:endParaRPr lang="en-US" sz="2800" b="1" dirty="0">
              <a:latin typeface="Times New Roman" panose="02020603050405020304" pitchFamily="18" charset="0"/>
              <a:cs typeface="Times New Roman" panose="02020603050405020304" pitchFamily="18" charset="0"/>
            </a:endParaRPr>
          </a:p>
        </p:txBody>
      </p:sp>
      <p:pic>
        <p:nvPicPr>
          <p:cNvPr id="4" name="Рисунок 3" descr="Изображение выглядит как небо, внешний, земля, природа&#10;&#10;Автоматически созданное описание">
            <a:extLst>
              <a:ext uri="{FF2B5EF4-FFF2-40B4-BE49-F238E27FC236}">
                <a16:creationId xmlns:a16="http://schemas.microsoft.com/office/drawing/2014/main" id="{A8B8AC10-8039-4C82-9552-9F5097F0E90D}"/>
              </a:ext>
            </a:extLst>
          </p:cNvPr>
          <p:cNvPicPr>
            <a:picLocks noChangeAspect="1"/>
          </p:cNvPicPr>
          <p:nvPr/>
        </p:nvPicPr>
        <p:blipFill>
          <a:blip r:embed="rId5"/>
          <a:stretch>
            <a:fillRect/>
          </a:stretch>
        </p:blipFill>
        <p:spPr>
          <a:xfrm>
            <a:off x="1004570" y="3912477"/>
            <a:ext cx="5852160" cy="3288792"/>
          </a:xfrm>
          <a:prstGeom prst="rect">
            <a:avLst/>
          </a:prstGeom>
        </p:spPr>
      </p:pic>
      <p:sp>
        <p:nvSpPr>
          <p:cNvPr id="11" name="Прямоугольник 10">
            <a:extLst>
              <a:ext uri="{FF2B5EF4-FFF2-40B4-BE49-F238E27FC236}">
                <a16:creationId xmlns:a16="http://schemas.microsoft.com/office/drawing/2014/main" id="{B039DB06-B9A1-459B-97BE-295CE4D99316}"/>
              </a:ext>
            </a:extLst>
          </p:cNvPr>
          <p:cNvSpPr/>
          <p:nvPr/>
        </p:nvSpPr>
        <p:spPr>
          <a:xfrm>
            <a:off x="790800" y="7815209"/>
            <a:ext cx="6065930" cy="1384995"/>
          </a:xfrm>
          <a:prstGeom prst="rect">
            <a:avLst/>
          </a:prstGeom>
        </p:spPr>
        <p:txBody>
          <a:bodyPr wrap="square">
            <a:spAutoFit/>
          </a:bodyPr>
          <a:lstStyle/>
          <a:p>
            <a:r>
              <a:rPr lang="ru-RU" sz="2800" b="1" dirty="0">
                <a:solidFill>
                  <a:srgbClr val="211E1F"/>
                </a:solidFill>
                <a:latin typeface="Times New Roman" panose="02020603050405020304" pitchFamily="18" charset="0"/>
                <a:cs typeface="Times New Roman" panose="02020603050405020304" pitchFamily="18" charset="0"/>
              </a:rPr>
              <a:t>                 Невада</a:t>
            </a:r>
            <a:r>
              <a:rPr lang="en-US" sz="2800" b="1" dirty="0">
                <a:solidFill>
                  <a:srgbClr val="211E1F"/>
                </a:solidFill>
                <a:latin typeface="Times New Roman" panose="02020603050405020304" pitchFamily="18" charset="0"/>
                <a:cs typeface="Times New Roman" panose="02020603050405020304" pitchFamily="18" charset="0"/>
              </a:rPr>
              <a:t>.</a:t>
            </a:r>
            <a:r>
              <a:rPr lang="ru-RU" sz="2800" b="1" dirty="0">
                <a:solidFill>
                  <a:srgbClr val="211E1F"/>
                </a:solidFill>
                <a:latin typeface="Times New Roman" panose="02020603050405020304" pitchFamily="18" charset="0"/>
                <a:cs typeface="Times New Roman" panose="02020603050405020304" pitchFamily="18" charset="0"/>
              </a:rPr>
              <a:t> США</a:t>
            </a:r>
            <a:r>
              <a:rPr lang="en-US" sz="2800" b="1" dirty="0">
                <a:solidFill>
                  <a:srgbClr val="211E1F"/>
                </a:solidFill>
                <a:latin typeface="Times New Roman" panose="02020603050405020304" pitchFamily="18" charset="0"/>
                <a:cs typeface="Times New Roman" panose="02020603050405020304" pitchFamily="18" charset="0"/>
              </a:rPr>
              <a:t>.</a:t>
            </a:r>
            <a:r>
              <a:rPr lang="ru-RU" sz="2800" b="1" dirty="0">
                <a:solidFill>
                  <a:srgbClr val="211E1F"/>
                </a:solidFill>
                <a:latin typeface="Times New Roman" panose="02020603050405020304" pitchFamily="18" charset="0"/>
                <a:cs typeface="Times New Roman" panose="02020603050405020304" pitchFamily="18" charset="0"/>
              </a:rPr>
              <a:t> </a:t>
            </a:r>
          </a:p>
          <a:p>
            <a:r>
              <a:rPr lang="ru-RU" sz="2800" b="1" dirty="0">
                <a:solidFill>
                  <a:srgbClr val="211E1F"/>
                </a:solidFill>
                <a:latin typeface="Times New Roman" panose="02020603050405020304" pitchFamily="18" charset="0"/>
                <a:cs typeface="Times New Roman" panose="02020603050405020304" pitchFamily="18" charset="0"/>
              </a:rPr>
              <a:t>       Фабрика литий-иона на </a:t>
            </a:r>
            <a:endParaRPr lang="en-US" sz="2800" b="1" dirty="0">
              <a:solidFill>
                <a:srgbClr val="211E1F"/>
              </a:solidFill>
              <a:latin typeface="Times New Roman" panose="02020603050405020304" pitchFamily="18" charset="0"/>
              <a:cs typeface="Times New Roman" panose="02020603050405020304" pitchFamily="18" charset="0"/>
            </a:endParaRPr>
          </a:p>
          <a:p>
            <a:r>
              <a:rPr lang="en-US" sz="2800" b="1" dirty="0">
                <a:solidFill>
                  <a:srgbClr val="211E1F"/>
                </a:solidFill>
                <a:latin typeface="Times New Roman" panose="02020603050405020304" pitchFamily="18" charset="0"/>
                <a:cs typeface="Times New Roman" panose="02020603050405020304" pitchFamily="18" charset="0"/>
              </a:rPr>
              <a:t>                     </a:t>
            </a:r>
            <a:r>
              <a:rPr lang="ru-RU" sz="2800" b="1" dirty="0">
                <a:solidFill>
                  <a:srgbClr val="211E1F"/>
                </a:solidFill>
                <a:latin typeface="Times New Roman" panose="02020603050405020304" pitchFamily="18" charset="0"/>
                <a:cs typeface="Times New Roman" panose="02020603050405020304" pitchFamily="18" charset="0"/>
              </a:rPr>
              <a:t>35 </a:t>
            </a:r>
            <a:r>
              <a:rPr lang="ru-RU" sz="2800" b="1" dirty="0" err="1">
                <a:solidFill>
                  <a:srgbClr val="211E1F"/>
                </a:solidFill>
                <a:latin typeface="Times New Roman" panose="02020603050405020304" pitchFamily="18" charset="0"/>
                <a:cs typeface="Times New Roman" panose="02020603050405020304" pitchFamily="18" charset="0"/>
              </a:rPr>
              <a:t>Гвт</a:t>
            </a:r>
            <a:r>
              <a:rPr lang="ru-RU" sz="2800" b="1" dirty="0">
                <a:solidFill>
                  <a:srgbClr val="211E1F"/>
                </a:solidFill>
                <a:latin typeface="Times New Roman" panose="02020603050405020304" pitchFamily="18" charset="0"/>
                <a:cs typeface="Times New Roman" panose="02020603050405020304" pitchFamily="18" charset="0"/>
              </a:rPr>
              <a:t>*ч</a:t>
            </a:r>
            <a:endParaRPr lang="en-US" sz="2800" b="1" dirty="0">
              <a:latin typeface="Times New Roman" panose="02020603050405020304" pitchFamily="18" charset="0"/>
              <a:cs typeface="Times New Roman" panose="02020603050405020304" pitchFamily="18" charset="0"/>
            </a:endParaRPr>
          </a:p>
        </p:txBody>
      </p:sp>
      <p:sp>
        <p:nvSpPr>
          <p:cNvPr id="12" name="Прямоугольник 11">
            <a:extLst>
              <a:ext uri="{FF2B5EF4-FFF2-40B4-BE49-F238E27FC236}">
                <a16:creationId xmlns:a16="http://schemas.microsoft.com/office/drawing/2014/main" id="{C44F29B5-53EB-4130-8BA9-67B1930CC77A}"/>
              </a:ext>
            </a:extLst>
          </p:cNvPr>
          <p:cNvSpPr/>
          <p:nvPr/>
        </p:nvSpPr>
        <p:spPr>
          <a:xfrm>
            <a:off x="6562566" y="5012004"/>
            <a:ext cx="1994217" cy="523220"/>
          </a:xfrm>
          <a:prstGeom prst="rect">
            <a:avLst/>
          </a:prstGeom>
        </p:spPr>
        <p:txBody>
          <a:bodyPr wrap="square">
            <a:spAutoFit/>
          </a:bodyPr>
          <a:lstStyle/>
          <a:p>
            <a:r>
              <a:rPr lang="ru-RU" sz="2800" b="1" dirty="0">
                <a:solidFill>
                  <a:srgbClr val="211E1F"/>
                </a:solidFill>
                <a:latin typeface="Times New Roman" panose="02020603050405020304" pitchFamily="18" charset="0"/>
                <a:cs typeface="Times New Roman" panose="02020603050405020304" pitchFamily="18" charset="0"/>
              </a:rPr>
              <a:t>	</a:t>
            </a:r>
            <a:r>
              <a:rPr lang="en-US" sz="2800" b="1" dirty="0">
                <a:solidFill>
                  <a:srgbClr val="211E1F"/>
                </a:solidFill>
                <a:latin typeface="Times New Roman" panose="02020603050405020304" pitchFamily="18" charset="0"/>
                <a:cs typeface="Times New Roman" panose="02020603050405020304" pitchFamily="18" charset="0"/>
              </a:rPr>
              <a:t>VS</a:t>
            </a:r>
            <a:endParaRPr lang="en-US" sz="2800" b="1"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2B12158E-3A71-4AC2-8AFD-8901F137DCE2}"/>
              </a:ext>
            </a:extLst>
          </p:cNvPr>
          <p:cNvPicPr>
            <a:picLocks noChangeAspect="1"/>
          </p:cNvPicPr>
          <p:nvPr/>
        </p:nvPicPr>
        <p:blipFill>
          <a:blip r:embed="rId6"/>
          <a:stretch>
            <a:fillRect/>
          </a:stretch>
        </p:blipFill>
        <p:spPr>
          <a:xfrm>
            <a:off x="9681536" y="3516668"/>
            <a:ext cx="3513891" cy="3513891"/>
          </a:xfrm>
          <a:prstGeom prst="rect">
            <a:avLst/>
          </a:prstGeom>
        </p:spPr>
      </p:pic>
      <p:sp>
        <p:nvSpPr>
          <p:cNvPr id="15" name="Прямоугольник 14">
            <a:extLst>
              <a:ext uri="{FF2B5EF4-FFF2-40B4-BE49-F238E27FC236}">
                <a16:creationId xmlns:a16="http://schemas.microsoft.com/office/drawing/2014/main" id="{B73B0B27-B3C4-4DE9-A0FB-F1487F63202C}"/>
              </a:ext>
            </a:extLst>
          </p:cNvPr>
          <p:cNvSpPr/>
          <p:nvPr/>
        </p:nvSpPr>
        <p:spPr>
          <a:xfrm>
            <a:off x="8704796" y="7776740"/>
            <a:ext cx="6065930" cy="523220"/>
          </a:xfrm>
          <a:prstGeom prst="rect">
            <a:avLst/>
          </a:prstGeom>
        </p:spPr>
        <p:txBody>
          <a:bodyPr wrap="square">
            <a:spAutoFit/>
          </a:bodyPr>
          <a:lstStyle/>
          <a:p>
            <a:r>
              <a:rPr lang="ru-RU" sz="2800" b="1" dirty="0">
                <a:solidFill>
                  <a:srgbClr val="211E1F"/>
                </a:solidFill>
                <a:latin typeface="Times New Roman" panose="02020603050405020304" pitchFamily="18" charset="0"/>
                <a:cs typeface="Times New Roman" panose="02020603050405020304" pitchFamily="18" charset="0"/>
              </a:rPr>
              <a:t> </a:t>
            </a:r>
            <a:r>
              <a:rPr lang="en-US" sz="2800" b="1" dirty="0">
                <a:solidFill>
                  <a:srgbClr val="211E1F"/>
                </a:solidFill>
                <a:latin typeface="Times New Roman" panose="02020603050405020304" pitchFamily="18" charset="0"/>
                <a:cs typeface="Times New Roman" panose="02020603050405020304" pitchFamily="18" charset="0"/>
              </a:rPr>
              <a:t> </a:t>
            </a:r>
            <a:r>
              <a:rPr lang="ru-RU" sz="2800" b="1" dirty="0">
                <a:solidFill>
                  <a:srgbClr val="211E1F"/>
                </a:solidFill>
                <a:latin typeface="Times New Roman" panose="02020603050405020304" pitchFamily="18" charset="0"/>
                <a:cs typeface="Times New Roman" panose="02020603050405020304" pitchFamily="18" charset="0"/>
              </a:rPr>
              <a:t>                            Россия.</a:t>
            </a:r>
            <a:endParaRPr lang="en-US" sz="28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30" name="Google Shape;130;p14"/>
          <p:cNvPicPr preferRelativeResize="0"/>
          <p:nvPr/>
        </p:nvPicPr>
        <p:blipFill rotWithShape="1">
          <a:blip r:embed="rId3">
            <a:alphaModFix amt="5000"/>
          </a:blip>
          <a:srcRect/>
          <a:stretch/>
        </p:blipFill>
        <p:spPr>
          <a:xfrm rot="10800000">
            <a:off x="5406187" y="2391854"/>
            <a:ext cx="9271002" cy="1473200"/>
          </a:xfrm>
          <a:prstGeom prst="rect">
            <a:avLst/>
          </a:prstGeom>
          <a:noFill/>
          <a:ln>
            <a:noFill/>
          </a:ln>
        </p:spPr>
      </p:pic>
      <p:pic>
        <p:nvPicPr>
          <p:cNvPr id="131" name="Google Shape;131;p14"/>
          <p:cNvPicPr preferRelativeResize="0"/>
          <p:nvPr/>
        </p:nvPicPr>
        <p:blipFill rotWithShape="1">
          <a:blip r:embed="rId4">
            <a:alphaModFix/>
          </a:blip>
          <a:srcRect/>
          <a:stretch/>
        </p:blipFill>
        <p:spPr>
          <a:xfrm flipH="1">
            <a:off x="-31613" y="1033786"/>
            <a:ext cx="5437802" cy="509245"/>
          </a:xfrm>
          <a:prstGeom prst="rect">
            <a:avLst/>
          </a:prstGeom>
          <a:noFill/>
          <a:ln>
            <a:noFill/>
          </a:ln>
        </p:spPr>
      </p:pic>
      <p:cxnSp>
        <p:nvCxnSpPr>
          <p:cNvPr id="132" name="Google Shape;132;p14"/>
          <p:cNvCxnSpPr/>
          <p:nvPr/>
        </p:nvCxnSpPr>
        <p:spPr>
          <a:xfrm>
            <a:off x="17738120" y="6012234"/>
            <a:ext cx="0" cy="3742500"/>
          </a:xfrm>
          <a:prstGeom prst="straightConnector1">
            <a:avLst/>
          </a:prstGeom>
          <a:noFill/>
          <a:ln w="9525" cap="flat" cmpd="sng">
            <a:solidFill>
              <a:srgbClr val="D2CCF7"/>
            </a:solidFill>
            <a:prstDash val="solid"/>
            <a:round/>
            <a:headEnd type="none" w="sm" len="sm"/>
            <a:tailEnd type="none" w="sm" len="sm"/>
          </a:ln>
        </p:spPr>
      </p:cxnSp>
      <p:sp>
        <p:nvSpPr>
          <p:cNvPr id="133" name="Google Shape;133;p14"/>
          <p:cNvSpPr txBox="1">
            <a:spLocks noGrp="1"/>
          </p:cNvSpPr>
          <p:nvPr>
            <p:ph type="sldNum" idx="12"/>
          </p:nvPr>
        </p:nvSpPr>
        <p:spPr>
          <a:xfrm>
            <a:off x="11303479" y="10122573"/>
            <a:ext cx="3402000" cy="569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ru-RU"/>
              <a:t>3</a:t>
            </a:fld>
            <a:endParaRPr/>
          </a:p>
        </p:txBody>
      </p:sp>
      <p:sp>
        <p:nvSpPr>
          <p:cNvPr id="134" name="Google Shape;134;p14"/>
          <p:cNvSpPr txBox="1"/>
          <p:nvPr/>
        </p:nvSpPr>
        <p:spPr>
          <a:xfrm>
            <a:off x="942575" y="2377565"/>
            <a:ext cx="13234200" cy="2125573"/>
          </a:xfrm>
          <a:prstGeom prst="rect">
            <a:avLst/>
          </a:prstGeom>
          <a:noFill/>
          <a:ln>
            <a:noFill/>
          </a:ln>
        </p:spPr>
        <p:txBody>
          <a:bodyPr spcFirstLastPara="1" wrap="square" lIns="36000" tIns="36000" rIns="36000" bIns="36000" anchor="t" anchorCtr="0">
            <a:spAutoFit/>
          </a:bodyPr>
          <a:lstStyle/>
          <a:p>
            <a:pPr marL="0" marR="0" lvl="0" indent="0" algn="l" rtl="0">
              <a:lnSpc>
                <a:spcPct val="115000"/>
              </a:lnSpc>
              <a:spcBef>
                <a:spcPts val="0"/>
              </a:spcBef>
              <a:spcAft>
                <a:spcPts val="0"/>
              </a:spcAft>
              <a:buNone/>
            </a:pPr>
            <a:r>
              <a:rPr lang="ru-RU" sz="1600" dirty="0">
                <a:solidFill>
                  <a:schemeClr val="lt1"/>
                </a:solidFill>
              </a:rPr>
              <a:t>Решение лучше демонстрировать наглядно. В чем заключается ваше решение проблемы? </a:t>
            </a:r>
            <a:r>
              <a:rPr lang="ru-RU" sz="1600" b="1" dirty="0">
                <a:solidFill>
                  <a:schemeClr val="lt1"/>
                </a:solidFill>
              </a:rPr>
              <a:t>Синхронизируйте ответ с предыдущим слайдом ПРОБЛЕМА.</a:t>
            </a:r>
            <a:r>
              <a:rPr lang="ru-RU" sz="1600" dirty="0">
                <a:solidFill>
                  <a:schemeClr val="lt1"/>
                </a:solidFill>
              </a:rPr>
              <a:t> То есть, если там у вас были пункты 1, 2, 3 и так далее, то и решение должно идти по всем этим </a:t>
            </a:r>
            <a:r>
              <a:rPr lang="ru-RU" sz="2500" dirty="0">
                <a:solidFill>
                  <a:schemeClr val="lt1"/>
                </a:solidFill>
              </a:rPr>
              <a:t>пунктам. </a:t>
            </a:r>
            <a:r>
              <a:rPr lang="ru-RU" sz="2500" b="1" dirty="0">
                <a:solidFill>
                  <a:schemeClr val="lt1"/>
                </a:solidFill>
              </a:rPr>
              <a:t>(</a:t>
            </a:r>
            <a:r>
              <a:rPr lang="ru-RU" sz="2500" b="1" dirty="0">
                <a:solidFill>
                  <a:schemeClr val="lt1"/>
                </a:solidFill>
                <a:latin typeface="Times New Roman" panose="02020603050405020304" pitchFamily="18" charset="0"/>
                <a:cs typeface="Times New Roman" panose="02020603050405020304" pitchFamily="18" charset="0"/>
              </a:rPr>
              <a:t>уда       П</a:t>
            </a:r>
          </a:p>
          <a:p>
            <a:pPr marL="0" marR="0" lvl="0" indent="0" algn="l" rtl="0">
              <a:lnSpc>
                <a:spcPct val="115000"/>
              </a:lnSpc>
              <a:spcBef>
                <a:spcPts val="0"/>
              </a:spcBef>
              <a:spcAft>
                <a:spcPts val="0"/>
              </a:spcAft>
              <a:buNone/>
            </a:pPr>
            <a:r>
              <a:rPr lang="ru-RU" sz="2500" b="1" dirty="0">
                <a:solidFill>
                  <a:srgbClr val="C00000"/>
                </a:solidFill>
                <a:latin typeface="Times New Roman" panose="02020603050405020304" pitchFamily="18" charset="0"/>
                <a:cs typeface="Times New Roman" panose="02020603050405020304" pitchFamily="18" charset="0"/>
              </a:rPr>
              <a:t>                 Решение соответствует мнению экспертного совета НТИ «</a:t>
            </a:r>
            <a:r>
              <a:rPr lang="ru-RU" sz="2500" b="1" dirty="0" err="1">
                <a:solidFill>
                  <a:srgbClr val="C00000"/>
                </a:solidFill>
                <a:latin typeface="Times New Roman" panose="02020603050405020304" pitchFamily="18" charset="0"/>
                <a:cs typeface="Times New Roman" panose="02020603050405020304" pitchFamily="18" charset="0"/>
              </a:rPr>
              <a:t>Энерджинет</a:t>
            </a:r>
            <a:r>
              <a:rPr lang="ru-RU" sz="2500" b="1" dirty="0">
                <a:solidFill>
                  <a:srgbClr val="C00000"/>
                </a:solidFill>
                <a:latin typeface="Times New Roman" panose="02020603050405020304" pitchFamily="18" charset="0"/>
                <a:cs typeface="Times New Roman" panose="02020603050405020304" pitchFamily="18" charset="0"/>
              </a:rPr>
              <a:t>»:</a:t>
            </a:r>
            <a:endParaRPr sz="2500" b="1" i="0" u="none" strike="noStrike" cap="none" dirty="0">
              <a:solidFill>
                <a:srgbClr val="C00000"/>
              </a:solidFill>
              <a:latin typeface="Times New Roman" panose="02020603050405020304" pitchFamily="18" charset="0"/>
              <a:cs typeface="Times New Roman" panose="02020603050405020304" pitchFamily="18" charset="0"/>
            </a:endParaRPr>
          </a:p>
          <a:p>
            <a:pPr marL="0" marR="0" lvl="0" indent="0" algn="l" rtl="0">
              <a:lnSpc>
                <a:spcPct val="115000"/>
              </a:lnSpc>
              <a:spcBef>
                <a:spcPts val="0"/>
              </a:spcBef>
              <a:spcAft>
                <a:spcPts val="0"/>
              </a:spcAft>
              <a:buNone/>
            </a:pPr>
            <a:endParaRPr sz="2500" b="1" i="0" u="none" strike="noStrike" cap="none" dirty="0">
              <a:solidFill>
                <a:schemeClr val="lt1"/>
              </a:solidFill>
            </a:endParaRPr>
          </a:p>
        </p:txBody>
      </p:sp>
      <p:sp>
        <p:nvSpPr>
          <p:cNvPr id="135" name="Google Shape;135;p14"/>
          <p:cNvSpPr txBox="1">
            <a:spLocks noGrp="1"/>
          </p:cNvSpPr>
          <p:nvPr>
            <p:ph type="ctrTitle"/>
          </p:nvPr>
        </p:nvSpPr>
        <p:spPr>
          <a:xfrm>
            <a:off x="790799" y="383500"/>
            <a:ext cx="7845000" cy="729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9354"/>
              <a:buFont typeface="Arial"/>
              <a:buNone/>
            </a:pPr>
            <a:r>
              <a:rPr lang="ru-RU" sz="3500" b="0">
                <a:latin typeface="Arial Black"/>
                <a:ea typeface="Arial Black"/>
                <a:cs typeface="Arial Black"/>
                <a:sym typeface="Arial Black"/>
              </a:rPr>
              <a:t>Решение</a:t>
            </a:r>
            <a:endParaRPr sz="3500" b="0">
              <a:latin typeface="Arial Black"/>
              <a:ea typeface="Arial Black"/>
              <a:cs typeface="Arial Black"/>
              <a:sym typeface="Arial Black"/>
            </a:endParaRPr>
          </a:p>
        </p:txBody>
      </p:sp>
      <p:pic>
        <p:nvPicPr>
          <p:cNvPr id="136" name="Google Shape;136;p14"/>
          <p:cNvPicPr preferRelativeResize="0"/>
          <p:nvPr/>
        </p:nvPicPr>
        <p:blipFill rotWithShape="1">
          <a:blip r:embed="rId4">
            <a:alphaModFix/>
          </a:blip>
          <a:srcRect/>
          <a:stretch/>
        </p:blipFill>
        <p:spPr>
          <a:xfrm rot="10800000" flipH="1">
            <a:off x="9681537" y="9613336"/>
            <a:ext cx="5437802" cy="509245"/>
          </a:xfrm>
          <a:prstGeom prst="rect">
            <a:avLst/>
          </a:prstGeom>
          <a:noFill/>
          <a:ln>
            <a:noFill/>
          </a:ln>
        </p:spPr>
      </p:pic>
      <p:sp>
        <p:nvSpPr>
          <p:cNvPr id="10" name="Google Shape;146;p15">
            <a:extLst>
              <a:ext uri="{FF2B5EF4-FFF2-40B4-BE49-F238E27FC236}">
                <a16:creationId xmlns:a16="http://schemas.microsoft.com/office/drawing/2014/main" id="{D6D5AA9A-F1A5-4A18-808C-15FC16C47462}"/>
              </a:ext>
            </a:extLst>
          </p:cNvPr>
          <p:cNvSpPr txBox="1"/>
          <p:nvPr/>
        </p:nvSpPr>
        <p:spPr>
          <a:xfrm>
            <a:off x="1455075" y="4244957"/>
            <a:ext cx="13163885" cy="3753711"/>
          </a:xfrm>
          <a:prstGeom prst="rect">
            <a:avLst/>
          </a:prstGeom>
          <a:noFill/>
          <a:ln>
            <a:noFill/>
          </a:ln>
        </p:spPr>
        <p:txBody>
          <a:bodyPr spcFirstLastPara="1" wrap="square" lIns="36000" tIns="36000" rIns="36000" bIns="36000" anchor="t" anchorCtr="0">
            <a:spAutoFit/>
          </a:bodyPr>
          <a:lstStyle/>
          <a:p>
            <a:pPr lvl="0">
              <a:lnSpc>
                <a:spcPct val="115000"/>
              </a:lnSpc>
            </a:pPr>
            <a:endParaRPr lang="ru-RU" sz="2800" dirty="0">
              <a:latin typeface="Times New Roman" panose="02020603050405020304" pitchFamily="18" charset="0"/>
              <a:cs typeface="Times New Roman" panose="02020603050405020304" pitchFamily="18" charset="0"/>
            </a:endParaRPr>
          </a:p>
          <a:p>
            <a:pPr lvl="0">
              <a:lnSpc>
                <a:spcPct val="115000"/>
              </a:lnSpc>
            </a:pPr>
            <a:r>
              <a:rPr lang="ru-RU" sz="2800" dirty="0">
                <a:latin typeface="Times New Roman" panose="02020603050405020304" pitchFamily="18" charset="0"/>
                <a:cs typeface="Times New Roman" panose="02020603050405020304" pitchFamily="18" charset="0"/>
              </a:rPr>
              <a:t>     «Литий-ионные технологии еще долго будут определять развитие рынка применений СНЭ, и потому важной задачей промышленной  политики  является  формирование  собственных  производственных  компетенций  в области СНЭ на базе литий- ионных АКБ и в области производства компонентов таких АКБ».</a:t>
            </a:r>
          </a:p>
          <a:p>
            <a:pPr lvl="0">
              <a:lnSpc>
                <a:spcPct val="115000"/>
              </a:lnSpc>
            </a:pPr>
            <a:endParaRPr lang="ru-RU" sz="2800" dirty="0">
              <a:latin typeface="Times New Roman" panose="02020603050405020304" pitchFamily="18" charset="0"/>
              <a:cs typeface="Times New Roman" panose="02020603050405020304" pitchFamily="18" charset="0"/>
            </a:endParaRPr>
          </a:p>
          <a:p>
            <a:pPr lvl="0">
              <a:lnSpc>
                <a:spcPct val="115000"/>
              </a:lnSpc>
            </a:pPr>
            <a:r>
              <a:rPr lang="ru-RU" sz="2000" dirty="0">
                <a:solidFill>
                  <a:schemeClr val="tx1"/>
                </a:solidFill>
                <a:latin typeface="Times New Roman" panose="02020603050405020304" pitchFamily="18" charset="0"/>
                <a:cs typeface="Times New Roman" panose="02020603050405020304" pitchFamily="18" charset="0"/>
              </a:rPr>
              <a:t>Экспертно-аналитический доклад.  НТИ.  </a:t>
            </a:r>
            <a:r>
              <a:rPr lang="ru-RU" sz="2000" dirty="0" err="1">
                <a:solidFill>
                  <a:schemeClr val="tx1"/>
                </a:solidFill>
                <a:latin typeface="Times New Roman" panose="02020603050405020304" pitchFamily="18" charset="0"/>
                <a:cs typeface="Times New Roman" panose="02020603050405020304" pitchFamily="18" charset="0"/>
              </a:rPr>
              <a:t>Энерджинет</a:t>
            </a:r>
            <a:r>
              <a:rPr lang="ru-RU" sz="2000" dirty="0">
                <a:solidFill>
                  <a:schemeClr val="tx1"/>
                </a:solidFill>
                <a:latin typeface="Times New Roman" panose="02020603050405020304" pitchFamily="18" charset="0"/>
                <a:cs typeface="Times New Roman" panose="02020603050405020304" pitchFamily="18" charset="0"/>
              </a:rPr>
              <a:t>. Роснано.  </a:t>
            </a:r>
          </a:p>
          <a:p>
            <a:pPr lvl="0">
              <a:lnSpc>
                <a:spcPct val="115000"/>
              </a:lnSpc>
            </a:pPr>
            <a:r>
              <a:rPr lang="ru-RU" sz="2000" dirty="0">
                <a:solidFill>
                  <a:schemeClr val="tx1"/>
                </a:solidFill>
                <a:latin typeface="Times New Roman" panose="02020603050405020304" pitchFamily="18" charset="0"/>
                <a:cs typeface="Times New Roman" panose="02020603050405020304" pitchFamily="18" charset="0"/>
              </a:rPr>
              <a:t>Под ред. Ю. Удальцова и Д. Холкина 2018 г.  </a:t>
            </a:r>
            <a:endParaRPr sz="2000" b="1" i="0" u="none" strike="noStrike" cap="none"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id="{759F41CD-9B1F-48FB-A96B-AE08E4EAD024}"/>
              </a:ext>
            </a:extLst>
          </p:cNvPr>
          <p:cNvSpPr/>
          <p:nvPr/>
        </p:nvSpPr>
        <p:spPr>
          <a:xfrm>
            <a:off x="1455075" y="2193317"/>
            <a:ext cx="13546799" cy="830997"/>
          </a:xfrm>
          <a:prstGeom prst="rect">
            <a:avLst/>
          </a:prstGeom>
        </p:spPr>
        <p:txBody>
          <a:bodyPr wrap="square">
            <a:spAutoFit/>
          </a:bodyPr>
          <a:lstStyle/>
          <a:p>
            <a:r>
              <a:rPr lang="ru-RU" sz="2400" b="1" dirty="0">
                <a:solidFill>
                  <a:srgbClr val="211E1F"/>
                </a:solidFill>
                <a:latin typeface="Times New Roman" panose="02020603050405020304" pitchFamily="18" charset="0"/>
                <a:cs typeface="Times New Roman" panose="02020603050405020304" pitchFamily="18" charset="0"/>
              </a:rPr>
              <a:t>	Использование перспективных литий-ионных аккумуляторов в Системах накопления энергии (СНЭ)</a:t>
            </a:r>
            <a:r>
              <a:rPr lang="ru-RU" sz="2400" dirty="0">
                <a:solidFill>
                  <a:srgbClr val="211E1F"/>
                </a:solidFill>
                <a:latin typeface="Myriad Pro"/>
              </a:rPr>
              <a:t>.</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2" name="Google Shape;142;p15"/>
          <p:cNvPicPr preferRelativeResize="0"/>
          <p:nvPr/>
        </p:nvPicPr>
        <p:blipFill rotWithShape="1">
          <a:blip r:embed="rId3">
            <a:alphaModFix amt="5000"/>
          </a:blip>
          <a:srcRect/>
          <a:stretch/>
        </p:blipFill>
        <p:spPr>
          <a:xfrm rot="10800000">
            <a:off x="5406187" y="2391854"/>
            <a:ext cx="9271002" cy="1473200"/>
          </a:xfrm>
          <a:prstGeom prst="rect">
            <a:avLst/>
          </a:prstGeom>
          <a:noFill/>
          <a:ln>
            <a:noFill/>
          </a:ln>
        </p:spPr>
      </p:pic>
      <p:pic>
        <p:nvPicPr>
          <p:cNvPr id="143" name="Google Shape;143;p15"/>
          <p:cNvPicPr preferRelativeResize="0"/>
          <p:nvPr/>
        </p:nvPicPr>
        <p:blipFill rotWithShape="1">
          <a:blip r:embed="rId4">
            <a:alphaModFix/>
          </a:blip>
          <a:srcRect/>
          <a:stretch/>
        </p:blipFill>
        <p:spPr>
          <a:xfrm flipH="1">
            <a:off x="-31613" y="1033786"/>
            <a:ext cx="5437802" cy="509245"/>
          </a:xfrm>
          <a:prstGeom prst="rect">
            <a:avLst/>
          </a:prstGeom>
          <a:noFill/>
          <a:ln>
            <a:noFill/>
          </a:ln>
        </p:spPr>
      </p:pic>
      <p:cxnSp>
        <p:nvCxnSpPr>
          <p:cNvPr id="144" name="Google Shape;144;p15"/>
          <p:cNvCxnSpPr/>
          <p:nvPr/>
        </p:nvCxnSpPr>
        <p:spPr>
          <a:xfrm>
            <a:off x="17738120" y="6012234"/>
            <a:ext cx="0" cy="3742500"/>
          </a:xfrm>
          <a:prstGeom prst="straightConnector1">
            <a:avLst/>
          </a:prstGeom>
          <a:noFill/>
          <a:ln w="9525" cap="flat" cmpd="sng">
            <a:solidFill>
              <a:srgbClr val="D2CCF7"/>
            </a:solidFill>
            <a:prstDash val="solid"/>
            <a:round/>
            <a:headEnd type="none" w="sm" len="sm"/>
            <a:tailEnd type="none" w="sm" len="sm"/>
          </a:ln>
        </p:spPr>
      </p:cxnSp>
      <p:sp>
        <p:nvSpPr>
          <p:cNvPr id="145" name="Google Shape;145;p15"/>
          <p:cNvSpPr txBox="1">
            <a:spLocks noGrp="1"/>
          </p:cNvSpPr>
          <p:nvPr>
            <p:ph type="sldNum" idx="12"/>
          </p:nvPr>
        </p:nvSpPr>
        <p:spPr>
          <a:xfrm>
            <a:off x="11303479" y="10122573"/>
            <a:ext cx="3402000" cy="569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ru-RU"/>
              <a:t>4</a:t>
            </a:fld>
            <a:endParaRPr/>
          </a:p>
        </p:txBody>
      </p:sp>
      <p:sp>
        <p:nvSpPr>
          <p:cNvPr id="147" name="Google Shape;147;p15"/>
          <p:cNvSpPr txBox="1">
            <a:spLocks noGrp="1"/>
          </p:cNvSpPr>
          <p:nvPr>
            <p:ph type="ctrTitle"/>
          </p:nvPr>
        </p:nvSpPr>
        <p:spPr>
          <a:xfrm>
            <a:off x="790799" y="383500"/>
            <a:ext cx="7845000" cy="729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9354"/>
              <a:buFont typeface="Arial"/>
              <a:buNone/>
            </a:pPr>
            <a:r>
              <a:rPr lang="ru-RU" sz="3500" b="0">
                <a:latin typeface="Arial Black"/>
                <a:ea typeface="Arial Black"/>
                <a:cs typeface="Arial Black"/>
                <a:sym typeface="Arial Black"/>
              </a:rPr>
              <a:t>Продукт</a:t>
            </a:r>
            <a:endParaRPr sz="3500" b="0">
              <a:latin typeface="Arial Black"/>
              <a:ea typeface="Arial Black"/>
              <a:cs typeface="Arial Black"/>
              <a:sym typeface="Arial Black"/>
            </a:endParaRPr>
          </a:p>
        </p:txBody>
      </p:sp>
      <p:pic>
        <p:nvPicPr>
          <p:cNvPr id="148" name="Google Shape;148;p15"/>
          <p:cNvPicPr preferRelativeResize="0"/>
          <p:nvPr/>
        </p:nvPicPr>
        <p:blipFill rotWithShape="1">
          <a:blip r:embed="rId4">
            <a:alphaModFix/>
          </a:blip>
          <a:srcRect/>
          <a:stretch/>
        </p:blipFill>
        <p:spPr>
          <a:xfrm rot="10800000" flipH="1">
            <a:off x="9681537" y="9613336"/>
            <a:ext cx="5437802" cy="509245"/>
          </a:xfrm>
          <a:prstGeom prst="rect">
            <a:avLst/>
          </a:prstGeom>
          <a:noFill/>
          <a:ln>
            <a:noFill/>
          </a:ln>
        </p:spPr>
      </p:pic>
      <p:sp>
        <p:nvSpPr>
          <p:cNvPr id="10" name="Google Shape;146;p15">
            <a:extLst>
              <a:ext uri="{FF2B5EF4-FFF2-40B4-BE49-F238E27FC236}">
                <a16:creationId xmlns:a16="http://schemas.microsoft.com/office/drawing/2014/main" id="{C0BAF505-6044-471F-9ED8-D981414CECBE}"/>
              </a:ext>
            </a:extLst>
          </p:cNvPr>
          <p:cNvSpPr txBox="1"/>
          <p:nvPr/>
        </p:nvSpPr>
        <p:spPr>
          <a:xfrm>
            <a:off x="942575" y="1975445"/>
            <a:ext cx="13234200" cy="7912542"/>
          </a:xfrm>
          <a:prstGeom prst="rect">
            <a:avLst/>
          </a:prstGeom>
          <a:noFill/>
          <a:ln>
            <a:noFill/>
          </a:ln>
        </p:spPr>
        <p:txBody>
          <a:bodyPr spcFirstLastPara="1" wrap="square" lIns="36000" tIns="36000" rIns="36000" bIns="36000" anchor="t" anchorCtr="0">
            <a:spAutoFit/>
          </a:bodyPr>
          <a:lstStyle/>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a:t>
            </a:r>
            <a:r>
              <a:rPr lang="en-US" sz="2500" b="1" dirty="0">
                <a:solidFill>
                  <a:srgbClr val="C00000"/>
                </a:solidFill>
                <a:latin typeface="Times New Roman" panose="02020603050405020304" pitchFamily="18" charset="0"/>
                <a:cs typeface="Times New Roman" panose="02020603050405020304" pitchFamily="18" charset="0"/>
              </a:rPr>
              <a:t>B2G.  </a:t>
            </a:r>
            <a:r>
              <a:rPr lang="ru-RU" sz="2500" b="1" dirty="0">
                <a:solidFill>
                  <a:schemeClr val="tx1"/>
                </a:solidFill>
                <a:latin typeface="Times New Roman" panose="02020603050405020304" pitchFamily="18" charset="0"/>
                <a:cs typeface="Times New Roman" panose="02020603050405020304" pitchFamily="18" charset="0"/>
              </a:rPr>
              <a:t>20 футовый контейнер перспективного аккумуляторного комплекса стационарной   энергетики в 10 раз эффективнее выполнит задачу Системного оператора единой энергетической системы России по поддержанию энергобаланса в проектируемых  сетях </a:t>
            </a:r>
            <a:r>
              <a:rPr lang="en-US" sz="2500" b="1" dirty="0">
                <a:solidFill>
                  <a:schemeClr val="tx1"/>
                </a:solidFill>
                <a:latin typeface="Times New Roman" panose="02020603050405020304" pitchFamily="18" charset="0"/>
                <a:cs typeface="Times New Roman" panose="02020603050405020304" pitchFamily="18" charset="0"/>
              </a:rPr>
              <a:t>Smart Grid</a:t>
            </a:r>
            <a:r>
              <a:rPr lang="ru-RU" sz="2500" b="1" dirty="0">
                <a:solidFill>
                  <a:schemeClr val="tx1"/>
                </a:solidFill>
                <a:latin typeface="Times New Roman" panose="02020603050405020304" pitchFamily="18" charset="0"/>
                <a:cs typeface="Times New Roman" panose="02020603050405020304" pitchFamily="18" charset="0"/>
              </a:rPr>
              <a:t>.*</a:t>
            </a:r>
          </a:p>
          <a:p>
            <a:pPr>
              <a:lnSpc>
                <a:spcPct val="115000"/>
              </a:lnSpc>
            </a:pPr>
            <a:r>
              <a:rPr lang="ru-RU" sz="1800" b="1" dirty="0">
                <a:solidFill>
                  <a:schemeClr val="tx1"/>
                </a:solidFill>
                <a:latin typeface="Times New Roman" panose="02020603050405020304" pitchFamily="18" charset="0"/>
                <a:cs typeface="Times New Roman" panose="02020603050405020304" pitchFamily="18" charset="0"/>
              </a:rPr>
              <a:t>       * - экспертная оценка специалистов предприятия.</a:t>
            </a: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a:t>
            </a: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a:t>
            </a:r>
            <a:r>
              <a:rPr lang="en-US" sz="2500" b="1" dirty="0">
                <a:solidFill>
                  <a:schemeClr val="tx1"/>
                </a:solidFill>
                <a:latin typeface="Times New Roman" panose="02020603050405020304" pitchFamily="18" charset="0"/>
                <a:cs typeface="Times New Roman" panose="02020603050405020304" pitchFamily="18" charset="0"/>
              </a:rPr>
              <a:t> </a:t>
            </a:r>
            <a:r>
              <a:rPr lang="ru-RU" sz="2500" b="1" dirty="0">
                <a:solidFill>
                  <a:schemeClr val="tx1"/>
                </a:solidFill>
                <a:latin typeface="Times New Roman" panose="02020603050405020304" pitchFamily="18" charset="0"/>
                <a:cs typeface="Times New Roman" panose="02020603050405020304" pitchFamily="18" charset="0"/>
              </a:rPr>
              <a:t>  </a:t>
            </a:r>
            <a:r>
              <a:rPr lang="en-US" sz="2500" b="1" dirty="0">
                <a:solidFill>
                  <a:srgbClr val="C00000"/>
                </a:solidFill>
                <a:latin typeface="Times New Roman" panose="02020603050405020304" pitchFamily="18" charset="0"/>
                <a:cs typeface="Times New Roman" panose="02020603050405020304" pitchFamily="18" charset="0"/>
              </a:rPr>
              <a:t>B2B.  </a:t>
            </a:r>
            <a:r>
              <a:rPr lang="ru-RU" sz="2500" b="1" dirty="0">
                <a:solidFill>
                  <a:schemeClr val="tx1"/>
                </a:solidFill>
                <a:latin typeface="Times New Roman" panose="02020603050405020304" pitchFamily="18" charset="0"/>
                <a:cs typeface="Times New Roman" panose="02020603050405020304" pitchFamily="18" charset="0"/>
              </a:rPr>
              <a:t>Снизит вес, объём и улучшит энерговооружённость и управляемость объекта заказчика</a:t>
            </a:r>
            <a:r>
              <a:rPr lang="ru-RU" sz="2500" b="1" dirty="0">
                <a:solidFill>
                  <a:srgbClr val="002060"/>
                </a:solidFill>
                <a:latin typeface="Times New Roman" panose="02020603050405020304" pitchFamily="18" charset="0"/>
                <a:cs typeface="Times New Roman" panose="02020603050405020304" pitchFamily="18" charset="0"/>
              </a:rPr>
              <a:t>. </a:t>
            </a:r>
            <a:endParaRPr lang="en-US" sz="2500" b="1" dirty="0">
              <a:solidFill>
                <a:srgbClr val="C00000"/>
              </a:solidFill>
              <a:latin typeface="Times New Roman" panose="02020603050405020304" pitchFamily="18" charset="0"/>
              <a:cs typeface="Times New Roman" panose="02020603050405020304" pitchFamily="18" charset="0"/>
            </a:endParaRPr>
          </a:p>
          <a:p>
            <a:pPr marL="0" marR="0" lvl="0" indent="0" algn="l" rtl="0">
              <a:lnSpc>
                <a:spcPct val="115000"/>
              </a:lnSpc>
              <a:spcBef>
                <a:spcPts val="0"/>
              </a:spcBef>
              <a:spcAft>
                <a:spcPts val="0"/>
              </a:spcAft>
              <a:buNone/>
            </a:pPr>
            <a:endParaRPr lang="ru-RU" sz="2500" b="1" dirty="0">
              <a:solidFill>
                <a:schemeClr val="tx1"/>
              </a:solidFill>
              <a:latin typeface="Times New Roman" panose="02020603050405020304" pitchFamily="18" charset="0"/>
              <a:cs typeface="Times New Roman" panose="02020603050405020304" pitchFamily="18" charset="0"/>
            </a:endParaRPr>
          </a:p>
          <a:p>
            <a:pPr marL="0" marR="0" lvl="0" indent="0" algn="l" rtl="0">
              <a:lnSpc>
                <a:spcPct val="115000"/>
              </a:lnSpc>
              <a:spcBef>
                <a:spcPts val="0"/>
              </a:spcBef>
              <a:spcAft>
                <a:spcPts val="0"/>
              </a:spcAft>
              <a:buNone/>
            </a:pPr>
            <a:r>
              <a:rPr lang="ru-RU" sz="2500" b="1" dirty="0">
                <a:solidFill>
                  <a:srgbClr val="C00000"/>
                </a:solidFill>
                <a:latin typeface="Times New Roman" panose="02020603050405020304" pitchFamily="18" charset="0"/>
                <a:cs typeface="Times New Roman" panose="02020603050405020304" pitchFamily="18" charset="0"/>
              </a:rPr>
              <a:t>     </a:t>
            </a:r>
            <a:r>
              <a:rPr lang="en-US" sz="2500" b="1" dirty="0">
                <a:solidFill>
                  <a:srgbClr val="C00000"/>
                </a:solidFill>
                <a:latin typeface="Times New Roman" panose="02020603050405020304" pitchFamily="18" charset="0"/>
                <a:cs typeface="Times New Roman" panose="02020603050405020304" pitchFamily="18" charset="0"/>
              </a:rPr>
              <a:t>B2C. </a:t>
            </a:r>
            <a:r>
              <a:rPr lang="ru-RU" sz="2500" b="1" dirty="0">
                <a:solidFill>
                  <a:schemeClr val="tx1"/>
                </a:solidFill>
                <a:latin typeface="Times New Roman" panose="02020603050405020304" pitchFamily="18" charset="0"/>
                <a:cs typeface="Times New Roman" panose="02020603050405020304" pitchFamily="18" charset="0"/>
              </a:rPr>
              <a:t>Унифицированные шкафы для помещений</a:t>
            </a:r>
            <a:r>
              <a:rPr lang="en-US" sz="2500" b="1" dirty="0">
                <a:solidFill>
                  <a:schemeClr val="tx1"/>
                </a:solidFill>
                <a:latin typeface="Times New Roman" panose="02020603050405020304" pitchFamily="18" charset="0"/>
                <a:cs typeface="Times New Roman" panose="02020603050405020304" pitchFamily="18" charset="0"/>
              </a:rPr>
              <a:t> </a:t>
            </a:r>
            <a:r>
              <a:rPr lang="ru-RU" sz="2500" b="1" dirty="0">
                <a:solidFill>
                  <a:schemeClr val="tx1"/>
                </a:solidFill>
                <a:latin typeface="Times New Roman" panose="02020603050405020304" pitchFamily="18" charset="0"/>
                <a:cs typeface="Times New Roman" panose="02020603050405020304" pitchFamily="18" charset="0"/>
              </a:rPr>
              <a:t>снизят цену электричества для пользователя, накапливая энергию ночью и отдавая в пик потребления.  </a:t>
            </a: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a:t>
            </a: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Ночью дёшево – запасаем. Днем дорого не берём из сети.</a:t>
            </a:r>
            <a:endParaRPr lang="ru-RU" sz="2000" b="1" dirty="0">
              <a:solidFill>
                <a:schemeClr val="tx1"/>
              </a:solidFill>
              <a:latin typeface="Times New Roman" panose="02020603050405020304" pitchFamily="18" charset="0"/>
              <a:cs typeface="Times New Roman" panose="02020603050405020304" pitchFamily="18" charset="0"/>
            </a:endParaRPr>
          </a:p>
          <a:p>
            <a:pPr marL="0" marR="0" lvl="0" indent="0" algn="l" rtl="0">
              <a:lnSpc>
                <a:spcPct val="115000"/>
              </a:lnSpc>
              <a:spcBef>
                <a:spcPts val="0"/>
              </a:spcBef>
              <a:spcAft>
                <a:spcPts val="0"/>
              </a:spcAft>
              <a:buNone/>
            </a:pPr>
            <a:r>
              <a:rPr lang="ru-RU" sz="2500" dirty="0">
                <a:solidFill>
                  <a:schemeClr val="tx1"/>
                </a:solidFill>
              </a:rPr>
              <a:t>      </a:t>
            </a:r>
            <a:r>
              <a:rPr lang="en-US" sz="2500" dirty="0">
                <a:solidFill>
                  <a:schemeClr val="tx1"/>
                </a:solidFill>
              </a:rPr>
              <a:t>  </a:t>
            </a:r>
            <a:r>
              <a:rPr lang="ru-RU" sz="2500" dirty="0">
                <a:solidFill>
                  <a:schemeClr val="tx1"/>
                </a:solidFill>
              </a:rPr>
              <a:t>  </a:t>
            </a:r>
            <a:r>
              <a:rPr lang="ru-RU" sz="2500" dirty="0">
                <a:solidFill>
                  <a:schemeClr val="lt1"/>
                </a:solidFill>
              </a:rPr>
              <a:t>глядит в виде продукта (или услуги), который продаётся (или будет продавать Кто ЦА для этого продукта? </a:t>
            </a:r>
            <a:r>
              <a:rPr lang="ru-RU" sz="2500" b="1" dirty="0">
                <a:solidFill>
                  <a:schemeClr val="lt1"/>
                </a:solidFill>
              </a:rPr>
              <a:t>Продукт это НЕ решение проблемы.</a:t>
            </a:r>
            <a:r>
              <a:rPr lang="ru-RU" sz="2500" dirty="0">
                <a:solidFill>
                  <a:schemeClr val="lt1"/>
                </a:solidFill>
              </a:rPr>
              <a:t> Это разные слайды. Решение – это то, зачем покупают продукт, а тут про сам этот продукт – что это? Как это выглядит? Как работает? И так далее…</a:t>
            </a:r>
            <a:r>
              <a:rPr lang="ru-RU" sz="2500" b="1" dirty="0">
                <a:solidFill>
                  <a:schemeClr val="lt1"/>
                </a:solidFill>
              </a:rPr>
              <a:t>(удалить это после заполнения слайда)</a:t>
            </a:r>
            <a:endParaRPr sz="2500" b="1" i="0" u="none" strike="noStrike" cap="none" dirty="0">
              <a:solidFill>
                <a:schemeClr val="lt1"/>
              </a:solidFill>
            </a:endParaRPr>
          </a:p>
          <a:p>
            <a:pPr marL="0" marR="0" lvl="0" indent="0" algn="l" rtl="0">
              <a:lnSpc>
                <a:spcPct val="115000"/>
              </a:lnSpc>
              <a:spcBef>
                <a:spcPts val="0"/>
              </a:spcBef>
              <a:spcAft>
                <a:spcPts val="0"/>
              </a:spcAft>
              <a:buNone/>
            </a:pPr>
            <a:endParaRPr sz="2500" b="1" i="0" u="none" strike="noStrike" cap="none" dirty="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4" name="Google Shape;154;p16"/>
          <p:cNvPicPr preferRelativeResize="0"/>
          <p:nvPr/>
        </p:nvPicPr>
        <p:blipFill rotWithShape="1">
          <a:blip r:embed="rId3">
            <a:alphaModFix amt="5000"/>
          </a:blip>
          <a:srcRect/>
          <a:stretch/>
        </p:blipFill>
        <p:spPr>
          <a:xfrm rot="10800000">
            <a:off x="5406187" y="2391854"/>
            <a:ext cx="9271002" cy="1473200"/>
          </a:xfrm>
          <a:prstGeom prst="rect">
            <a:avLst/>
          </a:prstGeom>
          <a:noFill/>
          <a:ln>
            <a:noFill/>
          </a:ln>
        </p:spPr>
      </p:pic>
      <p:pic>
        <p:nvPicPr>
          <p:cNvPr id="155" name="Google Shape;155;p16"/>
          <p:cNvPicPr preferRelativeResize="0"/>
          <p:nvPr/>
        </p:nvPicPr>
        <p:blipFill rotWithShape="1">
          <a:blip r:embed="rId4">
            <a:alphaModFix/>
          </a:blip>
          <a:srcRect/>
          <a:stretch/>
        </p:blipFill>
        <p:spPr>
          <a:xfrm flipH="1">
            <a:off x="-31613" y="1033786"/>
            <a:ext cx="5437802" cy="509245"/>
          </a:xfrm>
          <a:prstGeom prst="rect">
            <a:avLst/>
          </a:prstGeom>
          <a:noFill/>
          <a:ln>
            <a:noFill/>
          </a:ln>
        </p:spPr>
      </p:pic>
      <p:cxnSp>
        <p:nvCxnSpPr>
          <p:cNvPr id="156" name="Google Shape;156;p16"/>
          <p:cNvCxnSpPr/>
          <p:nvPr/>
        </p:nvCxnSpPr>
        <p:spPr>
          <a:xfrm>
            <a:off x="17738120" y="6012234"/>
            <a:ext cx="0" cy="3742500"/>
          </a:xfrm>
          <a:prstGeom prst="straightConnector1">
            <a:avLst/>
          </a:prstGeom>
          <a:noFill/>
          <a:ln w="9525" cap="flat" cmpd="sng">
            <a:solidFill>
              <a:srgbClr val="D2CCF7"/>
            </a:solidFill>
            <a:prstDash val="solid"/>
            <a:round/>
            <a:headEnd type="none" w="sm" len="sm"/>
            <a:tailEnd type="none" w="sm" len="sm"/>
          </a:ln>
        </p:spPr>
      </p:cxnSp>
      <p:sp>
        <p:nvSpPr>
          <p:cNvPr id="157" name="Google Shape;157;p16"/>
          <p:cNvSpPr txBox="1">
            <a:spLocks noGrp="1"/>
          </p:cNvSpPr>
          <p:nvPr>
            <p:ph type="sldNum" idx="12"/>
          </p:nvPr>
        </p:nvSpPr>
        <p:spPr>
          <a:xfrm>
            <a:off x="11303479" y="10122573"/>
            <a:ext cx="3402000" cy="569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ru-RU"/>
              <a:t>5</a:t>
            </a:fld>
            <a:endParaRPr/>
          </a:p>
        </p:txBody>
      </p:sp>
      <p:sp>
        <p:nvSpPr>
          <p:cNvPr id="159" name="Google Shape;159;p16"/>
          <p:cNvSpPr txBox="1">
            <a:spLocks noGrp="1"/>
          </p:cNvSpPr>
          <p:nvPr>
            <p:ph type="ctrTitle"/>
          </p:nvPr>
        </p:nvSpPr>
        <p:spPr>
          <a:xfrm>
            <a:off x="790799" y="383500"/>
            <a:ext cx="7845000" cy="729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9354"/>
              <a:buFont typeface="Arial"/>
              <a:buNone/>
            </a:pPr>
            <a:r>
              <a:rPr lang="ru-RU" sz="3500" b="0">
                <a:latin typeface="Arial Black"/>
                <a:ea typeface="Arial Black"/>
                <a:cs typeface="Arial Black"/>
                <a:sym typeface="Arial Black"/>
              </a:rPr>
              <a:t>Конкуренты</a:t>
            </a:r>
            <a:endParaRPr sz="3500" b="0">
              <a:latin typeface="Arial Black"/>
              <a:ea typeface="Arial Black"/>
              <a:cs typeface="Arial Black"/>
              <a:sym typeface="Arial Black"/>
            </a:endParaRPr>
          </a:p>
        </p:txBody>
      </p:sp>
      <p:pic>
        <p:nvPicPr>
          <p:cNvPr id="160" name="Google Shape;160;p16"/>
          <p:cNvPicPr preferRelativeResize="0"/>
          <p:nvPr/>
        </p:nvPicPr>
        <p:blipFill rotWithShape="1">
          <a:blip r:embed="rId4">
            <a:alphaModFix/>
          </a:blip>
          <a:srcRect/>
          <a:stretch/>
        </p:blipFill>
        <p:spPr>
          <a:xfrm rot="10800000" flipH="1">
            <a:off x="9681537" y="9613336"/>
            <a:ext cx="5437802" cy="509245"/>
          </a:xfrm>
          <a:prstGeom prst="rect">
            <a:avLst/>
          </a:prstGeom>
          <a:noFill/>
          <a:ln>
            <a:noFill/>
          </a:ln>
        </p:spPr>
      </p:pic>
      <p:sp>
        <p:nvSpPr>
          <p:cNvPr id="10" name="Google Shape;146;p15">
            <a:extLst>
              <a:ext uri="{FF2B5EF4-FFF2-40B4-BE49-F238E27FC236}">
                <a16:creationId xmlns:a16="http://schemas.microsoft.com/office/drawing/2014/main" id="{C0CB870B-3C6E-44DF-91E0-AB987D4D007E}"/>
              </a:ext>
            </a:extLst>
          </p:cNvPr>
          <p:cNvSpPr txBox="1"/>
          <p:nvPr/>
        </p:nvSpPr>
        <p:spPr>
          <a:xfrm>
            <a:off x="1269337" y="2193317"/>
            <a:ext cx="13234200" cy="6001249"/>
          </a:xfrm>
          <a:prstGeom prst="rect">
            <a:avLst/>
          </a:prstGeom>
          <a:noFill/>
          <a:ln>
            <a:noFill/>
          </a:ln>
        </p:spPr>
        <p:txBody>
          <a:bodyPr spcFirstLastPara="1" wrap="square" lIns="36000" tIns="36000" rIns="36000" bIns="36000" anchor="t" anchorCtr="0">
            <a:spAutoFit/>
          </a:bodyPr>
          <a:lstStyle/>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Иностранные фирмы контролировали подавляющий объём рынка, но сейчас уходят.</a:t>
            </a:r>
          </a:p>
          <a:p>
            <a:pPr lvl="0">
              <a:lnSpc>
                <a:spcPct val="115000"/>
              </a:lnSpc>
            </a:pPr>
            <a:r>
              <a:rPr lang="ru-RU" sz="2500" b="1" dirty="0">
                <a:solidFill>
                  <a:schemeClr val="tx1"/>
                </a:solidFill>
                <a:latin typeface="Times New Roman" panose="02020603050405020304" pitchFamily="18" charset="0"/>
                <a:cs typeface="Times New Roman" panose="02020603050405020304" pitchFamily="18" charset="0"/>
              </a:rPr>
              <a:t>           </a:t>
            </a:r>
            <a:r>
              <a:rPr lang="en-US" dirty="0"/>
              <a:t>David M. Shaffer, President and Chief Executive Officer of EnerSys, stated, “We are deeply saddened by the violence in Ukraine and stand firmly with the Ukrainian people. As the situation continues to unfold, our top priority is the safety of our employees in Ukraine and in Russia. We are suspending our operations in Russia and will comply fully with all sanctions.”</a:t>
            </a:r>
            <a:endParaRPr lang="ru-RU" sz="2500" b="1" dirty="0">
              <a:solidFill>
                <a:schemeClr val="tx1"/>
              </a:solidFill>
              <a:latin typeface="Times New Roman" panose="02020603050405020304" pitchFamily="18" charset="0"/>
              <a:cs typeface="Times New Roman" panose="02020603050405020304" pitchFamily="18" charset="0"/>
            </a:endParaRPr>
          </a:p>
          <a:p>
            <a:pPr lvl="0">
              <a:lnSpc>
                <a:spcPct val="115000"/>
              </a:lnSpc>
            </a:pPr>
            <a:r>
              <a:rPr lang="ru-RU" sz="2500" b="1" dirty="0">
                <a:solidFill>
                  <a:schemeClr val="tx1"/>
                </a:solidFill>
                <a:latin typeface="Times New Roman" panose="02020603050405020304" pitchFamily="18" charset="0"/>
                <a:cs typeface="Times New Roman" panose="02020603050405020304" pitchFamily="18" charset="0"/>
              </a:rPr>
              <a:t>       </a:t>
            </a:r>
            <a:r>
              <a:rPr lang="en-US" sz="1600" b="1" dirty="0">
                <a:solidFill>
                  <a:schemeClr val="tx1"/>
                </a:solidFill>
                <a:latin typeface="Times New Roman" panose="02020603050405020304" pitchFamily="18" charset="0"/>
                <a:cs typeface="Times New Roman" panose="02020603050405020304" pitchFamily="18" charset="0"/>
                <a:hlinkClick r:id="rId5"/>
              </a:rPr>
              <a:t>https://www.yahoo.com/lifestyle/enersys-suspend-operations-russia-211500726.html</a:t>
            </a:r>
            <a:endParaRPr lang="ru-RU" sz="1600" b="1" dirty="0">
              <a:solidFill>
                <a:schemeClr val="tx1"/>
              </a:solidFill>
              <a:latin typeface="Times New Roman" panose="02020603050405020304" pitchFamily="18" charset="0"/>
              <a:cs typeface="Times New Roman" panose="02020603050405020304" pitchFamily="18" charset="0"/>
            </a:endParaRPr>
          </a:p>
          <a:p>
            <a:pPr lvl="0">
              <a:lnSpc>
                <a:spcPct val="115000"/>
              </a:lnSpc>
            </a:pPr>
            <a:endParaRPr lang="ru-RU" sz="1600" b="1" dirty="0">
              <a:solidFill>
                <a:schemeClr val="tx1"/>
              </a:solidFill>
              <a:latin typeface="Times New Roman" panose="02020603050405020304" pitchFamily="18" charset="0"/>
              <a:cs typeface="Times New Roman" panose="02020603050405020304" pitchFamily="18" charset="0"/>
            </a:endParaRPr>
          </a:p>
          <a:p>
            <a:pPr lvl="0">
              <a:lnSpc>
                <a:spcPct val="115000"/>
              </a:lnSpc>
            </a:pPr>
            <a:endParaRPr lang="ru-RU" sz="1600" b="1" dirty="0">
              <a:solidFill>
                <a:schemeClr val="tx1"/>
              </a:solidFill>
              <a:latin typeface="Times New Roman" panose="02020603050405020304" pitchFamily="18" charset="0"/>
              <a:cs typeface="Times New Roman" panose="02020603050405020304" pitchFamily="18" charset="0"/>
            </a:endParaRP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a:t>
            </a: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Российские или не имеют наших компетенций или не могут сразу погасить имеющийся спрос.</a:t>
            </a:r>
          </a:p>
          <a:p>
            <a:pPr marL="0" marR="0" lvl="0" indent="0" algn="l" rtl="0">
              <a:lnSpc>
                <a:spcPct val="115000"/>
              </a:lnSpc>
              <a:spcBef>
                <a:spcPts val="0"/>
              </a:spcBef>
              <a:spcAft>
                <a:spcPts val="0"/>
              </a:spcAft>
              <a:buNone/>
            </a:pPr>
            <a:endParaRPr lang="ru-RU" sz="2500" b="1" dirty="0">
              <a:solidFill>
                <a:schemeClr val="tx1"/>
              </a:solidFill>
              <a:latin typeface="Times New Roman" panose="02020603050405020304" pitchFamily="18" charset="0"/>
              <a:cs typeface="Times New Roman" panose="02020603050405020304" pitchFamily="18" charset="0"/>
            </a:endParaRP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a:t>
            </a:r>
            <a:r>
              <a:rPr lang="ru-RU" sz="2500" b="1" dirty="0" err="1">
                <a:solidFill>
                  <a:schemeClr val="tx1"/>
                </a:solidFill>
                <a:latin typeface="Times New Roman" panose="02020603050405020304" pitchFamily="18" charset="0"/>
                <a:cs typeface="Times New Roman" panose="02020603050405020304" pitchFamily="18" charset="0"/>
              </a:rPr>
              <a:t>Лиотех</a:t>
            </a:r>
            <a:r>
              <a:rPr lang="ru-RU" sz="2500" b="1" dirty="0">
                <a:solidFill>
                  <a:schemeClr val="tx1"/>
                </a:solidFill>
                <a:latin typeface="Times New Roman" panose="02020603050405020304" pitchFamily="18" charset="0"/>
                <a:cs typeface="Times New Roman" panose="02020603050405020304" pitchFamily="18" charset="0"/>
              </a:rPr>
              <a:t>»,  «</a:t>
            </a:r>
            <a:r>
              <a:rPr lang="ru-RU" sz="2500" b="1" dirty="0" err="1">
                <a:solidFill>
                  <a:schemeClr val="tx1"/>
                </a:solidFill>
                <a:latin typeface="Times New Roman" panose="02020603050405020304" pitchFamily="18" charset="0"/>
                <a:cs typeface="Times New Roman" panose="02020603050405020304" pitchFamily="18" charset="0"/>
              </a:rPr>
              <a:t>Чеченефтехимпром</a:t>
            </a:r>
            <a:r>
              <a:rPr lang="ru-RU" sz="2500" b="1" dirty="0">
                <a:solidFill>
                  <a:schemeClr val="tx1"/>
                </a:solidFill>
                <a:latin typeface="Times New Roman" panose="02020603050405020304" pitchFamily="18" charset="0"/>
                <a:cs typeface="Times New Roman" panose="02020603050405020304" pitchFamily="18" charset="0"/>
              </a:rPr>
              <a:t>» </a:t>
            </a: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a:t>
            </a: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Таким образом на рынке хватит места для всех.  </a:t>
            </a:r>
            <a:endParaRPr sz="2500" b="1" i="0" u="none" strike="noStrike" cap="none"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6" name="Google Shape;166;p17"/>
          <p:cNvPicPr preferRelativeResize="0"/>
          <p:nvPr/>
        </p:nvPicPr>
        <p:blipFill rotWithShape="1">
          <a:blip r:embed="rId3">
            <a:alphaModFix amt="5000"/>
          </a:blip>
          <a:srcRect/>
          <a:stretch/>
        </p:blipFill>
        <p:spPr>
          <a:xfrm rot="10800000">
            <a:off x="5406187" y="2391854"/>
            <a:ext cx="9271002" cy="1473200"/>
          </a:xfrm>
          <a:prstGeom prst="rect">
            <a:avLst/>
          </a:prstGeom>
          <a:noFill/>
          <a:ln>
            <a:noFill/>
          </a:ln>
        </p:spPr>
      </p:pic>
      <p:pic>
        <p:nvPicPr>
          <p:cNvPr id="167" name="Google Shape;167;p17"/>
          <p:cNvPicPr preferRelativeResize="0"/>
          <p:nvPr/>
        </p:nvPicPr>
        <p:blipFill rotWithShape="1">
          <a:blip r:embed="rId4">
            <a:alphaModFix/>
          </a:blip>
          <a:srcRect/>
          <a:stretch/>
        </p:blipFill>
        <p:spPr>
          <a:xfrm flipH="1">
            <a:off x="-31613" y="1033786"/>
            <a:ext cx="5437802" cy="509245"/>
          </a:xfrm>
          <a:prstGeom prst="rect">
            <a:avLst/>
          </a:prstGeom>
          <a:noFill/>
          <a:ln>
            <a:noFill/>
          </a:ln>
        </p:spPr>
      </p:pic>
      <p:cxnSp>
        <p:nvCxnSpPr>
          <p:cNvPr id="168" name="Google Shape;168;p17"/>
          <p:cNvCxnSpPr/>
          <p:nvPr/>
        </p:nvCxnSpPr>
        <p:spPr>
          <a:xfrm>
            <a:off x="17738120" y="6012234"/>
            <a:ext cx="0" cy="3742500"/>
          </a:xfrm>
          <a:prstGeom prst="straightConnector1">
            <a:avLst/>
          </a:prstGeom>
          <a:noFill/>
          <a:ln w="9525" cap="flat" cmpd="sng">
            <a:solidFill>
              <a:srgbClr val="D2CCF7"/>
            </a:solidFill>
            <a:prstDash val="solid"/>
            <a:round/>
            <a:headEnd type="none" w="sm" len="sm"/>
            <a:tailEnd type="none" w="sm" len="sm"/>
          </a:ln>
        </p:spPr>
      </p:cxnSp>
      <p:sp>
        <p:nvSpPr>
          <p:cNvPr id="169" name="Google Shape;169;p17"/>
          <p:cNvSpPr txBox="1">
            <a:spLocks noGrp="1"/>
          </p:cNvSpPr>
          <p:nvPr>
            <p:ph type="sldNum" idx="12"/>
          </p:nvPr>
        </p:nvSpPr>
        <p:spPr>
          <a:xfrm>
            <a:off x="11303479" y="10122573"/>
            <a:ext cx="3402000" cy="569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ru-RU"/>
              <a:t>6</a:t>
            </a:fld>
            <a:endParaRPr/>
          </a:p>
        </p:txBody>
      </p:sp>
      <p:sp>
        <p:nvSpPr>
          <p:cNvPr id="171" name="Google Shape;171;p17"/>
          <p:cNvSpPr txBox="1">
            <a:spLocks noGrp="1"/>
          </p:cNvSpPr>
          <p:nvPr>
            <p:ph type="ctrTitle"/>
          </p:nvPr>
        </p:nvSpPr>
        <p:spPr>
          <a:xfrm>
            <a:off x="790799" y="383500"/>
            <a:ext cx="7845000" cy="729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9354"/>
              <a:buFont typeface="Arial"/>
              <a:buNone/>
            </a:pPr>
            <a:r>
              <a:rPr lang="ru-RU" sz="3500" b="0">
                <a:latin typeface="Arial Black"/>
                <a:ea typeface="Arial Black"/>
                <a:cs typeface="Arial Black"/>
                <a:sym typeface="Arial Black"/>
              </a:rPr>
              <a:t>Рынок</a:t>
            </a:r>
            <a:endParaRPr sz="3500" b="0">
              <a:latin typeface="Arial Black"/>
              <a:ea typeface="Arial Black"/>
              <a:cs typeface="Arial Black"/>
              <a:sym typeface="Arial Black"/>
            </a:endParaRPr>
          </a:p>
        </p:txBody>
      </p:sp>
      <p:pic>
        <p:nvPicPr>
          <p:cNvPr id="172" name="Google Shape;172;p17"/>
          <p:cNvPicPr preferRelativeResize="0"/>
          <p:nvPr/>
        </p:nvPicPr>
        <p:blipFill rotWithShape="1">
          <a:blip r:embed="rId4">
            <a:alphaModFix/>
          </a:blip>
          <a:srcRect/>
          <a:stretch/>
        </p:blipFill>
        <p:spPr>
          <a:xfrm rot="10800000" flipH="1">
            <a:off x="9681537" y="9613336"/>
            <a:ext cx="5437802" cy="509245"/>
          </a:xfrm>
          <a:prstGeom prst="rect">
            <a:avLst/>
          </a:prstGeom>
          <a:noFill/>
          <a:ln>
            <a:noFill/>
          </a:ln>
        </p:spPr>
      </p:pic>
      <p:sp>
        <p:nvSpPr>
          <p:cNvPr id="10" name="Google Shape;146;p15">
            <a:extLst>
              <a:ext uri="{FF2B5EF4-FFF2-40B4-BE49-F238E27FC236}">
                <a16:creationId xmlns:a16="http://schemas.microsoft.com/office/drawing/2014/main" id="{5C077E65-9472-49AA-9CC9-442FD44A25E0}"/>
              </a:ext>
            </a:extLst>
          </p:cNvPr>
          <p:cNvSpPr txBox="1"/>
          <p:nvPr/>
        </p:nvSpPr>
        <p:spPr>
          <a:xfrm>
            <a:off x="1297912" y="2204801"/>
            <a:ext cx="13234200" cy="5470335"/>
          </a:xfrm>
          <a:prstGeom prst="rect">
            <a:avLst/>
          </a:prstGeom>
          <a:noFill/>
          <a:ln>
            <a:noFill/>
          </a:ln>
        </p:spPr>
        <p:txBody>
          <a:bodyPr spcFirstLastPara="1" wrap="square" lIns="36000" tIns="36000" rIns="36000" bIns="36000" anchor="t" anchorCtr="0">
            <a:spAutoFit/>
          </a:bodyPr>
          <a:lstStyle/>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a:t>
            </a:r>
            <a:r>
              <a:rPr lang="ru-RU" sz="2400" b="1" dirty="0">
                <a:solidFill>
                  <a:schemeClr val="tx1"/>
                </a:solidFill>
                <a:latin typeface="Times New Roman" panose="02020603050405020304" pitchFamily="18" charset="0"/>
                <a:cs typeface="Times New Roman" panose="02020603050405020304" pitchFamily="18" charset="0"/>
              </a:rPr>
              <a:t>Прогноз потенциала роста мирового рынка литий-иона в секторе «системы накопления»  к 2023 году в 5-6 раз до 33 </a:t>
            </a:r>
            <a:r>
              <a:rPr lang="ru-RU" sz="2400" b="1" dirty="0" err="1">
                <a:solidFill>
                  <a:schemeClr val="tx1"/>
                </a:solidFill>
                <a:latin typeface="Times New Roman" panose="02020603050405020304" pitchFamily="18" charset="0"/>
                <a:cs typeface="Times New Roman" panose="02020603050405020304" pitchFamily="18" charset="0"/>
              </a:rPr>
              <a:t>ГВтч</a:t>
            </a:r>
            <a:r>
              <a:rPr lang="ru-RU" sz="2400" b="1" dirty="0">
                <a:solidFill>
                  <a:schemeClr val="tx1"/>
                </a:solidFill>
                <a:latin typeface="Times New Roman" panose="02020603050405020304" pitchFamily="18" charset="0"/>
                <a:cs typeface="Times New Roman" panose="02020603050405020304" pitchFamily="18" charset="0"/>
              </a:rPr>
              <a:t> (от базы 2019 г). </a:t>
            </a:r>
            <a:endParaRPr lang="ru-RU" sz="2400" b="1" i="0" u="none" strike="noStrike" cap="none" dirty="0">
              <a:solidFill>
                <a:schemeClr val="tx1"/>
              </a:solidFill>
              <a:latin typeface="Times New Roman" panose="02020603050405020304" pitchFamily="18" charset="0"/>
              <a:cs typeface="Times New Roman" panose="02020603050405020304" pitchFamily="18" charset="0"/>
            </a:endParaRPr>
          </a:p>
          <a:p>
            <a:pPr marL="0" marR="0" lvl="0" indent="0" algn="l" rtl="0">
              <a:lnSpc>
                <a:spcPct val="115000"/>
              </a:lnSpc>
              <a:spcBef>
                <a:spcPts val="0"/>
              </a:spcBef>
              <a:spcAft>
                <a:spcPts val="0"/>
              </a:spcAft>
              <a:buNone/>
            </a:pPr>
            <a:r>
              <a:rPr lang="ru-RU" sz="1800" b="1" i="0" u="none" strike="noStrike" cap="none" dirty="0">
                <a:solidFill>
                  <a:schemeClr val="tx1"/>
                </a:solidFill>
                <a:latin typeface="Times New Roman" panose="02020603050405020304" pitchFamily="18" charset="0"/>
                <a:cs typeface="Times New Roman" panose="02020603050405020304" pitchFamily="18" charset="0"/>
              </a:rPr>
              <a:t>            Источник: </a:t>
            </a:r>
            <a:r>
              <a:rPr lang="en-US" sz="1800" b="1" i="0" u="none" strike="noStrike" cap="none" dirty="0">
                <a:solidFill>
                  <a:schemeClr val="tx1"/>
                </a:solidFill>
                <a:latin typeface="Times New Roman" panose="02020603050405020304" pitchFamily="18" charset="0"/>
                <a:cs typeface="Times New Roman" panose="02020603050405020304" pitchFamily="18" charset="0"/>
              </a:rPr>
              <a:t>Global Battery Alliance, </a:t>
            </a:r>
            <a:r>
              <a:rPr lang="en-US" sz="1800" b="1" i="0" u="none" strike="noStrike" cap="none" dirty="0" err="1">
                <a:solidFill>
                  <a:schemeClr val="tx1"/>
                </a:solidFill>
                <a:latin typeface="Times New Roman" panose="02020603050405020304" pitchFamily="18" charset="0"/>
                <a:cs typeface="Times New Roman" panose="02020603050405020304" pitchFamily="18" charset="0"/>
              </a:rPr>
              <a:t>Avicenne</a:t>
            </a:r>
            <a:r>
              <a:rPr lang="en-US" sz="1800" b="1" i="0" u="none" strike="noStrike" cap="none" dirty="0">
                <a:solidFill>
                  <a:schemeClr val="tx1"/>
                </a:solidFill>
                <a:latin typeface="Times New Roman" panose="02020603050405020304" pitchFamily="18" charset="0"/>
                <a:cs typeface="Times New Roman" panose="02020603050405020304" pitchFamily="18" charset="0"/>
              </a:rPr>
              <a:t> Energy, Wood Mackenzie, BNEF, </a:t>
            </a:r>
            <a:r>
              <a:rPr lang="en-US" sz="1800" b="1" i="0" u="none" strike="noStrike" cap="none" dirty="0" err="1">
                <a:solidFill>
                  <a:schemeClr val="tx1"/>
                </a:solidFill>
                <a:latin typeface="Times New Roman" panose="02020603050405020304" pitchFamily="18" charset="0"/>
                <a:cs typeface="Times New Roman" panose="02020603050405020304" pitchFamily="18" charset="0"/>
              </a:rPr>
              <a:t>Vygon</a:t>
            </a:r>
            <a:r>
              <a:rPr lang="en-US" sz="1800" b="1" i="0" u="none" strike="noStrike" cap="none" dirty="0">
                <a:solidFill>
                  <a:schemeClr val="tx1"/>
                </a:solidFill>
                <a:latin typeface="Times New Roman" panose="02020603050405020304" pitchFamily="18" charset="0"/>
                <a:cs typeface="Times New Roman" panose="02020603050405020304" pitchFamily="18" charset="0"/>
              </a:rPr>
              <a:t> Consulting</a:t>
            </a:r>
            <a:r>
              <a:rPr lang="en-US" sz="2500" b="1" dirty="0">
                <a:solidFill>
                  <a:schemeClr val="tx1"/>
                </a:solidFill>
                <a:latin typeface="Times New Roman" panose="02020603050405020304" pitchFamily="18" charset="0"/>
                <a:cs typeface="Times New Roman" panose="02020603050405020304" pitchFamily="18" charset="0"/>
              </a:rPr>
              <a:t>.</a:t>
            </a:r>
            <a:endParaRPr lang="ru-RU" sz="2500" b="1" dirty="0">
              <a:solidFill>
                <a:schemeClr val="tx1"/>
              </a:solidFill>
              <a:latin typeface="Times New Roman" panose="02020603050405020304" pitchFamily="18" charset="0"/>
              <a:cs typeface="Times New Roman" panose="02020603050405020304" pitchFamily="18" charset="0"/>
            </a:endParaRPr>
          </a:p>
          <a:p>
            <a:pPr marL="0" marR="0" lvl="0" indent="0" algn="l" rtl="0">
              <a:lnSpc>
                <a:spcPct val="115000"/>
              </a:lnSpc>
              <a:spcBef>
                <a:spcPts val="0"/>
              </a:spcBef>
              <a:spcAft>
                <a:spcPts val="0"/>
              </a:spcAft>
              <a:buNone/>
            </a:pPr>
            <a:endParaRPr lang="ru-RU" sz="2500" b="1" dirty="0">
              <a:solidFill>
                <a:schemeClr val="tx1"/>
              </a:solidFill>
              <a:latin typeface="Times New Roman" panose="02020603050405020304" pitchFamily="18" charset="0"/>
              <a:cs typeface="Times New Roman" panose="02020603050405020304" pitchFamily="18" charset="0"/>
            </a:endParaRPr>
          </a:p>
          <a:p>
            <a:pPr lvl="0">
              <a:lnSpc>
                <a:spcPct val="115000"/>
              </a:lnSpc>
            </a:pPr>
            <a:r>
              <a:rPr lang="ru-RU" sz="2500" b="1" dirty="0">
                <a:solidFill>
                  <a:schemeClr val="tx1"/>
                </a:solidFill>
                <a:latin typeface="Times New Roman" panose="02020603050405020304" pitchFamily="18" charset="0"/>
                <a:cs typeface="Times New Roman" panose="02020603050405020304" pitchFamily="18" charset="0"/>
              </a:rPr>
              <a:t> </a:t>
            </a:r>
            <a:r>
              <a:rPr lang="ru-RU" sz="2800" b="1" dirty="0">
                <a:solidFill>
                  <a:schemeClr val="tx1"/>
                </a:solidFill>
                <a:latin typeface="Times New Roman" panose="02020603050405020304" pitchFamily="18" charset="0"/>
                <a:cs typeface="Times New Roman" panose="02020603050405020304" pitchFamily="18" charset="0"/>
              </a:rPr>
              <a:t> </a:t>
            </a:r>
            <a:r>
              <a:rPr lang="ru-RU" sz="2400" b="1" dirty="0">
                <a:solidFill>
                  <a:schemeClr val="tx1"/>
                </a:solidFill>
                <a:latin typeface="Times New Roman" panose="02020603050405020304" pitchFamily="18" charset="0"/>
                <a:cs typeface="Times New Roman" panose="02020603050405020304" pitchFamily="18" charset="0"/>
              </a:rPr>
              <a:t>М</a:t>
            </a:r>
            <a:r>
              <a:rPr lang="ru-RU" sz="2400" b="1" dirty="0">
                <a:latin typeface="Times New Roman" panose="02020603050405020304" pitchFamily="18" charset="0"/>
                <a:cs typeface="Times New Roman" panose="02020603050405020304" pitchFamily="18" charset="0"/>
              </a:rPr>
              <a:t>аксимальный объем российского сегмента рынка СНЭ к 2025 году может составить 8,6 млрд долл. США в год (реалистично –1,5-3 млрд долл. США в год), что даст экономике страны эффект (за вычетом инвестиций) в 11 млрд долл. США в год (для реалистичного объема рынка – 2,5-5 млрд долл. США в год)</a:t>
            </a:r>
            <a:r>
              <a:rPr lang="ru-RU" sz="2400"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	</a:t>
            </a:r>
          </a:p>
          <a:p>
            <a:pPr lvl="0">
              <a:lnSpc>
                <a:spcPct val="115000"/>
              </a:lnSpc>
            </a:pPr>
            <a:r>
              <a:rPr lang="ru-RU" sz="2800" b="1" dirty="0">
                <a:latin typeface="Times New Roman" panose="02020603050405020304" pitchFamily="18" charset="0"/>
                <a:cs typeface="Times New Roman" panose="02020603050405020304" pitchFamily="18" charset="0"/>
              </a:rPr>
              <a:t>          </a:t>
            </a:r>
            <a:r>
              <a:rPr lang="ru-RU" sz="1800" b="1" dirty="0">
                <a:latin typeface="Times New Roman" panose="02020603050405020304" pitchFamily="18" charset="0"/>
                <a:cs typeface="Times New Roman" panose="02020603050405020304" pitchFamily="18" charset="0"/>
              </a:rPr>
              <a:t>Источник: Экспертно-аналитический доклад. </a:t>
            </a:r>
            <a:r>
              <a:rPr lang="ru-RU" sz="1800" b="1" dirty="0">
                <a:solidFill>
                  <a:schemeClr val="tx1"/>
                </a:solidFill>
                <a:latin typeface="Times New Roman" panose="02020603050405020304" pitchFamily="18" charset="0"/>
                <a:cs typeface="Times New Roman" panose="02020603050405020304" pitchFamily="18" charset="0"/>
              </a:rPr>
              <a:t> НТИ. </a:t>
            </a:r>
            <a:r>
              <a:rPr lang="ru-RU" sz="1800" b="1" dirty="0" err="1">
                <a:solidFill>
                  <a:schemeClr val="tx1"/>
                </a:solidFill>
                <a:latin typeface="Times New Roman" panose="02020603050405020304" pitchFamily="18" charset="0"/>
                <a:cs typeface="Times New Roman" panose="02020603050405020304" pitchFamily="18" charset="0"/>
              </a:rPr>
              <a:t>Энерджинет</a:t>
            </a:r>
            <a:r>
              <a:rPr lang="ru-RU" sz="1800" b="1" dirty="0">
                <a:solidFill>
                  <a:schemeClr val="tx1"/>
                </a:solidFill>
                <a:latin typeface="Times New Roman" panose="02020603050405020304" pitchFamily="18" charset="0"/>
                <a:cs typeface="Times New Roman" panose="02020603050405020304" pitchFamily="18" charset="0"/>
              </a:rPr>
              <a:t>. Роснано. Под ред. Ю. Удальцова и Д. Холкина </a:t>
            </a:r>
          </a:p>
          <a:p>
            <a:pPr lvl="0">
              <a:lnSpc>
                <a:spcPct val="115000"/>
              </a:lnSpc>
            </a:pPr>
            <a:r>
              <a:rPr lang="ru-RU" sz="1800" b="1" dirty="0">
                <a:solidFill>
                  <a:schemeClr val="tx1"/>
                </a:solidFill>
                <a:latin typeface="Times New Roman" panose="02020603050405020304" pitchFamily="18" charset="0"/>
                <a:cs typeface="Times New Roman" panose="02020603050405020304" pitchFamily="18" charset="0"/>
              </a:rPr>
              <a:t>     2018 г.  </a:t>
            </a:r>
          </a:p>
          <a:p>
            <a:pPr lvl="0">
              <a:lnSpc>
                <a:spcPct val="115000"/>
              </a:lnSpc>
            </a:pPr>
            <a:endParaRPr lang="ru-RU" sz="2800" b="1" dirty="0"/>
          </a:p>
          <a:p>
            <a:pPr lvl="0">
              <a:lnSpc>
                <a:spcPct val="115000"/>
              </a:lnSpc>
            </a:pPr>
            <a:endParaRPr lang="ru-RU" sz="2800" dirty="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178" name="Google Shape;178;p18"/>
          <p:cNvPicPr preferRelativeResize="0"/>
          <p:nvPr/>
        </p:nvPicPr>
        <p:blipFill rotWithShape="1">
          <a:blip r:embed="rId3">
            <a:alphaModFix amt="5000"/>
          </a:blip>
          <a:srcRect/>
          <a:stretch/>
        </p:blipFill>
        <p:spPr>
          <a:xfrm rot="10800000">
            <a:off x="5406187" y="2391854"/>
            <a:ext cx="9271002" cy="1473200"/>
          </a:xfrm>
          <a:prstGeom prst="rect">
            <a:avLst/>
          </a:prstGeom>
          <a:noFill/>
          <a:ln>
            <a:noFill/>
          </a:ln>
        </p:spPr>
      </p:pic>
      <p:pic>
        <p:nvPicPr>
          <p:cNvPr id="179" name="Google Shape;179;p18"/>
          <p:cNvPicPr preferRelativeResize="0"/>
          <p:nvPr/>
        </p:nvPicPr>
        <p:blipFill rotWithShape="1">
          <a:blip r:embed="rId4">
            <a:alphaModFix/>
          </a:blip>
          <a:srcRect/>
          <a:stretch/>
        </p:blipFill>
        <p:spPr>
          <a:xfrm flipH="1">
            <a:off x="-31613" y="1033786"/>
            <a:ext cx="5437802" cy="509245"/>
          </a:xfrm>
          <a:prstGeom prst="rect">
            <a:avLst/>
          </a:prstGeom>
          <a:noFill/>
          <a:ln>
            <a:noFill/>
          </a:ln>
        </p:spPr>
      </p:pic>
      <p:cxnSp>
        <p:nvCxnSpPr>
          <p:cNvPr id="180" name="Google Shape;180;p18"/>
          <p:cNvCxnSpPr/>
          <p:nvPr/>
        </p:nvCxnSpPr>
        <p:spPr>
          <a:xfrm>
            <a:off x="17738120" y="6012234"/>
            <a:ext cx="0" cy="3742500"/>
          </a:xfrm>
          <a:prstGeom prst="straightConnector1">
            <a:avLst/>
          </a:prstGeom>
          <a:noFill/>
          <a:ln w="9525" cap="flat" cmpd="sng">
            <a:solidFill>
              <a:srgbClr val="D2CCF7"/>
            </a:solidFill>
            <a:prstDash val="solid"/>
            <a:round/>
            <a:headEnd type="none" w="sm" len="sm"/>
            <a:tailEnd type="none" w="sm" len="sm"/>
          </a:ln>
        </p:spPr>
      </p:cxnSp>
      <p:sp>
        <p:nvSpPr>
          <p:cNvPr id="181" name="Google Shape;181;p18"/>
          <p:cNvSpPr txBox="1">
            <a:spLocks noGrp="1"/>
          </p:cNvSpPr>
          <p:nvPr>
            <p:ph type="sldNum" idx="12"/>
          </p:nvPr>
        </p:nvSpPr>
        <p:spPr>
          <a:xfrm>
            <a:off x="11303479" y="10122573"/>
            <a:ext cx="3402000" cy="569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ru-RU"/>
              <a:t>7</a:t>
            </a:fld>
            <a:endParaRPr/>
          </a:p>
        </p:txBody>
      </p:sp>
      <p:sp>
        <p:nvSpPr>
          <p:cNvPr id="182" name="Google Shape;182;p18"/>
          <p:cNvSpPr txBox="1"/>
          <p:nvPr/>
        </p:nvSpPr>
        <p:spPr>
          <a:xfrm>
            <a:off x="992700" y="2316950"/>
            <a:ext cx="13234200" cy="2284847"/>
          </a:xfrm>
          <a:prstGeom prst="rect">
            <a:avLst/>
          </a:prstGeom>
          <a:noFill/>
          <a:ln>
            <a:noFill/>
          </a:ln>
        </p:spPr>
        <p:txBody>
          <a:bodyPr spcFirstLastPara="1" wrap="square" lIns="36000" tIns="36000" rIns="36000" bIns="36000" anchor="t" anchorCtr="0">
            <a:spAutoFit/>
          </a:bodyPr>
          <a:lstStyle/>
          <a:p>
            <a:pPr marL="0" marR="0" lvl="0" indent="0" algn="l" rtl="0">
              <a:lnSpc>
                <a:spcPct val="115000"/>
              </a:lnSpc>
              <a:spcBef>
                <a:spcPts val="0"/>
              </a:spcBef>
              <a:spcAft>
                <a:spcPts val="0"/>
              </a:spcAft>
              <a:buNone/>
            </a:pPr>
            <a:r>
              <a:rPr lang="ru-RU" sz="2500" dirty="0">
                <a:solidFill>
                  <a:schemeClr val="lt1"/>
                </a:solidFill>
              </a:rPr>
              <a:t>А теперь нужно чётко и внятно рассказать как среди всех этих конкурентов, прекрасных действующих и потенциальных потребителей ы планируете зарабатывать? Кто вам платит? Сколько платит, какой чек? Какова себестоимость? Из чего она обычно складывается?</a:t>
            </a:r>
            <a:r>
              <a:rPr lang="ru-RU" sz="2500" b="1" dirty="0">
                <a:solidFill>
                  <a:schemeClr val="lt1"/>
                </a:solidFill>
              </a:rPr>
              <a:t> (удалить это после заполнения слайда)</a:t>
            </a:r>
            <a:endParaRPr sz="2500" b="1" i="0" u="none" strike="noStrike" cap="none" dirty="0">
              <a:solidFill>
                <a:schemeClr val="lt1"/>
              </a:solidFill>
            </a:endParaRPr>
          </a:p>
          <a:p>
            <a:pPr marL="0" marR="0" lvl="0" indent="0" algn="l" rtl="0">
              <a:lnSpc>
                <a:spcPct val="115000"/>
              </a:lnSpc>
              <a:spcBef>
                <a:spcPts val="0"/>
              </a:spcBef>
              <a:spcAft>
                <a:spcPts val="0"/>
              </a:spcAft>
              <a:buNone/>
            </a:pPr>
            <a:endParaRPr sz="2500" b="1" i="0" u="none" strike="noStrike" cap="none" dirty="0">
              <a:solidFill>
                <a:schemeClr val="lt1"/>
              </a:solidFill>
            </a:endParaRPr>
          </a:p>
        </p:txBody>
      </p:sp>
      <p:sp>
        <p:nvSpPr>
          <p:cNvPr id="183" name="Google Shape;183;p18"/>
          <p:cNvSpPr txBox="1">
            <a:spLocks noGrp="1"/>
          </p:cNvSpPr>
          <p:nvPr>
            <p:ph type="ctrTitle"/>
          </p:nvPr>
        </p:nvSpPr>
        <p:spPr>
          <a:xfrm>
            <a:off x="790799" y="383500"/>
            <a:ext cx="7845000" cy="729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9354"/>
              <a:buFont typeface="Arial"/>
              <a:buNone/>
            </a:pPr>
            <a:r>
              <a:rPr lang="ru-RU" sz="3500" b="0">
                <a:latin typeface="Arial Black"/>
                <a:ea typeface="Arial Black"/>
                <a:cs typeface="Arial Black"/>
                <a:sym typeface="Arial Black"/>
              </a:rPr>
              <a:t>Бизнес-модель</a:t>
            </a:r>
            <a:endParaRPr sz="3500" b="0">
              <a:latin typeface="Arial Black"/>
              <a:ea typeface="Arial Black"/>
              <a:cs typeface="Arial Black"/>
              <a:sym typeface="Arial Black"/>
            </a:endParaRPr>
          </a:p>
        </p:txBody>
      </p:sp>
      <p:pic>
        <p:nvPicPr>
          <p:cNvPr id="184" name="Google Shape;184;p18"/>
          <p:cNvPicPr preferRelativeResize="0"/>
          <p:nvPr/>
        </p:nvPicPr>
        <p:blipFill rotWithShape="1">
          <a:blip r:embed="rId4">
            <a:alphaModFix/>
          </a:blip>
          <a:srcRect/>
          <a:stretch/>
        </p:blipFill>
        <p:spPr>
          <a:xfrm rot="10800000" flipH="1">
            <a:off x="9681537" y="9613336"/>
            <a:ext cx="5437802" cy="509245"/>
          </a:xfrm>
          <a:prstGeom prst="rect">
            <a:avLst/>
          </a:prstGeom>
          <a:noFill/>
          <a:ln>
            <a:noFill/>
          </a:ln>
        </p:spPr>
      </p:pic>
      <p:sp>
        <p:nvSpPr>
          <p:cNvPr id="10" name="Google Shape;146;p15">
            <a:extLst>
              <a:ext uri="{FF2B5EF4-FFF2-40B4-BE49-F238E27FC236}">
                <a16:creationId xmlns:a16="http://schemas.microsoft.com/office/drawing/2014/main" id="{C425E23A-64A8-44D3-88CE-361D54C8CA1B}"/>
              </a:ext>
            </a:extLst>
          </p:cNvPr>
          <p:cNvSpPr txBox="1"/>
          <p:nvPr/>
        </p:nvSpPr>
        <p:spPr>
          <a:xfrm>
            <a:off x="1442989" y="2193317"/>
            <a:ext cx="13234200" cy="7293141"/>
          </a:xfrm>
          <a:prstGeom prst="rect">
            <a:avLst/>
          </a:prstGeom>
          <a:noFill/>
          <a:ln>
            <a:noFill/>
          </a:ln>
        </p:spPr>
        <p:txBody>
          <a:bodyPr spcFirstLastPara="1" wrap="square" lIns="36000" tIns="36000" rIns="36000" bIns="36000" anchor="t" anchorCtr="0">
            <a:spAutoFit/>
          </a:bodyPr>
          <a:lstStyle/>
          <a:p>
            <a:pPr marL="0" marR="0" lvl="0" indent="0" algn="l" rtl="0">
              <a:lnSpc>
                <a:spcPct val="115000"/>
              </a:lnSpc>
              <a:spcBef>
                <a:spcPts val="0"/>
              </a:spcBef>
              <a:spcAft>
                <a:spcPts val="0"/>
              </a:spcAft>
              <a:buNone/>
            </a:pPr>
            <a:r>
              <a:rPr lang="ru-RU" sz="2400" b="1" dirty="0">
                <a:solidFill>
                  <a:schemeClr val="tx1"/>
                </a:solidFill>
                <a:latin typeface="Times New Roman" panose="02020603050405020304" pitchFamily="18" charset="0"/>
                <a:cs typeface="Times New Roman" panose="02020603050405020304" pitchFamily="18" charset="0"/>
              </a:rPr>
              <a:t>                    Аккумуляторный завод и проектный отдел предлагают для:</a:t>
            </a:r>
          </a:p>
          <a:p>
            <a:pPr marL="0" marR="0" lvl="0" indent="0" algn="l" rtl="0">
              <a:lnSpc>
                <a:spcPct val="115000"/>
              </a:lnSpc>
              <a:spcBef>
                <a:spcPts val="0"/>
              </a:spcBef>
              <a:spcAft>
                <a:spcPts val="0"/>
              </a:spcAft>
              <a:buNone/>
            </a:pPr>
            <a:endParaRPr lang="ru-RU" sz="2400" b="1" dirty="0">
              <a:solidFill>
                <a:schemeClr val="tx1"/>
              </a:solidFill>
              <a:latin typeface="Times New Roman" panose="02020603050405020304" pitchFamily="18" charset="0"/>
              <a:cs typeface="Times New Roman" panose="02020603050405020304" pitchFamily="18" charset="0"/>
            </a:endParaRPr>
          </a:p>
          <a:p>
            <a:pPr marR="0" lvl="0" algn="l" rtl="0">
              <a:lnSpc>
                <a:spcPct val="115000"/>
              </a:lnSpc>
              <a:spcBef>
                <a:spcPts val="0"/>
              </a:spcBef>
              <a:spcAft>
                <a:spcPts val="0"/>
              </a:spcAft>
            </a:pPr>
            <a:r>
              <a:rPr lang="ru-RU" sz="2400" b="1" dirty="0">
                <a:solidFill>
                  <a:schemeClr val="tx1"/>
                </a:solidFill>
                <a:latin typeface="Times New Roman" panose="02020603050405020304" pitchFamily="18" charset="0"/>
                <a:cs typeface="Times New Roman" panose="02020603050405020304" pitchFamily="18" charset="0"/>
              </a:rPr>
              <a:t>  - </a:t>
            </a:r>
            <a:r>
              <a:rPr lang="en-US" sz="2400" b="1" dirty="0">
                <a:solidFill>
                  <a:schemeClr val="tx1"/>
                </a:solidFill>
                <a:latin typeface="Times New Roman" panose="02020603050405020304" pitchFamily="18" charset="0"/>
                <a:cs typeface="Times New Roman" panose="02020603050405020304" pitchFamily="18" charset="0"/>
              </a:rPr>
              <a:t>B2G</a:t>
            </a:r>
            <a:r>
              <a:rPr lang="ru-RU" sz="2400" b="1" dirty="0">
                <a:solidFill>
                  <a:schemeClr val="tx1"/>
                </a:solidFill>
                <a:latin typeface="Times New Roman" panose="02020603050405020304" pitchFamily="18" charset="0"/>
                <a:cs typeface="Times New Roman" panose="02020603050405020304" pitchFamily="18" charset="0"/>
              </a:rPr>
              <a:t> </a:t>
            </a:r>
            <a:r>
              <a:rPr lang="en-US" sz="2400" b="1" dirty="0">
                <a:solidFill>
                  <a:schemeClr val="tx1"/>
                </a:solidFill>
                <a:latin typeface="Times New Roman" panose="02020603050405020304" pitchFamily="18" charset="0"/>
                <a:cs typeface="Times New Roman" panose="02020603050405020304" pitchFamily="18" charset="0"/>
              </a:rPr>
              <a:t> </a:t>
            </a:r>
            <a:r>
              <a:rPr lang="ru-RU" sz="2400" b="1" dirty="0">
                <a:solidFill>
                  <a:schemeClr val="tx1"/>
                </a:solidFill>
                <a:latin typeface="Times New Roman" panose="02020603050405020304" pitchFamily="18" charset="0"/>
                <a:cs typeface="Times New Roman" panose="02020603050405020304" pitchFamily="18" charset="0"/>
              </a:rPr>
              <a:t>аванпроект, технический проект, НИОКР, РКД, обратный инжиниринг, поставка, испытания.</a:t>
            </a:r>
          </a:p>
          <a:p>
            <a:pPr marR="0" lvl="0" algn="l" rtl="0">
              <a:lnSpc>
                <a:spcPct val="115000"/>
              </a:lnSpc>
              <a:spcBef>
                <a:spcPts val="0"/>
              </a:spcBef>
              <a:spcAft>
                <a:spcPts val="0"/>
              </a:spcAft>
            </a:pPr>
            <a:endParaRPr lang="ru-RU" sz="2400" b="1" dirty="0">
              <a:solidFill>
                <a:schemeClr val="tx1"/>
              </a:solidFill>
              <a:latin typeface="Times New Roman" panose="02020603050405020304" pitchFamily="18" charset="0"/>
              <a:cs typeface="Times New Roman" panose="02020603050405020304" pitchFamily="18" charset="0"/>
            </a:endParaRPr>
          </a:p>
          <a:p>
            <a:pPr marR="0" lvl="0" algn="l" rtl="0">
              <a:lnSpc>
                <a:spcPct val="115000"/>
              </a:lnSpc>
              <a:spcBef>
                <a:spcPts val="0"/>
              </a:spcBef>
              <a:spcAft>
                <a:spcPts val="0"/>
              </a:spcAft>
            </a:pPr>
            <a:r>
              <a:rPr lang="ru-RU" sz="2400" b="1" i="0" u="none" strike="noStrike" cap="none" dirty="0">
                <a:solidFill>
                  <a:schemeClr val="tx1"/>
                </a:solidFill>
                <a:latin typeface="Times New Roman" panose="02020603050405020304" pitchFamily="18" charset="0"/>
                <a:cs typeface="Times New Roman" panose="02020603050405020304" pitchFamily="18" charset="0"/>
              </a:rPr>
              <a:t>  - В2В   адаптационный НИОКР, поставка, авторское сопровождение. </a:t>
            </a:r>
          </a:p>
          <a:p>
            <a:pPr marR="0" lvl="0" algn="l" rtl="0">
              <a:lnSpc>
                <a:spcPct val="115000"/>
              </a:lnSpc>
              <a:spcBef>
                <a:spcPts val="0"/>
              </a:spcBef>
              <a:spcAft>
                <a:spcPts val="0"/>
              </a:spcAft>
            </a:pPr>
            <a:endParaRPr lang="ru-RU" sz="2400" b="1" dirty="0">
              <a:solidFill>
                <a:schemeClr val="tx1"/>
              </a:solidFill>
              <a:latin typeface="Times New Roman" panose="02020603050405020304" pitchFamily="18" charset="0"/>
              <a:cs typeface="Times New Roman" panose="02020603050405020304" pitchFamily="18" charset="0"/>
            </a:endParaRPr>
          </a:p>
          <a:p>
            <a:pPr marR="0" lvl="0" algn="l" rtl="0">
              <a:lnSpc>
                <a:spcPct val="115000"/>
              </a:lnSpc>
              <a:spcBef>
                <a:spcPts val="0"/>
              </a:spcBef>
              <a:spcAft>
                <a:spcPts val="0"/>
              </a:spcAft>
            </a:pPr>
            <a:r>
              <a:rPr lang="ru-RU" sz="2400" b="1" dirty="0">
                <a:solidFill>
                  <a:schemeClr val="tx1"/>
                </a:solidFill>
                <a:latin typeface="Times New Roman" panose="02020603050405020304" pitchFamily="18" charset="0"/>
                <a:cs typeface="Times New Roman" panose="02020603050405020304" pitchFamily="18" charset="0"/>
              </a:rPr>
              <a:t>  - </a:t>
            </a:r>
            <a:r>
              <a:rPr lang="ru-RU" sz="2400" b="1" i="0" u="none" strike="noStrike" cap="none" dirty="0">
                <a:solidFill>
                  <a:schemeClr val="tx1"/>
                </a:solidFill>
                <a:latin typeface="Times New Roman" panose="02020603050405020304" pitchFamily="18" charset="0"/>
                <a:cs typeface="Times New Roman" panose="02020603050405020304" pitchFamily="18" charset="0"/>
              </a:rPr>
              <a:t>В2С   продажа, сервис, приём на утилизацию.</a:t>
            </a:r>
          </a:p>
          <a:p>
            <a:pPr marR="0" lvl="0" algn="l" rtl="0">
              <a:lnSpc>
                <a:spcPct val="115000"/>
              </a:lnSpc>
              <a:spcBef>
                <a:spcPts val="0"/>
              </a:spcBef>
              <a:spcAft>
                <a:spcPts val="0"/>
              </a:spcAft>
            </a:pPr>
            <a:endParaRPr lang="ru-RU" sz="2400" b="1" dirty="0">
              <a:solidFill>
                <a:schemeClr val="tx1"/>
              </a:solidFill>
              <a:latin typeface="Times New Roman" panose="02020603050405020304" pitchFamily="18" charset="0"/>
              <a:cs typeface="Times New Roman" panose="02020603050405020304" pitchFamily="18" charset="0"/>
            </a:endParaRPr>
          </a:p>
          <a:p>
            <a:pPr marR="0" lvl="0" algn="l" rtl="0">
              <a:lnSpc>
                <a:spcPct val="115000"/>
              </a:lnSpc>
              <a:spcBef>
                <a:spcPts val="0"/>
              </a:spcBef>
              <a:spcAft>
                <a:spcPts val="0"/>
              </a:spcAft>
            </a:pPr>
            <a:endParaRPr lang="ru-RU" sz="2400" b="1" dirty="0">
              <a:solidFill>
                <a:schemeClr val="tx1"/>
              </a:solidFill>
              <a:latin typeface="Times New Roman" panose="02020603050405020304" pitchFamily="18" charset="0"/>
              <a:cs typeface="Times New Roman" panose="02020603050405020304" pitchFamily="18" charset="0"/>
            </a:endParaRPr>
          </a:p>
          <a:p>
            <a:pPr marR="0" lvl="0" algn="l" rtl="0">
              <a:lnSpc>
                <a:spcPct val="115000"/>
              </a:lnSpc>
              <a:spcBef>
                <a:spcPts val="0"/>
              </a:spcBef>
              <a:spcAft>
                <a:spcPts val="0"/>
              </a:spcAft>
            </a:pPr>
            <a:endParaRPr lang="ru-RU" sz="2400" b="1" dirty="0">
              <a:solidFill>
                <a:schemeClr val="tx1"/>
              </a:solidFill>
              <a:latin typeface="Times New Roman" panose="02020603050405020304" pitchFamily="18" charset="0"/>
              <a:cs typeface="Times New Roman" panose="02020603050405020304" pitchFamily="18" charset="0"/>
            </a:endParaRPr>
          </a:p>
          <a:p>
            <a:pPr marR="0" lvl="0" algn="l" rtl="0">
              <a:lnSpc>
                <a:spcPct val="115000"/>
              </a:lnSpc>
              <a:spcBef>
                <a:spcPts val="0"/>
              </a:spcBef>
              <a:spcAft>
                <a:spcPts val="0"/>
              </a:spcAft>
            </a:pPr>
            <a:r>
              <a:rPr lang="ru-RU" sz="2400" b="1" i="0" u="none" strike="noStrike" cap="none" dirty="0">
                <a:solidFill>
                  <a:schemeClr val="tx1"/>
                </a:solidFill>
                <a:latin typeface="Times New Roman" panose="02020603050405020304" pitchFamily="18" charset="0"/>
                <a:cs typeface="Times New Roman" panose="02020603050405020304" pitchFamily="18" charset="0"/>
              </a:rPr>
              <a:t>        Мы разработали порядка 25 разовых и постоянно действующих проектов по различными бизнес-моделям.</a:t>
            </a:r>
          </a:p>
          <a:p>
            <a:pPr marR="0" lvl="0" algn="l" rtl="0">
              <a:lnSpc>
                <a:spcPct val="115000"/>
              </a:lnSpc>
              <a:spcBef>
                <a:spcPts val="0"/>
              </a:spcBef>
              <a:spcAft>
                <a:spcPts val="0"/>
              </a:spcAft>
            </a:pPr>
            <a:r>
              <a:rPr lang="ru-RU" sz="2400" b="1" i="0" u="none" strike="noStrike" cap="none" dirty="0">
                <a:solidFill>
                  <a:schemeClr val="tx1"/>
                </a:solidFill>
                <a:latin typeface="Times New Roman" panose="02020603050405020304" pitchFamily="18" charset="0"/>
                <a:cs typeface="Times New Roman" panose="02020603050405020304" pitchFamily="18" charset="0"/>
              </a:rPr>
              <a:t>         </a:t>
            </a:r>
          </a:p>
          <a:p>
            <a:pPr marR="0" lvl="0" algn="l" rtl="0">
              <a:lnSpc>
                <a:spcPct val="115000"/>
              </a:lnSpc>
              <a:spcBef>
                <a:spcPts val="0"/>
              </a:spcBef>
              <a:spcAft>
                <a:spcPts val="0"/>
              </a:spcAft>
            </a:pPr>
            <a:r>
              <a:rPr lang="ru-RU" sz="2400" b="1" dirty="0">
                <a:solidFill>
                  <a:schemeClr val="tx1"/>
                </a:solidFill>
                <a:latin typeface="Times New Roman" panose="02020603050405020304" pitchFamily="18" charset="0"/>
                <a:cs typeface="Times New Roman" panose="02020603050405020304" pitchFamily="18" charset="0"/>
              </a:rPr>
              <a:t>            </a:t>
            </a:r>
            <a:r>
              <a:rPr lang="ru-RU" sz="2400" b="1" i="0" u="none" strike="noStrike" cap="none" dirty="0">
                <a:solidFill>
                  <a:schemeClr val="tx1"/>
                </a:solidFill>
                <a:latin typeface="Times New Roman" panose="02020603050405020304" pitchFamily="18" charset="0"/>
                <a:cs typeface="Times New Roman" panose="02020603050405020304" pitchFamily="18" charset="0"/>
              </a:rPr>
              <a:t>Результаты используют Заказчики и мы в собственном серийном выпуске. </a:t>
            </a:r>
          </a:p>
          <a:p>
            <a:pPr marR="0" lvl="0" algn="l" rtl="0">
              <a:lnSpc>
                <a:spcPct val="115000"/>
              </a:lnSpc>
              <a:spcBef>
                <a:spcPts val="0"/>
              </a:spcBef>
              <a:spcAft>
                <a:spcPts val="0"/>
              </a:spcAft>
            </a:pPr>
            <a:r>
              <a:rPr lang="ru-RU" sz="2400" b="1" i="0" u="none" strike="noStrike" cap="none" dirty="0">
                <a:solidFill>
                  <a:schemeClr val="tx1"/>
                </a:solidFill>
                <a:latin typeface="Times New Roman" panose="02020603050405020304" pitchFamily="18" charset="0"/>
                <a:cs typeface="Times New Roman" panose="02020603050405020304" pitchFamily="18" charset="0"/>
              </a:rPr>
              <a:t> </a:t>
            </a:r>
          </a:p>
          <a:p>
            <a:pPr marR="0" lvl="0" algn="l" rtl="0">
              <a:lnSpc>
                <a:spcPct val="115000"/>
              </a:lnSpc>
              <a:spcBef>
                <a:spcPts val="0"/>
              </a:spcBef>
              <a:spcAft>
                <a:spcPts val="0"/>
              </a:spcAft>
            </a:pPr>
            <a:r>
              <a:rPr lang="ru-RU" sz="2400" b="1" dirty="0">
                <a:solidFill>
                  <a:schemeClr val="tx1"/>
                </a:solidFill>
                <a:latin typeface="Times New Roman" panose="02020603050405020304" pitchFamily="18" charset="0"/>
                <a:cs typeface="Times New Roman" panose="02020603050405020304" pitchFamily="18" charset="0"/>
              </a:rPr>
              <a:t>   </a:t>
            </a:r>
            <a:endParaRPr sz="2400" b="1" i="0" u="none" strike="noStrike" cap="none"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90" name="Google Shape;190;p19"/>
          <p:cNvPicPr preferRelativeResize="0"/>
          <p:nvPr/>
        </p:nvPicPr>
        <p:blipFill rotWithShape="1">
          <a:blip r:embed="rId3">
            <a:alphaModFix amt="5000"/>
          </a:blip>
          <a:srcRect/>
          <a:stretch/>
        </p:blipFill>
        <p:spPr>
          <a:xfrm rot="10800000">
            <a:off x="5406187" y="2391854"/>
            <a:ext cx="9271002" cy="1473200"/>
          </a:xfrm>
          <a:prstGeom prst="rect">
            <a:avLst/>
          </a:prstGeom>
          <a:noFill/>
          <a:ln>
            <a:noFill/>
          </a:ln>
        </p:spPr>
      </p:pic>
      <p:pic>
        <p:nvPicPr>
          <p:cNvPr id="191" name="Google Shape;191;p19"/>
          <p:cNvPicPr preferRelativeResize="0"/>
          <p:nvPr/>
        </p:nvPicPr>
        <p:blipFill rotWithShape="1">
          <a:blip r:embed="rId4">
            <a:alphaModFix/>
          </a:blip>
          <a:srcRect/>
          <a:stretch/>
        </p:blipFill>
        <p:spPr>
          <a:xfrm flipH="1">
            <a:off x="-31613" y="1033786"/>
            <a:ext cx="5437802" cy="509245"/>
          </a:xfrm>
          <a:prstGeom prst="rect">
            <a:avLst/>
          </a:prstGeom>
          <a:noFill/>
          <a:ln>
            <a:noFill/>
          </a:ln>
        </p:spPr>
      </p:pic>
      <p:cxnSp>
        <p:nvCxnSpPr>
          <p:cNvPr id="192" name="Google Shape;192;p19"/>
          <p:cNvCxnSpPr/>
          <p:nvPr/>
        </p:nvCxnSpPr>
        <p:spPr>
          <a:xfrm>
            <a:off x="17738120" y="6012234"/>
            <a:ext cx="0" cy="3742500"/>
          </a:xfrm>
          <a:prstGeom prst="straightConnector1">
            <a:avLst/>
          </a:prstGeom>
          <a:noFill/>
          <a:ln w="9525" cap="flat" cmpd="sng">
            <a:solidFill>
              <a:srgbClr val="D2CCF7"/>
            </a:solidFill>
            <a:prstDash val="solid"/>
            <a:round/>
            <a:headEnd type="none" w="sm" len="sm"/>
            <a:tailEnd type="none" w="sm" len="sm"/>
          </a:ln>
        </p:spPr>
      </p:cxnSp>
      <p:sp>
        <p:nvSpPr>
          <p:cNvPr id="193" name="Google Shape;193;p19"/>
          <p:cNvSpPr txBox="1">
            <a:spLocks noGrp="1"/>
          </p:cNvSpPr>
          <p:nvPr>
            <p:ph type="sldNum" idx="12"/>
          </p:nvPr>
        </p:nvSpPr>
        <p:spPr>
          <a:xfrm>
            <a:off x="11303479" y="10122573"/>
            <a:ext cx="3402000" cy="569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ru-RU"/>
              <a:t>8</a:t>
            </a:fld>
            <a:endParaRPr/>
          </a:p>
        </p:txBody>
      </p:sp>
      <p:sp>
        <p:nvSpPr>
          <p:cNvPr id="195" name="Google Shape;195;p19"/>
          <p:cNvSpPr txBox="1">
            <a:spLocks noGrp="1"/>
          </p:cNvSpPr>
          <p:nvPr>
            <p:ph type="ctrTitle"/>
          </p:nvPr>
        </p:nvSpPr>
        <p:spPr>
          <a:xfrm>
            <a:off x="790799" y="383500"/>
            <a:ext cx="7845000" cy="729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9354"/>
              <a:buFont typeface="Arial"/>
              <a:buNone/>
            </a:pPr>
            <a:r>
              <a:rPr lang="ru-RU" sz="3500" b="0">
                <a:latin typeface="Arial Black"/>
                <a:ea typeface="Arial Black"/>
                <a:cs typeface="Arial Black"/>
                <a:sym typeface="Arial Black"/>
              </a:rPr>
              <a:t>Текущие результаты</a:t>
            </a:r>
            <a:endParaRPr sz="3500" b="0">
              <a:latin typeface="Arial Black"/>
              <a:ea typeface="Arial Black"/>
              <a:cs typeface="Arial Black"/>
              <a:sym typeface="Arial Black"/>
            </a:endParaRPr>
          </a:p>
        </p:txBody>
      </p:sp>
      <p:pic>
        <p:nvPicPr>
          <p:cNvPr id="196" name="Google Shape;196;p19"/>
          <p:cNvPicPr preferRelativeResize="0"/>
          <p:nvPr/>
        </p:nvPicPr>
        <p:blipFill rotWithShape="1">
          <a:blip r:embed="rId4">
            <a:alphaModFix/>
          </a:blip>
          <a:srcRect/>
          <a:stretch/>
        </p:blipFill>
        <p:spPr>
          <a:xfrm rot="10800000" flipH="1">
            <a:off x="9681537" y="9613336"/>
            <a:ext cx="5437802" cy="509245"/>
          </a:xfrm>
          <a:prstGeom prst="rect">
            <a:avLst/>
          </a:prstGeom>
          <a:noFill/>
          <a:ln>
            <a:noFill/>
          </a:ln>
        </p:spPr>
      </p:pic>
      <p:sp>
        <p:nvSpPr>
          <p:cNvPr id="10" name="Google Shape;146;p15">
            <a:extLst>
              <a:ext uri="{FF2B5EF4-FFF2-40B4-BE49-F238E27FC236}">
                <a16:creationId xmlns:a16="http://schemas.microsoft.com/office/drawing/2014/main" id="{7DE6659D-C470-428D-81B0-A1DD98951A51}"/>
              </a:ext>
            </a:extLst>
          </p:cNvPr>
          <p:cNvSpPr txBox="1"/>
          <p:nvPr/>
        </p:nvSpPr>
        <p:spPr>
          <a:xfrm>
            <a:off x="1055025" y="2193317"/>
            <a:ext cx="13234200" cy="2214059"/>
          </a:xfrm>
          <a:prstGeom prst="rect">
            <a:avLst/>
          </a:prstGeom>
          <a:noFill/>
          <a:ln>
            <a:noFill/>
          </a:ln>
        </p:spPr>
        <p:txBody>
          <a:bodyPr spcFirstLastPara="1" wrap="square" lIns="36000" tIns="36000" rIns="36000" bIns="36000" anchor="t" anchorCtr="0">
            <a:spAutoFit/>
          </a:bodyPr>
          <a:lstStyle/>
          <a:p>
            <a:pPr marL="0" marR="0" lvl="0" indent="0" algn="l" rtl="0">
              <a:lnSpc>
                <a:spcPct val="115000"/>
              </a:lnSpc>
              <a:spcBef>
                <a:spcPts val="0"/>
              </a:spcBef>
              <a:spcAft>
                <a:spcPts val="0"/>
              </a:spcAft>
              <a:buNone/>
            </a:pPr>
            <a:r>
              <a:rPr lang="ru-RU" sz="2500" b="1" dirty="0">
                <a:solidFill>
                  <a:schemeClr val="tx1"/>
                </a:solidFill>
              </a:rPr>
              <a:t>	 </a:t>
            </a:r>
            <a:r>
              <a:rPr lang="ru-RU" sz="2400" b="1" dirty="0">
                <a:solidFill>
                  <a:schemeClr val="tx1"/>
                </a:solidFill>
                <a:latin typeface="Times New Roman" panose="02020603050405020304" pitchFamily="18" charset="0"/>
                <a:cs typeface="Times New Roman" panose="02020603050405020304" pitchFamily="18" charset="0"/>
              </a:rPr>
              <a:t>На испытаниях у Заказчиков  10 лет находятся оба варианта исполнения системы: контейнерный и для помещений.</a:t>
            </a:r>
          </a:p>
          <a:p>
            <a:pPr marL="0" marR="0" lvl="0" indent="0" algn="l" rtl="0">
              <a:lnSpc>
                <a:spcPct val="115000"/>
              </a:lnSpc>
              <a:spcBef>
                <a:spcPts val="0"/>
              </a:spcBef>
              <a:spcAft>
                <a:spcPts val="0"/>
              </a:spcAft>
              <a:buNone/>
            </a:pPr>
            <a:r>
              <a:rPr lang="ru-RU" sz="2400" b="1" dirty="0">
                <a:solidFill>
                  <a:schemeClr val="tx1"/>
                </a:solidFill>
                <a:latin typeface="Times New Roman" panose="02020603050405020304" pitchFamily="18" charset="0"/>
                <a:cs typeface="Times New Roman" panose="02020603050405020304" pitchFamily="18" charset="0"/>
              </a:rPr>
              <a:t>             Выполнение требований ТЗ подтверждается. </a:t>
            </a:r>
          </a:p>
          <a:p>
            <a:pPr marL="0" marR="0" lvl="0" indent="0" algn="l" rtl="0">
              <a:lnSpc>
                <a:spcPct val="115000"/>
              </a:lnSpc>
              <a:spcBef>
                <a:spcPts val="0"/>
              </a:spcBef>
              <a:spcAft>
                <a:spcPts val="0"/>
              </a:spcAft>
              <a:buNone/>
            </a:pPr>
            <a:r>
              <a:rPr lang="ru-RU" sz="2400" b="1" dirty="0">
                <a:solidFill>
                  <a:schemeClr val="tx1"/>
                </a:solidFill>
                <a:latin typeface="Times New Roman" panose="02020603050405020304" pitchFamily="18" charset="0"/>
                <a:cs typeface="Times New Roman" panose="02020603050405020304" pitchFamily="18" charset="0"/>
              </a:rPr>
              <a:t>                                                               </a:t>
            </a:r>
          </a:p>
          <a:p>
            <a:pPr marL="0" marR="0" lvl="0" indent="0" algn="l" rtl="0">
              <a:lnSpc>
                <a:spcPct val="115000"/>
              </a:lnSpc>
              <a:spcBef>
                <a:spcPts val="0"/>
              </a:spcBef>
              <a:spcAft>
                <a:spcPts val="0"/>
              </a:spcAft>
              <a:buNone/>
            </a:pPr>
            <a:r>
              <a:rPr lang="ru-RU" sz="2400" b="1" dirty="0">
                <a:solidFill>
                  <a:schemeClr val="tx1"/>
                </a:solidFill>
                <a:latin typeface="Times New Roman" panose="02020603050405020304" pitchFamily="18" charset="0"/>
                <a:cs typeface="Times New Roman" panose="02020603050405020304" pitchFamily="18" charset="0"/>
              </a:rPr>
              <a:t>                                                           Ждём гостей!  </a:t>
            </a:r>
            <a:endParaRPr sz="2400" b="1" i="0" u="none" strike="noStrike" cap="none"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2" name="Google Shape;202;p20"/>
          <p:cNvPicPr preferRelativeResize="0"/>
          <p:nvPr/>
        </p:nvPicPr>
        <p:blipFill rotWithShape="1">
          <a:blip r:embed="rId3">
            <a:alphaModFix amt="5000"/>
          </a:blip>
          <a:srcRect/>
          <a:stretch/>
        </p:blipFill>
        <p:spPr>
          <a:xfrm rot="10800000">
            <a:off x="5406187" y="2391854"/>
            <a:ext cx="9271002" cy="1473200"/>
          </a:xfrm>
          <a:prstGeom prst="rect">
            <a:avLst/>
          </a:prstGeom>
          <a:noFill/>
          <a:ln>
            <a:noFill/>
          </a:ln>
        </p:spPr>
      </p:pic>
      <p:pic>
        <p:nvPicPr>
          <p:cNvPr id="203" name="Google Shape;203;p20"/>
          <p:cNvPicPr preferRelativeResize="0"/>
          <p:nvPr/>
        </p:nvPicPr>
        <p:blipFill rotWithShape="1">
          <a:blip r:embed="rId4">
            <a:alphaModFix/>
          </a:blip>
          <a:srcRect/>
          <a:stretch/>
        </p:blipFill>
        <p:spPr>
          <a:xfrm flipH="1">
            <a:off x="-31613" y="1033786"/>
            <a:ext cx="5437802" cy="509245"/>
          </a:xfrm>
          <a:prstGeom prst="rect">
            <a:avLst/>
          </a:prstGeom>
          <a:noFill/>
          <a:ln>
            <a:noFill/>
          </a:ln>
        </p:spPr>
      </p:pic>
      <p:cxnSp>
        <p:nvCxnSpPr>
          <p:cNvPr id="204" name="Google Shape;204;p20"/>
          <p:cNvCxnSpPr/>
          <p:nvPr/>
        </p:nvCxnSpPr>
        <p:spPr>
          <a:xfrm>
            <a:off x="17738120" y="6012234"/>
            <a:ext cx="0" cy="3742500"/>
          </a:xfrm>
          <a:prstGeom prst="straightConnector1">
            <a:avLst/>
          </a:prstGeom>
          <a:noFill/>
          <a:ln w="9525" cap="flat" cmpd="sng">
            <a:solidFill>
              <a:srgbClr val="D2CCF7"/>
            </a:solidFill>
            <a:prstDash val="solid"/>
            <a:round/>
            <a:headEnd type="none" w="sm" len="sm"/>
            <a:tailEnd type="none" w="sm" len="sm"/>
          </a:ln>
        </p:spPr>
      </p:cxnSp>
      <p:sp>
        <p:nvSpPr>
          <p:cNvPr id="205" name="Google Shape;205;p20"/>
          <p:cNvSpPr txBox="1">
            <a:spLocks noGrp="1"/>
          </p:cNvSpPr>
          <p:nvPr>
            <p:ph type="sldNum" idx="12"/>
          </p:nvPr>
        </p:nvSpPr>
        <p:spPr>
          <a:xfrm>
            <a:off x="11303479" y="10122573"/>
            <a:ext cx="3402000" cy="569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ru-RU"/>
              <a:t>9</a:t>
            </a:fld>
            <a:endParaRPr/>
          </a:p>
        </p:txBody>
      </p:sp>
      <p:sp>
        <p:nvSpPr>
          <p:cNvPr id="207" name="Google Shape;207;p20"/>
          <p:cNvSpPr txBox="1">
            <a:spLocks noGrp="1"/>
          </p:cNvSpPr>
          <p:nvPr>
            <p:ph type="ctrTitle"/>
          </p:nvPr>
        </p:nvSpPr>
        <p:spPr>
          <a:xfrm>
            <a:off x="790799" y="383500"/>
            <a:ext cx="7845000" cy="729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9354"/>
              <a:buFont typeface="Arial"/>
              <a:buNone/>
            </a:pPr>
            <a:r>
              <a:rPr lang="ru-RU" sz="3500" b="0">
                <a:latin typeface="Arial Black"/>
                <a:ea typeface="Arial Black"/>
                <a:cs typeface="Arial Black"/>
                <a:sym typeface="Arial Black"/>
              </a:rPr>
              <a:t>Планы развития</a:t>
            </a:r>
            <a:endParaRPr sz="3500" b="0">
              <a:latin typeface="Arial Black"/>
              <a:ea typeface="Arial Black"/>
              <a:cs typeface="Arial Black"/>
              <a:sym typeface="Arial Black"/>
            </a:endParaRPr>
          </a:p>
        </p:txBody>
      </p:sp>
      <p:pic>
        <p:nvPicPr>
          <p:cNvPr id="208" name="Google Shape;208;p20"/>
          <p:cNvPicPr preferRelativeResize="0"/>
          <p:nvPr/>
        </p:nvPicPr>
        <p:blipFill rotWithShape="1">
          <a:blip r:embed="rId4">
            <a:alphaModFix/>
          </a:blip>
          <a:srcRect/>
          <a:stretch/>
        </p:blipFill>
        <p:spPr>
          <a:xfrm rot="10800000" flipH="1">
            <a:off x="9681537" y="9613336"/>
            <a:ext cx="5437802" cy="509245"/>
          </a:xfrm>
          <a:prstGeom prst="rect">
            <a:avLst/>
          </a:prstGeom>
          <a:noFill/>
          <a:ln>
            <a:noFill/>
          </a:ln>
        </p:spPr>
      </p:pic>
      <p:sp>
        <p:nvSpPr>
          <p:cNvPr id="10" name="Google Shape;146;p15">
            <a:extLst>
              <a:ext uri="{FF2B5EF4-FFF2-40B4-BE49-F238E27FC236}">
                <a16:creationId xmlns:a16="http://schemas.microsoft.com/office/drawing/2014/main" id="{8E91868D-6BE5-443D-8C24-84F1E9014858}"/>
              </a:ext>
            </a:extLst>
          </p:cNvPr>
          <p:cNvSpPr txBox="1"/>
          <p:nvPr/>
        </p:nvSpPr>
        <p:spPr>
          <a:xfrm>
            <a:off x="790799" y="2193317"/>
            <a:ext cx="14076351" cy="6709135"/>
          </a:xfrm>
          <a:prstGeom prst="rect">
            <a:avLst/>
          </a:prstGeom>
          <a:noFill/>
          <a:ln>
            <a:noFill/>
          </a:ln>
        </p:spPr>
        <p:txBody>
          <a:bodyPr spcFirstLastPara="1" wrap="square" lIns="36000" tIns="36000" rIns="36000" bIns="36000" anchor="t" anchorCtr="0">
            <a:spAutoFit/>
          </a:bodyPr>
          <a:lstStyle/>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Постоянно действующий алгоритм.   </a:t>
            </a: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a:t>
            </a: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1 </a:t>
            </a:r>
            <a:r>
              <a:rPr lang="ru-RU" sz="2400" b="1" dirty="0">
                <a:solidFill>
                  <a:schemeClr val="tx1"/>
                </a:solidFill>
                <a:latin typeface="Times New Roman" panose="02020603050405020304" pitchFamily="18" charset="0"/>
                <a:cs typeface="Times New Roman" panose="02020603050405020304" pitchFamily="18" charset="0"/>
              </a:rPr>
              <a:t>Информируем стейкхолдеров о наших возможностях</a:t>
            </a:r>
            <a:r>
              <a:rPr lang="ru-RU" sz="2500" b="1" dirty="0">
                <a:solidFill>
                  <a:schemeClr val="tx1"/>
                </a:solidFill>
                <a:latin typeface="Times New Roman" panose="02020603050405020304" pitchFamily="18" charset="0"/>
                <a:cs typeface="Times New Roman" panose="02020603050405020304" pitchFamily="18" charset="0"/>
              </a:rPr>
              <a:t>.</a:t>
            </a: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2. Получение и согласование технического задания на разработку.</a:t>
            </a: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3. Организация рабочей группы, сбор кооперации, определение источника финансирования.</a:t>
            </a: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4. Выполнение требований технического задания.</a:t>
            </a: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5. Представление выполненных работ заказчику.</a:t>
            </a: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5.1 Головной образец / установочная серия.</a:t>
            </a: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5.2 Серийный выпуск.</a:t>
            </a: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5.3 Документация.</a:t>
            </a: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5.4. Испытания.</a:t>
            </a:r>
          </a:p>
          <a:p>
            <a:pPr marL="0" marR="0" lvl="0" indent="0" algn="l" rtl="0">
              <a:lnSpc>
                <a:spcPct val="115000"/>
              </a:lnSpc>
              <a:spcBef>
                <a:spcPts val="0"/>
              </a:spcBef>
              <a:spcAft>
                <a:spcPts val="0"/>
              </a:spcAft>
              <a:buNone/>
            </a:pPr>
            <a:r>
              <a:rPr lang="ru-RU" sz="2500" b="1" dirty="0">
                <a:solidFill>
                  <a:schemeClr val="tx1"/>
                </a:solidFill>
                <a:latin typeface="Times New Roman" panose="02020603050405020304" pitchFamily="18" charset="0"/>
                <a:cs typeface="Times New Roman" panose="02020603050405020304" pitchFamily="18" charset="0"/>
              </a:rPr>
              <a:t>           6. Решение заказчика о продолжении / приостановке / окончании проекта. </a:t>
            </a:r>
          </a:p>
          <a:p>
            <a:pPr marL="0" marR="0" lvl="0" indent="0" algn="l" rtl="0">
              <a:lnSpc>
                <a:spcPct val="115000"/>
              </a:lnSpc>
              <a:spcBef>
                <a:spcPts val="0"/>
              </a:spcBef>
              <a:spcAft>
                <a:spcPts val="0"/>
              </a:spcAft>
              <a:buNone/>
            </a:pPr>
            <a:r>
              <a:rPr lang="ru-RU" sz="2500" b="1" dirty="0">
                <a:solidFill>
                  <a:schemeClr val="tx1"/>
                </a:solidFill>
              </a:rPr>
              <a:t>                 </a:t>
            </a:r>
          </a:p>
          <a:p>
            <a:pPr marL="0" marR="0" lvl="0" indent="0" algn="l" rtl="0">
              <a:lnSpc>
                <a:spcPct val="115000"/>
              </a:lnSpc>
              <a:spcBef>
                <a:spcPts val="0"/>
              </a:spcBef>
              <a:spcAft>
                <a:spcPts val="0"/>
              </a:spcAft>
              <a:buNone/>
            </a:pPr>
            <a:endParaRPr lang="ru-RU" sz="2500" b="1"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5" name="Google Shape;215;p21"/>
          <p:cNvPicPr preferRelativeResize="0"/>
          <p:nvPr/>
        </p:nvPicPr>
        <p:blipFill rotWithShape="1">
          <a:blip r:embed="rId3">
            <a:alphaModFix/>
          </a:blip>
          <a:srcRect/>
          <a:stretch/>
        </p:blipFill>
        <p:spPr>
          <a:xfrm flipH="1">
            <a:off x="-31613" y="1033786"/>
            <a:ext cx="5437802" cy="509245"/>
          </a:xfrm>
          <a:prstGeom prst="rect">
            <a:avLst/>
          </a:prstGeom>
          <a:noFill/>
          <a:ln>
            <a:noFill/>
          </a:ln>
        </p:spPr>
      </p:pic>
      <p:cxnSp>
        <p:nvCxnSpPr>
          <p:cNvPr id="216" name="Google Shape;216;p21"/>
          <p:cNvCxnSpPr/>
          <p:nvPr/>
        </p:nvCxnSpPr>
        <p:spPr>
          <a:xfrm>
            <a:off x="17738120" y="6012234"/>
            <a:ext cx="0" cy="3742500"/>
          </a:xfrm>
          <a:prstGeom prst="straightConnector1">
            <a:avLst/>
          </a:prstGeom>
          <a:noFill/>
          <a:ln w="9525" cap="flat" cmpd="sng">
            <a:solidFill>
              <a:srgbClr val="D2CCF7"/>
            </a:solidFill>
            <a:prstDash val="solid"/>
            <a:round/>
            <a:headEnd type="none" w="sm" len="sm"/>
            <a:tailEnd type="none" w="sm" len="sm"/>
          </a:ln>
        </p:spPr>
      </p:cxnSp>
      <p:sp>
        <p:nvSpPr>
          <p:cNvPr id="217" name="Google Shape;217;p21"/>
          <p:cNvSpPr txBox="1">
            <a:spLocks noGrp="1"/>
          </p:cNvSpPr>
          <p:nvPr>
            <p:ph type="sldNum" idx="12"/>
          </p:nvPr>
        </p:nvSpPr>
        <p:spPr>
          <a:xfrm>
            <a:off x="11303479" y="10122573"/>
            <a:ext cx="3402000" cy="569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ru-RU"/>
              <a:t>10</a:t>
            </a:fld>
            <a:endParaRPr/>
          </a:p>
        </p:txBody>
      </p:sp>
      <p:sp>
        <p:nvSpPr>
          <p:cNvPr id="219" name="Google Shape;219;p21"/>
          <p:cNvSpPr txBox="1">
            <a:spLocks noGrp="1"/>
          </p:cNvSpPr>
          <p:nvPr>
            <p:ph type="ctrTitle"/>
          </p:nvPr>
        </p:nvSpPr>
        <p:spPr>
          <a:xfrm>
            <a:off x="790800" y="383500"/>
            <a:ext cx="8801700" cy="729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9354"/>
              <a:buFont typeface="Arial"/>
              <a:buNone/>
            </a:pPr>
            <a:r>
              <a:rPr lang="ru-RU" sz="3500" b="0">
                <a:latin typeface="Arial Black"/>
                <a:ea typeface="Arial Black"/>
                <a:cs typeface="Arial Black"/>
                <a:sym typeface="Arial Black"/>
              </a:rPr>
              <a:t>Интеллектуальная собственность</a:t>
            </a:r>
            <a:endParaRPr sz="3500" b="0">
              <a:latin typeface="Arial Black"/>
              <a:ea typeface="Arial Black"/>
              <a:cs typeface="Arial Black"/>
              <a:sym typeface="Arial Black"/>
            </a:endParaRPr>
          </a:p>
        </p:txBody>
      </p:sp>
      <p:pic>
        <p:nvPicPr>
          <p:cNvPr id="220" name="Google Shape;220;p21"/>
          <p:cNvPicPr preferRelativeResize="0"/>
          <p:nvPr/>
        </p:nvPicPr>
        <p:blipFill rotWithShape="1">
          <a:blip r:embed="rId3">
            <a:alphaModFix/>
          </a:blip>
          <a:srcRect/>
          <a:stretch/>
        </p:blipFill>
        <p:spPr>
          <a:xfrm rot="10800000" flipH="1">
            <a:off x="9681537" y="9613336"/>
            <a:ext cx="5437802" cy="509245"/>
          </a:xfrm>
          <a:prstGeom prst="rect">
            <a:avLst/>
          </a:prstGeom>
          <a:noFill/>
          <a:ln>
            <a:noFill/>
          </a:ln>
        </p:spPr>
      </p:pic>
      <p:sp>
        <p:nvSpPr>
          <p:cNvPr id="10" name="Google Shape;146;p15">
            <a:extLst>
              <a:ext uri="{FF2B5EF4-FFF2-40B4-BE49-F238E27FC236}">
                <a16:creationId xmlns:a16="http://schemas.microsoft.com/office/drawing/2014/main" id="{E083F335-C92B-43A6-867D-7FF94DFB2C27}"/>
              </a:ext>
            </a:extLst>
          </p:cNvPr>
          <p:cNvSpPr txBox="1"/>
          <p:nvPr/>
        </p:nvSpPr>
        <p:spPr>
          <a:xfrm>
            <a:off x="1269338" y="2546191"/>
            <a:ext cx="13234200" cy="1824721"/>
          </a:xfrm>
          <a:prstGeom prst="rect">
            <a:avLst/>
          </a:prstGeom>
          <a:noFill/>
          <a:ln>
            <a:noFill/>
          </a:ln>
        </p:spPr>
        <p:txBody>
          <a:bodyPr spcFirstLastPara="1" wrap="square" lIns="36000" tIns="36000" rIns="36000" bIns="36000" anchor="t" anchorCtr="0">
            <a:spAutoFit/>
          </a:bodyPr>
          <a:lstStyle/>
          <a:p>
            <a:pPr marL="0" marR="0" lvl="0" indent="0" algn="l" rtl="0">
              <a:lnSpc>
                <a:spcPct val="115000"/>
              </a:lnSpc>
              <a:spcBef>
                <a:spcPts val="0"/>
              </a:spcBef>
              <a:spcAft>
                <a:spcPts val="0"/>
              </a:spcAft>
              <a:buNone/>
            </a:pPr>
            <a:r>
              <a:rPr lang="ru-RU" sz="2500" b="1" dirty="0">
                <a:solidFill>
                  <a:schemeClr val="tx1"/>
                </a:solidFill>
              </a:rPr>
              <a:t>      </a:t>
            </a:r>
            <a:r>
              <a:rPr lang="ru-RU" sz="2400" b="1" dirty="0">
                <a:solidFill>
                  <a:schemeClr val="tx1"/>
                </a:solidFill>
                <a:latin typeface="Times New Roman" panose="02020603050405020304" pitchFamily="18" charset="0"/>
                <a:cs typeface="Times New Roman" panose="02020603050405020304" pitchFamily="18" charset="0"/>
              </a:rPr>
              <a:t>Интеллектуальная собственность, проекта принадлежит Заказчику и/ или предприятию по договоренности.  </a:t>
            </a:r>
          </a:p>
          <a:p>
            <a:pPr marL="0" marR="0" lvl="0" indent="0" algn="l" rtl="0">
              <a:lnSpc>
                <a:spcPct val="115000"/>
              </a:lnSpc>
              <a:spcBef>
                <a:spcPts val="0"/>
              </a:spcBef>
              <a:spcAft>
                <a:spcPts val="0"/>
              </a:spcAft>
              <a:buNone/>
            </a:pPr>
            <a:r>
              <a:rPr lang="ru-RU" sz="2400" b="1" i="0" u="none" strike="noStrike" cap="none" dirty="0">
                <a:solidFill>
                  <a:schemeClr val="tx1"/>
                </a:solidFill>
                <a:latin typeface="Times New Roman" panose="02020603050405020304" pitchFamily="18" charset="0"/>
                <a:cs typeface="Times New Roman" panose="02020603050405020304" pitchFamily="18" charset="0"/>
              </a:rPr>
              <a:t> </a:t>
            </a:r>
            <a:r>
              <a:rPr lang="ru-RU" sz="2500" b="1" dirty="0">
                <a:solidFill>
                  <a:schemeClr val="tx1"/>
                </a:solidFill>
              </a:rPr>
              <a:t>    </a:t>
            </a:r>
          </a:p>
          <a:p>
            <a:pPr marL="0" marR="0" lvl="0" indent="0" algn="l" rtl="0">
              <a:lnSpc>
                <a:spcPct val="115000"/>
              </a:lnSpc>
              <a:spcBef>
                <a:spcPts val="0"/>
              </a:spcBef>
              <a:spcAft>
                <a:spcPts val="0"/>
              </a:spcAft>
              <a:buNone/>
            </a:pPr>
            <a:r>
              <a:rPr lang="ru-RU" sz="2500" b="1" dirty="0">
                <a:solidFill>
                  <a:schemeClr val="tx1"/>
                </a:solidFill>
              </a:rPr>
              <a:t>       </a:t>
            </a:r>
            <a:endParaRPr sz="2500" b="1" i="0" u="none" strike="noStrike" cap="none"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6" name="Google Shape;226;p22"/>
          <p:cNvPicPr preferRelativeResize="0"/>
          <p:nvPr/>
        </p:nvPicPr>
        <p:blipFill rotWithShape="1">
          <a:blip r:embed="rId3">
            <a:alphaModFix amt="5000"/>
          </a:blip>
          <a:srcRect/>
          <a:stretch/>
        </p:blipFill>
        <p:spPr>
          <a:xfrm rot="10800000">
            <a:off x="5406187" y="2391854"/>
            <a:ext cx="9271002" cy="1473200"/>
          </a:xfrm>
          <a:prstGeom prst="rect">
            <a:avLst/>
          </a:prstGeom>
          <a:noFill/>
          <a:ln>
            <a:noFill/>
          </a:ln>
        </p:spPr>
      </p:pic>
      <p:pic>
        <p:nvPicPr>
          <p:cNvPr id="227" name="Google Shape;227;p22"/>
          <p:cNvPicPr preferRelativeResize="0"/>
          <p:nvPr/>
        </p:nvPicPr>
        <p:blipFill rotWithShape="1">
          <a:blip r:embed="rId4">
            <a:alphaModFix/>
          </a:blip>
          <a:srcRect/>
          <a:stretch/>
        </p:blipFill>
        <p:spPr>
          <a:xfrm flipH="1">
            <a:off x="-31613" y="1033786"/>
            <a:ext cx="5437802" cy="509245"/>
          </a:xfrm>
          <a:prstGeom prst="rect">
            <a:avLst/>
          </a:prstGeom>
          <a:noFill/>
          <a:ln>
            <a:noFill/>
          </a:ln>
        </p:spPr>
      </p:pic>
      <p:cxnSp>
        <p:nvCxnSpPr>
          <p:cNvPr id="228" name="Google Shape;228;p22"/>
          <p:cNvCxnSpPr/>
          <p:nvPr/>
        </p:nvCxnSpPr>
        <p:spPr>
          <a:xfrm>
            <a:off x="17738120" y="6012234"/>
            <a:ext cx="0" cy="3742500"/>
          </a:xfrm>
          <a:prstGeom prst="straightConnector1">
            <a:avLst/>
          </a:prstGeom>
          <a:noFill/>
          <a:ln w="9525" cap="flat" cmpd="sng">
            <a:solidFill>
              <a:srgbClr val="D2CCF7"/>
            </a:solidFill>
            <a:prstDash val="solid"/>
            <a:round/>
            <a:headEnd type="none" w="sm" len="sm"/>
            <a:tailEnd type="none" w="sm" len="sm"/>
          </a:ln>
        </p:spPr>
      </p:cxnSp>
      <p:sp>
        <p:nvSpPr>
          <p:cNvPr id="229" name="Google Shape;229;p22"/>
          <p:cNvSpPr txBox="1">
            <a:spLocks noGrp="1"/>
          </p:cNvSpPr>
          <p:nvPr>
            <p:ph type="sldNum" idx="12"/>
          </p:nvPr>
        </p:nvSpPr>
        <p:spPr>
          <a:xfrm>
            <a:off x="11303479" y="10122573"/>
            <a:ext cx="3402000" cy="569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ru-RU"/>
              <a:t>11</a:t>
            </a:fld>
            <a:endParaRPr/>
          </a:p>
        </p:txBody>
      </p:sp>
      <p:sp>
        <p:nvSpPr>
          <p:cNvPr id="231" name="Google Shape;231;p22"/>
          <p:cNvSpPr txBox="1">
            <a:spLocks noGrp="1"/>
          </p:cNvSpPr>
          <p:nvPr>
            <p:ph type="ctrTitle"/>
          </p:nvPr>
        </p:nvSpPr>
        <p:spPr>
          <a:xfrm>
            <a:off x="790800" y="383500"/>
            <a:ext cx="7702200" cy="729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9354"/>
              <a:buFont typeface="Arial"/>
              <a:buNone/>
            </a:pPr>
            <a:r>
              <a:rPr lang="ru-RU" sz="3500" b="0">
                <a:latin typeface="Arial Black"/>
                <a:ea typeface="Arial Black"/>
                <a:cs typeface="Arial Black"/>
                <a:sym typeface="Arial Black"/>
              </a:rPr>
              <a:t>Финансы</a:t>
            </a:r>
            <a:endParaRPr sz="3500" b="0">
              <a:latin typeface="Arial Black"/>
              <a:ea typeface="Arial Black"/>
              <a:cs typeface="Arial Black"/>
              <a:sym typeface="Arial Black"/>
            </a:endParaRPr>
          </a:p>
        </p:txBody>
      </p:sp>
      <p:pic>
        <p:nvPicPr>
          <p:cNvPr id="232" name="Google Shape;232;p22"/>
          <p:cNvPicPr preferRelativeResize="0"/>
          <p:nvPr/>
        </p:nvPicPr>
        <p:blipFill rotWithShape="1">
          <a:blip r:embed="rId4">
            <a:alphaModFix/>
          </a:blip>
          <a:srcRect/>
          <a:stretch/>
        </p:blipFill>
        <p:spPr>
          <a:xfrm rot="10800000" flipH="1">
            <a:off x="9681537" y="9613336"/>
            <a:ext cx="5437802" cy="509245"/>
          </a:xfrm>
          <a:prstGeom prst="rect">
            <a:avLst/>
          </a:prstGeom>
          <a:noFill/>
          <a:ln>
            <a:noFill/>
          </a:ln>
        </p:spPr>
      </p:pic>
      <p:sp>
        <p:nvSpPr>
          <p:cNvPr id="11" name="Google Shape;146;p15">
            <a:extLst>
              <a:ext uri="{FF2B5EF4-FFF2-40B4-BE49-F238E27FC236}">
                <a16:creationId xmlns:a16="http://schemas.microsoft.com/office/drawing/2014/main" id="{8CB836C4-8DA7-4ABE-9FFD-6D386615C547}"/>
              </a:ext>
            </a:extLst>
          </p:cNvPr>
          <p:cNvSpPr txBox="1"/>
          <p:nvPr/>
        </p:nvSpPr>
        <p:spPr>
          <a:xfrm>
            <a:off x="1228725" y="1705044"/>
            <a:ext cx="13030201" cy="4320020"/>
          </a:xfrm>
          <a:prstGeom prst="rect">
            <a:avLst/>
          </a:prstGeom>
          <a:noFill/>
          <a:ln>
            <a:noFill/>
          </a:ln>
        </p:spPr>
        <p:txBody>
          <a:bodyPr spcFirstLastPara="1" wrap="square" lIns="36000" tIns="36000" rIns="36000" bIns="36000" anchor="t" anchorCtr="0">
            <a:spAutoFit/>
          </a:bodyPr>
          <a:lstStyle/>
          <a:p>
            <a:pPr marL="0" marR="0" lvl="0" indent="0" algn="l" rtl="0">
              <a:lnSpc>
                <a:spcPct val="115000"/>
              </a:lnSpc>
              <a:spcBef>
                <a:spcPts val="0"/>
              </a:spcBef>
              <a:spcAft>
                <a:spcPts val="0"/>
              </a:spcAft>
              <a:buNone/>
            </a:pPr>
            <a:r>
              <a:rPr lang="ru-RU" sz="2400" b="1" dirty="0">
                <a:solidFill>
                  <a:schemeClr val="tx1"/>
                </a:solidFill>
                <a:latin typeface="Times New Roman" panose="02020603050405020304" pitchFamily="18" charset="0"/>
                <a:cs typeface="Times New Roman" panose="02020603050405020304" pitchFamily="18" charset="0"/>
              </a:rPr>
              <a:t>П</a:t>
            </a:r>
            <a:r>
              <a:rPr lang="ru-RU" sz="2400" b="1" i="0" u="none" strike="noStrike" cap="none" dirty="0">
                <a:solidFill>
                  <a:schemeClr val="tx1"/>
                </a:solidFill>
                <a:latin typeface="Times New Roman" panose="02020603050405020304" pitchFamily="18" charset="0"/>
                <a:cs typeface="Times New Roman" panose="02020603050405020304" pitchFamily="18" charset="0"/>
              </a:rPr>
              <a:t>родукт и технико-экономическое обоснование создаём под </a:t>
            </a:r>
            <a:r>
              <a:rPr lang="ru-RU" sz="2400" b="1" dirty="0">
                <a:solidFill>
                  <a:schemeClr val="tx1"/>
                </a:solidFill>
                <a:latin typeface="Times New Roman" panose="02020603050405020304" pitchFamily="18" charset="0"/>
                <a:cs typeface="Times New Roman" panose="02020603050405020304" pitchFamily="18" charset="0"/>
              </a:rPr>
              <a:t>т</a:t>
            </a:r>
            <a:r>
              <a:rPr lang="ru-RU" sz="2400" b="1" i="0" u="none" strike="noStrike" cap="none" dirty="0">
                <a:solidFill>
                  <a:schemeClr val="tx1"/>
                </a:solidFill>
                <a:latin typeface="Times New Roman" panose="02020603050405020304" pitchFamily="18" charset="0"/>
                <a:cs typeface="Times New Roman" panose="02020603050405020304" pitchFamily="18" charset="0"/>
              </a:rPr>
              <a:t>ехническое </a:t>
            </a:r>
            <a:r>
              <a:rPr lang="ru-RU" sz="2400" b="1" dirty="0">
                <a:solidFill>
                  <a:schemeClr val="tx1"/>
                </a:solidFill>
                <a:latin typeface="Times New Roman" panose="02020603050405020304" pitchFamily="18" charset="0"/>
                <a:cs typeface="Times New Roman" panose="02020603050405020304" pitchFamily="18" charset="0"/>
              </a:rPr>
              <a:t>задание Заказчика.</a:t>
            </a:r>
            <a:endParaRPr lang="en-US" sz="2400" b="1" dirty="0">
              <a:solidFill>
                <a:schemeClr val="tx1"/>
              </a:solidFill>
              <a:latin typeface="Times New Roman" panose="02020603050405020304" pitchFamily="18" charset="0"/>
              <a:cs typeface="Times New Roman" panose="02020603050405020304" pitchFamily="18" charset="0"/>
            </a:endParaRPr>
          </a:p>
          <a:p>
            <a:pPr marL="0" marR="0" lvl="0" indent="0" algn="l" rtl="0">
              <a:lnSpc>
                <a:spcPct val="115000"/>
              </a:lnSpc>
              <a:spcBef>
                <a:spcPts val="0"/>
              </a:spcBef>
              <a:spcAft>
                <a:spcPts val="0"/>
              </a:spcAft>
              <a:buNone/>
            </a:pPr>
            <a:r>
              <a:rPr lang="ru-RU" sz="2400" b="1" dirty="0">
                <a:solidFill>
                  <a:schemeClr val="tx1"/>
                </a:solidFill>
                <a:latin typeface="Times New Roman" panose="02020603050405020304" pitchFamily="18" charset="0"/>
                <a:cs typeface="Times New Roman" panose="02020603050405020304" pitchFamily="18" charset="0"/>
              </a:rPr>
              <a:t>Согласовываемый с Заказчиком перечень статей структуры цены:</a:t>
            </a:r>
          </a:p>
          <a:p>
            <a:pPr marL="0" marR="0" lvl="0" indent="0" algn="l" rtl="0">
              <a:lnSpc>
                <a:spcPct val="115000"/>
              </a:lnSpc>
              <a:spcBef>
                <a:spcPts val="0"/>
              </a:spcBef>
              <a:spcAft>
                <a:spcPts val="0"/>
              </a:spcAft>
              <a:buNone/>
            </a:pPr>
            <a:r>
              <a:rPr lang="ru-RU" sz="2400" b="1" dirty="0">
                <a:solidFill>
                  <a:schemeClr val="tx1"/>
                </a:solidFill>
                <a:latin typeface="Times New Roman" panose="02020603050405020304" pitchFamily="18" charset="0"/>
                <a:cs typeface="Times New Roman" panose="02020603050405020304" pitchFamily="18" charset="0"/>
              </a:rPr>
              <a:t> </a:t>
            </a:r>
          </a:p>
          <a:p>
            <a:pPr marL="0" marR="0" lvl="0" indent="0" algn="l" rtl="0">
              <a:lnSpc>
                <a:spcPct val="115000"/>
              </a:lnSpc>
              <a:spcBef>
                <a:spcPts val="0"/>
              </a:spcBef>
              <a:spcAft>
                <a:spcPts val="0"/>
              </a:spcAft>
              <a:buNone/>
            </a:pPr>
            <a:endParaRPr lang="ru-RU" sz="2400" b="1" dirty="0">
              <a:solidFill>
                <a:schemeClr val="tx1"/>
              </a:solidFill>
              <a:latin typeface="Times New Roman" panose="02020603050405020304" pitchFamily="18" charset="0"/>
              <a:cs typeface="Times New Roman" panose="02020603050405020304" pitchFamily="18" charset="0"/>
            </a:endParaRPr>
          </a:p>
          <a:p>
            <a:pPr marL="0" marR="0" lvl="0" indent="0" algn="l" rtl="0">
              <a:lnSpc>
                <a:spcPct val="115000"/>
              </a:lnSpc>
              <a:spcBef>
                <a:spcPts val="0"/>
              </a:spcBef>
              <a:spcAft>
                <a:spcPts val="0"/>
              </a:spcAft>
              <a:buNone/>
            </a:pPr>
            <a:endParaRPr lang="ru-RU" sz="2400" b="1" dirty="0">
              <a:solidFill>
                <a:schemeClr val="tx1"/>
              </a:solidFill>
              <a:latin typeface="Times New Roman" panose="02020603050405020304" pitchFamily="18" charset="0"/>
              <a:cs typeface="Times New Roman" panose="02020603050405020304" pitchFamily="18" charset="0"/>
            </a:endParaRPr>
          </a:p>
          <a:p>
            <a:pPr marL="0" marR="0" lvl="0" indent="0" algn="l" rtl="0">
              <a:lnSpc>
                <a:spcPct val="115000"/>
              </a:lnSpc>
              <a:spcBef>
                <a:spcPts val="0"/>
              </a:spcBef>
              <a:spcAft>
                <a:spcPts val="0"/>
              </a:spcAft>
              <a:buNone/>
            </a:pPr>
            <a:endParaRPr lang="ru-RU" sz="2400" b="1" dirty="0">
              <a:solidFill>
                <a:schemeClr val="tx1"/>
              </a:solidFill>
              <a:latin typeface="Times New Roman" panose="02020603050405020304" pitchFamily="18" charset="0"/>
              <a:cs typeface="Times New Roman" panose="02020603050405020304" pitchFamily="18" charset="0"/>
            </a:endParaRPr>
          </a:p>
          <a:p>
            <a:pPr marL="0" marR="0" lvl="0" indent="0" algn="l" rtl="0">
              <a:lnSpc>
                <a:spcPct val="115000"/>
              </a:lnSpc>
              <a:spcBef>
                <a:spcPts val="0"/>
              </a:spcBef>
              <a:spcAft>
                <a:spcPts val="0"/>
              </a:spcAft>
              <a:buNone/>
            </a:pPr>
            <a:endParaRPr lang="ru-RU" sz="2400" b="1" dirty="0">
              <a:solidFill>
                <a:schemeClr val="tx1"/>
              </a:solidFill>
              <a:latin typeface="Times New Roman" panose="02020603050405020304" pitchFamily="18" charset="0"/>
              <a:cs typeface="Times New Roman" panose="02020603050405020304" pitchFamily="18" charset="0"/>
            </a:endParaRPr>
          </a:p>
          <a:p>
            <a:pPr marL="0" marR="0" lvl="0" indent="0" algn="l" rtl="0">
              <a:lnSpc>
                <a:spcPct val="115000"/>
              </a:lnSpc>
              <a:spcBef>
                <a:spcPts val="0"/>
              </a:spcBef>
              <a:spcAft>
                <a:spcPts val="0"/>
              </a:spcAft>
              <a:buNone/>
            </a:pPr>
            <a:endParaRPr lang="ru-RU" sz="2400" b="1" dirty="0">
              <a:solidFill>
                <a:schemeClr val="tx1"/>
              </a:solidFill>
              <a:latin typeface="Times New Roman" panose="02020603050405020304" pitchFamily="18" charset="0"/>
              <a:cs typeface="Times New Roman" panose="02020603050405020304" pitchFamily="18" charset="0"/>
            </a:endParaRPr>
          </a:p>
          <a:p>
            <a:pPr marL="0" marR="0" lvl="0" indent="0" algn="l" rtl="0">
              <a:lnSpc>
                <a:spcPct val="115000"/>
              </a:lnSpc>
              <a:spcBef>
                <a:spcPts val="0"/>
              </a:spcBef>
              <a:spcAft>
                <a:spcPts val="0"/>
              </a:spcAft>
              <a:buNone/>
            </a:pPr>
            <a:r>
              <a:rPr lang="ru-RU" sz="2400" b="1" dirty="0">
                <a:solidFill>
                  <a:schemeClr val="tx1"/>
                </a:solidFill>
                <a:latin typeface="Times New Roman" panose="02020603050405020304" pitchFamily="18" charset="0"/>
                <a:cs typeface="Times New Roman" panose="02020603050405020304" pitchFamily="18" charset="0"/>
              </a:rPr>
              <a:t> </a:t>
            </a:r>
          </a:p>
          <a:p>
            <a:pPr marL="0" marR="0" lvl="0" indent="0" algn="l" rtl="0">
              <a:lnSpc>
                <a:spcPct val="115000"/>
              </a:lnSpc>
              <a:spcBef>
                <a:spcPts val="0"/>
              </a:spcBef>
              <a:spcAft>
                <a:spcPts val="0"/>
              </a:spcAft>
              <a:buNone/>
            </a:pPr>
            <a:r>
              <a:rPr lang="ru-RU" sz="2400" b="1" i="0" u="none" strike="noStrike" cap="none" dirty="0">
                <a:solidFill>
                  <a:schemeClr val="tx1"/>
                </a:solidFill>
                <a:latin typeface="Times New Roman" panose="02020603050405020304" pitchFamily="18" charset="0"/>
                <a:cs typeface="Times New Roman" panose="02020603050405020304" pitchFamily="18" charset="0"/>
              </a:rPr>
              <a:t> </a:t>
            </a:r>
            <a:endParaRPr sz="2400" b="1" i="0" u="none" strike="noStrike" cap="none" dirty="0">
              <a:solidFill>
                <a:schemeClr val="tx1"/>
              </a:solidFill>
              <a:latin typeface="Times New Roman" panose="02020603050405020304" pitchFamily="18" charset="0"/>
              <a:cs typeface="Times New Roman" panose="02020603050405020304" pitchFamily="18" charset="0"/>
            </a:endParaRPr>
          </a:p>
        </p:txBody>
      </p:sp>
      <p:graphicFrame>
        <p:nvGraphicFramePr>
          <p:cNvPr id="2" name="Таблица 2">
            <a:extLst>
              <a:ext uri="{FF2B5EF4-FFF2-40B4-BE49-F238E27FC236}">
                <a16:creationId xmlns:a16="http://schemas.microsoft.com/office/drawing/2014/main" id="{89044FFD-A92E-4096-8855-C2073741BF80}"/>
              </a:ext>
            </a:extLst>
          </p:cNvPr>
          <p:cNvGraphicFramePr>
            <a:graphicFrameLocks noGrp="1"/>
          </p:cNvGraphicFramePr>
          <p:nvPr>
            <p:extLst>
              <p:ext uri="{D42A27DB-BD31-4B8C-83A1-F6EECF244321}">
                <p14:modId xmlns:p14="http://schemas.microsoft.com/office/powerpoint/2010/main" val="419453617"/>
              </p:ext>
            </p:extLst>
          </p:nvPr>
        </p:nvGraphicFramePr>
        <p:xfrm>
          <a:off x="2531532" y="2867714"/>
          <a:ext cx="11098735" cy="6512560"/>
        </p:xfrm>
        <a:graphic>
          <a:graphicData uri="http://schemas.openxmlformats.org/drawingml/2006/table">
            <a:tbl>
              <a:tblPr firstRow="1" bandRow="1">
                <a:tableStyleId>{5B2E13A2-21F0-498D-9D80-8EF4AEAD761E}</a:tableStyleId>
              </a:tblPr>
              <a:tblGrid>
                <a:gridCol w="5536519">
                  <a:extLst>
                    <a:ext uri="{9D8B030D-6E8A-4147-A177-3AD203B41FA5}">
                      <a16:colId xmlns:a16="http://schemas.microsoft.com/office/drawing/2014/main" val="101427995"/>
                    </a:ext>
                  </a:extLst>
                </a:gridCol>
                <a:gridCol w="5562216">
                  <a:extLst>
                    <a:ext uri="{9D8B030D-6E8A-4147-A177-3AD203B41FA5}">
                      <a16:colId xmlns:a16="http://schemas.microsoft.com/office/drawing/2014/main" val="2605701597"/>
                    </a:ext>
                  </a:extLst>
                </a:gridCol>
              </a:tblGrid>
              <a:tr h="370840">
                <a:tc>
                  <a:txBody>
                    <a:bodyPr/>
                    <a:lstStyle/>
                    <a:p>
                      <a:r>
                        <a:rPr lang="ru-RU" sz="1800" b="1" dirty="0"/>
                        <a:t>Статья</a:t>
                      </a:r>
                      <a:endParaRPr lang="en-US" sz="1800" b="1" dirty="0"/>
                    </a:p>
                  </a:txBody>
                  <a:tcPr/>
                </a:tc>
                <a:tc>
                  <a:txBody>
                    <a:bodyPr/>
                    <a:lstStyle/>
                    <a:p>
                      <a:r>
                        <a:rPr lang="ru-RU" b="1" dirty="0">
                          <a:latin typeface="Times New Roman" panose="02020603050405020304" pitchFamily="18" charset="0"/>
                          <a:cs typeface="Times New Roman" panose="02020603050405020304" pitchFamily="18" charset="0"/>
                        </a:rPr>
                        <a:t>Примерное назначение.</a:t>
                      </a:r>
                      <a:endParaRPr lang="en-US"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352770888"/>
                  </a:ext>
                </a:extLst>
              </a:tr>
              <a:tr h="370840">
                <a:tc>
                  <a:txBody>
                    <a:bodyPr/>
                    <a:lstStyle/>
                    <a:p>
                      <a:r>
                        <a:rPr lang="ru-RU" dirty="0"/>
                        <a:t>Материалы и комплектующие.</a:t>
                      </a:r>
                      <a:endParaRPr lang="en-US" dirty="0"/>
                    </a:p>
                  </a:txBody>
                  <a:tcPr/>
                </a:tc>
                <a:tc>
                  <a:txBody>
                    <a:bodyPr/>
                    <a:lstStyle/>
                    <a:p>
                      <a:r>
                        <a:rPr lang="ru-RU" dirty="0"/>
                        <a:t>Создание макетных опытных, головных и серийных образцов.</a:t>
                      </a:r>
                      <a:endParaRPr lang="en-US" dirty="0"/>
                    </a:p>
                  </a:txBody>
                  <a:tcPr/>
                </a:tc>
                <a:extLst>
                  <a:ext uri="{0D108BD9-81ED-4DB2-BD59-A6C34878D82A}">
                    <a16:rowId xmlns:a16="http://schemas.microsoft.com/office/drawing/2014/main" val="3183443910"/>
                  </a:ext>
                </a:extLst>
              </a:tr>
              <a:tr h="370840">
                <a:tc>
                  <a:txBody>
                    <a:bodyPr/>
                    <a:lstStyle/>
                    <a:p>
                      <a:r>
                        <a:rPr lang="ru-RU" dirty="0"/>
                        <a:t>Спецоборудование.</a:t>
                      </a:r>
                      <a:endParaRPr lang="en-US" dirty="0"/>
                    </a:p>
                  </a:txBody>
                  <a:tcPr/>
                </a:tc>
                <a:tc>
                  <a:txBody>
                    <a:bodyPr/>
                    <a:lstStyle/>
                    <a:p>
                      <a:r>
                        <a:rPr lang="ru-RU" dirty="0"/>
                        <a:t>Создание нестандартных стендов для испытаний, приспособлений для сборки и т.п.</a:t>
                      </a:r>
                      <a:endParaRPr lang="en-US" dirty="0"/>
                    </a:p>
                  </a:txBody>
                  <a:tcPr/>
                </a:tc>
                <a:extLst>
                  <a:ext uri="{0D108BD9-81ED-4DB2-BD59-A6C34878D82A}">
                    <a16:rowId xmlns:a16="http://schemas.microsoft.com/office/drawing/2014/main" val="3741162829"/>
                  </a:ext>
                </a:extLst>
              </a:tr>
              <a:tr h="370840">
                <a:tc>
                  <a:txBody>
                    <a:bodyPr/>
                    <a:lstStyle/>
                    <a:p>
                      <a:r>
                        <a:rPr lang="ru-RU" dirty="0"/>
                        <a:t>ФЗП работников основной рабочей группы.</a:t>
                      </a:r>
                      <a:endParaRPr lang="en-US" dirty="0"/>
                    </a:p>
                  </a:txBody>
                  <a:tcPr/>
                </a:tc>
                <a:tc>
                  <a:txBody>
                    <a:bodyPr/>
                    <a:lstStyle/>
                    <a:p>
                      <a:r>
                        <a:rPr lang="ru-RU" dirty="0"/>
                        <a:t>Оплата разработок, испытаний, документации.</a:t>
                      </a:r>
                      <a:endParaRPr lang="en-US" dirty="0"/>
                    </a:p>
                  </a:txBody>
                  <a:tcPr/>
                </a:tc>
                <a:extLst>
                  <a:ext uri="{0D108BD9-81ED-4DB2-BD59-A6C34878D82A}">
                    <a16:rowId xmlns:a16="http://schemas.microsoft.com/office/drawing/2014/main" val="2518913631"/>
                  </a:ext>
                </a:extLst>
              </a:tr>
              <a:tr h="370840">
                <a:tc>
                  <a:txBody>
                    <a:bodyPr/>
                    <a:lstStyle/>
                    <a:p>
                      <a:r>
                        <a:rPr lang="ru-RU" dirty="0"/>
                        <a:t>ФЗП привлекаемых специалистов.</a:t>
                      </a:r>
                      <a:endParaRPr lang="en-US" dirty="0"/>
                    </a:p>
                  </a:txBody>
                  <a:tcPr/>
                </a:tc>
                <a:tc>
                  <a:txBody>
                    <a:bodyPr/>
                    <a:lstStyle/>
                    <a:p>
                      <a:r>
                        <a:rPr lang="ru-RU" dirty="0"/>
                        <a:t>Оплата выполнения разовых или экспертных задач в рамках договора подряда или работа по совместительству. . </a:t>
                      </a:r>
                      <a:endParaRPr lang="en-US" dirty="0"/>
                    </a:p>
                  </a:txBody>
                  <a:tcPr/>
                </a:tc>
                <a:extLst>
                  <a:ext uri="{0D108BD9-81ED-4DB2-BD59-A6C34878D82A}">
                    <a16:rowId xmlns:a16="http://schemas.microsoft.com/office/drawing/2014/main" val="2775899113"/>
                  </a:ext>
                </a:extLst>
              </a:tr>
              <a:tr h="370840">
                <a:tc>
                  <a:txBody>
                    <a:bodyPr/>
                    <a:lstStyle/>
                    <a:p>
                      <a:r>
                        <a:rPr lang="ru-RU" dirty="0"/>
                        <a:t>Авторское вознаграждение за создание РИД.</a:t>
                      </a:r>
                      <a:endParaRPr lang="en-US" dirty="0"/>
                    </a:p>
                  </a:txBody>
                  <a:tcPr/>
                </a:tc>
                <a:tc>
                  <a:txBody>
                    <a:bodyPr/>
                    <a:lstStyle/>
                    <a:p>
                      <a:r>
                        <a:rPr lang="ru-RU" dirty="0"/>
                        <a:t>Оплата создания результатов интеллектуальной деятельности.</a:t>
                      </a:r>
                      <a:endParaRPr lang="en-US" dirty="0"/>
                    </a:p>
                  </a:txBody>
                  <a:tcPr/>
                </a:tc>
                <a:extLst>
                  <a:ext uri="{0D108BD9-81ED-4DB2-BD59-A6C34878D82A}">
                    <a16:rowId xmlns:a16="http://schemas.microsoft.com/office/drawing/2014/main" val="2583493719"/>
                  </a:ext>
                </a:extLst>
              </a:tr>
              <a:tr h="370840">
                <a:tc>
                  <a:txBody>
                    <a:bodyPr/>
                    <a:lstStyle/>
                    <a:p>
                      <a:r>
                        <a:rPr lang="ru-RU" dirty="0"/>
                        <a:t>Отчисления на социальные нужды.</a:t>
                      </a:r>
                      <a:endParaRPr lang="en-US" dirty="0"/>
                    </a:p>
                  </a:txBody>
                  <a:tcPr/>
                </a:tc>
                <a:tc>
                  <a:txBody>
                    <a:bodyPr/>
                    <a:lstStyle/>
                    <a:p>
                      <a:r>
                        <a:rPr lang="ru-RU" dirty="0"/>
                        <a:t>Отчисления в пользу государства.</a:t>
                      </a:r>
                      <a:endParaRPr lang="en-US" dirty="0"/>
                    </a:p>
                  </a:txBody>
                  <a:tcPr/>
                </a:tc>
                <a:extLst>
                  <a:ext uri="{0D108BD9-81ED-4DB2-BD59-A6C34878D82A}">
                    <a16:rowId xmlns:a16="http://schemas.microsoft.com/office/drawing/2014/main" val="2031649877"/>
                  </a:ext>
                </a:extLst>
              </a:tr>
              <a:tr h="370840">
                <a:tc>
                  <a:txBody>
                    <a:bodyPr/>
                    <a:lstStyle/>
                    <a:p>
                      <a:r>
                        <a:rPr lang="ru-RU" dirty="0"/>
                        <a:t>Затраты на покупку и использование прав на РИД.</a:t>
                      </a:r>
                      <a:endParaRPr lang="en-US" dirty="0"/>
                    </a:p>
                  </a:txBody>
                  <a:tcPr/>
                </a:tc>
                <a:tc>
                  <a:txBody>
                    <a:bodyPr/>
                    <a:lstStyle/>
                    <a:p>
                      <a:r>
                        <a:rPr lang="ru-RU" dirty="0"/>
                        <a:t>Патенты, лицензионные договора.</a:t>
                      </a:r>
                      <a:endParaRPr lang="en-US" dirty="0"/>
                    </a:p>
                  </a:txBody>
                  <a:tcPr/>
                </a:tc>
                <a:extLst>
                  <a:ext uri="{0D108BD9-81ED-4DB2-BD59-A6C34878D82A}">
                    <a16:rowId xmlns:a16="http://schemas.microsoft.com/office/drawing/2014/main" val="2603219546"/>
                  </a:ext>
                </a:extLst>
              </a:tr>
              <a:tr h="370840">
                <a:tc>
                  <a:txBody>
                    <a:bodyPr/>
                    <a:lstStyle/>
                    <a:p>
                      <a:r>
                        <a:rPr lang="ru-RU" dirty="0"/>
                        <a:t>Услуги сторонних организаций.</a:t>
                      </a:r>
                      <a:endParaRPr lang="en-US" dirty="0"/>
                    </a:p>
                  </a:txBody>
                  <a:tcPr/>
                </a:tc>
                <a:tc>
                  <a:txBody>
                    <a:bodyPr/>
                    <a:lstStyle/>
                    <a:p>
                      <a:r>
                        <a:rPr lang="ru-RU" dirty="0"/>
                        <a:t>Разработка и/или производство специализированных работ, исследований и составных частей продукта.</a:t>
                      </a:r>
                      <a:endParaRPr lang="en-US" dirty="0"/>
                    </a:p>
                  </a:txBody>
                  <a:tcPr/>
                </a:tc>
                <a:extLst>
                  <a:ext uri="{0D108BD9-81ED-4DB2-BD59-A6C34878D82A}">
                    <a16:rowId xmlns:a16="http://schemas.microsoft.com/office/drawing/2014/main" val="3438977684"/>
                  </a:ext>
                </a:extLst>
              </a:tr>
              <a:tr h="370840">
                <a:tc>
                  <a:txBody>
                    <a:bodyPr/>
                    <a:lstStyle/>
                    <a:p>
                      <a:r>
                        <a:rPr lang="ru-RU" dirty="0"/>
                        <a:t>Аренда специального оборудования или  площадей.</a:t>
                      </a:r>
                      <a:endParaRPr lang="en-US" dirty="0"/>
                    </a:p>
                  </a:txBody>
                  <a:tcPr/>
                </a:tc>
                <a:tc>
                  <a:txBody>
                    <a:bodyPr/>
                    <a:lstStyle/>
                    <a:p>
                      <a:r>
                        <a:rPr lang="ru-RU" dirty="0"/>
                        <a:t>Аренда в зависимости от потребностей проекта.</a:t>
                      </a:r>
                      <a:endParaRPr lang="en-US" dirty="0"/>
                    </a:p>
                  </a:txBody>
                  <a:tcPr/>
                </a:tc>
                <a:extLst>
                  <a:ext uri="{0D108BD9-81ED-4DB2-BD59-A6C34878D82A}">
                    <a16:rowId xmlns:a16="http://schemas.microsoft.com/office/drawing/2014/main" val="2355663244"/>
                  </a:ext>
                </a:extLst>
              </a:tr>
              <a:tr h="370840">
                <a:tc>
                  <a:txBody>
                    <a:bodyPr/>
                    <a:lstStyle/>
                    <a:p>
                      <a:r>
                        <a:rPr lang="ru-RU" dirty="0"/>
                        <a:t>Командировочные расходы.</a:t>
                      </a:r>
                      <a:endParaRPr lang="en-US" dirty="0"/>
                    </a:p>
                  </a:txBody>
                  <a:tcPr/>
                </a:tc>
                <a:tc>
                  <a:txBody>
                    <a:bodyPr/>
                    <a:lstStyle/>
                    <a:p>
                      <a:r>
                        <a:rPr lang="ru-RU" dirty="0"/>
                        <a:t>При необходимости.</a:t>
                      </a:r>
                      <a:endParaRPr lang="en-US" dirty="0"/>
                    </a:p>
                  </a:txBody>
                  <a:tcPr/>
                </a:tc>
                <a:extLst>
                  <a:ext uri="{0D108BD9-81ED-4DB2-BD59-A6C34878D82A}">
                    <a16:rowId xmlns:a16="http://schemas.microsoft.com/office/drawing/2014/main" val="2139871993"/>
                  </a:ext>
                </a:extLst>
              </a:tr>
              <a:tr h="370840">
                <a:tc>
                  <a:txBody>
                    <a:bodyPr/>
                    <a:lstStyle/>
                    <a:p>
                      <a:r>
                        <a:rPr lang="ru-RU" dirty="0"/>
                        <a:t>Накладные расходы</a:t>
                      </a:r>
                      <a:endParaRPr lang="en-US" dirty="0"/>
                    </a:p>
                  </a:txBody>
                  <a:tcPr/>
                </a:tc>
                <a:tc>
                  <a:txBody>
                    <a:bodyPr/>
                    <a:lstStyle/>
                    <a:p>
                      <a:r>
                        <a:rPr lang="ru-RU" dirty="0"/>
                        <a:t>Выделенная часть накладных расходов типа аренды площадей, электричества, отопления, ГСМ и т.д. и т.п. обоснованные и согласованные для конкретного проекта. </a:t>
                      </a:r>
                      <a:endParaRPr lang="en-US" dirty="0"/>
                    </a:p>
                  </a:txBody>
                  <a:tcPr/>
                </a:tc>
                <a:extLst>
                  <a:ext uri="{0D108BD9-81ED-4DB2-BD59-A6C34878D82A}">
                    <a16:rowId xmlns:a16="http://schemas.microsoft.com/office/drawing/2014/main" val="745096939"/>
                  </a:ext>
                </a:extLst>
              </a:tr>
              <a:tr h="370840">
                <a:tc>
                  <a:txBody>
                    <a:bodyPr/>
                    <a:lstStyle/>
                    <a:p>
                      <a:r>
                        <a:rPr lang="ru-RU" dirty="0"/>
                        <a:t>Прибыль</a:t>
                      </a:r>
                      <a:endParaRPr lang="en-US" dirty="0"/>
                    </a:p>
                  </a:txBody>
                  <a:tcPr/>
                </a:tc>
                <a:tc>
                  <a:txBody>
                    <a:bodyPr/>
                    <a:lstStyle/>
                    <a:p>
                      <a:r>
                        <a:rPr lang="ru-RU" dirty="0"/>
                        <a:t>Согласуемый % на этапе заключения договора.</a:t>
                      </a:r>
                      <a:endParaRPr lang="en-US" dirty="0"/>
                    </a:p>
                  </a:txBody>
                  <a:tcPr/>
                </a:tc>
                <a:extLst>
                  <a:ext uri="{0D108BD9-81ED-4DB2-BD59-A6C34878D82A}">
                    <a16:rowId xmlns:a16="http://schemas.microsoft.com/office/drawing/2014/main" val="1953975785"/>
                  </a:ext>
                </a:extLst>
              </a:tr>
              <a:tr h="370840">
                <a:tc>
                  <a:txBody>
                    <a:bodyPr/>
                    <a:lstStyle/>
                    <a:p>
                      <a:r>
                        <a:rPr lang="ru-RU" dirty="0"/>
                        <a:t>Рисковые и непредвиденные на этапе создания ТЭО расходы.</a:t>
                      </a:r>
                      <a:endParaRPr lang="en-US" dirty="0"/>
                    </a:p>
                  </a:txBody>
                  <a:tcPr/>
                </a:tc>
                <a:tc>
                  <a:txBody>
                    <a:bodyPr/>
                    <a:lstStyle/>
                    <a:p>
                      <a:r>
                        <a:rPr lang="ru-RU" dirty="0"/>
                        <a:t>Страховочные суммы непредвиденных затрат.</a:t>
                      </a:r>
                    </a:p>
                    <a:p>
                      <a:r>
                        <a:rPr lang="ru-RU" dirty="0"/>
                        <a:t>Возврат при отсутствии рискового события.</a:t>
                      </a:r>
                      <a:endParaRPr lang="en-US" dirty="0"/>
                    </a:p>
                  </a:txBody>
                  <a:tcPr/>
                </a:tc>
                <a:extLst>
                  <a:ext uri="{0D108BD9-81ED-4DB2-BD59-A6C34878D82A}">
                    <a16:rowId xmlns:a16="http://schemas.microsoft.com/office/drawing/2014/main" val="3437876717"/>
                  </a:ext>
                </a:extLst>
              </a:tr>
              <a:tr h="370840">
                <a:tc>
                  <a:txBody>
                    <a:bodyPr/>
                    <a:lstStyle/>
                    <a:p>
                      <a:r>
                        <a:rPr lang="ru-RU" dirty="0"/>
                        <a:t>Цена проекта</a:t>
                      </a:r>
                      <a:endParaRPr lang="en-US" dirty="0"/>
                    </a:p>
                  </a:txBody>
                  <a:tcPr/>
                </a:tc>
                <a:tc>
                  <a:txBody>
                    <a:bodyPr/>
                    <a:lstStyle/>
                    <a:p>
                      <a:r>
                        <a:rPr lang="ru-RU" dirty="0"/>
                        <a:t> Предельная цена реализации проекта для Заказчика.</a:t>
                      </a:r>
                      <a:endParaRPr lang="en-US" dirty="0"/>
                    </a:p>
                  </a:txBody>
                  <a:tcPr/>
                </a:tc>
                <a:extLst>
                  <a:ext uri="{0D108BD9-81ED-4DB2-BD59-A6C34878D82A}">
                    <a16:rowId xmlns:a16="http://schemas.microsoft.com/office/drawing/2014/main" val="607833035"/>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40" name="Google Shape;240;p23"/>
          <p:cNvPicPr preferRelativeResize="0"/>
          <p:nvPr/>
        </p:nvPicPr>
        <p:blipFill rotWithShape="1">
          <a:blip r:embed="rId3">
            <a:alphaModFix/>
          </a:blip>
          <a:srcRect/>
          <a:stretch/>
        </p:blipFill>
        <p:spPr>
          <a:xfrm flipH="1">
            <a:off x="-31613" y="1033786"/>
            <a:ext cx="5437802" cy="509245"/>
          </a:xfrm>
          <a:prstGeom prst="rect">
            <a:avLst/>
          </a:prstGeom>
          <a:noFill/>
          <a:ln>
            <a:noFill/>
          </a:ln>
        </p:spPr>
      </p:pic>
      <p:cxnSp>
        <p:nvCxnSpPr>
          <p:cNvPr id="241" name="Google Shape;241;p23"/>
          <p:cNvCxnSpPr/>
          <p:nvPr/>
        </p:nvCxnSpPr>
        <p:spPr>
          <a:xfrm>
            <a:off x="17738120" y="6012234"/>
            <a:ext cx="0" cy="3742500"/>
          </a:xfrm>
          <a:prstGeom prst="straightConnector1">
            <a:avLst/>
          </a:prstGeom>
          <a:noFill/>
          <a:ln w="9525" cap="flat" cmpd="sng">
            <a:solidFill>
              <a:srgbClr val="D2CCF7"/>
            </a:solidFill>
            <a:prstDash val="solid"/>
            <a:round/>
            <a:headEnd type="none" w="sm" len="sm"/>
            <a:tailEnd type="none" w="sm" len="sm"/>
          </a:ln>
        </p:spPr>
      </p:cxnSp>
      <p:sp>
        <p:nvSpPr>
          <p:cNvPr id="242" name="Google Shape;242;p23"/>
          <p:cNvSpPr txBox="1">
            <a:spLocks noGrp="1"/>
          </p:cNvSpPr>
          <p:nvPr>
            <p:ph type="sldNum" idx="12"/>
          </p:nvPr>
        </p:nvSpPr>
        <p:spPr>
          <a:xfrm>
            <a:off x="11303479" y="10122573"/>
            <a:ext cx="3402000" cy="569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ru-RU"/>
              <a:t>12</a:t>
            </a:fld>
            <a:endParaRPr/>
          </a:p>
        </p:txBody>
      </p:sp>
      <p:sp>
        <p:nvSpPr>
          <p:cNvPr id="244" name="Google Shape;244;p23"/>
          <p:cNvSpPr txBox="1">
            <a:spLocks noGrp="1"/>
          </p:cNvSpPr>
          <p:nvPr>
            <p:ph type="ctrTitle"/>
          </p:nvPr>
        </p:nvSpPr>
        <p:spPr>
          <a:xfrm>
            <a:off x="790800" y="383500"/>
            <a:ext cx="7637700" cy="729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9354"/>
              <a:buFont typeface="Arial"/>
              <a:buNone/>
            </a:pPr>
            <a:r>
              <a:rPr lang="ru-RU" sz="3500" b="0">
                <a:latin typeface="Arial Black"/>
                <a:ea typeface="Arial Black"/>
                <a:cs typeface="Arial Black"/>
                <a:sym typeface="Arial Black"/>
              </a:rPr>
              <a:t>Предложение для инвестора</a:t>
            </a:r>
            <a:endParaRPr sz="3500" b="0">
              <a:latin typeface="Arial Black"/>
              <a:ea typeface="Arial Black"/>
              <a:cs typeface="Arial Black"/>
              <a:sym typeface="Arial Black"/>
            </a:endParaRPr>
          </a:p>
        </p:txBody>
      </p:sp>
      <p:pic>
        <p:nvPicPr>
          <p:cNvPr id="245" name="Google Shape;245;p23"/>
          <p:cNvPicPr preferRelativeResize="0"/>
          <p:nvPr/>
        </p:nvPicPr>
        <p:blipFill rotWithShape="1">
          <a:blip r:embed="rId3">
            <a:alphaModFix/>
          </a:blip>
          <a:srcRect/>
          <a:stretch/>
        </p:blipFill>
        <p:spPr>
          <a:xfrm rot="10800000" flipH="1">
            <a:off x="9681537" y="9613336"/>
            <a:ext cx="5437802" cy="509245"/>
          </a:xfrm>
          <a:prstGeom prst="rect">
            <a:avLst/>
          </a:prstGeom>
          <a:noFill/>
          <a:ln>
            <a:noFill/>
          </a:ln>
        </p:spPr>
      </p:pic>
      <p:sp>
        <p:nvSpPr>
          <p:cNvPr id="2" name="Прямоугольник 1">
            <a:extLst>
              <a:ext uri="{FF2B5EF4-FFF2-40B4-BE49-F238E27FC236}">
                <a16:creationId xmlns:a16="http://schemas.microsoft.com/office/drawing/2014/main" id="{33AA7440-EBEE-403B-BDC6-09315ACCBD59}"/>
              </a:ext>
            </a:extLst>
          </p:cNvPr>
          <p:cNvSpPr/>
          <p:nvPr/>
        </p:nvSpPr>
        <p:spPr>
          <a:xfrm>
            <a:off x="2299176" y="2052268"/>
            <a:ext cx="11216797" cy="6740307"/>
          </a:xfrm>
          <a:prstGeom prst="rect">
            <a:avLst/>
          </a:prstGeom>
        </p:spPr>
        <p:txBody>
          <a:bodyPr wrap="square">
            <a:spAutoFit/>
          </a:bodyPr>
          <a:lstStyle/>
          <a:p>
            <a:r>
              <a:rPr lang="ru-RU" sz="2400" b="1" dirty="0">
                <a:solidFill>
                  <a:srgbClr val="FF0000"/>
                </a:solidFill>
                <a:latin typeface="Times New Roman" panose="02020603050405020304" pitchFamily="18" charset="0"/>
                <a:cs typeface="Times New Roman" panose="02020603050405020304" pitchFamily="18" charset="0"/>
              </a:rPr>
              <a:t>Для инвесторов, имеющих собственные рынки сбыта:</a:t>
            </a:r>
          </a:p>
          <a:p>
            <a:r>
              <a:rPr lang="ru-RU" sz="2400" b="1" dirty="0">
                <a:solidFill>
                  <a:srgbClr val="211E1F"/>
                </a:solidFill>
                <a:latin typeface="Times New Roman" panose="02020603050405020304" pitchFamily="18" charset="0"/>
                <a:cs typeface="Times New Roman" panose="02020603050405020304" pitchFamily="18" charset="0"/>
              </a:rPr>
              <a:t>-    договорные отношения на базе статей ГК РФ с учетом специфики инвестора;  </a:t>
            </a:r>
          </a:p>
          <a:p>
            <a:pPr marL="342900" indent="-342900">
              <a:buFontTx/>
              <a:buChar char="-"/>
            </a:pPr>
            <a:r>
              <a:rPr lang="ru-RU" sz="2400" b="1" dirty="0">
                <a:solidFill>
                  <a:srgbClr val="211E1F"/>
                </a:solidFill>
                <a:latin typeface="Times New Roman" panose="02020603050405020304" pitchFamily="18" charset="0"/>
                <a:cs typeface="Times New Roman" panose="02020603050405020304" pitchFamily="18" charset="0"/>
              </a:rPr>
              <a:t>отчисление инвестору до 90% прибыли в зависимости от объёма оборота и других параметров договорных статей;</a:t>
            </a:r>
          </a:p>
          <a:p>
            <a:pPr marL="342900" indent="-342900">
              <a:buFontTx/>
              <a:buChar char="-"/>
            </a:pPr>
            <a:r>
              <a:rPr lang="ru-RU" sz="2400" b="1" dirty="0">
                <a:solidFill>
                  <a:srgbClr val="211E1F"/>
                </a:solidFill>
                <a:latin typeface="Times New Roman" panose="02020603050405020304" pitchFamily="18" charset="0"/>
                <a:cs typeface="Times New Roman" panose="02020603050405020304" pitchFamily="18" charset="0"/>
              </a:rPr>
              <a:t>контроль затрат инвестором по утверждённым показателям;</a:t>
            </a:r>
          </a:p>
          <a:p>
            <a:pPr marL="342900" indent="-342900">
              <a:buFontTx/>
              <a:buChar char="-"/>
            </a:pPr>
            <a:r>
              <a:rPr lang="ru-RU" sz="2400" b="1" dirty="0">
                <a:solidFill>
                  <a:srgbClr val="211E1F"/>
                </a:solidFill>
                <a:latin typeface="Times New Roman" panose="02020603050405020304" pitchFamily="18" charset="0"/>
                <a:cs typeface="Times New Roman" panose="02020603050405020304" pitchFamily="18" charset="0"/>
              </a:rPr>
              <a:t>авансирование затрат с ежемесячной защитой предыдущего периода для получение следующего транша;</a:t>
            </a:r>
          </a:p>
          <a:p>
            <a:pPr marL="342900" indent="-342900">
              <a:buFontTx/>
              <a:buChar char="-"/>
            </a:pPr>
            <a:r>
              <a:rPr lang="ru-RU" sz="2400" b="1" dirty="0">
                <a:solidFill>
                  <a:srgbClr val="211E1F"/>
                </a:solidFill>
                <a:latin typeface="Times New Roman" panose="02020603050405020304" pitchFamily="18" charset="0"/>
                <a:cs typeface="Times New Roman" panose="02020603050405020304" pitchFamily="18" charset="0"/>
              </a:rPr>
              <a:t>оперативное управление на нашей стороне;</a:t>
            </a:r>
          </a:p>
          <a:p>
            <a:pPr marL="342900" indent="-342900">
              <a:buFontTx/>
              <a:buChar char="-"/>
            </a:pPr>
            <a:r>
              <a:rPr lang="ru-RU" sz="2400" b="1" dirty="0">
                <a:solidFill>
                  <a:srgbClr val="211E1F"/>
                </a:solidFill>
                <a:latin typeface="Times New Roman" panose="02020603050405020304" pitchFamily="18" charset="0"/>
                <a:cs typeface="Times New Roman" panose="02020603050405020304" pitchFamily="18" charset="0"/>
              </a:rPr>
              <a:t>финансовый контроль и решение о продолжения проекта от инвестора;</a:t>
            </a:r>
          </a:p>
          <a:p>
            <a:pPr marL="342900" indent="-342900">
              <a:buFontTx/>
              <a:buChar char="-"/>
            </a:pPr>
            <a:r>
              <a:rPr lang="ru-RU" sz="2400" b="1" dirty="0">
                <a:solidFill>
                  <a:srgbClr val="211E1F"/>
                </a:solidFill>
                <a:latin typeface="Times New Roman" panose="02020603050405020304" pitchFamily="18" charset="0"/>
                <a:cs typeface="Times New Roman" panose="02020603050405020304" pitchFamily="18" charset="0"/>
              </a:rPr>
              <a:t>компенсация инвестором понесенных нами плановых и подтвержденных затрат в случае приостановки / непланового завершения проекта;</a:t>
            </a:r>
          </a:p>
          <a:p>
            <a:pPr marL="342900" indent="-342900">
              <a:buFontTx/>
              <a:buChar char="-"/>
            </a:pPr>
            <a:r>
              <a:rPr lang="ru-RU" sz="2400" b="1" dirty="0">
                <a:solidFill>
                  <a:srgbClr val="211E1F"/>
                </a:solidFill>
                <a:latin typeface="Times New Roman" panose="02020603050405020304" pitchFamily="18" charset="0"/>
                <a:cs typeface="Times New Roman" panose="02020603050405020304" pitchFamily="18" charset="0"/>
              </a:rPr>
              <a:t>Прочие условия.</a:t>
            </a:r>
          </a:p>
          <a:p>
            <a:pPr marL="342900" indent="-342900">
              <a:buFontTx/>
              <a:buChar char="-"/>
            </a:pPr>
            <a:endParaRPr lang="ru-RU" sz="2400" b="1" dirty="0">
              <a:solidFill>
                <a:srgbClr val="211E1F"/>
              </a:solidFill>
              <a:latin typeface="Times New Roman" panose="02020603050405020304" pitchFamily="18" charset="0"/>
              <a:cs typeface="Times New Roman" panose="02020603050405020304" pitchFamily="18" charset="0"/>
            </a:endParaRPr>
          </a:p>
          <a:p>
            <a:r>
              <a:rPr lang="ru-RU" sz="2400" b="1" dirty="0">
                <a:solidFill>
                  <a:srgbClr val="211E1F"/>
                </a:solidFill>
                <a:latin typeface="Times New Roman" panose="02020603050405020304" pitchFamily="18" charset="0"/>
                <a:cs typeface="Times New Roman" panose="02020603050405020304" pitchFamily="18" charset="0"/>
              </a:rPr>
              <a:t> </a:t>
            </a:r>
            <a:r>
              <a:rPr lang="ru-RU" sz="2400" b="1" dirty="0">
                <a:solidFill>
                  <a:srgbClr val="FF0000"/>
                </a:solidFill>
                <a:latin typeface="Times New Roman" panose="02020603050405020304" pitchFamily="18" charset="0"/>
                <a:cs typeface="Times New Roman" panose="02020603050405020304" pitchFamily="18" charset="0"/>
              </a:rPr>
              <a:t>Для рисковых инвесторов:</a:t>
            </a:r>
          </a:p>
          <a:p>
            <a:r>
              <a:rPr lang="ru-RU" sz="2400" b="1" dirty="0">
                <a:solidFill>
                  <a:srgbClr val="211E1F"/>
                </a:solidFill>
                <a:latin typeface="Times New Roman" panose="02020603050405020304" pitchFamily="18" charset="0"/>
                <a:cs typeface="Times New Roman" panose="02020603050405020304" pitchFamily="18" charset="0"/>
              </a:rPr>
              <a:t>     Обсуждаем в зависимости от условий проекта, в который будут направлены средства инвестора.</a:t>
            </a:r>
          </a:p>
          <a:p>
            <a:r>
              <a:rPr lang="ru-RU" sz="2400" b="1" dirty="0">
                <a:solidFill>
                  <a:srgbClr val="211E1F"/>
                </a:solidFill>
                <a:latin typeface="Times New Roman" panose="02020603050405020304" pitchFamily="18" charset="0"/>
                <a:cs typeface="Times New Roman" panose="02020603050405020304" pitchFamily="18" charset="0"/>
              </a:rPr>
              <a:t> </a:t>
            </a:r>
            <a:endParaRPr lang="en-US" sz="2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2" name="Google Shape;252;p24"/>
          <p:cNvPicPr preferRelativeResize="0"/>
          <p:nvPr/>
        </p:nvPicPr>
        <p:blipFill rotWithShape="1">
          <a:blip r:embed="rId3">
            <a:alphaModFix amt="5000"/>
          </a:blip>
          <a:srcRect/>
          <a:stretch/>
        </p:blipFill>
        <p:spPr>
          <a:xfrm rot="10800000">
            <a:off x="5406187" y="2391854"/>
            <a:ext cx="9271002" cy="1473200"/>
          </a:xfrm>
          <a:prstGeom prst="rect">
            <a:avLst/>
          </a:prstGeom>
          <a:noFill/>
          <a:ln>
            <a:noFill/>
          </a:ln>
        </p:spPr>
      </p:pic>
      <p:pic>
        <p:nvPicPr>
          <p:cNvPr id="253" name="Google Shape;253;p24"/>
          <p:cNvPicPr preferRelativeResize="0"/>
          <p:nvPr/>
        </p:nvPicPr>
        <p:blipFill rotWithShape="1">
          <a:blip r:embed="rId4">
            <a:alphaModFix/>
          </a:blip>
          <a:srcRect/>
          <a:stretch/>
        </p:blipFill>
        <p:spPr>
          <a:xfrm flipH="1">
            <a:off x="-31613" y="1033786"/>
            <a:ext cx="5437802" cy="509245"/>
          </a:xfrm>
          <a:prstGeom prst="rect">
            <a:avLst/>
          </a:prstGeom>
          <a:noFill/>
          <a:ln>
            <a:noFill/>
          </a:ln>
        </p:spPr>
      </p:pic>
      <p:cxnSp>
        <p:nvCxnSpPr>
          <p:cNvPr id="254" name="Google Shape;254;p24"/>
          <p:cNvCxnSpPr/>
          <p:nvPr/>
        </p:nvCxnSpPr>
        <p:spPr>
          <a:xfrm>
            <a:off x="17738120" y="6012234"/>
            <a:ext cx="0" cy="3742500"/>
          </a:xfrm>
          <a:prstGeom prst="straightConnector1">
            <a:avLst/>
          </a:prstGeom>
          <a:noFill/>
          <a:ln w="9525" cap="flat" cmpd="sng">
            <a:solidFill>
              <a:srgbClr val="D2CCF7"/>
            </a:solidFill>
            <a:prstDash val="solid"/>
            <a:round/>
            <a:headEnd type="none" w="sm" len="sm"/>
            <a:tailEnd type="none" w="sm" len="sm"/>
          </a:ln>
        </p:spPr>
      </p:cxnSp>
      <p:sp>
        <p:nvSpPr>
          <p:cNvPr id="255" name="Google Shape;255;p24"/>
          <p:cNvSpPr txBox="1">
            <a:spLocks noGrp="1"/>
          </p:cNvSpPr>
          <p:nvPr>
            <p:ph type="sldNum" idx="12"/>
          </p:nvPr>
        </p:nvSpPr>
        <p:spPr>
          <a:xfrm>
            <a:off x="11303479" y="10122573"/>
            <a:ext cx="3402000" cy="569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ru-RU"/>
              <a:t>13</a:t>
            </a:fld>
            <a:endParaRPr/>
          </a:p>
        </p:txBody>
      </p:sp>
      <p:sp>
        <p:nvSpPr>
          <p:cNvPr id="257" name="Google Shape;257;p24"/>
          <p:cNvSpPr txBox="1">
            <a:spLocks noGrp="1"/>
          </p:cNvSpPr>
          <p:nvPr>
            <p:ph type="ctrTitle"/>
          </p:nvPr>
        </p:nvSpPr>
        <p:spPr>
          <a:xfrm>
            <a:off x="790800" y="383500"/>
            <a:ext cx="8801700" cy="729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9354"/>
              <a:buFont typeface="Arial"/>
              <a:buNone/>
            </a:pPr>
            <a:r>
              <a:rPr lang="ru-RU" sz="3500" b="0">
                <a:latin typeface="Arial Black"/>
                <a:ea typeface="Arial Black"/>
                <a:cs typeface="Arial Black"/>
                <a:sym typeface="Arial Black"/>
              </a:rPr>
              <a:t>Предложение для Партнера</a:t>
            </a:r>
            <a:endParaRPr sz="3500" b="0">
              <a:latin typeface="Arial Black"/>
              <a:ea typeface="Arial Black"/>
              <a:cs typeface="Arial Black"/>
              <a:sym typeface="Arial Black"/>
            </a:endParaRPr>
          </a:p>
        </p:txBody>
      </p:sp>
      <p:pic>
        <p:nvPicPr>
          <p:cNvPr id="258" name="Google Shape;258;p24"/>
          <p:cNvPicPr preferRelativeResize="0"/>
          <p:nvPr/>
        </p:nvPicPr>
        <p:blipFill rotWithShape="1">
          <a:blip r:embed="rId4">
            <a:alphaModFix/>
          </a:blip>
          <a:srcRect/>
          <a:stretch/>
        </p:blipFill>
        <p:spPr>
          <a:xfrm rot="10800000" flipH="1">
            <a:off x="9681537" y="9613336"/>
            <a:ext cx="5437802" cy="509245"/>
          </a:xfrm>
          <a:prstGeom prst="rect">
            <a:avLst/>
          </a:prstGeom>
          <a:noFill/>
          <a:ln>
            <a:noFill/>
          </a:ln>
        </p:spPr>
      </p:pic>
      <p:sp>
        <p:nvSpPr>
          <p:cNvPr id="13" name="Прямоугольник 12">
            <a:extLst>
              <a:ext uri="{FF2B5EF4-FFF2-40B4-BE49-F238E27FC236}">
                <a16:creationId xmlns:a16="http://schemas.microsoft.com/office/drawing/2014/main" id="{7996A62B-DD74-41AD-9A75-EC5576074A1B}"/>
              </a:ext>
            </a:extLst>
          </p:cNvPr>
          <p:cNvSpPr/>
          <p:nvPr/>
        </p:nvSpPr>
        <p:spPr>
          <a:xfrm>
            <a:off x="2299176" y="2052268"/>
            <a:ext cx="11216797" cy="5632311"/>
          </a:xfrm>
          <a:prstGeom prst="rect">
            <a:avLst/>
          </a:prstGeom>
        </p:spPr>
        <p:txBody>
          <a:bodyPr wrap="square">
            <a:spAutoFit/>
          </a:bodyPr>
          <a:lstStyle/>
          <a:p>
            <a:r>
              <a:rPr lang="ru-RU" sz="2400" b="1" dirty="0">
                <a:solidFill>
                  <a:srgbClr val="FF0000"/>
                </a:solidFill>
                <a:latin typeface="Times New Roman" panose="02020603050405020304" pitchFamily="18" charset="0"/>
                <a:cs typeface="Times New Roman" panose="02020603050405020304" pitchFamily="18" charset="0"/>
              </a:rPr>
              <a:t>Для партнеров, имеющих собственные рынки сбыта:</a:t>
            </a:r>
          </a:p>
          <a:p>
            <a:pPr marL="342900" indent="-342900">
              <a:buFontTx/>
              <a:buChar char="-"/>
            </a:pPr>
            <a:r>
              <a:rPr lang="ru-RU" sz="2400" b="1" dirty="0">
                <a:solidFill>
                  <a:srgbClr val="211E1F"/>
                </a:solidFill>
                <a:latin typeface="Times New Roman" panose="02020603050405020304" pitchFamily="18" charset="0"/>
                <a:cs typeface="Times New Roman" panose="02020603050405020304" pitchFamily="18" charset="0"/>
              </a:rPr>
              <a:t>договорные отношения на базе статей ГК РФ с учетом специфики инвестора;  </a:t>
            </a:r>
          </a:p>
          <a:p>
            <a:pPr marL="342900" indent="-342900">
              <a:buFontTx/>
              <a:buChar char="-"/>
            </a:pPr>
            <a:r>
              <a:rPr lang="ru-RU" sz="2400" b="1" dirty="0">
                <a:solidFill>
                  <a:srgbClr val="211E1F"/>
                </a:solidFill>
                <a:latin typeface="Times New Roman" panose="02020603050405020304" pitchFamily="18" charset="0"/>
                <a:cs typeface="Times New Roman" panose="02020603050405020304" pitchFamily="18" charset="0"/>
              </a:rPr>
              <a:t>доля партнёра до 51 % в совместном предприятии;</a:t>
            </a:r>
          </a:p>
          <a:p>
            <a:pPr marL="342900" indent="-342900">
              <a:buFontTx/>
              <a:buChar char="-"/>
            </a:pPr>
            <a:r>
              <a:rPr lang="ru-RU" sz="2400" b="1" dirty="0">
                <a:solidFill>
                  <a:srgbClr val="211E1F"/>
                </a:solidFill>
                <a:latin typeface="Times New Roman" panose="02020603050405020304" pitchFamily="18" charset="0"/>
                <a:cs typeface="Times New Roman" panose="02020603050405020304" pitchFamily="18" charset="0"/>
              </a:rPr>
              <a:t>наше оперативное управление деятельностью СП;</a:t>
            </a:r>
          </a:p>
          <a:p>
            <a:pPr marL="342900" indent="-342900">
              <a:buFontTx/>
              <a:buChar char="-"/>
            </a:pPr>
            <a:r>
              <a:rPr lang="ru-RU" sz="2400" b="1" dirty="0">
                <a:solidFill>
                  <a:srgbClr val="211E1F"/>
                </a:solidFill>
                <a:latin typeface="Times New Roman" panose="02020603050405020304" pitchFamily="18" charset="0"/>
                <a:cs typeface="Times New Roman" panose="02020603050405020304" pitchFamily="18" charset="0"/>
              </a:rPr>
              <a:t>контроль финансовых потоков за партнёром;</a:t>
            </a:r>
          </a:p>
          <a:p>
            <a:pPr marL="342900" indent="-342900">
              <a:buFontTx/>
              <a:buChar char="-"/>
            </a:pPr>
            <a:r>
              <a:rPr lang="ru-RU" sz="2400" b="1" dirty="0">
                <a:solidFill>
                  <a:srgbClr val="211E1F"/>
                </a:solidFill>
                <a:latin typeface="Times New Roman" panose="02020603050405020304" pitchFamily="18" charset="0"/>
                <a:cs typeface="Times New Roman" panose="02020603050405020304" pitchFamily="18" charset="0"/>
              </a:rPr>
              <a:t>участие партнёра в производственной деятельности СП в рамках возможностей (при наличии мощностей у партнёра и целесообразности их загрузки)</a:t>
            </a:r>
          </a:p>
          <a:p>
            <a:pPr marL="342900" indent="-342900">
              <a:buFontTx/>
              <a:buChar char="-"/>
            </a:pPr>
            <a:r>
              <a:rPr lang="ru-RU" sz="2400" b="1" dirty="0">
                <a:solidFill>
                  <a:srgbClr val="211E1F"/>
                </a:solidFill>
                <a:latin typeface="Times New Roman" panose="02020603050405020304" pitchFamily="18" charset="0"/>
                <a:cs typeface="Times New Roman" panose="02020603050405020304" pitchFamily="18" charset="0"/>
              </a:rPr>
              <a:t>прочие условия по договорённости. </a:t>
            </a:r>
          </a:p>
          <a:p>
            <a:pPr marL="342900" indent="-342900">
              <a:buFontTx/>
              <a:buChar char="-"/>
            </a:pPr>
            <a:endParaRPr lang="ru-RU" sz="2400" b="1" dirty="0">
              <a:solidFill>
                <a:srgbClr val="211E1F"/>
              </a:solidFill>
              <a:latin typeface="Times New Roman" panose="02020603050405020304" pitchFamily="18" charset="0"/>
              <a:cs typeface="Times New Roman" panose="02020603050405020304" pitchFamily="18" charset="0"/>
            </a:endParaRPr>
          </a:p>
          <a:p>
            <a:r>
              <a:rPr lang="ru-RU" sz="2400" b="1" dirty="0">
                <a:solidFill>
                  <a:srgbClr val="211E1F"/>
                </a:solidFill>
                <a:latin typeface="Times New Roman" panose="02020603050405020304" pitchFamily="18" charset="0"/>
                <a:cs typeface="Times New Roman" panose="02020603050405020304" pitchFamily="18" charset="0"/>
              </a:rPr>
              <a:t> </a:t>
            </a:r>
            <a:r>
              <a:rPr lang="ru-RU" sz="2400" b="1" dirty="0">
                <a:solidFill>
                  <a:srgbClr val="FF0000"/>
                </a:solidFill>
                <a:latin typeface="Times New Roman" panose="02020603050405020304" pitchFamily="18" charset="0"/>
                <a:cs typeface="Times New Roman" panose="02020603050405020304" pitchFamily="18" charset="0"/>
              </a:rPr>
              <a:t>Для партнёров в рамках кооперации:</a:t>
            </a:r>
          </a:p>
          <a:p>
            <a:r>
              <a:rPr lang="ru-RU" sz="2400" b="1" dirty="0">
                <a:solidFill>
                  <a:srgbClr val="211E1F"/>
                </a:solidFill>
                <a:latin typeface="Times New Roman" panose="02020603050405020304" pitchFamily="18" charset="0"/>
                <a:cs typeface="Times New Roman" panose="02020603050405020304" pitchFamily="18" charset="0"/>
              </a:rPr>
              <a:t>     Обсуждаем в зависимости от условий проекта, в который будут участвовать партнёры (суммы и порядок  оплаты работ, предоставления отчётности и т.д.)</a:t>
            </a:r>
          </a:p>
          <a:p>
            <a:r>
              <a:rPr lang="ru-RU" sz="2400" b="1" dirty="0">
                <a:solidFill>
                  <a:srgbClr val="211E1F"/>
                </a:solidFill>
                <a:latin typeface="Times New Roman" panose="02020603050405020304" pitchFamily="18" charset="0"/>
                <a:cs typeface="Times New Roman" panose="02020603050405020304" pitchFamily="18" charset="0"/>
              </a:rPr>
              <a:t> </a:t>
            </a:r>
            <a:endParaRPr lang="en-US" sz="2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pic>
        <p:nvPicPr>
          <p:cNvPr id="264" name="Google Shape;264;p25"/>
          <p:cNvPicPr preferRelativeResize="0"/>
          <p:nvPr/>
        </p:nvPicPr>
        <p:blipFill rotWithShape="1">
          <a:blip r:embed="rId3">
            <a:alphaModFix amt="5000"/>
          </a:blip>
          <a:srcRect/>
          <a:stretch/>
        </p:blipFill>
        <p:spPr>
          <a:xfrm rot="10800000">
            <a:off x="5406187" y="2391854"/>
            <a:ext cx="9271002" cy="1473200"/>
          </a:xfrm>
          <a:prstGeom prst="rect">
            <a:avLst/>
          </a:prstGeom>
          <a:noFill/>
          <a:ln>
            <a:noFill/>
          </a:ln>
        </p:spPr>
      </p:pic>
      <p:pic>
        <p:nvPicPr>
          <p:cNvPr id="265" name="Google Shape;265;p25"/>
          <p:cNvPicPr preferRelativeResize="0"/>
          <p:nvPr/>
        </p:nvPicPr>
        <p:blipFill rotWithShape="1">
          <a:blip r:embed="rId4">
            <a:alphaModFix/>
          </a:blip>
          <a:srcRect/>
          <a:stretch/>
        </p:blipFill>
        <p:spPr>
          <a:xfrm flipH="1">
            <a:off x="-31613" y="1033786"/>
            <a:ext cx="5437802" cy="509245"/>
          </a:xfrm>
          <a:prstGeom prst="rect">
            <a:avLst/>
          </a:prstGeom>
          <a:noFill/>
          <a:ln>
            <a:noFill/>
          </a:ln>
        </p:spPr>
      </p:pic>
      <p:cxnSp>
        <p:nvCxnSpPr>
          <p:cNvPr id="266" name="Google Shape;266;p25"/>
          <p:cNvCxnSpPr/>
          <p:nvPr/>
        </p:nvCxnSpPr>
        <p:spPr>
          <a:xfrm>
            <a:off x="17738120" y="6012234"/>
            <a:ext cx="0" cy="3742500"/>
          </a:xfrm>
          <a:prstGeom prst="straightConnector1">
            <a:avLst/>
          </a:prstGeom>
          <a:noFill/>
          <a:ln w="9525" cap="flat" cmpd="sng">
            <a:solidFill>
              <a:srgbClr val="D2CCF7"/>
            </a:solidFill>
            <a:prstDash val="solid"/>
            <a:round/>
            <a:headEnd type="none" w="sm" len="sm"/>
            <a:tailEnd type="none" w="sm" len="sm"/>
          </a:ln>
        </p:spPr>
      </p:cxnSp>
      <p:sp>
        <p:nvSpPr>
          <p:cNvPr id="267" name="Google Shape;267;p25"/>
          <p:cNvSpPr txBox="1">
            <a:spLocks noGrp="1"/>
          </p:cNvSpPr>
          <p:nvPr>
            <p:ph type="sldNum" idx="12"/>
          </p:nvPr>
        </p:nvSpPr>
        <p:spPr>
          <a:xfrm>
            <a:off x="11303479" y="10122573"/>
            <a:ext cx="3402000" cy="569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ru-RU"/>
              <a:t>14</a:t>
            </a:fld>
            <a:endParaRPr/>
          </a:p>
        </p:txBody>
      </p:sp>
      <p:sp>
        <p:nvSpPr>
          <p:cNvPr id="268" name="Google Shape;268;p25"/>
          <p:cNvSpPr txBox="1">
            <a:spLocks noGrp="1"/>
          </p:cNvSpPr>
          <p:nvPr>
            <p:ph type="ctrTitle"/>
          </p:nvPr>
        </p:nvSpPr>
        <p:spPr>
          <a:xfrm>
            <a:off x="790799" y="383500"/>
            <a:ext cx="7845000" cy="729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9354"/>
              <a:buFont typeface="Arial"/>
              <a:buNone/>
            </a:pPr>
            <a:r>
              <a:rPr lang="ru-RU" sz="3500" b="0">
                <a:latin typeface="Arial Black"/>
                <a:ea typeface="Arial Black"/>
                <a:cs typeface="Arial Black"/>
                <a:sym typeface="Arial Black"/>
              </a:rPr>
              <a:t>Команда</a:t>
            </a:r>
            <a:endParaRPr sz="3500" b="0">
              <a:latin typeface="Arial Black"/>
              <a:ea typeface="Arial Black"/>
              <a:cs typeface="Arial Black"/>
              <a:sym typeface="Arial Black"/>
            </a:endParaRPr>
          </a:p>
        </p:txBody>
      </p:sp>
      <p:pic>
        <p:nvPicPr>
          <p:cNvPr id="269" name="Google Shape;269;p25"/>
          <p:cNvPicPr preferRelativeResize="0"/>
          <p:nvPr/>
        </p:nvPicPr>
        <p:blipFill rotWithShape="1">
          <a:blip r:embed="rId4">
            <a:alphaModFix/>
          </a:blip>
          <a:srcRect/>
          <a:stretch/>
        </p:blipFill>
        <p:spPr>
          <a:xfrm rot="10800000" flipH="1">
            <a:off x="9681537" y="9613336"/>
            <a:ext cx="5437802" cy="509245"/>
          </a:xfrm>
          <a:prstGeom prst="rect">
            <a:avLst/>
          </a:prstGeom>
          <a:noFill/>
          <a:ln>
            <a:noFill/>
          </a:ln>
        </p:spPr>
      </p:pic>
      <p:pic>
        <p:nvPicPr>
          <p:cNvPr id="270" name="Google Shape;270;p25"/>
          <p:cNvPicPr preferRelativeResize="0"/>
          <p:nvPr/>
        </p:nvPicPr>
        <p:blipFill rotWithShape="1">
          <a:blip r:embed="rId5">
            <a:alphaModFix amt="48000"/>
          </a:blip>
          <a:srcRect l="12509" t="15044" r="19245" b="34925"/>
          <a:stretch/>
        </p:blipFill>
        <p:spPr>
          <a:xfrm>
            <a:off x="2051827" y="472949"/>
            <a:ext cx="13331950" cy="10218851"/>
          </a:xfrm>
          <a:prstGeom prst="rect">
            <a:avLst/>
          </a:prstGeom>
          <a:noFill/>
          <a:ln>
            <a:noFill/>
          </a:ln>
        </p:spPr>
      </p:pic>
      <p:sp>
        <p:nvSpPr>
          <p:cNvPr id="272" name="Google Shape;272;p25"/>
          <p:cNvSpPr txBox="1"/>
          <p:nvPr/>
        </p:nvSpPr>
        <p:spPr>
          <a:xfrm>
            <a:off x="886824" y="2534131"/>
            <a:ext cx="13234200" cy="1399990"/>
          </a:xfrm>
          <a:prstGeom prst="rect">
            <a:avLst/>
          </a:prstGeom>
          <a:noFill/>
          <a:ln>
            <a:noFill/>
          </a:ln>
        </p:spPr>
        <p:txBody>
          <a:bodyPr spcFirstLastPara="1" wrap="square" lIns="36000" tIns="36000" rIns="36000" bIns="36000" anchor="t" anchorCtr="0">
            <a:spAutoFit/>
          </a:bodyPr>
          <a:lstStyle/>
          <a:p>
            <a:pPr marL="0" marR="0" lvl="0" indent="0" algn="l" rtl="0">
              <a:lnSpc>
                <a:spcPct val="115000"/>
              </a:lnSpc>
              <a:spcBef>
                <a:spcPts val="0"/>
              </a:spcBef>
              <a:spcAft>
                <a:spcPts val="0"/>
              </a:spcAft>
              <a:buNone/>
            </a:pPr>
            <a:r>
              <a:rPr lang="ru-RU" sz="2500" dirty="0">
                <a:solidFill>
                  <a:schemeClr val="lt1"/>
                </a:solidFill>
              </a:rPr>
              <a:t>Ключевые члены вашей команды (CEO, CTO и СMO), ключевой опыт и компетенции. </a:t>
            </a:r>
            <a:r>
              <a:rPr lang="ru-RU" sz="2500" b="1" dirty="0">
                <a:solidFill>
                  <a:schemeClr val="lt1"/>
                </a:solidFill>
              </a:rPr>
              <a:t>(удалить это после заполнения сайда)</a:t>
            </a:r>
            <a:endParaRPr sz="2500" b="1" i="0" u="none" strike="noStrike" cap="none" dirty="0">
              <a:solidFill>
                <a:schemeClr val="lt1"/>
              </a:solidFill>
            </a:endParaRPr>
          </a:p>
          <a:p>
            <a:pPr marL="0" marR="0" lvl="0" indent="0" algn="l" rtl="0">
              <a:lnSpc>
                <a:spcPct val="115000"/>
              </a:lnSpc>
              <a:spcBef>
                <a:spcPts val="0"/>
              </a:spcBef>
              <a:spcAft>
                <a:spcPts val="0"/>
              </a:spcAft>
              <a:buNone/>
            </a:pPr>
            <a:endParaRPr sz="2500" b="1" i="0" u="none" strike="noStrike" cap="none" dirty="0">
              <a:solidFill>
                <a:schemeClr val="lt1"/>
              </a:solidFill>
            </a:endParaRPr>
          </a:p>
        </p:txBody>
      </p:sp>
      <p:sp>
        <p:nvSpPr>
          <p:cNvPr id="273" name="Google Shape;273;p25"/>
          <p:cNvSpPr txBox="1">
            <a:spLocks noGrp="1"/>
          </p:cNvSpPr>
          <p:nvPr>
            <p:ph type="body" idx="4294967295"/>
          </p:nvPr>
        </p:nvSpPr>
        <p:spPr>
          <a:xfrm>
            <a:off x="1052675" y="5851783"/>
            <a:ext cx="3109500" cy="1986900"/>
          </a:xfrm>
          <a:prstGeom prst="rect">
            <a:avLst/>
          </a:prstGeom>
          <a:noFill/>
          <a:ln>
            <a:noFill/>
          </a:ln>
        </p:spPr>
        <p:txBody>
          <a:bodyPr spcFirstLastPara="1" wrap="square" lIns="0" tIns="0" rIns="0" bIns="0" anchor="t" anchorCtr="0">
            <a:noAutofit/>
          </a:bodyPr>
          <a:lstStyle/>
          <a:p>
            <a:pPr marL="12700" lvl="0" indent="0" algn="l" rtl="0">
              <a:lnSpc>
                <a:spcPct val="90000"/>
              </a:lnSpc>
              <a:spcBef>
                <a:spcPts val="0"/>
              </a:spcBef>
              <a:spcAft>
                <a:spcPts val="0"/>
              </a:spcAft>
              <a:buClr>
                <a:schemeClr val="dk1"/>
              </a:buClr>
              <a:buSzPts val="1600"/>
              <a:buNone/>
            </a:pPr>
            <a:r>
              <a:rPr lang="ru-RU" sz="2200" dirty="0"/>
              <a:t> </a:t>
            </a:r>
            <a:r>
              <a:rPr lang="ru-RU" sz="2000" dirty="0">
                <a:latin typeface="Times New Roman" panose="02020603050405020304" pitchFamily="18" charset="0"/>
                <a:cs typeface="Times New Roman" panose="02020603050405020304" pitchFamily="18" charset="0"/>
              </a:rPr>
              <a:t>Генеральный директор</a:t>
            </a:r>
          </a:p>
          <a:p>
            <a:pPr marL="12700" lvl="0" indent="0" algn="l" rtl="0">
              <a:lnSpc>
                <a:spcPct val="90000"/>
              </a:lnSpc>
              <a:spcBef>
                <a:spcPts val="0"/>
              </a:spcBef>
              <a:spcAft>
                <a:spcPts val="0"/>
              </a:spcAft>
              <a:buClr>
                <a:schemeClr val="dk1"/>
              </a:buClr>
              <a:buSzPts val="1600"/>
              <a:buNone/>
            </a:pPr>
            <a:endParaRPr lang="ru-RU" sz="2000" dirty="0">
              <a:latin typeface="Times New Roman" panose="02020603050405020304" pitchFamily="18" charset="0"/>
              <a:cs typeface="Times New Roman" panose="02020603050405020304" pitchFamily="18" charset="0"/>
            </a:endParaRPr>
          </a:p>
          <a:p>
            <a:pPr marL="12700" lvl="0" indent="0" algn="l" rtl="0">
              <a:lnSpc>
                <a:spcPct val="90000"/>
              </a:lnSpc>
              <a:spcBef>
                <a:spcPts val="0"/>
              </a:spcBef>
              <a:spcAft>
                <a:spcPts val="0"/>
              </a:spcAft>
              <a:buClr>
                <a:schemeClr val="dk1"/>
              </a:buClr>
              <a:buSzPts val="1600"/>
              <a:buNone/>
            </a:pPr>
            <a:r>
              <a:rPr lang="ru-RU" sz="2000" dirty="0">
                <a:latin typeface="Times New Roman" panose="02020603050405020304" pitchFamily="18" charset="0"/>
                <a:cs typeface="Times New Roman" panose="02020603050405020304" pitchFamily="18" charset="0"/>
              </a:rPr>
              <a:t>   СЕО, </a:t>
            </a:r>
            <a:r>
              <a:rPr lang="en-US" sz="2000" dirty="0">
                <a:latin typeface="Times New Roman" panose="02020603050405020304" pitchFamily="18" charset="0"/>
                <a:cs typeface="Times New Roman" panose="02020603050405020304" pitchFamily="18" charset="0"/>
              </a:rPr>
              <a:t>CFO.</a:t>
            </a:r>
          </a:p>
          <a:p>
            <a:pPr marL="12700" lvl="0" indent="0" algn="l" rtl="0">
              <a:lnSpc>
                <a:spcPct val="90000"/>
              </a:lnSpc>
              <a:spcBef>
                <a:spcPts val="0"/>
              </a:spcBef>
              <a:spcAft>
                <a:spcPts val="0"/>
              </a:spcAft>
              <a:buClr>
                <a:schemeClr val="dk1"/>
              </a:buClr>
              <a:buSzPts val="1600"/>
              <a:buNone/>
            </a:pPr>
            <a:endParaRPr lang="en-US" sz="2000" dirty="0">
              <a:latin typeface="Times New Roman" panose="02020603050405020304" pitchFamily="18" charset="0"/>
              <a:cs typeface="Times New Roman" panose="02020603050405020304" pitchFamily="18" charset="0"/>
            </a:endParaRPr>
          </a:p>
          <a:p>
            <a:pPr marL="12700" lvl="0" indent="0" algn="l" rtl="0">
              <a:lnSpc>
                <a:spcPct val="90000"/>
              </a:lnSpc>
              <a:spcBef>
                <a:spcPts val="0"/>
              </a:spcBef>
              <a:spcAft>
                <a:spcPts val="0"/>
              </a:spcAft>
              <a:buClr>
                <a:schemeClr val="dk1"/>
              </a:buClr>
              <a:buSzPts val="1600"/>
              <a:buNone/>
            </a:pP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Общее  управление</a:t>
            </a:r>
          </a:p>
          <a:p>
            <a:pPr marL="12700" lvl="0" indent="0" algn="l" rtl="0">
              <a:lnSpc>
                <a:spcPct val="90000"/>
              </a:lnSpc>
              <a:spcBef>
                <a:spcPts val="0"/>
              </a:spcBef>
              <a:spcAft>
                <a:spcPts val="0"/>
              </a:spcAft>
              <a:buClr>
                <a:schemeClr val="dk1"/>
              </a:buClr>
              <a:buSzPts val="1600"/>
              <a:buNone/>
            </a:pPr>
            <a:r>
              <a:rPr lang="ru-RU" sz="2000" dirty="0">
                <a:latin typeface="Times New Roman" panose="02020603050405020304" pitchFamily="18" charset="0"/>
                <a:cs typeface="Times New Roman" panose="02020603050405020304" pitchFamily="18" charset="0"/>
              </a:rPr>
              <a:t>   Финансы.</a:t>
            </a:r>
            <a:endParaRPr sz="2000" dirty="0">
              <a:latin typeface="Times New Roman" panose="02020603050405020304" pitchFamily="18" charset="0"/>
              <a:cs typeface="Times New Roman" panose="02020603050405020304" pitchFamily="18" charset="0"/>
            </a:endParaRPr>
          </a:p>
        </p:txBody>
      </p:sp>
      <p:sp>
        <p:nvSpPr>
          <p:cNvPr id="274" name="Google Shape;274;p25"/>
          <p:cNvSpPr>
            <a:spLocks noGrp="1"/>
          </p:cNvSpPr>
          <p:nvPr>
            <p:ph type="pic" idx="2"/>
          </p:nvPr>
        </p:nvSpPr>
        <p:spPr>
          <a:xfrm>
            <a:off x="1108172" y="1892325"/>
            <a:ext cx="2998500" cy="3000900"/>
          </a:xfrm>
          <a:prstGeom prst="rect">
            <a:avLst/>
          </a:prstGeom>
          <a:noFill/>
          <a:ln w="19050" cap="flat" cmpd="sng">
            <a:solidFill>
              <a:schemeClr val="accent3"/>
            </a:solidFill>
            <a:prstDash val="solid"/>
            <a:round/>
            <a:headEnd type="none" w="sm" len="sm"/>
            <a:tailEnd type="none" w="sm" len="sm"/>
          </a:ln>
        </p:spPr>
      </p:sp>
      <p:sp>
        <p:nvSpPr>
          <p:cNvPr id="275" name="Google Shape;275;p25"/>
          <p:cNvSpPr txBox="1">
            <a:spLocks noGrp="1"/>
          </p:cNvSpPr>
          <p:nvPr>
            <p:ph type="body" idx="4294967295"/>
          </p:nvPr>
        </p:nvSpPr>
        <p:spPr>
          <a:xfrm>
            <a:off x="1052675" y="5246994"/>
            <a:ext cx="3109500" cy="414600"/>
          </a:xfrm>
          <a:prstGeom prst="rect">
            <a:avLst/>
          </a:prstGeom>
          <a:noFill/>
          <a:ln>
            <a:noFill/>
          </a:ln>
        </p:spPr>
        <p:txBody>
          <a:bodyPr spcFirstLastPara="1" wrap="square" lIns="0" tIns="0" rIns="0" bIns="0" anchor="t" anchorCtr="0">
            <a:noAutofit/>
          </a:bodyPr>
          <a:lstStyle/>
          <a:p>
            <a:pPr marL="12700" lvl="0" indent="0" algn="l" rtl="0">
              <a:lnSpc>
                <a:spcPct val="90000"/>
              </a:lnSpc>
              <a:spcBef>
                <a:spcPts val="0"/>
              </a:spcBef>
              <a:spcAft>
                <a:spcPts val="0"/>
              </a:spcAft>
              <a:buClr>
                <a:schemeClr val="dk1"/>
              </a:buClr>
              <a:buSzPts val="2300"/>
              <a:buNone/>
            </a:pPr>
            <a:r>
              <a:rPr lang="ru-RU" sz="2400" b="1" dirty="0"/>
              <a:t> </a:t>
            </a:r>
            <a:r>
              <a:rPr lang="en-US" sz="2400" b="1" dirty="0"/>
              <a:t> </a:t>
            </a:r>
            <a:r>
              <a:rPr lang="en-US" sz="2400" b="1" dirty="0">
                <a:latin typeface="Times New Roman" panose="02020603050405020304" pitchFamily="18" charset="0"/>
                <a:cs typeface="Times New Roman" panose="02020603050405020304" pitchFamily="18" charset="0"/>
              </a:rPr>
              <a:t>30 </a:t>
            </a:r>
            <a:r>
              <a:rPr lang="ru-RU" sz="2400" b="1" dirty="0">
                <a:latin typeface="Times New Roman" panose="02020603050405020304" pitchFamily="18" charset="0"/>
                <a:cs typeface="Times New Roman" panose="02020603050405020304" pitchFamily="18" charset="0"/>
              </a:rPr>
              <a:t>лет опыта</a:t>
            </a:r>
            <a:endParaRPr sz="2400" b="1" dirty="0">
              <a:latin typeface="Times New Roman" panose="02020603050405020304" pitchFamily="18" charset="0"/>
              <a:cs typeface="Times New Roman" panose="02020603050405020304" pitchFamily="18" charset="0"/>
            </a:endParaRPr>
          </a:p>
        </p:txBody>
      </p:sp>
      <p:sp>
        <p:nvSpPr>
          <p:cNvPr id="276" name="Google Shape;276;p25"/>
          <p:cNvSpPr txBox="1">
            <a:spLocks noGrp="1"/>
          </p:cNvSpPr>
          <p:nvPr>
            <p:ph type="body" idx="4294967295"/>
          </p:nvPr>
        </p:nvSpPr>
        <p:spPr>
          <a:xfrm>
            <a:off x="4567825" y="5851783"/>
            <a:ext cx="3109500" cy="1986900"/>
          </a:xfrm>
          <a:prstGeom prst="rect">
            <a:avLst/>
          </a:prstGeom>
          <a:noFill/>
          <a:ln>
            <a:noFill/>
          </a:ln>
        </p:spPr>
        <p:txBody>
          <a:bodyPr spcFirstLastPara="1" wrap="square" lIns="0" tIns="0" rIns="0" bIns="0" anchor="t" anchorCtr="0">
            <a:noAutofit/>
          </a:bodyPr>
          <a:lstStyle/>
          <a:p>
            <a:pPr marL="12700" lvl="0" indent="0" algn="l" rtl="0">
              <a:lnSpc>
                <a:spcPct val="90000"/>
              </a:lnSpc>
              <a:spcBef>
                <a:spcPts val="0"/>
              </a:spcBef>
              <a:spcAft>
                <a:spcPts val="0"/>
              </a:spcAft>
              <a:buClr>
                <a:schemeClr val="dk1"/>
              </a:buClr>
              <a:buSzPts val="1600"/>
              <a:buNone/>
            </a:pPr>
            <a:r>
              <a:rPr lang="ru-RU" sz="2200" dirty="0">
                <a:latin typeface="Times New Roman" panose="02020603050405020304" pitchFamily="18" charset="0"/>
                <a:cs typeface="Times New Roman" panose="02020603050405020304" pitchFamily="18" charset="0"/>
              </a:rPr>
              <a:t>Начальник проектного </a:t>
            </a:r>
            <a:r>
              <a:rPr lang="ru-RU" sz="2000" dirty="0">
                <a:latin typeface="Times New Roman" panose="02020603050405020304" pitchFamily="18" charset="0"/>
                <a:cs typeface="Times New Roman" panose="02020603050405020304" pitchFamily="18" charset="0"/>
              </a:rPr>
              <a:t>отдела</a:t>
            </a:r>
            <a:r>
              <a:rPr lang="en-US" sz="2000"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marL="12700" lvl="0" indent="0" algn="l" rtl="0">
              <a:lnSpc>
                <a:spcPct val="90000"/>
              </a:lnSpc>
              <a:spcBef>
                <a:spcPts val="0"/>
              </a:spcBef>
              <a:spcAft>
                <a:spcPts val="0"/>
              </a:spcAft>
              <a:buClr>
                <a:schemeClr val="dk1"/>
              </a:buClr>
              <a:buSzPts val="1600"/>
              <a:buNone/>
            </a:pPr>
            <a:r>
              <a:rPr lang="ru-RU" sz="2000" dirty="0">
                <a:latin typeface="Times New Roman" panose="02020603050405020304" pitchFamily="18" charset="0"/>
                <a:cs typeface="Times New Roman" panose="02020603050405020304" pitchFamily="18" charset="0"/>
              </a:rPr>
              <a:t>СТО</a:t>
            </a:r>
            <a:endParaRPr lang="en-US" sz="2000" dirty="0">
              <a:latin typeface="Times New Roman" panose="02020603050405020304" pitchFamily="18" charset="0"/>
              <a:cs typeface="Times New Roman" panose="02020603050405020304" pitchFamily="18" charset="0"/>
            </a:endParaRPr>
          </a:p>
          <a:p>
            <a:pPr marL="12700" lvl="0" indent="0" algn="l" rtl="0">
              <a:lnSpc>
                <a:spcPct val="90000"/>
              </a:lnSpc>
              <a:spcBef>
                <a:spcPts val="0"/>
              </a:spcBef>
              <a:spcAft>
                <a:spcPts val="0"/>
              </a:spcAft>
              <a:buClr>
                <a:schemeClr val="dk1"/>
              </a:buClr>
              <a:buSzPts val="1600"/>
              <a:buNone/>
            </a:pPr>
            <a:r>
              <a:rPr lang="ru-RU" sz="2000" dirty="0">
                <a:latin typeface="Times New Roman" panose="02020603050405020304" pitchFamily="18" charset="0"/>
                <a:cs typeface="Times New Roman" panose="02020603050405020304" pitchFamily="18" charset="0"/>
              </a:rPr>
              <a:t>Ведение разработок. Испытания.</a:t>
            </a:r>
          </a:p>
          <a:p>
            <a:pPr marL="12700" lvl="0" indent="0" algn="l" rtl="0">
              <a:lnSpc>
                <a:spcPct val="90000"/>
              </a:lnSpc>
              <a:spcBef>
                <a:spcPts val="0"/>
              </a:spcBef>
              <a:spcAft>
                <a:spcPts val="0"/>
              </a:spcAft>
              <a:buClr>
                <a:schemeClr val="dk1"/>
              </a:buClr>
              <a:buSzPts val="1600"/>
              <a:buNone/>
            </a:pPr>
            <a:r>
              <a:rPr lang="ru-RU" sz="2000" dirty="0">
                <a:latin typeface="Times New Roman" panose="02020603050405020304" pitchFamily="18" charset="0"/>
                <a:cs typeface="Times New Roman" panose="02020603050405020304" pitchFamily="18" charset="0"/>
              </a:rPr>
              <a:t>Сервис.</a:t>
            </a:r>
            <a:endParaRPr sz="2000" dirty="0">
              <a:latin typeface="Times New Roman" panose="02020603050405020304" pitchFamily="18" charset="0"/>
              <a:cs typeface="Times New Roman" panose="02020603050405020304" pitchFamily="18" charset="0"/>
            </a:endParaRPr>
          </a:p>
        </p:txBody>
      </p:sp>
      <p:sp>
        <p:nvSpPr>
          <p:cNvPr id="277" name="Google Shape;277;p25"/>
          <p:cNvSpPr>
            <a:spLocks noGrp="1"/>
          </p:cNvSpPr>
          <p:nvPr>
            <p:ph type="pic" idx="3"/>
          </p:nvPr>
        </p:nvSpPr>
        <p:spPr>
          <a:xfrm>
            <a:off x="4623322" y="1892325"/>
            <a:ext cx="2998500" cy="3000900"/>
          </a:xfrm>
          <a:prstGeom prst="rect">
            <a:avLst/>
          </a:prstGeom>
          <a:noFill/>
          <a:ln w="19050" cap="flat" cmpd="sng">
            <a:solidFill>
              <a:schemeClr val="accent3"/>
            </a:solidFill>
            <a:prstDash val="solid"/>
            <a:round/>
            <a:headEnd type="none" w="sm" len="sm"/>
            <a:tailEnd type="none" w="sm" len="sm"/>
          </a:ln>
        </p:spPr>
      </p:sp>
      <p:sp>
        <p:nvSpPr>
          <p:cNvPr id="278" name="Google Shape;278;p25"/>
          <p:cNvSpPr txBox="1">
            <a:spLocks noGrp="1"/>
          </p:cNvSpPr>
          <p:nvPr>
            <p:ph type="body" idx="4294967295"/>
          </p:nvPr>
        </p:nvSpPr>
        <p:spPr>
          <a:xfrm>
            <a:off x="4567825" y="5246994"/>
            <a:ext cx="3109500" cy="414600"/>
          </a:xfrm>
          <a:prstGeom prst="rect">
            <a:avLst/>
          </a:prstGeom>
          <a:noFill/>
          <a:ln>
            <a:noFill/>
          </a:ln>
        </p:spPr>
        <p:txBody>
          <a:bodyPr spcFirstLastPara="1" wrap="square" lIns="0" tIns="0" rIns="0" bIns="0" anchor="t" anchorCtr="0">
            <a:noAutofit/>
          </a:bodyPr>
          <a:lstStyle/>
          <a:p>
            <a:pPr marL="12700" lvl="0" indent="0" algn="l" rtl="0">
              <a:lnSpc>
                <a:spcPct val="90000"/>
              </a:lnSpc>
              <a:spcBef>
                <a:spcPts val="0"/>
              </a:spcBef>
              <a:spcAft>
                <a:spcPts val="0"/>
              </a:spcAft>
              <a:buClr>
                <a:schemeClr val="dk1"/>
              </a:buClr>
              <a:buSzPts val="2300"/>
              <a:buNone/>
            </a:pPr>
            <a:r>
              <a:rPr lang="ru-RU" sz="2400" b="1" dirty="0">
                <a:latin typeface="Times New Roman" panose="02020603050405020304" pitchFamily="18" charset="0"/>
                <a:cs typeface="Times New Roman" panose="02020603050405020304" pitchFamily="18" charset="0"/>
              </a:rPr>
              <a:t>20 лет опыта</a:t>
            </a:r>
            <a:endParaRPr sz="2400" b="1" dirty="0">
              <a:latin typeface="Times New Roman" panose="02020603050405020304" pitchFamily="18" charset="0"/>
              <a:cs typeface="Times New Roman" panose="02020603050405020304" pitchFamily="18" charset="0"/>
            </a:endParaRPr>
          </a:p>
        </p:txBody>
      </p:sp>
      <p:sp>
        <p:nvSpPr>
          <p:cNvPr id="279" name="Google Shape;279;p25"/>
          <p:cNvSpPr txBox="1">
            <a:spLocks noGrp="1"/>
          </p:cNvSpPr>
          <p:nvPr>
            <p:ph type="body" idx="4294967295"/>
          </p:nvPr>
        </p:nvSpPr>
        <p:spPr>
          <a:xfrm>
            <a:off x="8082975" y="5824258"/>
            <a:ext cx="3109500" cy="1986900"/>
          </a:xfrm>
          <a:prstGeom prst="rect">
            <a:avLst/>
          </a:prstGeom>
          <a:noFill/>
          <a:ln>
            <a:noFill/>
          </a:ln>
        </p:spPr>
        <p:txBody>
          <a:bodyPr spcFirstLastPara="1" wrap="square" lIns="0" tIns="0" rIns="0" bIns="0" anchor="t" anchorCtr="0">
            <a:noAutofit/>
          </a:bodyPr>
          <a:lstStyle/>
          <a:p>
            <a:pPr marL="12700" lvl="0" indent="0" algn="l" rtl="0">
              <a:lnSpc>
                <a:spcPct val="90000"/>
              </a:lnSpc>
              <a:spcBef>
                <a:spcPts val="0"/>
              </a:spcBef>
              <a:spcAft>
                <a:spcPts val="0"/>
              </a:spcAft>
              <a:buClr>
                <a:schemeClr val="dk1"/>
              </a:buClr>
              <a:buSzPts val="1600"/>
              <a:buNone/>
            </a:pPr>
            <a:r>
              <a:rPr lang="ru-RU" sz="2000" dirty="0"/>
              <a:t>Г</a:t>
            </a:r>
            <a:r>
              <a:rPr lang="ru-RU" sz="2000" dirty="0">
                <a:latin typeface="Times New Roman" panose="02020603050405020304" pitchFamily="18" charset="0"/>
                <a:cs typeface="Times New Roman" panose="02020603050405020304" pitchFamily="18" charset="0"/>
              </a:rPr>
              <a:t>лавный бухгалтер</a:t>
            </a:r>
          </a:p>
          <a:p>
            <a:pPr marL="12700" lvl="0" indent="0" algn="l" rtl="0">
              <a:lnSpc>
                <a:spcPct val="90000"/>
              </a:lnSpc>
              <a:spcBef>
                <a:spcPts val="0"/>
              </a:spcBef>
              <a:spcAft>
                <a:spcPts val="0"/>
              </a:spcAft>
              <a:buClr>
                <a:schemeClr val="dk1"/>
              </a:buClr>
              <a:buSzPts val="1600"/>
              <a:buNone/>
            </a:pPr>
            <a:endParaRPr lang="ru-RU" sz="2000" dirty="0">
              <a:latin typeface="Times New Roman" panose="02020603050405020304" pitchFamily="18" charset="0"/>
              <a:cs typeface="Times New Roman" panose="02020603050405020304" pitchFamily="18" charset="0"/>
            </a:endParaRPr>
          </a:p>
          <a:p>
            <a:pPr marL="12700" lvl="0" indent="0" algn="l" rtl="0">
              <a:lnSpc>
                <a:spcPct val="90000"/>
              </a:lnSpc>
              <a:spcBef>
                <a:spcPts val="0"/>
              </a:spcBef>
              <a:spcAft>
                <a:spcPts val="0"/>
              </a:spcAft>
              <a:buClr>
                <a:schemeClr val="dk1"/>
              </a:buClr>
              <a:buSzPts val="1600"/>
              <a:buNone/>
            </a:pPr>
            <a:r>
              <a:rPr lang="ru-RU" sz="2000" dirty="0">
                <a:latin typeface="Times New Roman" panose="02020603050405020304" pitchFamily="18" charset="0"/>
                <a:cs typeface="Times New Roman" panose="02020603050405020304" pitchFamily="18" charset="0"/>
              </a:rPr>
              <a:t>САО, </a:t>
            </a:r>
            <a:r>
              <a:rPr lang="en-US" sz="2000" dirty="0">
                <a:latin typeface="Times New Roman" panose="02020603050405020304" pitchFamily="18" charset="0"/>
                <a:cs typeface="Times New Roman" panose="02020603050405020304" pitchFamily="18" charset="0"/>
              </a:rPr>
              <a:t>CFO</a:t>
            </a:r>
            <a:r>
              <a:rPr lang="ru-RU" sz="2000" dirty="0">
                <a:latin typeface="Times New Roman" panose="02020603050405020304" pitchFamily="18" charset="0"/>
                <a:cs typeface="Times New Roman" panose="02020603050405020304" pitchFamily="18" charset="0"/>
              </a:rPr>
              <a:t>.</a:t>
            </a:r>
          </a:p>
          <a:p>
            <a:pPr marL="12700" lvl="0" indent="0" algn="l" rtl="0">
              <a:lnSpc>
                <a:spcPct val="90000"/>
              </a:lnSpc>
              <a:spcBef>
                <a:spcPts val="0"/>
              </a:spcBef>
              <a:spcAft>
                <a:spcPts val="0"/>
              </a:spcAft>
              <a:buClr>
                <a:schemeClr val="dk1"/>
              </a:buClr>
              <a:buSzPts val="1600"/>
              <a:buNone/>
            </a:pPr>
            <a:r>
              <a:rPr lang="ru-RU" sz="2000" dirty="0">
                <a:latin typeface="Times New Roman" panose="02020603050405020304" pitchFamily="18" charset="0"/>
                <a:cs typeface="Times New Roman" panose="02020603050405020304" pitchFamily="18" charset="0"/>
              </a:rPr>
              <a:t>Бухучёт.</a:t>
            </a:r>
          </a:p>
          <a:p>
            <a:pPr marL="12700" lvl="0" indent="0" algn="l" rtl="0">
              <a:lnSpc>
                <a:spcPct val="90000"/>
              </a:lnSpc>
              <a:spcBef>
                <a:spcPts val="0"/>
              </a:spcBef>
              <a:spcAft>
                <a:spcPts val="0"/>
              </a:spcAft>
              <a:buClr>
                <a:schemeClr val="dk1"/>
              </a:buClr>
              <a:buSzPts val="1600"/>
              <a:buNone/>
            </a:pPr>
            <a:r>
              <a:rPr lang="ru-RU" sz="2000" dirty="0">
                <a:latin typeface="Times New Roman" panose="02020603050405020304" pitchFamily="18" charset="0"/>
                <a:cs typeface="Times New Roman" panose="02020603050405020304" pitchFamily="18" charset="0"/>
              </a:rPr>
              <a:t>Финансы.</a:t>
            </a:r>
            <a:endParaRPr sz="2000" dirty="0">
              <a:latin typeface="Times New Roman" panose="02020603050405020304" pitchFamily="18" charset="0"/>
              <a:cs typeface="Times New Roman" panose="02020603050405020304" pitchFamily="18" charset="0"/>
            </a:endParaRPr>
          </a:p>
        </p:txBody>
      </p:sp>
      <p:sp>
        <p:nvSpPr>
          <p:cNvPr id="280" name="Google Shape;280;p25"/>
          <p:cNvSpPr>
            <a:spLocks noGrp="1"/>
          </p:cNvSpPr>
          <p:nvPr>
            <p:ph type="pic" idx="4"/>
          </p:nvPr>
        </p:nvSpPr>
        <p:spPr>
          <a:xfrm>
            <a:off x="8138472" y="1864800"/>
            <a:ext cx="2998500" cy="3000900"/>
          </a:xfrm>
          <a:prstGeom prst="rect">
            <a:avLst/>
          </a:prstGeom>
          <a:noFill/>
          <a:ln w="19050" cap="flat" cmpd="sng">
            <a:solidFill>
              <a:schemeClr val="accent3"/>
            </a:solidFill>
            <a:prstDash val="solid"/>
            <a:round/>
            <a:headEnd type="none" w="sm" len="sm"/>
            <a:tailEnd type="none" w="sm" len="sm"/>
          </a:ln>
        </p:spPr>
      </p:sp>
      <p:sp>
        <p:nvSpPr>
          <p:cNvPr id="281" name="Google Shape;281;p25"/>
          <p:cNvSpPr txBox="1">
            <a:spLocks noGrp="1"/>
          </p:cNvSpPr>
          <p:nvPr>
            <p:ph type="body" idx="4294967295"/>
          </p:nvPr>
        </p:nvSpPr>
        <p:spPr>
          <a:xfrm>
            <a:off x="8082975" y="5219469"/>
            <a:ext cx="3109500" cy="414600"/>
          </a:xfrm>
          <a:prstGeom prst="rect">
            <a:avLst/>
          </a:prstGeom>
          <a:noFill/>
          <a:ln>
            <a:noFill/>
          </a:ln>
        </p:spPr>
        <p:txBody>
          <a:bodyPr spcFirstLastPara="1" wrap="square" lIns="0" tIns="0" rIns="0" bIns="0" anchor="t" anchorCtr="0">
            <a:noAutofit/>
          </a:bodyPr>
          <a:lstStyle/>
          <a:p>
            <a:pPr marL="12700" lvl="0" indent="0" algn="l" rtl="0">
              <a:lnSpc>
                <a:spcPct val="90000"/>
              </a:lnSpc>
              <a:spcBef>
                <a:spcPts val="0"/>
              </a:spcBef>
              <a:spcAft>
                <a:spcPts val="0"/>
              </a:spcAft>
              <a:buClr>
                <a:schemeClr val="dk1"/>
              </a:buClr>
              <a:buSzPts val="2300"/>
              <a:buNone/>
            </a:pPr>
            <a:r>
              <a:rPr lang="ru-RU" sz="2400" b="1" dirty="0">
                <a:latin typeface="Times New Roman" panose="02020603050405020304" pitchFamily="18" charset="0"/>
                <a:cs typeface="Times New Roman" panose="02020603050405020304" pitchFamily="18" charset="0"/>
              </a:rPr>
              <a:t>35 лет опыта </a:t>
            </a:r>
            <a:endParaRPr sz="2400" b="1" dirty="0">
              <a:latin typeface="Times New Roman" panose="02020603050405020304" pitchFamily="18" charset="0"/>
              <a:cs typeface="Times New Roman" panose="02020603050405020304" pitchFamily="18" charset="0"/>
            </a:endParaRPr>
          </a:p>
        </p:txBody>
      </p:sp>
      <p:sp>
        <p:nvSpPr>
          <p:cNvPr id="282" name="Google Shape;282;p25"/>
          <p:cNvSpPr txBox="1">
            <a:spLocks noGrp="1"/>
          </p:cNvSpPr>
          <p:nvPr>
            <p:ph type="body" idx="4294967295"/>
          </p:nvPr>
        </p:nvSpPr>
        <p:spPr>
          <a:xfrm>
            <a:off x="11530975" y="5820620"/>
            <a:ext cx="3109500" cy="1986900"/>
          </a:xfrm>
          <a:prstGeom prst="rect">
            <a:avLst/>
          </a:prstGeom>
          <a:noFill/>
          <a:ln>
            <a:noFill/>
          </a:ln>
        </p:spPr>
        <p:txBody>
          <a:bodyPr spcFirstLastPara="1" wrap="square" lIns="0" tIns="0" rIns="0" bIns="0" anchor="t" anchorCtr="0">
            <a:noAutofit/>
          </a:bodyPr>
          <a:lstStyle/>
          <a:p>
            <a:pPr marL="12700" lvl="0" indent="0" algn="l" rtl="0">
              <a:lnSpc>
                <a:spcPct val="90000"/>
              </a:lnSpc>
              <a:spcBef>
                <a:spcPts val="0"/>
              </a:spcBef>
              <a:spcAft>
                <a:spcPts val="0"/>
              </a:spcAft>
              <a:buClr>
                <a:schemeClr val="dk1"/>
              </a:buClr>
              <a:buSzPts val="1600"/>
              <a:buNone/>
            </a:pPr>
            <a:r>
              <a:rPr lang="ru-RU" sz="2000" dirty="0">
                <a:latin typeface="Times New Roman" panose="02020603050405020304" pitchFamily="18" charset="0"/>
                <a:cs typeface="Times New Roman" panose="02020603050405020304" pitchFamily="18" charset="0"/>
              </a:rPr>
              <a:t>Руководитель рабочей группы. </a:t>
            </a:r>
          </a:p>
          <a:p>
            <a:pPr marL="12700" lvl="0" indent="0" algn="l" rtl="0">
              <a:lnSpc>
                <a:spcPct val="90000"/>
              </a:lnSpc>
              <a:spcBef>
                <a:spcPts val="0"/>
              </a:spcBef>
              <a:spcAft>
                <a:spcPts val="0"/>
              </a:spcAft>
              <a:buClr>
                <a:schemeClr val="dk1"/>
              </a:buClr>
              <a:buSzPts val="1600"/>
              <a:buNone/>
            </a:pPr>
            <a:r>
              <a:rPr lang="ru-RU" sz="2000" dirty="0">
                <a:latin typeface="Times New Roman" panose="02020603050405020304" pitchFamily="18" charset="0"/>
                <a:cs typeface="Times New Roman" panose="02020603050405020304" pitchFamily="18" charset="0"/>
              </a:rPr>
              <a:t> СОО, СМО</a:t>
            </a:r>
          </a:p>
          <a:p>
            <a:pPr marL="12700" lvl="0" indent="0" algn="l" rtl="0">
              <a:lnSpc>
                <a:spcPct val="90000"/>
              </a:lnSpc>
              <a:spcBef>
                <a:spcPts val="0"/>
              </a:spcBef>
              <a:spcAft>
                <a:spcPts val="0"/>
              </a:spcAft>
              <a:buClr>
                <a:schemeClr val="dk1"/>
              </a:buClr>
              <a:buSzPts val="1600"/>
              <a:buNone/>
            </a:pPr>
            <a:r>
              <a:rPr lang="ru-RU" sz="2000" dirty="0">
                <a:latin typeface="Times New Roman" panose="02020603050405020304" pitchFamily="18" charset="0"/>
                <a:cs typeface="Times New Roman" panose="02020603050405020304" pitchFamily="18" charset="0"/>
              </a:rPr>
              <a:t> Оперативное управление. Планирование.</a:t>
            </a:r>
            <a:endParaRPr sz="2000" dirty="0">
              <a:latin typeface="Times New Roman" panose="02020603050405020304" pitchFamily="18" charset="0"/>
              <a:cs typeface="Times New Roman" panose="02020603050405020304" pitchFamily="18" charset="0"/>
            </a:endParaRPr>
          </a:p>
        </p:txBody>
      </p:sp>
      <p:sp>
        <p:nvSpPr>
          <p:cNvPr id="283" name="Google Shape;283;p25"/>
          <p:cNvSpPr>
            <a:spLocks noGrp="1"/>
          </p:cNvSpPr>
          <p:nvPr>
            <p:ph type="pic" idx="5"/>
          </p:nvPr>
        </p:nvSpPr>
        <p:spPr>
          <a:xfrm>
            <a:off x="11586472" y="1861163"/>
            <a:ext cx="2998500" cy="3000900"/>
          </a:xfrm>
          <a:prstGeom prst="rect">
            <a:avLst/>
          </a:prstGeom>
          <a:noFill/>
          <a:ln w="19050" cap="flat" cmpd="sng">
            <a:solidFill>
              <a:schemeClr val="accent3"/>
            </a:solidFill>
            <a:prstDash val="solid"/>
            <a:round/>
            <a:headEnd type="none" w="sm" len="sm"/>
            <a:tailEnd type="none" w="sm" len="sm"/>
          </a:ln>
        </p:spPr>
      </p:sp>
      <p:sp>
        <p:nvSpPr>
          <p:cNvPr id="284" name="Google Shape;284;p25"/>
          <p:cNvSpPr txBox="1">
            <a:spLocks noGrp="1"/>
          </p:cNvSpPr>
          <p:nvPr>
            <p:ph type="body" idx="4294967295"/>
          </p:nvPr>
        </p:nvSpPr>
        <p:spPr>
          <a:xfrm>
            <a:off x="11530975" y="5215832"/>
            <a:ext cx="3109500" cy="414600"/>
          </a:xfrm>
          <a:prstGeom prst="rect">
            <a:avLst/>
          </a:prstGeom>
          <a:noFill/>
          <a:ln>
            <a:noFill/>
          </a:ln>
        </p:spPr>
        <p:txBody>
          <a:bodyPr spcFirstLastPara="1" wrap="square" lIns="0" tIns="0" rIns="0" bIns="0" anchor="t" anchorCtr="0">
            <a:noAutofit/>
          </a:bodyPr>
          <a:lstStyle/>
          <a:p>
            <a:pPr marL="12700" lvl="0" indent="0" algn="l" rtl="0">
              <a:lnSpc>
                <a:spcPct val="90000"/>
              </a:lnSpc>
              <a:spcBef>
                <a:spcPts val="0"/>
              </a:spcBef>
              <a:spcAft>
                <a:spcPts val="0"/>
              </a:spcAft>
              <a:buClr>
                <a:schemeClr val="dk1"/>
              </a:buClr>
              <a:buSzPts val="2300"/>
              <a:buNone/>
            </a:pPr>
            <a:r>
              <a:rPr lang="ru-RU" sz="2400" b="1" dirty="0"/>
              <a:t> </a:t>
            </a:r>
            <a:r>
              <a:rPr lang="ru-RU" sz="2400" b="1" dirty="0">
                <a:latin typeface="Times New Roman" panose="02020603050405020304" pitchFamily="18" charset="0"/>
                <a:cs typeface="Times New Roman" panose="02020603050405020304" pitchFamily="18" charset="0"/>
              </a:rPr>
              <a:t>15 лет опыта</a:t>
            </a:r>
            <a:endParaRPr sz="2400" b="1" dirty="0">
              <a:latin typeface="Times New Roman" panose="02020603050405020304" pitchFamily="18"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id="{90AD1218-0A18-48BF-AA14-BA2F09A9A200}"/>
              </a:ext>
            </a:extLst>
          </p:cNvPr>
          <p:cNvSpPr/>
          <p:nvPr/>
        </p:nvSpPr>
        <p:spPr>
          <a:xfrm>
            <a:off x="3971300" y="7913388"/>
            <a:ext cx="7559675" cy="548099"/>
          </a:xfrm>
          <a:prstGeom prst="rect">
            <a:avLst/>
          </a:prstGeom>
        </p:spPr>
        <p:txBody>
          <a:bodyPr>
            <a:spAutoFit/>
          </a:bodyPr>
          <a:lstStyle/>
          <a:p>
            <a:pPr lvl="0">
              <a:lnSpc>
                <a:spcPct val="115000"/>
              </a:lnSpc>
            </a:pPr>
            <a:r>
              <a:rPr lang="ru-RU" sz="2800" dirty="0">
                <a:solidFill>
                  <a:srgbClr val="FF0000"/>
                </a:solidFill>
                <a:latin typeface="Times New Roman" panose="02020603050405020304" pitchFamily="18" charset="0"/>
                <a:cs typeface="Times New Roman" panose="02020603050405020304" pitchFamily="18" charset="0"/>
              </a:rPr>
              <a:t>                      </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a:solidFill>
                  <a:srgbClr val="FF0000"/>
                </a:solidFill>
                <a:latin typeface="Times New Roman" panose="02020603050405020304" pitchFamily="18" charset="0"/>
                <a:cs typeface="Times New Roman" panose="02020603050405020304" pitchFamily="18" charset="0"/>
              </a:rPr>
              <a:t>А так же!  И... Не только!  </a:t>
            </a:r>
            <a:endParaRPr lang="ru-RU" sz="2800" b="1" dirty="0">
              <a:solidFill>
                <a:srgbClr val="FF000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A33883DC-AAD6-4BC8-93CA-32C34B40F51D}"/>
              </a:ext>
            </a:extLst>
          </p:cNvPr>
          <p:cNvSpPr/>
          <p:nvPr/>
        </p:nvSpPr>
        <p:spPr>
          <a:xfrm>
            <a:off x="2320355" y="8811225"/>
            <a:ext cx="11525239" cy="907749"/>
          </a:xfrm>
          <a:prstGeom prst="rect">
            <a:avLst/>
          </a:prstGeom>
        </p:spPr>
        <p:txBody>
          <a:bodyPr wrap="square">
            <a:spAutoFit/>
          </a:bodyPr>
          <a:lstStyle/>
          <a:p>
            <a:pPr lvl="0">
              <a:lnSpc>
                <a:spcPct val="115000"/>
              </a:lnSpc>
            </a:pPr>
            <a:r>
              <a:rPr lang="ru-RU" sz="2400" dirty="0">
                <a:solidFill>
                  <a:schemeClr val="tx1"/>
                </a:solidFill>
                <a:latin typeface="Times New Roman" panose="02020603050405020304" pitchFamily="18" charset="0"/>
                <a:cs typeface="Times New Roman" panose="02020603050405020304" pitchFamily="18" charset="0"/>
              </a:rPr>
              <a:t>Инженеры – физики, атомщики, системотехники, технологи, техники, механики... 				      Более 525 ,5 лет опыта по совокупности.  </a:t>
            </a:r>
            <a:endParaRPr lang="ru-RU" sz="2400" b="1"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8"/>
        <p:cNvGrpSpPr/>
        <p:nvPr/>
      </p:nvGrpSpPr>
      <p:grpSpPr>
        <a:xfrm>
          <a:off x="0" y="0"/>
          <a:ext cx="0" cy="0"/>
          <a:chOff x="0" y="0"/>
          <a:chExt cx="0" cy="0"/>
        </a:xfrm>
      </p:grpSpPr>
      <p:sp>
        <p:nvSpPr>
          <p:cNvPr id="289" name="Google Shape;289;p26"/>
          <p:cNvSpPr txBox="1">
            <a:spLocks noGrp="1"/>
          </p:cNvSpPr>
          <p:nvPr>
            <p:ph type="sldNum" idx="12"/>
          </p:nvPr>
        </p:nvSpPr>
        <p:spPr>
          <a:xfrm>
            <a:off x="11303479" y="10122573"/>
            <a:ext cx="3402000" cy="569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400"/>
              <a:buFont typeface="Arial"/>
              <a:buNone/>
            </a:pPr>
            <a:fld id="{00000000-1234-1234-1234-123412341234}" type="slidenum">
              <a:rPr lang="ru-RU"/>
              <a:t>15</a:t>
            </a:fld>
            <a:endParaRPr/>
          </a:p>
        </p:txBody>
      </p:sp>
      <p:sp>
        <p:nvSpPr>
          <p:cNvPr id="290" name="Google Shape;290;p26"/>
          <p:cNvSpPr txBox="1">
            <a:spLocks noGrp="1"/>
          </p:cNvSpPr>
          <p:nvPr>
            <p:ph type="title" idx="4294967295"/>
          </p:nvPr>
        </p:nvSpPr>
        <p:spPr>
          <a:xfrm>
            <a:off x="693550" y="4313156"/>
            <a:ext cx="7320300" cy="20655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dk1"/>
              </a:buClr>
              <a:buSzPts val="3900"/>
              <a:buFont typeface="Arial"/>
              <a:buNone/>
            </a:pPr>
            <a:r>
              <a:rPr lang="ru-RU" b="1"/>
              <a:t>Контакты</a:t>
            </a:r>
            <a:endParaRPr/>
          </a:p>
        </p:txBody>
      </p:sp>
      <p:sp>
        <p:nvSpPr>
          <p:cNvPr id="291" name="Google Shape;291;p26"/>
          <p:cNvSpPr txBox="1">
            <a:spLocks noGrp="1"/>
          </p:cNvSpPr>
          <p:nvPr>
            <p:ph type="ctrTitle" idx="4294967295"/>
          </p:nvPr>
        </p:nvSpPr>
        <p:spPr>
          <a:xfrm>
            <a:off x="693550" y="534376"/>
            <a:ext cx="9935100" cy="2386800"/>
          </a:xfrm>
          <a:prstGeom prst="rect">
            <a:avLst/>
          </a:prstGeom>
          <a:noFill/>
          <a:ln>
            <a:noFill/>
          </a:ln>
        </p:spPr>
        <p:txBody>
          <a:bodyPr spcFirstLastPara="1" wrap="square" lIns="0" tIns="0" rIns="0" bIns="0" anchor="b" anchorCtr="0">
            <a:noAutofit/>
          </a:bodyPr>
          <a:lstStyle/>
          <a:p>
            <a:pPr marL="0" marR="0" lvl="0" indent="0" algn="l" rtl="0">
              <a:lnSpc>
                <a:spcPct val="90000"/>
              </a:lnSpc>
              <a:spcBef>
                <a:spcPts val="0"/>
              </a:spcBef>
              <a:spcAft>
                <a:spcPts val="0"/>
              </a:spcAft>
              <a:buClr>
                <a:schemeClr val="dk1"/>
              </a:buClr>
              <a:buSzPts val="6600"/>
              <a:buFont typeface="Arial"/>
              <a:buNone/>
            </a:pPr>
            <a:r>
              <a:rPr lang="ru-RU" sz="5700" i="0" u="none" strike="noStrike" cap="none">
                <a:solidFill>
                  <a:srgbClr val="050313"/>
                </a:solidFill>
                <a:latin typeface="Arial Black"/>
                <a:ea typeface="Arial Black"/>
                <a:cs typeface="Arial Black"/>
                <a:sym typeface="Arial Black"/>
              </a:rPr>
              <a:t>Архипелаг 2022: #НастоящееБудущее</a:t>
            </a:r>
            <a:endParaRPr sz="8500" i="0" u="none" strike="noStrike" cap="none">
              <a:solidFill>
                <a:srgbClr val="050313"/>
              </a:solidFill>
              <a:latin typeface="Arial Black"/>
              <a:ea typeface="Arial Black"/>
              <a:cs typeface="Arial Black"/>
              <a:sym typeface="Arial Black"/>
            </a:endParaRPr>
          </a:p>
        </p:txBody>
      </p:sp>
      <p:sp>
        <p:nvSpPr>
          <p:cNvPr id="292" name="Google Shape;292;p26"/>
          <p:cNvSpPr txBox="1"/>
          <p:nvPr/>
        </p:nvSpPr>
        <p:spPr>
          <a:xfrm>
            <a:off x="693550" y="3084113"/>
            <a:ext cx="6543300" cy="400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ru-RU" sz="2600" i="0" u="none" strike="noStrike" cap="none">
                <a:solidFill>
                  <a:srgbClr val="3622C1"/>
                </a:solidFill>
                <a:latin typeface="Arial Black"/>
                <a:ea typeface="Arial Black"/>
                <a:cs typeface="Arial Black"/>
                <a:sym typeface="Arial Black"/>
              </a:rPr>
              <a:t>Технологии, которые работают</a:t>
            </a:r>
            <a:endParaRPr sz="2600" i="0" u="none" strike="noStrike" cap="none">
              <a:solidFill>
                <a:srgbClr val="3622C1"/>
              </a:solidFill>
              <a:latin typeface="Arial Black"/>
              <a:ea typeface="Arial Black"/>
              <a:cs typeface="Arial Black"/>
              <a:sym typeface="Arial Black"/>
            </a:endParaRPr>
          </a:p>
        </p:txBody>
      </p:sp>
      <p:graphicFrame>
        <p:nvGraphicFramePr>
          <p:cNvPr id="293" name="Google Shape;293;p26"/>
          <p:cNvGraphicFramePr/>
          <p:nvPr>
            <p:extLst>
              <p:ext uri="{D42A27DB-BD31-4B8C-83A1-F6EECF244321}">
                <p14:modId xmlns:p14="http://schemas.microsoft.com/office/powerpoint/2010/main" val="135078847"/>
              </p:ext>
            </p:extLst>
          </p:nvPr>
        </p:nvGraphicFramePr>
        <p:xfrm>
          <a:off x="790575" y="6886900"/>
          <a:ext cx="5863725" cy="2754540"/>
        </p:xfrm>
        <a:graphic>
          <a:graphicData uri="http://schemas.openxmlformats.org/drawingml/2006/table">
            <a:tbl>
              <a:tblPr>
                <a:noFill/>
                <a:tableStyleId>{5B2E13A2-21F0-498D-9D80-8EF4AEAD761E}</a:tableStyleId>
              </a:tblPr>
              <a:tblGrid>
                <a:gridCol w="1886400">
                  <a:extLst>
                    <a:ext uri="{9D8B030D-6E8A-4147-A177-3AD203B41FA5}">
                      <a16:colId xmlns:a16="http://schemas.microsoft.com/office/drawing/2014/main" val="20000"/>
                    </a:ext>
                  </a:extLst>
                </a:gridCol>
                <a:gridCol w="3977325">
                  <a:extLst>
                    <a:ext uri="{9D8B030D-6E8A-4147-A177-3AD203B41FA5}">
                      <a16:colId xmlns:a16="http://schemas.microsoft.com/office/drawing/2014/main" val="20001"/>
                    </a:ext>
                  </a:extLst>
                </a:gridCol>
              </a:tblGrid>
              <a:tr h="381000">
                <a:tc>
                  <a:txBody>
                    <a:bodyPr/>
                    <a:lstStyle/>
                    <a:p>
                      <a:pPr marL="190500" lvl="0" indent="-190500" algn="l" rtl="0">
                        <a:lnSpc>
                          <a:spcPct val="242222"/>
                        </a:lnSpc>
                        <a:spcBef>
                          <a:spcPts val="0"/>
                        </a:spcBef>
                        <a:spcAft>
                          <a:spcPts val="0"/>
                        </a:spcAft>
                        <a:buClr>
                          <a:schemeClr val="dk1"/>
                        </a:buClr>
                        <a:buSzPts val="1500"/>
                        <a:buFont typeface="Arial"/>
                        <a:buNone/>
                      </a:pPr>
                      <a:r>
                        <a:rPr lang="ru-RU" sz="2400" b="1" dirty="0">
                          <a:solidFill>
                            <a:schemeClr val="dk1"/>
                          </a:solidFill>
                          <a:latin typeface="Times New Roman" panose="02020603050405020304" pitchFamily="18" charset="0"/>
                          <a:cs typeface="Times New Roman" panose="02020603050405020304" pitchFamily="18" charset="0"/>
                        </a:rPr>
                        <a:t>Сайт </a:t>
                      </a:r>
                      <a:endParaRPr sz="2400" b="1" dirty="0">
                        <a:latin typeface="Times New Roman" panose="02020603050405020304" pitchFamily="18" charset="0"/>
                        <a:cs typeface="Times New Roman" panose="02020603050405020304" pitchFamily="18" charset="0"/>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lnSpc>
                          <a:spcPct val="155714"/>
                        </a:lnSpc>
                        <a:spcBef>
                          <a:spcPts val="0"/>
                        </a:spcBef>
                        <a:spcAft>
                          <a:spcPts val="0"/>
                        </a:spcAft>
                        <a:buClr>
                          <a:schemeClr val="dk1"/>
                        </a:buClr>
                        <a:buSzPts val="2300"/>
                        <a:buFont typeface="Arial"/>
                        <a:buNone/>
                      </a:pPr>
                      <a:r>
                        <a:rPr lang="en-US" sz="2400" b="1" dirty="0">
                          <a:solidFill>
                            <a:schemeClr val="dk1"/>
                          </a:solidFill>
                          <a:latin typeface="Times New Roman" panose="02020603050405020304" pitchFamily="18" charset="0"/>
                          <a:cs typeface="Times New Roman" panose="02020603050405020304" pitchFamily="18" charset="0"/>
                        </a:rPr>
                        <a:t>www.sskgroup</a:t>
                      </a:r>
                      <a:r>
                        <a:rPr lang="ru-RU" sz="2400" b="1" dirty="0">
                          <a:solidFill>
                            <a:schemeClr val="dk1"/>
                          </a:solidFill>
                          <a:latin typeface="Times New Roman" panose="02020603050405020304" pitchFamily="18" charset="0"/>
                          <a:cs typeface="Times New Roman" panose="02020603050405020304" pitchFamily="18" charset="0"/>
                        </a:rPr>
                        <a:t>.ru </a:t>
                      </a:r>
                      <a:endParaRPr sz="2400" b="1" dirty="0">
                        <a:latin typeface="Times New Roman" panose="02020603050405020304" pitchFamily="18" charset="0"/>
                        <a:cs typeface="Times New Roman" panose="02020603050405020304" pitchFamily="18" charset="0"/>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190500" lvl="0" indent="-190500" algn="l" rtl="0">
                        <a:lnSpc>
                          <a:spcPct val="242222"/>
                        </a:lnSpc>
                        <a:spcBef>
                          <a:spcPts val="800"/>
                        </a:spcBef>
                        <a:spcAft>
                          <a:spcPts val="0"/>
                        </a:spcAft>
                        <a:buNone/>
                      </a:pPr>
                      <a:r>
                        <a:rPr lang="ru-RU" sz="2400" b="1" dirty="0">
                          <a:solidFill>
                            <a:schemeClr val="dk1"/>
                          </a:solidFill>
                          <a:latin typeface="Times New Roman" panose="02020603050405020304" pitchFamily="18" charset="0"/>
                          <a:cs typeface="Times New Roman" panose="02020603050405020304" pitchFamily="18" charset="0"/>
                        </a:rPr>
                        <a:t>Телефон</a:t>
                      </a:r>
                      <a:endParaRPr sz="2400" b="1" dirty="0">
                        <a:latin typeface="Times New Roman" panose="02020603050405020304" pitchFamily="18" charset="0"/>
                        <a:cs typeface="Times New Roman" panose="02020603050405020304" pitchFamily="18" charset="0"/>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lnSpc>
                          <a:spcPct val="155714"/>
                        </a:lnSpc>
                        <a:spcBef>
                          <a:spcPts val="800"/>
                        </a:spcBef>
                        <a:spcAft>
                          <a:spcPts val="0"/>
                        </a:spcAft>
                        <a:buNone/>
                      </a:pPr>
                      <a:r>
                        <a:rPr lang="ru-RU" sz="2400" b="1" dirty="0">
                          <a:solidFill>
                            <a:schemeClr val="dk1"/>
                          </a:solidFill>
                          <a:latin typeface="Times New Roman" panose="02020603050405020304" pitchFamily="18" charset="0"/>
                          <a:cs typeface="Times New Roman" panose="02020603050405020304" pitchFamily="18" charset="0"/>
                        </a:rPr>
                        <a:t>+7 (</a:t>
                      </a:r>
                      <a:r>
                        <a:rPr lang="en-US" sz="2400" b="1" dirty="0">
                          <a:solidFill>
                            <a:schemeClr val="dk1"/>
                          </a:solidFill>
                          <a:latin typeface="Times New Roman" panose="02020603050405020304" pitchFamily="18" charset="0"/>
                          <a:cs typeface="Times New Roman" panose="02020603050405020304" pitchFamily="18" charset="0"/>
                        </a:rPr>
                        <a:t>917</a:t>
                      </a:r>
                      <a:r>
                        <a:rPr lang="ru-RU" sz="2400" b="1" dirty="0">
                          <a:solidFill>
                            <a:schemeClr val="dk1"/>
                          </a:solidFill>
                          <a:latin typeface="Times New Roman" panose="02020603050405020304" pitchFamily="18" charset="0"/>
                          <a:cs typeface="Times New Roman" panose="02020603050405020304" pitchFamily="18" charset="0"/>
                        </a:rPr>
                        <a:t>) </a:t>
                      </a:r>
                      <a:r>
                        <a:rPr lang="en-US" sz="2400" b="1" dirty="0">
                          <a:solidFill>
                            <a:schemeClr val="dk1"/>
                          </a:solidFill>
                          <a:latin typeface="Times New Roman" panose="02020603050405020304" pitchFamily="18" charset="0"/>
                          <a:cs typeface="Times New Roman" panose="02020603050405020304" pitchFamily="18" charset="0"/>
                        </a:rPr>
                        <a:t>563</a:t>
                      </a:r>
                      <a:r>
                        <a:rPr lang="ru-RU" sz="2400" b="1" dirty="0">
                          <a:solidFill>
                            <a:schemeClr val="dk1"/>
                          </a:solidFill>
                          <a:latin typeface="Times New Roman" panose="02020603050405020304" pitchFamily="18" charset="0"/>
                          <a:cs typeface="Times New Roman" panose="02020603050405020304" pitchFamily="18" charset="0"/>
                        </a:rPr>
                        <a:t>-</a:t>
                      </a:r>
                      <a:r>
                        <a:rPr lang="en-US" sz="2400" b="1" dirty="0">
                          <a:solidFill>
                            <a:schemeClr val="dk1"/>
                          </a:solidFill>
                          <a:latin typeface="Times New Roman" panose="02020603050405020304" pitchFamily="18" charset="0"/>
                          <a:cs typeface="Times New Roman" panose="02020603050405020304" pitchFamily="18" charset="0"/>
                        </a:rPr>
                        <a:t>06</a:t>
                      </a:r>
                      <a:r>
                        <a:rPr lang="ru-RU" sz="2400" b="1" dirty="0">
                          <a:solidFill>
                            <a:schemeClr val="dk1"/>
                          </a:solidFill>
                          <a:latin typeface="Times New Roman" panose="02020603050405020304" pitchFamily="18" charset="0"/>
                          <a:cs typeface="Times New Roman" panose="02020603050405020304" pitchFamily="18" charset="0"/>
                        </a:rPr>
                        <a:t>-</a:t>
                      </a:r>
                      <a:r>
                        <a:rPr lang="en-US" sz="2400" b="1" dirty="0">
                          <a:solidFill>
                            <a:schemeClr val="dk1"/>
                          </a:solidFill>
                          <a:latin typeface="Times New Roman" panose="02020603050405020304" pitchFamily="18" charset="0"/>
                          <a:cs typeface="Times New Roman" panose="02020603050405020304" pitchFamily="18" charset="0"/>
                        </a:rPr>
                        <a:t>30</a:t>
                      </a:r>
                      <a:endParaRPr sz="2400" b="1" dirty="0">
                        <a:latin typeface="Times New Roman" panose="02020603050405020304" pitchFamily="18" charset="0"/>
                        <a:cs typeface="Times New Roman" panose="02020603050405020304" pitchFamily="18" charset="0"/>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190500" lvl="0" indent="-190500" algn="l" rtl="0">
                        <a:lnSpc>
                          <a:spcPct val="242222"/>
                        </a:lnSpc>
                        <a:spcBef>
                          <a:spcPts val="800"/>
                        </a:spcBef>
                        <a:spcAft>
                          <a:spcPts val="0"/>
                        </a:spcAft>
                        <a:buNone/>
                      </a:pPr>
                      <a:r>
                        <a:rPr lang="en-US" sz="2400" b="1" dirty="0">
                          <a:solidFill>
                            <a:schemeClr val="dk1"/>
                          </a:solidFill>
                          <a:latin typeface="Times New Roman" panose="02020603050405020304" pitchFamily="18" charset="0"/>
                          <a:cs typeface="Times New Roman" panose="02020603050405020304" pitchFamily="18" charset="0"/>
                        </a:rPr>
                        <a:t>E</a:t>
                      </a:r>
                      <a:r>
                        <a:rPr lang="ru-RU" sz="2400" b="1" dirty="0">
                          <a:solidFill>
                            <a:schemeClr val="dk1"/>
                          </a:solidFill>
                          <a:latin typeface="Times New Roman" panose="02020603050405020304" pitchFamily="18" charset="0"/>
                          <a:cs typeface="Times New Roman" panose="02020603050405020304" pitchFamily="18" charset="0"/>
                        </a:rPr>
                        <a:t>mail</a:t>
                      </a:r>
                      <a:endParaRPr sz="2400" b="1" dirty="0">
                        <a:latin typeface="Times New Roman" panose="02020603050405020304" pitchFamily="18" charset="0"/>
                        <a:cs typeface="Times New Roman" panose="02020603050405020304" pitchFamily="18" charset="0"/>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lnSpc>
                          <a:spcPct val="155714"/>
                        </a:lnSpc>
                        <a:spcBef>
                          <a:spcPts val="800"/>
                        </a:spcBef>
                        <a:spcAft>
                          <a:spcPts val="0"/>
                        </a:spcAft>
                        <a:buNone/>
                      </a:pPr>
                      <a:r>
                        <a:rPr lang="en-US" sz="2400" b="1" dirty="0">
                          <a:solidFill>
                            <a:schemeClr val="dk1"/>
                          </a:solidFill>
                          <a:latin typeface="Times New Roman" panose="02020603050405020304" pitchFamily="18" charset="0"/>
                          <a:cs typeface="Times New Roman" panose="02020603050405020304" pitchFamily="18" charset="0"/>
                        </a:rPr>
                        <a:t>9175630630</a:t>
                      </a:r>
                      <a:r>
                        <a:rPr lang="ru-RU" sz="2400" b="1" dirty="0">
                          <a:solidFill>
                            <a:schemeClr val="dk1"/>
                          </a:solidFill>
                          <a:latin typeface="Times New Roman" panose="02020603050405020304" pitchFamily="18" charset="0"/>
                          <a:cs typeface="Times New Roman" panose="02020603050405020304" pitchFamily="18" charset="0"/>
                        </a:rPr>
                        <a:t>@mail.ru</a:t>
                      </a:r>
                      <a:endParaRPr sz="2400" b="1" dirty="0">
                        <a:latin typeface="Times New Roman" panose="02020603050405020304" pitchFamily="18" charset="0"/>
                        <a:cs typeface="Times New Roman" panose="02020603050405020304" pitchFamily="18" charset="0"/>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theme/theme1.xml><?xml version="1.0" encoding="utf-8"?>
<a:theme xmlns:a="http://schemas.openxmlformats.org/drawingml/2006/main" name="2_Тема Office">
  <a:themeElements>
    <a:clrScheme name="000035">
      <a:dk1>
        <a:srgbClr val="000034"/>
      </a:dk1>
      <a:lt1>
        <a:srgbClr val="FFFFFF"/>
      </a:lt1>
      <a:dk2>
        <a:srgbClr val="3622C1"/>
      </a:dk2>
      <a:lt2>
        <a:srgbClr val="FAFAFA"/>
      </a:lt2>
      <a:accent1>
        <a:srgbClr val="3622C1"/>
      </a:accent1>
      <a:accent2>
        <a:srgbClr val="009CEA"/>
      </a:accent2>
      <a:accent3>
        <a:srgbClr val="BC00EC"/>
      </a:accent3>
      <a:accent4>
        <a:srgbClr val="00B9FF"/>
      </a:accent4>
      <a:accent5>
        <a:srgbClr val="6BD3C0"/>
      </a:accent5>
      <a:accent6>
        <a:srgbClr val="5959FD"/>
      </a:accent6>
      <a:hlink>
        <a:srgbClr val="5959FD"/>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507</TotalTime>
  <Words>1532</Words>
  <Application>Microsoft Office PowerPoint</Application>
  <PresentationFormat>Произвольный</PresentationFormat>
  <Paragraphs>211</Paragraphs>
  <Slides>15</Slides>
  <Notes>15</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15</vt:i4>
      </vt:variant>
    </vt:vector>
  </HeadingPairs>
  <TitlesOfParts>
    <vt:vector size="21" baseType="lpstr">
      <vt:lpstr>Arial Black</vt:lpstr>
      <vt:lpstr>Calibri</vt:lpstr>
      <vt:lpstr>Arial</vt:lpstr>
      <vt:lpstr>Times New Roman</vt:lpstr>
      <vt:lpstr>Myriad Pro</vt:lpstr>
      <vt:lpstr>2_Тема Office</vt:lpstr>
      <vt:lpstr>Архипелаг 2022: #НастоящееБудущее</vt:lpstr>
      <vt:lpstr>Проблема</vt:lpstr>
      <vt:lpstr>Решение</vt:lpstr>
      <vt:lpstr>Продукт</vt:lpstr>
      <vt:lpstr>Конкуренты</vt:lpstr>
      <vt:lpstr>Рынок</vt:lpstr>
      <vt:lpstr>Бизнес-модель</vt:lpstr>
      <vt:lpstr>Текущие результаты</vt:lpstr>
      <vt:lpstr>Планы развития</vt:lpstr>
      <vt:lpstr>Интеллектуальная собственность</vt:lpstr>
      <vt:lpstr>Финансы</vt:lpstr>
      <vt:lpstr>Предложение для инвестора</vt:lpstr>
      <vt:lpstr>Предложение для Партнера</vt:lpstr>
      <vt:lpstr>Команда</vt:lpstr>
      <vt:lpstr>Контакты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Архипелаг 2022: #НастоящееБудущее</dc:title>
  <dc:creator>User</dc:creator>
  <cp:lastModifiedBy>admin</cp:lastModifiedBy>
  <cp:revision>60</cp:revision>
  <dcterms:modified xsi:type="dcterms:W3CDTF">2022-07-05T16:38:09Z</dcterms:modified>
</cp:coreProperties>
</file>