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Raleway SemiBold"/>
      <p:regular r:id="rId24"/>
      <p:bold r:id="rId25"/>
      <p:italic r:id="rId26"/>
      <p:boldItalic r:id="rId27"/>
    </p:embeddedFont>
    <p:embeddedFont>
      <p:font typeface="Helvetica Neue"/>
      <p:regular r:id="rId28"/>
      <p:bold r:id="rId29"/>
      <p:italic r:id="rId30"/>
      <p:boldItalic r:id="rId31"/>
    </p:embeddedFont>
    <p:embeddedFont>
      <p:font typeface="Century Gothic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RalewaySemiBold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alewaySemiBold-italic.fntdata"/><Relationship Id="rId25" Type="http://schemas.openxmlformats.org/officeDocument/2006/relationships/font" Target="fonts/RalewaySemiBold-bold.fntdata"/><Relationship Id="rId28" Type="http://schemas.openxmlformats.org/officeDocument/2006/relationships/font" Target="fonts/HelveticaNeue-regular.fntdata"/><Relationship Id="rId27" Type="http://schemas.openxmlformats.org/officeDocument/2006/relationships/font" Target="fonts/RalewaySemiBold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HelveticaNeue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HelveticaNeue-boldItalic.fntdata"/><Relationship Id="rId30" Type="http://schemas.openxmlformats.org/officeDocument/2006/relationships/font" Target="fonts/HelveticaNeue-italic.fntdata"/><Relationship Id="rId11" Type="http://schemas.openxmlformats.org/officeDocument/2006/relationships/slide" Target="slides/slide5.xml"/><Relationship Id="rId33" Type="http://schemas.openxmlformats.org/officeDocument/2006/relationships/font" Target="fonts/CenturyGothic-bold.fntdata"/><Relationship Id="rId10" Type="http://schemas.openxmlformats.org/officeDocument/2006/relationships/slide" Target="slides/slide4.xml"/><Relationship Id="rId32" Type="http://schemas.openxmlformats.org/officeDocument/2006/relationships/font" Target="fonts/CenturyGothic-regular.fntdata"/><Relationship Id="rId13" Type="http://schemas.openxmlformats.org/officeDocument/2006/relationships/slide" Target="slides/slide7.xml"/><Relationship Id="rId35" Type="http://schemas.openxmlformats.org/officeDocument/2006/relationships/font" Target="fonts/CenturyGothic-boldItalic.fntdata"/><Relationship Id="rId12" Type="http://schemas.openxmlformats.org/officeDocument/2006/relationships/slide" Target="slides/slide6.xml"/><Relationship Id="rId34" Type="http://schemas.openxmlformats.org/officeDocument/2006/relationships/font" Target="fonts/CenturyGothic-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3" name="Google Shape;123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1" name="Google Shape;131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5" name="Google Shape;135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4729df8a1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" name="Google Shape;144;g24729df8a12_0_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8" name="Google Shape;158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6" name="Google Shape;176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10.jpg"/><Relationship Id="rId6" Type="http://schemas.openxmlformats.org/officeDocument/2006/relationships/image" Target="../media/image4.png"/><Relationship Id="rId7" Type="http://schemas.openxmlformats.org/officeDocument/2006/relationships/image" Target="../media/image11.png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" sz="3100">
                <a:solidFill>
                  <a:schemeClr val="dk1"/>
                </a:solidFill>
              </a:rPr>
              <a:t>KidStudy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47831" y="397820"/>
            <a:ext cx="1322961" cy="302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0"/>
          <p:cNvSpPr txBox="1"/>
          <p:nvPr/>
        </p:nvSpPr>
        <p:spPr>
          <a:xfrm>
            <a:off x="501974" y="1533050"/>
            <a:ext cx="669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2"/>
          <p:cNvSpPr txBox="1"/>
          <p:nvPr/>
        </p:nvSpPr>
        <p:spPr>
          <a:xfrm>
            <a:off x="150751" y="642525"/>
            <a:ext cx="8301000" cy="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3"/>
          <p:cNvSpPr txBox="1"/>
          <p:nvPr/>
        </p:nvSpPr>
        <p:spPr>
          <a:xfrm>
            <a:off x="553969" y="10853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6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2"/>
                </a:solidFill>
              </a:rPr>
              <a:t>КОМАНДА СТАРТАПА</a:t>
            </a:r>
            <a:endParaRPr sz="3000">
              <a:solidFill>
                <a:schemeClr val="dk2"/>
              </a:solidFill>
            </a:endParaRPr>
          </a:p>
        </p:txBody>
      </p:sp>
      <p:pic>
        <p:nvPicPr>
          <p:cNvPr id="165" name="Google Shape;16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3137" y="1452650"/>
            <a:ext cx="1892724" cy="262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7125" y="1428438"/>
            <a:ext cx="2020301" cy="262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75" y="1452650"/>
            <a:ext cx="1892726" cy="257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08700" y="1452650"/>
            <a:ext cx="2159749" cy="262534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36"/>
          <p:cNvSpPr txBox="1"/>
          <p:nvPr/>
        </p:nvSpPr>
        <p:spPr>
          <a:xfrm>
            <a:off x="288675" y="4188638"/>
            <a:ext cx="13950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Лидер(СЕО)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Грачева Анна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0" name="Google Shape;170;p36"/>
          <p:cNvSpPr txBox="1"/>
          <p:nvPr/>
        </p:nvSpPr>
        <p:spPr>
          <a:xfrm>
            <a:off x="2501050" y="4211750"/>
            <a:ext cx="17223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Разработчик(СТО)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Братцев Роман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1" name="Google Shape;171;p36"/>
          <p:cNvSpPr txBox="1"/>
          <p:nvPr/>
        </p:nvSpPr>
        <p:spPr>
          <a:xfrm>
            <a:off x="4697600" y="4232300"/>
            <a:ext cx="1676100" cy="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Маркетинг(СМО)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Уткина Богдана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2" name="Google Shape;172;p36"/>
          <p:cNvSpPr txBox="1"/>
          <p:nvPr/>
        </p:nvSpPr>
        <p:spPr>
          <a:xfrm>
            <a:off x="7000950" y="4333225"/>
            <a:ext cx="14916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3" name="Google Shape;173;p36"/>
          <p:cNvSpPr txBox="1"/>
          <p:nvPr/>
        </p:nvSpPr>
        <p:spPr>
          <a:xfrm>
            <a:off x="6908700" y="4266200"/>
            <a:ext cx="1676100" cy="2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Продажи(СМО)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Исаева Кристина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7"/>
          <p:cNvSpPr txBox="1"/>
          <p:nvPr>
            <p:ph type="title"/>
          </p:nvPr>
        </p:nvSpPr>
        <p:spPr>
          <a:xfrm>
            <a:off x="457192" y="1112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2"/>
                </a:solidFill>
              </a:rPr>
              <a:t>КОНТАКТЫ ЛИДЕРА</a:t>
            </a:r>
            <a:endParaRPr sz="3000">
              <a:solidFill>
                <a:schemeClr val="dk2"/>
              </a:solidFill>
            </a:endParaRPr>
          </a:p>
        </p:txBody>
      </p:sp>
      <p:sp>
        <p:nvSpPr>
          <p:cNvPr id="179" name="Google Shape;179;p37"/>
          <p:cNvSpPr txBox="1"/>
          <p:nvPr>
            <p:ph idx="1" type="body"/>
          </p:nvPr>
        </p:nvSpPr>
        <p:spPr>
          <a:xfrm>
            <a:off x="590876" y="855400"/>
            <a:ext cx="38844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400">
                <a:solidFill>
                  <a:srgbClr val="132C40"/>
                </a:solidFill>
              </a:rPr>
              <a:t>Грачева Анна Сергеевна </a:t>
            </a:r>
            <a:endParaRPr b="1" sz="14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400">
                <a:solidFill>
                  <a:srgbClr val="132C40"/>
                </a:solidFill>
              </a:rPr>
              <a:t>тел. +7 937 573 00 06</a:t>
            </a:r>
            <a:endParaRPr b="1" sz="14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400">
                <a:solidFill>
                  <a:srgbClr val="132C40"/>
                </a:solidFill>
              </a:rPr>
              <a:t>email: ccnoch@yandex.ru</a:t>
            </a:r>
            <a:endParaRPr b="1" sz="1400">
              <a:solidFill>
                <a:srgbClr val="132C40"/>
              </a:solidFill>
            </a:endParaRPr>
          </a:p>
        </p:txBody>
      </p:sp>
      <p:pic>
        <p:nvPicPr>
          <p:cNvPr id="180" name="Google Shape;18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4725" y="450600"/>
            <a:ext cx="3275301" cy="4015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