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Raleway SemiBold" panose="020B0604020202020204" charset="-52"/>
      <p:regular r:id="rId24"/>
      <p:bold r:id="rId25"/>
      <p:italic r:id="rId26"/>
      <p:boldItalic r:id="rId27"/>
    </p:embeddedFont>
    <p:embeddedFont>
      <p:font typeface="Helvetica Neue" panose="020B0604020202020204" charset="0"/>
      <p:regular r:id="rId28"/>
      <p:bold r:id="rId29"/>
      <p:italic r:id="rId30"/>
      <p:boldItalic r:id="rId31"/>
    </p:embeddedFont>
    <p:embeddedFont>
      <p:font typeface="Raleway" panose="020B0604020202020204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049039-7FAD-4950-947C-7FADA62AFD2F}">
  <a:tblStyle styleId="{1E049039-7FAD-4950-947C-7FADA62AFD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0"/>
  </p:normalViewPr>
  <p:slideViewPr>
    <p:cSldViewPr snapToGrid="0">
      <p:cViewPr varScale="1">
        <p:scale>
          <a:sx n="144" d="100"/>
          <a:sy n="144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dirty="0" smtClean="0"/>
              <a:t>TwoTime</a:t>
            </a:r>
            <a:endParaRPr sz="31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5508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Семенин Илья ЭнБ-01</a:t>
            </a:r>
            <a:endParaRPr dirty="0"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4" name="Google Shape;11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81360" y="305099"/>
            <a:ext cx="697839" cy="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7" name="Google Shape;11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1725" y="169200"/>
            <a:ext cx="760200" cy="7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88779" y="346749"/>
            <a:ext cx="1417208" cy="323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9" name="Google Shape;12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-618982" y="2601687"/>
            <a:ext cx="72291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Дать людям классические часы с возможностью прослеживания нескольких временных значений.</a:t>
            </a:r>
            <a:endParaRPr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3" name="Google Shape;133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4" name="Google Shape;134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5" name="Google Shape;135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5" name="Google Shape;145;p27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300" dirty="0" smtClean="0">
                <a:solidFill>
                  <a:srgbClr val="132C40"/>
                </a:solidFill>
              </a:rPr>
              <a:t>Целевой аудиторией данного проекта являются люди, которые отдают предпочтения механическим часам, нежели электронным. Так же это будет удобно для старшего поколения, которым с механическими часами будет проще обращаться.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3" name="Google Shape;15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861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>
                <a:solidFill>
                  <a:srgbClr val="132C40"/>
                </a:solidFill>
              </a:rPr>
              <a:t>Человеку необходимо отслеживать время в разных часовых поясах, но при этом имея только классические механические часы</a:t>
            </a: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807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 smtClean="0">
                <a:solidFill>
                  <a:srgbClr val="132C40"/>
                </a:solidFill>
              </a:rPr>
              <a:t>Решение заключается выпуске новой модели часов, в которых будет либо дополнительный циферблат, либо еще одна пара стрелок (отличающихся по цвету), которые возможно отдельно настраивать под необходимый временной пояс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>
            <a:spLocks noGrp="1"/>
          </p:cNvSpPr>
          <p:nvPr>
            <p:ph type="body" idx="1"/>
          </p:nvPr>
        </p:nvSpPr>
        <p:spPr>
          <a:xfrm>
            <a:off x="401716" y="1354373"/>
            <a:ext cx="7743900" cy="967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rgbClr val="132C40"/>
                </a:solidFill>
              </a:rPr>
              <a:t>Данные часы проще в использовании, что является большим преимуществом для людей старшего поколения.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rgbClr val="132C40"/>
                </a:solidFill>
              </a:rPr>
              <a:t>Не требуют ежедневной подзарядки, как электронные часы.</a:t>
            </a:r>
            <a:br>
              <a:rPr lang="ru-RU" dirty="0" smtClean="0">
                <a:solidFill>
                  <a:srgbClr val="132C40"/>
                </a:solidFill>
              </a:rPr>
            </a:br>
            <a:r>
              <a:rPr lang="ru-RU" dirty="0" smtClean="0">
                <a:solidFill>
                  <a:srgbClr val="132C40"/>
                </a:solidFill>
              </a:rPr>
              <a:t>Подходят для любителей классических механических часов.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808057" y="2158937"/>
            <a:ext cx="5118900" cy="2594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TwoTime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Клиентам различных категорий 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Когда необходимо иметь быстрый доступ разногго времени</a:t>
            </a: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</a:t>
            </a: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проблему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Когда нет электронных гаджетовв доступе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Внедрения в часы ещё одного циферблата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Новый продукт в клиссическом виде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 txBox="1">
            <a:spLocks noGrp="1"/>
          </p:cNvSpPr>
          <p:nvPr>
            <p:ph type="body" idx="1"/>
          </p:nvPr>
        </p:nvSpPr>
        <p:spPr>
          <a:xfrm>
            <a:off x="488952" y="3178406"/>
            <a:ext cx="7993200" cy="15696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</a:t>
            </a:r>
            <a:r>
              <a:rPr lang="ru" dirty="0" smtClean="0"/>
              <a:t>рынке B2B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Наша ЦА - это </a:t>
            </a:r>
            <a:r>
              <a:rPr lang="ru" dirty="0" smtClean="0"/>
              <a:t>любые люди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Наше </a:t>
            </a:r>
            <a:r>
              <a:rPr lang="ru" dirty="0"/>
              <a:t>решение будет стоить </a:t>
            </a:r>
            <a:r>
              <a:rPr lang="ru" dirty="0" smtClean="0"/>
              <a:t>15000</a:t>
            </a:r>
            <a:r>
              <a:rPr lang="ru" dirty="0" smtClean="0"/>
              <a:t> рублей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 Сегменты </a:t>
            </a:r>
            <a:r>
              <a:rPr lang="ru" dirty="0"/>
              <a:t>А и B - Х1Х1 рублей (доля от предыдущей суммы)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Сможем заработать в первый год - Х2Х2 рублей (доля от доли)</a:t>
            </a:r>
            <a:endParaRPr dirty="0"/>
          </a:p>
        </p:txBody>
      </p:sp>
      <p:sp>
        <p:nvSpPr>
          <p:cNvPr id="201" name="Google Shape;201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4" name="Google Shape;214;p32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12926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Мы будем воспроизводить часы с двойным временем.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Это будет стоить </a:t>
            </a:r>
            <a:r>
              <a:rPr lang="ru" dirty="0" smtClean="0"/>
              <a:t>15000 </a:t>
            </a:r>
            <a:r>
              <a:rPr lang="ru" dirty="0"/>
              <a:t>рублей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У нас будут покупать </a:t>
            </a:r>
            <a:r>
              <a:rPr lang="ru" dirty="0" smtClean="0"/>
              <a:t>предприниматели и люди, работающие в разных городах.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 smtClean="0"/>
              <a:t>Дополнительно </a:t>
            </a:r>
            <a:r>
              <a:rPr lang="ru" dirty="0"/>
              <a:t>мы можем зарабатывать </a:t>
            </a:r>
            <a:r>
              <a:rPr lang="ru" dirty="0" smtClean="0"/>
              <a:t>на использовании нашей идеи в других брендах часов.</a:t>
            </a:r>
            <a:endParaRPr dirty="0"/>
          </a:p>
        </p:txBody>
      </p:sp>
      <p:sp>
        <p:nvSpPr>
          <p:cNvPr id="215" name="Google Shape;215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3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25" name="Google Shape;225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4" name="Google Shape;234;p34"/>
          <p:cNvGraphicFramePr/>
          <p:nvPr>
            <p:extLst>
              <p:ext uri="{D42A27DB-BD31-4B8C-83A1-F6EECF244321}">
                <p14:modId xmlns:p14="http://schemas.microsoft.com/office/powerpoint/2010/main" val="2330306295"/>
              </p:ext>
            </p:extLst>
          </p:nvPr>
        </p:nvGraphicFramePr>
        <p:xfrm>
          <a:off x="456810" y="921625"/>
          <a:ext cx="7532025" cy="2941230"/>
        </p:xfrm>
        <a:graphic>
          <a:graphicData uri="http://schemas.openxmlformats.org/drawingml/2006/table">
            <a:tbl>
              <a:tblPr>
                <a:noFill/>
                <a:tableStyleId>{1E049039-7FAD-4950-947C-7FADA62AFD2F}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Семенин Илья Артёмович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Константинов Александр Васильевич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Басов Алексей</a:t>
                      </a:r>
                      <a:r>
                        <a:rPr lang="ru-RU" sz="1100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Михайлович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5" name="Google Shape;235;p34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8" name="Google Shape;248;p35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marL="1460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rPr lang="ru" sz="1300" dirty="0" smtClean="0">
                <a:solidFill>
                  <a:srgbClr val="132C40"/>
                </a:solidFill>
              </a:rPr>
              <a:t> 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2" name="Google Shape;25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7" name="Google Shape;257;p35"/>
          <p:cNvGraphicFramePr/>
          <p:nvPr>
            <p:extLst>
              <p:ext uri="{D42A27DB-BD31-4B8C-83A1-F6EECF244321}">
                <p14:modId xmlns:p14="http://schemas.microsoft.com/office/powerpoint/2010/main" val="1857256559"/>
              </p:ext>
            </p:extLst>
          </p:nvPr>
        </p:nvGraphicFramePr>
        <p:xfrm>
          <a:off x="630335" y="3150175"/>
          <a:ext cx="7532025" cy="1700025"/>
        </p:xfrm>
        <a:graphic>
          <a:graphicData uri="http://schemas.openxmlformats.org/drawingml/2006/table">
            <a:tbl>
              <a:tblPr>
                <a:noFill/>
                <a:tableStyleId>{1E049039-7FAD-4950-947C-7FADA62AFD2F}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Закуп</a:t>
                      </a:r>
                      <a:r>
                        <a:rPr lang="ru-RU" baseline="0" dirty="0" smtClean="0"/>
                        <a:t> материала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Семенин И.А.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Производство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Семенин И.А.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Внедрение на рынок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Семенин И.А.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8" name="Google Shape;258;p35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4" name="Google Shape;264;p3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 smtClean="0">
                <a:solidFill>
                  <a:srgbClr val="132C40"/>
                </a:solidFill>
              </a:rPr>
              <a:t>Почта:</a:t>
            </a:r>
            <a:r>
              <a:rPr lang="en-US" dirty="0">
                <a:solidFill>
                  <a:srgbClr val="132C40"/>
                </a:solidFill>
              </a:rPr>
              <a:t> </a:t>
            </a:r>
            <a:r>
              <a:rPr lang="en-US" dirty="0" smtClean="0">
                <a:solidFill>
                  <a:srgbClr val="132C40"/>
                </a:solidFill>
              </a:rPr>
              <a:t>Sem4game</a:t>
            </a:r>
            <a:r>
              <a:rPr lang="ru-RU" dirty="0" smtClean="0">
                <a:solidFill>
                  <a:srgbClr val="132C40"/>
                </a:solidFill>
              </a:rPr>
              <a:t>85</a:t>
            </a:r>
            <a:r>
              <a:rPr lang="en-US" dirty="0" smtClean="0">
                <a:solidFill>
                  <a:srgbClr val="132C40"/>
                </a:solidFill>
              </a:rPr>
              <a:t>@gmail.com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9" name="Google Shape;269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409</Words>
  <Application>Microsoft Office PowerPoint</Application>
  <PresentationFormat>Экран (16:9)</PresentationFormat>
  <Paragraphs>82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Century Gothic</vt:lpstr>
      <vt:lpstr>Raleway SemiBold</vt:lpstr>
      <vt:lpstr>Helvetica Neue</vt:lpstr>
      <vt:lpstr>Raleway</vt:lpstr>
      <vt:lpstr>Simple Light</vt:lpstr>
      <vt:lpstr>Simple Light</vt:lpstr>
      <vt:lpstr>TwoTime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cp:lastModifiedBy>Класс 4</cp:lastModifiedBy>
  <cp:revision>6</cp:revision>
  <dcterms:modified xsi:type="dcterms:W3CDTF">2023-09-19T07:00:23Z</dcterms:modified>
</cp:coreProperties>
</file>