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6858000" cx="12192000"/>
  <p:notesSz cx="12192000" cy="6858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  <p:ext uri="GoogleSlidesCustomDataVersion2">
      <go:slidesCustomData xmlns:go="http://customooxmlschemas.google.com/" r:id="rId18" roundtripDataSignature="AMtx7mj4vRuwFI3y5CQa5CkFBMYFS90I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27727EB-9442-4CA3-BE77-43BB9BBFB532}">
  <a:tblStyle styleId="{F27727EB-9442-4CA3-BE77-43BB9BBFB532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8" Type="http://customschemas.google.com/relationships/presentationmetadata" Target="meta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3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5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6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7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7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8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8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9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9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0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10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1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6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 type="obj">
  <p:cSld name="OBJECT">
    <p:bg>
      <p:bgPr>
        <a:solidFill>
          <a:schemeClr val="lt1"/>
        </a:soli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14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4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4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/>
          <p:nvPr>
            <p:ph type="title"/>
          </p:nvPr>
        </p:nvSpPr>
        <p:spPr>
          <a:xfrm>
            <a:off x="1338833" y="149809"/>
            <a:ext cx="7836789" cy="595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800">
                <a:solidFill>
                  <a:srgbClr val="18D18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5"/>
          <p:cNvSpPr txBox="1"/>
          <p:nvPr>
            <p:ph idx="1" type="body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5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5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5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showMasterSp="0">
  <p:cSld name="Two Content">
    <p:bg>
      <p:bgPr>
        <a:solidFill>
          <a:schemeClr val="lt1"/>
        </a:solid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6"/>
          <p:cNvSpPr txBox="1"/>
          <p:nvPr>
            <p:ph type="title"/>
          </p:nvPr>
        </p:nvSpPr>
        <p:spPr>
          <a:xfrm>
            <a:off x="1338833" y="149809"/>
            <a:ext cx="7836789" cy="595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800">
                <a:solidFill>
                  <a:srgbClr val="18D18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6"/>
          <p:cNvSpPr txBox="1"/>
          <p:nvPr>
            <p:ph idx="1" type="body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6"/>
          <p:cNvSpPr txBox="1"/>
          <p:nvPr>
            <p:ph idx="2" type="body"/>
          </p:nvPr>
        </p:nvSpPr>
        <p:spPr>
          <a:xfrm>
            <a:off x="7288530" y="2704845"/>
            <a:ext cx="4360545" cy="35090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6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6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6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7"/>
          <p:cNvSpPr txBox="1"/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800">
                <a:solidFill>
                  <a:srgbClr val="18D18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7"/>
          <p:cNvSpPr txBox="1"/>
          <p:nvPr>
            <p:ph idx="1" type="subTitle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7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7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7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8"/>
          <p:cNvSpPr txBox="1"/>
          <p:nvPr>
            <p:ph type="title"/>
          </p:nvPr>
        </p:nvSpPr>
        <p:spPr>
          <a:xfrm>
            <a:off x="1338833" y="149809"/>
            <a:ext cx="7836789" cy="595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800">
                <a:solidFill>
                  <a:srgbClr val="18D18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8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8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53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3"/>
          <p:cNvSpPr txBox="1"/>
          <p:nvPr>
            <p:ph type="title"/>
          </p:nvPr>
        </p:nvSpPr>
        <p:spPr>
          <a:xfrm>
            <a:off x="1338833" y="149809"/>
            <a:ext cx="7836789" cy="595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800" u="none" cap="none" strike="noStrike">
                <a:solidFill>
                  <a:srgbClr val="18D18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" name="Google Shape;8;p13"/>
          <p:cNvSpPr txBox="1"/>
          <p:nvPr>
            <p:ph idx="1" type="body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3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" name="Google Shape;10;p13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3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9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openxmlformats.org/officeDocument/2006/relationships/image" Target="../media/image28.png"/><Relationship Id="rId7" Type="http://schemas.openxmlformats.org/officeDocument/2006/relationships/image" Target="../media/image12.png"/><Relationship Id="rId8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5.png"/><Relationship Id="rId4" Type="http://schemas.openxmlformats.org/officeDocument/2006/relationships/image" Target="../media/image9.jpg"/><Relationship Id="rId11" Type="http://schemas.openxmlformats.org/officeDocument/2006/relationships/image" Target="../media/image2.png"/><Relationship Id="rId10" Type="http://schemas.openxmlformats.org/officeDocument/2006/relationships/image" Target="../media/image15.png"/><Relationship Id="rId12" Type="http://schemas.openxmlformats.org/officeDocument/2006/relationships/image" Target="../media/image16.png"/><Relationship Id="rId9" Type="http://schemas.openxmlformats.org/officeDocument/2006/relationships/image" Target="../media/image18.png"/><Relationship Id="rId5" Type="http://schemas.openxmlformats.org/officeDocument/2006/relationships/image" Target="../media/image11.png"/><Relationship Id="rId6" Type="http://schemas.openxmlformats.org/officeDocument/2006/relationships/image" Target="../media/image13.jpg"/><Relationship Id="rId7" Type="http://schemas.openxmlformats.org/officeDocument/2006/relationships/image" Target="../media/image10.jpg"/><Relationship Id="rId8" Type="http://schemas.openxmlformats.org/officeDocument/2006/relationships/image" Target="../media/image35.png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image" Target="../media/image17.png"/><Relationship Id="rId10" Type="http://schemas.openxmlformats.org/officeDocument/2006/relationships/image" Target="../media/image23.png"/><Relationship Id="rId13" Type="http://schemas.openxmlformats.org/officeDocument/2006/relationships/image" Target="../media/image20.png"/><Relationship Id="rId1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19.png"/><Relationship Id="rId9" Type="http://schemas.openxmlformats.org/officeDocument/2006/relationships/image" Target="../media/image34.png"/><Relationship Id="rId15" Type="http://schemas.openxmlformats.org/officeDocument/2006/relationships/image" Target="../media/image30.png"/><Relationship Id="rId14" Type="http://schemas.openxmlformats.org/officeDocument/2006/relationships/image" Target="../media/image26.png"/><Relationship Id="rId16" Type="http://schemas.openxmlformats.org/officeDocument/2006/relationships/image" Target="../media/image7.png"/><Relationship Id="rId5" Type="http://schemas.openxmlformats.org/officeDocument/2006/relationships/image" Target="../media/image51.jpg"/><Relationship Id="rId6" Type="http://schemas.openxmlformats.org/officeDocument/2006/relationships/image" Target="../media/image22.png"/><Relationship Id="rId7" Type="http://schemas.openxmlformats.org/officeDocument/2006/relationships/image" Target="../media/image50.jpg"/><Relationship Id="rId8" Type="http://schemas.openxmlformats.org/officeDocument/2006/relationships/image" Target="../media/image2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3.png"/><Relationship Id="rId4" Type="http://schemas.openxmlformats.org/officeDocument/2006/relationships/image" Target="../media/image2.png"/><Relationship Id="rId5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image" Target="../media/image26.png"/><Relationship Id="rId10" Type="http://schemas.openxmlformats.org/officeDocument/2006/relationships/image" Target="../media/image20.png"/><Relationship Id="rId13" Type="http://schemas.openxmlformats.org/officeDocument/2006/relationships/image" Target="../media/image7.png"/><Relationship Id="rId1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33.jpg"/><Relationship Id="rId9" Type="http://schemas.openxmlformats.org/officeDocument/2006/relationships/image" Target="../media/image21.png"/><Relationship Id="rId5" Type="http://schemas.openxmlformats.org/officeDocument/2006/relationships/image" Target="../media/image40.png"/><Relationship Id="rId6" Type="http://schemas.openxmlformats.org/officeDocument/2006/relationships/image" Target="../media/image34.png"/><Relationship Id="rId7" Type="http://schemas.openxmlformats.org/officeDocument/2006/relationships/image" Target="../media/image23.png"/><Relationship Id="rId8" Type="http://schemas.openxmlformats.org/officeDocument/2006/relationships/image" Target="../media/image1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4.png"/><Relationship Id="rId4" Type="http://schemas.openxmlformats.org/officeDocument/2006/relationships/image" Target="../media/image2.png"/><Relationship Id="rId5" Type="http://schemas.openxmlformats.org/officeDocument/2006/relationships/image" Target="../media/image38.png"/><Relationship Id="rId6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0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52.png"/><Relationship Id="rId9" Type="http://schemas.openxmlformats.org/officeDocument/2006/relationships/image" Target="../media/image47.png"/><Relationship Id="rId5" Type="http://schemas.openxmlformats.org/officeDocument/2006/relationships/image" Target="../media/image39.png"/><Relationship Id="rId6" Type="http://schemas.openxmlformats.org/officeDocument/2006/relationships/image" Target="../media/image41.png"/><Relationship Id="rId7" Type="http://schemas.openxmlformats.org/officeDocument/2006/relationships/image" Target="../media/image45.png"/><Relationship Id="rId8" Type="http://schemas.openxmlformats.org/officeDocument/2006/relationships/image" Target="../media/image4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4.png"/><Relationship Id="rId4" Type="http://schemas.openxmlformats.org/officeDocument/2006/relationships/image" Target="../media/image2.png"/><Relationship Id="rId5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6.png"/><Relationship Id="rId4" Type="http://schemas.openxmlformats.org/officeDocument/2006/relationships/image" Target="../media/image2.png"/><Relationship Id="rId5" Type="http://schemas.openxmlformats.org/officeDocument/2006/relationships/image" Target="../media/image4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"/>
          <p:cNvSpPr txBox="1"/>
          <p:nvPr/>
        </p:nvSpPr>
        <p:spPr>
          <a:xfrm>
            <a:off x="5406389" y="2469261"/>
            <a:ext cx="4845685" cy="16046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rtl="0" algn="l">
              <a:lnSpc>
                <a:spcPct val="1139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latin typeface="Calibri"/>
                <a:ea typeface="Calibri"/>
                <a:cs typeface="Calibri"/>
                <a:sym typeface="Calibri"/>
              </a:rPr>
              <a:t>Платформа	Low-code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803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latin typeface="Calibri"/>
                <a:ea typeface="Calibri"/>
                <a:cs typeface="Calibri"/>
                <a:sym typeface="Calibri"/>
              </a:rPr>
              <a:t>для backend разработок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803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latin typeface="Calibri"/>
                <a:ea typeface="Calibri"/>
                <a:cs typeface="Calibri"/>
                <a:sym typeface="Calibri"/>
              </a:rPr>
              <a:t>для IT-компаний и корпораций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139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latin typeface="Calibri"/>
                <a:ea typeface="Calibri"/>
                <a:cs typeface="Calibri"/>
                <a:sym typeface="Calibri"/>
              </a:rPr>
              <a:t>и корпораций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6" name="Google Shape;46;p1"/>
          <p:cNvGrpSpPr/>
          <p:nvPr/>
        </p:nvGrpSpPr>
        <p:grpSpPr>
          <a:xfrm>
            <a:off x="1240536" y="0"/>
            <a:ext cx="10847831" cy="3997450"/>
            <a:chOff x="1240536" y="0"/>
            <a:chExt cx="10847831" cy="3997450"/>
          </a:xfrm>
        </p:grpSpPr>
        <p:pic>
          <p:nvPicPr>
            <p:cNvPr id="47" name="Google Shape;47;p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240536" y="2177795"/>
              <a:ext cx="3854196" cy="181965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" name="Google Shape;48;p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520171" y="0"/>
              <a:ext cx="1568196" cy="83515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9" name="Google Shape;49;p1"/>
          <p:cNvSpPr txBox="1"/>
          <p:nvPr/>
        </p:nvSpPr>
        <p:spPr>
          <a:xfrm>
            <a:off x="10376154" y="6175654"/>
            <a:ext cx="1129665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03/12/2023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"/>
          <p:cNvSpPr txBox="1"/>
          <p:nvPr>
            <p:ph type="title"/>
          </p:nvPr>
        </p:nvSpPr>
        <p:spPr>
          <a:xfrm>
            <a:off x="1338833" y="149809"/>
            <a:ext cx="7836789" cy="595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17200">
            <a:spAutoFit/>
          </a:bodyPr>
          <a:lstStyle/>
          <a:p>
            <a:pPr indent="0" lvl="0" marL="93027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Причины траты времени, энергии и денег</a:t>
            </a:r>
            <a:endParaRPr sz="2400"/>
          </a:p>
        </p:txBody>
      </p:sp>
      <p:sp>
        <p:nvSpPr>
          <p:cNvPr id="55" name="Google Shape;55;p2"/>
          <p:cNvSpPr txBox="1"/>
          <p:nvPr/>
        </p:nvSpPr>
        <p:spPr>
          <a:xfrm>
            <a:off x="367385" y="1581099"/>
            <a:ext cx="1753870" cy="574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Работа с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программистами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2"/>
          <p:cNvSpPr txBox="1"/>
          <p:nvPr/>
        </p:nvSpPr>
        <p:spPr>
          <a:xfrm>
            <a:off x="2648839" y="3124327"/>
            <a:ext cx="1256665" cy="574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Ввод нового сотрудника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2"/>
          <p:cNvSpPr txBox="1"/>
          <p:nvPr/>
        </p:nvSpPr>
        <p:spPr>
          <a:xfrm>
            <a:off x="5444109" y="4893309"/>
            <a:ext cx="401320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Код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2"/>
          <p:cNvSpPr txBox="1"/>
          <p:nvPr/>
        </p:nvSpPr>
        <p:spPr>
          <a:xfrm>
            <a:off x="4790313" y="3123946"/>
            <a:ext cx="1623695" cy="574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Высокая текучка разработчиков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9" name="Google Shape;59;p2"/>
          <p:cNvGrpSpPr/>
          <p:nvPr/>
        </p:nvGrpSpPr>
        <p:grpSpPr>
          <a:xfrm>
            <a:off x="4572000" y="2749295"/>
            <a:ext cx="2031492" cy="1472183"/>
            <a:chOff x="4572000" y="2749295"/>
            <a:chExt cx="2031492" cy="1472183"/>
          </a:xfrm>
        </p:grpSpPr>
        <p:pic>
          <p:nvPicPr>
            <p:cNvPr id="60" name="Google Shape;60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572000" y="2749295"/>
              <a:ext cx="2031492" cy="14721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2"/>
            <p:cNvSpPr/>
            <p:nvPr/>
          </p:nvSpPr>
          <p:spPr>
            <a:xfrm>
              <a:off x="4658868" y="2781299"/>
              <a:ext cx="1917700" cy="1358265"/>
            </a:xfrm>
            <a:custGeom>
              <a:rect b="b" l="l" r="r" t="t"/>
              <a:pathLst>
                <a:path extrusionOk="0" h="1358264" w="1917700">
                  <a:moveTo>
                    <a:pt x="0" y="226313"/>
                  </a:moveTo>
                  <a:lnTo>
                    <a:pt x="4598" y="180710"/>
                  </a:lnTo>
                  <a:lnTo>
                    <a:pt x="17787" y="138231"/>
                  </a:lnTo>
                  <a:lnTo>
                    <a:pt x="38656" y="99789"/>
                  </a:lnTo>
                  <a:lnTo>
                    <a:pt x="66294" y="66294"/>
                  </a:lnTo>
                  <a:lnTo>
                    <a:pt x="99789" y="38656"/>
                  </a:lnTo>
                  <a:lnTo>
                    <a:pt x="138231" y="17787"/>
                  </a:lnTo>
                  <a:lnTo>
                    <a:pt x="180710" y="4598"/>
                  </a:lnTo>
                  <a:lnTo>
                    <a:pt x="226314" y="0"/>
                  </a:lnTo>
                  <a:lnTo>
                    <a:pt x="1690878" y="0"/>
                  </a:lnTo>
                  <a:lnTo>
                    <a:pt x="1736481" y="4598"/>
                  </a:lnTo>
                  <a:lnTo>
                    <a:pt x="1778960" y="17787"/>
                  </a:lnTo>
                  <a:lnTo>
                    <a:pt x="1817402" y="38656"/>
                  </a:lnTo>
                  <a:lnTo>
                    <a:pt x="1850897" y="66294"/>
                  </a:lnTo>
                  <a:lnTo>
                    <a:pt x="1878535" y="99789"/>
                  </a:lnTo>
                  <a:lnTo>
                    <a:pt x="1899404" y="138231"/>
                  </a:lnTo>
                  <a:lnTo>
                    <a:pt x="1912593" y="180710"/>
                  </a:lnTo>
                  <a:lnTo>
                    <a:pt x="1917191" y="226313"/>
                  </a:lnTo>
                  <a:lnTo>
                    <a:pt x="1917191" y="1131570"/>
                  </a:lnTo>
                  <a:lnTo>
                    <a:pt x="1912593" y="1177173"/>
                  </a:lnTo>
                  <a:lnTo>
                    <a:pt x="1899404" y="1219652"/>
                  </a:lnTo>
                  <a:lnTo>
                    <a:pt x="1878535" y="1258094"/>
                  </a:lnTo>
                  <a:lnTo>
                    <a:pt x="1850897" y="1291590"/>
                  </a:lnTo>
                  <a:lnTo>
                    <a:pt x="1817402" y="1319227"/>
                  </a:lnTo>
                  <a:lnTo>
                    <a:pt x="1778960" y="1340096"/>
                  </a:lnTo>
                  <a:lnTo>
                    <a:pt x="1736481" y="1353285"/>
                  </a:lnTo>
                  <a:lnTo>
                    <a:pt x="1690878" y="1357883"/>
                  </a:lnTo>
                  <a:lnTo>
                    <a:pt x="226314" y="1357883"/>
                  </a:lnTo>
                  <a:lnTo>
                    <a:pt x="180710" y="1353285"/>
                  </a:lnTo>
                  <a:lnTo>
                    <a:pt x="138231" y="1340096"/>
                  </a:lnTo>
                  <a:lnTo>
                    <a:pt x="99789" y="1319227"/>
                  </a:lnTo>
                  <a:lnTo>
                    <a:pt x="66293" y="1291590"/>
                  </a:lnTo>
                  <a:lnTo>
                    <a:pt x="38656" y="1258094"/>
                  </a:lnTo>
                  <a:lnTo>
                    <a:pt x="17787" y="1219652"/>
                  </a:lnTo>
                  <a:lnTo>
                    <a:pt x="4598" y="1177173"/>
                  </a:lnTo>
                  <a:lnTo>
                    <a:pt x="0" y="1131570"/>
                  </a:lnTo>
                  <a:lnTo>
                    <a:pt x="0" y="226313"/>
                  </a:lnTo>
                  <a:close/>
                </a:path>
              </a:pathLst>
            </a:custGeom>
            <a:noFill/>
            <a:ln cap="flat" cmpd="sng" w="12700">
              <a:solidFill>
                <a:srgbClr val="4471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2" name="Google Shape;62;p2"/>
          <p:cNvSpPr txBox="1"/>
          <p:nvPr/>
        </p:nvSpPr>
        <p:spPr>
          <a:xfrm>
            <a:off x="4721478" y="1548510"/>
            <a:ext cx="1698625" cy="574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36195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Работа с аутсорс программистами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3" name="Google Shape;63;p2"/>
          <p:cNvGrpSpPr/>
          <p:nvPr/>
        </p:nvGrpSpPr>
        <p:grpSpPr>
          <a:xfrm>
            <a:off x="4553711" y="1144524"/>
            <a:ext cx="6649213" cy="4637519"/>
            <a:chOff x="4553711" y="1144524"/>
            <a:chExt cx="6649213" cy="4637519"/>
          </a:xfrm>
        </p:grpSpPr>
        <p:pic>
          <p:nvPicPr>
            <p:cNvPr id="64" name="Google Shape;64;p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553711" y="1144524"/>
              <a:ext cx="2029967" cy="14706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" name="Google Shape;65;p2"/>
            <p:cNvSpPr/>
            <p:nvPr/>
          </p:nvSpPr>
          <p:spPr>
            <a:xfrm>
              <a:off x="4640579" y="1176528"/>
              <a:ext cx="1915795" cy="1356360"/>
            </a:xfrm>
            <a:custGeom>
              <a:rect b="b" l="l" r="r" t="t"/>
              <a:pathLst>
                <a:path extrusionOk="0" h="1356360" w="1915795">
                  <a:moveTo>
                    <a:pt x="0" y="226060"/>
                  </a:moveTo>
                  <a:lnTo>
                    <a:pt x="4593" y="180503"/>
                  </a:lnTo>
                  <a:lnTo>
                    <a:pt x="17766" y="138070"/>
                  </a:lnTo>
                  <a:lnTo>
                    <a:pt x="38609" y="99671"/>
                  </a:lnTo>
                  <a:lnTo>
                    <a:pt x="66214" y="66214"/>
                  </a:lnTo>
                  <a:lnTo>
                    <a:pt x="99671" y="38609"/>
                  </a:lnTo>
                  <a:lnTo>
                    <a:pt x="138070" y="17766"/>
                  </a:lnTo>
                  <a:lnTo>
                    <a:pt x="180503" y="4593"/>
                  </a:lnTo>
                  <a:lnTo>
                    <a:pt x="226060" y="0"/>
                  </a:lnTo>
                  <a:lnTo>
                    <a:pt x="1689608" y="0"/>
                  </a:lnTo>
                  <a:lnTo>
                    <a:pt x="1735164" y="4593"/>
                  </a:lnTo>
                  <a:lnTo>
                    <a:pt x="1777597" y="17766"/>
                  </a:lnTo>
                  <a:lnTo>
                    <a:pt x="1815996" y="38609"/>
                  </a:lnTo>
                  <a:lnTo>
                    <a:pt x="1849453" y="66214"/>
                  </a:lnTo>
                  <a:lnTo>
                    <a:pt x="1877058" y="99671"/>
                  </a:lnTo>
                  <a:lnTo>
                    <a:pt x="1897901" y="138070"/>
                  </a:lnTo>
                  <a:lnTo>
                    <a:pt x="1911074" y="180503"/>
                  </a:lnTo>
                  <a:lnTo>
                    <a:pt x="1915668" y="226060"/>
                  </a:lnTo>
                  <a:lnTo>
                    <a:pt x="1915668" y="1130300"/>
                  </a:lnTo>
                  <a:lnTo>
                    <a:pt x="1911074" y="1175856"/>
                  </a:lnTo>
                  <a:lnTo>
                    <a:pt x="1897901" y="1218289"/>
                  </a:lnTo>
                  <a:lnTo>
                    <a:pt x="1877058" y="1256688"/>
                  </a:lnTo>
                  <a:lnTo>
                    <a:pt x="1849453" y="1290145"/>
                  </a:lnTo>
                  <a:lnTo>
                    <a:pt x="1815996" y="1317750"/>
                  </a:lnTo>
                  <a:lnTo>
                    <a:pt x="1777597" y="1338593"/>
                  </a:lnTo>
                  <a:lnTo>
                    <a:pt x="1735164" y="1351766"/>
                  </a:lnTo>
                  <a:lnTo>
                    <a:pt x="1689608" y="1356360"/>
                  </a:lnTo>
                  <a:lnTo>
                    <a:pt x="226060" y="1356360"/>
                  </a:lnTo>
                  <a:lnTo>
                    <a:pt x="180503" y="1351766"/>
                  </a:lnTo>
                  <a:lnTo>
                    <a:pt x="138070" y="1338593"/>
                  </a:lnTo>
                  <a:lnTo>
                    <a:pt x="99671" y="1317750"/>
                  </a:lnTo>
                  <a:lnTo>
                    <a:pt x="66214" y="1290145"/>
                  </a:lnTo>
                  <a:lnTo>
                    <a:pt x="38609" y="1256688"/>
                  </a:lnTo>
                  <a:lnTo>
                    <a:pt x="17766" y="1218289"/>
                  </a:lnTo>
                  <a:lnTo>
                    <a:pt x="4593" y="1175856"/>
                  </a:lnTo>
                  <a:lnTo>
                    <a:pt x="0" y="1130300"/>
                  </a:lnTo>
                  <a:lnTo>
                    <a:pt x="0" y="226060"/>
                  </a:lnTo>
                  <a:close/>
                </a:path>
              </a:pathLst>
            </a:custGeom>
            <a:noFill/>
            <a:ln cap="flat" cmpd="sng" w="12700">
              <a:solidFill>
                <a:srgbClr val="4471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6" name="Google Shape;66;p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9163811" y="1144524"/>
              <a:ext cx="2031492" cy="14706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" name="Google Shape;67;p2"/>
            <p:cNvSpPr/>
            <p:nvPr/>
          </p:nvSpPr>
          <p:spPr>
            <a:xfrm>
              <a:off x="9250679" y="1176528"/>
              <a:ext cx="1917700" cy="1356360"/>
            </a:xfrm>
            <a:custGeom>
              <a:rect b="b" l="l" r="r" t="t"/>
              <a:pathLst>
                <a:path extrusionOk="0" h="1356360" w="1917700">
                  <a:moveTo>
                    <a:pt x="1691131" y="0"/>
                  </a:moveTo>
                  <a:lnTo>
                    <a:pt x="226060" y="0"/>
                  </a:lnTo>
                  <a:lnTo>
                    <a:pt x="180503" y="4593"/>
                  </a:lnTo>
                  <a:lnTo>
                    <a:pt x="138070" y="17766"/>
                  </a:lnTo>
                  <a:lnTo>
                    <a:pt x="99671" y="38609"/>
                  </a:lnTo>
                  <a:lnTo>
                    <a:pt x="66214" y="66214"/>
                  </a:lnTo>
                  <a:lnTo>
                    <a:pt x="38609" y="99671"/>
                  </a:lnTo>
                  <a:lnTo>
                    <a:pt x="17766" y="138070"/>
                  </a:lnTo>
                  <a:lnTo>
                    <a:pt x="4593" y="180503"/>
                  </a:lnTo>
                  <a:lnTo>
                    <a:pt x="0" y="226060"/>
                  </a:lnTo>
                  <a:lnTo>
                    <a:pt x="0" y="1130300"/>
                  </a:lnTo>
                  <a:lnTo>
                    <a:pt x="4593" y="1175856"/>
                  </a:lnTo>
                  <a:lnTo>
                    <a:pt x="17766" y="1218289"/>
                  </a:lnTo>
                  <a:lnTo>
                    <a:pt x="38609" y="1256688"/>
                  </a:lnTo>
                  <a:lnTo>
                    <a:pt x="66214" y="1290145"/>
                  </a:lnTo>
                  <a:lnTo>
                    <a:pt x="99671" y="1317750"/>
                  </a:lnTo>
                  <a:lnTo>
                    <a:pt x="138070" y="1338593"/>
                  </a:lnTo>
                  <a:lnTo>
                    <a:pt x="180503" y="1351766"/>
                  </a:lnTo>
                  <a:lnTo>
                    <a:pt x="226060" y="1356360"/>
                  </a:lnTo>
                  <a:lnTo>
                    <a:pt x="1691131" y="1356360"/>
                  </a:lnTo>
                  <a:lnTo>
                    <a:pt x="1736688" y="1351766"/>
                  </a:lnTo>
                  <a:lnTo>
                    <a:pt x="1779121" y="1338593"/>
                  </a:lnTo>
                  <a:lnTo>
                    <a:pt x="1817520" y="1317750"/>
                  </a:lnTo>
                  <a:lnTo>
                    <a:pt x="1850977" y="1290145"/>
                  </a:lnTo>
                  <a:lnTo>
                    <a:pt x="1878582" y="1256688"/>
                  </a:lnTo>
                  <a:lnTo>
                    <a:pt x="1899425" y="1218289"/>
                  </a:lnTo>
                  <a:lnTo>
                    <a:pt x="1912598" y="1175856"/>
                  </a:lnTo>
                  <a:lnTo>
                    <a:pt x="1917192" y="1130300"/>
                  </a:lnTo>
                  <a:lnTo>
                    <a:pt x="1917192" y="226060"/>
                  </a:lnTo>
                  <a:lnTo>
                    <a:pt x="1912598" y="180503"/>
                  </a:lnTo>
                  <a:lnTo>
                    <a:pt x="1899425" y="138070"/>
                  </a:lnTo>
                  <a:lnTo>
                    <a:pt x="1878582" y="99671"/>
                  </a:lnTo>
                  <a:lnTo>
                    <a:pt x="1850977" y="66214"/>
                  </a:lnTo>
                  <a:lnTo>
                    <a:pt x="1817520" y="38609"/>
                  </a:lnTo>
                  <a:lnTo>
                    <a:pt x="1779121" y="17766"/>
                  </a:lnTo>
                  <a:lnTo>
                    <a:pt x="1736688" y="4593"/>
                  </a:lnTo>
                  <a:lnTo>
                    <a:pt x="1691131" y="0"/>
                  </a:lnTo>
                  <a:close/>
                </a:path>
              </a:pathLst>
            </a:custGeom>
            <a:solidFill>
              <a:srgbClr val="18D18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9250679" y="1176528"/>
              <a:ext cx="1917700" cy="1356360"/>
            </a:xfrm>
            <a:custGeom>
              <a:rect b="b" l="l" r="r" t="t"/>
              <a:pathLst>
                <a:path extrusionOk="0" h="1356360" w="1917700">
                  <a:moveTo>
                    <a:pt x="0" y="226060"/>
                  </a:moveTo>
                  <a:lnTo>
                    <a:pt x="4593" y="180503"/>
                  </a:lnTo>
                  <a:lnTo>
                    <a:pt x="17766" y="138070"/>
                  </a:lnTo>
                  <a:lnTo>
                    <a:pt x="38609" y="99671"/>
                  </a:lnTo>
                  <a:lnTo>
                    <a:pt x="66214" y="66214"/>
                  </a:lnTo>
                  <a:lnTo>
                    <a:pt x="99671" y="38609"/>
                  </a:lnTo>
                  <a:lnTo>
                    <a:pt x="138070" y="17766"/>
                  </a:lnTo>
                  <a:lnTo>
                    <a:pt x="180503" y="4593"/>
                  </a:lnTo>
                  <a:lnTo>
                    <a:pt x="226060" y="0"/>
                  </a:lnTo>
                  <a:lnTo>
                    <a:pt x="1691131" y="0"/>
                  </a:lnTo>
                  <a:lnTo>
                    <a:pt x="1736688" y="4593"/>
                  </a:lnTo>
                  <a:lnTo>
                    <a:pt x="1779121" y="17766"/>
                  </a:lnTo>
                  <a:lnTo>
                    <a:pt x="1817520" y="38609"/>
                  </a:lnTo>
                  <a:lnTo>
                    <a:pt x="1850977" y="66214"/>
                  </a:lnTo>
                  <a:lnTo>
                    <a:pt x="1878582" y="99671"/>
                  </a:lnTo>
                  <a:lnTo>
                    <a:pt x="1899425" y="138070"/>
                  </a:lnTo>
                  <a:lnTo>
                    <a:pt x="1912598" y="180503"/>
                  </a:lnTo>
                  <a:lnTo>
                    <a:pt x="1917192" y="226060"/>
                  </a:lnTo>
                  <a:lnTo>
                    <a:pt x="1917192" y="1130300"/>
                  </a:lnTo>
                  <a:lnTo>
                    <a:pt x="1912598" y="1175856"/>
                  </a:lnTo>
                  <a:lnTo>
                    <a:pt x="1899425" y="1218289"/>
                  </a:lnTo>
                  <a:lnTo>
                    <a:pt x="1878582" y="1256688"/>
                  </a:lnTo>
                  <a:lnTo>
                    <a:pt x="1850977" y="1290145"/>
                  </a:lnTo>
                  <a:lnTo>
                    <a:pt x="1817520" y="1317750"/>
                  </a:lnTo>
                  <a:lnTo>
                    <a:pt x="1779121" y="1338593"/>
                  </a:lnTo>
                  <a:lnTo>
                    <a:pt x="1736688" y="1351766"/>
                  </a:lnTo>
                  <a:lnTo>
                    <a:pt x="1691131" y="1356360"/>
                  </a:lnTo>
                  <a:lnTo>
                    <a:pt x="226060" y="1356360"/>
                  </a:lnTo>
                  <a:lnTo>
                    <a:pt x="180503" y="1351766"/>
                  </a:lnTo>
                  <a:lnTo>
                    <a:pt x="138070" y="1338593"/>
                  </a:lnTo>
                  <a:lnTo>
                    <a:pt x="99671" y="1317750"/>
                  </a:lnTo>
                  <a:lnTo>
                    <a:pt x="66214" y="1290145"/>
                  </a:lnTo>
                  <a:lnTo>
                    <a:pt x="38609" y="1256688"/>
                  </a:lnTo>
                  <a:lnTo>
                    <a:pt x="17766" y="1218289"/>
                  </a:lnTo>
                  <a:lnTo>
                    <a:pt x="4593" y="1175856"/>
                  </a:lnTo>
                  <a:lnTo>
                    <a:pt x="0" y="1130300"/>
                  </a:lnTo>
                  <a:lnTo>
                    <a:pt x="0" y="226060"/>
                  </a:lnTo>
                  <a:close/>
                </a:path>
              </a:pathLst>
            </a:custGeom>
            <a:noFill/>
            <a:ln cap="flat" cmpd="sng" w="12700">
              <a:solidFill>
                <a:srgbClr val="4471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9" name="Google Shape;69;p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9171432" y="4311383"/>
              <a:ext cx="2031492" cy="14706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" name="Google Shape;70;p2"/>
            <p:cNvSpPr/>
            <p:nvPr/>
          </p:nvSpPr>
          <p:spPr>
            <a:xfrm>
              <a:off x="9258300" y="4343400"/>
              <a:ext cx="1917700" cy="1356360"/>
            </a:xfrm>
            <a:custGeom>
              <a:rect b="b" l="l" r="r" t="t"/>
              <a:pathLst>
                <a:path extrusionOk="0" h="1356360" w="1917700">
                  <a:moveTo>
                    <a:pt x="0" y="226060"/>
                  </a:moveTo>
                  <a:lnTo>
                    <a:pt x="4593" y="180503"/>
                  </a:lnTo>
                  <a:lnTo>
                    <a:pt x="17766" y="138070"/>
                  </a:lnTo>
                  <a:lnTo>
                    <a:pt x="38609" y="99671"/>
                  </a:lnTo>
                  <a:lnTo>
                    <a:pt x="66214" y="66214"/>
                  </a:lnTo>
                  <a:lnTo>
                    <a:pt x="99671" y="38609"/>
                  </a:lnTo>
                  <a:lnTo>
                    <a:pt x="138070" y="17766"/>
                  </a:lnTo>
                  <a:lnTo>
                    <a:pt x="180503" y="4593"/>
                  </a:lnTo>
                  <a:lnTo>
                    <a:pt x="226059" y="0"/>
                  </a:lnTo>
                  <a:lnTo>
                    <a:pt x="1691131" y="0"/>
                  </a:lnTo>
                  <a:lnTo>
                    <a:pt x="1736688" y="4593"/>
                  </a:lnTo>
                  <a:lnTo>
                    <a:pt x="1779121" y="17766"/>
                  </a:lnTo>
                  <a:lnTo>
                    <a:pt x="1817520" y="38609"/>
                  </a:lnTo>
                  <a:lnTo>
                    <a:pt x="1850977" y="66214"/>
                  </a:lnTo>
                  <a:lnTo>
                    <a:pt x="1878582" y="99671"/>
                  </a:lnTo>
                  <a:lnTo>
                    <a:pt x="1899425" y="138070"/>
                  </a:lnTo>
                  <a:lnTo>
                    <a:pt x="1912598" y="180503"/>
                  </a:lnTo>
                  <a:lnTo>
                    <a:pt x="1917192" y="226060"/>
                  </a:lnTo>
                  <a:lnTo>
                    <a:pt x="1917192" y="1130300"/>
                  </a:lnTo>
                  <a:lnTo>
                    <a:pt x="1912598" y="1175856"/>
                  </a:lnTo>
                  <a:lnTo>
                    <a:pt x="1899425" y="1218289"/>
                  </a:lnTo>
                  <a:lnTo>
                    <a:pt x="1878582" y="1256688"/>
                  </a:lnTo>
                  <a:lnTo>
                    <a:pt x="1850977" y="1290145"/>
                  </a:lnTo>
                  <a:lnTo>
                    <a:pt x="1817520" y="1317750"/>
                  </a:lnTo>
                  <a:lnTo>
                    <a:pt x="1779121" y="1338593"/>
                  </a:lnTo>
                  <a:lnTo>
                    <a:pt x="1736688" y="1351766"/>
                  </a:lnTo>
                  <a:lnTo>
                    <a:pt x="1691131" y="1356360"/>
                  </a:lnTo>
                  <a:lnTo>
                    <a:pt x="226059" y="1356360"/>
                  </a:lnTo>
                  <a:lnTo>
                    <a:pt x="180503" y="1351766"/>
                  </a:lnTo>
                  <a:lnTo>
                    <a:pt x="138070" y="1338593"/>
                  </a:lnTo>
                  <a:lnTo>
                    <a:pt x="99671" y="1317750"/>
                  </a:lnTo>
                  <a:lnTo>
                    <a:pt x="66214" y="1290145"/>
                  </a:lnTo>
                  <a:lnTo>
                    <a:pt x="38609" y="1256688"/>
                  </a:lnTo>
                  <a:lnTo>
                    <a:pt x="17766" y="1218289"/>
                  </a:lnTo>
                  <a:lnTo>
                    <a:pt x="4593" y="1175856"/>
                  </a:lnTo>
                  <a:lnTo>
                    <a:pt x="0" y="1130300"/>
                  </a:lnTo>
                  <a:lnTo>
                    <a:pt x="0" y="226060"/>
                  </a:lnTo>
                  <a:close/>
                </a:path>
              </a:pathLst>
            </a:custGeom>
            <a:noFill/>
            <a:ln cap="flat" cmpd="sng" w="12675">
              <a:solidFill>
                <a:srgbClr val="4471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1" name="Google Shape;71;p2"/>
          <p:cNvSpPr txBox="1"/>
          <p:nvPr/>
        </p:nvSpPr>
        <p:spPr>
          <a:xfrm>
            <a:off x="9293479" y="4695570"/>
            <a:ext cx="1809114" cy="574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317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Сложность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масштабирования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2" name="Google Shape;72;p2"/>
          <p:cNvGrpSpPr/>
          <p:nvPr/>
        </p:nvGrpSpPr>
        <p:grpSpPr>
          <a:xfrm>
            <a:off x="6830568" y="4311383"/>
            <a:ext cx="2031492" cy="1470660"/>
            <a:chOff x="6830568" y="4311383"/>
            <a:chExt cx="2031492" cy="1470660"/>
          </a:xfrm>
        </p:grpSpPr>
        <p:pic>
          <p:nvPicPr>
            <p:cNvPr id="73" name="Google Shape;73;p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830568" y="4311383"/>
              <a:ext cx="2031492" cy="14706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" name="Google Shape;74;p2"/>
            <p:cNvSpPr/>
            <p:nvPr/>
          </p:nvSpPr>
          <p:spPr>
            <a:xfrm>
              <a:off x="6917436" y="4343400"/>
              <a:ext cx="1917700" cy="1356360"/>
            </a:xfrm>
            <a:custGeom>
              <a:rect b="b" l="l" r="r" t="t"/>
              <a:pathLst>
                <a:path extrusionOk="0" h="1356360" w="1917700">
                  <a:moveTo>
                    <a:pt x="0" y="226060"/>
                  </a:moveTo>
                  <a:lnTo>
                    <a:pt x="4593" y="180503"/>
                  </a:lnTo>
                  <a:lnTo>
                    <a:pt x="17766" y="138070"/>
                  </a:lnTo>
                  <a:lnTo>
                    <a:pt x="38609" y="99671"/>
                  </a:lnTo>
                  <a:lnTo>
                    <a:pt x="66214" y="66214"/>
                  </a:lnTo>
                  <a:lnTo>
                    <a:pt x="99671" y="38609"/>
                  </a:lnTo>
                  <a:lnTo>
                    <a:pt x="138070" y="17766"/>
                  </a:lnTo>
                  <a:lnTo>
                    <a:pt x="180503" y="4593"/>
                  </a:lnTo>
                  <a:lnTo>
                    <a:pt x="226060" y="0"/>
                  </a:lnTo>
                  <a:lnTo>
                    <a:pt x="1691132" y="0"/>
                  </a:lnTo>
                  <a:lnTo>
                    <a:pt x="1736688" y="4593"/>
                  </a:lnTo>
                  <a:lnTo>
                    <a:pt x="1779121" y="17766"/>
                  </a:lnTo>
                  <a:lnTo>
                    <a:pt x="1817520" y="38609"/>
                  </a:lnTo>
                  <a:lnTo>
                    <a:pt x="1850977" y="66214"/>
                  </a:lnTo>
                  <a:lnTo>
                    <a:pt x="1878582" y="99671"/>
                  </a:lnTo>
                  <a:lnTo>
                    <a:pt x="1899425" y="138070"/>
                  </a:lnTo>
                  <a:lnTo>
                    <a:pt x="1912598" y="180503"/>
                  </a:lnTo>
                  <a:lnTo>
                    <a:pt x="1917192" y="226060"/>
                  </a:lnTo>
                  <a:lnTo>
                    <a:pt x="1917192" y="1130300"/>
                  </a:lnTo>
                  <a:lnTo>
                    <a:pt x="1912598" y="1175856"/>
                  </a:lnTo>
                  <a:lnTo>
                    <a:pt x="1899425" y="1218289"/>
                  </a:lnTo>
                  <a:lnTo>
                    <a:pt x="1878582" y="1256688"/>
                  </a:lnTo>
                  <a:lnTo>
                    <a:pt x="1850977" y="1290145"/>
                  </a:lnTo>
                  <a:lnTo>
                    <a:pt x="1817520" y="1317750"/>
                  </a:lnTo>
                  <a:lnTo>
                    <a:pt x="1779121" y="1338593"/>
                  </a:lnTo>
                  <a:lnTo>
                    <a:pt x="1736688" y="1351766"/>
                  </a:lnTo>
                  <a:lnTo>
                    <a:pt x="1691132" y="1356360"/>
                  </a:lnTo>
                  <a:lnTo>
                    <a:pt x="226060" y="1356360"/>
                  </a:lnTo>
                  <a:lnTo>
                    <a:pt x="180503" y="1351766"/>
                  </a:lnTo>
                  <a:lnTo>
                    <a:pt x="138070" y="1338593"/>
                  </a:lnTo>
                  <a:lnTo>
                    <a:pt x="99671" y="1317750"/>
                  </a:lnTo>
                  <a:lnTo>
                    <a:pt x="66214" y="1290145"/>
                  </a:lnTo>
                  <a:lnTo>
                    <a:pt x="38609" y="1256688"/>
                  </a:lnTo>
                  <a:lnTo>
                    <a:pt x="17766" y="1218289"/>
                  </a:lnTo>
                  <a:lnTo>
                    <a:pt x="4593" y="1175856"/>
                  </a:lnTo>
                  <a:lnTo>
                    <a:pt x="0" y="1130300"/>
                  </a:lnTo>
                  <a:lnTo>
                    <a:pt x="0" y="226060"/>
                  </a:lnTo>
                  <a:close/>
                </a:path>
              </a:pathLst>
            </a:custGeom>
            <a:noFill/>
            <a:ln cap="flat" cmpd="sng" w="12675">
              <a:solidFill>
                <a:srgbClr val="4471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5" name="Google Shape;75;p2"/>
          <p:cNvSpPr txBox="1"/>
          <p:nvPr/>
        </p:nvSpPr>
        <p:spPr>
          <a:xfrm>
            <a:off x="7224521" y="4730242"/>
            <a:ext cx="1306195" cy="574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466725" lvl="0" marL="47879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Монолитный код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6" name="Google Shape;76;p2"/>
          <p:cNvGrpSpPr/>
          <p:nvPr/>
        </p:nvGrpSpPr>
        <p:grpSpPr>
          <a:xfrm>
            <a:off x="6830568" y="1144524"/>
            <a:ext cx="2031492" cy="1470660"/>
            <a:chOff x="6830568" y="1144524"/>
            <a:chExt cx="2031492" cy="1470660"/>
          </a:xfrm>
        </p:grpSpPr>
        <p:pic>
          <p:nvPicPr>
            <p:cNvPr id="77" name="Google Shape;77;p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830568" y="1144524"/>
              <a:ext cx="2031492" cy="14706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" name="Google Shape;78;p2"/>
            <p:cNvSpPr/>
            <p:nvPr/>
          </p:nvSpPr>
          <p:spPr>
            <a:xfrm>
              <a:off x="6917436" y="1176528"/>
              <a:ext cx="1917700" cy="1356360"/>
            </a:xfrm>
            <a:custGeom>
              <a:rect b="b" l="l" r="r" t="t"/>
              <a:pathLst>
                <a:path extrusionOk="0" h="1356360" w="1917700">
                  <a:moveTo>
                    <a:pt x="0" y="226060"/>
                  </a:moveTo>
                  <a:lnTo>
                    <a:pt x="4593" y="180503"/>
                  </a:lnTo>
                  <a:lnTo>
                    <a:pt x="17766" y="138070"/>
                  </a:lnTo>
                  <a:lnTo>
                    <a:pt x="38609" y="99671"/>
                  </a:lnTo>
                  <a:lnTo>
                    <a:pt x="66214" y="66214"/>
                  </a:lnTo>
                  <a:lnTo>
                    <a:pt x="99671" y="38609"/>
                  </a:lnTo>
                  <a:lnTo>
                    <a:pt x="138070" y="17766"/>
                  </a:lnTo>
                  <a:lnTo>
                    <a:pt x="180503" y="4593"/>
                  </a:lnTo>
                  <a:lnTo>
                    <a:pt x="226060" y="0"/>
                  </a:lnTo>
                  <a:lnTo>
                    <a:pt x="1691132" y="0"/>
                  </a:lnTo>
                  <a:lnTo>
                    <a:pt x="1736688" y="4593"/>
                  </a:lnTo>
                  <a:lnTo>
                    <a:pt x="1779121" y="17766"/>
                  </a:lnTo>
                  <a:lnTo>
                    <a:pt x="1817520" y="38609"/>
                  </a:lnTo>
                  <a:lnTo>
                    <a:pt x="1850977" y="66214"/>
                  </a:lnTo>
                  <a:lnTo>
                    <a:pt x="1878582" y="99671"/>
                  </a:lnTo>
                  <a:lnTo>
                    <a:pt x="1899425" y="138070"/>
                  </a:lnTo>
                  <a:lnTo>
                    <a:pt x="1912598" y="180503"/>
                  </a:lnTo>
                  <a:lnTo>
                    <a:pt x="1917192" y="226060"/>
                  </a:lnTo>
                  <a:lnTo>
                    <a:pt x="1917192" y="1130300"/>
                  </a:lnTo>
                  <a:lnTo>
                    <a:pt x="1912598" y="1175856"/>
                  </a:lnTo>
                  <a:lnTo>
                    <a:pt x="1899425" y="1218289"/>
                  </a:lnTo>
                  <a:lnTo>
                    <a:pt x="1878582" y="1256688"/>
                  </a:lnTo>
                  <a:lnTo>
                    <a:pt x="1850977" y="1290145"/>
                  </a:lnTo>
                  <a:lnTo>
                    <a:pt x="1817520" y="1317750"/>
                  </a:lnTo>
                  <a:lnTo>
                    <a:pt x="1779121" y="1338593"/>
                  </a:lnTo>
                  <a:lnTo>
                    <a:pt x="1736688" y="1351766"/>
                  </a:lnTo>
                  <a:lnTo>
                    <a:pt x="1691132" y="1356360"/>
                  </a:lnTo>
                  <a:lnTo>
                    <a:pt x="226060" y="1356360"/>
                  </a:lnTo>
                  <a:lnTo>
                    <a:pt x="180503" y="1351766"/>
                  </a:lnTo>
                  <a:lnTo>
                    <a:pt x="138070" y="1338593"/>
                  </a:lnTo>
                  <a:lnTo>
                    <a:pt x="99671" y="1317750"/>
                  </a:lnTo>
                  <a:lnTo>
                    <a:pt x="66214" y="1290145"/>
                  </a:lnTo>
                  <a:lnTo>
                    <a:pt x="38609" y="1256688"/>
                  </a:lnTo>
                  <a:lnTo>
                    <a:pt x="17766" y="1218289"/>
                  </a:lnTo>
                  <a:lnTo>
                    <a:pt x="4593" y="1175856"/>
                  </a:lnTo>
                  <a:lnTo>
                    <a:pt x="0" y="1130300"/>
                  </a:lnTo>
                  <a:lnTo>
                    <a:pt x="0" y="226060"/>
                  </a:lnTo>
                  <a:close/>
                </a:path>
              </a:pathLst>
            </a:custGeom>
            <a:noFill/>
            <a:ln cap="flat" cmpd="sng" w="12700">
              <a:solidFill>
                <a:srgbClr val="4471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9" name="Google Shape;79;p2"/>
          <p:cNvSpPr txBox="1"/>
          <p:nvPr/>
        </p:nvSpPr>
        <p:spPr>
          <a:xfrm>
            <a:off x="7291578" y="1271727"/>
            <a:ext cx="1172210" cy="11233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Сотрудники выполняют несколько ролей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0" name="Google Shape;80;p2"/>
          <p:cNvGrpSpPr/>
          <p:nvPr/>
        </p:nvGrpSpPr>
        <p:grpSpPr>
          <a:xfrm>
            <a:off x="9163811" y="2749295"/>
            <a:ext cx="2031492" cy="1472183"/>
            <a:chOff x="9163811" y="2749295"/>
            <a:chExt cx="2031492" cy="1472183"/>
          </a:xfrm>
        </p:grpSpPr>
        <p:pic>
          <p:nvPicPr>
            <p:cNvPr id="81" name="Google Shape;81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163811" y="2749295"/>
              <a:ext cx="2031492" cy="14721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2" name="Google Shape;82;p2"/>
            <p:cNvSpPr/>
            <p:nvPr/>
          </p:nvSpPr>
          <p:spPr>
            <a:xfrm>
              <a:off x="9250679" y="2781299"/>
              <a:ext cx="1917700" cy="1358265"/>
            </a:xfrm>
            <a:custGeom>
              <a:rect b="b" l="l" r="r" t="t"/>
              <a:pathLst>
                <a:path extrusionOk="0" h="1358264" w="1917700">
                  <a:moveTo>
                    <a:pt x="0" y="226313"/>
                  </a:moveTo>
                  <a:lnTo>
                    <a:pt x="4598" y="180710"/>
                  </a:lnTo>
                  <a:lnTo>
                    <a:pt x="17787" y="138231"/>
                  </a:lnTo>
                  <a:lnTo>
                    <a:pt x="38656" y="99789"/>
                  </a:lnTo>
                  <a:lnTo>
                    <a:pt x="66294" y="66294"/>
                  </a:lnTo>
                  <a:lnTo>
                    <a:pt x="99789" y="38656"/>
                  </a:lnTo>
                  <a:lnTo>
                    <a:pt x="138231" y="17787"/>
                  </a:lnTo>
                  <a:lnTo>
                    <a:pt x="180710" y="4598"/>
                  </a:lnTo>
                  <a:lnTo>
                    <a:pt x="226314" y="0"/>
                  </a:lnTo>
                  <a:lnTo>
                    <a:pt x="1690877" y="0"/>
                  </a:lnTo>
                  <a:lnTo>
                    <a:pt x="1736481" y="4598"/>
                  </a:lnTo>
                  <a:lnTo>
                    <a:pt x="1778960" y="17787"/>
                  </a:lnTo>
                  <a:lnTo>
                    <a:pt x="1817402" y="38656"/>
                  </a:lnTo>
                  <a:lnTo>
                    <a:pt x="1850898" y="66294"/>
                  </a:lnTo>
                  <a:lnTo>
                    <a:pt x="1878535" y="99789"/>
                  </a:lnTo>
                  <a:lnTo>
                    <a:pt x="1899404" y="138231"/>
                  </a:lnTo>
                  <a:lnTo>
                    <a:pt x="1912593" y="180710"/>
                  </a:lnTo>
                  <a:lnTo>
                    <a:pt x="1917192" y="226313"/>
                  </a:lnTo>
                  <a:lnTo>
                    <a:pt x="1917192" y="1131570"/>
                  </a:lnTo>
                  <a:lnTo>
                    <a:pt x="1912593" y="1177173"/>
                  </a:lnTo>
                  <a:lnTo>
                    <a:pt x="1899404" y="1219652"/>
                  </a:lnTo>
                  <a:lnTo>
                    <a:pt x="1878535" y="1258094"/>
                  </a:lnTo>
                  <a:lnTo>
                    <a:pt x="1850897" y="1291590"/>
                  </a:lnTo>
                  <a:lnTo>
                    <a:pt x="1817402" y="1319227"/>
                  </a:lnTo>
                  <a:lnTo>
                    <a:pt x="1778960" y="1340096"/>
                  </a:lnTo>
                  <a:lnTo>
                    <a:pt x="1736481" y="1353285"/>
                  </a:lnTo>
                  <a:lnTo>
                    <a:pt x="1690877" y="1357883"/>
                  </a:lnTo>
                  <a:lnTo>
                    <a:pt x="226314" y="1357883"/>
                  </a:lnTo>
                  <a:lnTo>
                    <a:pt x="180710" y="1353285"/>
                  </a:lnTo>
                  <a:lnTo>
                    <a:pt x="138231" y="1340096"/>
                  </a:lnTo>
                  <a:lnTo>
                    <a:pt x="99789" y="1319227"/>
                  </a:lnTo>
                  <a:lnTo>
                    <a:pt x="66294" y="1291590"/>
                  </a:lnTo>
                  <a:lnTo>
                    <a:pt x="38656" y="1258094"/>
                  </a:lnTo>
                  <a:lnTo>
                    <a:pt x="17787" y="1219652"/>
                  </a:lnTo>
                  <a:lnTo>
                    <a:pt x="4598" y="1177173"/>
                  </a:lnTo>
                  <a:lnTo>
                    <a:pt x="0" y="1131570"/>
                  </a:lnTo>
                  <a:lnTo>
                    <a:pt x="0" y="226313"/>
                  </a:lnTo>
                  <a:close/>
                </a:path>
              </a:pathLst>
            </a:custGeom>
            <a:noFill/>
            <a:ln cap="flat" cmpd="sng" w="12675">
              <a:solidFill>
                <a:srgbClr val="4471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3" name="Google Shape;83;p2"/>
          <p:cNvSpPr txBox="1"/>
          <p:nvPr/>
        </p:nvSpPr>
        <p:spPr>
          <a:xfrm>
            <a:off x="9515347" y="2988690"/>
            <a:ext cx="1389380" cy="848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065" marR="508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Ввод нового сотрудника от 2-6 недель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4" name="Google Shape;84;p2"/>
          <p:cNvGrpSpPr/>
          <p:nvPr/>
        </p:nvGrpSpPr>
        <p:grpSpPr>
          <a:xfrm>
            <a:off x="2410967" y="1144524"/>
            <a:ext cx="2029968" cy="1470660"/>
            <a:chOff x="2410967" y="1144524"/>
            <a:chExt cx="2029968" cy="1470660"/>
          </a:xfrm>
        </p:grpSpPr>
        <p:pic>
          <p:nvPicPr>
            <p:cNvPr id="85" name="Google Shape;85;p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410967" y="1144524"/>
              <a:ext cx="2029968" cy="14706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6" name="Google Shape;86;p2"/>
            <p:cNvSpPr/>
            <p:nvPr/>
          </p:nvSpPr>
          <p:spPr>
            <a:xfrm>
              <a:off x="2497835" y="1176528"/>
              <a:ext cx="1915795" cy="1356360"/>
            </a:xfrm>
            <a:custGeom>
              <a:rect b="b" l="l" r="r" t="t"/>
              <a:pathLst>
                <a:path extrusionOk="0" h="1356360" w="1915795">
                  <a:moveTo>
                    <a:pt x="0" y="226060"/>
                  </a:moveTo>
                  <a:lnTo>
                    <a:pt x="4593" y="180503"/>
                  </a:lnTo>
                  <a:lnTo>
                    <a:pt x="17766" y="138070"/>
                  </a:lnTo>
                  <a:lnTo>
                    <a:pt x="38609" y="99671"/>
                  </a:lnTo>
                  <a:lnTo>
                    <a:pt x="66214" y="66214"/>
                  </a:lnTo>
                  <a:lnTo>
                    <a:pt x="99671" y="38609"/>
                  </a:lnTo>
                  <a:lnTo>
                    <a:pt x="138070" y="17766"/>
                  </a:lnTo>
                  <a:lnTo>
                    <a:pt x="180503" y="4593"/>
                  </a:lnTo>
                  <a:lnTo>
                    <a:pt x="226059" y="0"/>
                  </a:lnTo>
                  <a:lnTo>
                    <a:pt x="1689608" y="0"/>
                  </a:lnTo>
                  <a:lnTo>
                    <a:pt x="1735164" y="4593"/>
                  </a:lnTo>
                  <a:lnTo>
                    <a:pt x="1777597" y="17766"/>
                  </a:lnTo>
                  <a:lnTo>
                    <a:pt x="1815996" y="38609"/>
                  </a:lnTo>
                  <a:lnTo>
                    <a:pt x="1849453" y="66214"/>
                  </a:lnTo>
                  <a:lnTo>
                    <a:pt x="1877058" y="99671"/>
                  </a:lnTo>
                  <a:lnTo>
                    <a:pt x="1897901" y="138070"/>
                  </a:lnTo>
                  <a:lnTo>
                    <a:pt x="1911074" y="180503"/>
                  </a:lnTo>
                  <a:lnTo>
                    <a:pt x="1915667" y="226060"/>
                  </a:lnTo>
                  <a:lnTo>
                    <a:pt x="1915667" y="1130300"/>
                  </a:lnTo>
                  <a:lnTo>
                    <a:pt x="1911074" y="1175856"/>
                  </a:lnTo>
                  <a:lnTo>
                    <a:pt x="1897901" y="1218289"/>
                  </a:lnTo>
                  <a:lnTo>
                    <a:pt x="1877058" y="1256688"/>
                  </a:lnTo>
                  <a:lnTo>
                    <a:pt x="1849453" y="1290145"/>
                  </a:lnTo>
                  <a:lnTo>
                    <a:pt x="1815996" y="1317750"/>
                  </a:lnTo>
                  <a:lnTo>
                    <a:pt x="1777597" y="1338593"/>
                  </a:lnTo>
                  <a:lnTo>
                    <a:pt x="1735164" y="1351766"/>
                  </a:lnTo>
                  <a:lnTo>
                    <a:pt x="1689608" y="1356360"/>
                  </a:lnTo>
                  <a:lnTo>
                    <a:pt x="226059" y="1356360"/>
                  </a:lnTo>
                  <a:lnTo>
                    <a:pt x="180503" y="1351766"/>
                  </a:lnTo>
                  <a:lnTo>
                    <a:pt x="138070" y="1338593"/>
                  </a:lnTo>
                  <a:lnTo>
                    <a:pt x="99671" y="1317750"/>
                  </a:lnTo>
                  <a:lnTo>
                    <a:pt x="66214" y="1290145"/>
                  </a:lnTo>
                  <a:lnTo>
                    <a:pt x="38609" y="1256688"/>
                  </a:lnTo>
                  <a:lnTo>
                    <a:pt x="17766" y="1218289"/>
                  </a:lnTo>
                  <a:lnTo>
                    <a:pt x="4593" y="1175856"/>
                  </a:lnTo>
                  <a:lnTo>
                    <a:pt x="0" y="1130300"/>
                  </a:lnTo>
                  <a:lnTo>
                    <a:pt x="0" y="226060"/>
                  </a:lnTo>
                  <a:close/>
                </a:path>
              </a:pathLst>
            </a:custGeom>
            <a:noFill/>
            <a:ln cap="flat" cmpd="sng" w="12700">
              <a:solidFill>
                <a:srgbClr val="4471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7" name="Google Shape;87;p2"/>
          <p:cNvSpPr txBox="1"/>
          <p:nvPr/>
        </p:nvSpPr>
        <p:spPr>
          <a:xfrm>
            <a:off x="2638425" y="1271727"/>
            <a:ext cx="1633220" cy="11233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Недопонимание между программистом и менеджером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8" name="Google Shape;88;p2"/>
          <p:cNvGrpSpPr/>
          <p:nvPr/>
        </p:nvGrpSpPr>
        <p:grpSpPr>
          <a:xfrm>
            <a:off x="6868668" y="2749295"/>
            <a:ext cx="2029968" cy="1472183"/>
            <a:chOff x="6868668" y="2749295"/>
            <a:chExt cx="2029968" cy="1472183"/>
          </a:xfrm>
        </p:grpSpPr>
        <p:pic>
          <p:nvPicPr>
            <p:cNvPr id="89" name="Google Shape;89;p2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6868668" y="2749295"/>
              <a:ext cx="2029968" cy="14721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" name="Google Shape;90;p2"/>
            <p:cNvSpPr/>
            <p:nvPr/>
          </p:nvSpPr>
          <p:spPr>
            <a:xfrm>
              <a:off x="6955536" y="2781299"/>
              <a:ext cx="1915795" cy="1358265"/>
            </a:xfrm>
            <a:custGeom>
              <a:rect b="b" l="l" r="r" t="t"/>
              <a:pathLst>
                <a:path extrusionOk="0" h="1358264" w="1915795">
                  <a:moveTo>
                    <a:pt x="0" y="226313"/>
                  </a:moveTo>
                  <a:lnTo>
                    <a:pt x="4598" y="180710"/>
                  </a:lnTo>
                  <a:lnTo>
                    <a:pt x="17787" y="138231"/>
                  </a:lnTo>
                  <a:lnTo>
                    <a:pt x="38656" y="99789"/>
                  </a:lnTo>
                  <a:lnTo>
                    <a:pt x="66294" y="66294"/>
                  </a:lnTo>
                  <a:lnTo>
                    <a:pt x="99789" y="38656"/>
                  </a:lnTo>
                  <a:lnTo>
                    <a:pt x="138231" y="17787"/>
                  </a:lnTo>
                  <a:lnTo>
                    <a:pt x="180710" y="4598"/>
                  </a:lnTo>
                  <a:lnTo>
                    <a:pt x="226314" y="0"/>
                  </a:lnTo>
                  <a:lnTo>
                    <a:pt x="1689354" y="0"/>
                  </a:lnTo>
                  <a:lnTo>
                    <a:pt x="1734957" y="4598"/>
                  </a:lnTo>
                  <a:lnTo>
                    <a:pt x="1777436" y="17787"/>
                  </a:lnTo>
                  <a:lnTo>
                    <a:pt x="1815878" y="38656"/>
                  </a:lnTo>
                  <a:lnTo>
                    <a:pt x="1849374" y="66294"/>
                  </a:lnTo>
                  <a:lnTo>
                    <a:pt x="1877011" y="99789"/>
                  </a:lnTo>
                  <a:lnTo>
                    <a:pt x="1897880" y="138231"/>
                  </a:lnTo>
                  <a:lnTo>
                    <a:pt x="1911069" y="180710"/>
                  </a:lnTo>
                  <a:lnTo>
                    <a:pt x="1915668" y="226313"/>
                  </a:lnTo>
                  <a:lnTo>
                    <a:pt x="1915668" y="1131570"/>
                  </a:lnTo>
                  <a:lnTo>
                    <a:pt x="1911069" y="1177173"/>
                  </a:lnTo>
                  <a:lnTo>
                    <a:pt x="1897880" y="1219652"/>
                  </a:lnTo>
                  <a:lnTo>
                    <a:pt x="1877011" y="1258094"/>
                  </a:lnTo>
                  <a:lnTo>
                    <a:pt x="1849374" y="1291590"/>
                  </a:lnTo>
                  <a:lnTo>
                    <a:pt x="1815878" y="1319227"/>
                  </a:lnTo>
                  <a:lnTo>
                    <a:pt x="1777436" y="1340096"/>
                  </a:lnTo>
                  <a:lnTo>
                    <a:pt x="1734957" y="1353285"/>
                  </a:lnTo>
                  <a:lnTo>
                    <a:pt x="1689354" y="1357883"/>
                  </a:lnTo>
                  <a:lnTo>
                    <a:pt x="226314" y="1357883"/>
                  </a:lnTo>
                  <a:lnTo>
                    <a:pt x="180710" y="1353285"/>
                  </a:lnTo>
                  <a:lnTo>
                    <a:pt x="138231" y="1340096"/>
                  </a:lnTo>
                  <a:lnTo>
                    <a:pt x="99789" y="1319227"/>
                  </a:lnTo>
                  <a:lnTo>
                    <a:pt x="66294" y="1291590"/>
                  </a:lnTo>
                  <a:lnTo>
                    <a:pt x="38656" y="1258094"/>
                  </a:lnTo>
                  <a:lnTo>
                    <a:pt x="17787" y="1219652"/>
                  </a:lnTo>
                  <a:lnTo>
                    <a:pt x="4598" y="1177173"/>
                  </a:lnTo>
                  <a:lnTo>
                    <a:pt x="0" y="1131570"/>
                  </a:lnTo>
                  <a:lnTo>
                    <a:pt x="0" y="226313"/>
                  </a:lnTo>
                  <a:close/>
                </a:path>
              </a:pathLst>
            </a:custGeom>
            <a:noFill/>
            <a:ln cap="flat" cmpd="sng" w="12700">
              <a:solidFill>
                <a:srgbClr val="4471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1" name="Google Shape;91;p2"/>
          <p:cNvSpPr txBox="1"/>
          <p:nvPr/>
        </p:nvSpPr>
        <p:spPr>
          <a:xfrm>
            <a:off x="7082408" y="2995040"/>
            <a:ext cx="1574800" cy="8489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413383" lvl="0" marL="466725" marR="4826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Коммуникация по 80+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микросервисам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2"/>
          <p:cNvSpPr/>
          <p:nvPr/>
        </p:nvSpPr>
        <p:spPr>
          <a:xfrm>
            <a:off x="9412223" y="1424939"/>
            <a:ext cx="1539240" cy="923925"/>
          </a:xfrm>
          <a:custGeom>
            <a:rect b="b" l="l" r="r" t="t"/>
            <a:pathLst>
              <a:path extrusionOk="0" h="923925" w="1539240">
                <a:moveTo>
                  <a:pt x="1539240" y="0"/>
                </a:moveTo>
                <a:lnTo>
                  <a:pt x="0" y="0"/>
                </a:lnTo>
                <a:lnTo>
                  <a:pt x="0" y="923543"/>
                </a:lnTo>
                <a:lnTo>
                  <a:pt x="1539240" y="923543"/>
                </a:lnTo>
                <a:lnTo>
                  <a:pt x="1539240" y="0"/>
                </a:lnTo>
                <a:close/>
              </a:path>
            </a:pathLst>
          </a:custGeom>
          <a:solidFill>
            <a:srgbClr val="18D18A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"/>
          <p:cNvSpPr txBox="1"/>
          <p:nvPr/>
        </p:nvSpPr>
        <p:spPr>
          <a:xfrm>
            <a:off x="9521190" y="1442973"/>
            <a:ext cx="1322070" cy="8489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216534" marR="20955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Быстрый вывод в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PRODUCTION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4" name="Google Shape;94;p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72795" y="205740"/>
            <a:ext cx="1778508" cy="839723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"/>
          <p:cNvSpPr txBox="1"/>
          <p:nvPr/>
        </p:nvSpPr>
        <p:spPr>
          <a:xfrm>
            <a:off x="9266046" y="857504"/>
            <a:ext cx="1943735" cy="269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latin typeface="Calibri"/>
                <a:ea typeface="Calibri"/>
                <a:cs typeface="Calibri"/>
                <a:sym typeface="Calibri"/>
              </a:rPr>
              <a:t>Потребность каждого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3184017" y="6144869"/>
            <a:ext cx="5864225" cy="3308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latin typeface="Calibri"/>
                <a:ea typeface="Calibri"/>
                <a:cs typeface="Calibri"/>
                <a:sym typeface="Calibri"/>
              </a:rPr>
              <a:t>Последствия: дополнительно 2-4 месяца разработки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7" name="Google Shape;97;p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520171" y="0"/>
            <a:ext cx="1568196" cy="835151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2"/>
          <p:cNvSpPr txBox="1"/>
          <p:nvPr/>
        </p:nvSpPr>
        <p:spPr>
          <a:xfrm>
            <a:off x="11839447" y="6361887"/>
            <a:ext cx="141605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2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 txBox="1"/>
          <p:nvPr>
            <p:ph type="title"/>
          </p:nvPr>
        </p:nvSpPr>
        <p:spPr>
          <a:xfrm>
            <a:off x="1338833" y="149809"/>
            <a:ext cx="7836789" cy="595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4250">
            <a:spAutoFit/>
          </a:bodyPr>
          <a:lstStyle/>
          <a:p>
            <a:pPr indent="0" lvl="0" marL="1492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Мы предлагаем свой подход: Low-code для разработчика</a:t>
            </a:r>
            <a:endParaRPr sz="2400"/>
          </a:p>
        </p:txBody>
      </p:sp>
      <p:sp>
        <p:nvSpPr>
          <p:cNvPr id="104" name="Google Shape;104;p3"/>
          <p:cNvSpPr/>
          <p:nvPr/>
        </p:nvSpPr>
        <p:spPr>
          <a:xfrm>
            <a:off x="0" y="4917947"/>
            <a:ext cx="12192000" cy="368935"/>
          </a:xfrm>
          <a:custGeom>
            <a:rect b="b" l="l" r="r" t="t"/>
            <a:pathLst>
              <a:path extrusionOk="0" h="368935" w="12192000">
                <a:moveTo>
                  <a:pt x="0" y="368807"/>
                </a:moveTo>
                <a:lnTo>
                  <a:pt x="12192000" y="368807"/>
                </a:lnTo>
              </a:path>
              <a:path extrusionOk="0" h="368935" w="12192000">
                <a:moveTo>
                  <a:pt x="12192000" y="0"/>
                </a:moveTo>
                <a:lnTo>
                  <a:pt x="0" y="0"/>
                </a:lnTo>
              </a:path>
            </a:pathLst>
          </a:custGeom>
          <a:noFill/>
          <a:ln cap="flat" cmpd="sng" w="9525">
            <a:solidFill>
              <a:srgbClr val="18D1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3"/>
          <p:cNvSpPr txBox="1"/>
          <p:nvPr/>
        </p:nvSpPr>
        <p:spPr>
          <a:xfrm>
            <a:off x="489915" y="4936997"/>
            <a:ext cx="807720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No code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3"/>
          <p:cNvSpPr txBox="1"/>
          <p:nvPr/>
        </p:nvSpPr>
        <p:spPr>
          <a:xfrm>
            <a:off x="5460238" y="4936997"/>
            <a:ext cx="922019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18D18A"/>
                </a:solidFill>
                <a:latin typeface="Calibri"/>
                <a:ea typeface="Calibri"/>
                <a:cs typeface="Calibri"/>
                <a:sym typeface="Calibri"/>
              </a:rPr>
              <a:t>Low code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3"/>
          <p:cNvSpPr txBox="1"/>
          <p:nvPr/>
        </p:nvSpPr>
        <p:spPr>
          <a:xfrm>
            <a:off x="10858881" y="4936997"/>
            <a:ext cx="892175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Full-code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8" name="Google Shape;108;p3"/>
          <p:cNvGrpSpPr/>
          <p:nvPr/>
        </p:nvGrpSpPr>
        <p:grpSpPr>
          <a:xfrm>
            <a:off x="170687" y="0"/>
            <a:ext cx="11890249" cy="5154168"/>
            <a:chOff x="170687" y="0"/>
            <a:chExt cx="11890249" cy="5154168"/>
          </a:xfrm>
        </p:grpSpPr>
        <p:pic>
          <p:nvPicPr>
            <p:cNvPr id="109" name="Google Shape;109;p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188464" y="1146047"/>
              <a:ext cx="6780276" cy="33299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0" name="Google Shape;110;p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319527" y="1243583"/>
              <a:ext cx="6522720" cy="313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1" name="Google Shape;111;p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59892" y="1976627"/>
              <a:ext cx="1315212" cy="46634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2" name="Google Shape;112;p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80060" y="2615183"/>
              <a:ext cx="1505712" cy="457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" name="Google Shape;113;p3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359663" y="3942588"/>
              <a:ext cx="1196340" cy="49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4" name="Google Shape;114;p3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170687" y="1392936"/>
              <a:ext cx="1574292" cy="4541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5" name="Google Shape;115;p3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333755" y="3348253"/>
              <a:ext cx="1178039" cy="4830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6" name="Google Shape;116;p3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359663" y="3374135"/>
              <a:ext cx="1075944" cy="381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7" name="Google Shape;117;p3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248411" y="216408"/>
              <a:ext cx="1024127" cy="48463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" name="Google Shape;118;p3"/>
            <p:cNvSpPr/>
            <p:nvPr/>
          </p:nvSpPr>
          <p:spPr>
            <a:xfrm>
              <a:off x="1967484" y="5050663"/>
              <a:ext cx="7950834" cy="103505"/>
            </a:xfrm>
            <a:custGeom>
              <a:rect b="b" l="l" r="r" t="t"/>
              <a:pathLst>
                <a:path extrusionOk="0" h="103504" w="7950834">
                  <a:moveTo>
                    <a:pt x="2935211" y="51701"/>
                  </a:moveTo>
                  <a:lnTo>
                    <a:pt x="2924327" y="45339"/>
                  </a:lnTo>
                  <a:lnTo>
                    <a:pt x="2846578" y="0"/>
                  </a:lnTo>
                  <a:lnTo>
                    <a:pt x="2842768" y="1016"/>
                  </a:lnTo>
                  <a:lnTo>
                    <a:pt x="2839212" y="7112"/>
                  </a:lnTo>
                  <a:lnTo>
                    <a:pt x="2840228" y="10922"/>
                  </a:lnTo>
                  <a:lnTo>
                    <a:pt x="2899194" y="45339"/>
                  </a:lnTo>
                  <a:lnTo>
                    <a:pt x="0" y="45339"/>
                  </a:lnTo>
                  <a:lnTo>
                    <a:pt x="0" y="58039"/>
                  </a:lnTo>
                  <a:lnTo>
                    <a:pt x="2899219" y="58039"/>
                  </a:lnTo>
                  <a:lnTo>
                    <a:pt x="2910103" y="51701"/>
                  </a:lnTo>
                  <a:lnTo>
                    <a:pt x="2840228" y="92456"/>
                  </a:lnTo>
                  <a:lnTo>
                    <a:pt x="2839212" y="96266"/>
                  </a:lnTo>
                  <a:lnTo>
                    <a:pt x="2842768" y="102362"/>
                  </a:lnTo>
                  <a:lnTo>
                    <a:pt x="2846578" y="103378"/>
                  </a:lnTo>
                  <a:lnTo>
                    <a:pt x="2924327" y="58039"/>
                  </a:lnTo>
                  <a:lnTo>
                    <a:pt x="2935211" y="51701"/>
                  </a:lnTo>
                  <a:close/>
                </a:path>
                <a:path extrusionOk="0" h="103504" w="7950834">
                  <a:moveTo>
                    <a:pt x="7950708" y="51701"/>
                  </a:moveTo>
                  <a:lnTo>
                    <a:pt x="7939811" y="45339"/>
                  </a:lnTo>
                  <a:lnTo>
                    <a:pt x="7862062" y="0"/>
                  </a:lnTo>
                  <a:lnTo>
                    <a:pt x="7858252" y="1016"/>
                  </a:lnTo>
                  <a:lnTo>
                    <a:pt x="7854696" y="7112"/>
                  </a:lnTo>
                  <a:lnTo>
                    <a:pt x="7855712" y="10922"/>
                  </a:lnTo>
                  <a:lnTo>
                    <a:pt x="7914678" y="45339"/>
                  </a:lnTo>
                  <a:lnTo>
                    <a:pt x="5015484" y="45339"/>
                  </a:lnTo>
                  <a:lnTo>
                    <a:pt x="5015484" y="58039"/>
                  </a:lnTo>
                  <a:lnTo>
                    <a:pt x="7914703" y="58039"/>
                  </a:lnTo>
                  <a:lnTo>
                    <a:pt x="7925587" y="51701"/>
                  </a:lnTo>
                  <a:lnTo>
                    <a:pt x="7855712" y="92456"/>
                  </a:lnTo>
                  <a:lnTo>
                    <a:pt x="7854696" y="96266"/>
                  </a:lnTo>
                  <a:lnTo>
                    <a:pt x="7858252" y="102362"/>
                  </a:lnTo>
                  <a:lnTo>
                    <a:pt x="7862062" y="103378"/>
                  </a:lnTo>
                  <a:lnTo>
                    <a:pt x="7939811" y="58039"/>
                  </a:lnTo>
                  <a:lnTo>
                    <a:pt x="7950708" y="51701"/>
                  </a:lnTo>
                  <a:close/>
                </a:path>
              </a:pathLst>
            </a:custGeom>
            <a:solidFill>
              <a:srgbClr val="18D18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19" name="Google Shape;119;p3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0492740" y="0"/>
              <a:ext cx="1568196" cy="8016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0" name="Google Shape;120;p3"/>
          <p:cNvSpPr txBox="1"/>
          <p:nvPr/>
        </p:nvSpPr>
        <p:spPr>
          <a:xfrm>
            <a:off x="9185909" y="1058621"/>
            <a:ext cx="2753995" cy="35293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222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18D18A"/>
                </a:solidFill>
                <a:latin typeface="Calibri"/>
                <a:ea typeface="Calibri"/>
                <a:cs typeface="Calibri"/>
                <a:sym typeface="Calibri"/>
              </a:rPr>
              <a:t>Сегодня 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Low-codе для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22225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бизнес-менеджера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22225" marR="515619" rtl="0" algn="l">
              <a:lnSpc>
                <a:spcPct val="100000"/>
              </a:lnSpc>
              <a:spcBef>
                <a:spcPts val="216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Для создания бизнес- процессов, изменения параметров и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222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подключения данных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18D18A"/>
                </a:solidFill>
                <a:latin typeface="Calibri"/>
                <a:ea typeface="Calibri"/>
                <a:cs typeface="Calibri"/>
                <a:sym typeface="Calibri"/>
              </a:rPr>
              <a:t>Результат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Шаблонные решения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Сложность вывести продукт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из под платформы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3"/>
          <p:cNvSpPr txBox="1"/>
          <p:nvPr/>
        </p:nvSpPr>
        <p:spPr>
          <a:xfrm>
            <a:off x="2314194" y="5619089"/>
            <a:ext cx="7235190" cy="9410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18D18A"/>
                </a:solidFill>
                <a:latin typeface="Calibri"/>
                <a:ea typeface="Calibri"/>
                <a:cs typeface="Calibri"/>
                <a:sym typeface="Calibri"/>
              </a:rPr>
              <a:t>Компании из No-code и Low-code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18D18A"/>
                </a:solidFill>
                <a:latin typeface="Calibri"/>
                <a:ea typeface="Calibri"/>
                <a:cs typeface="Calibri"/>
                <a:sym typeface="Calibri"/>
              </a:rPr>
              <a:t>на этапе масштабирования приходит к full-code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18D18A"/>
                </a:solidFill>
                <a:latin typeface="Calibri"/>
                <a:ea typeface="Calibri"/>
                <a:cs typeface="Calibri"/>
                <a:sym typeface="Calibri"/>
              </a:rPr>
              <a:t>Потребность в кастомизации, увеличении потока и безопасности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3"/>
          <p:cNvSpPr txBox="1"/>
          <p:nvPr/>
        </p:nvSpPr>
        <p:spPr>
          <a:xfrm>
            <a:off x="11839447" y="6361887"/>
            <a:ext cx="141605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3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"/>
          <p:cNvSpPr txBox="1"/>
          <p:nvPr>
            <p:ph type="title"/>
          </p:nvPr>
        </p:nvSpPr>
        <p:spPr>
          <a:xfrm>
            <a:off x="1338833" y="149809"/>
            <a:ext cx="7836789" cy="595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84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Разработчик пишет мякотку, мы берем на себя остальное</a:t>
            </a:r>
            <a:endParaRPr sz="2400"/>
          </a:p>
        </p:txBody>
      </p:sp>
      <p:grpSp>
        <p:nvGrpSpPr>
          <p:cNvPr id="128" name="Google Shape;128;p4"/>
          <p:cNvGrpSpPr/>
          <p:nvPr/>
        </p:nvGrpSpPr>
        <p:grpSpPr>
          <a:xfrm>
            <a:off x="248411" y="0"/>
            <a:ext cx="11839956" cy="6685787"/>
            <a:chOff x="248411" y="0"/>
            <a:chExt cx="11839956" cy="6685787"/>
          </a:xfrm>
        </p:grpSpPr>
        <p:pic>
          <p:nvPicPr>
            <p:cNvPr id="129" name="Google Shape;129;p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48411" y="216408"/>
              <a:ext cx="1024127" cy="4846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916167" y="1179575"/>
              <a:ext cx="5925312" cy="15544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969508" y="1194816"/>
              <a:ext cx="5823203" cy="14523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877056" y="2724911"/>
              <a:ext cx="7708392" cy="39608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4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3930396" y="2740151"/>
              <a:ext cx="7606283" cy="38587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4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8709659" y="745236"/>
              <a:ext cx="1774698" cy="4640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4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8721852" y="795527"/>
              <a:ext cx="1744979" cy="43433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6" name="Google Shape;136;p4"/>
            <p:cNvSpPr/>
            <p:nvPr/>
          </p:nvSpPr>
          <p:spPr>
            <a:xfrm>
              <a:off x="8781288" y="816863"/>
              <a:ext cx="1630680" cy="320040"/>
            </a:xfrm>
            <a:custGeom>
              <a:rect b="b" l="l" r="r" t="t"/>
              <a:pathLst>
                <a:path extrusionOk="0" h="320040" w="1630679">
                  <a:moveTo>
                    <a:pt x="1630679" y="0"/>
                  </a:moveTo>
                  <a:lnTo>
                    <a:pt x="0" y="0"/>
                  </a:lnTo>
                  <a:lnTo>
                    <a:pt x="0" y="320039"/>
                  </a:lnTo>
                  <a:lnTo>
                    <a:pt x="1630679" y="320039"/>
                  </a:lnTo>
                  <a:lnTo>
                    <a:pt x="16306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4"/>
            <p:cNvSpPr/>
            <p:nvPr/>
          </p:nvSpPr>
          <p:spPr>
            <a:xfrm>
              <a:off x="8781288" y="816863"/>
              <a:ext cx="1630680" cy="320040"/>
            </a:xfrm>
            <a:custGeom>
              <a:rect b="b" l="l" r="r" t="t"/>
              <a:pathLst>
                <a:path extrusionOk="0" h="320040" w="1630679">
                  <a:moveTo>
                    <a:pt x="0" y="320039"/>
                  </a:moveTo>
                  <a:lnTo>
                    <a:pt x="1630679" y="320039"/>
                  </a:lnTo>
                  <a:lnTo>
                    <a:pt x="1630679" y="0"/>
                  </a:lnTo>
                  <a:lnTo>
                    <a:pt x="0" y="0"/>
                  </a:lnTo>
                  <a:lnTo>
                    <a:pt x="0" y="320039"/>
                  </a:lnTo>
                  <a:close/>
                </a:path>
              </a:pathLst>
            </a:custGeom>
            <a:noFill/>
            <a:ln cap="flat" cmpd="sng" w="12675">
              <a:solidFill>
                <a:srgbClr val="F1F1F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38" name="Google Shape;138;p4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8790431" y="821436"/>
              <a:ext cx="332130" cy="2971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4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9060180" y="816863"/>
              <a:ext cx="333641" cy="2971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" name="Google Shape;140;p4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9341484" y="848867"/>
              <a:ext cx="281050" cy="2971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1" name="Google Shape;141;p4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9576816" y="848867"/>
              <a:ext cx="318846" cy="2346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2" name="Google Shape;142;p4"/>
            <p:cNvPicPr preferRelativeResize="0"/>
            <p:nvPr/>
          </p:nvPicPr>
          <p:blipFill rotWithShape="1">
            <a:blip r:embed="rId14">
              <a:alphaModFix/>
            </a:blip>
            <a:srcRect b="0" l="0" r="0" t="0"/>
            <a:stretch/>
          </p:blipFill>
          <p:spPr>
            <a:xfrm>
              <a:off x="9792080" y="858011"/>
              <a:ext cx="333641" cy="2346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" name="Google Shape;143;p4"/>
            <p:cNvPicPr preferRelativeResize="0"/>
            <p:nvPr/>
          </p:nvPicPr>
          <p:blipFill rotWithShape="1">
            <a:blip r:embed="rId15">
              <a:alphaModFix/>
            </a:blip>
            <a:srcRect b="0" l="0" r="0" t="0"/>
            <a:stretch/>
          </p:blipFill>
          <p:spPr>
            <a:xfrm>
              <a:off x="10084307" y="867155"/>
              <a:ext cx="332422" cy="2346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4" name="Google Shape;144;p4"/>
            <p:cNvSpPr/>
            <p:nvPr/>
          </p:nvSpPr>
          <p:spPr>
            <a:xfrm>
              <a:off x="7461031" y="1118530"/>
              <a:ext cx="1364615" cy="957580"/>
            </a:xfrm>
            <a:custGeom>
              <a:rect b="b" l="l" r="r" t="t"/>
              <a:pathLst>
                <a:path extrusionOk="0" h="957580" w="1364615">
                  <a:moveTo>
                    <a:pt x="20792" y="190204"/>
                  </a:moveTo>
                  <a:lnTo>
                    <a:pt x="56452" y="132023"/>
                  </a:lnTo>
                  <a:lnTo>
                    <a:pt x="107125" y="84177"/>
                  </a:lnTo>
                  <a:lnTo>
                    <a:pt x="171107" y="46859"/>
                  </a:lnTo>
                  <a:lnTo>
                    <a:pt x="207556" y="32208"/>
                  </a:lnTo>
                  <a:lnTo>
                    <a:pt x="246694" y="20262"/>
                  </a:lnTo>
                  <a:lnTo>
                    <a:pt x="288306" y="11043"/>
                  </a:lnTo>
                  <a:lnTo>
                    <a:pt x="332180" y="4577"/>
                  </a:lnTo>
                  <a:lnTo>
                    <a:pt x="378103" y="888"/>
                  </a:lnTo>
                  <a:lnTo>
                    <a:pt x="425862" y="0"/>
                  </a:lnTo>
                  <a:lnTo>
                    <a:pt x="475244" y="1936"/>
                  </a:lnTo>
                  <a:lnTo>
                    <a:pt x="526035" y="6720"/>
                  </a:lnTo>
                  <a:lnTo>
                    <a:pt x="578023" y="14378"/>
                  </a:lnTo>
                  <a:lnTo>
                    <a:pt x="630994" y="24933"/>
                  </a:lnTo>
                  <a:lnTo>
                    <a:pt x="684735" y="38409"/>
                  </a:lnTo>
                  <a:lnTo>
                    <a:pt x="739034" y="54830"/>
                  </a:lnTo>
                  <a:lnTo>
                    <a:pt x="793677" y="74221"/>
                  </a:lnTo>
                  <a:lnTo>
                    <a:pt x="848451" y="96605"/>
                  </a:lnTo>
                  <a:lnTo>
                    <a:pt x="902140" y="121521"/>
                  </a:lnTo>
                  <a:lnTo>
                    <a:pt x="953544" y="148378"/>
                  </a:lnTo>
                  <a:lnTo>
                    <a:pt x="1002538" y="177002"/>
                  </a:lnTo>
                  <a:lnTo>
                    <a:pt x="1048993" y="207221"/>
                  </a:lnTo>
                  <a:lnTo>
                    <a:pt x="1092783" y="238863"/>
                  </a:lnTo>
                  <a:lnTo>
                    <a:pt x="1133781" y="271755"/>
                  </a:lnTo>
                  <a:lnTo>
                    <a:pt x="1171858" y="305724"/>
                  </a:lnTo>
                  <a:lnTo>
                    <a:pt x="1206888" y="340599"/>
                  </a:lnTo>
                  <a:lnTo>
                    <a:pt x="1238743" y="376207"/>
                  </a:lnTo>
                  <a:lnTo>
                    <a:pt x="1267297" y="412374"/>
                  </a:lnTo>
                  <a:lnTo>
                    <a:pt x="1292422" y="448930"/>
                  </a:lnTo>
                  <a:lnTo>
                    <a:pt x="1313991" y="485700"/>
                  </a:lnTo>
                  <a:lnTo>
                    <a:pt x="1331876" y="522514"/>
                  </a:lnTo>
                  <a:lnTo>
                    <a:pt x="1345950" y="559197"/>
                  </a:lnTo>
                  <a:lnTo>
                    <a:pt x="1362157" y="631484"/>
                  </a:lnTo>
                  <a:lnTo>
                    <a:pt x="1364036" y="666743"/>
                  </a:lnTo>
                  <a:lnTo>
                    <a:pt x="1361594" y="701182"/>
                  </a:lnTo>
                  <a:lnTo>
                    <a:pt x="1343243" y="766911"/>
                  </a:lnTo>
                  <a:lnTo>
                    <a:pt x="1307584" y="825057"/>
                  </a:lnTo>
                  <a:lnTo>
                    <a:pt x="1256910" y="872876"/>
                  </a:lnTo>
                  <a:lnTo>
                    <a:pt x="1192925" y="910172"/>
                  </a:lnTo>
                  <a:lnTo>
                    <a:pt x="1156474" y="924814"/>
                  </a:lnTo>
                  <a:lnTo>
                    <a:pt x="1117334" y="936754"/>
                  </a:lnTo>
                  <a:lnTo>
                    <a:pt x="1075718" y="945966"/>
                  </a:lnTo>
                  <a:lnTo>
                    <a:pt x="1031839" y="952426"/>
                  </a:lnTo>
                  <a:lnTo>
                    <a:pt x="985911" y="956111"/>
                  </a:lnTo>
                  <a:lnTo>
                    <a:pt x="938146" y="956996"/>
                  </a:lnTo>
                  <a:lnTo>
                    <a:pt x="888757" y="955058"/>
                  </a:lnTo>
                  <a:lnTo>
                    <a:pt x="837957" y="950271"/>
                  </a:lnTo>
                  <a:lnTo>
                    <a:pt x="785959" y="942611"/>
                  </a:lnTo>
                  <a:lnTo>
                    <a:pt x="732977" y="932056"/>
                  </a:lnTo>
                  <a:lnTo>
                    <a:pt x="679222" y="918579"/>
                  </a:lnTo>
                  <a:lnTo>
                    <a:pt x="624909" y="902157"/>
                  </a:lnTo>
                  <a:lnTo>
                    <a:pt x="570250" y="882767"/>
                  </a:lnTo>
                  <a:lnTo>
                    <a:pt x="515457" y="860383"/>
                  </a:lnTo>
                  <a:lnTo>
                    <a:pt x="461787" y="835467"/>
                  </a:lnTo>
                  <a:lnTo>
                    <a:pt x="410399" y="808610"/>
                  </a:lnTo>
                  <a:lnTo>
                    <a:pt x="361420" y="779987"/>
                  </a:lnTo>
                  <a:lnTo>
                    <a:pt x="314977" y="749768"/>
                  </a:lnTo>
                  <a:lnTo>
                    <a:pt x="271199" y="718127"/>
                  </a:lnTo>
                  <a:lnTo>
                    <a:pt x="230211" y="685236"/>
                  </a:lnTo>
                  <a:lnTo>
                    <a:pt x="192143" y="651269"/>
                  </a:lnTo>
                  <a:lnTo>
                    <a:pt x="157120" y="616397"/>
                  </a:lnTo>
                  <a:lnTo>
                    <a:pt x="125271" y="580792"/>
                  </a:lnTo>
                  <a:lnTo>
                    <a:pt x="96722" y="544629"/>
                  </a:lnTo>
                  <a:lnTo>
                    <a:pt x="71602" y="508079"/>
                  </a:lnTo>
                  <a:lnTo>
                    <a:pt x="50037" y="471315"/>
                  </a:lnTo>
                  <a:lnTo>
                    <a:pt x="32154" y="434509"/>
                  </a:lnTo>
                  <a:lnTo>
                    <a:pt x="18082" y="397834"/>
                  </a:lnTo>
                  <a:lnTo>
                    <a:pt x="1877" y="325569"/>
                  </a:lnTo>
                  <a:lnTo>
                    <a:pt x="0" y="290323"/>
                  </a:lnTo>
                  <a:lnTo>
                    <a:pt x="2441" y="255898"/>
                  </a:lnTo>
                  <a:lnTo>
                    <a:pt x="9330" y="222468"/>
                  </a:lnTo>
                  <a:lnTo>
                    <a:pt x="20792" y="190204"/>
                  </a:lnTo>
                  <a:close/>
                </a:path>
              </a:pathLst>
            </a:custGeom>
            <a:noFill/>
            <a:ln cap="flat" cmpd="sng" w="2857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4"/>
            <p:cNvSpPr/>
            <p:nvPr/>
          </p:nvSpPr>
          <p:spPr>
            <a:xfrm>
              <a:off x="7214107" y="1978660"/>
              <a:ext cx="772795" cy="944880"/>
            </a:xfrm>
            <a:custGeom>
              <a:rect b="b" l="l" r="r" t="t"/>
              <a:pathLst>
                <a:path extrusionOk="0" h="944880" w="772795">
                  <a:moveTo>
                    <a:pt x="0" y="865631"/>
                  </a:moveTo>
                  <a:lnTo>
                    <a:pt x="31750" y="944752"/>
                  </a:lnTo>
                  <a:lnTo>
                    <a:pt x="69467" y="882650"/>
                  </a:lnTo>
                  <a:lnTo>
                    <a:pt x="46355" y="882650"/>
                  </a:lnTo>
                  <a:lnTo>
                    <a:pt x="27432" y="880363"/>
                  </a:lnTo>
                  <a:lnTo>
                    <a:pt x="28917" y="868049"/>
                  </a:lnTo>
                  <a:lnTo>
                    <a:pt x="0" y="865631"/>
                  </a:lnTo>
                  <a:close/>
                </a:path>
                <a:path extrusionOk="0" h="944880" w="772795">
                  <a:moveTo>
                    <a:pt x="28917" y="868049"/>
                  </a:moveTo>
                  <a:lnTo>
                    <a:pt x="27432" y="880363"/>
                  </a:lnTo>
                  <a:lnTo>
                    <a:pt x="46355" y="882650"/>
                  </a:lnTo>
                  <a:lnTo>
                    <a:pt x="47947" y="869641"/>
                  </a:lnTo>
                  <a:lnTo>
                    <a:pt x="28917" y="868049"/>
                  </a:lnTo>
                  <a:close/>
                </a:path>
                <a:path extrusionOk="0" h="944880" w="772795">
                  <a:moveTo>
                    <a:pt x="47947" y="869641"/>
                  </a:moveTo>
                  <a:lnTo>
                    <a:pt x="46355" y="882650"/>
                  </a:lnTo>
                  <a:lnTo>
                    <a:pt x="69467" y="882650"/>
                  </a:lnTo>
                  <a:lnTo>
                    <a:pt x="75946" y="871981"/>
                  </a:lnTo>
                  <a:lnTo>
                    <a:pt x="47947" y="869641"/>
                  </a:lnTo>
                  <a:close/>
                </a:path>
                <a:path extrusionOk="0" h="944880" w="772795">
                  <a:moveTo>
                    <a:pt x="430657" y="460248"/>
                  </a:moveTo>
                  <a:lnTo>
                    <a:pt x="413512" y="462279"/>
                  </a:lnTo>
                  <a:lnTo>
                    <a:pt x="414274" y="462279"/>
                  </a:lnTo>
                  <a:lnTo>
                    <a:pt x="379602" y="463676"/>
                  </a:lnTo>
                  <a:lnTo>
                    <a:pt x="326517" y="473963"/>
                  </a:lnTo>
                  <a:lnTo>
                    <a:pt x="274955" y="495553"/>
                  </a:lnTo>
                  <a:lnTo>
                    <a:pt x="241935" y="515365"/>
                  </a:lnTo>
                  <a:lnTo>
                    <a:pt x="210312" y="539241"/>
                  </a:lnTo>
                  <a:lnTo>
                    <a:pt x="180213" y="566801"/>
                  </a:lnTo>
                  <a:lnTo>
                    <a:pt x="151892" y="597662"/>
                  </a:lnTo>
                  <a:lnTo>
                    <a:pt x="125730" y="631443"/>
                  </a:lnTo>
                  <a:lnTo>
                    <a:pt x="101853" y="667892"/>
                  </a:lnTo>
                  <a:lnTo>
                    <a:pt x="80645" y="706501"/>
                  </a:lnTo>
                  <a:lnTo>
                    <a:pt x="62230" y="747140"/>
                  </a:lnTo>
                  <a:lnTo>
                    <a:pt x="46990" y="789431"/>
                  </a:lnTo>
                  <a:lnTo>
                    <a:pt x="35178" y="832738"/>
                  </a:lnTo>
                  <a:lnTo>
                    <a:pt x="28917" y="868049"/>
                  </a:lnTo>
                  <a:lnTo>
                    <a:pt x="47947" y="869641"/>
                  </a:lnTo>
                  <a:lnTo>
                    <a:pt x="49309" y="858519"/>
                  </a:lnTo>
                  <a:lnTo>
                    <a:pt x="49402" y="857757"/>
                  </a:lnTo>
                  <a:lnTo>
                    <a:pt x="53617" y="837311"/>
                  </a:lnTo>
                  <a:lnTo>
                    <a:pt x="58958" y="816228"/>
                  </a:lnTo>
                  <a:lnTo>
                    <a:pt x="65201" y="795274"/>
                  </a:lnTo>
                  <a:lnTo>
                    <a:pt x="72263" y="774318"/>
                  </a:lnTo>
                  <a:lnTo>
                    <a:pt x="80010" y="754126"/>
                  </a:lnTo>
                  <a:lnTo>
                    <a:pt x="88519" y="734313"/>
                  </a:lnTo>
                  <a:lnTo>
                    <a:pt x="97790" y="714882"/>
                  </a:lnTo>
                  <a:lnTo>
                    <a:pt x="107696" y="695960"/>
                  </a:lnTo>
                  <a:lnTo>
                    <a:pt x="118145" y="677926"/>
                  </a:lnTo>
                  <a:lnTo>
                    <a:pt x="129301" y="660018"/>
                  </a:lnTo>
                  <a:lnTo>
                    <a:pt x="141177" y="642619"/>
                  </a:lnTo>
                  <a:lnTo>
                    <a:pt x="153670" y="625728"/>
                  </a:lnTo>
                  <a:lnTo>
                    <a:pt x="166417" y="610107"/>
                  </a:lnTo>
                  <a:lnTo>
                    <a:pt x="179736" y="594867"/>
                  </a:lnTo>
                  <a:lnTo>
                    <a:pt x="193558" y="580389"/>
                  </a:lnTo>
                  <a:lnTo>
                    <a:pt x="207760" y="566801"/>
                  </a:lnTo>
                  <a:lnTo>
                    <a:pt x="222337" y="554101"/>
                  </a:lnTo>
                  <a:lnTo>
                    <a:pt x="237293" y="542289"/>
                  </a:lnTo>
                  <a:lnTo>
                    <a:pt x="252505" y="531240"/>
                  </a:lnTo>
                  <a:lnTo>
                    <a:pt x="267954" y="521335"/>
                  </a:lnTo>
                  <a:lnTo>
                    <a:pt x="283647" y="512444"/>
                  </a:lnTo>
                  <a:lnTo>
                    <a:pt x="299838" y="504570"/>
                  </a:lnTo>
                  <a:lnTo>
                    <a:pt x="299593" y="504570"/>
                  </a:lnTo>
                  <a:lnTo>
                    <a:pt x="315797" y="497839"/>
                  </a:lnTo>
                  <a:lnTo>
                    <a:pt x="315595" y="497839"/>
                  </a:lnTo>
                  <a:lnTo>
                    <a:pt x="331986" y="492251"/>
                  </a:lnTo>
                  <a:lnTo>
                    <a:pt x="331850" y="492251"/>
                  </a:lnTo>
                  <a:lnTo>
                    <a:pt x="348272" y="487806"/>
                  </a:lnTo>
                  <a:lnTo>
                    <a:pt x="348107" y="487806"/>
                  </a:lnTo>
                  <a:lnTo>
                    <a:pt x="364998" y="484504"/>
                  </a:lnTo>
                  <a:lnTo>
                    <a:pt x="365434" y="484504"/>
                  </a:lnTo>
                  <a:lnTo>
                    <a:pt x="381508" y="482600"/>
                  </a:lnTo>
                  <a:lnTo>
                    <a:pt x="383635" y="482600"/>
                  </a:lnTo>
                  <a:lnTo>
                    <a:pt x="415417" y="481202"/>
                  </a:lnTo>
                  <a:lnTo>
                    <a:pt x="468502" y="470915"/>
                  </a:lnTo>
                  <a:lnTo>
                    <a:pt x="497031" y="460375"/>
                  </a:lnTo>
                  <a:lnTo>
                    <a:pt x="430022" y="460375"/>
                  </a:lnTo>
                  <a:lnTo>
                    <a:pt x="430657" y="460248"/>
                  </a:lnTo>
                  <a:close/>
                </a:path>
                <a:path extrusionOk="0" h="944880" w="772795">
                  <a:moveTo>
                    <a:pt x="49359" y="858110"/>
                  </a:moveTo>
                  <a:lnTo>
                    <a:pt x="49275" y="858519"/>
                  </a:lnTo>
                  <a:lnTo>
                    <a:pt x="49359" y="858110"/>
                  </a:lnTo>
                  <a:close/>
                </a:path>
                <a:path extrusionOk="0" h="944880" w="772795">
                  <a:moveTo>
                    <a:pt x="49431" y="857757"/>
                  </a:moveTo>
                  <a:lnTo>
                    <a:pt x="49359" y="858110"/>
                  </a:lnTo>
                  <a:lnTo>
                    <a:pt x="49431" y="857757"/>
                  </a:lnTo>
                  <a:close/>
                </a:path>
                <a:path extrusionOk="0" h="944880" w="772795">
                  <a:moveTo>
                    <a:pt x="53711" y="836848"/>
                  </a:moveTo>
                  <a:lnTo>
                    <a:pt x="53594" y="837311"/>
                  </a:lnTo>
                  <a:lnTo>
                    <a:pt x="53711" y="836848"/>
                  </a:lnTo>
                  <a:close/>
                </a:path>
                <a:path extrusionOk="0" h="944880" w="772795">
                  <a:moveTo>
                    <a:pt x="59055" y="815848"/>
                  </a:moveTo>
                  <a:lnTo>
                    <a:pt x="58927" y="816228"/>
                  </a:lnTo>
                  <a:lnTo>
                    <a:pt x="59055" y="815848"/>
                  </a:lnTo>
                  <a:close/>
                </a:path>
                <a:path extrusionOk="0" h="944880" w="772795">
                  <a:moveTo>
                    <a:pt x="65277" y="795019"/>
                  </a:moveTo>
                  <a:lnTo>
                    <a:pt x="65150" y="795274"/>
                  </a:lnTo>
                  <a:lnTo>
                    <a:pt x="65277" y="795019"/>
                  </a:lnTo>
                  <a:close/>
                </a:path>
                <a:path extrusionOk="0" h="944880" w="772795">
                  <a:moveTo>
                    <a:pt x="72281" y="774318"/>
                  </a:moveTo>
                  <a:lnTo>
                    <a:pt x="72136" y="774700"/>
                  </a:lnTo>
                  <a:lnTo>
                    <a:pt x="72281" y="774318"/>
                  </a:lnTo>
                  <a:close/>
                </a:path>
                <a:path extrusionOk="0" h="944880" w="772795">
                  <a:moveTo>
                    <a:pt x="80045" y="754126"/>
                  </a:moveTo>
                  <a:lnTo>
                    <a:pt x="79883" y="754506"/>
                  </a:lnTo>
                  <a:lnTo>
                    <a:pt x="80045" y="754126"/>
                  </a:lnTo>
                  <a:close/>
                </a:path>
                <a:path extrusionOk="0" h="944880" w="772795">
                  <a:moveTo>
                    <a:pt x="88572" y="734313"/>
                  </a:moveTo>
                  <a:lnTo>
                    <a:pt x="88392" y="734694"/>
                  </a:lnTo>
                  <a:lnTo>
                    <a:pt x="88572" y="734313"/>
                  </a:lnTo>
                  <a:close/>
                </a:path>
                <a:path extrusionOk="0" h="944880" w="772795">
                  <a:moveTo>
                    <a:pt x="97861" y="714882"/>
                  </a:moveTo>
                  <a:lnTo>
                    <a:pt x="97663" y="715263"/>
                  </a:lnTo>
                  <a:lnTo>
                    <a:pt x="97861" y="714882"/>
                  </a:lnTo>
                  <a:close/>
                </a:path>
                <a:path extrusionOk="0" h="944880" w="772795">
                  <a:moveTo>
                    <a:pt x="107787" y="695960"/>
                  </a:moveTo>
                  <a:lnTo>
                    <a:pt x="107569" y="696340"/>
                  </a:lnTo>
                  <a:lnTo>
                    <a:pt x="107787" y="695960"/>
                  </a:lnTo>
                  <a:close/>
                </a:path>
                <a:path extrusionOk="0" h="944880" w="772795">
                  <a:moveTo>
                    <a:pt x="118364" y="677544"/>
                  </a:moveTo>
                  <a:lnTo>
                    <a:pt x="118110" y="677926"/>
                  </a:lnTo>
                  <a:lnTo>
                    <a:pt x="118364" y="677544"/>
                  </a:lnTo>
                  <a:close/>
                </a:path>
                <a:path extrusionOk="0" h="944880" w="772795">
                  <a:moveTo>
                    <a:pt x="129471" y="659747"/>
                  </a:moveTo>
                  <a:lnTo>
                    <a:pt x="129286" y="660018"/>
                  </a:lnTo>
                  <a:lnTo>
                    <a:pt x="129471" y="659747"/>
                  </a:lnTo>
                  <a:close/>
                </a:path>
                <a:path extrusionOk="0" h="944880" w="772795">
                  <a:moveTo>
                    <a:pt x="141350" y="642365"/>
                  </a:moveTo>
                  <a:lnTo>
                    <a:pt x="141097" y="642619"/>
                  </a:lnTo>
                  <a:lnTo>
                    <a:pt x="141350" y="642365"/>
                  </a:lnTo>
                  <a:close/>
                </a:path>
                <a:path extrusionOk="0" h="944880" w="772795">
                  <a:moveTo>
                    <a:pt x="153725" y="625728"/>
                  </a:moveTo>
                  <a:lnTo>
                    <a:pt x="153416" y="626110"/>
                  </a:lnTo>
                  <a:lnTo>
                    <a:pt x="153725" y="625728"/>
                  </a:lnTo>
                  <a:close/>
                </a:path>
                <a:path extrusionOk="0" h="944880" w="772795">
                  <a:moveTo>
                    <a:pt x="166624" y="609853"/>
                  </a:moveTo>
                  <a:lnTo>
                    <a:pt x="166370" y="610107"/>
                  </a:lnTo>
                  <a:lnTo>
                    <a:pt x="166624" y="609853"/>
                  </a:lnTo>
                  <a:close/>
                </a:path>
                <a:path extrusionOk="0" h="944880" w="772795">
                  <a:moveTo>
                    <a:pt x="179959" y="594613"/>
                  </a:moveTo>
                  <a:lnTo>
                    <a:pt x="179705" y="594867"/>
                  </a:lnTo>
                  <a:lnTo>
                    <a:pt x="179959" y="594613"/>
                  </a:lnTo>
                  <a:close/>
                </a:path>
                <a:path extrusionOk="0" h="944880" w="772795">
                  <a:moveTo>
                    <a:pt x="208025" y="566547"/>
                  </a:moveTo>
                  <a:lnTo>
                    <a:pt x="207645" y="566801"/>
                  </a:lnTo>
                  <a:lnTo>
                    <a:pt x="208025" y="566547"/>
                  </a:lnTo>
                  <a:close/>
                </a:path>
                <a:path extrusionOk="0" h="944880" w="772795">
                  <a:moveTo>
                    <a:pt x="222631" y="553847"/>
                  </a:moveTo>
                  <a:lnTo>
                    <a:pt x="222250" y="554101"/>
                  </a:lnTo>
                  <a:lnTo>
                    <a:pt x="222631" y="553847"/>
                  </a:lnTo>
                  <a:close/>
                </a:path>
                <a:path extrusionOk="0" h="944880" w="772795">
                  <a:moveTo>
                    <a:pt x="237617" y="542036"/>
                  </a:moveTo>
                  <a:lnTo>
                    <a:pt x="237236" y="542289"/>
                  </a:lnTo>
                  <a:lnTo>
                    <a:pt x="237617" y="542036"/>
                  </a:lnTo>
                  <a:close/>
                </a:path>
                <a:path extrusionOk="0" h="944880" w="772795">
                  <a:moveTo>
                    <a:pt x="252735" y="531074"/>
                  </a:moveTo>
                  <a:lnTo>
                    <a:pt x="252475" y="531240"/>
                  </a:lnTo>
                  <a:lnTo>
                    <a:pt x="252735" y="531074"/>
                  </a:lnTo>
                  <a:close/>
                </a:path>
                <a:path extrusionOk="0" h="944880" w="772795">
                  <a:moveTo>
                    <a:pt x="268350" y="521080"/>
                  </a:moveTo>
                  <a:lnTo>
                    <a:pt x="267843" y="521335"/>
                  </a:lnTo>
                  <a:lnTo>
                    <a:pt x="268350" y="521080"/>
                  </a:lnTo>
                  <a:close/>
                </a:path>
                <a:path extrusionOk="0" h="944880" w="772795">
                  <a:moveTo>
                    <a:pt x="283998" y="512247"/>
                  </a:moveTo>
                  <a:lnTo>
                    <a:pt x="283591" y="512444"/>
                  </a:lnTo>
                  <a:lnTo>
                    <a:pt x="283998" y="512247"/>
                  </a:lnTo>
                  <a:close/>
                </a:path>
                <a:path extrusionOk="0" h="944880" w="772795">
                  <a:moveTo>
                    <a:pt x="300100" y="504443"/>
                  </a:moveTo>
                  <a:lnTo>
                    <a:pt x="299593" y="504570"/>
                  </a:lnTo>
                  <a:lnTo>
                    <a:pt x="299838" y="504570"/>
                  </a:lnTo>
                  <a:lnTo>
                    <a:pt x="300100" y="504443"/>
                  </a:lnTo>
                  <a:close/>
                </a:path>
                <a:path extrusionOk="0" h="944880" w="772795">
                  <a:moveTo>
                    <a:pt x="316102" y="497713"/>
                  </a:moveTo>
                  <a:lnTo>
                    <a:pt x="315595" y="497839"/>
                  </a:lnTo>
                  <a:lnTo>
                    <a:pt x="315797" y="497839"/>
                  </a:lnTo>
                  <a:lnTo>
                    <a:pt x="316102" y="497713"/>
                  </a:lnTo>
                  <a:close/>
                </a:path>
                <a:path extrusionOk="0" h="944880" w="772795">
                  <a:moveTo>
                    <a:pt x="332359" y="492125"/>
                  </a:moveTo>
                  <a:lnTo>
                    <a:pt x="331850" y="492251"/>
                  </a:lnTo>
                  <a:lnTo>
                    <a:pt x="331986" y="492251"/>
                  </a:lnTo>
                  <a:lnTo>
                    <a:pt x="332359" y="492125"/>
                  </a:lnTo>
                  <a:close/>
                </a:path>
                <a:path extrusionOk="0" h="944880" w="772795">
                  <a:moveTo>
                    <a:pt x="348703" y="487690"/>
                  </a:moveTo>
                  <a:lnTo>
                    <a:pt x="348107" y="487806"/>
                  </a:lnTo>
                  <a:lnTo>
                    <a:pt x="348272" y="487806"/>
                  </a:lnTo>
                  <a:lnTo>
                    <a:pt x="348703" y="487690"/>
                  </a:lnTo>
                  <a:close/>
                </a:path>
                <a:path extrusionOk="0" h="944880" w="772795">
                  <a:moveTo>
                    <a:pt x="365434" y="484504"/>
                  </a:moveTo>
                  <a:lnTo>
                    <a:pt x="364998" y="484504"/>
                  </a:lnTo>
                  <a:lnTo>
                    <a:pt x="364363" y="484631"/>
                  </a:lnTo>
                  <a:lnTo>
                    <a:pt x="365434" y="484504"/>
                  </a:lnTo>
                  <a:close/>
                </a:path>
                <a:path extrusionOk="0" h="944880" w="772795">
                  <a:moveTo>
                    <a:pt x="383635" y="482600"/>
                  </a:moveTo>
                  <a:lnTo>
                    <a:pt x="381508" y="482600"/>
                  </a:lnTo>
                  <a:lnTo>
                    <a:pt x="380746" y="482726"/>
                  </a:lnTo>
                  <a:lnTo>
                    <a:pt x="383635" y="482600"/>
                  </a:lnTo>
                  <a:close/>
                </a:path>
                <a:path extrusionOk="0" h="944880" w="772795">
                  <a:moveTo>
                    <a:pt x="504594" y="457073"/>
                  </a:moveTo>
                  <a:lnTo>
                    <a:pt x="446913" y="457073"/>
                  </a:lnTo>
                  <a:lnTo>
                    <a:pt x="430022" y="460375"/>
                  </a:lnTo>
                  <a:lnTo>
                    <a:pt x="497031" y="460375"/>
                  </a:lnTo>
                  <a:lnTo>
                    <a:pt x="503047" y="457835"/>
                  </a:lnTo>
                  <a:lnTo>
                    <a:pt x="504594" y="457073"/>
                  </a:lnTo>
                  <a:close/>
                </a:path>
                <a:path extrusionOk="0" h="944880" w="772795">
                  <a:moveTo>
                    <a:pt x="513618" y="452627"/>
                  </a:moveTo>
                  <a:lnTo>
                    <a:pt x="463169" y="452627"/>
                  </a:lnTo>
                  <a:lnTo>
                    <a:pt x="446316" y="457189"/>
                  </a:lnTo>
                  <a:lnTo>
                    <a:pt x="446913" y="457073"/>
                  </a:lnTo>
                  <a:lnTo>
                    <a:pt x="504594" y="457073"/>
                  </a:lnTo>
                  <a:lnTo>
                    <a:pt x="513618" y="452627"/>
                  </a:lnTo>
                  <a:close/>
                </a:path>
                <a:path extrusionOk="0" h="944880" w="772795">
                  <a:moveTo>
                    <a:pt x="524336" y="447039"/>
                  </a:moveTo>
                  <a:lnTo>
                    <a:pt x="479551" y="447039"/>
                  </a:lnTo>
                  <a:lnTo>
                    <a:pt x="478917" y="447293"/>
                  </a:lnTo>
                  <a:lnTo>
                    <a:pt x="462661" y="452754"/>
                  </a:lnTo>
                  <a:lnTo>
                    <a:pt x="463169" y="452627"/>
                  </a:lnTo>
                  <a:lnTo>
                    <a:pt x="513618" y="452627"/>
                  </a:lnTo>
                  <a:lnTo>
                    <a:pt x="520065" y="449452"/>
                  </a:lnTo>
                  <a:lnTo>
                    <a:pt x="524336" y="447039"/>
                  </a:lnTo>
                  <a:close/>
                </a:path>
                <a:path extrusionOk="0" h="944880" w="772795">
                  <a:moveTo>
                    <a:pt x="479425" y="447082"/>
                  </a:moveTo>
                  <a:lnTo>
                    <a:pt x="478801" y="447293"/>
                  </a:lnTo>
                  <a:lnTo>
                    <a:pt x="479425" y="447082"/>
                  </a:lnTo>
                  <a:close/>
                </a:path>
                <a:path extrusionOk="0" h="944880" w="772795">
                  <a:moveTo>
                    <a:pt x="536027" y="440436"/>
                  </a:moveTo>
                  <a:lnTo>
                    <a:pt x="495426" y="440436"/>
                  </a:lnTo>
                  <a:lnTo>
                    <a:pt x="479425" y="447082"/>
                  </a:lnTo>
                  <a:lnTo>
                    <a:pt x="524336" y="447039"/>
                  </a:lnTo>
                  <a:lnTo>
                    <a:pt x="536027" y="440436"/>
                  </a:lnTo>
                  <a:close/>
                </a:path>
                <a:path extrusionOk="0" h="944880" w="772795">
                  <a:moveTo>
                    <a:pt x="548489" y="432562"/>
                  </a:moveTo>
                  <a:lnTo>
                    <a:pt x="511428" y="432562"/>
                  </a:lnTo>
                  <a:lnTo>
                    <a:pt x="494919" y="440563"/>
                  </a:lnTo>
                  <a:lnTo>
                    <a:pt x="495426" y="440436"/>
                  </a:lnTo>
                  <a:lnTo>
                    <a:pt x="536027" y="440436"/>
                  </a:lnTo>
                  <a:lnTo>
                    <a:pt x="536701" y="440054"/>
                  </a:lnTo>
                  <a:lnTo>
                    <a:pt x="548489" y="432562"/>
                  </a:lnTo>
                  <a:close/>
                </a:path>
                <a:path extrusionOk="0" h="944880" w="772795">
                  <a:moveTo>
                    <a:pt x="561349" y="423672"/>
                  </a:moveTo>
                  <a:lnTo>
                    <a:pt x="527176" y="423672"/>
                  </a:lnTo>
                  <a:lnTo>
                    <a:pt x="511021" y="432759"/>
                  </a:lnTo>
                  <a:lnTo>
                    <a:pt x="511428" y="432562"/>
                  </a:lnTo>
                  <a:lnTo>
                    <a:pt x="548489" y="432562"/>
                  </a:lnTo>
                  <a:lnTo>
                    <a:pt x="553085" y="429640"/>
                  </a:lnTo>
                  <a:lnTo>
                    <a:pt x="561349" y="423672"/>
                  </a:lnTo>
                  <a:close/>
                </a:path>
                <a:path extrusionOk="0" h="944880" w="772795">
                  <a:moveTo>
                    <a:pt x="574606" y="413765"/>
                  </a:moveTo>
                  <a:lnTo>
                    <a:pt x="542544" y="413765"/>
                  </a:lnTo>
                  <a:lnTo>
                    <a:pt x="526669" y="423925"/>
                  </a:lnTo>
                  <a:lnTo>
                    <a:pt x="527176" y="423672"/>
                  </a:lnTo>
                  <a:lnTo>
                    <a:pt x="561349" y="423672"/>
                  </a:lnTo>
                  <a:lnTo>
                    <a:pt x="569087" y="418084"/>
                  </a:lnTo>
                  <a:lnTo>
                    <a:pt x="574606" y="413765"/>
                  </a:lnTo>
                  <a:close/>
                </a:path>
                <a:path extrusionOk="0" h="944880" w="772795">
                  <a:moveTo>
                    <a:pt x="588289" y="402716"/>
                  </a:moveTo>
                  <a:lnTo>
                    <a:pt x="557784" y="402716"/>
                  </a:lnTo>
                  <a:lnTo>
                    <a:pt x="542284" y="413932"/>
                  </a:lnTo>
                  <a:lnTo>
                    <a:pt x="542544" y="413765"/>
                  </a:lnTo>
                  <a:lnTo>
                    <a:pt x="574606" y="413765"/>
                  </a:lnTo>
                  <a:lnTo>
                    <a:pt x="584835" y="405764"/>
                  </a:lnTo>
                  <a:lnTo>
                    <a:pt x="588289" y="402716"/>
                  </a:lnTo>
                  <a:close/>
                </a:path>
                <a:path extrusionOk="0" h="944880" w="772795">
                  <a:moveTo>
                    <a:pt x="601472" y="364489"/>
                  </a:moveTo>
                  <a:lnTo>
                    <a:pt x="586994" y="378460"/>
                  </a:lnTo>
                  <a:lnTo>
                    <a:pt x="572389" y="391287"/>
                  </a:lnTo>
                  <a:lnTo>
                    <a:pt x="557402" y="402970"/>
                  </a:lnTo>
                  <a:lnTo>
                    <a:pt x="557784" y="402716"/>
                  </a:lnTo>
                  <a:lnTo>
                    <a:pt x="588289" y="402716"/>
                  </a:lnTo>
                  <a:lnTo>
                    <a:pt x="599948" y="392429"/>
                  </a:lnTo>
                  <a:lnTo>
                    <a:pt x="614807" y="378205"/>
                  </a:lnTo>
                  <a:lnTo>
                    <a:pt x="627581" y="364870"/>
                  </a:lnTo>
                  <a:lnTo>
                    <a:pt x="601218" y="364870"/>
                  </a:lnTo>
                  <a:lnTo>
                    <a:pt x="601472" y="364489"/>
                  </a:lnTo>
                  <a:close/>
                </a:path>
                <a:path extrusionOk="0" h="944880" w="772795">
                  <a:moveTo>
                    <a:pt x="572770" y="390905"/>
                  </a:moveTo>
                  <a:lnTo>
                    <a:pt x="572284" y="391287"/>
                  </a:lnTo>
                  <a:lnTo>
                    <a:pt x="572770" y="390905"/>
                  </a:lnTo>
                  <a:close/>
                </a:path>
                <a:path extrusionOk="0" h="944880" w="772795">
                  <a:moveTo>
                    <a:pt x="587248" y="378205"/>
                  </a:moveTo>
                  <a:lnTo>
                    <a:pt x="586959" y="378460"/>
                  </a:lnTo>
                  <a:lnTo>
                    <a:pt x="587248" y="378205"/>
                  </a:lnTo>
                  <a:close/>
                </a:path>
                <a:path extrusionOk="0" h="944880" w="772795">
                  <a:moveTo>
                    <a:pt x="640671" y="350138"/>
                  </a:moveTo>
                  <a:lnTo>
                    <a:pt x="615315" y="350138"/>
                  </a:lnTo>
                  <a:lnTo>
                    <a:pt x="601218" y="364870"/>
                  </a:lnTo>
                  <a:lnTo>
                    <a:pt x="627581" y="364870"/>
                  </a:lnTo>
                  <a:lnTo>
                    <a:pt x="629285" y="363092"/>
                  </a:lnTo>
                  <a:lnTo>
                    <a:pt x="640671" y="350138"/>
                  </a:lnTo>
                  <a:close/>
                </a:path>
                <a:path extrusionOk="0" h="944880" w="772795">
                  <a:moveTo>
                    <a:pt x="653180" y="334899"/>
                  </a:moveTo>
                  <a:lnTo>
                    <a:pt x="628650" y="334899"/>
                  </a:lnTo>
                  <a:lnTo>
                    <a:pt x="615061" y="350392"/>
                  </a:lnTo>
                  <a:lnTo>
                    <a:pt x="615315" y="350138"/>
                  </a:lnTo>
                  <a:lnTo>
                    <a:pt x="640671" y="350138"/>
                  </a:lnTo>
                  <a:lnTo>
                    <a:pt x="643127" y="347344"/>
                  </a:lnTo>
                  <a:lnTo>
                    <a:pt x="653180" y="334899"/>
                  </a:lnTo>
                  <a:close/>
                </a:path>
                <a:path extrusionOk="0" h="944880" w="772795">
                  <a:moveTo>
                    <a:pt x="676845" y="302387"/>
                  </a:moveTo>
                  <a:lnTo>
                    <a:pt x="653923" y="302387"/>
                  </a:lnTo>
                  <a:lnTo>
                    <a:pt x="641350" y="319277"/>
                  </a:lnTo>
                  <a:lnTo>
                    <a:pt x="628396" y="335152"/>
                  </a:lnTo>
                  <a:lnTo>
                    <a:pt x="628650" y="334899"/>
                  </a:lnTo>
                  <a:lnTo>
                    <a:pt x="653180" y="334899"/>
                  </a:lnTo>
                  <a:lnTo>
                    <a:pt x="656463" y="330835"/>
                  </a:lnTo>
                  <a:lnTo>
                    <a:pt x="669290" y="313563"/>
                  </a:lnTo>
                  <a:lnTo>
                    <a:pt x="676845" y="302387"/>
                  </a:lnTo>
                  <a:close/>
                </a:path>
                <a:path extrusionOk="0" h="944880" w="772795">
                  <a:moveTo>
                    <a:pt x="641603" y="318897"/>
                  </a:moveTo>
                  <a:lnTo>
                    <a:pt x="641294" y="319277"/>
                  </a:lnTo>
                  <a:lnTo>
                    <a:pt x="641603" y="318897"/>
                  </a:lnTo>
                  <a:close/>
                </a:path>
                <a:path extrusionOk="0" h="944880" w="772795">
                  <a:moveTo>
                    <a:pt x="688097" y="284988"/>
                  </a:moveTo>
                  <a:lnTo>
                    <a:pt x="665734" y="284988"/>
                  </a:lnTo>
                  <a:lnTo>
                    <a:pt x="653669" y="302640"/>
                  </a:lnTo>
                  <a:lnTo>
                    <a:pt x="653923" y="302387"/>
                  </a:lnTo>
                  <a:lnTo>
                    <a:pt x="676845" y="302387"/>
                  </a:lnTo>
                  <a:lnTo>
                    <a:pt x="681482" y="295528"/>
                  </a:lnTo>
                  <a:lnTo>
                    <a:pt x="688097" y="284988"/>
                  </a:lnTo>
                  <a:close/>
                </a:path>
                <a:path extrusionOk="0" h="944880" w="772795">
                  <a:moveTo>
                    <a:pt x="727307" y="210312"/>
                  </a:moveTo>
                  <a:lnTo>
                    <a:pt x="706501" y="210312"/>
                  </a:lnTo>
                  <a:lnTo>
                    <a:pt x="697230" y="230124"/>
                  </a:lnTo>
                  <a:lnTo>
                    <a:pt x="687324" y="249047"/>
                  </a:lnTo>
                  <a:lnTo>
                    <a:pt x="676656" y="267462"/>
                  </a:lnTo>
                  <a:lnTo>
                    <a:pt x="665545" y="285264"/>
                  </a:lnTo>
                  <a:lnTo>
                    <a:pt x="665734" y="284988"/>
                  </a:lnTo>
                  <a:lnTo>
                    <a:pt x="688097" y="284988"/>
                  </a:lnTo>
                  <a:lnTo>
                    <a:pt x="693039" y="277113"/>
                  </a:lnTo>
                  <a:lnTo>
                    <a:pt x="704088" y="258063"/>
                  </a:lnTo>
                  <a:lnTo>
                    <a:pt x="714375" y="238378"/>
                  </a:lnTo>
                  <a:lnTo>
                    <a:pt x="723900" y="218312"/>
                  </a:lnTo>
                  <a:lnTo>
                    <a:pt x="727307" y="210312"/>
                  </a:lnTo>
                  <a:close/>
                </a:path>
                <a:path extrusionOk="0" h="944880" w="772795">
                  <a:moveTo>
                    <a:pt x="676783" y="267207"/>
                  </a:moveTo>
                  <a:lnTo>
                    <a:pt x="676624" y="267462"/>
                  </a:lnTo>
                  <a:lnTo>
                    <a:pt x="676783" y="267207"/>
                  </a:lnTo>
                  <a:close/>
                </a:path>
                <a:path extrusionOk="0" h="944880" w="772795">
                  <a:moveTo>
                    <a:pt x="687451" y="248665"/>
                  </a:moveTo>
                  <a:lnTo>
                    <a:pt x="687232" y="249047"/>
                  </a:lnTo>
                  <a:lnTo>
                    <a:pt x="687451" y="248665"/>
                  </a:lnTo>
                  <a:close/>
                </a:path>
                <a:path extrusionOk="0" h="944880" w="772795">
                  <a:moveTo>
                    <a:pt x="697357" y="229742"/>
                  </a:moveTo>
                  <a:lnTo>
                    <a:pt x="697158" y="230124"/>
                  </a:lnTo>
                  <a:lnTo>
                    <a:pt x="697357" y="229742"/>
                  </a:lnTo>
                  <a:close/>
                </a:path>
                <a:path extrusionOk="0" h="944880" w="772795">
                  <a:moveTo>
                    <a:pt x="749713" y="149732"/>
                  </a:moveTo>
                  <a:lnTo>
                    <a:pt x="729869" y="149732"/>
                  </a:lnTo>
                  <a:lnTo>
                    <a:pt x="722757" y="170687"/>
                  </a:lnTo>
                  <a:lnTo>
                    <a:pt x="715010" y="190753"/>
                  </a:lnTo>
                  <a:lnTo>
                    <a:pt x="706374" y="210565"/>
                  </a:lnTo>
                  <a:lnTo>
                    <a:pt x="706501" y="210312"/>
                  </a:lnTo>
                  <a:lnTo>
                    <a:pt x="727307" y="210312"/>
                  </a:lnTo>
                  <a:lnTo>
                    <a:pt x="732663" y="197738"/>
                  </a:lnTo>
                  <a:lnTo>
                    <a:pt x="740664" y="176911"/>
                  </a:lnTo>
                  <a:lnTo>
                    <a:pt x="748030" y="155575"/>
                  </a:lnTo>
                  <a:lnTo>
                    <a:pt x="749713" y="149732"/>
                  </a:lnTo>
                  <a:close/>
                </a:path>
                <a:path extrusionOk="0" h="944880" w="772795">
                  <a:moveTo>
                    <a:pt x="715137" y="190373"/>
                  </a:moveTo>
                  <a:lnTo>
                    <a:pt x="714971" y="190753"/>
                  </a:lnTo>
                  <a:lnTo>
                    <a:pt x="715137" y="190373"/>
                  </a:lnTo>
                  <a:close/>
                </a:path>
                <a:path extrusionOk="0" h="944880" w="772795">
                  <a:moveTo>
                    <a:pt x="722884" y="170306"/>
                  </a:moveTo>
                  <a:lnTo>
                    <a:pt x="722737" y="170687"/>
                  </a:lnTo>
                  <a:lnTo>
                    <a:pt x="722884" y="170306"/>
                  </a:lnTo>
                  <a:close/>
                </a:path>
                <a:path extrusionOk="0" h="944880" w="772795">
                  <a:moveTo>
                    <a:pt x="755560" y="128904"/>
                  </a:moveTo>
                  <a:lnTo>
                    <a:pt x="735965" y="128904"/>
                  </a:lnTo>
                  <a:lnTo>
                    <a:pt x="729756" y="150063"/>
                  </a:lnTo>
                  <a:lnTo>
                    <a:pt x="729869" y="149732"/>
                  </a:lnTo>
                  <a:lnTo>
                    <a:pt x="749713" y="149732"/>
                  </a:lnTo>
                  <a:lnTo>
                    <a:pt x="754252" y="133985"/>
                  </a:lnTo>
                  <a:lnTo>
                    <a:pt x="755560" y="128904"/>
                  </a:lnTo>
                  <a:close/>
                </a:path>
                <a:path extrusionOk="0" h="944880" w="772795">
                  <a:moveTo>
                    <a:pt x="760781" y="107695"/>
                  </a:moveTo>
                  <a:lnTo>
                    <a:pt x="741299" y="107695"/>
                  </a:lnTo>
                  <a:lnTo>
                    <a:pt x="735838" y="129159"/>
                  </a:lnTo>
                  <a:lnTo>
                    <a:pt x="735965" y="128904"/>
                  </a:lnTo>
                  <a:lnTo>
                    <a:pt x="755560" y="128904"/>
                  </a:lnTo>
                  <a:lnTo>
                    <a:pt x="759841" y="112267"/>
                  </a:lnTo>
                  <a:lnTo>
                    <a:pt x="760781" y="107695"/>
                  </a:lnTo>
                  <a:close/>
                </a:path>
                <a:path extrusionOk="0" h="944880" w="772795">
                  <a:moveTo>
                    <a:pt x="753618" y="0"/>
                  </a:moveTo>
                  <a:lnTo>
                    <a:pt x="753110" y="22098"/>
                  </a:lnTo>
                  <a:lnTo>
                    <a:pt x="753031" y="22860"/>
                  </a:lnTo>
                  <a:lnTo>
                    <a:pt x="751586" y="43814"/>
                  </a:lnTo>
                  <a:lnTo>
                    <a:pt x="749046" y="65404"/>
                  </a:lnTo>
                  <a:lnTo>
                    <a:pt x="745617" y="86867"/>
                  </a:lnTo>
                  <a:lnTo>
                    <a:pt x="741181" y="108158"/>
                  </a:lnTo>
                  <a:lnTo>
                    <a:pt x="741299" y="107695"/>
                  </a:lnTo>
                  <a:lnTo>
                    <a:pt x="760781" y="107695"/>
                  </a:lnTo>
                  <a:lnTo>
                    <a:pt x="764413" y="90042"/>
                  </a:lnTo>
                  <a:lnTo>
                    <a:pt x="767969" y="67817"/>
                  </a:lnTo>
                  <a:lnTo>
                    <a:pt x="770509" y="45338"/>
                  </a:lnTo>
                  <a:lnTo>
                    <a:pt x="772160" y="22860"/>
                  </a:lnTo>
                  <a:lnTo>
                    <a:pt x="772668" y="507"/>
                  </a:lnTo>
                  <a:lnTo>
                    <a:pt x="753618" y="0"/>
                  </a:lnTo>
                  <a:close/>
                </a:path>
                <a:path extrusionOk="0" h="944880" w="772795">
                  <a:moveTo>
                    <a:pt x="745617" y="86487"/>
                  </a:moveTo>
                  <a:lnTo>
                    <a:pt x="745539" y="86867"/>
                  </a:lnTo>
                  <a:lnTo>
                    <a:pt x="745617" y="86487"/>
                  </a:lnTo>
                  <a:close/>
                </a:path>
                <a:path extrusionOk="0" h="944880" w="772795">
                  <a:moveTo>
                    <a:pt x="749046" y="64897"/>
                  </a:moveTo>
                  <a:lnTo>
                    <a:pt x="748966" y="65404"/>
                  </a:lnTo>
                  <a:lnTo>
                    <a:pt x="749046" y="64897"/>
                  </a:lnTo>
                  <a:close/>
                </a:path>
                <a:path extrusionOk="0" h="944880" w="772795">
                  <a:moveTo>
                    <a:pt x="751586" y="43306"/>
                  </a:moveTo>
                  <a:lnTo>
                    <a:pt x="751527" y="43814"/>
                  </a:lnTo>
                  <a:lnTo>
                    <a:pt x="751586" y="43306"/>
                  </a:lnTo>
                  <a:close/>
                </a:path>
                <a:path extrusionOk="0" h="944880" w="772795">
                  <a:moveTo>
                    <a:pt x="753110" y="21716"/>
                  </a:moveTo>
                  <a:lnTo>
                    <a:pt x="753083" y="22098"/>
                  </a:lnTo>
                  <a:lnTo>
                    <a:pt x="753110" y="21716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46" name="Google Shape;146;p4"/>
            <p:cNvPicPr preferRelativeResize="0"/>
            <p:nvPr/>
          </p:nvPicPr>
          <p:blipFill rotWithShape="1">
            <a:blip r:embed="rId16">
              <a:alphaModFix/>
            </a:blip>
            <a:srcRect b="0" l="0" r="0" t="0"/>
            <a:stretch/>
          </p:blipFill>
          <p:spPr>
            <a:xfrm>
              <a:off x="10520171" y="0"/>
              <a:ext cx="1568196" cy="83515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7" name="Google Shape;147;p4"/>
          <p:cNvSpPr txBox="1"/>
          <p:nvPr/>
        </p:nvSpPr>
        <p:spPr>
          <a:xfrm>
            <a:off x="3040507" y="1155319"/>
            <a:ext cx="2712720" cy="8489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375285" lvl="0" marL="387350" marR="635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Добавляй код под каждый процесс и создавай его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508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историю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4"/>
          <p:cNvSpPr txBox="1"/>
          <p:nvPr/>
        </p:nvSpPr>
        <p:spPr>
          <a:xfrm>
            <a:off x="478942" y="2668016"/>
            <a:ext cx="2887980" cy="31057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0" marR="508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latin typeface="Calibri"/>
                <a:ea typeface="Calibri"/>
                <a:cs typeface="Calibri"/>
                <a:sym typeface="Calibri"/>
              </a:rPr>
              <a:t>Инструкция пользователя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218440" rtl="0" algn="l">
              <a:lnSpc>
                <a:spcPct val="96944"/>
              </a:lnSpc>
              <a:spcBef>
                <a:spcPts val="168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Внесение изменений в код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1440815" rtl="0" algn="l">
              <a:lnSpc>
                <a:spcPct val="10517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18D18A"/>
                </a:solidFill>
                <a:latin typeface="Calibri"/>
                <a:ea typeface="Calibri"/>
                <a:cs typeface="Calibri"/>
                <a:sym typeface="Calibri"/>
              </a:rPr>
              <a:t>в 2 клика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459739" lvl="0" marL="265430" marR="20955" rtl="0" algn="l">
              <a:lnSpc>
                <a:spcPct val="113333"/>
              </a:lnSpc>
              <a:spcBef>
                <a:spcPts val="1415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Сокращение времени разработки кода </a:t>
            </a:r>
            <a:r>
              <a:rPr b="1" lang="en-US" sz="2400">
                <a:solidFill>
                  <a:srgbClr val="18D18A"/>
                </a:solidFill>
                <a:latin typeface="Calibri"/>
                <a:ea typeface="Calibri"/>
                <a:cs typeface="Calibri"/>
                <a:sym typeface="Calibri"/>
              </a:rPr>
              <a:t>на 60%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20320" rtl="0" algn="r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Бизнес-менеджер собирать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20955" rtl="0" algn="r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готовые шаблоны как в Low-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2159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code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4"/>
          <p:cNvSpPr txBox="1"/>
          <p:nvPr/>
        </p:nvSpPr>
        <p:spPr>
          <a:xfrm>
            <a:off x="11839447" y="6361887"/>
            <a:ext cx="141605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3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5"/>
          <p:cNvSpPr txBox="1"/>
          <p:nvPr>
            <p:ph type="title"/>
          </p:nvPr>
        </p:nvSpPr>
        <p:spPr>
          <a:xfrm>
            <a:off x="1443355" y="204673"/>
            <a:ext cx="6091555" cy="3917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Мы провели интервью и нашли	своих людей</a:t>
            </a:r>
            <a:endParaRPr sz="2400"/>
          </a:p>
        </p:txBody>
      </p:sp>
      <p:sp>
        <p:nvSpPr>
          <p:cNvPr id="156" name="Google Shape;156;p5"/>
          <p:cNvSpPr txBox="1"/>
          <p:nvPr/>
        </p:nvSpPr>
        <p:spPr>
          <a:xfrm>
            <a:off x="476504" y="1470152"/>
            <a:ext cx="1718310" cy="8489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Стартап на микросервисной архитектуре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5"/>
          <p:cNvSpPr txBox="1"/>
          <p:nvPr/>
        </p:nvSpPr>
        <p:spPr>
          <a:xfrm>
            <a:off x="476504" y="2540254"/>
            <a:ext cx="2673985" cy="756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latin typeface="Calibri"/>
                <a:ea typeface="Calibri"/>
                <a:cs typeface="Calibri"/>
                <a:sym typeface="Calibri"/>
              </a:rPr>
              <a:t>Потребность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Быстрый вывод прототипа для работы с клиентом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5"/>
          <p:cNvSpPr txBox="1"/>
          <p:nvPr/>
        </p:nvSpPr>
        <p:spPr>
          <a:xfrm>
            <a:off x="476504" y="3515995"/>
            <a:ext cx="1851025" cy="756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latin typeface="Calibri"/>
                <a:ea typeface="Calibri"/>
                <a:cs typeface="Calibri"/>
                <a:sym typeface="Calibri"/>
              </a:rPr>
              <a:t>Проблема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Высокая текучка Постоянные созвоны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5"/>
          <p:cNvSpPr txBox="1"/>
          <p:nvPr/>
        </p:nvSpPr>
        <p:spPr>
          <a:xfrm>
            <a:off x="476504" y="4491050"/>
            <a:ext cx="2452370" cy="1000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latin typeface="Calibri"/>
                <a:ea typeface="Calibri"/>
                <a:cs typeface="Calibri"/>
                <a:sym typeface="Calibri"/>
              </a:rPr>
              <a:t>Сфера: </a:t>
            </a: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технологические стартапы с аналитикой, ИИ, сложным программным кодом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5"/>
          <p:cNvSpPr txBox="1"/>
          <p:nvPr/>
        </p:nvSpPr>
        <p:spPr>
          <a:xfrm>
            <a:off x="4267580" y="1470152"/>
            <a:ext cx="2269490" cy="8489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Автоматизация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внутренних процессов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разработки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5"/>
          <p:cNvSpPr txBox="1"/>
          <p:nvPr/>
        </p:nvSpPr>
        <p:spPr>
          <a:xfrm>
            <a:off x="4267580" y="2540254"/>
            <a:ext cx="2868930" cy="513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20+микросервисная архитектура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5841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+ несколько групп разработки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5"/>
          <p:cNvSpPr txBox="1"/>
          <p:nvPr/>
        </p:nvSpPr>
        <p:spPr>
          <a:xfrm>
            <a:off x="4267580" y="3272154"/>
            <a:ext cx="2997835" cy="1488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latin typeface="Calibri"/>
                <a:ea typeface="Calibri"/>
                <a:cs typeface="Calibri"/>
                <a:sym typeface="Calibri"/>
              </a:rPr>
              <a:t>Потребность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Ввод нового специалиста в работу Постоянные созвоны с командой руководителю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Контроль за структурой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Коммуникация с тестировщиками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5"/>
          <p:cNvSpPr txBox="1"/>
          <p:nvPr/>
        </p:nvSpPr>
        <p:spPr>
          <a:xfrm>
            <a:off x="4267580" y="4979289"/>
            <a:ext cx="3050540" cy="513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latin typeface="Calibri"/>
                <a:ea typeface="Calibri"/>
                <a:cs typeface="Calibri"/>
                <a:sym typeface="Calibri"/>
              </a:rPr>
              <a:t>Сфера</a:t>
            </a: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: аналитика данных, wifi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модерация, системы безопасности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5"/>
          <p:cNvSpPr txBox="1"/>
          <p:nvPr/>
        </p:nvSpPr>
        <p:spPr>
          <a:xfrm>
            <a:off x="8280654" y="1470152"/>
            <a:ext cx="1929130" cy="574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Клиентопотоковые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приложение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5"/>
          <p:cNvSpPr txBox="1"/>
          <p:nvPr/>
        </p:nvSpPr>
        <p:spPr>
          <a:xfrm>
            <a:off x="8280654" y="2265933"/>
            <a:ext cx="3020060" cy="513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latin typeface="Calibri"/>
                <a:ea typeface="Calibri"/>
                <a:cs typeface="Calibri"/>
                <a:sym typeface="Calibri"/>
              </a:rPr>
              <a:t>80</a:t>
            </a: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+микросервисная архитектура + несколько проектных групп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5"/>
          <p:cNvSpPr txBox="1"/>
          <p:nvPr/>
        </p:nvSpPr>
        <p:spPr>
          <a:xfrm>
            <a:off x="8280654" y="2997454"/>
            <a:ext cx="3292475" cy="1000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latin typeface="Calibri"/>
                <a:ea typeface="Calibri"/>
                <a:cs typeface="Calibri"/>
                <a:sym typeface="Calibri"/>
              </a:rPr>
              <a:t>Потребность: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Быстро вносить изменения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Вносить изменения без разработчика Говорить с разработчиками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5"/>
          <p:cNvSpPr txBox="1"/>
          <p:nvPr/>
        </p:nvSpPr>
        <p:spPr>
          <a:xfrm>
            <a:off x="8280654" y="4217034"/>
            <a:ext cx="2292985" cy="269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latin typeface="Calibri"/>
                <a:ea typeface="Calibri"/>
                <a:cs typeface="Calibri"/>
                <a:sym typeface="Calibri"/>
              </a:rPr>
              <a:t>Сфера</a:t>
            </a: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: Вкуссвил, sports.ru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8" name="Google Shape;168;p5"/>
          <p:cNvGrpSpPr/>
          <p:nvPr/>
        </p:nvGrpSpPr>
        <p:grpSpPr>
          <a:xfrm>
            <a:off x="248411" y="0"/>
            <a:ext cx="11839956" cy="5572633"/>
            <a:chOff x="248411" y="0"/>
            <a:chExt cx="11839956" cy="5572633"/>
          </a:xfrm>
        </p:grpSpPr>
        <p:pic>
          <p:nvPicPr>
            <p:cNvPr id="169" name="Google Shape;169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48411" y="216408"/>
              <a:ext cx="1024127" cy="4846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0" name="Google Shape;170;p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0520171" y="0"/>
              <a:ext cx="1568196" cy="8351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1" name="Google Shape;171;p5"/>
            <p:cNvSpPr/>
            <p:nvPr/>
          </p:nvSpPr>
          <p:spPr>
            <a:xfrm>
              <a:off x="7772780" y="5241163"/>
              <a:ext cx="1681480" cy="331470"/>
            </a:xfrm>
            <a:custGeom>
              <a:rect b="b" l="l" r="r" t="t"/>
              <a:pathLst>
                <a:path extrusionOk="0" h="331470" w="1681479">
                  <a:moveTo>
                    <a:pt x="1619172" y="285254"/>
                  </a:moveTo>
                  <a:lnTo>
                    <a:pt x="1599692" y="305434"/>
                  </a:lnTo>
                  <a:lnTo>
                    <a:pt x="1680972" y="330962"/>
                  </a:lnTo>
                  <a:lnTo>
                    <a:pt x="1667907" y="293878"/>
                  </a:lnTo>
                  <a:lnTo>
                    <a:pt x="1628775" y="293878"/>
                  </a:lnTo>
                  <a:lnTo>
                    <a:pt x="1619918" y="285588"/>
                  </a:lnTo>
                  <a:lnTo>
                    <a:pt x="1619172" y="285254"/>
                  </a:lnTo>
                  <a:close/>
                </a:path>
                <a:path extrusionOk="0" h="331470" w="1681479">
                  <a:moveTo>
                    <a:pt x="1619918" y="285588"/>
                  </a:moveTo>
                  <a:lnTo>
                    <a:pt x="1628775" y="293878"/>
                  </a:lnTo>
                  <a:lnTo>
                    <a:pt x="1635840" y="286258"/>
                  </a:lnTo>
                  <a:lnTo>
                    <a:pt x="1621409" y="286258"/>
                  </a:lnTo>
                  <a:lnTo>
                    <a:pt x="1619918" y="285588"/>
                  </a:lnTo>
                  <a:close/>
                </a:path>
                <a:path extrusionOk="0" h="331470" w="1681479">
                  <a:moveTo>
                    <a:pt x="1652651" y="250571"/>
                  </a:moveTo>
                  <a:lnTo>
                    <a:pt x="1632566" y="271377"/>
                  </a:lnTo>
                  <a:lnTo>
                    <a:pt x="1641728" y="279908"/>
                  </a:lnTo>
                  <a:lnTo>
                    <a:pt x="1628775" y="293878"/>
                  </a:lnTo>
                  <a:lnTo>
                    <a:pt x="1667907" y="293878"/>
                  </a:lnTo>
                  <a:lnTo>
                    <a:pt x="1652651" y="250571"/>
                  </a:lnTo>
                  <a:close/>
                </a:path>
                <a:path extrusionOk="0" h="331470" w="1681479">
                  <a:moveTo>
                    <a:pt x="1619439" y="284977"/>
                  </a:moveTo>
                  <a:lnTo>
                    <a:pt x="1619918" y="285588"/>
                  </a:lnTo>
                  <a:lnTo>
                    <a:pt x="1621409" y="286258"/>
                  </a:lnTo>
                  <a:lnTo>
                    <a:pt x="1619439" y="284977"/>
                  </a:lnTo>
                  <a:close/>
                </a:path>
                <a:path extrusionOk="0" h="331470" w="1681479">
                  <a:moveTo>
                    <a:pt x="1632566" y="271377"/>
                  </a:moveTo>
                  <a:lnTo>
                    <a:pt x="1619439" y="284977"/>
                  </a:lnTo>
                  <a:lnTo>
                    <a:pt x="1621409" y="286258"/>
                  </a:lnTo>
                  <a:lnTo>
                    <a:pt x="1635840" y="286258"/>
                  </a:lnTo>
                  <a:lnTo>
                    <a:pt x="1641728" y="279908"/>
                  </a:lnTo>
                  <a:lnTo>
                    <a:pt x="1632566" y="271377"/>
                  </a:lnTo>
                  <a:close/>
                </a:path>
                <a:path extrusionOk="0" h="331470" w="1681479">
                  <a:moveTo>
                    <a:pt x="1619356" y="285063"/>
                  </a:moveTo>
                  <a:lnTo>
                    <a:pt x="1619172" y="285254"/>
                  </a:lnTo>
                  <a:lnTo>
                    <a:pt x="1619918" y="285588"/>
                  </a:lnTo>
                  <a:lnTo>
                    <a:pt x="1619356" y="285063"/>
                  </a:lnTo>
                  <a:close/>
                </a:path>
                <a:path extrusionOk="0" h="331470" w="1681479">
                  <a:moveTo>
                    <a:pt x="1620678" y="265049"/>
                  </a:moveTo>
                  <a:lnTo>
                    <a:pt x="1568196" y="265049"/>
                  </a:lnTo>
                  <a:lnTo>
                    <a:pt x="1587880" y="272161"/>
                  </a:lnTo>
                  <a:lnTo>
                    <a:pt x="1605661" y="279146"/>
                  </a:lnTo>
                  <a:lnTo>
                    <a:pt x="1619172" y="285254"/>
                  </a:lnTo>
                  <a:lnTo>
                    <a:pt x="1619264" y="284977"/>
                  </a:lnTo>
                  <a:lnTo>
                    <a:pt x="1618869" y="284606"/>
                  </a:lnTo>
                  <a:lnTo>
                    <a:pt x="1619796" y="284606"/>
                  </a:lnTo>
                  <a:lnTo>
                    <a:pt x="1632566" y="271377"/>
                  </a:lnTo>
                  <a:lnTo>
                    <a:pt x="1630679" y="269621"/>
                  </a:lnTo>
                  <a:lnTo>
                    <a:pt x="1620678" y="265049"/>
                  </a:lnTo>
                  <a:close/>
                </a:path>
                <a:path extrusionOk="0" h="331470" w="1681479">
                  <a:moveTo>
                    <a:pt x="1618869" y="284606"/>
                  </a:moveTo>
                  <a:lnTo>
                    <a:pt x="1619356" y="285063"/>
                  </a:lnTo>
                  <a:lnTo>
                    <a:pt x="1618869" y="284606"/>
                  </a:lnTo>
                  <a:close/>
                </a:path>
                <a:path extrusionOk="0" h="331470" w="1681479">
                  <a:moveTo>
                    <a:pt x="1619796" y="284606"/>
                  </a:moveTo>
                  <a:lnTo>
                    <a:pt x="1618869" y="284606"/>
                  </a:lnTo>
                  <a:lnTo>
                    <a:pt x="1619439" y="284977"/>
                  </a:lnTo>
                  <a:lnTo>
                    <a:pt x="1619796" y="284606"/>
                  </a:lnTo>
                  <a:close/>
                </a:path>
                <a:path extrusionOk="0" h="331470" w="1681479">
                  <a:moveTo>
                    <a:pt x="1605279" y="279019"/>
                  </a:moveTo>
                  <a:lnTo>
                    <a:pt x="1605562" y="279146"/>
                  </a:lnTo>
                  <a:lnTo>
                    <a:pt x="1605279" y="279019"/>
                  </a:lnTo>
                  <a:close/>
                </a:path>
                <a:path extrusionOk="0" h="331470" w="1681479">
                  <a:moveTo>
                    <a:pt x="1587500" y="272034"/>
                  </a:moveTo>
                  <a:lnTo>
                    <a:pt x="1587824" y="272161"/>
                  </a:lnTo>
                  <a:lnTo>
                    <a:pt x="1587500" y="272034"/>
                  </a:lnTo>
                  <a:close/>
                </a:path>
                <a:path extrusionOk="0" h="331470" w="1681479">
                  <a:moveTo>
                    <a:pt x="1604442" y="258190"/>
                  </a:moveTo>
                  <a:lnTo>
                    <a:pt x="1546860" y="258190"/>
                  </a:lnTo>
                  <a:lnTo>
                    <a:pt x="1568450" y="265175"/>
                  </a:lnTo>
                  <a:lnTo>
                    <a:pt x="1568196" y="265049"/>
                  </a:lnTo>
                  <a:lnTo>
                    <a:pt x="1620678" y="265049"/>
                  </a:lnTo>
                  <a:lnTo>
                    <a:pt x="1612900" y="261493"/>
                  </a:lnTo>
                  <a:lnTo>
                    <a:pt x="1604442" y="258190"/>
                  </a:lnTo>
                  <a:close/>
                </a:path>
                <a:path extrusionOk="0" h="331470" w="1681479">
                  <a:moveTo>
                    <a:pt x="1586662" y="251459"/>
                  </a:moveTo>
                  <a:lnTo>
                    <a:pt x="1524127" y="251459"/>
                  </a:lnTo>
                  <a:lnTo>
                    <a:pt x="1547114" y="258318"/>
                  </a:lnTo>
                  <a:lnTo>
                    <a:pt x="1546860" y="258190"/>
                  </a:lnTo>
                  <a:lnTo>
                    <a:pt x="1604442" y="258190"/>
                  </a:lnTo>
                  <a:lnTo>
                    <a:pt x="1594358" y="254253"/>
                  </a:lnTo>
                  <a:lnTo>
                    <a:pt x="1586662" y="251459"/>
                  </a:lnTo>
                  <a:close/>
                </a:path>
                <a:path extrusionOk="0" h="331470" w="1681479">
                  <a:moveTo>
                    <a:pt x="1568064" y="244983"/>
                  </a:moveTo>
                  <a:lnTo>
                    <a:pt x="1499616" y="244983"/>
                  </a:lnTo>
                  <a:lnTo>
                    <a:pt x="1524253" y="251587"/>
                  </a:lnTo>
                  <a:lnTo>
                    <a:pt x="1524127" y="251459"/>
                  </a:lnTo>
                  <a:lnTo>
                    <a:pt x="1586662" y="251459"/>
                  </a:lnTo>
                  <a:lnTo>
                    <a:pt x="1574419" y="247015"/>
                  </a:lnTo>
                  <a:lnTo>
                    <a:pt x="1568064" y="244983"/>
                  </a:lnTo>
                  <a:close/>
                </a:path>
                <a:path extrusionOk="0" h="331470" w="1681479">
                  <a:moveTo>
                    <a:pt x="1504920" y="226695"/>
                  </a:moveTo>
                  <a:lnTo>
                    <a:pt x="1417827" y="226695"/>
                  </a:lnTo>
                  <a:lnTo>
                    <a:pt x="1446657" y="232664"/>
                  </a:lnTo>
                  <a:lnTo>
                    <a:pt x="1446402" y="232664"/>
                  </a:lnTo>
                  <a:lnTo>
                    <a:pt x="1473835" y="238759"/>
                  </a:lnTo>
                  <a:lnTo>
                    <a:pt x="1499870" y="245109"/>
                  </a:lnTo>
                  <a:lnTo>
                    <a:pt x="1499616" y="244983"/>
                  </a:lnTo>
                  <a:lnTo>
                    <a:pt x="1568064" y="244983"/>
                  </a:lnTo>
                  <a:lnTo>
                    <a:pt x="1552575" y="240030"/>
                  </a:lnTo>
                  <a:lnTo>
                    <a:pt x="1529334" y="233172"/>
                  </a:lnTo>
                  <a:lnTo>
                    <a:pt x="1504920" y="226695"/>
                  </a:lnTo>
                  <a:close/>
                </a:path>
                <a:path extrusionOk="0" h="331470" w="1681479">
                  <a:moveTo>
                    <a:pt x="1289875" y="186181"/>
                  </a:moveTo>
                  <a:lnTo>
                    <a:pt x="1114298" y="186181"/>
                  </a:lnTo>
                  <a:lnTo>
                    <a:pt x="1187577" y="193040"/>
                  </a:lnTo>
                  <a:lnTo>
                    <a:pt x="1258062" y="201168"/>
                  </a:lnTo>
                  <a:lnTo>
                    <a:pt x="1292098" y="205740"/>
                  </a:lnTo>
                  <a:lnTo>
                    <a:pt x="1325118" y="210565"/>
                  </a:lnTo>
                  <a:lnTo>
                    <a:pt x="1357249" y="215646"/>
                  </a:lnTo>
                  <a:lnTo>
                    <a:pt x="1388110" y="221106"/>
                  </a:lnTo>
                  <a:lnTo>
                    <a:pt x="1417954" y="226822"/>
                  </a:lnTo>
                  <a:lnTo>
                    <a:pt x="1504920" y="226695"/>
                  </a:lnTo>
                  <a:lnTo>
                    <a:pt x="1450594" y="213995"/>
                  </a:lnTo>
                  <a:lnTo>
                    <a:pt x="1391539" y="202311"/>
                  </a:lnTo>
                  <a:lnTo>
                    <a:pt x="1294638" y="186817"/>
                  </a:lnTo>
                  <a:lnTo>
                    <a:pt x="1289875" y="186181"/>
                  </a:lnTo>
                  <a:close/>
                </a:path>
                <a:path extrusionOk="0" h="331470" w="1681479">
                  <a:moveTo>
                    <a:pt x="19050" y="0"/>
                  </a:moveTo>
                  <a:lnTo>
                    <a:pt x="0" y="1270"/>
                  </a:lnTo>
                  <a:lnTo>
                    <a:pt x="380" y="6096"/>
                  </a:lnTo>
                  <a:lnTo>
                    <a:pt x="1650" y="11175"/>
                  </a:lnTo>
                  <a:lnTo>
                    <a:pt x="33274" y="46862"/>
                  </a:lnTo>
                  <a:lnTo>
                    <a:pt x="77597" y="70103"/>
                  </a:lnTo>
                  <a:lnTo>
                    <a:pt x="116077" y="84581"/>
                  </a:lnTo>
                  <a:lnTo>
                    <a:pt x="161163" y="98425"/>
                  </a:lnTo>
                  <a:lnTo>
                    <a:pt x="212344" y="111378"/>
                  </a:lnTo>
                  <a:lnTo>
                    <a:pt x="268859" y="123571"/>
                  </a:lnTo>
                  <a:lnTo>
                    <a:pt x="330200" y="134620"/>
                  </a:lnTo>
                  <a:lnTo>
                    <a:pt x="395732" y="144653"/>
                  </a:lnTo>
                  <a:lnTo>
                    <a:pt x="465074" y="153543"/>
                  </a:lnTo>
                  <a:lnTo>
                    <a:pt x="537337" y="161036"/>
                  </a:lnTo>
                  <a:lnTo>
                    <a:pt x="612267" y="167005"/>
                  </a:lnTo>
                  <a:lnTo>
                    <a:pt x="688848" y="171450"/>
                  </a:lnTo>
                  <a:lnTo>
                    <a:pt x="766572" y="174117"/>
                  </a:lnTo>
                  <a:lnTo>
                    <a:pt x="923290" y="176275"/>
                  </a:lnTo>
                  <a:lnTo>
                    <a:pt x="1000887" y="179070"/>
                  </a:lnTo>
                  <a:lnTo>
                    <a:pt x="1000633" y="179070"/>
                  </a:lnTo>
                  <a:lnTo>
                    <a:pt x="1076960" y="183515"/>
                  </a:lnTo>
                  <a:lnTo>
                    <a:pt x="1114425" y="186309"/>
                  </a:lnTo>
                  <a:lnTo>
                    <a:pt x="1114298" y="186181"/>
                  </a:lnTo>
                  <a:lnTo>
                    <a:pt x="1289875" y="186181"/>
                  </a:lnTo>
                  <a:lnTo>
                    <a:pt x="1189482" y="173990"/>
                  </a:lnTo>
                  <a:lnTo>
                    <a:pt x="1115822" y="167259"/>
                  </a:lnTo>
                  <a:lnTo>
                    <a:pt x="1001649" y="160020"/>
                  </a:lnTo>
                  <a:lnTo>
                    <a:pt x="923671" y="157225"/>
                  </a:lnTo>
                  <a:lnTo>
                    <a:pt x="766952" y="155194"/>
                  </a:lnTo>
                  <a:lnTo>
                    <a:pt x="767207" y="155194"/>
                  </a:lnTo>
                  <a:lnTo>
                    <a:pt x="689610" y="152527"/>
                  </a:lnTo>
                  <a:lnTo>
                    <a:pt x="613410" y="147955"/>
                  </a:lnTo>
                  <a:lnTo>
                    <a:pt x="576072" y="145287"/>
                  </a:lnTo>
                  <a:lnTo>
                    <a:pt x="502793" y="138556"/>
                  </a:lnTo>
                  <a:lnTo>
                    <a:pt x="467233" y="134620"/>
                  </a:lnTo>
                  <a:lnTo>
                    <a:pt x="432308" y="130302"/>
                  </a:lnTo>
                  <a:lnTo>
                    <a:pt x="399344" y="125856"/>
                  </a:lnTo>
                  <a:lnTo>
                    <a:pt x="398525" y="125856"/>
                  </a:lnTo>
                  <a:lnTo>
                    <a:pt x="365378" y="120903"/>
                  </a:lnTo>
                  <a:lnTo>
                    <a:pt x="333248" y="115824"/>
                  </a:lnTo>
                  <a:lnTo>
                    <a:pt x="302983" y="110490"/>
                  </a:lnTo>
                  <a:lnTo>
                    <a:pt x="302387" y="110490"/>
                  </a:lnTo>
                  <a:lnTo>
                    <a:pt x="273081" y="104902"/>
                  </a:lnTo>
                  <a:lnTo>
                    <a:pt x="272669" y="104902"/>
                  </a:lnTo>
                  <a:lnTo>
                    <a:pt x="243840" y="98933"/>
                  </a:lnTo>
                  <a:lnTo>
                    <a:pt x="244094" y="98933"/>
                  </a:lnTo>
                  <a:lnTo>
                    <a:pt x="216662" y="92837"/>
                  </a:lnTo>
                  <a:lnTo>
                    <a:pt x="190626" y="86487"/>
                  </a:lnTo>
                  <a:lnTo>
                    <a:pt x="190880" y="86487"/>
                  </a:lnTo>
                  <a:lnTo>
                    <a:pt x="166601" y="80137"/>
                  </a:lnTo>
                  <a:lnTo>
                    <a:pt x="166370" y="80137"/>
                  </a:lnTo>
                  <a:lnTo>
                    <a:pt x="143808" y="73406"/>
                  </a:lnTo>
                  <a:lnTo>
                    <a:pt x="143637" y="73406"/>
                  </a:lnTo>
                  <a:lnTo>
                    <a:pt x="122439" y="66548"/>
                  </a:lnTo>
                  <a:lnTo>
                    <a:pt x="122300" y="66548"/>
                  </a:lnTo>
                  <a:lnTo>
                    <a:pt x="102489" y="59436"/>
                  </a:lnTo>
                  <a:lnTo>
                    <a:pt x="84836" y="52450"/>
                  </a:lnTo>
                  <a:lnTo>
                    <a:pt x="69088" y="45339"/>
                  </a:lnTo>
                  <a:lnTo>
                    <a:pt x="69348" y="45339"/>
                  </a:lnTo>
                  <a:lnTo>
                    <a:pt x="55987" y="38481"/>
                  </a:lnTo>
                  <a:lnTo>
                    <a:pt x="44382" y="31368"/>
                  </a:lnTo>
                  <a:lnTo>
                    <a:pt x="44196" y="31368"/>
                  </a:lnTo>
                  <a:lnTo>
                    <a:pt x="34937" y="24511"/>
                  </a:lnTo>
                  <a:lnTo>
                    <a:pt x="34798" y="24511"/>
                  </a:lnTo>
                  <a:lnTo>
                    <a:pt x="33909" y="23749"/>
                  </a:lnTo>
                  <a:lnTo>
                    <a:pt x="27482" y="17653"/>
                  </a:lnTo>
                  <a:lnTo>
                    <a:pt x="26670" y="16890"/>
                  </a:lnTo>
                  <a:lnTo>
                    <a:pt x="26797" y="16890"/>
                  </a:lnTo>
                  <a:lnTo>
                    <a:pt x="24892" y="14605"/>
                  </a:lnTo>
                  <a:lnTo>
                    <a:pt x="22098" y="10668"/>
                  </a:lnTo>
                  <a:lnTo>
                    <a:pt x="21319" y="9017"/>
                  </a:lnTo>
                  <a:lnTo>
                    <a:pt x="21082" y="9017"/>
                  </a:lnTo>
                  <a:lnTo>
                    <a:pt x="19685" y="5080"/>
                  </a:lnTo>
                  <a:lnTo>
                    <a:pt x="19456" y="3809"/>
                  </a:lnTo>
                  <a:lnTo>
                    <a:pt x="19303" y="3809"/>
                  </a:lnTo>
                  <a:lnTo>
                    <a:pt x="19050" y="2286"/>
                  </a:lnTo>
                  <a:lnTo>
                    <a:pt x="19202" y="2286"/>
                  </a:lnTo>
                  <a:lnTo>
                    <a:pt x="19050" y="0"/>
                  </a:lnTo>
                  <a:close/>
                </a:path>
                <a:path extrusionOk="0" h="331470" w="1681479">
                  <a:moveTo>
                    <a:pt x="398399" y="125730"/>
                  </a:moveTo>
                  <a:lnTo>
                    <a:pt x="399344" y="125856"/>
                  </a:lnTo>
                  <a:lnTo>
                    <a:pt x="398399" y="125730"/>
                  </a:lnTo>
                  <a:close/>
                </a:path>
                <a:path extrusionOk="0" h="331470" w="1681479">
                  <a:moveTo>
                    <a:pt x="302260" y="110362"/>
                  </a:moveTo>
                  <a:lnTo>
                    <a:pt x="302387" y="110490"/>
                  </a:lnTo>
                  <a:lnTo>
                    <a:pt x="302983" y="110490"/>
                  </a:lnTo>
                  <a:lnTo>
                    <a:pt x="302260" y="110362"/>
                  </a:lnTo>
                  <a:close/>
                </a:path>
                <a:path extrusionOk="0" h="331470" w="1681479">
                  <a:moveTo>
                    <a:pt x="272415" y="104775"/>
                  </a:moveTo>
                  <a:lnTo>
                    <a:pt x="272669" y="104902"/>
                  </a:lnTo>
                  <a:lnTo>
                    <a:pt x="273081" y="104902"/>
                  </a:lnTo>
                  <a:lnTo>
                    <a:pt x="272415" y="104775"/>
                  </a:lnTo>
                  <a:close/>
                </a:path>
                <a:path extrusionOk="0" h="331470" w="1681479">
                  <a:moveTo>
                    <a:pt x="166116" y="80009"/>
                  </a:moveTo>
                  <a:lnTo>
                    <a:pt x="166370" y="80137"/>
                  </a:lnTo>
                  <a:lnTo>
                    <a:pt x="166601" y="80137"/>
                  </a:lnTo>
                  <a:lnTo>
                    <a:pt x="166116" y="80009"/>
                  </a:lnTo>
                  <a:close/>
                </a:path>
                <a:path extrusionOk="0" h="331470" w="1681479">
                  <a:moveTo>
                    <a:pt x="143383" y="73278"/>
                  </a:moveTo>
                  <a:lnTo>
                    <a:pt x="143637" y="73406"/>
                  </a:lnTo>
                  <a:lnTo>
                    <a:pt x="143808" y="73406"/>
                  </a:lnTo>
                  <a:lnTo>
                    <a:pt x="143383" y="73278"/>
                  </a:lnTo>
                  <a:close/>
                </a:path>
                <a:path extrusionOk="0" h="331470" w="1681479">
                  <a:moveTo>
                    <a:pt x="122047" y="66421"/>
                  </a:moveTo>
                  <a:lnTo>
                    <a:pt x="122300" y="66548"/>
                  </a:lnTo>
                  <a:lnTo>
                    <a:pt x="122439" y="66548"/>
                  </a:lnTo>
                  <a:lnTo>
                    <a:pt x="122047" y="66421"/>
                  </a:lnTo>
                  <a:close/>
                </a:path>
                <a:path extrusionOk="0" h="331470" w="1681479">
                  <a:moveTo>
                    <a:pt x="102547" y="59436"/>
                  </a:moveTo>
                  <a:lnTo>
                    <a:pt x="102870" y="59562"/>
                  </a:lnTo>
                  <a:lnTo>
                    <a:pt x="102547" y="59436"/>
                  </a:lnTo>
                  <a:close/>
                </a:path>
                <a:path extrusionOk="0" h="331470" w="1681479">
                  <a:moveTo>
                    <a:pt x="84934" y="52450"/>
                  </a:moveTo>
                  <a:lnTo>
                    <a:pt x="85217" y="52578"/>
                  </a:lnTo>
                  <a:lnTo>
                    <a:pt x="84934" y="52450"/>
                  </a:lnTo>
                  <a:close/>
                </a:path>
                <a:path extrusionOk="0" h="331470" w="1681479">
                  <a:moveTo>
                    <a:pt x="69348" y="45339"/>
                  </a:moveTo>
                  <a:lnTo>
                    <a:pt x="69088" y="45339"/>
                  </a:lnTo>
                  <a:lnTo>
                    <a:pt x="69596" y="45465"/>
                  </a:lnTo>
                  <a:lnTo>
                    <a:pt x="69348" y="45339"/>
                  </a:lnTo>
                  <a:close/>
                </a:path>
                <a:path extrusionOk="0" h="331470" w="1681479">
                  <a:moveTo>
                    <a:pt x="55356" y="38157"/>
                  </a:moveTo>
                  <a:lnTo>
                    <a:pt x="55879" y="38481"/>
                  </a:lnTo>
                  <a:lnTo>
                    <a:pt x="55356" y="38157"/>
                  </a:lnTo>
                  <a:close/>
                </a:path>
                <a:path extrusionOk="0" h="331470" w="1681479">
                  <a:moveTo>
                    <a:pt x="55264" y="38100"/>
                  </a:moveTo>
                  <a:close/>
                </a:path>
                <a:path extrusionOk="0" h="331470" w="1681479">
                  <a:moveTo>
                    <a:pt x="43561" y="30861"/>
                  </a:moveTo>
                  <a:lnTo>
                    <a:pt x="44196" y="31368"/>
                  </a:lnTo>
                  <a:lnTo>
                    <a:pt x="44382" y="31368"/>
                  </a:lnTo>
                  <a:lnTo>
                    <a:pt x="43561" y="30861"/>
                  </a:lnTo>
                  <a:close/>
                </a:path>
                <a:path extrusionOk="0" h="331470" w="1681479">
                  <a:moveTo>
                    <a:pt x="33909" y="23749"/>
                  </a:moveTo>
                  <a:lnTo>
                    <a:pt x="34798" y="24511"/>
                  </a:lnTo>
                  <a:lnTo>
                    <a:pt x="34272" y="24017"/>
                  </a:lnTo>
                  <a:lnTo>
                    <a:pt x="33909" y="23749"/>
                  </a:lnTo>
                  <a:close/>
                </a:path>
                <a:path extrusionOk="0" h="331470" w="1681479">
                  <a:moveTo>
                    <a:pt x="34272" y="24017"/>
                  </a:moveTo>
                  <a:lnTo>
                    <a:pt x="34798" y="24511"/>
                  </a:lnTo>
                  <a:lnTo>
                    <a:pt x="34937" y="24511"/>
                  </a:lnTo>
                  <a:lnTo>
                    <a:pt x="34272" y="24017"/>
                  </a:lnTo>
                  <a:close/>
                </a:path>
                <a:path extrusionOk="0" h="331470" w="1681479">
                  <a:moveTo>
                    <a:pt x="33985" y="23749"/>
                  </a:moveTo>
                  <a:lnTo>
                    <a:pt x="34272" y="24017"/>
                  </a:lnTo>
                  <a:lnTo>
                    <a:pt x="33985" y="23749"/>
                  </a:lnTo>
                  <a:close/>
                </a:path>
                <a:path extrusionOk="0" h="331470" w="1681479">
                  <a:moveTo>
                    <a:pt x="26670" y="16890"/>
                  </a:moveTo>
                  <a:lnTo>
                    <a:pt x="27432" y="17653"/>
                  </a:lnTo>
                  <a:lnTo>
                    <a:pt x="27250" y="17435"/>
                  </a:lnTo>
                  <a:lnTo>
                    <a:pt x="26670" y="16890"/>
                  </a:lnTo>
                  <a:close/>
                </a:path>
                <a:path extrusionOk="0" h="331470" w="1681479">
                  <a:moveTo>
                    <a:pt x="27250" y="17435"/>
                  </a:moveTo>
                  <a:lnTo>
                    <a:pt x="27432" y="17653"/>
                  </a:lnTo>
                  <a:lnTo>
                    <a:pt x="27250" y="17435"/>
                  </a:lnTo>
                  <a:close/>
                </a:path>
                <a:path extrusionOk="0" h="331470" w="1681479">
                  <a:moveTo>
                    <a:pt x="26797" y="16890"/>
                  </a:moveTo>
                  <a:lnTo>
                    <a:pt x="26670" y="16890"/>
                  </a:lnTo>
                  <a:lnTo>
                    <a:pt x="27250" y="17435"/>
                  </a:lnTo>
                  <a:lnTo>
                    <a:pt x="26797" y="16890"/>
                  </a:lnTo>
                  <a:close/>
                </a:path>
                <a:path extrusionOk="0" h="331470" w="1681479">
                  <a:moveTo>
                    <a:pt x="24257" y="13843"/>
                  </a:moveTo>
                  <a:lnTo>
                    <a:pt x="24765" y="14605"/>
                  </a:lnTo>
                  <a:lnTo>
                    <a:pt x="24257" y="13843"/>
                  </a:lnTo>
                  <a:close/>
                </a:path>
                <a:path extrusionOk="0" h="331470" w="1681479">
                  <a:moveTo>
                    <a:pt x="22575" y="11373"/>
                  </a:moveTo>
                  <a:close/>
                </a:path>
                <a:path extrusionOk="0" h="331470" w="1681479">
                  <a:moveTo>
                    <a:pt x="22199" y="10668"/>
                  </a:moveTo>
                  <a:lnTo>
                    <a:pt x="22575" y="11373"/>
                  </a:lnTo>
                  <a:lnTo>
                    <a:pt x="22199" y="10668"/>
                  </a:lnTo>
                  <a:close/>
                </a:path>
                <a:path extrusionOk="0" h="331470" w="1681479">
                  <a:moveTo>
                    <a:pt x="20610" y="7688"/>
                  </a:moveTo>
                  <a:lnTo>
                    <a:pt x="21082" y="9017"/>
                  </a:lnTo>
                  <a:lnTo>
                    <a:pt x="21319" y="9017"/>
                  </a:lnTo>
                  <a:lnTo>
                    <a:pt x="20610" y="7688"/>
                  </a:lnTo>
                  <a:close/>
                </a:path>
                <a:path extrusionOk="0" h="331470" w="1681479">
                  <a:moveTo>
                    <a:pt x="20586" y="7620"/>
                  </a:moveTo>
                  <a:close/>
                </a:path>
                <a:path extrusionOk="0" h="331470" w="1681479">
                  <a:moveTo>
                    <a:pt x="19795" y="5080"/>
                  </a:moveTo>
                  <a:lnTo>
                    <a:pt x="20066" y="6096"/>
                  </a:lnTo>
                  <a:lnTo>
                    <a:pt x="19795" y="5080"/>
                  </a:lnTo>
                  <a:close/>
                </a:path>
                <a:path extrusionOk="0" h="331470" w="1681479">
                  <a:moveTo>
                    <a:pt x="19050" y="2286"/>
                  </a:moveTo>
                  <a:lnTo>
                    <a:pt x="19303" y="3809"/>
                  </a:lnTo>
                  <a:lnTo>
                    <a:pt x="19253" y="3047"/>
                  </a:lnTo>
                  <a:lnTo>
                    <a:pt x="19050" y="2286"/>
                  </a:lnTo>
                  <a:close/>
                </a:path>
                <a:path extrusionOk="0" h="331470" w="1681479">
                  <a:moveTo>
                    <a:pt x="19253" y="3047"/>
                  </a:moveTo>
                  <a:lnTo>
                    <a:pt x="19303" y="3809"/>
                  </a:lnTo>
                  <a:lnTo>
                    <a:pt x="19456" y="3809"/>
                  </a:lnTo>
                  <a:lnTo>
                    <a:pt x="19253" y="3047"/>
                  </a:lnTo>
                  <a:close/>
                </a:path>
                <a:path extrusionOk="0" h="331470" w="1681479">
                  <a:moveTo>
                    <a:pt x="19202" y="2286"/>
                  </a:moveTo>
                  <a:lnTo>
                    <a:pt x="19050" y="2286"/>
                  </a:lnTo>
                  <a:lnTo>
                    <a:pt x="19253" y="3047"/>
                  </a:lnTo>
                  <a:lnTo>
                    <a:pt x="19202" y="2286"/>
                  </a:lnTo>
                  <a:close/>
                </a:path>
              </a:pathLst>
            </a:custGeom>
            <a:solidFill>
              <a:srgbClr val="18D18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2" name="Google Shape;172;p5"/>
          <p:cNvSpPr txBox="1"/>
          <p:nvPr/>
        </p:nvSpPr>
        <p:spPr>
          <a:xfrm>
            <a:off x="9681209" y="5427675"/>
            <a:ext cx="1588135" cy="1000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latin typeface="Calibri"/>
                <a:ea typeface="Calibri"/>
                <a:cs typeface="Calibri"/>
                <a:sym typeface="Calibri"/>
              </a:rPr>
              <a:t>Разработчики ПО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CRM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Документооборот Умные дома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6"/>
          <p:cNvSpPr txBox="1"/>
          <p:nvPr>
            <p:ph type="title"/>
          </p:nvPr>
        </p:nvSpPr>
        <p:spPr>
          <a:xfrm>
            <a:off x="1338833" y="149809"/>
            <a:ext cx="7836789" cy="595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2625">
            <a:spAutoFit/>
          </a:bodyPr>
          <a:lstStyle/>
          <a:p>
            <a:pPr indent="0" lvl="0" marL="11683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Прямые конкуренты</a:t>
            </a:r>
            <a:endParaRPr sz="2400"/>
          </a:p>
        </p:txBody>
      </p:sp>
      <p:pic>
        <p:nvPicPr>
          <p:cNvPr id="178" name="Google Shape;178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8411" y="216408"/>
            <a:ext cx="1024127" cy="48463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9" name="Google Shape;179;p6"/>
          <p:cNvGraphicFramePr/>
          <p:nvPr/>
        </p:nvGraphicFramePr>
        <p:xfrm>
          <a:off x="594359" y="82092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{F27727EB-9442-4CA3-BE77-43BB9BBFB532}</a:tableStyleId>
              </a:tblPr>
              <a:tblGrid>
                <a:gridCol w="2515225"/>
                <a:gridCol w="3296925"/>
                <a:gridCol w="2484750"/>
                <a:gridCol w="2484750"/>
              </a:tblGrid>
              <a:tr h="286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R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35" marR="0" rtl="0" algn="ctr">
                        <a:lnSpc>
                          <a:spcPct val="11806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Camunda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35" marR="0" rtl="0" algn="ctr">
                        <a:lnSpc>
                          <a:spcPct val="11806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18D18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SPL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3175" marR="0" rtl="0" algn="ctr">
                        <a:lnSpc>
                          <a:spcPct val="11806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Airflow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49600">
                <a:tc>
                  <a:txBody>
                    <a:bodyPr/>
                    <a:lstStyle/>
                    <a:p>
                      <a:pPr indent="0" lvl="0" marL="8255" marR="739775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Возможность создания кастомных блоков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450" marB="0" marR="0" marL="0">
                    <a:lnR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" marR="0" rtl="0" algn="ctr">
                        <a:lnSpc>
                          <a:spcPct val="117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3A383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905" marR="0" rtl="0" algn="ctr">
                        <a:lnSpc>
                          <a:spcPct val="117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solidFill>
                            <a:srgbClr val="18D18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3175" marR="0" rtl="0" algn="ctr">
                        <a:lnSpc>
                          <a:spcPct val="117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3A383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30875">
                <a:tc>
                  <a:txBody>
                    <a:bodyPr/>
                    <a:lstStyle/>
                    <a:p>
                      <a:pPr indent="0" lvl="0" marL="8255" marR="77978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Копирование блока на платформе любого пользователя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450" marB="0" marR="0" marL="0">
                    <a:lnR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7F8E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1270" marR="0" rtl="0" algn="ctr">
                        <a:lnSpc>
                          <a:spcPct val="117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3A383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7F8E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1905" marR="0" rtl="0" algn="ctr">
                        <a:lnSpc>
                          <a:spcPct val="117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solidFill>
                            <a:srgbClr val="18D18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7F8E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175" marR="0" rtl="0" algn="ctr">
                        <a:lnSpc>
                          <a:spcPct val="117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3A383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7F8E6"/>
                    </a:solidFill>
                  </a:tcPr>
                </a:tc>
              </a:tr>
              <a:tr h="436875">
                <a:tc>
                  <a:txBody>
                    <a:bodyPr/>
                    <a:lstStyle/>
                    <a:p>
                      <a:pPr indent="0" lvl="0" marL="8255" marR="0" rtl="0" algn="l">
                        <a:lnSpc>
                          <a:spcPct val="11857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Шаблоны блоков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R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" marR="0" rtl="0" algn="ctr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3A383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905" marR="0" rtl="0" algn="ctr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solidFill>
                            <a:srgbClr val="18D18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3175" marR="0" rtl="0" algn="ctr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3A383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30875">
                <a:tc>
                  <a:txBody>
                    <a:bodyPr/>
                    <a:lstStyle/>
                    <a:p>
                      <a:pPr indent="0" lvl="0" marL="8255" marR="0" rtl="0" algn="l">
                        <a:lnSpc>
                          <a:spcPct val="118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Языки программирования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R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7F8E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175" marR="0" rtl="0" algn="ctr">
                        <a:lnSpc>
                          <a:spcPct val="118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solidFill>
                            <a:srgbClr val="3A383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Python, Go, JavaScript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7F8E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35" marR="0" rtl="0" algn="ctr">
                        <a:lnSpc>
                          <a:spcPct val="118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18D18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C++, Python, JavaScript, Octave,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190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18D18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 (возможно расширение)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7F8E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1905" marR="0" rtl="0" algn="ctr">
                        <a:lnSpc>
                          <a:spcPct val="118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solidFill>
                            <a:srgbClr val="3A383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Python, возможно расширение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127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solidFill>
                            <a:srgbClr val="3A383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через запуск произвольных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254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solidFill>
                            <a:srgbClr val="3A383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контейнеров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7F8E6"/>
                    </a:solidFill>
                  </a:tcPr>
                </a:tc>
              </a:tr>
              <a:tr h="578475">
                <a:tc>
                  <a:txBody>
                    <a:bodyPr/>
                    <a:lstStyle/>
                    <a:p>
                      <a:pPr indent="0" lvl="0" marL="8255" marR="0" rtl="0" algn="l">
                        <a:lnSpc>
                          <a:spcPct val="118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Удаленный запуск проекта с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825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устройства (API-запрос)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R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" marR="0" rtl="0" algn="ctr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3A383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905" marR="0" rtl="0" algn="ctr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solidFill>
                            <a:srgbClr val="18D18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3175" marR="0" rtl="0" algn="ctr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3A383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62325">
                <a:tc>
                  <a:txBody>
                    <a:bodyPr/>
                    <a:lstStyle/>
                    <a:p>
                      <a:pPr indent="0" lvl="0" marL="8255" marR="559435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Автономное увеличение ресурсов при увеличение клиентопотока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075" marB="0" marR="0" marL="0">
                    <a:lnR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7F8E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1270" marR="0" rtl="0" algn="ctr">
                        <a:lnSpc>
                          <a:spcPct val="118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3A383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7F8E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1905" marR="0" rtl="0" algn="ctr">
                        <a:lnSpc>
                          <a:spcPct val="118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solidFill>
                            <a:srgbClr val="18D18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7F8E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175" marR="0" rtl="0" algn="ctr">
                        <a:lnSpc>
                          <a:spcPct val="118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3A383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7F8E6"/>
                    </a:solidFill>
                  </a:tcPr>
                </a:tc>
              </a:tr>
              <a:tr h="491500">
                <a:tc>
                  <a:txBody>
                    <a:bodyPr/>
                    <a:lstStyle/>
                    <a:p>
                      <a:pPr indent="0" lvl="0" marL="8255" marR="25019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Любой тип входных данные в блок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0" marL="0">
                    <a:lnR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" marR="0" rtl="0" algn="ctr">
                        <a:lnSpc>
                          <a:spcPct val="118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3A383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905" marR="0" rtl="0" algn="ctr">
                        <a:lnSpc>
                          <a:spcPct val="118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solidFill>
                            <a:srgbClr val="18D18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3175" marR="0" rtl="0" algn="ctr">
                        <a:lnSpc>
                          <a:spcPct val="118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3A383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6875">
                <a:tc>
                  <a:txBody>
                    <a:bodyPr/>
                    <a:lstStyle/>
                    <a:p>
                      <a:pPr indent="0" lvl="0" marL="8255" marR="0" rtl="0" algn="l">
                        <a:lnSpc>
                          <a:spcPct val="11928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Сохранение версий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R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" marR="0" rtl="0" algn="ctr">
                        <a:lnSpc>
                          <a:spcPct val="118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3A383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905" marR="0" rtl="0" algn="ctr">
                        <a:lnSpc>
                          <a:spcPct val="118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solidFill>
                            <a:srgbClr val="18D18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3175" marR="0" rtl="0" algn="ctr">
                        <a:lnSpc>
                          <a:spcPct val="118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3A383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91500">
                <a:tc>
                  <a:txBody>
                    <a:bodyPr/>
                    <a:lstStyle/>
                    <a:p>
                      <a:pPr indent="0" lvl="0" marL="8255" marR="0" rtl="0" algn="l">
                        <a:lnSpc>
                          <a:spcPct val="11928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Полноценная доступность и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825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поддержка на территории РФ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R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1270" marR="0" rtl="0" algn="ctr">
                        <a:lnSpc>
                          <a:spcPct val="118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3A383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1905" marR="0" rtl="0" algn="ctr">
                        <a:lnSpc>
                          <a:spcPct val="118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solidFill>
                            <a:srgbClr val="18D18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1905" marR="0" rtl="0" algn="ctr">
                        <a:lnSpc>
                          <a:spcPct val="118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3A383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 opensource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rgbClr val="F1F1F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</a:tbl>
          </a:graphicData>
        </a:graphic>
      </p:graphicFrame>
      <p:pic>
        <p:nvPicPr>
          <p:cNvPr id="180" name="Google Shape;180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0171" y="0"/>
            <a:ext cx="1568196" cy="835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8411" y="216408"/>
            <a:ext cx="1024127" cy="484631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7"/>
          <p:cNvSpPr txBox="1"/>
          <p:nvPr>
            <p:ph type="title"/>
          </p:nvPr>
        </p:nvSpPr>
        <p:spPr>
          <a:xfrm>
            <a:off x="1459483" y="252221"/>
            <a:ext cx="2004060" cy="391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Преимущества</a:t>
            </a:r>
            <a:endParaRPr sz="2400"/>
          </a:p>
        </p:txBody>
      </p:sp>
      <p:sp>
        <p:nvSpPr>
          <p:cNvPr id="187" name="Google Shape;187;p7"/>
          <p:cNvSpPr txBox="1"/>
          <p:nvPr/>
        </p:nvSpPr>
        <p:spPr>
          <a:xfrm>
            <a:off x="9218421" y="5467299"/>
            <a:ext cx="2253615" cy="8489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Банк микросервисов для внедрения руками менеджера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7"/>
          <p:cNvSpPr txBox="1"/>
          <p:nvPr/>
        </p:nvSpPr>
        <p:spPr>
          <a:xfrm>
            <a:off x="3788155" y="5445963"/>
            <a:ext cx="1883410" cy="574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API-интерфейсом в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одном окне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7"/>
          <p:cNvSpPr txBox="1"/>
          <p:nvPr/>
        </p:nvSpPr>
        <p:spPr>
          <a:xfrm>
            <a:off x="479551" y="5012486"/>
            <a:ext cx="2791460" cy="100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2075">
            <a:spAutoFit/>
          </a:bodyPr>
          <a:lstStyle/>
          <a:p>
            <a:pPr indent="0" lvl="0" marL="2095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Инструменты разработчика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Автоматическое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тестирование и отладка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7"/>
          <p:cNvSpPr txBox="1"/>
          <p:nvPr/>
        </p:nvSpPr>
        <p:spPr>
          <a:xfrm>
            <a:off x="208279" y="848614"/>
            <a:ext cx="989965" cy="574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Основной продукт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1" name="Google Shape;191;p7"/>
          <p:cNvGrpSpPr/>
          <p:nvPr/>
        </p:nvGrpSpPr>
        <p:grpSpPr>
          <a:xfrm>
            <a:off x="5498591" y="1769364"/>
            <a:ext cx="1762125" cy="797560"/>
            <a:chOff x="5498591" y="1769364"/>
            <a:chExt cx="1762125" cy="797560"/>
          </a:xfrm>
        </p:grpSpPr>
        <p:sp>
          <p:nvSpPr>
            <p:cNvPr id="192" name="Google Shape;192;p7"/>
            <p:cNvSpPr/>
            <p:nvPr/>
          </p:nvSpPr>
          <p:spPr>
            <a:xfrm>
              <a:off x="5498591" y="1769364"/>
              <a:ext cx="1762125" cy="797560"/>
            </a:xfrm>
            <a:custGeom>
              <a:rect b="b" l="l" r="r" t="t"/>
              <a:pathLst>
                <a:path extrusionOk="0" h="797560" w="1762125">
                  <a:moveTo>
                    <a:pt x="1628902" y="0"/>
                  </a:moveTo>
                  <a:lnTo>
                    <a:pt x="132842" y="0"/>
                  </a:lnTo>
                  <a:lnTo>
                    <a:pt x="90838" y="6768"/>
                  </a:lnTo>
                  <a:lnTo>
                    <a:pt x="54370" y="25619"/>
                  </a:lnTo>
                  <a:lnTo>
                    <a:pt x="25619" y="54370"/>
                  </a:lnTo>
                  <a:lnTo>
                    <a:pt x="6768" y="90838"/>
                  </a:lnTo>
                  <a:lnTo>
                    <a:pt x="0" y="132841"/>
                  </a:lnTo>
                  <a:lnTo>
                    <a:pt x="0" y="664210"/>
                  </a:lnTo>
                  <a:lnTo>
                    <a:pt x="6768" y="706213"/>
                  </a:lnTo>
                  <a:lnTo>
                    <a:pt x="25619" y="742681"/>
                  </a:lnTo>
                  <a:lnTo>
                    <a:pt x="54370" y="771432"/>
                  </a:lnTo>
                  <a:lnTo>
                    <a:pt x="90838" y="790283"/>
                  </a:lnTo>
                  <a:lnTo>
                    <a:pt x="132842" y="797051"/>
                  </a:lnTo>
                  <a:lnTo>
                    <a:pt x="1628902" y="797051"/>
                  </a:lnTo>
                  <a:lnTo>
                    <a:pt x="1670905" y="790283"/>
                  </a:lnTo>
                  <a:lnTo>
                    <a:pt x="1707373" y="771432"/>
                  </a:lnTo>
                  <a:lnTo>
                    <a:pt x="1736124" y="742681"/>
                  </a:lnTo>
                  <a:lnTo>
                    <a:pt x="1754975" y="706213"/>
                  </a:lnTo>
                  <a:lnTo>
                    <a:pt x="1761743" y="664210"/>
                  </a:lnTo>
                  <a:lnTo>
                    <a:pt x="1761743" y="132841"/>
                  </a:lnTo>
                  <a:lnTo>
                    <a:pt x="1754975" y="90838"/>
                  </a:lnTo>
                  <a:lnTo>
                    <a:pt x="1736124" y="54370"/>
                  </a:lnTo>
                  <a:lnTo>
                    <a:pt x="1707373" y="25619"/>
                  </a:lnTo>
                  <a:lnTo>
                    <a:pt x="1670905" y="6768"/>
                  </a:lnTo>
                  <a:lnTo>
                    <a:pt x="1628902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7"/>
            <p:cNvSpPr/>
            <p:nvPr/>
          </p:nvSpPr>
          <p:spPr>
            <a:xfrm>
              <a:off x="5498591" y="1769364"/>
              <a:ext cx="1762125" cy="797560"/>
            </a:xfrm>
            <a:custGeom>
              <a:rect b="b" l="l" r="r" t="t"/>
              <a:pathLst>
                <a:path extrusionOk="0" h="797560" w="1762125">
                  <a:moveTo>
                    <a:pt x="0" y="132841"/>
                  </a:moveTo>
                  <a:lnTo>
                    <a:pt x="6768" y="90838"/>
                  </a:lnTo>
                  <a:lnTo>
                    <a:pt x="25619" y="54370"/>
                  </a:lnTo>
                  <a:lnTo>
                    <a:pt x="54370" y="25619"/>
                  </a:lnTo>
                  <a:lnTo>
                    <a:pt x="90838" y="6768"/>
                  </a:lnTo>
                  <a:lnTo>
                    <a:pt x="132842" y="0"/>
                  </a:lnTo>
                  <a:lnTo>
                    <a:pt x="1628902" y="0"/>
                  </a:lnTo>
                  <a:lnTo>
                    <a:pt x="1670905" y="6768"/>
                  </a:lnTo>
                  <a:lnTo>
                    <a:pt x="1707373" y="25619"/>
                  </a:lnTo>
                  <a:lnTo>
                    <a:pt x="1736124" y="54370"/>
                  </a:lnTo>
                  <a:lnTo>
                    <a:pt x="1754975" y="90838"/>
                  </a:lnTo>
                  <a:lnTo>
                    <a:pt x="1761743" y="132841"/>
                  </a:lnTo>
                  <a:lnTo>
                    <a:pt x="1761743" y="664210"/>
                  </a:lnTo>
                  <a:lnTo>
                    <a:pt x="1754975" y="706213"/>
                  </a:lnTo>
                  <a:lnTo>
                    <a:pt x="1736124" y="742681"/>
                  </a:lnTo>
                  <a:lnTo>
                    <a:pt x="1707373" y="771432"/>
                  </a:lnTo>
                  <a:lnTo>
                    <a:pt x="1670905" y="790283"/>
                  </a:lnTo>
                  <a:lnTo>
                    <a:pt x="1628902" y="797051"/>
                  </a:lnTo>
                  <a:lnTo>
                    <a:pt x="132842" y="797051"/>
                  </a:lnTo>
                  <a:lnTo>
                    <a:pt x="90838" y="790283"/>
                  </a:lnTo>
                  <a:lnTo>
                    <a:pt x="54370" y="771432"/>
                  </a:lnTo>
                  <a:lnTo>
                    <a:pt x="25619" y="742681"/>
                  </a:lnTo>
                  <a:lnTo>
                    <a:pt x="6768" y="706213"/>
                  </a:lnTo>
                  <a:lnTo>
                    <a:pt x="0" y="664210"/>
                  </a:lnTo>
                  <a:lnTo>
                    <a:pt x="0" y="132841"/>
                  </a:lnTo>
                  <a:close/>
                </a:path>
              </a:pathLst>
            </a:custGeom>
            <a:noFill/>
            <a:ln cap="flat" cmpd="sng" w="12700">
              <a:solidFill>
                <a:srgbClr val="18D18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4" name="Google Shape;194;p7"/>
          <p:cNvSpPr txBox="1"/>
          <p:nvPr/>
        </p:nvSpPr>
        <p:spPr>
          <a:xfrm>
            <a:off x="5634990" y="2177618"/>
            <a:ext cx="1294130" cy="3003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AI-аналитика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5" name="Google Shape;195;p7"/>
          <p:cNvGrpSpPr/>
          <p:nvPr/>
        </p:nvGrpSpPr>
        <p:grpSpPr>
          <a:xfrm>
            <a:off x="7749540" y="3198876"/>
            <a:ext cx="1762125" cy="797560"/>
            <a:chOff x="7749540" y="3198876"/>
            <a:chExt cx="1762125" cy="797560"/>
          </a:xfrm>
        </p:grpSpPr>
        <p:sp>
          <p:nvSpPr>
            <p:cNvPr id="196" name="Google Shape;196;p7"/>
            <p:cNvSpPr/>
            <p:nvPr/>
          </p:nvSpPr>
          <p:spPr>
            <a:xfrm>
              <a:off x="7749540" y="3198876"/>
              <a:ext cx="1762125" cy="797560"/>
            </a:xfrm>
            <a:custGeom>
              <a:rect b="b" l="l" r="r" t="t"/>
              <a:pathLst>
                <a:path extrusionOk="0" h="797560" w="1762125">
                  <a:moveTo>
                    <a:pt x="1628902" y="0"/>
                  </a:moveTo>
                  <a:lnTo>
                    <a:pt x="132841" y="0"/>
                  </a:lnTo>
                  <a:lnTo>
                    <a:pt x="90838" y="6768"/>
                  </a:lnTo>
                  <a:lnTo>
                    <a:pt x="54370" y="25619"/>
                  </a:lnTo>
                  <a:lnTo>
                    <a:pt x="25619" y="54370"/>
                  </a:lnTo>
                  <a:lnTo>
                    <a:pt x="6768" y="90838"/>
                  </a:lnTo>
                  <a:lnTo>
                    <a:pt x="0" y="132841"/>
                  </a:lnTo>
                  <a:lnTo>
                    <a:pt x="0" y="664210"/>
                  </a:lnTo>
                  <a:lnTo>
                    <a:pt x="6768" y="706213"/>
                  </a:lnTo>
                  <a:lnTo>
                    <a:pt x="25619" y="742681"/>
                  </a:lnTo>
                  <a:lnTo>
                    <a:pt x="54370" y="771432"/>
                  </a:lnTo>
                  <a:lnTo>
                    <a:pt x="90838" y="790283"/>
                  </a:lnTo>
                  <a:lnTo>
                    <a:pt x="132841" y="797051"/>
                  </a:lnTo>
                  <a:lnTo>
                    <a:pt x="1628902" y="797051"/>
                  </a:lnTo>
                  <a:lnTo>
                    <a:pt x="1670905" y="790283"/>
                  </a:lnTo>
                  <a:lnTo>
                    <a:pt x="1707373" y="771432"/>
                  </a:lnTo>
                  <a:lnTo>
                    <a:pt x="1736124" y="742681"/>
                  </a:lnTo>
                  <a:lnTo>
                    <a:pt x="1754975" y="706213"/>
                  </a:lnTo>
                  <a:lnTo>
                    <a:pt x="1761743" y="664210"/>
                  </a:lnTo>
                  <a:lnTo>
                    <a:pt x="1761743" y="132841"/>
                  </a:lnTo>
                  <a:lnTo>
                    <a:pt x="1754975" y="90838"/>
                  </a:lnTo>
                  <a:lnTo>
                    <a:pt x="1736124" y="54370"/>
                  </a:lnTo>
                  <a:lnTo>
                    <a:pt x="1707373" y="25619"/>
                  </a:lnTo>
                  <a:lnTo>
                    <a:pt x="1670905" y="6768"/>
                  </a:lnTo>
                  <a:lnTo>
                    <a:pt x="1628902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7"/>
            <p:cNvSpPr/>
            <p:nvPr/>
          </p:nvSpPr>
          <p:spPr>
            <a:xfrm>
              <a:off x="7749540" y="3198876"/>
              <a:ext cx="1762125" cy="797560"/>
            </a:xfrm>
            <a:custGeom>
              <a:rect b="b" l="l" r="r" t="t"/>
              <a:pathLst>
                <a:path extrusionOk="0" h="797560" w="1762125">
                  <a:moveTo>
                    <a:pt x="0" y="132841"/>
                  </a:moveTo>
                  <a:lnTo>
                    <a:pt x="6768" y="90838"/>
                  </a:lnTo>
                  <a:lnTo>
                    <a:pt x="25619" y="54370"/>
                  </a:lnTo>
                  <a:lnTo>
                    <a:pt x="54370" y="25619"/>
                  </a:lnTo>
                  <a:lnTo>
                    <a:pt x="90838" y="6768"/>
                  </a:lnTo>
                  <a:lnTo>
                    <a:pt x="132841" y="0"/>
                  </a:lnTo>
                  <a:lnTo>
                    <a:pt x="1628902" y="0"/>
                  </a:lnTo>
                  <a:lnTo>
                    <a:pt x="1670905" y="6768"/>
                  </a:lnTo>
                  <a:lnTo>
                    <a:pt x="1707373" y="25619"/>
                  </a:lnTo>
                  <a:lnTo>
                    <a:pt x="1736124" y="54370"/>
                  </a:lnTo>
                  <a:lnTo>
                    <a:pt x="1754975" y="90838"/>
                  </a:lnTo>
                  <a:lnTo>
                    <a:pt x="1761743" y="132841"/>
                  </a:lnTo>
                  <a:lnTo>
                    <a:pt x="1761743" y="664210"/>
                  </a:lnTo>
                  <a:lnTo>
                    <a:pt x="1754975" y="706213"/>
                  </a:lnTo>
                  <a:lnTo>
                    <a:pt x="1736124" y="742681"/>
                  </a:lnTo>
                  <a:lnTo>
                    <a:pt x="1707373" y="771432"/>
                  </a:lnTo>
                  <a:lnTo>
                    <a:pt x="1670905" y="790283"/>
                  </a:lnTo>
                  <a:lnTo>
                    <a:pt x="1628902" y="797051"/>
                  </a:lnTo>
                  <a:lnTo>
                    <a:pt x="132841" y="797051"/>
                  </a:lnTo>
                  <a:lnTo>
                    <a:pt x="90838" y="790283"/>
                  </a:lnTo>
                  <a:lnTo>
                    <a:pt x="54370" y="771432"/>
                  </a:lnTo>
                  <a:lnTo>
                    <a:pt x="25619" y="742681"/>
                  </a:lnTo>
                  <a:lnTo>
                    <a:pt x="6768" y="706213"/>
                  </a:lnTo>
                  <a:lnTo>
                    <a:pt x="0" y="664210"/>
                  </a:lnTo>
                  <a:lnTo>
                    <a:pt x="0" y="132841"/>
                  </a:lnTo>
                  <a:close/>
                </a:path>
              </a:pathLst>
            </a:custGeom>
            <a:noFill/>
            <a:ln cap="flat" cmpd="sng" w="12700">
              <a:solidFill>
                <a:srgbClr val="18D18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98" name="Google Shape;198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936992" y="3331464"/>
              <a:ext cx="257555" cy="2286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9" name="Google Shape;199;p7"/>
          <p:cNvSpPr txBox="1"/>
          <p:nvPr/>
        </p:nvSpPr>
        <p:spPr>
          <a:xfrm>
            <a:off x="7937754" y="3619245"/>
            <a:ext cx="1188085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Сбор отчета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0" name="Google Shape;200;p7"/>
          <p:cNvGrpSpPr/>
          <p:nvPr/>
        </p:nvGrpSpPr>
        <p:grpSpPr>
          <a:xfrm>
            <a:off x="3206495" y="3416808"/>
            <a:ext cx="1762125" cy="797560"/>
            <a:chOff x="3206495" y="3416808"/>
            <a:chExt cx="1762125" cy="797560"/>
          </a:xfrm>
        </p:grpSpPr>
        <p:sp>
          <p:nvSpPr>
            <p:cNvPr id="201" name="Google Shape;201;p7"/>
            <p:cNvSpPr/>
            <p:nvPr/>
          </p:nvSpPr>
          <p:spPr>
            <a:xfrm>
              <a:off x="3206495" y="3416808"/>
              <a:ext cx="1762125" cy="797560"/>
            </a:xfrm>
            <a:custGeom>
              <a:rect b="b" l="l" r="r" t="t"/>
              <a:pathLst>
                <a:path extrusionOk="0" h="797560" w="1762125">
                  <a:moveTo>
                    <a:pt x="1628902" y="0"/>
                  </a:moveTo>
                  <a:lnTo>
                    <a:pt x="132842" y="0"/>
                  </a:lnTo>
                  <a:lnTo>
                    <a:pt x="90838" y="6768"/>
                  </a:lnTo>
                  <a:lnTo>
                    <a:pt x="54370" y="25619"/>
                  </a:lnTo>
                  <a:lnTo>
                    <a:pt x="25619" y="54370"/>
                  </a:lnTo>
                  <a:lnTo>
                    <a:pt x="6768" y="90838"/>
                  </a:lnTo>
                  <a:lnTo>
                    <a:pt x="0" y="132841"/>
                  </a:lnTo>
                  <a:lnTo>
                    <a:pt x="0" y="664209"/>
                  </a:lnTo>
                  <a:lnTo>
                    <a:pt x="6768" y="706213"/>
                  </a:lnTo>
                  <a:lnTo>
                    <a:pt x="25619" y="742681"/>
                  </a:lnTo>
                  <a:lnTo>
                    <a:pt x="54370" y="771432"/>
                  </a:lnTo>
                  <a:lnTo>
                    <a:pt x="90838" y="790283"/>
                  </a:lnTo>
                  <a:lnTo>
                    <a:pt x="132842" y="797051"/>
                  </a:lnTo>
                  <a:lnTo>
                    <a:pt x="1628902" y="797051"/>
                  </a:lnTo>
                  <a:lnTo>
                    <a:pt x="1670905" y="790283"/>
                  </a:lnTo>
                  <a:lnTo>
                    <a:pt x="1707373" y="771432"/>
                  </a:lnTo>
                  <a:lnTo>
                    <a:pt x="1736124" y="742681"/>
                  </a:lnTo>
                  <a:lnTo>
                    <a:pt x="1754975" y="706213"/>
                  </a:lnTo>
                  <a:lnTo>
                    <a:pt x="1761744" y="664209"/>
                  </a:lnTo>
                  <a:lnTo>
                    <a:pt x="1761744" y="132841"/>
                  </a:lnTo>
                  <a:lnTo>
                    <a:pt x="1754975" y="90838"/>
                  </a:lnTo>
                  <a:lnTo>
                    <a:pt x="1736124" y="54370"/>
                  </a:lnTo>
                  <a:lnTo>
                    <a:pt x="1707373" y="25619"/>
                  </a:lnTo>
                  <a:lnTo>
                    <a:pt x="1670905" y="6768"/>
                  </a:lnTo>
                  <a:lnTo>
                    <a:pt x="1628902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7"/>
            <p:cNvSpPr/>
            <p:nvPr/>
          </p:nvSpPr>
          <p:spPr>
            <a:xfrm>
              <a:off x="3206495" y="3416808"/>
              <a:ext cx="1762125" cy="797560"/>
            </a:xfrm>
            <a:custGeom>
              <a:rect b="b" l="l" r="r" t="t"/>
              <a:pathLst>
                <a:path extrusionOk="0" h="797560" w="1762125">
                  <a:moveTo>
                    <a:pt x="0" y="132841"/>
                  </a:moveTo>
                  <a:lnTo>
                    <a:pt x="6768" y="90838"/>
                  </a:lnTo>
                  <a:lnTo>
                    <a:pt x="25619" y="54370"/>
                  </a:lnTo>
                  <a:lnTo>
                    <a:pt x="54370" y="25619"/>
                  </a:lnTo>
                  <a:lnTo>
                    <a:pt x="90838" y="6768"/>
                  </a:lnTo>
                  <a:lnTo>
                    <a:pt x="132842" y="0"/>
                  </a:lnTo>
                  <a:lnTo>
                    <a:pt x="1628902" y="0"/>
                  </a:lnTo>
                  <a:lnTo>
                    <a:pt x="1670905" y="6768"/>
                  </a:lnTo>
                  <a:lnTo>
                    <a:pt x="1707373" y="25619"/>
                  </a:lnTo>
                  <a:lnTo>
                    <a:pt x="1736124" y="54370"/>
                  </a:lnTo>
                  <a:lnTo>
                    <a:pt x="1754975" y="90838"/>
                  </a:lnTo>
                  <a:lnTo>
                    <a:pt x="1761744" y="132841"/>
                  </a:lnTo>
                  <a:lnTo>
                    <a:pt x="1761744" y="664209"/>
                  </a:lnTo>
                  <a:lnTo>
                    <a:pt x="1754975" y="706213"/>
                  </a:lnTo>
                  <a:lnTo>
                    <a:pt x="1736124" y="742681"/>
                  </a:lnTo>
                  <a:lnTo>
                    <a:pt x="1707373" y="771432"/>
                  </a:lnTo>
                  <a:lnTo>
                    <a:pt x="1670905" y="790283"/>
                  </a:lnTo>
                  <a:lnTo>
                    <a:pt x="1628902" y="797051"/>
                  </a:lnTo>
                  <a:lnTo>
                    <a:pt x="132842" y="797051"/>
                  </a:lnTo>
                  <a:lnTo>
                    <a:pt x="90838" y="790283"/>
                  </a:lnTo>
                  <a:lnTo>
                    <a:pt x="54370" y="771432"/>
                  </a:lnTo>
                  <a:lnTo>
                    <a:pt x="25619" y="742681"/>
                  </a:lnTo>
                  <a:lnTo>
                    <a:pt x="6768" y="706213"/>
                  </a:lnTo>
                  <a:lnTo>
                    <a:pt x="0" y="664209"/>
                  </a:lnTo>
                  <a:lnTo>
                    <a:pt x="0" y="132841"/>
                  </a:lnTo>
                  <a:close/>
                </a:path>
              </a:pathLst>
            </a:custGeom>
            <a:noFill/>
            <a:ln cap="flat" cmpd="sng" w="12700">
              <a:solidFill>
                <a:srgbClr val="18D18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3" name="Google Shape;203;p7"/>
          <p:cNvSpPr txBox="1"/>
          <p:nvPr/>
        </p:nvSpPr>
        <p:spPr>
          <a:xfrm>
            <a:off x="3322065" y="3861307"/>
            <a:ext cx="1549400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Анализ запроса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4" name="Google Shape;204;p7"/>
          <p:cNvGrpSpPr/>
          <p:nvPr/>
        </p:nvGrpSpPr>
        <p:grpSpPr>
          <a:xfrm>
            <a:off x="1274063" y="2107692"/>
            <a:ext cx="2688337" cy="1962911"/>
            <a:chOff x="1274063" y="2107692"/>
            <a:chExt cx="2688337" cy="1962911"/>
          </a:xfrm>
        </p:grpSpPr>
        <p:pic>
          <p:nvPicPr>
            <p:cNvPr id="205" name="Google Shape;205;p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991612" y="3547872"/>
              <a:ext cx="970788" cy="52273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6" name="Google Shape;206;p7"/>
            <p:cNvSpPr/>
            <p:nvPr/>
          </p:nvSpPr>
          <p:spPr>
            <a:xfrm>
              <a:off x="1274063" y="2107692"/>
              <a:ext cx="1762125" cy="798830"/>
            </a:xfrm>
            <a:custGeom>
              <a:rect b="b" l="l" r="r" t="t"/>
              <a:pathLst>
                <a:path extrusionOk="0" h="798830" w="1762125">
                  <a:moveTo>
                    <a:pt x="1628648" y="0"/>
                  </a:moveTo>
                  <a:lnTo>
                    <a:pt x="133096" y="0"/>
                  </a:lnTo>
                  <a:lnTo>
                    <a:pt x="91017" y="6782"/>
                  </a:lnTo>
                  <a:lnTo>
                    <a:pt x="54479" y="25672"/>
                  </a:lnTo>
                  <a:lnTo>
                    <a:pt x="25672" y="54479"/>
                  </a:lnTo>
                  <a:lnTo>
                    <a:pt x="6782" y="91017"/>
                  </a:lnTo>
                  <a:lnTo>
                    <a:pt x="0" y="133096"/>
                  </a:lnTo>
                  <a:lnTo>
                    <a:pt x="0" y="665480"/>
                  </a:lnTo>
                  <a:lnTo>
                    <a:pt x="6782" y="707558"/>
                  </a:lnTo>
                  <a:lnTo>
                    <a:pt x="25672" y="744096"/>
                  </a:lnTo>
                  <a:lnTo>
                    <a:pt x="54479" y="772903"/>
                  </a:lnTo>
                  <a:lnTo>
                    <a:pt x="91017" y="791793"/>
                  </a:lnTo>
                  <a:lnTo>
                    <a:pt x="133096" y="798576"/>
                  </a:lnTo>
                  <a:lnTo>
                    <a:pt x="1628648" y="798576"/>
                  </a:lnTo>
                  <a:lnTo>
                    <a:pt x="1670726" y="791793"/>
                  </a:lnTo>
                  <a:lnTo>
                    <a:pt x="1707264" y="772903"/>
                  </a:lnTo>
                  <a:lnTo>
                    <a:pt x="1736071" y="744096"/>
                  </a:lnTo>
                  <a:lnTo>
                    <a:pt x="1754961" y="707558"/>
                  </a:lnTo>
                  <a:lnTo>
                    <a:pt x="1761744" y="665480"/>
                  </a:lnTo>
                  <a:lnTo>
                    <a:pt x="1761744" y="133096"/>
                  </a:lnTo>
                  <a:lnTo>
                    <a:pt x="1754961" y="91017"/>
                  </a:lnTo>
                  <a:lnTo>
                    <a:pt x="1736071" y="54479"/>
                  </a:lnTo>
                  <a:lnTo>
                    <a:pt x="1707264" y="25672"/>
                  </a:lnTo>
                  <a:lnTo>
                    <a:pt x="1670726" y="6782"/>
                  </a:lnTo>
                  <a:lnTo>
                    <a:pt x="1628648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7"/>
            <p:cNvSpPr/>
            <p:nvPr/>
          </p:nvSpPr>
          <p:spPr>
            <a:xfrm>
              <a:off x="1274063" y="2107692"/>
              <a:ext cx="1762125" cy="798830"/>
            </a:xfrm>
            <a:custGeom>
              <a:rect b="b" l="l" r="r" t="t"/>
              <a:pathLst>
                <a:path extrusionOk="0" h="798830" w="1762125">
                  <a:moveTo>
                    <a:pt x="0" y="133096"/>
                  </a:moveTo>
                  <a:lnTo>
                    <a:pt x="6782" y="91017"/>
                  </a:lnTo>
                  <a:lnTo>
                    <a:pt x="25672" y="54479"/>
                  </a:lnTo>
                  <a:lnTo>
                    <a:pt x="54479" y="25672"/>
                  </a:lnTo>
                  <a:lnTo>
                    <a:pt x="91017" y="6782"/>
                  </a:lnTo>
                  <a:lnTo>
                    <a:pt x="133096" y="0"/>
                  </a:lnTo>
                  <a:lnTo>
                    <a:pt x="1628648" y="0"/>
                  </a:lnTo>
                  <a:lnTo>
                    <a:pt x="1670726" y="6782"/>
                  </a:lnTo>
                  <a:lnTo>
                    <a:pt x="1707264" y="25672"/>
                  </a:lnTo>
                  <a:lnTo>
                    <a:pt x="1736071" y="54479"/>
                  </a:lnTo>
                  <a:lnTo>
                    <a:pt x="1754961" y="91017"/>
                  </a:lnTo>
                  <a:lnTo>
                    <a:pt x="1761744" y="133096"/>
                  </a:lnTo>
                  <a:lnTo>
                    <a:pt x="1761744" y="665480"/>
                  </a:lnTo>
                  <a:lnTo>
                    <a:pt x="1754961" y="707558"/>
                  </a:lnTo>
                  <a:lnTo>
                    <a:pt x="1736071" y="744096"/>
                  </a:lnTo>
                  <a:lnTo>
                    <a:pt x="1707264" y="772903"/>
                  </a:lnTo>
                  <a:lnTo>
                    <a:pt x="1670726" y="791793"/>
                  </a:lnTo>
                  <a:lnTo>
                    <a:pt x="1628648" y="798576"/>
                  </a:lnTo>
                  <a:lnTo>
                    <a:pt x="133096" y="798576"/>
                  </a:lnTo>
                  <a:lnTo>
                    <a:pt x="91017" y="791793"/>
                  </a:lnTo>
                  <a:lnTo>
                    <a:pt x="54479" y="772903"/>
                  </a:lnTo>
                  <a:lnTo>
                    <a:pt x="25672" y="744096"/>
                  </a:lnTo>
                  <a:lnTo>
                    <a:pt x="6782" y="707558"/>
                  </a:lnTo>
                  <a:lnTo>
                    <a:pt x="0" y="665480"/>
                  </a:lnTo>
                  <a:lnTo>
                    <a:pt x="0" y="133096"/>
                  </a:lnTo>
                  <a:close/>
                </a:path>
              </a:pathLst>
            </a:custGeom>
            <a:noFill/>
            <a:ln cap="flat" cmpd="sng" w="12675">
              <a:solidFill>
                <a:srgbClr val="18D18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8" name="Google Shape;208;p7"/>
          <p:cNvSpPr txBox="1"/>
          <p:nvPr/>
        </p:nvSpPr>
        <p:spPr>
          <a:xfrm>
            <a:off x="1404874" y="2571115"/>
            <a:ext cx="1278890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Авторизация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9" name="Google Shape;209;p7"/>
          <p:cNvGrpSpPr/>
          <p:nvPr/>
        </p:nvGrpSpPr>
        <p:grpSpPr>
          <a:xfrm>
            <a:off x="1021080" y="1166367"/>
            <a:ext cx="9199626" cy="3183890"/>
            <a:chOff x="1021080" y="1166367"/>
            <a:chExt cx="9199626" cy="3183890"/>
          </a:xfrm>
        </p:grpSpPr>
        <p:pic>
          <p:nvPicPr>
            <p:cNvPr id="210" name="Google Shape;210;p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021080" y="2212847"/>
              <a:ext cx="972312" cy="52425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1" name="Google Shape;211;p7"/>
            <p:cNvSpPr/>
            <p:nvPr/>
          </p:nvSpPr>
          <p:spPr>
            <a:xfrm>
              <a:off x="1371981" y="1166367"/>
              <a:ext cx="8848725" cy="3183890"/>
            </a:xfrm>
            <a:custGeom>
              <a:rect b="b" l="l" r="r" t="t"/>
              <a:pathLst>
                <a:path extrusionOk="0" h="3183890" w="8848725">
                  <a:moveTo>
                    <a:pt x="19596" y="20701"/>
                  </a:moveTo>
                  <a:lnTo>
                    <a:pt x="19558" y="20193"/>
                  </a:lnTo>
                  <a:lnTo>
                    <a:pt x="19558" y="20701"/>
                  </a:lnTo>
                  <a:close/>
                </a:path>
                <a:path extrusionOk="0" h="3183890" w="8848725">
                  <a:moveTo>
                    <a:pt x="754227" y="705231"/>
                  </a:moveTo>
                  <a:lnTo>
                    <a:pt x="750824" y="697357"/>
                  </a:lnTo>
                  <a:lnTo>
                    <a:pt x="745655" y="686689"/>
                  </a:lnTo>
                  <a:lnTo>
                    <a:pt x="741553" y="678180"/>
                  </a:lnTo>
                  <a:lnTo>
                    <a:pt x="731266" y="659384"/>
                  </a:lnTo>
                  <a:lnTo>
                    <a:pt x="726313" y="651002"/>
                  </a:lnTo>
                  <a:lnTo>
                    <a:pt x="720471" y="641096"/>
                  </a:lnTo>
                  <a:lnTo>
                    <a:pt x="708787" y="623316"/>
                  </a:lnTo>
                  <a:lnTo>
                    <a:pt x="696468" y="605917"/>
                  </a:lnTo>
                  <a:lnTo>
                    <a:pt x="692670" y="600964"/>
                  </a:lnTo>
                  <a:lnTo>
                    <a:pt x="683641" y="589153"/>
                  </a:lnTo>
                  <a:lnTo>
                    <a:pt x="680504" y="585470"/>
                  </a:lnTo>
                  <a:lnTo>
                    <a:pt x="670052" y="573151"/>
                  </a:lnTo>
                  <a:lnTo>
                    <a:pt x="667969" y="570865"/>
                  </a:lnTo>
                  <a:lnTo>
                    <a:pt x="655828" y="557530"/>
                  </a:lnTo>
                  <a:lnTo>
                    <a:pt x="641223" y="542798"/>
                  </a:lnTo>
                  <a:lnTo>
                    <a:pt x="627507" y="530225"/>
                  </a:lnTo>
                  <a:lnTo>
                    <a:pt x="625856" y="528701"/>
                  </a:lnTo>
                  <a:lnTo>
                    <a:pt x="613537" y="518287"/>
                  </a:lnTo>
                  <a:lnTo>
                    <a:pt x="610235" y="515493"/>
                  </a:lnTo>
                  <a:lnTo>
                    <a:pt x="599363" y="507111"/>
                  </a:lnTo>
                  <a:lnTo>
                    <a:pt x="594106" y="503047"/>
                  </a:lnTo>
                  <a:lnTo>
                    <a:pt x="577596" y="491490"/>
                  </a:lnTo>
                  <a:lnTo>
                    <a:pt x="571588" y="487680"/>
                  </a:lnTo>
                  <a:lnTo>
                    <a:pt x="560578" y="480695"/>
                  </a:lnTo>
                  <a:lnTo>
                    <a:pt x="558101" y="479298"/>
                  </a:lnTo>
                  <a:lnTo>
                    <a:pt x="545541" y="472186"/>
                  </a:lnTo>
                  <a:lnTo>
                    <a:pt x="543306" y="470916"/>
                  </a:lnTo>
                  <a:lnTo>
                    <a:pt x="533069" y="465836"/>
                  </a:lnTo>
                  <a:lnTo>
                    <a:pt x="525653" y="462153"/>
                  </a:lnTo>
                  <a:lnTo>
                    <a:pt x="522147" y="460629"/>
                  </a:lnTo>
                  <a:lnTo>
                    <a:pt x="512241" y="456311"/>
                  </a:lnTo>
                  <a:lnTo>
                    <a:pt x="507873" y="454406"/>
                  </a:lnTo>
                  <a:lnTo>
                    <a:pt x="505079" y="453390"/>
                  </a:lnTo>
                  <a:lnTo>
                    <a:pt x="489712" y="447802"/>
                  </a:lnTo>
                  <a:lnTo>
                    <a:pt x="452882" y="437769"/>
                  </a:lnTo>
                  <a:lnTo>
                    <a:pt x="378968" y="431292"/>
                  </a:lnTo>
                  <a:lnTo>
                    <a:pt x="379603" y="431292"/>
                  </a:lnTo>
                  <a:lnTo>
                    <a:pt x="362648" y="429514"/>
                  </a:lnTo>
                  <a:lnTo>
                    <a:pt x="361442" y="429387"/>
                  </a:lnTo>
                  <a:lnTo>
                    <a:pt x="362077" y="429514"/>
                  </a:lnTo>
                  <a:lnTo>
                    <a:pt x="344792" y="426593"/>
                  </a:lnTo>
                  <a:lnTo>
                    <a:pt x="344398" y="426529"/>
                  </a:lnTo>
                  <a:lnTo>
                    <a:pt x="344678" y="426593"/>
                  </a:lnTo>
                  <a:lnTo>
                    <a:pt x="344043" y="426466"/>
                  </a:lnTo>
                  <a:lnTo>
                    <a:pt x="344398" y="426529"/>
                  </a:lnTo>
                  <a:lnTo>
                    <a:pt x="344144" y="426466"/>
                  </a:lnTo>
                  <a:lnTo>
                    <a:pt x="327291" y="422402"/>
                  </a:lnTo>
                  <a:lnTo>
                    <a:pt x="327037" y="422351"/>
                  </a:lnTo>
                  <a:lnTo>
                    <a:pt x="326847" y="422275"/>
                  </a:lnTo>
                  <a:lnTo>
                    <a:pt x="309499" y="417068"/>
                  </a:lnTo>
                  <a:lnTo>
                    <a:pt x="310007" y="417195"/>
                  </a:lnTo>
                  <a:lnTo>
                    <a:pt x="309651" y="417068"/>
                  </a:lnTo>
                  <a:lnTo>
                    <a:pt x="292354" y="410718"/>
                  </a:lnTo>
                  <a:lnTo>
                    <a:pt x="292862" y="410845"/>
                  </a:lnTo>
                  <a:lnTo>
                    <a:pt x="292557" y="410718"/>
                  </a:lnTo>
                  <a:lnTo>
                    <a:pt x="276174" y="403606"/>
                  </a:lnTo>
                  <a:lnTo>
                    <a:pt x="275577" y="403352"/>
                  </a:lnTo>
                  <a:lnTo>
                    <a:pt x="275958" y="403606"/>
                  </a:lnTo>
                  <a:lnTo>
                    <a:pt x="259321" y="395224"/>
                  </a:lnTo>
                  <a:lnTo>
                    <a:pt x="258876" y="394970"/>
                  </a:lnTo>
                  <a:lnTo>
                    <a:pt x="242887" y="385953"/>
                  </a:lnTo>
                  <a:lnTo>
                    <a:pt x="242443" y="385699"/>
                  </a:lnTo>
                  <a:lnTo>
                    <a:pt x="242824" y="385953"/>
                  </a:lnTo>
                  <a:lnTo>
                    <a:pt x="226707" y="375793"/>
                  </a:lnTo>
                  <a:lnTo>
                    <a:pt x="226504" y="375666"/>
                  </a:lnTo>
                  <a:lnTo>
                    <a:pt x="226326" y="375539"/>
                  </a:lnTo>
                  <a:lnTo>
                    <a:pt x="210439" y="364363"/>
                  </a:lnTo>
                  <a:lnTo>
                    <a:pt x="210820" y="364617"/>
                  </a:lnTo>
                  <a:lnTo>
                    <a:pt x="210477" y="364363"/>
                  </a:lnTo>
                  <a:lnTo>
                    <a:pt x="194945" y="352425"/>
                  </a:lnTo>
                  <a:lnTo>
                    <a:pt x="195326" y="352679"/>
                  </a:lnTo>
                  <a:lnTo>
                    <a:pt x="195021" y="352425"/>
                  </a:lnTo>
                  <a:lnTo>
                    <a:pt x="180276" y="340106"/>
                  </a:lnTo>
                  <a:lnTo>
                    <a:pt x="179832" y="339725"/>
                  </a:lnTo>
                  <a:lnTo>
                    <a:pt x="180213" y="340106"/>
                  </a:lnTo>
                  <a:lnTo>
                    <a:pt x="165620" y="326517"/>
                  </a:lnTo>
                  <a:lnTo>
                    <a:pt x="165354" y="326263"/>
                  </a:lnTo>
                  <a:lnTo>
                    <a:pt x="151384" y="312305"/>
                  </a:lnTo>
                  <a:lnTo>
                    <a:pt x="151257" y="312178"/>
                  </a:lnTo>
                  <a:lnTo>
                    <a:pt x="151142" y="312039"/>
                  </a:lnTo>
                  <a:lnTo>
                    <a:pt x="137883" y="297561"/>
                  </a:lnTo>
                  <a:lnTo>
                    <a:pt x="137541" y="297180"/>
                  </a:lnTo>
                  <a:lnTo>
                    <a:pt x="137795" y="297561"/>
                  </a:lnTo>
                  <a:lnTo>
                    <a:pt x="124688" y="281813"/>
                  </a:lnTo>
                  <a:lnTo>
                    <a:pt x="124612" y="281686"/>
                  </a:lnTo>
                  <a:lnTo>
                    <a:pt x="112306" y="265811"/>
                  </a:lnTo>
                  <a:lnTo>
                    <a:pt x="112014" y="265430"/>
                  </a:lnTo>
                  <a:lnTo>
                    <a:pt x="112268" y="265811"/>
                  </a:lnTo>
                  <a:lnTo>
                    <a:pt x="100380" y="249047"/>
                  </a:lnTo>
                  <a:lnTo>
                    <a:pt x="100203" y="248793"/>
                  </a:lnTo>
                  <a:lnTo>
                    <a:pt x="100330" y="249047"/>
                  </a:lnTo>
                  <a:lnTo>
                    <a:pt x="88900" y="231521"/>
                  </a:lnTo>
                  <a:lnTo>
                    <a:pt x="89154" y="231902"/>
                  </a:lnTo>
                  <a:lnTo>
                    <a:pt x="88925" y="231521"/>
                  </a:lnTo>
                  <a:lnTo>
                    <a:pt x="78486" y="213868"/>
                  </a:lnTo>
                  <a:lnTo>
                    <a:pt x="78740" y="214249"/>
                  </a:lnTo>
                  <a:lnTo>
                    <a:pt x="78524" y="213868"/>
                  </a:lnTo>
                  <a:lnTo>
                    <a:pt x="69037" y="196215"/>
                  </a:lnTo>
                  <a:lnTo>
                    <a:pt x="68834" y="195834"/>
                  </a:lnTo>
                  <a:lnTo>
                    <a:pt x="68961" y="196215"/>
                  </a:lnTo>
                  <a:lnTo>
                    <a:pt x="59690" y="177292"/>
                  </a:lnTo>
                  <a:lnTo>
                    <a:pt x="59944" y="177673"/>
                  </a:lnTo>
                  <a:lnTo>
                    <a:pt x="59766" y="177292"/>
                  </a:lnTo>
                  <a:lnTo>
                    <a:pt x="51727" y="158877"/>
                  </a:lnTo>
                  <a:lnTo>
                    <a:pt x="51562" y="158496"/>
                  </a:lnTo>
                  <a:lnTo>
                    <a:pt x="51689" y="158877"/>
                  </a:lnTo>
                  <a:lnTo>
                    <a:pt x="44335" y="139700"/>
                  </a:lnTo>
                  <a:lnTo>
                    <a:pt x="44246" y="139496"/>
                  </a:lnTo>
                  <a:lnTo>
                    <a:pt x="44196" y="139344"/>
                  </a:lnTo>
                  <a:lnTo>
                    <a:pt x="37884" y="120269"/>
                  </a:lnTo>
                  <a:lnTo>
                    <a:pt x="37719" y="119761"/>
                  </a:lnTo>
                  <a:lnTo>
                    <a:pt x="37846" y="120269"/>
                  </a:lnTo>
                  <a:lnTo>
                    <a:pt x="32270" y="100711"/>
                  </a:lnTo>
                  <a:lnTo>
                    <a:pt x="32169" y="100380"/>
                  </a:lnTo>
                  <a:lnTo>
                    <a:pt x="32131" y="100203"/>
                  </a:lnTo>
                  <a:lnTo>
                    <a:pt x="27546" y="80899"/>
                  </a:lnTo>
                  <a:lnTo>
                    <a:pt x="27457" y="80391"/>
                  </a:lnTo>
                  <a:lnTo>
                    <a:pt x="23964" y="60833"/>
                  </a:lnTo>
                  <a:lnTo>
                    <a:pt x="23876" y="60325"/>
                  </a:lnTo>
                  <a:lnTo>
                    <a:pt x="23876" y="60833"/>
                  </a:lnTo>
                  <a:lnTo>
                    <a:pt x="21285" y="40894"/>
                  </a:lnTo>
                  <a:lnTo>
                    <a:pt x="21209" y="40259"/>
                  </a:lnTo>
                  <a:lnTo>
                    <a:pt x="21209" y="40894"/>
                  </a:lnTo>
                  <a:lnTo>
                    <a:pt x="19646" y="21463"/>
                  </a:lnTo>
                  <a:lnTo>
                    <a:pt x="19558" y="20701"/>
                  </a:lnTo>
                  <a:lnTo>
                    <a:pt x="19050" y="0"/>
                  </a:lnTo>
                  <a:lnTo>
                    <a:pt x="0" y="508"/>
                  </a:lnTo>
                  <a:lnTo>
                    <a:pt x="635" y="21463"/>
                  </a:lnTo>
                  <a:lnTo>
                    <a:pt x="2286" y="42545"/>
                  </a:lnTo>
                  <a:lnTo>
                    <a:pt x="8890" y="84455"/>
                  </a:lnTo>
                  <a:lnTo>
                    <a:pt x="19558" y="125603"/>
                  </a:lnTo>
                  <a:lnTo>
                    <a:pt x="33909" y="165862"/>
                  </a:lnTo>
                  <a:lnTo>
                    <a:pt x="51943" y="204724"/>
                  </a:lnTo>
                  <a:lnTo>
                    <a:pt x="72898" y="241808"/>
                  </a:lnTo>
                  <a:lnTo>
                    <a:pt x="96901" y="276987"/>
                  </a:lnTo>
                  <a:lnTo>
                    <a:pt x="123317" y="309880"/>
                  </a:lnTo>
                  <a:lnTo>
                    <a:pt x="152273" y="340106"/>
                  </a:lnTo>
                  <a:lnTo>
                    <a:pt x="183134" y="367411"/>
                  </a:lnTo>
                  <a:lnTo>
                    <a:pt x="215900" y="391414"/>
                  </a:lnTo>
                  <a:lnTo>
                    <a:pt x="250190" y="411988"/>
                  </a:lnTo>
                  <a:lnTo>
                    <a:pt x="285483" y="428498"/>
                  </a:lnTo>
                  <a:lnTo>
                    <a:pt x="322072" y="440690"/>
                  </a:lnTo>
                  <a:lnTo>
                    <a:pt x="377952" y="450342"/>
                  </a:lnTo>
                  <a:lnTo>
                    <a:pt x="414401" y="451612"/>
                  </a:lnTo>
                  <a:lnTo>
                    <a:pt x="413766" y="451612"/>
                  </a:lnTo>
                  <a:lnTo>
                    <a:pt x="432054" y="453517"/>
                  </a:lnTo>
                  <a:lnTo>
                    <a:pt x="431419" y="453390"/>
                  </a:lnTo>
                  <a:lnTo>
                    <a:pt x="449084" y="456387"/>
                  </a:lnTo>
                  <a:lnTo>
                    <a:pt x="448818" y="456311"/>
                  </a:lnTo>
                  <a:lnTo>
                    <a:pt x="449453" y="456438"/>
                  </a:lnTo>
                  <a:lnTo>
                    <a:pt x="449084" y="456387"/>
                  </a:lnTo>
                  <a:lnTo>
                    <a:pt x="449338" y="456438"/>
                  </a:lnTo>
                  <a:lnTo>
                    <a:pt x="466725" y="460629"/>
                  </a:lnTo>
                  <a:lnTo>
                    <a:pt x="466090" y="460502"/>
                  </a:lnTo>
                  <a:lnTo>
                    <a:pt x="483997" y="465836"/>
                  </a:lnTo>
                  <a:lnTo>
                    <a:pt x="483489" y="465709"/>
                  </a:lnTo>
                  <a:lnTo>
                    <a:pt x="501015" y="472186"/>
                  </a:lnTo>
                  <a:lnTo>
                    <a:pt x="500507" y="472059"/>
                  </a:lnTo>
                  <a:lnTo>
                    <a:pt x="517867" y="479552"/>
                  </a:lnTo>
                  <a:lnTo>
                    <a:pt x="534543" y="487934"/>
                  </a:lnTo>
                  <a:lnTo>
                    <a:pt x="534162" y="487680"/>
                  </a:lnTo>
                  <a:lnTo>
                    <a:pt x="551053" y="497205"/>
                  </a:lnTo>
                  <a:lnTo>
                    <a:pt x="550545" y="496951"/>
                  </a:lnTo>
                  <a:lnTo>
                    <a:pt x="550938" y="497205"/>
                  </a:lnTo>
                  <a:lnTo>
                    <a:pt x="566978" y="507250"/>
                  </a:lnTo>
                  <a:lnTo>
                    <a:pt x="567156" y="507365"/>
                  </a:lnTo>
                  <a:lnTo>
                    <a:pt x="582930" y="518541"/>
                  </a:lnTo>
                  <a:lnTo>
                    <a:pt x="582676" y="518287"/>
                  </a:lnTo>
                  <a:lnTo>
                    <a:pt x="598424" y="530479"/>
                  </a:lnTo>
                  <a:lnTo>
                    <a:pt x="598170" y="530225"/>
                  </a:lnTo>
                  <a:lnTo>
                    <a:pt x="613410" y="543179"/>
                  </a:lnTo>
                  <a:lnTo>
                    <a:pt x="613156" y="542798"/>
                  </a:lnTo>
                  <a:lnTo>
                    <a:pt x="628142" y="556641"/>
                  </a:lnTo>
                  <a:lnTo>
                    <a:pt x="627761" y="556387"/>
                  </a:lnTo>
                  <a:lnTo>
                    <a:pt x="628015" y="556641"/>
                  </a:lnTo>
                  <a:lnTo>
                    <a:pt x="642239" y="570865"/>
                  </a:lnTo>
                  <a:lnTo>
                    <a:pt x="641858" y="570611"/>
                  </a:lnTo>
                  <a:lnTo>
                    <a:pt x="655828" y="585851"/>
                  </a:lnTo>
                  <a:lnTo>
                    <a:pt x="655574" y="585470"/>
                  </a:lnTo>
                  <a:lnTo>
                    <a:pt x="668909" y="601345"/>
                  </a:lnTo>
                  <a:lnTo>
                    <a:pt x="668655" y="600964"/>
                  </a:lnTo>
                  <a:lnTo>
                    <a:pt x="681355" y="617347"/>
                  </a:lnTo>
                  <a:lnTo>
                    <a:pt x="681101" y="617093"/>
                  </a:lnTo>
                  <a:lnTo>
                    <a:pt x="681278" y="617347"/>
                  </a:lnTo>
                  <a:lnTo>
                    <a:pt x="693166" y="634111"/>
                  </a:lnTo>
                  <a:lnTo>
                    <a:pt x="692912" y="633857"/>
                  </a:lnTo>
                  <a:lnTo>
                    <a:pt x="693077" y="634111"/>
                  </a:lnTo>
                  <a:lnTo>
                    <a:pt x="704342" y="651383"/>
                  </a:lnTo>
                  <a:lnTo>
                    <a:pt x="704215" y="651002"/>
                  </a:lnTo>
                  <a:lnTo>
                    <a:pt x="714883" y="669036"/>
                  </a:lnTo>
                  <a:lnTo>
                    <a:pt x="714629" y="668655"/>
                  </a:lnTo>
                  <a:lnTo>
                    <a:pt x="714832" y="669036"/>
                  </a:lnTo>
                  <a:lnTo>
                    <a:pt x="724662" y="687070"/>
                  </a:lnTo>
                  <a:lnTo>
                    <a:pt x="724535" y="686689"/>
                  </a:lnTo>
                  <a:lnTo>
                    <a:pt x="733552" y="705231"/>
                  </a:lnTo>
                  <a:lnTo>
                    <a:pt x="754227" y="705231"/>
                  </a:lnTo>
                  <a:close/>
                </a:path>
                <a:path extrusionOk="0" h="3183890" w="8848725">
                  <a:moveTo>
                    <a:pt x="814197" y="803021"/>
                  </a:moveTo>
                  <a:lnTo>
                    <a:pt x="785406" y="805878"/>
                  </a:lnTo>
                  <a:lnTo>
                    <a:pt x="784834" y="801497"/>
                  </a:lnTo>
                  <a:lnTo>
                    <a:pt x="784479" y="798703"/>
                  </a:lnTo>
                  <a:lnTo>
                    <a:pt x="780694" y="782193"/>
                  </a:lnTo>
                  <a:lnTo>
                    <a:pt x="779653" y="777621"/>
                  </a:lnTo>
                  <a:lnTo>
                    <a:pt x="773811" y="757301"/>
                  </a:lnTo>
                  <a:lnTo>
                    <a:pt x="769137" y="743204"/>
                  </a:lnTo>
                  <a:lnTo>
                    <a:pt x="767080" y="736981"/>
                  </a:lnTo>
                  <a:lnTo>
                    <a:pt x="762038" y="724027"/>
                  </a:lnTo>
                  <a:lnTo>
                    <a:pt x="759333" y="717042"/>
                  </a:lnTo>
                  <a:lnTo>
                    <a:pt x="754329" y="705485"/>
                  </a:lnTo>
                  <a:lnTo>
                    <a:pt x="733679" y="705485"/>
                  </a:lnTo>
                  <a:lnTo>
                    <a:pt x="733526" y="705485"/>
                  </a:lnTo>
                  <a:lnTo>
                    <a:pt x="741807" y="724408"/>
                  </a:lnTo>
                  <a:lnTo>
                    <a:pt x="741680" y="724027"/>
                  </a:lnTo>
                  <a:lnTo>
                    <a:pt x="749173" y="743585"/>
                  </a:lnTo>
                  <a:lnTo>
                    <a:pt x="755523" y="762647"/>
                  </a:lnTo>
                  <a:lnTo>
                    <a:pt x="755624" y="763016"/>
                  </a:lnTo>
                  <a:lnTo>
                    <a:pt x="761187" y="782523"/>
                  </a:lnTo>
                  <a:lnTo>
                    <a:pt x="761225" y="782701"/>
                  </a:lnTo>
                  <a:lnTo>
                    <a:pt x="765797" y="802513"/>
                  </a:lnTo>
                  <a:lnTo>
                    <a:pt x="766457" y="807745"/>
                  </a:lnTo>
                  <a:lnTo>
                    <a:pt x="738378" y="810514"/>
                  </a:lnTo>
                  <a:lnTo>
                    <a:pt x="783844" y="882650"/>
                  </a:lnTo>
                  <a:lnTo>
                    <a:pt x="807466" y="820674"/>
                  </a:lnTo>
                  <a:lnTo>
                    <a:pt x="814197" y="803021"/>
                  </a:lnTo>
                  <a:close/>
                </a:path>
                <a:path extrusionOk="0" h="3183890" w="8848725">
                  <a:moveTo>
                    <a:pt x="878116" y="1878584"/>
                  </a:moveTo>
                  <a:lnTo>
                    <a:pt x="878078" y="1878076"/>
                  </a:lnTo>
                  <a:lnTo>
                    <a:pt x="878078" y="1878584"/>
                  </a:lnTo>
                  <a:close/>
                </a:path>
                <a:path extrusionOk="0" h="3183890" w="8848725">
                  <a:moveTo>
                    <a:pt x="1014476" y="2266518"/>
                  </a:moveTo>
                  <a:lnTo>
                    <a:pt x="1014361" y="2266315"/>
                  </a:lnTo>
                  <a:lnTo>
                    <a:pt x="1014476" y="2266518"/>
                  </a:lnTo>
                  <a:close/>
                </a:path>
                <a:path extrusionOk="0" h="3183890" w="8848725">
                  <a:moveTo>
                    <a:pt x="1482483" y="2616898"/>
                  </a:moveTo>
                  <a:lnTo>
                    <a:pt x="1482267" y="2616835"/>
                  </a:lnTo>
                  <a:lnTo>
                    <a:pt x="1482483" y="2616898"/>
                  </a:lnTo>
                  <a:close/>
                </a:path>
                <a:path extrusionOk="0" h="3183890" w="8848725">
                  <a:moveTo>
                    <a:pt x="1608810" y="2648966"/>
                  </a:moveTo>
                  <a:lnTo>
                    <a:pt x="1555877" y="2648966"/>
                  </a:lnTo>
                  <a:lnTo>
                    <a:pt x="1543685" y="2648966"/>
                  </a:lnTo>
                  <a:lnTo>
                    <a:pt x="1541653" y="2676652"/>
                  </a:lnTo>
                  <a:lnTo>
                    <a:pt x="1608810" y="2648966"/>
                  </a:lnTo>
                  <a:close/>
                </a:path>
                <a:path extrusionOk="0" h="3183890" w="8848725">
                  <a:moveTo>
                    <a:pt x="1620520" y="2644140"/>
                  </a:moveTo>
                  <a:lnTo>
                    <a:pt x="1547241" y="2600706"/>
                  </a:lnTo>
                  <a:lnTo>
                    <a:pt x="1545196" y="2628379"/>
                  </a:lnTo>
                  <a:lnTo>
                    <a:pt x="1517180" y="2624582"/>
                  </a:lnTo>
                  <a:lnTo>
                    <a:pt x="1516735" y="2624531"/>
                  </a:lnTo>
                  <a:lnTo>
                    <a:pt x="1516443" y="2624455"/>
                  </a:lnTo>
                  <a:lnTo>
                    <a:pt x="1482775" y="2616962"/>
                  </a:lnTo>
                  <a:lnTo>
                    <a:pt x="1482217" y="2616835"/>
                  </a:lnTo>
                  <a:lnTo>
                    <a:pt x="1448054" y="2607183"/>
                  </a:lnTo>
                  <a:lnTo>
                    <a:pt x="1448562" y="2607310"/>
                  </a:lnTo>
                  <a:lnTo>
                    <a:pt x="1448181" y="2607183"/>
                  </a:lnTo>
                  <a:lnTo>
                    <a:pt x="1414272" y="2595499"/>
                  </a:lnTo>
                  <a:lnTo>
                    <a:pt x="1414780" y="2595626"/>
                  </a:lnTo>
                  <a:lnTo>
                    <a:pt x="1414462" y="2595499"/>
                  </a:lnTo>
                  <a:lnTo>
                    <a:pt x="1381620" y="2582164"/>
                  </a:lnTo>
                  <a:lnTo>
                    <a:pt x="1380998" y="2581910"/>
                  </a:lnTo>
                  <a:lnTo>
                    <a:pt x="1381506" y="2582164"/>
                  </a:lnTo>
                  <a:lnTo>
                    <a:pt x="1348105" y="2566543"/>
                  </a:lnTo>
                  <a:lnTo>
                    <a:pt x="1348486" y="2566670"/>
                  </a:lnTo>
                  <a:lnTo>
                    <a:pt x="1348232" y="2566543"/>
                  </a:lnTo>
                  <a:lnTo>
                    <a:pt x="1315593" y="2549398"/>
                  </a:lnTo>
                  <a:lnTo>
                    <a:pt x="1316101" y="2549652"/>
                  </a:lnTo>
                  <a:lnTo>
                    <a:pt x="1315669" y="2549398"/>
                  </a:lnTo>
                  <a:lnTo>
                    <a:pt x="1284262" y="2530856"/>
                  </a:lnTo>
                  <a:lnTo>
                    <a:pt x="1283843" y="2530602"/>
                  </a:lnTo>
                  <a:lnTo>
                    <a:pt x="1284224" y="2530856"/>
                  </a:lnTo>
                  <a:lnTo>
                    <a:pt x="1252855" y="2510282"/>
                  </a:lnTo>
                  <a:lnTo>
                    <a:pt x="1253109" y="2510409"/>
                  </a:lnTo>
                  <a:lnTo>
                    <a:pt x="1252931" y="2510282"/>
                  </a:lnTo>
                  <a:lnTo>
                    <a:pt x="1222375" y="2488311"/>
                  </a:lnTo>
                  <a:lnTo>
                    <a:pt x="1222756" y="2488565"/>
                  </a:lnTo>
                  <a:lnTo>
                    <a:pt x="1222425" y="2488311"/>
                  </a:lnTo>
                  <a:lnTo>
                    <a:pt x="1192784" y="2464943"/>
                  </a:lnTo>
                  <a:lnTo>
                    <a:pt x="1193165" y="2465197"/>
                  </a:lnTo>
                  <a:lnTo>
                    <a:pt x="1192860" y="2464943"/>
                  </a:lnTo>
                  <a:lnTo>
                    <a:pt x="1164501" y="2440432"/>
                  </a:lnTo>
                  <a:lnTo>
                    <a:pt x="1164209" y="2440190"/>
                  </a:lnTo>
                  <a:lnTo>
                    <a:pt x="1164463" y="2440432"/>
                  </a:lnTo>
                  <a:lnTo>
                    <a:pt x="1136650" y="2414270"/>
                  </a:lnTo>
                  <a:lnTo>
                    <a:pt x="1136497" y="2414130"/>
                  </a:lnTo>
                  <a:lnTo>
                    <a:pt x="1109853" y="2386977"/>
                  </a:lnTo>
                  <a:lnTo>
                    <a:pt x="1109624" y="2386711"/>
                  </a:lnTo>
                  <a:lnTo>
                    <a:pt x="1083945" y="2358136"/>
                  </a:lnTo>
                  <a:lnTo>
                    <a:pt x="1084199" y="2358390"/>
                  </a:lnTo>
                  <a:lnTo>
                    <a:pt x="1083983" y="2358136"/>
                  </a:lnTo>
                  <a:lnTo>
                    <a:pt x="1059561" y="2328545"/>
                  </a:lnTo>
                  <a:lnTo>
                    <a:pt x="1059815" y="2328799"/>
                  </a:lnTo>
                  <a:lnTo>
                    <a:pt x="1059611" y="2328545"/>
                  </a:lnTo>
                  <a:lnTo>
                    <a:pt x="1036599" y="2298192"/>
                  </a:lnTo>
                  <a:lnTo>
                    <a:pt x="1036320" y="2297811"/>
                  </a:lnTo>
                  <a:lnTo>
                    <a:pt x="1036574" y="2298192"/>
                  </a:lnTo>
                  <a:lnTo>
                    <a:pt x="1014476" y="2266518"/>
                  </a:lnTo>
                  <a:lnTo>
                    <a:pt x="993775" y="2233803"/>
                  </a:lnTo>
                  <a:lnTo>
                    <a:pt x="994029" y="2234184"/>
                  </a:lnTo>
                  <a:lnTo>
                    <a:pt x="993800" y="2233803"/>
                  </a:lnTo>
                  <a:lnTo>
                    <a:pt x="974813" y="2201037"/>
                  </a:lnTo>
                  <a:lnTo>
                    <a:pt x="974598" y="2200656"/>
                  </a:lnTo>
                  <a:lnTo>
                    <a:pt x="974725" y="2201037"/>
                  </a:lnTo>
                  <a:lnTo>
                    <a:pt x="956945" y="2166747"/>
                  </a:lnTo>
                  <a:lnTo>
                    <a:pt x="957199" y="2167128"/>
                  </a:lnTo>
                  <a:lnTo>
                    <a:pt x="957008" y="2166747"/>
                  </a:lnTo>
                  <a:lnTo>
                    <a:pt x="940816" y="2132076"/>
                  </a:lnTo>
                  <a:lnTo>
                    <a:pt x="941070" y="2132457"/>
                  </a:lnTo>
                  <a:lnTo>
                    <a:pt x="940904" y="2132076"/>
                  </a:lnTo>
                  <a:lnTo>
                    <a:pt x="926617" y="2097278"/>
                  </a:lnTo>
                  <a:lnTo>
                    <a:pt x="926465" y="2096897"/>
                  </a:lnTo>
                  <a:lnTo>
                    <a:pt x="926592" y="2097278"/>
                  </a:lnTo>
                  <a:lnTo>
                    <a:pt x="913828" y="2061425"/>
                  </a:lnTo>
                  <a:lnTo>
                    <a:pt x="902868" y="2025650"/>
                  </a:lnTo>
                  <a:lnTo>
                    <a:pt x="902741" y="2025281"/>
                  </a:lnTo>
                  <a:lnTo>
                    <a:pt x="902716" y="2025142"/>
                  </a:lnTo>
                  <a:lnTo>
                    <a:pt x="893787" y="1989074"/>
                  </a:lnTo>
                  <a:lnTo>
                    <a:pt x="893762" y="1988921"/>
                  </a:lnTo>
                  <a:lnTo>
                    <a:pt x="893826" y="1989074"/>
                  </a:lnTo>
                  <a:lnTo>
                    <a:pt x="893749" y="1988693"/>
                  </a:lnTo>
                  <a:lnTo>
                    <a:pt x="886548" y="1952498"/>
                  </a:lnTo>
                  <a:lnTo>
                    <a:pt x="886523" y="1952282"/>
                  </a:lnTo>
                  <a:lnTo>
                    <a:pt x="886587" y="1952498"/>
                  </a:lnTo>
                  <a:lnTo>
                    <a:pt x="886510" y="1951990"/>
                  </a:lnTo>
                  <a:lnTo>
                    <a:pt x="881316" y="1915541"/>
                  </a:lnTo>
                  <a:lnTo>
                    <a:pt x="881253" y="1915033"/>
                  </a:lnTo>
                  <a:lnTo>
                    <a:pt x="881253" y="1915541"/>
                  </a:lnTo>
                  <a:lnTo>
                    <a:pt x="878192" y="1879473"/>
                  </a:lnTo>
                  <a:lnTo>
                    <a:pt x="878078" y="1878584"/>
                  </a:lnTo>
                  <a:lnTo>
                    <a:pt x="877062" y="1840992"/>
                  </a:lnTo>
                  <a:lnTo>
                    <a:pt x="858012" y="1841500"/>
                  </a:lnTo>
                  <a:lnTo>
                    <a:pt x="859028" y="1879473"/>
                  </a:lnTo>
                  <a:lnTo>
                    <a:pt x="862330" y="1917446"/>
                  </a:lnTo>
                  <a:lnTo>
                    <a:pt x="867791" y="1955419"/>
                  </a:lnTo>
                  <a:lnTo>
                    <a:pt x="875157" y="1993011"/>
                  </a:lnTo>
                  <a:lnTo>
                    <a:pt x="884428" y="2030476"/>
                  </a:lnTo>
                  <a:lnTo>
                    <a:pt x="895731" y="2067433"/>
                  </a:lnTo>
                  <a:lnTo>
                    <a:pt x="908685" y="2103882"/>
                  </a:lnTo>
                  <a:lnTo>
                    <a:pt x="923544" y="2139823"/>
                  </a:lnTo>
                  <a:lnTo>
                    <a:pt x="939927" y="2175256"/>
                  </a:lnTo>
                  <a:lnTo>
                    <a:pt x="957961" y="2209927"/>
                  </a:lnTo>
                  <a:lnTo>
                    <a:pt x="977646" y="2243836"/>
                  </a:lnTo>
                  <a:lnTo>
                    <a:pt x="998601" y="2277110"/>
                  </a:lnTo>
                  <a:lnTo>
                    <a:pt x="1020953" y="2309241"/>
                  </a:lnTo>
                  <a:lnTo>
                    <a:pt x="1044702" y="2340483"/>
                  </a:lnTo>
                  <a:lnTo>
                    <a:pt x="1069721" y="2370709"/>
                  </a:lnTo>
                  <a:lnTo>
                    <a:pt x="1095883" y="2399792"/>
                  </a:lnTo>
                  <a:lnTo>
                    <a:pt x="1123188" y="2427732"/>
                  </a:lnTo>
                  <a:lnTo>
                    <a:pt x="1151636" y="2454402"/>
                  </a:lnTo>
                  <a:lnTo>
                    <a:pt x="1180846" y="2479675"/>
                  </a:lnTo>
                  <a:lnTo>
                    <a:pt x="1211072" y="2503551"/>
                  </a:lnTo>
                  <a:lnTo>
                    <a:pt x="1242187" y="2526030"/>
                  </a:lnTo>
                  <a:lnTo>
                    <a:pt x="1306576" y="2566162"/>
                  </a:lnTo>
                  <a:lnTo>
                    <a:pt x="1373632" y="2599563"/>
                  </a:lnTo>
                  <a:lnTo>
                    <a:pt x="1442593" y="2625344"/>
                  </a:lnTo>
                  <a:lnTo>
                    <a:pt x="1513332" y="2643251"/>
                  </a:lnTo>
                  <a:lnTo>
                    <a:pt x="1543799" y="2647353"/>
                  </a:lnTo>
                  <a:lnTo>
                    <a:pt x="1556092" y="2647353"/>
                  </a:lnTo>
                  <a:lnTo>
                    <a:pt x="1612734" y="2647353"/>
                  </a:lnTo>
                  <a:lnTo>
                    <a:pt x="1620520" y="2644140"/>
                  </a:lnTo>
                  <a:close/>
                </a:path>
                <a:path extrusionOk="0" h="3183890" w="8848725">
                  <a:moveTo>
                    <a:pt x="3650577" y="2639568"/>
                  </a:moveTo>
                  <a:lnTo>
                    <a:pt x="3602685" y="2639580"/>
                  </a:lnTo>
                  <a:lnTo>
                    <a:pt x="3596640" y="2639822"/>
                  </a:lnTo>
                  <a:lnTo>
                    <a:pt x="3597402" y="2658872"/>
                  </a:lnTo>
                  <a:lnTo>
                    <a:pt x="3604133" y="2658491"/>
                  </a:lnTo>
                  <a:lnTo>
                    <a:pt x="3611245" y="2657475"/>
                  </a:lnTo>
                  <a:lnTo>
                    <a:pt x="3618230" y="2655824"/>
                  </a:lnTo>
                  <a:lnTo>
                    <a:pt x="3625469" y="2653411"/>
                  </a:lnTo>
                  <a:lnTo>
                    <a:pt x="3638931" y="2647188"/>
                  </a:lnTo>
                  <a:lnTo>
                    <a:pt x="3650386" y="2639695"/>
                  </a:lnTo>
                  <a:lnTo>
                    <a:pt x="3650577" y="2639568"/>
                  </a:lnTo>
                  <a:close/>
                </a:path>
                <a:path extrusionOk="0" h="3183890" w="8848725">
                  <a:moveTo>
                    <a:pt x="4128643" y="1001522"/>
                  </a:moveTo>
                  <a:lnTo>
                    <a:pt x="4043426" y="1002157"/>
                  </a:lnTo>
                  <a:lnTo>
                    <a:pt x="4057116" y="1029004"/>
                  </a:lnTo>
                  <a:lnTo>
                    <a:pt x="4048252" y="1035050"/>
                  </a:lnTo>
                  <a:lnTo>
                    <a:pt x="4023106" y="1066800"/>
                  </a:lnTo>
                  <a:lnTo>
                    <a:pt x="3999738" y="1105027"/>
                  </a:lnTo>
                  <a:lnTo>
                    <a:pt x="3977386" y="1149604"/>
                  </a:lnTo>
                  <a:lnTo>
                    <a:pt x="3956304" y="1200150"/>
                  </a:lnTo>
                  <a:lnTo>
                    <a:pt x="3936746" y="1256030"/>
                  </a:lnTo>
                  <a:lnTo>
                    <a:pt x="3918712" y="1316736"/>
                  </a:lnTo>
                  <a:lnTo>
                    <a:pt x="3902583" y="1381506"/>
                  </a:lnTo>
                  <a:lnTo>
                    <a:pt x="3888232" y="1449959"/>
                  </a:lnTo>
                  <a:lnTo>
                    <a:pt x="3876167" y="1521460"/>
                  </a:lnTo>
                  <a:lnTo>
                    <a:pt x="3866388" y="1595374"/>
                  </a:lnTo>
                  <a:lnTo>
                    <a:pt x="3859276" y="1671066"/>
                  </a:lnTo>
                  <a:lnTo>
                    <a:pt x="3856736" y="1709293"/>
                  </a:lnTo>
                  <a:lnTo>
                    <a:pt x="3854831" y="1747901"/>
                  </a:lnTo>
                  <a:lnTo>
                    <a:pt x="3853675" y="1787144"/>
                  </a:lnTo>
                  <a:lnTo>
                    <a:pt x="3852646" y="1863852"/>
                  </a:lnTo>
                  <a:lnTo>
                    <a:pt x="3851529" y="1901698"/>
                  </a:lnTo>
                  <a:lnTo>
                    <a:pt x="3851516" y="1901952"/>
                  </a:lnTo>
                  <a:lnTo>
                    <a:pt x="3849751" y="1939925"/>
                  </a:lnTo>
                  <a:lnTo>
                    <a:pt x="3849725" y="1940179"/>
                  </a:lnTo>
                  <a:lnTo>
                    <a:pt x="3849662" y="1941195"/>
                  </a:lnTo>
                  <a:lnTo>
                    <a:pt x="3847211" y="1978025"/>
                  </a:lnTo>
                  <a:lnTo>
                    <a:pt x="3847198" y="1978152"/>
                  </a:lnTo>
                  <a:lnTo>
                    <a:pt x="3843909" y="2015744"/>
                  </a:lnTo>
                  <a:lnTo>
                    <a:pt x="3843883" y="2015871"/>
                  </a:lnTo>
                  <a:lnTo>
                    <a:pt x="3840099" y="2053209"/>
                  </a:lnTo>
                  <a:lnTo>
                    <a:pt x="3840099" y="2053082"/>
                  </a:lnTo>
                  <a:lnTo>
                    <a:pt x="3840073" y="2053209"/>
                  </a:lnTo>
                  <a:lnTo>
                    <a:pt x="3835527" y="2090166"/>
                  </a:lnTo>
                  <a:lnTo>
                    <a:pt x="3835527" y="2089912"/>
                  </a:lnTo>
                  <a:lnTo>
                    <a:pt x="3835489" y="2090166"/>
                  </a:lnTo>
                  <a:lnTo>
                    <a:pt x="3830320" y="2126488"/>
                  </a:lnTo>
                  <a:lnTo>
                    <a:pt x="3830447" y="2126234"/>
                  </a:lnTo>
                  <a:lnTo>
                    <a:pt x="3824732" y="2162175"/>
                  </a:lnTo>
                  <a:lnTo>
                    <a:pt x="3824732" y="2162048"/>
                  </a:lnTo>
                  <a:lnTo>
                    <a:pt x="3824706" y="2162175"/>
                  </a:lnTo>
                  <a:lnTo>
                    <a:pt x="3818382" y="2197227"/>
                  </a:lnTo>
                  <a:lnTo>
                    <a:pt x="3818509" y="2197100"/>
                  </a:lnTo>
                  <a:lnTo>
                    <a:pt x="3811651" y="2231517"/>
                  </a:lnTo>
                  <a:lnTo>
                    <a:pt x="3811651" y="2231390"/>
                  </a:lnTo>
                  <a:lnTo>
                    <a:pt x="3811613" y="2231517"/>
                  </a:lnTo>
                  <a:lnTo>
                    <a:pt x="3804285" y="2265045"/>
                  </a:lnTo>
                  <a:lnTo>
                    <a:pt x="3804412" y="2264791"/>
                  </a:lnTo>
                  <a:lnTo>
                    <a:pt x="3796538" y="2297557"/>
                  </a:lnTo>
                  <a:lnTo>
                    <a:pt x="3796538" y="2297430"/>
                  </a:lnTo>
                  <a:lnTo>
                    <a:pt x="3796500" y="2297557"/>
                  </a:lnTo>
                  <a:lnTo>
                    <a:pt x="3788283" y="2329053"/>
                  </a:lnTo>
                  <a:lnTo>
                    <a:pt x="3788410" y="2328926"/>
                  </a:lnTo>
                  <a:lnTo>
                    <a:pt x="3779647" y="2359660"/>
                  </a:lnTo>
                  <a:lnTo>
                    <a:pt x="3779774" y="2359406"/>
                  </a:lnTo>
                  <a:lnTo>
                    <a:pt x="3770630" y="2388997"/>
                  </a:lnTo>
                  <a:lnTo>
                    <a:pt x="3770630" y="2388743"/>
                  </a:lnTo>
                  <a:lnTo>
                    <a:pt x="3770541" y="2388997"/>
                  </a:lnTo>
                  <a:lnTo>
                    <a:pt x="3761105" y="2417203"/>
                  </a:lnTo>
                  <a:lnTo>
                    <a:pt x="3761232" y="2416937"/>
                  </a:lnTo>
                  <a:lnTo>
                    <a:pt x="3751326" y="2443988"/>
                  </a:lnTo>
                  <a:lnTo>
                    <a:pt x="3751453" y="2443734"/>
                  </a:lnTo>
                  <a:lnTo>
                    <a:pt x="3741166" y="2469388"/>
                  </a:lnTo>
                  <a:lnTo>
                    <a:pt x="3741293" y="2469134"/>
                  </a:lnTo>
                  <a:lnTo>
                    <a:pt x="3730752" y="2493518"/>
                  </a:lnTo>
                  <a:lnTo>
                    <a:pt x="3730879" y="2493137"/>
                  </a:lnTo>
                  <a:lnTo>
                    <a:pt x="3730688" y="2493518"/>
                  </a:lnTo>
                  <a:lnTo>
                    <a:pt x="3720134" y="2515743"/>
                  </a:lnTo>
                  <a:lnTo>
                    <a:pt x="3709035" y="2536825"/>
                  </a:lnTo>
                  <a:lnTo>
                    <a:pt x="3709289" y="2536444"/>
                  </a:lnTo>
                  <a:lnTo>
                    <a:pt x="3697986" y="2556002"/>
                  </a:lnTo>
                  <a:lnTo>
                    <a:pt x="3686556" y="2573401"/>
                  </a:lnTo>
                  <a:lnTo>
                    <a:pt x="3675342" y="2588603"/>
                  </a:lnTo>
                  <a:lnTo>
                    <a:pt x="3675088" y="2588895"/>
                  </a:lnTo>
                  <a:lnTo>
                    <a:pt x="3663569" y="2602357"/>
                  </a:lnTo>
                  <a:lnTo>
                    <a:pt x="3629952" y="2630322"/>
                  </a:lnTo>
                  <a:lnTo>
                    <a:pt x="3617760" y="2635885"/>
                  </a:lnTo>
                  <a:lnTo>
                    <a:pt x="3613086" y="2637510"/>
                  </a:lnTo>
                  <a:lnTo>
                    <a:pt x="3607473" y="2638780"/>
                  </a:lnTo>
                  <a:lnTo>
                    <a:pt x="3607346" y="2638806"/>
                  </a:lnTo>
                  <a:lnTo>
                    <a:pt x="3602736" y="2639568"/>
                  </a:lnTo>
                  <a:lnTo>
                    <a:pt x="3650577" y="2639568"/>
                  </a:lnTo>
                  <a:lnTo>
                    <a:pt x="3651935" y="2638679"/>
                  </a:lnTo>
                  <a:lnTo>
                    <a:pt x="3652139" y="2638552"/>
                  </a:lnTo>
                  <a:lnTo>
                    <a:pt x="3653205" y="2637663"/>
                  </a:lnTo>
                  <a:lnTo>
                    <a:pt x="3653523" y="2637409"/>
                  </a:lnTo>
                  <a:lnTo>
                    <a:pt x="3655822" y="2635504"/>
                  </a:lnTo>
                  <a:lnTo>
                    <a:pt x="3661372" y="2630932"/>
                  </a:lnTo>
                  <a:lnTo>
                    <a:pt x="3662286" y="2630170"/>
                  </a:lnTo>
                  <a:lnTo>
                    <a:pt x="3665220" y="2627757"/>
                  </a:lnTo>
                  <a:lnTo>
                    <a:pt x="3670046" y="2622931"/>
                  </a:lnTo>
                  <a:lnTo>
                    <a:pt x="3677920" y="2615057"/>
                  </a:lnTo>
                  <a:lnTo>
                    <a:pt x="3679317" y="2613406"/>
                  </a:lnTo>
                  <a:lnTo>
                    <a:pt x="3689172" y="2601849"/>
                  </a:lnTo>
                  <a:lnTo>
                    <a:pt x="3690366" y="2600452"/>
                  </a:lnTo>
                  <a:lnTo>
                    <a:pt x="3699332" y="2588260"/>
                  </a:lnTo>
                  <a:lnTo>
                    <a:pt x="3702431" y="2584069"/>
                  </a:lnTo>
                  <a:lnTo>
                    <a:pt x="3709644" y="2572893"/>
                  </a:lnTo>
                  <a:lnTo>
                    <a:pt x="3714242" y="2565781"/>
                  </a:lnTo>
                  <a:lnTo>
                    <a:pt x="3720122" y="2555621"/>
                  </a:lnTo>
                  <a:lnTo>
                    <a:pt x="3725799" y="2545842"/>
                  </a:lnTo>
                  <a:lnTo>
                    <a:pt x="3730764" y="2536444"/>
                  </a:lnTo>
                  <a:lnTo>
                    <a:pt x="3737229" y="2524252"/>
                  </a:lnTo>
                  <a:lnTo>
                    <a:pt x="3741305" y="2515616"/>
                  </a:lnTo>
                  <a:lnTo>
                    <a:pt x="3748151" y="2501138"/>
                  </a:lnTo>
                  <a:lnTo>
                    <a:pt x="3758819" y="2476627"/>
                  </a:lnTo>
                  <a:lnTo>
                    <a:pt x="3761816" y="2469134"/>
                  </a:lnTo>
                  <a:lnTo>
                    <a:pt x="3769233" y="2450592"/>
                  </a:lnTo>
                  <a:lnTo>
                    <a:pt x="3771709" y="2443734"/>
                  </a:lnTo>
                  <a:lnTo>
                    <a:pt x="3779139" y="2423287"/>
                  </a:lnTo>
                  <a:lnTo>
                    <a:pt x="3781272" y="2416937"/>
                  </a:lnTo>
                  <a:lnTo>
                    <a:pt x="3788791" y="2394712"/>
                  </a:lnTo>
                  <a:lnTo>
                    <a:pt x="3797935" y="2364994"/>
                  </a:lnTo>
                  <a:lnTo>
                    <a:pt x="3799509" y="2359406"/>
                  </a:lnTo>
                  <a:lnTo>
                    <a:pt x="3806698" y="2334006"/>
                  </a:lnTo>
                  <a:lnTo>
                    <a:pt x="3808031" y="2328926"/>
                  </a:lnTo>
                  <a:lnTo>
                    <a:pt x="3815080" y="2302129"/>
                  </a:lnTo>
                  <a:lnTo>
                    <a:pt x="3822954" y="2269109"/>
                  </a:lnTo>
                  <a:lnTo>
                    <a:pt x="3823893" y="2264791"/>
                  </a:lnTo>
                  <a:lnTo>
                    <a:pt x="3830320" y="2235327"/>
                  </a:lnTo>
                  <a:lnTo>
                    <a:pt x="3837178" y="2200656"/>
                  </a:lnTo>
                  <a:lnTo>
                    <a:pt x="3837813" y="2197100"/>
                  </a:lnTo>
                  <a:lnTo>
                    <a:pt x="3843528" y="2165223"/>
                  </a:lnTo>
                  <a:lnTo>
                    <a:pt x="3849243" y="2129155"/>
                  </a:lnTo>
                  <a:lnTo>
                    <a:pt x="3849649" y="2126234"/>
                  </a:lnTo>
                  <a:lnTo>
                    <a:pt x="3854450" y="2092579"/>
                  </a:lnTo>
                  <a:lnTo>
                    <a:pt x="3859022" y="2055241"/>
                  </a:lnTo>
                  <a:lnTo>
                    <a:pt x="3866134" y="1979549"/>
                  </a:lnTo>
                  <a:lnTo>
                    <a:pt x="3868801" y="1941195"/>
                  </a:lnTo>
                  <a:lnTo>
                    <a:pt x="3870579" y="1902587"/>
                  </a:lnTo>
                  <a:lnTo>
                    <a:pt x="3871722" y="1863344"/>
                  </a:lnTo>
                  <a:lnTo>
                    <a:pt x="3872103" y="1824863"/>
                  </a:lnTo>
                  <a:lnTo>
                    <a:pt x="3872611" y="1787144"/>
                  </a:lnTo>
                  <a:lnTo>
                    <a:pt x="3872611" y="1787017"/>
                  </a:lnTo>
                  <a:lnTo>
                    <a:pt x="3872623" y="1786636"/>
                  </a:lnTo>
                  <a:lnTo>
                    <a:pt x="3873754" y="1748790"/>
                  </a:lnTo>
                  <a:lnTo>
                    <a:pt x="3873792" y="1747901"/>
                  </a:lnTo>
                  <a:lnTo>
                    <a:pt x="3875646" y="1710563"/>
                  </a:lnTo>
                  <a:lnTo>
                    <a:pt x="3875659" y="1710385"/>
                  </a:lnTo>
                  <a:lnTo>
                    <a:pt x="3878313" y="1672590"/>
                  </a:lnTo>
                  <a:lnTo>
                    <a:pt x="3878326" y="1672463"/>
                  </a:lnTo>
                  <a:lnTo>
                    <a:pt x="3878199" y="1672590"/>
                  </a:lnTo>
                  <a:lnTo>
                    <a:pt x="3881488" y="1634871"/>
                  </a:lnTo>
                  <a:lnTo>
                    <a:pt x="3881513" y="1634744"/>
                  </a:lnTo>
                  <a:lnTo>
                    <a:pt x="3885400" y="1597660"/>
                  </a:lnTo>
                  <a:lnTo>
                    <a:pt x="3885438" y="1597406"/>
                  </a:lnTo>
                  <a:lnTo>
                    <a:pt x="3885311" y="1597660"/>
                  </a:lnTo>
                  <a:lnTo>
                    <a:pt x="3889857" y="1560703"/>
                  </a:lnTo>
                  <a:lnTo>
                    <a:pt x="3889895" y="1560576"/>
                  </a:lnTo>
                  <a:lnTo>
                    <a:pt x="3895064" y="1524381"/>
                  </a:lnTo>
                  <a:lnTo>
                    <a:pt x="3895102" y="1524254"/>
                  </a:lnTo>
                  <a:lnTo>
                    <a:pt x="3900779" y="1488694"/>
                  </a:lnTo>
                  <a:lnTo>
                    <a:pt x="3900805" y="1488567"/>
                  </a:lnTo>
                  <a:lnTo>
                    <a:pt x="3900678" y="1488694"/>
                  </a:lnTo>
                  <a:lnTo>
                    <a:pt x="3906977" y="1453642"/>
                  </a:lnTo>
                  <a:lnTo>
                    <a:pt x="3907028" y="1453502"/>
                  </a:lnTo>
                  <a:lnTo>
                    <a:pt x="3907028" y="1453642"/>
                  </a:lnTo>
                  <a:lnTo>
                    <a:pt x="3907066" y="1453388"/>
                  </a:lnTo>
                  <a:lnTo>
                    <a:pt x="3913860" y="1419352"/>
                  </a:lnTo>
                  <a:lnTo>
                    <a:pt x="3913886" y="1419225"/>
                  </a:lnTo>
                  <a:lnTo>
                    <a:pt x="3913759" y="1419352"/>
                  </a:lnTo>
                  <a:lnTo>
                    <a:pt x="3921087" y="1385824"/>
                  </a:lnTo>
                  <a:lnTo>
                    <a:pt x="3921150" y="1385697"/>
                  </a:lnTo>
                  <a:lnTo>
                    <a:pt x="3928808" y="1353439"/>
                  </a:lnTo>
                  <a:lnTo>
                    <a:pt x="3928872" y="1353312"/>
                  </a:lnTo>
                  <a:lnTo>
                    <a:pt x="3928872" y="1353439"/>
                  </a:lnTo>
                  <a:lnTo>
                    <a:pt x="3928935" y="1353185"/>
                  </a:lnTo>
                  <a:lnTo>
                    <a:pt x="3937127" y="1321689"/>
                  </a:lnTo>
                  <a:lnTo>
                    <a:pt x="3937127" y="1321943"/>
                  </a:lnTo>
                  <a:lnTo>
                    <a:pt x="3937190" y="1321689"/>
                  </a:lnTo>
                  <a:lnTo>
                    <a:pt x="3945813" y="1291336"/>
                  </a:lnTo>
                  <a:lnTo>
                    <a:pt x="3945890" y="1291082"/>
                  </a:lnTo>
                  <a:lnTo>
                    <a:pt x="3945763" y="1291336"/>
                  </a:lnTo>
                  <a:lnTo>
                    <a:pt x="3954907" y="1261745"/>
                  </a:lnTo>
                  <a:lnTo>
                    <a:pt x="3954907" y="1261999"/>
                  </a:lnTo>
                  <a:lnTo>
                    <a:pt x="3954983" y="1261745"/>
                  </a:lnTo>
                  <a:lnTo>
                    <a:pt x="3964343" y="1233932"/>
                  </a:lnTo>
                  <a:lnTo>
                    <a:pt x="3964432" y="1233678"/>
                  </a:lnTo>
                  <a:lnTo>
                    <a:pt x="3964305" y="1233932"/>
                  </a:lnTo>
                  <a:lnTo>
                    <a:pt x="3974109" y="1207135"/>
                  </a:lnTo>
                  <a:lnTo>
                    <a:pt x="3974211" y="1206881"/>
                  </a:lnTo>
                  <a:lnTo>
                    <a:pt x="3974084" y="1207135"/>
                  </a:lnTo>
                  <a:lnTo>
                    <a:pt x="3984269" y="1181608"/>
                  </a:lnTo>
                  <a:lnTo>
                    <a:pt x="3984371" y="1181354"/>
                  </a:lnTo>
                  <a:lnTo>
                    <a:pt x="3984244" y="1181608"/>
                  </a:lnTo>
                  <a:lnTo>
                    <a:pt x="3994670" y="1157605"/>
                  </a:lnTo>
                  <a:lnTo>
                    <a:pt x="3994785" y="1157351"/>
                  </a:lnTo>
                  <a:lnTo>
                    <a:pt x="3994658" y="1157605"/>
                  </a:lnTo>
                  <a:lnTo>
                    <a:pt x="4005453" y="1134872"/>
                  </a:lnTo>
                  <a:lnTo>
                    <a:pt x="4005326" y="1135253"/>
                  </a:lnTo>
                  <a:lnTo>
                    <a:pt x="4005516" y="1134872"/>
                  </a:lnTo>
                  <a:lnTo>
                    <a:pt x="4016298" y="1114425"/>
                  </a:lnTo>
                  <a:lnTo>
                    <a:pt x="4016502" y="1114044"/>
                  </a:lnTo>
                  <a:lnTo>
                    <a:pt x="4016248" y="1114425"/>
                  </a:lnTo>
                  <a:lnTo>
                    <a:pt x="4038638" y="1077976"/>
                  </a:lnTo>
                  <a:lnTo>
                    <a:pt x="4065841" y="1046111"/>
                  </a:lnTo>
                  <a:lnTo>
                    <a:pt x="4078097" y="1070102"/>
                  </a:lnTo>
                  <a:lnTo>
                    <a:pt x="4113187" y="1022477"/>
                  </a:lnTo>
                  <a:lnTo>
                    <a:pt x="4128643" y="1001522"/>
                  </a:lnTo>
                  <a:close/>
                </a:path>
                <a:path extrusionOk="0" h="3183890" w="8848725">
                  <a:moveTo>
                    <a:pt x="7292594" y="1954149"/>
                  </a:moveTo>
                  <a:lnTo>
                    <a:pt x="7263511" y="1956054"/>
                  </a:lnTo>
                  <a:lnTo>
                    <a:pt x="7261098" y="1934845"/>
                  </a:lnTo>
                  <a:lnTo>
                    <a:pt x="7256653" y="1910334"/>
                  </a:lnTo>
                  <a:lnTo>
                    <a:pt x="7252259" y="1890268"/>
                  </a:lnTo>
                  <a:lnTo>
                    <a:pt x="7251319" y="1885950"/>
                  </a:lnTo>
                  <a:lnTo>
                    <a:pt x="7246366" y="1866646"/>
                  </a:lnTo>
                  <a:lnTo>
                    <a:pt x="7245096" y="1861693"/>
                  </a:lnTo>
                  <a:lnTo>
                    <a:pt x="7239495" y="1843024"/>
                  </a:lnTo>
                  <a:lnTo>
                    <a:pt x="7237857" y="1837563"/>
                  </a:lnTo>
                  <a:lnTo>
                    <a:pt x="7231824" y="1819656"/>
                  </a:lnTo>
                  <a:lnTo>
                    <a:pt x="7229729" y="1813433"/>
                  </a:lnTo>
                  <a:lnTo>
                    <a:pt x="7220966" y="1789557"/>
                  </a:lnTo>
                  <a:lnTo>
                    <a:pt x="7211060" y="1765808"/>
                  </a:lnTo>
                  <a:lnTo>
                    <a:pt x="7200519" y="1742186"/>
                  </a:lnTo>
                  <a:lnTo>
                    <a:pt x="7193077" y="1727073"/>
                  </a:lnTo>
                  <a:lnTo>
                    <a:pt x="7188962" y="1718691"/>
                  </a:lnTo>
                  <a:lnTo>
                    <a:pt x="7181443" y="1704213"/>
                  </a:lnTo>
                  <a:lnTo>
                    <a:pt x="7176770" y="1695196"/>
                  </a:lnTo>
                  <a:lnTo>
                    <a:pt x="7169074" y="1681607"/>
                  </a:lnTo>
                  <a:lnTo>
                    <a:pt x="7163689" y="1672082"/>
                  </a:lnTo>
                  <a:lnTo>
                    <a:pt x="7149973" y="1649095"/>
                  </a:lnTo>
                  <a:lnTo>
                    <a:pt x="7135368" y="1626362"/>
                  </a:lnTo>
                  <a:lnTo>
                    <a:pt x="7127329" y="1614551"/>
                  </a:lnTo>
                  <a:lnTo>
                    <a:pt x="7120001" y="1603756"/>
                  </a:lnTo>
                  <a:lnTo>
                    <a:pt x="7103999" y="1581531"/>
                  </a:lnTo>
                  <a:lnTo>
                    <a:pt x="7095947" y="1570863"/>
                  </a:lnTo>
                  <a:lnTo>
                    <a:pt x="7087235" y="1559306"/>
                  </a:lnTo>
                  <a:lnTo>
                    <a:pt x="7079335" y="1549400"/>
                  </a:lnTo>
                  <a:lnTo>
                    <a:pt x="7069836" y="1537462"/>
                  </a:lnTo>
                  <a:lnTo>
                    <a:pt x="7051675" y="1515872"/>
                  </a:lnTo>
                  <a:lnTo>
                    <a:pt x="7033006" y="1494409"/>
                  </a:lnTo>
                  <a:lnTo>
                    <a:pt x="7013575" y="1473454"/>
                  </a:lnTo>
                  <a:lnTo>
                    <a:pt x="7006349" y="1465961"/>
                  </a:lnTo>
                  <a:lnTo>
                    <a:pt x="6993509" y="1452626"/>
                  </a:lnTo>
                  <a:lnTo>
                    <a:pt x="6986600" y="1445768"/>
                  </a:lnTo>
                  <a:lnTo>
                    <a:pt x="6972935" y="1432179"/>
                  </a:lnTo>
                  <a:lnTo>
                    <a:pt x="6951726" y="1411986"/>
                  </a:lnTo>
                  <a:lnTo>
                    <a:pt x="6945554" y="1406398"/>
                  </a:lnTo>
                  <a:lnTo>
                    <a:pt x="6929882" y="1392174"/>
                  </a:lnTo>
                  <a:lnTo>
                    <a:pt x="6901637" y="1368044"/>
                  </a:lnTo>
                  <a:lnTo>
                    <a:pt x="6884543" y="1353439"/>
                  </a:lnTo>
                  <a:lnTo>
                    <a:pt x="6856323" y="1331341"/>
                  </a:lnTo>
                  <a:lnTo>
                    <a:pt x="6837045" y="1316228"/>
                  </a:lnTo>
                  <a:lnTo>
                    <a:pt x="6809079" y="1296035"/>
                  </a:lnTo>
                  <a:lnTo>
                    <a:pt x="6787642" y="1280541"/>
                  </a:lnTo>
                  <a:lnTo>
                    <a:pt x="6736207" y="1246505"/>
                  </a:lnTo>
                  <a:lnTo>
                    <a:pt x="6710172" y="1230630"/>
                  </a:lnTo>
                  <a:lnTo>
                    <a:pt x="6683121" y="1214120"/>
                  </a:lnTo>
                  <a:lnTo>
                    <a:pt x="6628511" y="1183513"/>
                  </a:lnTo>
                  <a:lnTo>
                    <a:pt x="6605803" y="1171956"/>
                  </a:lnTo>
                  <a:lnTo>
                    <a:pt x="6572123" y="1154811"/>
                  </a:lnTo>
                  <a:lnTo>
                    <a:pt x="6514465" y="1128141"/>
                  </a:lnTo>
                  <a:lnTo>
                    <a:pt x="6497752" y="1121156"/>
                  </a:lnTo>
                  <a:lnTo>
                    <a:pt x="6455537" y="1103503"/>
                  </a:lnTo>
                  <a:lnTo>
                    <a:pt x="6416141" y="1088898"/>
                  </a:lnTo>
                  <a:lnTo>
                    <a:pt x="6395593" y="1081278"/>
                  </a:lnTo>
                  <a:lnTo>
                    <a:pt x="6389637" y="1079246"/>
                  </a:lnTo>
                  <a:lnTo>
                    <a:pt x="6365113" y="1070864"/>
                  </a:lnTo>
                  <a:lnTo>
                    <a:pt x="6303645" y="1051941"/>
                  </a:lnTo>
                  <a:lnTo>
                    <a:pt x="6241161" y="1035304"/>
                  </a:lnTo>
                  <a:lnTo>
                    <a:pt x="6178169" y="1021334"/>
                  </a:lnTo>
                  <a:lnTo>
                    <a:pt x="6114542" y="1009904"/>
                  </a:lnTo>
                  <a:lnTo>
                    <a:pt x="6050534" y="1001268"/>
                  </a:lnTo>
                  <a:lnTo>
                    <a:pt x="5986018" y="995299"/>
                  </a:lnTo>
                  <a:lnTo>
                    <a:pt x="5921502" y="992378"/>
                  </a:lnTo>
                  <a:lnTo>
                    <a:pt x="5889244" y="991997"/>
                  </a:lnTo>
                  <a:lnTo>
                    <a:pt x="5888990" y="1011047"/>
                  </a:lnTo>
                  <a:lnTo>
                    <a:pt x="5920867" y="1011428"/>
                  </a:lnTo>
                  <a:lnTo>
                    <a:pt x="5952744" y="1012571"/>
                  </a:lnTo>
                  <a:lnTo>
                    <a:pt x="5984875" y="1014349"/>
                  </a:lnTo>
                  <a:lnTo>
                    <a:pt x="5984621" y="1014349"/>
                  </a:lnTo>
                  <a:lnTo>
                    <a:pt x="6016625" y="1016889"/>
                  </a:lnTo>
                  <a:lnTo>
                    <a:pt x="6016371" y="1016889"/>
                  </a:lnTo>
                  <a:lnTo>
                    <a:pt x="6048248" y="1020191"/>
                  </a:lnTo>
                  <a:lnTo>
                    <a:pt x="6080125" y="1024128"/>
                  </a:lnTo>
                  <a:lnTo>
                    <a:pt x="6079998" y="1024128"/>
                  </a:lnTo>
                  <a:lnTo>
                    <a:pt x="6111621" y="1028700"/>
                  </a:lnTo>
                  <a:lnTo>
                    <a:pt x="6111494" y="1028700"/>
                  </a:lnTo>
                  <a:lnTo>
                    <a:pt x="6143244" y="1034034"/>
                  </a:lnTo>
                  <a:lnTo>
                    <a:pt x="6142990" y="1034034"/>
                  </a:lnTo>
                  <a:lnTo>
                    <a:pt x="6174486" y="1040003"/>
                  </a:lnTo>
                  <a:lnTo>
                    <a:pt x="6174359" y="1040003"/>
                  </a:lnTo>
                  <a:lnTo>
                    <a:pt x="6205728" y="1046607"/>
                  </a:lnTo>
                  <a:lnTo>
                    <a:pt x="6205601" y="1046607"/>
                  </a:lnTo>
                  <a:lnTo>
                    <a:pt x="6236843" y="1053846"/>
                  </a:lnTo>
                  <a:lnTo>
                    <a:pt x="6236589" y="1053846"/>
                  </a:lnTo>
                  <a:lnTo>
                    <a:pt x="6267831" y="1061720"/>
                  </a:lnTo>
                  <a:lnTo>
                    <a:pt x="6267577" y="1061720"/>
                  </a:lnTo>
                  <a:lnTo>
                    <a:pt x="6298438" y="1070229"/>
                  </a:lnTo>
                  <a:lnTo>
                    <a:pt x="6298311" y="1070229"/>
                  </a:lnTo>
                  <a:lnTo>
                    <a:pt x="6328918" y="1079373"/>
                  </a:lnTo>
                  <a:lnTo>
                    <a:pt x="6328791" y="1079246"/>
                  </a:lnTo>
                  <a:lnTo>
                    <a:pt x="6359271" y="1089025"/>
                  </a:lnTo>
                  <a:lnTo>
                    <a:pt x="6359017" y="1088898"/>
                  </a:lnTo>
                  <a:lnTo>
                    <a:pt x="6389370" y="1099185"/>
                  </a:lnTo>
                  <a:lnTo>
                    <a:pt x="6389116" y="1099185"/>
                  </a:lnTo>
                  <a:lnTo>
                    <a:pt x="6448679" y="1121283"/>
                  </a:lnTo>
                  <a:lnTo>
                    <a:pt x="6448425" y="1121156"/>
                  </a:lnTo>
                  <a:lnTo>
                    <a:pt x="6506972" y="1145667"/>
                  </a:lnTo>
                  <a:lnTo>
                    <a:pt x="6506591" y="1145540"/>
                  </a:lnTo>
                  <a:lnTo>
                    <a:pt x="6506858" y="1145667"/>
                  </a:lnTo>
                  <a:lnTo>
                    <a:pt x="6563995" y="1171956"/>
                  </a:lnTo>
                  <a:lnTo>
                    <a:pt x="6563614" y="1171829"/>
                  </a:lnTo>
                  <a:lnTo>
                    <a:pt x="6619367" y="1200277"/>
                  </a:lnTo>
                  <a:lnTo>
                    <a:pt x="6619583" y="1200404"/>
                  </a:lnTo>
                  <a:lnTo>
                    <a:pt x="6673723" y="1230630"/>
                  </a:lnTo>
                  <a:lnTo>
                    <a:pt x="6673342" y="1230503"/>
                  </a:lnTo>
                  <a:lnTo>
                    <a:pt x="6726174" y="1262634"/>
                  </a:lnTo>
                  <a:lnTo>
                    <a:pt x="6725920" y="1262507"/>
                  </a:lnTo>
                  <a:lnTo>
                    <a:pt x="6726110" y="1262634"/>
                  </a:lnTo>
                  <a:lnTo>
                    <a:pt x="6776618" y="1296060"/>
                  </a:lnTo>
                  <a:lnTo>
                    <a:pt x="6776936" y="1296289"/>
                  </a:lnTo>
                  <a:lnTo>
                    <a:pt x="6825742" y="1331595"/>
                  </a:lnTo>
                  <a:lnTo>
                    <a:pt x="6825488" y="1331341"/>
                  </a:lnTo>
                  <a:lnTo>
                    <a:pt x="6872605" y="1368298"/>
                  </a:lnTo>
                  <a:lnTo>
                    <a:pt x="6872351" y="1368044"/>
                  </a:lnTo>
                  <a:lnTo>
                    <a:pt x="6917309" y="1406525"/>
                  </a:lnTo>
                  <a:lnTo>
                    <a:pt x="6938899" y="1426083"/>
                  </a:lnTo>
                  <a:lnTo>
                    <a:pt x="6938645" y="1425956"/>
                  </a:lnTo>
                  <a:lnTo>
                    <a:pt x="6938772" y="1426083"/>
                  </a:lnTo>
                  <a:lnTo>
                    <a:pt x="6979933" y="1465986"/>
                  </a:lnTo>
                  <a:lnTo>
                    <a:pt x="6999846" y="1486535"/>
                  </a:lnTo>
                  <a:lnTo>
                    <a:pt x="7018782" y="1507109"/>
                  </a:lnTo>
                  <a:lnTo>
                    <a:pt x="7018883" y="1507236"/>
                  </a:lnTo>
                  <a:lnTo>
                    <a:pt x="7037197" y="1528191"/>
                  </a:lnTo>
                  <a:lnTo>
                    <a:pt x="7037298" y="1528318"/>
                  </a:lnTo>
                  <a:lnTo>
                    <a:pt x="7055231" y="1549654"/>
                  </a:lnTo>
                  <a:lnTo>
                    <a:pt x="7055104" y="1549400"/>
                  </a:lnTo>
                  <a:lnTo>
                    <a:pt x="7072249" y="1571117"/>
                  </a:lnTo>
                  <a:lnTo>
                    <a:pt x="7072122" y="1570863"/>
                  </a:lnTo>
                  <a:lnTo>
                    <a:pt x="7088759" y="1592834"/>
                  </a:lnTo>
                  <a:lnTo>
                    <a:pt x="7088632" y="1592707"/>
                  </a:lnTo>
                  <a:lnTo>
                    <a:pt x="7088721" y="1592834"/>
                  </a:lnTo>
                  <a:lnTo>
                    <a:pt x="7104507" y="1614805"/>
                  </a:lnTo>
                  <a:lnTo>
                    <a:pt x="7104380" y="1614551"/>
                  </a:lnTo>
                  <a:lnTo>
                    <a:pt x="7119493" y="1636903"/>
                  </a:lnTo>
                  <a:lnTo>
                    <a:pt x="7119366" y="1636776"/>
                  </a:lnTo>
                  <a:lnTo>
                    <a:pt x="7119442" y="1636903"/>
                  </a:lnTo>
                  <a:lnTo>
                    <a:pt x="7133844" y="1659255"/>
                  </a:lnTo>
                  <a:lnTo>
                    <a:pt x="7133717" y="1659128"/>
                  </a:lnTo>
                  <a:lnTo>
                    <a:pt x="7133780" y="1659255"/>
                  </a:lnTo>
                  <a:lnTo>
                    <a:pt x="7147306" y="1681861"/>
                  </a:lnTo>
                  <a:lnTo>
                    <a:pt x="7160133" y="1704467"/>
                  </a:lnTo>
                  <a:lnTo>
                    <a:pt x="7172007" y="1727238"/>
                  </a:lnTo>
                  <a:lnTo>
                    <a:pt x="7183120" y="1750060"/>
                  </a:lnTo>
                  <a:lnTo>
                    <a:pt x="7183234" y="1750314"/>
                  </a:lnTo>
                  <a:lnTo>
                    <a:pt x="7193534" y="1773174"/>
                  </a:lnTo>
                  <a:lnTo>
                    <a:pt x="7193635" y="1773428"/>
                  </a:lnTo>
                  <a:lnTo>
                    <a:pt x="7203186" y="1796669"/>
                  </a:lnTo>
                  <a:lnTo>
                    <a:pt x="7203059" y="1796415"/>
                  </a:lnTo>
                  <a:lnTo>
                    <a:pt x="7203148" y="1796669"/>
                  </a:lnTo>
                  <a:lnTo>
                    <a:pt x="7211822" y="1820037"/>
                  </a:lnTo>
                  <a:lnTo>
                    <a:pt x="7211822" y="1819656"/>
                  </a:lnTo>
                  <a:lnTo>
                    <a:pt x="7219696" y="1843062"/>
                  </a:lnTo>
                  <a:lnTo>
                    <a:pt x="7219797" y="1843405"/>
                  </a:lnTo>
                  <a:lnTo>
                    <a:pt x="7226681" y="1867027"/>
                  </a:lnTo>
                  <a:lnTo>
                    <a:pt x="7226681" y="1866646"/>
                  </a:lnTo>
                  <a:lnTo>
                    <a:pt x="7232777" y="1890649"/>
                  </a:lnTo>
                  <a:lnTo>
                    <a:pt x="7232777" y="1890268"/>
                  </a:lnTo>
                  <a:lnTo>
                    <a:pt x="7237984" y="1914271"/>
                  </a:lnTo>
                  <a:lnTo>
                    <a:pt x="7237857" y="1913890"/>
                  </a:lnTo>
                  <a:lnTo>
                    <a:pt x="7237920" y="1914271"/>
                  </a:lnTo>
                  <a:lnTo>
                    <a:pt x="7242175" y="1937258"/>
                  </a:lnTo>
                  <a:lnTo>
                    <a:pt x="7242238" y="1937893"/>
                  </a:lnTo>
                  <a:lnTo>
                    <a:pt x="7244474" y="1957285"/>
                  </a:lnTo>
                  <a:lnTo>
                    <a:pt x="7216521" y="1959102"/>
                  </a:lnTo>
                  <a:lnTo>
                    <a:pt x="7259447" y="2032635"/>
                  </a:lnTo>
                  <a:lnTo>
                    <a:pt x="7285723" y="1970405"/>
                  </a:lnTo>
                  <a:lnTo>
                    <a:pt x="7292594" y="1954149"/>
                  </a:lnTo>
                  <a:close/>
                </a:path>
                <a:path extrusionOk="0" h="3183890" w="8848725">
                  <a:moveTo>
                    <a:pt x="7368959" y="2923743"/>
                  </a:moveTo>
                  <a:lnTo>
                    <a:pt x="7368807" y="2923667"/>
                  </a:lnTo>
                  <a:lnTo>
                    <a:pt x="7368959" y="2923743"/>
                  </a:lnTo>
                  <a:close/>
                </a:path>
                <a:path extrusionOk="0" h="3183890" w="8848725">
                  <a:moveTo>
                    <a:pt x="8830551" y="3155061"/>
                  </a:moveTo>
                  <a:lnTo>
                    <a:pt x="8784971" y="3155061"/>
                  </a:lnTo>
                  <a:lnTo>
                    <a:pt x="8772347" y="3155061"/>
                  </a:lnTo>
                  <a:lnTo>
                    <a:pt x="8772017" y="3183509"/>
                  </a:lnTo>
                  <a:lnTo>
                    <a:pt x="8830551" y="3155061"/>
                  </a:lnTo>
                  <a:close/>
                </a:path>
                <a:path extrusionOk="0" h="3183890" w="8848725">
                  <a:moveTo>
                    <a:pt x="8848598" y="3146298"/>
                  </a:moveTo>
                  <a:lnTo>
                    <a:pt x="8772906" y="3107309"/>
                  </a:lnTo>
                  <a:lnTo>
                    <a:pt x="8772563" y="3135871"/>
                  </a:lnTo>
                  <a:lnTo>
                    <a:pt x="8700008" y="3134995"/>
                  </a:lnTo>
                  <a:lnTo>
                    <a:pt x="8552561" y="3129661"/>
                  </a:lnTo>
                  <a:lnTo>
                    <a:pt x="8552815" y="3129661"/>
                  </a:lnTo>
                  <a:lnTo>
                    <a:pt x="8407400" y="3121279"/>
                  </a:lnTo>
                  <a:lnTo>
                    <a:pt x="8407654" y="3121279"/>
                  </a:lnTo>
                  <a:lnTo>
                    <a:pt x="8265795" y="3109722"/>
                  </a:lnTo>
                  <a:lnTo>
                    <a:pt x="8266049" y="3109722"/>
                  </a:lnTo>
                  <a:lnTo>
                    <a:pt x="8128889" y="3095498"/>
                  </a:lnTo>
                  <a:lnTo>
                    <a:pt x="8129016" y="3095498"/>
                  </a:lnTo>
                  <a:lnTo>
                    <a:pt x="7997825" y="3078607"/>
                  </a:lnTo>
                  <a:lnTo>
                    <a:pt x="7997952" y="3078607"/>
                  </a:lnTo>
                  <a:lnTo>
                    <a:pt x="7934706" y="3069336"/>
                  </a:lnTo>
                  <a:lnTo>
                    <a:pt x="7934833" y="3069336"/>
                  </a:lnTo>
                  <a:lnTo>
                    <a:pt x="7873619" y="3059430"/>
                  </a:lnTo>
                  <a:lnTo>
                    <a:pt x="7873746" y="3059430"/>
                  </a:lnTo>
                  <a:lnTo>
                    <a:pt x="7815275" y="3049143"/>
                  </a:lnTo>
                  <a:lnTo>
                    <a:pt x="7814564" y="3049016"/>
                  </a:lnTo>
                  <a:lnTo>
                    <a:pt x="7814818" y="3049143"/>
                  </a:lnTo>
                  <a:lnTo>
                    <a:pt x="7757668" y="3038221"/>
                  </a:lnTo>
                  <a:lnTo>
                    <a:pt x="7757795" y="3038221"/>
                  </a:lnTo>
                  <a:lnTo>
                    <a:pt x="7703185" y="3026918"/>
                  </a:lnTo>
                  <a:lnTo>
                    <a:pt x="7703312" y="3026918"/>
                  </a:lnTo>
                  <a:lnTo>
                    <a:pt x="7650988" y="3015234"/>
                  </a:lnTo>
                  <a:lnTo>
                    <a:pt x="7651242" y="3015234"/>
                  </a:lnTo>
                  <a:lnTo>
                    <a:pt x="7602220" y="3003169"/>
                  </a:lnTo>
                  <a:lnTo>
                    <a:pt x="7601712" y="3003042"/>
                  </a:lnTo>
                  <a:lnTo>
                    <a:pt x="7601839" y="3003169"/>
                  </a:lnTo>
                  <a:lnTo>
                    <a:pt x="7554976" y="2990596"/>
                  </a:lnTo>
                  <a:lnTo>
                    <a:pt x="7555230" y="2990596"/>
                  </a:lnTo>
                  <a:lnTo>
                    <a:pt x="7511707" y="2977769"/>
                  </a:lnTo>
                  <a:lnTo>
                    <a:pt x="7511288" y="2977642"/>
                  </a:lnTo>
                  <a:lnTo>
                    <a:pt x="7511542" y="2977769"/>
                  </a:lnTo>
                  <a:lnTo>
                    <a:pt x="7471029" y="2964688"/>
                  </a:lnTo>
                  <a:lnTo>
                    <a:pt x="7470902" y="2964650"/>
                  </a:lnTo>
                  <a:lnTo>
                    <a:pt x="7470749" y="2964599"/>
                  </a:lnTo>
                  <a:lnTo>
                    <a:pt x="7433310" y="2951226"/>
                  </a:lnTo>
                  <a:lnTo>
                    <a:pt x="7433691" y="2951353"/>
                  </a:lnTo>
                  <a:lnTo>
                    <a:pt x="7433373" y="2951226"/>
                  </a:lnTo>
                  <a:lnTo>
                    <a:pt x="7399706" y="2937637"/>
                  </a:lnTo>
                  <a:lnTo>
                    <a:pt x="7399401" y="2937510"/>
                  </a:lnTo>
                  <a:lnTo>
                    <a:pt x="7399655" y="2937637"/>
                  </a:lnTo>
                  <a:lnTo>
                    <a:pt x="7369353" y="2923921"/>
                  </a:lnTo>
                  <a:lnTo>
                    <a:pt x="7368959" y="2923743"/>
                  </a:lnTo>
                  <a:lnTo>
                    <a:pt x="7369302" y="2923921"/>
                  </a:lnTo>
                  <a:lnTo>
                    <a:pt x="7368794" y="2923667"/>
                  </a:lnTo>
                  <a:lnTo>
                    <a:pt x="7342848" y="2910078"/>
                  </a:lnTo>
                  <a:lnTo>
                    <a:pt x="7342327" y="2909824"/>
                  </a:lnTo>
                  <a:lnTo>
                    <a:pt x="7342137" y="2909697"/>
                  </a:lnTo>
                  <a:lnTo>
                    <a:pt x="7320077" y="2896108"/>
                  </a:lnTo>
                  <a:lnTo>
                    <a:pt x="7319721" y="2895892"/>
                  </a:lnTo>
                  <a:lnTo>
                    <a:pt x="7319340" y="2895600"/>
                  </a:lnTo>
                  <a:lnTo>
                    <a:pt x="7301611" y="2882392"/>
                  </a:lnTo>
                  <a:lnTo>
                    <a:pt x="7300989" y="2881934"/>
                  </a:lnTo>
                  <a:lnTo>
                    <a:pt x="7300671" y="2881630"/>
                  </a:lnTo>
                  <a:lnTo>
                    <a:pt x="7287184" y="2868803"/>
                  </a:lnTo>
                  <a:lnTo>
                    <a:pt x="7286523" y="2868180"/>
                  </a:lnTo>
                  <a:lnTo>
                    <a:pt x="7286130" y="2867660"/>
                  </a:lnTo>
                  <a:lnTo>
                    <a:pt x="7277290" y="2855976"/>
                  </a:lnTo>
                  <a:lnTo>
                    <a:pt x="7276452" y="2854871"/>
                  </a:lnTo>
                  <a:lnTo>
                    <a:pt x="7276147" y="2854198"/>
                  </a:lnTo>
                  <a:lnTo>
                    <a:pt x="7271283" y="2843657"/>
                  </a:lnTo>
                  <a:lnTo>
                    <a:pt x="7270661" y="2842323"/>
                  </a:lnTo>
                  <a:lnTo>
                    <a:pt x="7270470" y="2841117"/>
                  </a:lnTo>
                  <a:lnTo>
                    <a:pt x="7268591" y="2828925"/>
                  </a:lnTo>
                  <a:lnTo>
                    <a:pt x="7249795" y="2831719"/>
                  </a:lnTo>
                  <a:lnTo>
                    <a:pt x="7272401" y="2880995"/>
                  </a:lnTo>
                  <a:lnTo>
                    <a:pt x="7308977" y="2911602"/>
                  </a:lnTo>
                  <a:lnTo>
                    <a:pt x="7360793" y="2940939"/>
                  </a:lnTo>
                  <a:lnTo>
                    <a:pt x="7426706" y="2969006"/>
                  </a:lnTo>
                  <a:lnTo>
                    <a:pt x="7464679" y="2982722"/>
                  </a:lnTo>
                  <a:lnTo>
                    <a:pt x="7505827" y="2995930"/>
                  </a:lnTo>
                  <a:lnTo>
                    <a:pt x="7550023" y="3008884"/>
                  </a:lnTo>
                  <a:lnTo>
                    <a:pt x="7597013" y="3021584"/>
                  </a:lnTo>
                  <a:lnTo>
                    <a:pt x="7646797" y="3033776"/>
                  </a:lnTo>
                  <a:lnTo>
                    <a:pt x="7699248" y="3045587"/>
                  </a:lnTo>
                  <a:lnTo>
                    <a:pt x="7754112" y="3056890"/>
                  </a:lnTo>
                  <a:lnTo>
                    <a:pt x="7811262" y="3067812"/>
                  </a:lnTo>
                  <a:lnTo>
                    <a:pt x="7870571" y="3078226"/>
                  </a:lnTo>
                  <a:lnTo>
                    <a:pt x="7931912" y="3088132"/>
                  </a:lnTo>
                  <a:lnTo>
                    <a:pt x="7995158" y="3097530"/>
                  </a:lnTo>
                  <a:lnTo>
                    <a:pt x="8126857" y="3114421"/>
                  </a:lnTo>
                  <a:lnTo>
                    <a:pt x="8264144" y="3128645"/>
                  </a:lnTo>
                  <a:lnTo>
                    <a:pt x="8406257" y="3140202"/>
                  </a:lnTo>
                  <a:lnTo>
                    <a:pt x="8551799" y="3148711"/>
                  </a:lnTo>
                  <a:lnTo>
                    <a:pt x="8699627" y="3154045"/>
                  </a:lnTo>
                  <a:lnTo>
                    <a:pt x="8772347" y="3154921"/>
                  </a:lnTo>
                  <a:lnTo>
                    <a:pt x="8784971" y="3154921"/>
                  </a:lnTo>
                  <a:lnTo>
                    <a:pt x="8830869" y="3154921"/>
                  </a:lnTo>
                  <a:lnTo>
                    <a:pt x="8848598" y="3146298"/>
                  </a:lnTo>
                  <a:close/>
                </a:path>
              </a:pathLst>
            </a:custGeom>
            <a:solidFill>
              <a:srgbClr val="18D18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2" name="Google Shape;212;p7"/>
          <p:cNvSpPr txBox="1"/>
          <p:nvPr/>
        </p:nvSpPr>
        <p:spPr>
          <a:xfrm>
            <a:off x="10299572" y="4008246"/>
            <a:ext cx="1512570" cy="574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Развертывание на сервере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7"/>
          <p:cNvSpPr txBox="1"/>
          <p:nvPr/>
        </p:nvSpPr>
        <p:spPr>
          <a:xfrm>
            <a:off x="6503289" y="5445963"/>
            <a:ext cx="2037714" cy="574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A/B тестирование на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часть пользователей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7"/>
          <p:cNvSpPr txBox="1"/>
          <p:nvPr/>
        </p:nvSpPr>
        <p:spPr>
          <a:xfrm>
            <a:off x="7190613" y="734059"/>
            <a:ext cx="4795520" cy="8489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marR="762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18D18A"/>
                </a:solidFill>
                <a:latin typeface="Calibri"/>
                <a:ea typeface="Calibri"/>
                <a:cs typeface="Calibri"/>
                <a:sym typeface="Calibri"/>
              </a:rPr>
              <a:t>Работаем с кодом и используем преимущества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635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18D18A"/>
                </a:solidFill>
                <a:latin typeface="Calibri"/>
                <a:ea typeface="Calibri"/>
                <a:cs typeface="Calibri"/>
                <a:sym typeface="Calibri"/>
              </a:rPr>
              <a:t>Low code для масштабирования сложных задач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508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18D18A"/>
                </a:solidFill>
                <a:latin typeface="Calibri"/>
                <a:ea typeface="Calibri"/>
                <a:cs typeface="Calibri"/>
                <a:sym typeface="Calibri"/>
              </a:rPr>
              <a:t>разработки ПО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5" name="Google Shape;215;p7"/>
          <p:cNvGrpSpPr/>
          <p:nvPr/>
        </p:nvGrpSpPr>
        <p:grpSpPr>
          <a:xfrm>
            <a:off x="457200" y="0"/>
            <a:ext cx="11631167" cy="4770119"/>
            <a:chOff x="457200" y="0"/>
            <a:chExt cx="11631167" cy="4770119"/>
          </a:xfrm>
        </p:grpSpPr>
        <p:pic>
          <p:nvPicPr>
            <p:cNvPr id="216" name="Google Shape;216;p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57200" y="4335779"/>
              <a:ext cx="1744980" cy="4343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7" name="Google Shape;217;p7"/>
            <p:cNvSpPr/>
            <p:nvPr/>
          </p:nvSpPr>
          <p:spPr>
            <a:xfrm>
              <a:off x="516635" y="4357115"/>
              <a:ext cx="1630680" cy="320040"/>
            </a:xfrm>
            <a:custGeom>
              <a:rect b="b" l="l" r="r" t="t"/>
              <a:pathLst>
                <a:path extrusionOk="0" h="320039" w="1630680">
                  <a:moveTo>
                    <a:pt x="1630680" y="0"/>
                  </a:moveTo>
                  <a:lnTo>
                    <a:pt x="0" y="0"/>
                  </a:lnTo>
                  <a:lnTo>
                    <a:pt x="0" y="320039"/>
                  </a:lnTo>
                  <a:lnTo>
                    <a:pt x="1630680" y="320039"/>
                  </a:lnTo>
                  <a:lnTo>
                    <a:pt x="16306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7"/>
            <p:cNvSpPr/>
            <p:nvPr/>
          </p:nvSpPr>
          <p:spPr>
            <a:xfrm>
              <a:off x="516635" y="4357115"/>
              <a:ext cx="1630680" cy="320040"/>
            </a:xfrm>
            <a:custGeom>
              <a:rect b="b" l="l" r="r" t="t"/>
              <a:pathLst>
                <a:path extrusionOk="0" h="320039" w="1630680">
                  <a:moveTo>
                    <a:pt x="0" y="320039"/>
                  </a:moveTo>
                  <a:lnTo>
                    <a:pt x="1630680" y="320039"/>
                  </a:lnTo>
                  <a:lnTo>
                    <a:pt x="1630680" y="0"/>
                  </a:lnTo>
                  <a:lnTo>
                    <a:pt x="0" y="0"/>
                  </a:lnTo>
                  <a:lnTo>
                    <a:pt x="0" y="320039"/>
                  </a:lnTo>
                  <a:close/>
                </a:path>
              </a:pathLst>
            </a:custGeom>
            <a:noFill/>
            <a:ln cap="flat" cmpd="sng" w="12675">
              <a:solidFill>
                <a:srgbClr val="F1F1F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19" name="Google Shape;219;p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525780" y="4360164"/>
              <a:ext cx="333641" cy="2987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0" name="Google Shape;220;p7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797052" y="4357115"/>
              <a:ext cx="333641" cy="2971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1" name="Google Shape;221;p7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076833" y="4387596"/>
              <a:ext cx="281050" cy="2987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2" name="Google Shape;222;p7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313688" y="4387596"/>
              <a:ext cx="317398" cy="2346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3" name="Google Shape;223;p7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528952" y="4396740"/>
              <a:ext cx="333641" cy="2346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4" name="Google Shape;224;p7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819655" y="4405884"/>
              <a:ext cx="332422" cy="2346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5" name="Google Shape;225;p7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10520171" y="0"/>
              <a:ext cx="1568196" cy="8351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Google Shape;230;p8"/>
          <p:cNvGrpSpPr/>
          <p:nvPr/>
        </p:nvGrpSpPr>
        <p:grpSpPr>
          <a:xfrm>
            <a:off x="0" y="6095"/>
            <a:ext cx="12192000" cy="6851904"/>
            <a:chOff x="0" y="6095"/>
            <a:chExt cx="12192000" cy="6851904"/>
          </a:xfrm>
        </p:grpSpPr>
        <p:pic>
          <p:nvPicPr>
            <p:cNvPr id="231" name="Google Shape;231;p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0" y="6095"/>
              <a:ext cx="12192000" cy="68519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2" name="Google Shape;232;p8"/>
            <p:cNvSpPr/>
            <p:nvPr/>
          </p:nvSpPr>
          <p:spPr>
            <a:xfrm>
              <a:off x="704850" y="1498854"/>
              <a:ext cx="5070475" cy="5331460"/>
            </a:xfrm>
            <a:custGeom>
              <a:rect b="b" l="l" r="r" t="t"/>
              <a:pathLst>
                <a:path extrusionOk="0" h="5331459" w="5070475">
                  <a:moveTo>
                    <a:pt x="0" y="2655570"/>
                  </a:moveTo>
                  <a:lnTo>
                    <a:pt x="428" y="2606240"/>
                  </a:lnTo>
                  <a:lnTo>
                    <a:pt x="1709" y="2557129"/>
                  </a:lnTo>
                  <a:lnTo>
                    <a:pt x="3835" y="2508243"/>
                  </a:lnTo>
                  <a:lnTo>
                    <a:pt x="6798" y="2459591"/>
                  </a:lnTo>
                  <a:lnTo>
                    <a:pt x="10592" y="2411181"/>
                  </a:lnTo>
                  <a:lnTo>
                    <a:pt x="15208" y="2363019"/>
                  </a:lnTo>
                  <a:lnTo>
                    <a:pt x="20640" y="2315114"/>
                  </a:lnTo>
                  <a:lnTo>
                    <a:pt x="26879" y="2267474"/>
                  </a:lnTo>
                  <a:lnTo>
                    <a:pt x="33919" y="2220106"/>
                  </a:lnTo>
                  <a:lnTo>
                    <a:pt x="41753" y="2173019"/>
                  </a:lnTo>
                  <a:lnTo>
                    <a:pt x="50371" y="2126219"/>
                  </a:lnTo>
                  <a:lnTo>
                    <a:pt x="59769" y="2079715"/>
                  </a:lnTo>
                  <a:lnTo>
                    <a:pt x="69937" y="2033514"/>
                  </a:lnTo>
                  <a:lnTo>
                    <a:pt x="80868" y="1987624"/>
                  </a:lnTo>
                  <a:lnTo>
                    <a:pt x="92556" y="1942053"/>
                  </a:lnTo>
                  <a:lnTo>
                    <a:pt x="104992" y="1896809"/>
                  </a:lnTo>
                  <a:lnTo>
                    <a:pt x="118170" y="1851899"/>
                  </a:lnTo>
                  <a:lnTo>
                    <a:pt x="132081" y="1807332"/>
                  </a:lnTo>
                  <a:lnTo>
                    <a:pt x="146719" y="1763114"/>
                  </a:lnTo>
                  <a:lnTo>
                    <a:pt x="162077" y="1719254"/>
                  </a:lnTo>
                  <a:lnTo>
                    <a:pt x="178145" y="1675759"/>
                  </a:lnTo>
                  <a:lnTo>
                    <a:pt x="194918" y="1632638"/>
                  </a:lnTo>
                  <a:lnTo>
                    <a:pt x="212388" y="1589897"/>
                  </a:lnTo>
                  <a:lnTo>
                    <a:pt x="230548" y="1547545"/>
                  </a:lnTo>
                  <a:lnTo>
                    <a:pt x="249389" y="1505590"/>
                  </a:lnTo>
                  <a:lnTo>
                    <a:pt x="268905" y="1464039"/>
                  </a:lnTo>
                  <a:lnTo>
                    <a:pt x="289089" y="1422899"/>
                  </a:lnTo>
                  <a:lnTo>
                    <a:pt x="309932" y="1382180"/>
                  </a:lnTo>
                  <a:lnTo>
                    <a:pt x="331428" y="1341888"/>
                  </a:lnTo>
                  <a:lnTo>
                    <a:pt x="353568" y="1302031"/>
                  </a:lnTo>
                  <a:lnTo>
                    <a:pt x="376347" y="1262617"/>
                  </a:lnTo>
                  <a:lnTo>
                    <a:pt x="399755" y="1223654"/>
                  </a:lnTo>
                  <a:lnTo>
                    <a:pt x="423787" y="1185150"/>
                  </a:lnTo>
                  <a:lnTo>
                    <a:pt x="448434" y="1147111"/>
                  </a:lnTo>
                  <a:lnTo>
                    <a:pt x="473689" y="1109547"/>
                  </a:lnTo>
                  <a:lnTo>
                    <a:pt x="499544" y="1072465"/>
                  </a:lnTo>
                  <a:lnTo>
                    <a:pt x="525993" y="1035872"/>
                  </a:lnTo>
                  <a:lnTo>
                    <a:pt x="553028" y="999776"/>
                  </a:lnTo>
                  <a:lnTo>
                    <a:pt x="580641" y="964185"/>
                  </a:lnTo>
                  <a:lnTo>
                    <a:pt x="608825" y="929108"/>
                  </a:lnTo>
                  <a:lnTo>
                    <a:pt x="637572" y="894550"/>
                  </a:lnTo>
                  <a:lnTo>
                    <a:pt x="666876" y="860521"/>
                  </a:lnTo>
                  <a:lnTo>
                    <a:pt x="696729" y="827028"/>
                  </a:lnTo>
                  <a:lnTo>
                    <a:pt x="727123" y="794079"/>
                  </a:lnTo>
                  <a:lnTo>
                    <a:pt x="758051" y="761682"/>
                  </a:lnTo>
                  <a:lnTo>
                    <a:pt x="789506" y="729843"/>
                  </a:lnTo>
                  <a:lnTo>
                    <a:pt x="821480" y="698572"/>
                  </a:lnTo>
                  <a:lnTo>
                    <a:pt x="853966" y="667876"/>
                  </a:lnTo>
                  <a:lnTo>
                    <a:pt x="886956" y="637763"/>
                  </a:lnTo>
                  <a:lnTo>
                    <a:pt x="920443" y="608239"/>
                  </a:lnTo>
                  <a:lnTo>
                    <a:pt x="954419" y="579314"/>
                  </a:lnTo>
                  <a:lnTo>
                    <a:pt x="988878" y="550995"/>
                  </a:lnTo>
                  <a:lnTo>
                    <a:pt x="1023812" y="523289"/>
                  </a:lnTo>
                  <a:lnTo>
                    <a:pt x="1059213" y="496205"/>
                  </a:lnTo>
                  <a:lnTo>
                    <a:pt x="1095074" y="469750"/>
                  </a:lnTo>
                  <a:lnTo>
                    <a:pt x="1131387" y="443932"/>
                  </a:lnTo>
                  <a:lnTo>
                    <a:pt x="1168146" y="418758"/>
                  </a:lnTo>
                  <a:lnTo>
                    <a:pt x="1205343" y="394237"/>
                  </a:lnTo>
                  <a:lnTo>
                    <a:pt x="1242970" y="370376"/>
                  </a:lnTo>
                  <a:lnTo>
                    <a:pt x="1281019" y="347183"/>
                  </a:lnTo>
                  <a:lnTo>
                    <a:pt x="1319485" y="324666"/>
                  </a:lnTo>
                  <a:lnTo>
                    <a:pt x="1358358" y="302832"/>
                  </a:lnTo>
                  <a:lnTo>
                    <a:pt x="1397632" y="281689"/>
                  </a:lnTo>
                  <a:lnTo>
                    <a:pt x="1437300" y="261245"/>
                  </a:lnTo>
                  <a:lnTo>
                    <a:pt x="1477354" y="241508"/>
                  </a:lnTo>
                  <a:lnTo>
                    <a:pt x="1517786" y="222486"/>
                  </a:lnTo>
                  <a:lnTo>
                    <a:pt x="1558589" y="204185"/>
                  </a:lnTo>
                  <a:lnTo>
                    <a:pt x="1599756" y="186615"/>
                  </a:lnTo>
                  <a:lnTo>
                    <a:pt x="1641279" y="169782"/>
                  </a:lnTo>
                  <a:lnTo>
                    <a:pt x="1683151" y="153695"/>
                  </a:lnTo>
                  <a:lnTo>
                    <a:pt x="1725365" y="138361"/>
                  </a:lnTo>
                  <a:lnTo>
                    <a:pt x="1767913" y="123788"/>
                  </a:lnTo>
                  <a:lnTo>
                    <a:pt x="1810788" y="109984"/>
                  </a:lnTo>
                  <a:lnTo>
                    <a:pt x="1853981" y="96957"/>
                  </a:lnTo>
                  <a:lnTo>
                    <a:pt x="1897487" y="84713"/>
                  </a:lnTo>
                  <a:lnTo>
                    <a:pt x="1941298" y="73262"/>
                  </a:lnTo>
                  <a:lnTo>
                    <a:pt x="1985405" y="62611"/>
                  </a:lnTo>
                  <a:lnTo>
                    <a:pt x="2029802" y="52767"/>
                  </a:lnTo>
                  <a:lnTo>
                    <a:pt x="2074482" y="43738"/>
                  </a:lnTo>
                  <a:lnTo>
                    <a:pt x="2119436" y="35532"/>
                  </a:lnTo>
                  <a:lnTo>
                    <a:pt x="2164658" y="28158"/>
                  </a:lnTo>
                  <a:lnTo>
                    <a:pt x="2210140" y="21621"/>
                  </a:lnTo>
                  <a:lnTo>
                    <a:pt x="2255874" y="15931"/>
                  </a:lnTo>
                  <a:lnTo>
                    <a:pt x="2301854" y="11096"/>
                  </a:lnTo>
                  <a:lnTo>
                    <a:pt x="2348072" y="7122"/>
                  </a:lnTo>
                  <a:lnTo>
                    <a:pt x="2394520" y="4017"/>
                  </a:lnTo>
                  <a:lnTo>
                    <a:pt x="2441191" y="1790"/>
                  </a:lnTo>
                  <a:lnTo>
                    <a:pt x="2488078" y="449"/>
                  </a:lnTo>
                  <a:lnTo>
                    <a:pt x="2535174" y="0"/>
                  </a:lnTo>
                  <a:lnTo>
                    <a:pt x="2582269" y="449"/>
                  </a:lnTo>
                  <a:lnTo>
                    <a:pt x="2629156" y="1790"/>
                  </a:lnTo>
                  <a:lnTo>
                    <a:pt x="2675827" y="4017"/>
                  </a:lnTo>
                  <a:lnTo>
                    <a:pt x="2722275" y="7122"/>
                  </a:lnTo>
                  <a:lnTo>
                    <a:pt x="2768493" y="11096"/>
                  </a:lnTo>
                  <a:lnTo>
                    <a:pt x="2814473" y="15931"/>
                  </a:lnTo>
                  <a:lnTo>
                    <a:pt x="2860207" y="21621"/>
                  </a:lnTo>
                  <a:lnTo>
                    <a:pt x="2905689" y="28158"/>
                  </a:lnTo>
                  <a:lnTo>
                    <a:pt x="2950911" y="35532"/>
                  </a:lnTo>
                  <a:lnTo>
                    <a:pt x="2995865" y="43738"/>
                  </a:lnTo>
                  <a:lnTo>
                    <a:pt x="3040545" y="52767"/>
                  </a:lnTo>
                  <a:lnTo>
                    <a:pt x="3084942" y="62611"/>
                  </a:lnTo>
                  <a:lnTo>
                    <a:pt x="3129049" y="73262"/>
                  </a:lnTo>
                  <a:lnTo>
                    <a:pt x="3172860" y="84713"/>
                  </a:lnTo>
                  <a:lnTo>
                    <a:pt x="3216366" y="96957"/>
                  </a:lnTo>
                  <a:lnTo>
                    <a:pt x="3259559" y="109984"/>
                  </a:lnTo>
                  <a:lnTo>
                    <a:pt x="3302434" y="123788"/>
                  </a:lnTo>
                  <a:lnTo>
                    <a:pt x="3344982" y="138361"/>
                  </a:lnTo>
                  <a:lnTo>
                    <a:pt x="3387196" y="153695"/>
                  </a:lnTo>
                  <a:lnTo>
                    <a:pt x="3429068" y="169782"/>
                  </a:lnTo>
                  <a:lnTo>
                    <a:pt x="3470591" y="186615"/>
                  </a:lnTo>
                  <a:lnTo>
                    <a:pt x="3511758" y="204185"/>
                  </a:lnTo>
                  <a:lnTo>
                    <a:pt x="3552561" y="222486"/>
                  </a:lnTo>
                  <a:lnTo>
                    <a:pt x="3592993" y="241508"/>
                  </a:lnTo>
                  <a:lnTo>
                    <a:pt x="3633047" y="261245"/>
                  </a:lnTo>
                  <a:lnTo>
                    <a:pt x="3672715" y="281689"/>
                  </a:lnTo>
                  <a:lnTo>
                    <a:pt x="3711989" y="302832"/>
                  </a:lnTo>
                  <a:lnTo>
                    <a:pt x="3750862" y="324666"/>
                  </a:lnTo>
                  <a:lnTo>
                    <a:pt x="3789328" y="347183"/>
                  </a:lnTo>
                  <a:lnTo>
                    <a:pt x="3827377" y="370376"/>
                  </a:lnTo>
                  <a:lnTo>
                    <a:pt x="3865004" y="394237"/>
                  </a:lnTo>
                  <a:lnTo>
                    <a:pt x="3902201" y="418758"/>
                  </a:lnTo>
                  <a:lnTo>
                    <a:pt x="3938960" y="443932"/>
                  </a:lnTo>
                  <a:lnTo>
                    <a:pt x="3975273" y="469750"/>
                  </a:lnTo>
                  <a:lnTo>
                    <a:pt x="4011134" y="496205"/>
                  </a:lnTo>
                  <a:lnTo>
                    <a:pt x="4046535" y="523289"/>
                  </a:lnTo>
                  <a:lnTo>
                    <a:pt x="4081469" y="550995"/>
                  </a:lnTo>
                  <a:lnTo>
                    <a:pt x="4115928" y="579314"/>
                  </a:lnTo>
                  <a:lnTo>
                    <a:pt x="4149904" y="608239"/>
                  </a:lnTo>
                  <a:lnTo>
                    <a:pt x="4183391" y="637763"/>
                  </a:lnTo>
                  <a:lnTo>
                    <a:pt x="4216381" y="667876"/>
                  </a:lnTo>
                  <a:lnTo>
                    <a:pt x="4248867" y="698572"/>
                  </a:lnTo>
                  <a:lnTo>
                    <a:pt x="4280841" y="729843"/>
                  </a:lnTo>
                  <a:lnTo>
                    <a:pt x="4312296" y="761682"/>
                  </a:lnTo>
                  <a:lnTo>
                    <a:pt x="4343224" y="794079"/>
                  </a:lnTo>
                  <a:lnTo>
                    <a:pt x="4373618" y="827028"/>
                  </a:lnTo>
                  <a:lnTo>
                    <a:pt x="4403471" y="860521"/>
                  </a:lnTo>
                  <a:lnTo>
                    <a:pt x="4432775" y="894550"/>
                  </a:lnTo>
                  <a:lnTo>
                    <a:pt x="4461522" y="929108"/>
                  </a:lnTo>
                  <a:lnTo>
                    <a:pt x="4489706" y="964185"/>
                  </a:lnTo>
                  <a:lnTo>
                    <a:pt x="4517319" y="999776"/>
                  </a:lnTo>
                  <a:lnTo>
                    <a:pt x="4544354" y="1035872"/>
                  </a:lnTo>
                  <a:lnTo>
                    <a:pt x="4570803" y="1072465"/>
                  </a:lnTo>
                  <a:lnTo>
                    <a:pt x="4596658" y="1109547"/>
                  </a:lnTo>
                  <a:lnTo>
                    <a:pt x="4621913" y="1147111"/>
                  </a:lnTo>
                  <a:lnTo>
                    <a:pt x="4646560" y="1185150"/>
                  </a:lnTo>
                  <a:lnTo>
                    <a:pt x="4670592" y="1223654"/>
                  </a:lnTo>
                  <a:lnTo>
                    <a:pt x="4694000" y="1262617"/>
                  </a:lnTo>
                  <a:lnTo>
                    <a:pt x="4716779" y="1302031"/>
                  </a:lnTo>
                  <a:lnTo>
                    <a:pt x="4738919" y="1341888"/>
                  </a:lnTo>
                  <a:lnTo>
                    <a:pt x="4760415" y="1382180"/>
                  </a:lnTo>
                  <a:lnTo>
                    <a:pt x="4781258" y="1422899"/>
                  </a:lnTo>
                  <a:lnTo>
                    <a:pt x="4801442" y="1464039"/>
                  </a:lnTo>
                  <a:lnTo>
                    <a:pt x="4820958" y="1505590"/>
                  </a:lnTo>
                  <a:lnTo>
                    <a:pt x="4839799" y="1547545"/>
                  </a:lnTo>
                  <a:lnTo>
                    <a:pt x="4857959" y="1589897"/>
                  </a:lnTo>
                  <a:lnTo>
                    <a:pt x="4875429" y="1632638"/>
                  </a:lnTo>
                  <a:lnTo>
                    <a:pt x="4892202" y="1675759"/>
                  </a:lnTo>
                  <a:lnTo>
                    <a:pt x="4908270" y="1719254"/>
                  </a:lnTo>
                  <a:lnTo>
                    <a:pt x="4923628" y="1763114"/>
                  </a:lnTo>
                  <a:lnTo>
                    <a:pt x="4938266" y="1807332"/>
                  </a:lnTo>
                  <a:lnTo>
                    <a:pt x="4952177" y="1851899"/>
                  </a:lnTo>
                  <a:lnTo>
                    <a:pt x="4965355" y="1896809"/>
                  </a:lnTo>
                  <a:lnTo>
                    <a:pt x="4977791" y="1942053"/>
                  </a:lnTo>
                  <a:lnTo>
                    <a:pt x="4989479" y="1987624"/>
                  </a:lnTo>
                  <a:lnTo>
                    <a:pt x="5000410" y="2033514"/>
                  </a:lnTo>
                  <a:lnTo>
                    <a:pt x="5010578" y="2079715"/>
                  </a:lnTo>
                  <a:lnTo>
                    <a:pt x="5019976" y="2126219"/>
                  </a:lnTo>
                  <a:lnTo>
                    <a:pt x="5028594" y="2173019"/>
                  </a:lnTo>
                  <a:lnTo>
                    <a:pt x="5036428" y="2220106"/>
                  </a:lnTo>
                  <a:lnTo>
                    <a:pt x="5043468" y="2267474"/>
                  </a:lnTo>
                  <a:lnTo>
                    <a:pt x="5049707" y="2315114"/>
                  </a:lnTo>
                  <a:lnTo>
                    <a:pt x="5055139" y="2363019"/>
                  </a:lnTo>
                  <a:lnTo>
                    <a:pt x="5059755" y="2411181"/>
                  </a:lnTo>
                  <a:lnTo>
                    <a:pt x="5063549" y="2459591"/>
                  </a:lnTo>
                  <a:lnTo>
                    <a:pt x="5066512" y="2508243"/>
                  </a:lnTo>
                  <a:lnTo>
                    <a:pt x="5068638" y="2557129"/>
                  </a:lnTo>
                  <a:lnTo>
                    <a:pt x="5069919" y="2606240"/>
                  </a:lnTo>
                  <a:lnTo>
                    <a:pt x="5070348" y="2655570"/>
                  </a:lnTo>
                  <a:lnTo>
                    <a:pt x="5069919" y="2704900"/>
                  </a:lnTo>
                  <a:lnTo>
                    <a:pt x="5068638" y="2754013"/>
                  </a:lnTo>
                  <a:lnTo>
                    <a:pt x="5066512" y="2802899"/>
                  </a:lnTo>
                  <a:lnTo>
                    <a:pt x="5063549" y="2851552"/>
                  </a:lnTo>
                  <a:lnTo>
                    <a:pt x="5059755" y="2899964"/>
                  </a:lnTo>
                  <a:lnTo>
                    <a:pt x="5055139" y="2948127"/>
                  </a:lnTo>
                  <a:lnTo>
                    <a:pt x="5049707" y="2996032"/>
                  </a:lnTo>
                  <a:lnTo>
                    <a:pt x="5043468" y="3043673"/>
                  </a:lnTo>
                  <a:lnTo>
                    <a:pt x="5036428" y="3091042"/>
                  </a:lnTo>
                  <a:lnTo>
                    <a:pt x="5028594" y="3138130"/>
                  </a:lnTo>
                  <a:lnTo>
                    <a:pt x="5019976" y="3184931"/>
                  </a:lnTo>
                  <a:lnTo>
                    <a:pt x="5010578" y="3231436"/>
                  </a:lnTo>
                  <a:lnTo>
                    <a:pt x="5000410" y="3277637"/>
                  </a:lnTo>
                  <a:lnTo>
                    <a:pt x="4989479" y="3323528"/>
                  </a:lnTo>
                  <a:lnTo>
                    <a:pt x="4977791" y="3369099"/>
                  </a:lnTo>
                  <a:lnTo>
                    <a:pt x="4965355" y="3414344"/>
                  </a:lnTo>
                  <a:lnTo>
                    <a:pt x="4952177" y="3459254"/>
                  </a:lnTo>
                  <a:lnTo>
                    <a:pt x="4938266" y="3503822"/>
                  </a:lnTo>
                  <a:lnTo>
                    <a:pt x="4923628" y="3548040"/>
                  </a:lnTo>
                  <a:lnTo>
                    <a:pt x="4908270" y="3591901"/>
                  </a:lnTo>
                  <a:lnTo>
                    <a:pt x="4892202" y="3635396"/>
                  </a:lnTo>
                  <a:lnTo>
                    <a:pt x="4875429" y="3678517"/>
                  </a:lnTo>
                  <a:lnTo>
                    <a:pt x="4857959" y="3721258"/>
                  </a:lnTo>
                  <a:lnTo>
                    <a:pt x="4839799" y="3763610"/>
                  </a:lnTo>
                  <a:lnTo>
                    <a:pt x="4820958" y="3805566"/>
                  </a:lnTo>
                  <a:lnTo>
                    <a:pt x="4801442" y="3847117"/>
                  </a:lnTo>
                  <a:lnTo>
                    <a:pt x="4781258" y="3888256"/>
                  </a:lnTo>
                  <a:lnTo>
                    <a:pt x="4760415" y="3928976"/>
                  </a:lnTo>
                  <a:lnTo>
                    <a:pt x="4738919" y="3969268"/>
                  </a:lnTo>
                  <a:lnTo>
                    <a:pt x="4716779" y="4009125"/>
                  </a:lnTo>
                  <a:lnTo>
                    <a:pt x="4694000" y="4048539"/>
                  </a:lnTo>
                  <a:lnTo>
                    <a:pt x="4670592" y="4087502"/>
                  </a:lnTo>
                  <a:lnTo>
                    <a:pt x="4646560" y="4126006"/>
                  </a:lnTo>
                  <a:lnTo>
                    <a:pt x="4621913" y="4164044"/>
                  </a:lnTo>
                  <a:lnTo>
                    <a:pt x="4596658" y="4201608"/>
                  </a:lnTo>
                  <a:lnTo>
                    <a:pt x="4570803" y="4238691"/>
                  </a:lnTo>
                  <a:lnTo>
                    <a:pt x="4544354" y="4275284"/>
                  </a:lnTo>
                  <a:lnTo>
                    <a:pt x="4517319" y="4311379"/>
                  </a:lnTo>
                  <a:lnTo>
                    <a:pt x="4489706" y="4346969"/>
                  </a:lnTo>
                  <a:lnTo>
                    <a:pt x="4461522" y="4382047"/>
                  </a:lnTo>
                  <a:lnTo>
                    <a:pt x="4432775" y="4416604"/>
                  </a:lnTo>
                  <a:lnTo>
                    <a:pt x="4403471" y="4450633"/>
                  </a:lnTo>
                  <a:lnTo>
                    <a:pt x="4373618" y="4484125"/>
                  </a:lnTo>
                  <a:lnTo>
                    <a:pt x="4343224" y="4517074"/>
                  </a:lnTo>
                  <a:lnTo>
                    <a:pt x="4312296" y="4549471"/>
                  </a:lnTo>
                  <a:lnTo>
                    <a:pt x="4280841" y="4581309"/>
                  </a:lnTo>
                  <a:lnTo>
                    <a:pt x="4248867" y="4612580"/>
                  </a:lnTo>
                  <a:lnTo>
                    <a:pt x="4216381" y="4643276"/>
                  </a:lnTo>
                  <a:lnTo>
                    <a:pt x="4183391" y="4673389"/>
                  </a:lnTo>
                  <a:lnTo>
                    <a:pt x="4149904" y="4702912"/>
                  </a:lnTo>
                  <a:lnTo>
                    <a:pt x="4115928" y="4731837"/>
                  </a:lnTo>
                  <a:lnTo>
                    <a:pt x="4081469" y="4760156"/>
                  </a:lnTo>
                  <a:lnTo>
                    <a:pt x="4046535" y="4787861"/>
                  </a:lnTo>
                  <a:lnTo>
                    <a:pt x="4011134" y="4814945"/>
                  </a:lnTo>
                  <a:lnTo>
                    <a:pt x="3975273" y="4841399"/>
                  </a:lnTo>
                  <a:lnTo>
                    <a:pt x="3938960" y="4867217"/>
                  </a:lnTo>
                  <a:lnTo>
                    <a:pt x="3902201" y="4892390"/>
                  </a:lnTo>
                  <a:lnTo>
                    <a:pt x="3865004" y="4916911"/>
                  </a:lnTo>
                  <a:lnTo>
                    <a:pt x="3827377" y="4940772"/>
                  </a:lnTo>
                  <a:lnTo>
                    <a:pt x="3789328" y="4963964"/>
                  </a:lnTo>
                  <a:lnTo>
                    <a:pt x="3750862" y="4986481"/>
                  </a:lnTo>
                  <a:lnTo>
                    <a:pt x="3711989" y="5008315"/>
                  </a:lnTo>
                  <a:lnTo>
                    <a:pt x="3672715" y="5029457"/>
                  </a:lnTo>
                  <a:lnTo>
                    <a:pt x="3633047" y="5049900"/>
                  </a:lnTo>
                  <a:lnTo>
                    <a:pt x="3592993" y="5069637"/>
                  </a:lnTo>
                  <a:lnTo>
                    <a:pt x="3552561" y="5088659"/>
                  </a:lnTo>
                  <a:lnTo>
                    <a:pt x="3511758" y="5106959"/>
                  </a:lnTo>
                  <a:lnTo>
                    <a:pt x="3470591" y="5124529"/>
                  </a:lnTo>
                  <a:lnTo>
                    <a:pt x="3429068" y="5141361"/>
                  </a:lnTo>
                  <a:lnTo>
                    <a:pt x="3387196" y="5157448"/>
                  </a:lnTo>
                  <a:lnTo>
                    <a:pt x="3344982" y="5172781"/>
                  </a:lnTo>
                  <a:lnTo>
                    <a:pt x="3302434" y="5187354"/>
                  </a:lnTo>
                  <a:lnTo>
                    <a:pt x="3259559" y="5201158"/>
                  </a:lnTo>
                  <a:lnTo>
                    <a:pt x="3216366" y="5214185"/>
                  </a:lnTo>
                  <a:lnTo>
                    <a:pt x="3172860" y="5226428"/>
                  </a:lnTo>
                  <a:lnTo>
                    <a:pt x="3129049" y="5237879"/>
                  </a:lnTo>
                  <a:lnTo>
                    <a:pt x="3084942" y="5248530"/>
                  </a:lnTo>
                  <a:lnTo>
                    <a:pt x="3040545" y="5258374"/>
                  </a:lnTo>
                  <a:lnTo>
                    <a:pt x="2995865" y="5267402"/>
                  </a:lnTo>
                  <a:lnTo>
                    <a:pt x="2950911" y="5275608"/>
                  </a:lnTo>
                  <a:lnTo>
                    <a:pt x="2905689" y="5282982"/>
                  </a:lnTo>
                  <a:lnTo>
                    <a:pt x="2860207" y="5289518"/>
                  </a:lnTo>
                  <a:lnTo>
                    <a:pt x="2814473" y="5295208"/>
                  </a:lnTo>
                  <a:lnTo>
                    <a:pt x="2768493" y="5300044"/>
                  </a:lnTo>
                  <a:lnTo>
                    <a:pt x="2722275" y="5304017"/>
                  </a:lnTo>
                  <a:lnTo>
                    <a:pt x="2675827" y="5307122"/>
                  </a:lnTo>
                  <a:lnTo>
                    <a:pt x="2629156" y="5309349"/>
                  </a:lnTo>
                  <a:lnTo>
                    <a:pt x="2582269" y="5310690"/>
                  </a:lnTo>
                  <a:lnTo>
                    <a:pt x="2535174" y="5311140"/>
                  </a:lnTo>
                  <a:lnTo>
                    <a:pt x="2488078" y="5310690"/>
                  </a:lnTo>
                  <a:lnTo>
                    <a:pt x="2441191" y="5309349"/>
                  </a:lnTo>
                  <a:lnTo>
                    <a:pt x="2394520" y="5307122"/>
                  </a:lnTo>
                  <a:lnTo>
                    <a:pt x="2348072" y="5304017"/>
                  </a:lnTo>
                  <a:lnTo>
                    <a:pt x="2301854" y="5300044"/>
                  </a:lnTo>
                  <a:lnTo>
                    <a:pt x="2255874" y="5295208"/>
                  </a:lnTo>
                  <a:lnTo>
                    <a:pt x="2210140" y="5289518"/>
                  </a:lnTo>
                  <a:lnTo>
                    <a:pt x="2164658" y="5282982"/>
                  </a:lnTo>
                  <a:lnTo>
                    <a:pt x="2119436" y="5275608"/>
                  </a:lnTo>
                  <a:lnTo>
                    <a:pt x="2074482" y="5267402"/>
                  </a:lnTo>
                  <a:lnTo>
                    <a:pt x="2029802" y="5258374"/>
                  </a:lnTo>
                  <a:lnTo>
                    <a:pt x="1985405" y="5248530"/>
                  </a:lnTo>
                  <a:lnTo>
                    <a:pt x="1941298" y="5237879"/>
                  </a:lnTo>
                  <a:lnTo>
                    <a:pt x="1897487" y="5226428"/>
                  </a:lnTo>
                  <a:lnTo>
                    <a:pt x="1853981" y="5214185"/>
                  </a:lnTo>
                  <a:lnTo>
                    <a:pt x="1810788" y="5201158"/>
                  </a:lnTo>
                  <a:lnTo>
                    <a:pt x="1767913" y="5187354"/>
                  </a:lnTo>
                  <a:lnTo>
                    <a:pt x="1725365" y="5172781"/>
                  </a:lnTo>
                  <a:lnTo>
                    <a:pt x="1683151" y="5157448"/>
                  </a:lnTo>
                  <a:lnTo>
                    <a:pt x="1641279" y="5141361"/>
                  </a:lnTo>
                  <a:lnTo>
                    <a:pt x="1599756" y="5124529"/>
                  </a:lnTo>
                  <a:lnTo>
                    <a:pt x="1558589" y="5106959"/>
                  </a:lnTo>
                  <a:lnTo>
                    <a:pt x="1517786" y="5088659"/>
                  </a:lnTo>
                  <a:lnTo>
                    <a:pt x="1477354" y="5069637"/>
                  </a:lnTo>
                  <a:lnTo>
                    <a:pt x="1437300" y="5049900"/>
                  </a:lnTo>
                  <a:lnTo>
                    <a:pt x="1397632" y="5029457"/>
                  </a:lnTo>
                  <a:lnTo>
                    <a:pt x="1358358" y="5008315"/>
                  </a:lnTo>
                  <a:lnTo>
                    <a:pt x="1319485" y="4986481"/>
                  </a:lnTo>
                  <a:lnTo>
                    <a:pt x="1281019" y="4963964"/>
                  </a:lnTo>
                  <a:lnTo>
                    <a:pt x="1242970" y="4940772"/>
                  </a:lnTo>
                  <a:lnTo>
                    <a:pt x="1205343" y="4916911"/>
                  </a:lnTo>
                  <a:lnTo>
                    <a:pt x="1168146" y="4892390"/>
                  </a:lnTo>
                  <a:lnTo>
                    <a:pt x="1131387" y="4867217"/>
                  </a:lnTo>
                  <a:lnTo>
                    <a:pt x="1095074" y="4841399"/>
                  </a:lnTo>
                  <a:lnTo>
                    <a:pt x="1059213" y="4814945"/>
                  </a:lnTo>
                  <a:lnTo>
                    <a:pt x="1023812" y="4787861"/>
                  </a:lnTo>
                  <a:lnTo>
                    <a:pt x="988878" y="4760156"/>
                  </a:lnTo>
                  <a:lnTo>
                    <a:pt x="954419" y="4731837"/>
                  </a:lnTo>
                  <a:lnTo>
                    <a:pt x="920443" y="4702912"/>
                  </a:lnTo>
                  <a:lnTo>
                    <a:pt x="886956" y="4673389"/>
                  </a:lnTo>
                  <a:lnTo>
                    <a:pt x="853966" y="4643276"/>
                  </a:lnTo>
                  <a:lnTo>
                    <a:pt x="821480" y="4612580"/>
                  </a:lnTo>
                  <a:lnTo>
                    <a:pt x="789506" y="4581309"/>
                  </a:lnTo>
                  <a:lnTo>
                    <a:pt x="758051" y="4549471"/>
                  </a:lnTo>
                  <a:lnTo>
                    <a:pt x="727123" y="4517074"/>
                  </a:lnTo>
                  <a:lnTo>
                    <a:pt x="696729" y="4484125"/>
                  </a:lnTo>
                  <a:lnTo>
                    <a:pt x="666876" y="4450633"/>
                  </a:lnTo>
                  <a:lnTo>
                    <a:pt x="637572" y="4416604"/>
                  </a:lnTo>
                  <a:lnTo>
                    <a:pt x="608825" y="4382047"/>
                  </a:lnTo>
                  <a:lnTo>
                    <a:pt x="580641" y="4346969"/>
                  </a:lnTo>
                  <a:lnTo>
                    <a:pt x="553028" y="4311379"/>
                  </a:lnTo>
                  <a:lnTo>
                    <a:pt x="525993" y="4275284"/>
                  </a:lnTo>
                  <a:lnTo>
                    <a:pt x="499544" y="4238691"/>
                  </a:lnTo>
                  <a:lnTo>
                    <a:pt x="473689" y="4201608"/>
                  </a:lnTo>
                  <a:lnTo>
                    <a:pt x="448434" y="4164044"/>
                  </a:lnTo>
                  <a:lnTo>
                    <a:pt x="423787" y="4126006"/>
                  </a:lnTo>
                  <a:lnTo>
                    <a:pt x="399755" y="4087502"/>
                  </a:lnTo>
                  <a:lnTo>
                    <a:pt x="376347" y="4048539"/>
                  </a:lnTo>
                  <a:lnTo>
                    <a:pt x="353568" y="4009125"/>
                  </a:lnTo>
                  <a:lnTo>
                    <a:pt x="331428" y="3969268"/>
                  </a:lnTo>
                  <a:lnTo>
                    <a:pt x="309932" y="3928976"/>
                  </a:lnTo>
                  <a:lnTo>
                    <a:pt x="289089" y="3888256"/>
                  </a:lnTo>
                  <a:lnTo>
                    <a:pt x="268905" y="3847117"/>
                  </a:lnTo>
                  <a:lnTo>
                    <a:pt x="249389" y="3805566"/>
                  </a:lnTo>
                  <a:lnTo>
                    <a:pt x="230548" y="3763610"/>
                  </a:lnTo>
                  <a:lnTo>
                    <a:pt x="212388" y="3721258"/>
                  </a:lnTo>
                  <a:lnTo>
                    <a:pt x="194918" y="3678517"/>
                  </a:lnTo>
                  <a:lnTo>
                    <a:pt x="178145" y="3635396"/>
                  </a:lnTo>
                  <a:lnTo>
                    <a:pt x="162077" y="3591901"/>
                  </a:lnTo>
                  <a:lnTo>
                    <a:pt x="146719" y="3548040"/>
                  </a:lnTo>
                  <a:lnTo>
                    <a:pt x="132081" y="3503822"/>
                  </a:lnTo>
                  <a:lnTo>
                    <a:pt x="118170" y="3459254"/>
                  </a:lnTo>
                  <a:lnTo>
                    <a:pt x="104992" y="3414344"/>
                  </a:lnTo>
                  <a:lnTo>
                    <a:pt x="92556" y="3369099"/>
                  </a:lnTo>
                  <a:lnTo>
                    <a:pt x="80868" y="3323528"/>
                  </a:lnTo>
                  <a:lnTo>
                    <a:pt x="69937" y="3277637"/>
                  </a:lnTo>
                  <a:lnTo>
                    <a:pt x="59769" y="3231436"/>
                  </a:lnTo>
                  <a:lnTo>
                    <a:pt x="50371" y="3184931"/>
                  </a:lnTo>
                  <a:lnTo>
                    <a:pt x="41753" y="3138130"/>
                  </a:lnTo>
                  <a:lnTo>
                    <a:pt x="33919" y="3091042"/>
                  </a:lnTo>
                  <a:lnTo>
                    <a:pt x="26879" y="3043673"/>
                  </a:lnTo>
                  <a:lnTo>
                    <a:pt x="20640" y="2996032"/>
                  </a:lnTo>
                  <a:lnTo>
                    <a:pt x="15208" y="2948127"/>
                  </a:lnTo>
                  <a:lnTo>
                    <a:pt x="10592" y="2899964"/>
                  </a:lnTo>
                  <a:lnTo>
                    <a:pt x="6798" y="2851552"/>
                  </a:lnTo>
                  <a:lnTo>
                    <a:pt x="3835" y="2802899"/>
                  </a:lnTo>
                  <a:lnTo>
                    <a:pt x="1709" y="2754013"/>
                  </a:lnTo>
                  <a:lnTo>
                    <a:pt x="428" y="2704900"/>
                  </a:lnTo>
                  <a:lnTo>
                    <a:pt x="0" y="2655570"/>
                  </a:lnTo>
                  <a:close/>
                </a:path>
                <a:path extrusionOk="0" h="5331459" w="5070475">
                  <a:moveTo>
                    <a:pt x="411480" y="3293364"/>
                  </a:moveTo>
                  <a:lnTo>
                    <a:pt x="412048" y="3244572"/>
                  </a:lnTo>
                  <a:lnTo>
                    <a:pt x="413747" y="3196061"/>
                  </a:lnTo>
                  <a:lnTo>
                    <a:pt x="416561" y="3147845"/>
                  </a:lnTo>
                  <a:lnTo>
                    <a:pt x="420480" y="3099936"/>
                  </a:lnTo>
                  <a:lnTo>
                    <a:pt x="425490" y="3052346"/>
                  </a:lnTo>
                  <a:lnTo>
                    <a:pt x="431578" y="3005089"/>
                  </a:lnTo>
                  <a:lnTo>
                    <a:pt x="438732" y="2958176"/>
                  </a:lnTo>
                  <a:lnTo>
                    <a:pt x="446940" y="2911622"/>
                  </a:lnTo>
                  <a:lnTo>
                    <a:pt x="456188" y="2865439"/>
                  </a:lnTo>
                  <a:lnTo>
                    <a:pt x="466463" y="2819639"/>
                  </a:lnTo>
                  <a:lnTo>
                    <a:pt x="477754" y="2774235"/>
                  </a:lnTo>
                  <a:lnTo>
                    <a:pt x="490047" y="2729240"/>
                  </a:lnTo>
                  <a:lnTo>
                    <a:pt x="503330" y="2684667"/>
                  </a:lnTo>
                  <a:lnTo>
                    <a:pt x="517590" y="2640529"/>
                  </a:lnTo>
                  <a:lnTo>
                    <a:pt x="532814" y="2596838"/>
                  </a:lnTo>
                  <a:lnTo>
                    <a:pt x="548990" y="2553607"/>
                  </a:lnTo>
                  <a:lnTo>
                    <a:pt x="566105" y="2510849"/>
                  </a:lnTo>
                  <a:lnTo>
                    <a:pt x="584146" y="2468576"/>
                  </a:lnTo>
                  <a:lnTo>
                    <a:pt x="603101" y="2426802"/>
                  </a:lnTo>
                  <a:lnTo>
                    <a:pt x="622957" y="2385539"/>
                  </a:lnTo>
                  <a:lnTo>
                    <a:pt x="643701" y="2344801"/>
                  </a:lnTo>
                  <a:lnTo>
                    <a:pt x="665321" y="2304598"/>
                  </a:lnTo>
                  <a:lnTo>
                    <a:pt x="687803" y="2264946"/>
                  </a:lnTo>
                  <a:lnTo>
                    <a:pt x="711136" y="2225855"/>
                  </a:lnTo>
                  <a:lnTo>
                    <a:pt x="735306" y="2187340"/>
                  </a:lnTo>
                  <a:lnTo>
                    <a:pt x="760301" y="2149412"/>
                  </a:lnTo>
                  <a:lnTo>
                    <a:pt x="786108" y="2112085"/>
                  </a:lnTo>
                  <a:lnTo>
                    <a:pt x="812715" y="2075372"/>
                  </a:lnTo>
                  <a:lnTo>
                    <a:pt x="840108" y="2039284"/>
                  </a:lnTo>
                  <a:lnTo>
                    <a:pt x="868276" y="2003835"/>
                  </a:lnTo>
                  <a:lnTo>
                    <a:pt x="897204" y="1969038"/>
                  </a:lnTo>
                  <a:lnTo>
                    <a:pt x="926882" y="1934905"/>
                  </a:lnTo>
                  <a:lnTo>
                    <a:pt x="957295" y="1901450"/>
                  </a:lnTo>
                  <a:lnTo>
                    <a:pt x="988432" y="1868684"/>
                  </a:lnTo>
                  <a:lnTo>
                    <a:pt x="1020280" y="1836622"/>
                  </a:lnTo>
                  <a:lnTo>
                    <a:pt x="1052825" y="1805274"/>
                  </a:lnTo>
                  <a:lnTo>
                    <a:pt x="1086056" y="1774655"/>
                  </a:lnTo>
                  <a:lnTo>
                    <a:pt x="1119959" y="1744777"/>
                  </a:lnTo>
                  <a:lnTo>
                    <a:pt x="1154522" y="1715653"/>
                  </a:lnTo>
                  <a:lnTo>
                    <a:pt x="1189733" y="1687295"/>
                  </a:lnTo>
                  <a:lnTo>
                    <a:pt x="1225578" y="1659717"/>
                  </a:lnTo>
                  <a:lnTo>
                    <a:pt x="1262044" y="1632931"/>
                  </a:lnTo>
                  <a:lnTo>
                    <a:pt x="1299120" y="1606949"/>
                  </a:lnTo>
                  <a:lnTo>
                    <a:pt x="1336793" y="1581785"/>
                  </a:lnTo>
                  <a:lnTo>
                    <a:pt x="1375049" y="1557452"/>
                  </a:lnTo>
                  <a:lnTo>
                    <a:pt x="1413876" y="1533962"/>
                  </a:lnTo>
                  <a:lnTo>
                    <a:pt x="1453262" y="1511328"/>
                  </a:lnTo>
                  <a:lnTo>
                    <a:pt x="1493194" y="1489562"/>
                  </a:lnTo>
                  <a:lnTo>
                    <a:pt x="1533658" y="1468678"/>
                  </a:lnTo>
                  <a:lnTo>
                    <a:pt x="1574643" y="1448689"/>
                  </a:lnTo>
                  <a:lnTo>
                    <a:pt x="1616135" y="1429606"/>
                  </a:lnTo>
                  <a:lnTo>
                    <a:pt x="1658123" y="1411443"/>
                  </a:lnTo>
                  <a:lnTo>
                    <a:pt x="1700593" y="1394213"/>
                  </a:lnTo>
                  <a:lnTo>
                    <a:pt x="1743532" y="1377928"/>
                  </a:lnTo>
                  <a:lnTo>
                    <a:pt x="1786929" y="1362601"/>
                  </a:lnTo>
                  <a:lnTo>
                    <a:pt x="1830769" y="1348245"/>
                  </a:lnTo>
                  <a:lnTo>
                    <a:pt x="1875041" y="1334872"/>
                  </a:lnTo>
                  <a:lnTo>
                    <a:pt x="1919732" y="1322496"/>
                  </a:lnTo>
                  <a:lnTo>
                    <a:pt x="1964830" y="1311129"/>
                  </a:lnTo>
                  <a:lnTo>
                    <a:pt x="2010320" y="1300785"/>
                  </a:lnTo>
                  <a:lnTo>
                    <a:pt x="2056192" y="1291474"/>
                  </a:lnTo>
                  <a:lnTo>
                    <a:pt x="2102432" y="1283212"/>
                  </a:lnTo>
                  <a:lnTo>
                    <a:pt x="2149027" y="1276009"/>
                  </a:lnTo>
                  <a:lnTo>
                    <a:pt x="2195965" y="1269880"/>
                  </a:lnTo>
                  <a:lnTo>
                    <a:pt x="2243233" y="1264836"/>
                  </a:lnTo>
                  <a:lnTo>
                    <a:pt x="2290818" y="1260891"/>
                  </a:lnTo>
                  <a:lnTo>
                    <a:pt x="2338708" y="1258058"/>
                  </a:lnTo>
                  <a:lnTo>
                    <a:pt x="2386890" y="1256348"/>
                  </a:lnTo>
                  <a:lnTo>
                    <a:pt x="2435352" y="1255776"/>
                  </a:lnTo>
                  <a:lnTo>
                    <a:pt x="2483813" y="1256348"/>
                  </a:lnTo>
                  <a:lnTo>
                    <a:pt x="2531995" y="1258058"/>
                  </a:lnTo>
                  <a:lnTo>
                    <a:pt x="2579885" y="1260891"/>
                  </a:lnTo>
                  <a:lnTo>
                    <a:pt x="2627470" y="1264836"/>
                  </a:lnTo>
                  <a:lnTo>
                    <a:pt x="2674738" y="1269880"/>
                  </a:lnTo>
                  <a:lnTo>
                    <a:pt x="2721676" y="1276009"/>
                  </a:lnTo>
                  <a:lnTo>
                    <a:pt x="2768271" y="1283212"/>
                  </a:lnTo>
                  <a:lnTo>
                    <a:pt x="2814511" y="1291474"/>
                  </a:lnTo>
                  <a:lnTo>
                    <a:pt x="2860383" y="1300785"/>
                  </a:lnTo>
                  <a:lnTo>
                    <a:pt x="2905873" y="1311129"/>
                  </a:lnTo>
                  <a:lnTo>
                    <a:pt x="2950971" y="1322496"/>
                  </a:lnTo>
                  <a:lnTo>
                    <a:pt x="2995662" y="1334872"/>
                  </a:lnTo>
                  <a:lnTo>
                    <a:pt x="3039934" y="1348245"/>
                  </a:lnTo>
                  <a:lnTo>
                    <a:pt x="3083774" y="1362601"/>
                  </a:lnTo>
                  <a:lnTo>
                    <a:pt x="3127171" y="1377928"/>
                  </a:lnTo>
                  <a:lnTo>
                    <a:pt x="3170110" y="1394213"/>
                  </a:lnTo>
                  <a:lnTo>
                    <a:pt x="3212580" y="1411443"/>
                  </a:lnTo>
                  <a:lnTo>
                    <a:pt x="3254568" y="1429606"/>
                  </a:lnTo>
                  <a:lnTo>
                    <a:pt x="3296060" y="1448689"/>
                  </a:lnTo>
                  <a:lnTo>
                    <a:pt x="3337045" y="1468678"/>
                  </a:lnTo>
                  <a:lnTo>
                    <a:pt x="3377509" y="1489562"/>
                  </a:lnTo>
                  <a:lnTo>
                    <a:pt x="3417441" y="1511328"/>
                  </a:lnTo>
                  <a:lnTo>
                    <a:pt x="3456827" y="1533962"/>
                  </a:lnTo>
                  <a:lnTo>
                    <a:pt x="3495654" y="1557452"/>
                  </a:lnTo>
                  <a:lnTo>
                    <a:pt x="3533910" y="1581785"/>
                  </a:lnTo>
                  <a:lnTo>
                    <a:pt x="3571583" y="1606949"/>
                  </a:lnTo>
                  <a:lnTo>
                    <a:pt x="3608659" y="1632931"/>
                  </a:lnTo>
                  <a:lnTo>
                    <a:pt x="3645125" y="1659717"/>
                  </a:lnTo>
                  <a:lnTo>
                    <a:pt x="3680970" y="1687295"/>
                  </a:lnTo>
                  <a:lnTo>
                    <a:pt x="3716181" y="1715653"/>
                  </a:lnTo>
                  <a:lnTo>
                    <a:pt x="3750744" y="1744777"/>
                  </a:lnTo>
                  <a:lnTo>
                    <a:pt x="3784647" y="1774655"/>
                  </a:lnTo>
                  <a:lnTo>
                    <a:pt x="3817878" y="1805274"/>
                  </a:lnTo>
                  <a:lnTo>
                    <a:pt x="3850423" y="1836622"/>
                  </a:lnTo>
                  <a:lnTo>
                    <a:pt x="3882271" y="1868684"/>
                  </a:lnTo>
                  <a:lnTo>
                    <a:pt x="3913408" y="1901450"/>
                  </a:lnTo>
                  <a:lnTo>
                    <a:pt x="3943821" y="1934905"/>
                  </a:lnTo>
                  <a:lnTo>
                    <a:pt x="3973499" y="1969038"/>
                  </a:lnTo>
                  <a:lnTo>
                    <a:pt x="4002427" y="2003835"/>
                  </a:lnTo>
                  <a:lnTo>
                    <a:pt x="4030595" y="2039284"/>
                  </a:lnTo>
                  <a:lnTo>
                    <a:pt x="4057988" y="2075372"/>
                  </a:lnTo>
                  <a:lnTo>
                    <a:pt x="4084595" y="2112085"/>
                  </a:lnTo>
                  <a:lnTo>
                    <a:pt x="4110402" y="2149412"/>
                  </a:lnTo>
                  <a:lnTo>
                    <a:pt x="4135397" y="2187340"/>
                  </a:lnTo>
                  <a:lnTo>
                    <a:pt x="4159567" y="2225855"/>
                  </a:lnTo>
                  <a:lnTo>
                    <a:pt x="4182900" y="2264946"/>
                  </a:lnTo>
                  <a:lnTo>
                    <a:pt x="4205382" y="2304598"/>
                  </a:lnTo>
                  <a:lnTo>
                    <a:pt x="4227002" y="2344801"/>
                  </a:lnTo>
                  <a:lnTo>
                    <a:pt x="4247746" y="2385539"/>
                  </a:lnTo>
                  <a:lnTo>
                    <a:pt x="4267602" y="2426802"/>
                  </a:lnTo>
                  <a:lnTo>
                    <a:pt x="4286557" y="2468576"/>
                  </a:lnTo>
                  <a:lnTo>
                    <a:pt x="4304598" y="2510849"/>
                  </a:lnTo>
                  <a:lnTo>
                    <a:pt x="4321713" y="2553607"/>
                  </a:lnTo>
                  <a:lnTo>
                    <a:pt x="4337889" y="2596838"/>
                  </a:lnTo>
                  <a:lnTo>
                    <a:pt x="4353113" y="2640529"/>
                  </a:lnTo>
                  <a:lnTo>
                    <a:pt x="4367373" y="2684667"/>
                  </a:lnTo>
                  <a:lnTo>
                    <a:pt x="4380656" y="2729240"/>
                  </a:lnTo>
                  <a:lnTo>
                    <a:pt x="4392949" y="2774235"/>
                  </a:lnTo>
                  <a:lnTo>
                    <a:pt x="4404240" y="2819639"/>
                  </a:lnTo>
                  <a:lnTo>
                    <a:pt x="4414515" y="2865439"/>
                  </a:lnTo>
                  <a:lnTo>
                    <a:pt x="4423763" y="2911622"/>
                  </a:lnTo>
                  <a:lnTo>
                    <a:pt x="4431971" y="2958176"/>
                  </a:lnTo>
                  <a:lnTo>
                    <a:pt x="4439125" y="3005089"/>
                  </a:lnTo>
                  <a:lnTo>
                    <a:pt x="4445213" y="3052346"/>
                  </a:lnTo>
                  <a:lnTo>
                    <a:pt x="4450223" y="3099936"/>
                  </a:lnTo>
                  <a:lnTo>
                    <a:pt x="4454142" y="3147845"/>
                  </a:lnTo>
                  <a:lnTo>
                    <a:pt x="4456956" y="3196061"/>
                  </a:lnTo>
                  <a:lnTo>
                    <a:pt x="4458655" y="3244572"/>
                  </a:lnTo>
                  <a:lnTo>
                    <a:pt x="4459224" y="3293364"/>
                  </a:lnTo>
                  <a:lnTo>
                    <a:pt x="4458655" y="3342155"/>
                  </a:lnTo>
                  <a:lnTo>
                    <a:pt x="4456956" y="3390665"/>
                  </a:lnTo>
                  <a:lnTo>
                    <a:pt x="4454142" y="3438880"/>
                  </a:lnTo>
                  <a:lnTo>
                    <a:pt x="4450223" y="3486789"/>
                  </a:lnTo>
                  <a:lnTo>
                    <a:pt x="4445213" y="3534379"/>
                  </a:lnTo>
                  <a:lnTo>
                    <a:pt x="4439125" y="3581636"/>
                  </a:lnTo>
                  <a:lnTo>
                    <a:pt x="4431971" y="3628547"/>
                  </a:lnTo>
                  <a:lnTo>
                    <a:pt x="4423763" y="3675101"/>
                  </a:lnTo>
                  <a:lnTo>
                    <a:pt x="4414515" y="3721285"/>
                  </a:lnTo>
                  <a:lnTo>
                    <a:pt x="4404240" y="3767084"/>
                  </a:lnTo>
                  <a:lnTo>
                    <a:pt x="4392949" y="3812488"/>
                  </a:lnTo>
                  <a:lnTo>
                    <a:pt x="4380656" y="3857482"/>
                  </a:lnTo>
                  <a:lnTo>
                    <a:pt x="4367373" y="3902055"/>
                  </a:lnTo>
                  <a:lnTo>
                    <a:pt x="4353113" y="3946193"/>
                  </a:lnTo>
                  <a:lnTo>
                    <a:pt x="4337889" y="3989884"/>
                  </a:lnTo>
                  <a:lnTo>
                    <a:pt x="4321713" y="4033115"/>
                  </a:lnTo>
                  <a:lnTo>
                    <a:pt x="4304598" y="4075873"/>
                  </a:lnTo>
                  <a:lnTo>
                    <a:pt x="4286557" y="4118145"/>
                  </a:lnTo>
                  <a:lnTo>
                    <a:pt x="4267602" y="4159919"/>
                  </a:lnTo>
                  <a:lnTo>
                    <a:pt x="4247746" y="4201182"/>
                  </a:lnTo>
                  <a:lnTo>
                    <a:pt x="4227002" y="4241921"/>
                  </a:lnTo>
                  <a:lnTo>
                    <a:pt x="4205382" y="4282123"/>
                  </a:lnTo>
                  <a:lnTo>
                    <a:pt x="4182900" y="4321775"/>
                  </a:lnTo>
                  <a:lnTo>
                    <a:pt x="4159567" y="4360866"/>
                  </a:lnTo>
                  <a:lnTo>
                    <a:pt x="4135397" y="4399381"/>
                  </a:lnTo>
                  <a:lnTo>
                    <a:pt x="4110402" y="4437309"/>
                  </a:lnTo>
                  <a:lnTo>
                    <a:pt x="4084595" y="4474636"/>
                  </a:lnTo>
                  <a:lnTo>
                    <a:pt x="4057988" y="4511350"/>
                  </a:lnTo>
                  <a:lnTo>
                    <a:pt x="4030595" y="4547437"/>
                  </a:lnTo>
                  <a:lnTo>
                    <a:pt x="4002427" y="4582886"/>
                  </a:lnTo>
                  <a:lnTo>
                    <a:pt x="3973499" y="4617683"/>
                  </a:lnTo>
                  <a:lnTo>
                    <a:pt x="3943821" y="4651816"/>
                  </a:lnTo>
                  <a:lnTo>
                    <a:pt x="3913408" y="4685271"/>
                  </a:lnTo>
                  <a:lnTo>
                    <a:pt x="3882271" y="4718037"/>
                  </a:lnTo>
                  <a:lnTo>
                    <a:pt x="3850423" y="4750100"/>
                  </a:lnTo>
                  <a:lnTo>
                    <a:pt x="3817878" y="4781448"/>
                  </a:lnTo>
                  <a:lnTo>
                    <a:pt x="3784647" y="4812067"/>
                  </a:lnTo>
                  <a:lnTo>
                    <a:pt x="3750744" y="4841945"/>
                  </a:lnTo>
                  <a:lnTo>
                    <a:pt x="3716181" y="4871069"/>
                  </a:lnTo>
                  <a:lnTo>
                    <a:pt x="3680970" y="4899427"/>
                  </a:lnTo>
                  <a:lnTo>
                    <a:pt x="3645125" y="4927006"/>
                  </a:lnTo>
                  <a:lnTo>
                    <a:pt x="3608659" y="4953792"/>
                  </a:lnTo>
                  <a:lnTo>
                    <a:pt x="3571583" y="4979774"/>
                  </a:lnTo>
                  <a:lnTo>
                    <a:pt x="3533910" y="5004937"/>
                  </a:lnTo>
                  <a:lnTo>
                    <a:pt x="3495654" y="5029271"/>
                  </a:lnTo>
                  <a:lnTo>
                    <a:pt x="3456827" y="5052761"/>
                  </a:lnTo>
                  <a:lnTo>
                    <a:pt x="3417441" y="5075396"/>
                  </a:lnTo>
                  <a:lnTo>
                    <a:pt x="3377509" y="5097161"/>
                  </a:lnTo>
                  <a:lnTo>
                    <a:pt x="3337045" y="5118045"/>
                  </a:lnTo>
                  <a:lnTo>
                    <a:pt x="3296060" y="5138035"/>
                  </a:lnTo>
                  <a:lnTo>
                    <a:pt x="3254568" y="5157118"/>
                  </a:lnTo>
                  <a:lnTo>
                    <a:pt x="3212580" y="5175281"/>
                  </a:lnTo>
                  <a:lnTo>
                    <a:pt x="3170110" y="5192512"/>
                  </a:lnTo>
                  <a:lnTo>
                    <a:pt x="3127171" y="5208797"/>
                  </a:lnTo>
                  <a:lnTo>
                    <a:pt x="3083774" y="5224124"/>
                  </a:lnTo>
                  <a:lnTo>
                    <a:pt x="3039934" y="5238480"/>
                  </a:lnTo>
                  <a:lnTo>
                    <a:pt x="2995662" y="5251853"/>
                  </a:lnTo>
                  <a:lnTo>
                    <a:pt x="2950971" y="5264229"/>
                  </a:lnTo>
                  <a:lnTo>
                    <a:pt x="2905873" y="5275596"/>
                  </a:lnTo>
                  <a:lnTo>
                    <a:pt x="2860383" y="5285941"/>
                  </a:lnTo>
                  <a:lnTo>
                    <a:pt x="2814511" y="5295251"/>
                  </a:lnTo>
                  <a:lnTo>
                    <a:pt x="2768271" y="5303514"/>
                  </a:lnTo>
                  <a:lnTo>
                    <a:pt x="2721676" y="5310716"/>
                  </a:lnTo>
                  <a:lnTo>
                    <a:pt x="2674738" y="5316846"/>
                  </a:lnTo>
                  <a:lnTo>
                    <a:pt x="2627470" y="5321889"/>
                  </a:lnTo>
                  <a:lnTo>
                    <a:pt x="2579885" y="5325834"/>
                  </a:lnTo>
                  <a:lnTo>
                    <a:pt x="2531995" y="5328668"/>
                  </a:lnTo>
                  <a:lnTo>
                    <a:pt x="2483813" y="5330378"/>
                  </a:lnTo>
                  <a:lnTo>
                    <a:pt x="2435352" y="5330950"/>
                  </a:lnTo>
                  <a:lnTo>
                    <a:pt x="2386890" y="5330378"/>
                  </a:lnTo>
                  <a:lnTo>
                    <a:pt x="2338708" y="5328668"/>
                  </a:lnTo>
                  <a:lnTo>
                    <a:pt x="2290818" y="5325834"/>
                  </a:lnTo>
                  <a:lnTo>
                    <a:pt x="2243233" y="5321889"/>
                  </a:lnTo>
                  <a:lnTo>
                    <a:pt x="2195965" y="5316846"/>
                  </a:lnTo>
                  <a:lnTo>
                    <a:pt x="2149027" y="5310716"/>
                  </a:lnTo>
                  <a:lnTo>
                    <a:pt x="2102432" y="5303514"/>
                  </a:lnTo>
                  <a:lnTo>
                    <a:pt x="2056192" y="5295251"/>
                  </a:lnTo>
                  <a:lnTo>
                    <a:pt x="2010320" y="5285941"/>
                  </a:lnTo>
                  <a:lnTo>
                    <a:pt x="1964830" y="5275596"/>
                  </a:lnTo>
                  <a:lnTo>
                    <a:pt x="1919732" y="5264229"/>
                  </a:lnTo>
                  <a:lnTo>
                    <a:pt x="1875041" y="5251853"/>
                  </a:lnTo>
                  <a:lnTo>
                    <a:pt x="1830769" y="5238480"/>
                  </a:lnTo>
                  <a:lnTo>
                    <a:pt x="1786929" y="5224124"/>
                  </a:lnTo>
                  <a:lnTo>
                    <a:pt x="1743532" y="5208797"/>
                  </a:lnTo>
                  <a:lnTo>
                    <a:pt x="1700593" y="5192512"/>
                  </a:lnTo>
                  <a:lnTo>
                    <a:pt x="1658123" y="5175281"/>
                  </a:lnTo>
                  <a:lnTo>
                    <a:pt x="1616135" y="5157118"/>
                  </a:lnTo>
                  <a:lnTo>
                    <a:pt x="1574643" y="5138035"/>
                  </a:lnTo>
                  <a:lnTo>
                    <a:pt x="1533658" y="5118045"/>
                  </a:lnTo>
                  <a:lnTo>
                    <a:pt x="1493194" y="5097161"/>
                  </a:lnTo>
                  <a:lnTo>
                    <a:pt x="1453262" y="5075396"/>
                  </a:lnTo>
                  <a:lnTo>
                    <a:pt x="1413876" y="5052761"/>
                  </a:lnTo>
                  <a:lnTo>
                    <a:pt x="1375049" y="5029271"/>
                  </a:lnTo>
                  <a:lnTo>
                    <a:pt x="1336793" y="5004937"/>
                  </a:lnTo>
                  <a:lnTo>
                    <a:pt x="1299120" y="4979774"/>
                  </a:lnTo>
                  <a:lnTo>
                    <a:pt x="1262044" y="4953792"/>
                  </a:lnTo>
                  <a:lnTo>
                    <a:pt x="1225578" y="4927006"/>
                  </a:lnTo>
                  <a:lnTo>
                    <a:pt x="1189733" y="4899427"/>
                  </a:lnTo>
                  <a:lnTo>
                    <a:pt x="1154522" y="4871069"/>
                  </a:lnTo>
                  <a:lnTo>
                    <a:pt x="1119959" y="4841945"/>
                  </a:lnTo>
                  <a:lnTo>
                    <a:pt x="1086056" y="4812067"/>
                  </a:lnTo>
                  <a:lnTo>
                    <a:pt x="1052825" y="4781448"/>
                  </a:lnTo>
                  <a:lnTo>
                    <a:pt x="1020280" y="4750100"/>
                  </a:lnTo>
                  <a:lnTo>
                    <a:pt x="988432" y="4718037"/>
                  </a:lnTo>
                  <a:lnTo>
                    <a:pt x="957295" y="4685271"/>
                  </a:lnTo>
                  <a:lnTo>
                    <a:pt x="926882" y="4651816"/>
                  </a:lnTo>
                  <a:lnTo>
                    <a:pt x="897204" y="4617683"/>
                  </a:lnTo>
                  <a:lnTo>
                    <a:pt x="868276" y="4582886"/>
                  </a:lnTo>
                  <a:lnTo>
                    <a:pt x="840108" y="4547437"/>
                  </a:lnTo>
                  <a:lnTo>
                    <a:pt x="812715" y="4511350"/>
                  </a:lnTo>
                  <a:lnTo>
                    <a:pt x="786108" y="4474636"/>
                  </a:lnTo>
                  <a:lnTo>
                    <a:pt x="760301" y="4437309"/>
                  </a:lnTo>
                  <a:lnTo>
                    <a:pt x="735306" y="4399381"/>
                  </a:lnTo>
                  <a:lnTo>
                    <a:pt x="711136" y="4360866"/>
                  </a:lnTo>
                  <a:lnTo>
                    <a:pt x="687803" y="4321775"/>
                  </a:lnTo>
                  <a:lnTo>
                    <a:pt x="665321" y="4282123"/>
                  </a:lnTo>
                  <a:lnTo>
                    <a:pt x="643701" y="4241921"/>
                  </a:lnTo>
                  <a:lnTo>
                    <a:pt x="622957" y="4201182"/>
                  </a:lnTo>
                  <a:lnTo>
                    <a:pt x="603101" y="4159919"/>
                  </a:lnTo>
                  <a:lnTo>
                    <a:pt x="584146" y="4118145"/>
                  </a:lnTo>
                  <a:lnTo>
                    <a:pt x="566105" y="4075873"/>
                  </a:lnTo>
                  <a:lnTo>
                    <a:pt x="548990" y="4033115"/>
                  </a:lnTo>
                  <a:lnTo>
                    <a:pt x="532814" y="3989884"/>
                  </a:lnTo>
                  <a:lnTo>
                    <a:pt x="517590" y="3946193"/>
                  </a:lnTo>
                  <a:lnTo>
                    <a:pt x="503330" y="3902055"/>
                  </a:lnTo>
                  <a:lnTo>
                    <a:pt x="490047" y="3857482"/>
                  </a:lnTo>
                  <a:lnTo>
                    <a:pt x="477754" y="3812488"/>
                  </a:lnTo>
                  <a:lnTo>
                    <a:pt x="466463" y="3767084"/>
                  </a:lnTo>
                  <a:lnTo>
                    <a:pt x="456188" y="3721285"/>
                  </a:lnTo>
                  <a:lnTo>
                    <a:pt x="446940" y="3675101"/>
                  </a:lnTo>
                  <a:lnTo>
                    <a:pt x="438732" y="3628547"/>
                  </a:lnTo>
                  <a:lnTo>
                    <a:pt x="431578" y="3581636"/>
                  </a:lnTo>
                  <a:lnTo>
                    <a:pt x="425490" y="3534379"/>
                  </a:lnTo>
                  <a:lnTo>
                    <a:pt x="420480" y="3486789"/>
                  </a:lnTo>
                  <a:lnTo>
                    <a:pt x="416561" y="3438880"/>
                  </a:lnTo>
                  <a:lnTo>
                    <a:pt x="413747" y="3390665"/>
                  </a:lnTo>
                  <a:lnTo>
                    <a:pt x="412048" y="3342155"/>
                  </a:lnTo>
                  <a:lnTo>
                    <a:pt x="411480" y="3293364"/>
                  </a:lnTo>
                  <a:close/>
                </a:path>
              </a:pathLst>
            </a:custGeom>
            <a:noFill/>
            <a:ln cap="flat" cmpd="sng" w="19050">
              <a:solidFill>
                <a:srgbClr val="18D18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3" name="Google Shape;233;p8"/>
          <p:cNvSpPr txBox="1"/>
          <p:nvPr/>
        </p:nvSpPr>
        <p:spPr>
          <a:xfrm>
            <a:off x="1443355" y="204673"/>
            <a:ext cx="885825" cy="3917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18D18A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4" name="Google Shape;234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8411" y="216408"/>
            <a:ext cx="1024127" cy="484631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8"/>
          <p:cNvSpPr txBox="1"/>
          <p:nvPr/>
        </p:nvSpPr>
        <p:spPr>
          <a:xfrm>
            <a:off x="6309105" y="1328165"/>
            <a:ext cx="4016375" cy="4527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575945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Calibri"/>
                <a:ea typeface="Calibri"/>
                <a:cs typeface="Calibri"/>
                <a:sym typeface="Calibri"/>
              </a:rPr>
              <a:t>* «Единый реестр российских программ для электронных вычислительных машин и баз данных»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6" name="Google Shape;236;p8"/>
          <p:cNvGrpSpPr/>
          <p:nvPr/>
        </p:nvGrpSpPr>
        <p:grpSpPr>
          <a:xfrm>
            <a:off x="1684020" y="4140708"/>
            <a:ext cx="2873883" cy="2696972"/>
            <a:chOff x="1684020" y="4140708"/>
            <a:chExt cx="2873883" cy="2696972"/>
          </a:xfrm>
        </p:grpSpPr>
        <p:sp>
          <p:nvSpPr>
            <p:cNvPr id="237" name="Google Shape;237;p8"/>
            <p:cNvSpPr/>
            <p:nvPr/>
          </p:nvSpPr>
          <p:spPr>
            <a:xfrm>
              <a:off x="1721358" y="4141470"/>
              <a:ext cx="2836545" cy="2696210"/>
            </a:xfrm>
            <a:custGeom>
              <a:rect b="b" l="l" r="r" t="t"/>
              <a:pathLst>
                <a:path extrusionOk="0" h="2696209" w="2836545">
                  <a:moveTo>
                    <a:pt x="0" y="1347977"/>
                  </a:moveTo>
                  <a:lnTo>
                    <a:pt x="857" y="1300654"/>
                  </a:lnTo>
                  <a:lnTo>
                    <a:pt x="3411" y="1253740"/>
                  </a:lnTo>
                  <a:lnTo>
                    <a:pt x="7633" y="1207262"/>
                  </a:lnTo>
                  <a:lnTo>
                    <a:pt x="13495" y="1161247"/>
                  </a:lnTo>
                  <a:lnTo>
                    <a:pt x="20969" y="1115723"/>
                  </a:lnTo>
                  <a:lnTo>
                    <a:pt x="30027" y="1070714"/>
                  </a:lnTo>
                  <a:lnTo>
                    <a:pt x="40640" y="1026249"/>
                  </a:lnTo>
                  <a:lnTo>
                    <a:pt x="52782" y="982354"/>
                  </a:lnTo>
                  <a:lnTo>
                    <a:pt x="66422" y="939056"/>
                  </a:lnTo>
                  <a:lnTo>
                    <a:pt x="81534" y="896381"/>
                  </a:lnTo>
                  <a:lnTo>
                    <a:pt x="98089" y="854357"/>
                  </a:lnTo>
                  <a:lnTo>
                    <a:pt x="116060" y="813009"/>
                  </a:lnTo>
                  <a:lnTo>
                    <a:pt x="135417" y="772365"/>
                  </a:lnTo>
                  <a:lnTo>
                    <a:pt x="156133" y="732451"/>
                  </a:lnTo>
                  <a:lnTo>
                    <a:pt x="178180" y="693295"/>
                  </a:lnTo>
                  <a:lnTo>
                    <a:pt x="201530" y="654922"/>
                  </a:lnTo>
                  <a:lnTo>
                    <a:pt x="226154" y="617360"/>
                  </a:lnTo>
                  <a:lnTo>
                    <a:pt x="252025" y="580635"/>
                  </a:lnTo>
                  <a:lnTo>
                    <a:pt x="279114" y="544775"/>
                  </a:lnTo>
                  <a:lnTo>
                    <a:pt x="307393" y="509805"/>
                  </a:lnTo>
                  <a:lnTo>
                    <a:pt x="336834" y="475752"/>
                  </a:lnTo>
                  <a:lnTo>
                    <a:pt x="367410" y="442644"/>
                  </a:lnTo>
                  <a:lnTo>
                    <a:pt x="399091" y="410507"/>
                  </a:lnTo>
                  <a:lnTo>
                    <a:pt x="431849" y="379367"/>
                  </a:lnTo>
                  <a:lnTo>
                    <a:pt x="465658" y="349252"/>
                  </a:lnTo>
                  <a:lnTo>
                    <a:pt x="500488" y="320188"/>
                  </a:lnTo>
                  <a:lnTo>
                    <a:pt x="536311" y="292202"/>
                  </a:lnTo>
                  <a:lnTo>
                    <a:pt x="573099" y="265321"/>
                  </a:lnTo>
                  <a:lnTo>
                    <a:pt x="610825" y="239570"/>
                  </a:lnTo>
                  <a:lnTo>
                    <a:pt x="649459" y="214978"/>
                  </a:lnTo>
                  <a:lnTo>
                    <a:pt x="688975" y="191571"/>
                  </a:lnTo>
                  <a:lnTo>
                    <a:pt x="729343" y="169375"/>
                  </a:lnTo>
                  <a:lnTo>
                    <a:pt x="770536" y="148418"/>
                  </a:lnTo>
                  <a:lnTo>
                    <a:pt x="812526" y="128725"/>
                  </a:lnTo>
                  <a:lnTo>
                    <a:pt x="855284" y="110325"/>
                  </a:lnTo>
                  <a:lnTo>
                    <a:pt x="898782" y="93242"/>
                  </a:lnTo>
                  <a:lnTo>
                    <a:pt x="942992" y="77505"/>
                  </a:lnTo>
                  <a:lnTo>
                    <a:pt x="987887" y="63140"/>
                  </a:lnTo>
                  <a:lnTo>
                    <a:pt x="1033437" y="50173"/>
                  </a:lnTo>
                  <a:lnTo>
                    <a:pt x="1079616" y="38632"/>
                  </a:lnTo>
                  <a:lnTo>
                    <a:pt x="1126394" y="28543"/>
                  </a:lnTo>
                  <a:lnTo>
                    <a:pt x="1173743" y="19933"/>
                  </a:lnTo>
                  <a:lnTo>
                    <a:pt x="1221636" y="12828"/>
                  </a:lnTo>
                  <a:lnTo>
                    <a:pt x="1270045" y="7256"/>
                  </a:lnTo>
                  <a:lnTo>
                    <a:pt x="1318941" y="3242"/>
                  </a:lnTo>
                  <a:lnTo>
                    <a:pt x="1368296" y="815"/>
                  </a:lnTo>
                  <a:lnTo>
                    <a:pt x="1418082" y="0"/>
                  </a:lnTo>
                  <a:lnTo>
                    <a:pt x="1467867" y="815"/>
                  </a:lnTo>
                  <a:lnTo>
                    <a:pt x="1517222" y="3242"/>
                  </a:lnTo>
                  <a:lnTo>
                    <a:pt x="1566118" y="7256"/>
                  </a:lnTo>
                  <a:lnTo>
                    <a:pt x="1614527" y="12828"/>
                  </a:lnTo>
                  <a:lnTo>
                    <a:pt x="1662420" y="19933"/>
                  </a:lnTo>
                  <a:lnTo>
                    <a:pt x="1709769" y="28543"/>
                  </a:lnTo>
                  <a:lnTo>
                    <a:pt x="1756547" y="38632"/>
                  </a:lnTo>
                  <a:lnTo>
                    <a:pt x="1802726" y="50173"/>
                  </a:lnTo>
                  <a:lnTo>
                    <a:pt x="1848276" y="63140"/>
                  </a:lnTo>
                  <a:lnTo>
                    <a:pt x="1893171" y="77505"/>
                  </a:lnTo>
                  <a:lnTo>
                    <a:pt x="1937381" y="93242"/>
                  </a:lnTo>
                  <a:lnTo>
                    <a:pt x="1980879" y="110325"/>
                  </a:lnTo>
                  <a:lnTo>
                    <a:pt x="2023637" y="128725"/>
                  </a:lnTo>
                  <a:lnTo>
                    <a:pt x="2065627" y="148418"/>
                  </a:lnTo>
                  <a:lnTo>
                    <a:pt x="2106820" y="169375"/>
                  </a:lnTo>
                  <a:lnTo>
                    <a:pt x="2147188" y="191571"/>
                  </a:lnTo>
                  <a:lnTo>
                    <a:pt x="2186704" y="214978"/>
                  </a:lnTo>
                  <a:lnTo>
                    <a:pt x="2225338" y="239570"/>
                  </a:lnTo>
                  <a:lnTo>
                    <a:pt x="2263064" y="265321"/>
                  </a:lnTo>
                  <a:lnTo>
                    <a:pt x="2299852" y="292202"/>
                  </a:lnTo>
                  <a:lnTo>
                    <a:pt x="2335675" y="320188"/>
                  </a:lnTo>
                  <a:lnTo>
                    <a:pt x="2370505" y="349252"/>
                  </a:lnTo>
                  <a:lnTo>
                    <a:pt x="2404314" y="379367"/>
                  </a:lnTo>
                  <a:lnTo>
                    <a:pt x="2437072" y="410507"/>
                  </a:lnTo>
                  <a:lnTo>
                    <a:pt x="2468753" y="442644"/>
                  </a:lnTo>
                  <a:lnTo>
                    <a:pt x="2499329" y="475752"/>
                  </a:lnTo>
                  <a:lnTo>
                    <a:pt x="2528770" y="509805"/>
                  </a:lnTo>
                  <a:lnTo>
                    <a:pt x="2557049" y="544775"/>
                  </a:lnTo>
                  <a:lnTo>
                    <a:pt x="2584138" y="580635"/>
                  </a:lnTo>
                  <a:lnTo>
                    <a:pt x="2610009" y="617360"/>
                  </a:lnTo>
                  <a:lnTo>
                    <a:pt x="2634633" y="654922"/>
                  </a:lnTo>
                  <a:lnTo>
                    <a:pt x="2657983" y="693295"/>
                  </a:lnTo>
                  <a:lnTo>
                    <a:pt x="2680030" y="732451"/>
                  </a:lnTo>
                  <a:lnTo>
                    <a:pt x="2700746" y="772365"/>
                  </a:lnTo>
                  <a:lnTo>
                    <a:pt x="2720103" y="813009"/>
                  </a:lnTo>
                  <a:lnTo>
                    <a:pt x="2738074" y="854357"/>
                  </a:lnTo>
                  <a:lnTo>
                    <a:pt x="2754629" y="896381"/>
                  </a:lnTo>
                  <a:lnTo>
                    <a:pt x="2769741" y="939056"/>
                  </a:lnTo>
                  <a:lnTo>
                    <a:pt x="2783381" y="982354"/>
                  </a:lnTo>
                  <a:lnTo>
                    <a:pt x="2795523" y="1026249"/>
                  </a:lnTo>
                  <a:lnTo>
                    <a:pt x="2806136" y="1070714"/>
                  </a:lnTo>
                  <a:lnTo>
                    <a:pt x="2815194" y="1115723"/>
                  </a:lnTo>
                  <a:lnTo>
                    <a:pt x="2822668" y="1161247"/>
                  </a:lnTo>
                  <a:lnTo>
                    <a:pt x="2828530" y="1207262"/>
                  </a:lnTo>
                  <a:lnTo>
                    <a:pt x="2832752" y="1253740"/>
                  </a:lnTo>
                  <a:lnTo>
                    <a:pt x="2835306" y="1300654"/>
                  </a:lnTo>
                  <a:lnTo>
                    <a:pt x="2836164" y="1347977"/>
                  </a:lnTo>
                  <a:lnTo>
                    <a:pt x="2835306" y="1395300"/>
                  </a:lnTo>
                  <a:lnTo>
                    <a:pt x="2832752" y="1442214"/>
                  </a:lnTo>
                  <a:lnTo>
                    <a:pt x="2828530" y="1488691"/>
                  </a:lnTo>
                  <a:lnTo>
                    <a:pt x="2822668" y="1534705"/>
                  </a:lnTo>
                  <a:lnTo>
                    <a:pt x="2815194" y="1580229"/>
                  </a:lnTo>
                  <a:lnTo>
                    <a:pt x="2806136" y="1625237"/>
                  </a:lnTo>
                  <a:lnTo>
                    <a:pt x="2795523" y="1669702"/>
                  </a:lnTo>
                  <a:lnTo>
                    <a:pt x="2783381" y="1713596"/>
                  </a:lnTo>
                  <a:lnTo>
                    <a:pt x="2769741" y="1756894"/>
                  </a:lnTo>
                  <a:lnTo>
                    <a:pt x="2754629" y="1799569"/>
                  </a:lnTo>
                  <a:lnTo>
                    <a:pt x="2738074" y="1841593"/>
                  </a:lnTo>
                  <a:lnTo>
                    <a:pt x="2720103" y="1882940"/>
                  </a:lnTo>
                  <a:lnTo>
                    <a:pt x="2700746" y="1923584"/>
                  </a:lnTo>
                  <a:lnTo>
                    <a:pt x="2680030" y="1963498"/>
                  </a:lnTo>
                  <a:lnTo>
                    <a:pt x="2657983" y="2002654"/>
                  </a:lnTo>
                  <a:lnTo>
                    <a:pt x="2634633" y="2041027"/>
                  </a:lnTo>
                  <a:lnTo>
                    <a:pt x="2610009" y="2078589"/>
                  </a:lnTo>
                  <a:lnTo>
                    <a:pt x="2584138" y="2115314"/>
                  </a:lnTo>
                  <a:lnTo>
                    <a:pt x="2557049" y="2151174"/>
                  </a:lnTo>
                  <a:lnTo>
                    <a:pt x="2528770" y="2186144"/>
                  </a:lnTo>
                  <a:lnTo>
                    <a:pt x="2499329" y="2220197"/>
                  </a:lnTo>
                  <a:lnTo>
                    <a:pt x="2468753" y="2253305"/>
                  </a:lnTo>
                  <a:lnTo>
                    <a:pt x="2437072" y="2285443"/>
                  </a:lnTo>
                  <a:lnTo>
                    <a:pt x="2404314" y="2316582"/>
                  </a:lnTo>
                  <a:lnTo>
                    <a:pt x="2370505" y="2346698"/>
                  </a:lnTo>
                  <a:lnTo>
                    <a:pt x="2335675" y="2375762"/>
                  </a:lnTo>
                  <a:lnTo>
                    <a:pt x="2299852" y="2403748"/>
                  </a:lnTo>
                  <a:lnTo>
                    <a:pt x="2263064" y="2430630"/>
                  </a:lnTo>
                  <a:lnTo>
                    <a:pt x="2225338" y="2456380"/>
                  </a:lnTo>
                  <a:lnTo>
                    <a:pt x="2186704" y="2480973"/>
                  </a:lnTo>
                  <a:lnTo>
                    <a:pt x="2147188" y="2504380"/>
                  </a:lnTo>
                  <a:lnTo>
                    <a:pt x="2106820" y="2526576"/>
                  </a:lnTo>
                  <a:lnTo>
                    <a:pt x="2065627" y="2547534"/>
                  </a:lnTo>
                  <a:lnTo>
                    <a:pt x="2023637" y="2567226"/>
                  </a:lnTo>
                  <a:lnTo>
                    <a:pt x="1980879" y="2585627"/>
                  </a:lnTo>
                  <a:lnTo>
                    <a:pt x="1937381" y="2602710"/>
                  </a:lnTo>
                  <a:lnTo>
                    <a:pt x="1893171" y="2618447"/>
                  </a:lnTo>
                  <a:lnTo>
                    <a:pt x="1848276" y="2632813"/>
                  </a:lnTo>
                  <a:lnTo>
                    <a:pt x="1802726" y="2645780"/>
                  </a:lnTo>
                  <a:lnTo>
                    <a:pt x="1756547" y="2657321"/>
                  </a:lnTo>
                  <a:lnTo>
                    <a:pt x="1709769" y="2667410"/>
                  </a:lnTo>
                  <a:lnTo>
                    <a:pt x="1662420" y="2676021"/>
                  </a:lnTo>
                  <a:lnTo>
                    <a:pt x="1614527" y="2683125"/>
                  </a:lnTo>
                  <a:lnTo>
                    <a:pt x="1566118" y="2688698"/>
                  </a:lnTo>
                  <a:lnTo>
                    <a:pt x="1517222" y="2692711"/>
                  </a:lnTo>
                  <a:lnTo>
                    <a:pt x="1467867" y="2695139"/>
                  </a:lnTo>
                  <a:lnTo>
                    <a:pt x="1418082" y="2695954"/>
                  </a:lnTo>
                  <a:lnTo>
                    <a:pt x="1368296" y="2695139"/>
                  </a:lnTo>
                  <a:lnTo>
                    <a:pt x="1318941" y="2692711"/>
                  </a:lnTo>
                  <a:lnTo>
                    <a:pt x="1270045" y="2688698"/>
                  </a:lnTo>
                  <a:lnTo>
                    <a:pt x="1221636" y="2683125"/>
                  </a:lnTo>
                  <a:lnTo>
                    <a:pt x="1173743" y="2676021"/>
                  </a:lnTo>
                  <a:lnTo>
                    <a:pt x="1126394" y="2667410"/>
                  </a:lnTo>
                  <a:lnTo>
                    <a:pt x="1079616" y="2657321"/>
                  </a:lnTo>
                  <a:lnTo>
                    <a:pt x="1033437" y="2645780"/>
                  </a:lnTo>
                  <a:lnTo>
                    <a:pt x="987887" y="2632813"/>
                  </a:lnTo>
                  <a:lnTo>
                    <a:pt x="942992" y="2618447"/>
                  </a:lnTo>
                  <a:lnTo>
                    <a:pt x="898782" y="2602710"/>
                  </a:lnTo>
                  <a:lnTo>
                    <a:pt x="855284" y="2585627"/>
                  </a:lnTo>
                  <a:lnTo>
                    <a:pt x="812526" y="2567226"/>
                  </a:lnTo>
                  <a:lnTo>
                    <a:pt x="770536" y="2547534"/>
                  </a:lnTo>
                  <a:lnTo>
                    <a:pt x="729343" y="2526576"/>
                  </a:lnTo>
                  <a:lnTo>
                    <a:pt x="688975" y="2504380"/>
                  </a:lnTo>
                  <a:lnTo>
                    <a:pt x="649459" y="2480973"/>
                  </a:lnTo>
                  <a:lnTo>
                    <a:pt x="610825" y="2456380"/>
                  </a:lnTo>
                  <a:lnTo>
                    <a:pt x="573099" y="2430630"/>
                  </a:lnTo>
                  <a:lnTo>
                    <a:pt x="536311" y="2403748"/>
                  </a:lnTo>
                  <a:lnTo>
                    <a:pt x="500488" y="2375762"/>
                  </a:lnTo>
                  <a:lnTo>
                    <a:pt x="465658" y="2346698"/>
                  </a:lnTo>
                  <a:lnTo>
                    <a:pt x="431849" y="2316582"/>
                  </a:lnTo>
                  <a:lnTo>
                    <a:pt x="399091" y="2285443"/>
                  </a:lnTo>
                  <a:lnTo>
                    <a:pt x="367410" y="2253305"/>
                  </a:lnTo>
                  <a:lnTo>
                    <a:pt x="336834" y="2220197"/>
                  </a:lnTo>
                  <a:lnTo>
                    <a:pt x="307393" y="2186144"/>
                  </a:lnTo>
                  <a:lnTo>
                    <a:pt x="279114" y="2151174"/>
                  </a:lnTo>
                  <a:lnTo>
                    <a:pt x="252025" y="2115314"/>
                  </a:lnTo>
                  <a:lnTo>
                    <a:pt x="226154" y="2078589"/>
                  </a:lnTo>
                  <a:lnTo>
                    <a:pt x="201530" y="2041027"/>
                  </a:lnTo>
                  <a:lnTo>
                    <a:pt x="178180" y="2002654"/>
                  </a:lnTo>
                  <a:lnTo>
                    <a:pt x="156133" y="1963498"/>
                  </a:lnTo>
                  <a:lnTo>
                    <a:pt x="135417" y="1923584"/>
                  </a:lnTo>
                  <a:lnTo>
                    <a:pt x="116060" y="1882940"/>
                  </a:lnTo>
                  <a:lnTo>
                    <a:pt x="98089" y="1841593"/>
                  </a:lnTo>
                  <a:lnTo>
                    <a:pt x="81534" y="1799569"/>
                  </a:lnTo>
                  <a:lnTo>
                    <a:pt x="66422" y="1756894"/>
                  </a:lnTo>
                  <a:lnTo>
                    <a:pt x="52782" y="1713596"/>
                  </a:lnTo>
                  <a:lnTo>
                    <a:pt x="40640" y="1669702"/>
                  </a:lnTo>
                  <a:lnTo>
                    <a:pt x="30027" y="1625237"/>
                  </a:lnTo>
                  <a:lnTo>
                    <a:pt x="20969" y="1580229"/>
                  </a:lnTo>
                  <a:lnTo>
                    <a:pt x="13495" y="1534705"/>
                  </a:lnTo>
                  <a:lnTo>
                    <a:pt x="7633" y="1488691"/>
                  </a:lnTo>
                  <a:lnTo>
                    <a:pt x="3411" y="1442214"/>
                  </a:lnTo>
                  <a:lnTo>
                    <a:pt x="857" y="1395300"/>
                  </a:lnTo>
                  <a:lnTo>
                    <a:pt x="0" y="1347977"/>
                  </a:lnTo>
                  <a:close/>
                </a:path>
              </a:pathLst>
            </a:custGeom>
            <a:noFill/>
            <a:ln cap="flat" cmpd="sng" w="19025">
              <a:solidFill>
                <a:srgbClr val="18D18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8"/>
            <p:cNvSpPr/>
            <p:nvPr/>
          </p:nvSpPr>
          <p:spPr>
            <a:xfrm>
              <a:off x="1684020" y="4140708"/>
              <a:ext cx="2836545" cy="2696210"/>
            </a:xfrm>
            <a:custGeom>
              <a:rect b="b" l="l" r="r" t="t"/>
              <a:pathLst>
                <a:path extrusionOk="0" h="2696209" w="2836545">
                  <a:moveTo>
                    <a:pt x="1418082" y="0"/>
                  </a:moveTo>
                  <a:lnTo>
                    <a:pt x="1368296" y="815"/>
                  </a:lnTo>
                  <a:lnTo>
                    <a:pt x="1318941" y="3242"/>
                  </a:lnTo>
                  <a:lnTo>
                    <a:pt x="1270045" y="7256"/>
                  </a:lnTo>
                  <a:lnTo>
                    <a:pt x="1221636" y="12828"/>
                  </a:lnTo>
                  <a:lnTo>
                    <a:pt x="1173743" y="19933"/>
                  </a:lnTo>
                  <a:lnTo>
                    <a:pt x="1126394" y="28543"/>
                  </a:lnTo>
                  <a:lnTo>
                    <a:pt x="1079616" y="38632"/>
                  </a:lnTo>
                  <a:lnTo>
                    <a:pt x="1033437" y="50173"/>
                  </a:lnTo>
                  <a:lnTo>
                    <a:pt x="987887" y="63140"/>
                  </a:lnTo>
                  <a:lnTo>
                    <a:pt x="942992" y="77505"/>
                  </a:lnTo>
                  <a:lnTo>
                    <a:pt x="898782" y="93242"/>
                  </a:lnTo>
                  <a:lnTo>
                    <a:pt x="855284" y="110325"/>
                  </a:lnTo>
                  <a:lnTo>
                    <a:pt x="812526" y="128725"/>
                  </a:lnTo>
                  <a:lnTo>
                    <a:pt x="770536" y="148418"/>
                  </a:lnTo>
                  <a:lnTo>
                    <a:pt x="729343" y="169375"/>
                  </a:lnTo>
                  <a:lnTo>
                    <a:pt x="688975" y="191571"/>
                  </a:lnTo>
                  <a:lnTo>
                    <a:pt x="649459" y="214978"/>
                  </a:lnTo>
                  <a:lnTo>
                    <a:pt x="610825" y="239570"/>
                  </a:lnTo>
                  <a:lnTo>
                    <a:pt x="573099" y="265321"/>
                  </a:lnTo>
                  <a:lnTo>
                    <a:pt x="536311" y="292202"/>
                  </a:lnTo>
                  <a:lnTo>
                    <a:pt x="500488" y="320188"/>
                  </a:lnTo>
                  <a:lnTo>
                    <a:pt x="465658" y="349252"/>
                  </a:lnTo>
                  <a:lnTo>
                    <a:pt x="431849" y="379367"/>
                  </a:lnTo>
                  <a:lnTo>
                    <a:pt x="399091" y="410507"/>
                  </a:lnTo>
                  <a:lnTo>
                    <a:pt x="367410" y="442644"/>
                  </a:lnTo>
                  <a:lnTo>
                    <a:pt x="336834" y="475752"/>
                  </a:lnTo>
                  <a:lnTo>
                    <a:pt x="307393" y="509805"/>
                  </a:lnTo>
                  <a:lnTo>
                    <a:pt x="279114" y="544775"/>
                  </a:lnTo>
                  <a:lnTo>
                    <a:pt x="252025" y="580635"/>
                  </a:lnTo>
                  <a:lnTo>
                    <a:pt x="226154" y="617360"/>
                  </a:lnTo>
                  <a:lnTo>
                    <a:pt x="201530" y="654922"/>
                  </a:lnTo>
                  <a:lnTo>
                    <a:pt x="178180" y="693295"/>
                  </a:lnTo>
                  <a:lnTo>
                    <a:pt x="156133" y="732451"/>
                  </a:lnTo>
                  <a:lnTo>
                    <a:pt x="135417" y="772365"/>
                  </a:lnTo>
                  <a:lnTo>
                    <a:pt x="116060" y="813009"/>
                  </a:lnTo>
                  <a:lnTo>
                    <a:pt x="98089" y="854357"/>
                  </a:lnTo>
                  <a:lnTo>
                    <a:pt x="81534" y="896381"/>
                  </a:lnTo>
                  <a:lnTo>
                    <a:pt x="66422" y="939056"/>
                  </a:lnTo>
                  <a:lnTo>
                    <a:pt x="52782" y="982354"/>
                  </a:lnTo>
                  <a:lnTo>
                    <a:pt x="40640" y="1026249"/>
                  </a:lnTo>
                  <a:lnTo>
                    <a:pt x="30027" y="1070714"/>
                  </a:lnTo>
                  <a:lnTo>
                    <a:pt x="20969" y="1115723"/>
                  </a:lnTo>
                  <a:lnTo>
                    <a:pt x="13495" y="1161247"/>
                  </a:lnTo>
                  <a:lnTo>
                    <a:pt x="7633" y="1207262"/>
                  </a:lnTo>
                  <a:lnTo>
                    <a:pt x="3411" y="1253740"/>
                  </a:lnTo>
                  <a:lnTo>
                    <a:pt x="857" y="1300654"/>
                  </a:lnTo>
                  <a:lnTo>
                    <a:pt x="0" y="1347978"/>
                  </a:lnTo>
                  <a:lnTo>
                    <a:pt x="857" y="1395300"/>
                  </a:lnTo>
                  <a:lnTo>
                    <a:pt x="3411" y="1442214"/>
                  </a:lnTo>
                  <a:lnTo>
                    <a:pt x="7633" y="1488691"/>
                  </a:lnTo>
                  <a:lnTo>
                    <a:pt x="13495" y="1534705"/>
                  </a:lnTo>
                  <a:lnTo>
                    <a:pt x="20969" y="1580229"/>
                  </a:lnTo>
                  <a:lnTo>
                    <a:pt x="30027" y="1625237"/>
                  </a:lnTo>
                  <a:lnTo>
                    <a:pt x="40640" y="1669702"/>
                  </a:lnTo>
                  <a:lnTo>
                    <a:pt x="52782" y="1713596"/>
                  </a:lnTo>
                  <a:lnTo>
                    <a:pt x="66422" y="1756894"/>
                  </a:lnTo>
                  <a:lnTo>
                    <a:pt x="81534" y="1799569"/>
                  </a:lnTo>
                  <a:lnTo>
                    <a:pt x="98089" y="1841593"/>
                  </a:lnTo>
                  <a:lnTo>
                    <a:pt x="116060" y="1882940"/>
                  </a:lnTo>
                  <a:lnTo>
                    <a:pt x="135417" y="1923584"/>
                  </a:lnTo>
                  <a:lnTo>
                    <a:pt x="156133" y="1963498"/>
                  </a:lnTo>
                  <a:lnTo>
                    <a:pt x="178180" y="2002654"/>
                  </a:lnTo>
                  <a:lnTo>
                    <a:pt x="201530" y="2041027"/>
                  </a:lnTo>
                  <a:lnTo>
                    <a:pt x="226154" y="2078589"/>
                  </a:lnTo>
                  <a:lnTo>
                    <a:pt x="252025" y="2115314"/>
                  </a:lnTo>
                  <a:lnTo>
                    <a:pt x="279114" y="2151174"/>
                  </a:lnTo>
                  <a:lnTo>
                    <a:pt x="307393" y="2186144"/>
                  </a:lnTo>
                  <a:lnTo>
                    <a:pt x="336834" y="2220197"/>
                  </a:lnTo>
                  <a:lnTo>
                    <a:pt x="367410" y="2253305"/>
                  </a:lnTo>
                  <a:lnTo>
                    <a:pt x="399091" y="2285443"/>
                  </a:lnTo>
                  <a:lnTo>
                    <a:pt x="431849" y="2316582"/>
                  </a:lnTo>
                  <a:lnTo>
                    <a:pt x="465658" y="2346698"/>
                  </a:lnTo>
                  <a:lnTo>
                    <a:pt x="500488" y="2375762"/>
                  </a:lnTo>
                  <a:lnTo>
                    <a:pt x="536311" y="2403748"/>
                  </a:lnTo>
                  <a:lnTo>
                    <a:pt x="573099" y="2430630"/>
                  </a:lnTo>
                  <a:lnTo>
                    <a:pt x="610825" y="2456380"/>
                  </a:lnTo>
                  <a:lnTo>
                    <a:pt x="649459" y="2480973"/>
                  </a:lnTo>
                  <a:lnTo>
                    <a:pt x="688975" y="2504380"/>
                  </a:lnTo>
                  <a:lnTo>
                    <a:pt x="729343" y="2526576"/>
                  </a:lnTo>
                  <a:lnTo>
                    <a:pt x="770536" y="2547534"/>
                  </a:lnTo>
                  <a:lnTo>
                    <a:pt x="812526" y="2567226"/>
                  </a:lnTo>
                  <a:lnTo>
                    <a:pt x="855284" y="2585627"/>
                  </a:lnTo>
                  <a:lnTo>
                    <a:pt x="898782" y="2602710"/>
                  </a:lnTo>
                  <a:lnTo>
                    <a:pt x="942992" y="2618447"/>
                  </a:lnTo>
                  <a:lnTo>
                    <a:pt x="987887" y="2632813"/>
                  </a:lnTo>
                  <a:lnTo>
                    <a:pt x="1033437" y="2645780"/>
                  </a:lnTo>
                  <a:lnTo>
                    <a:pt x="1079616" y="2657321"/>
                  </a:lnTo>
                  <a:lnTo>
                    <a:pt x="1126394" y="2667410"/>
                  </a:lnTo>
                  <a:lnTo>
                    <a:pt x="1173743" y="2676021"/>
                  </a:lnTo>
                  <a:lnTo>
                    <a:pt x="1221636" y="2683125"/>
                  </a:lnTo>
                  <a:lnTo>
                    <a:pt x="1270045" y="2688698"/>
                  </a:lnTo>
                  <a:lnTo>
                    <a:pt x="1318941" y="2692711"/>
                  </a:lnTo>
                  <a:lnTo>
                    <a:pt x="1368296" y="2695139"/>
                  </a:lnTo>
                  <a:lnTo>
                    <a:pt x="1418082" y="2695954"/>
                  </a:lnTo>
                  <a:lnTo>
                    <a:pt x="1467867" y="2695139"/>
                  </a:lnTo>
                  <a:lnTo>
                    <a:pt x="1517222" y="2692711"/>
                  </a:lnTo>
                  <a:lnTo>
                    <a:pt x="1566118" y="2688698"/>
                  </a:lnTo>
                  <a:lnTo>
                    <a:pt x="1614527" y="2683125"/>
                  </a:lnTo>
                  <a:lnTo>
                    <a:pt x="1662420" y="2676021"/>
                  </a:lnTo>
                  <a:lnTo>
                    <a:pt x="1709769" y="2667410"/>
                  </a:lnTo>
                  <a:lnTo>
                    <a:pt x="1756547" y="2657321"/>
                  </a:lnTo>
                  <a:lnTo>
                    <a:pt x="1802726" y="2645780"/>
                  </a:lnTo>
                  <a:lnTo>
                    <a:pt x="1848276" y="2632813"/>
                  </a:lnTo>
                  <a:lnTo>
                    <a:pt x="1893171" y="2618447"/>
                  </a:lnTo>
                  <a:lnTo>
                    <a:pt x="1937381" y="2602710"/>
                  </a:lnTo>
                  <a:lnTo>
                    <a:pt x="1980879" y="2585627"/>
                  </a:lnTo>
                  <a:lnTo>
                    <a:pt x="2023637" y="2567226"/>
                  </a:lnTo>
                  <a:lnTo>
                    <a:pt x="2065627" y="2547534"/>
                  </a:lnTo>
                  <a:lnTo>
                    <a:pt x="2106820" y="2526576"/>
                  </a:lnTo>
                  <a:lnTo>
                    <a:pt x="2147188" y="2504380"/>
                  </a:lnTo>
                  <a:lnTo>
                    <a:pt x="2186704" y="2480973"/>
                  </a:lnTo>
                  <a:lnTo>
                    <a:pt x="2225338" y="2456380"/>
                  </a:lnTo>
                  <a:lnTo>
                    <a:pt x="2263064" y="2430630"/>
                  </a:lnTo>
                  <a:lnTo>
                    <a:pt x="2299852" y="2403748"/>
                  </a:lnTo>
                  <a:lnTo>
                    <a:pt x="2335675" y="2375762"/>
                  </a:lnTo>
                  <a:lnTo>
                    <a:pt x="2370505" y="2346698"/>
                  </a:lnTo>
                  <a:lnTo>
                    <a:pt x="2404314" y="2316582"/>
                  </a:lnTo>
                  <a:lnTo>
                    <a:pt x="2437072" y="2285443"/>
                  </a:lnTo>
                  <a:lnTo>
                    <a:pt x="2468753" y="2253305"/>
                  </a:lnTo>
                  <a:lnTo>
                    <a:pt x="2499329" y="2220197"/>
                  </a:lnTo>
                  <a:lnTo>
                    <a:pt x="2528770" y="2186144"/>
                  </a:lnTo>
                  <a:lnTo>
                    <a:pt x="2557049" y="2151174"/>
                  </a:lnTo>
                  <a:lnTo>
                    <a:pt x="2584138" y="2115314"/>
                  </a:lnTo>
                  <a:lnTo>
                    <a:pt x="2610009" y="2078589"/>
                  </a:lnTo>
                  <a:lnTo>
                    <a:pt x="2634633" y="2041027"/>
                  </a:lnTo>
                  <a:lnTo>
                    <a:pt x="2657983" y="2002654"/>
                  </a:lnTo>
                  <a:lnTo>
                    <a:pt x="2680030" y="1963498"/>
                  </a:lnTo>
                  <a:lnTo>
                    <a:pt x="2700746" y="1923584"/>
                  </a:lnTo>
                  <a:lnTo>
                    <a:pt x="2720103" y="1882940"/>
                  </a:lnTo>
                  <a:lnTo>
                    <a:pt x="2738074" y="1841593"/>
                  </a:lnTo>
                  <a:lnTo>
                    <a:pt x="2754629" y="1799569"/>
                  </a:lnTo>
                  <a:lnTo>
                    <a:pt x="2769741" y="1756894"/>
                  </a:lnTo>
                  <a:lnTo>
                    <a:pt x="2783381" y="1713596"/>
                  </a:lnTo>
                  <a:lnTo>
                    <a:pt x="2795523" y="1669702"/>
                  </a:lnTo>
                  <a:lnTo>
                    <a:pt x="2806136" y="1625237"/>
                  </a:lnTo>
                  <a:lnTo>
                    <a:pt x="2815194" y="1580229"/>
                  </a:lnTo>
                  <a:lnTo>
                    <a:pt x="2822668" y="1534705"/>
                  </a:lnTo>
                  <a:lnTo>
                    <a:pt x="2828530" y="1488691"/>
                  </a:lnTo>
                  <a:lnTo>
                    <a:pt x="2832752" y="1442214"/>
                  </a:lnTo>
                  <a:lnTo>
                    <a:pt x="2835306" y="1395300"/>
                  </a:lnTo>
                  <a:lnTo>
                    <a:pt x="2836164" y="1347978"/>
                  </a:lnTo>
                  <a:lnTo>
                    <a:pt x="2835306" y="1300654"/>
                  </a:lnTo>
                  <a:lnTo>
                    <a:pt x="2832752" y="1253740"/>
                  </a:lnTo>
                  <a:lnTo>
                    <a:pt x="2828530" y="1207262"/>
                  </a:lnTo>
                  <a:lnTo>
                    <a:pt x="2822668" y="1161247"/>
                  </a:lnTo>
                  <a:lnTo>
                    <a:pt x="2815194" y="1115723"/>
                  </a:lnTo>
                  <a:lnTo>
                    <a:pt x="2806136" y="1070714"/>
                  </a:lnTo>
                  <a:lnTo>
                    <a:pt x="2795523" y="1026249"/>
                  </a:lnTo>
                  <a:lnTo>
                    <a:pt x="2783381" y="982354"/>
                  </a:lnTo>
                  <a:lnTo>
                    <a:pt x="2769741" y="939056"/>
                  </a:lnTo>
                  <a:lnTo>
                    <a:pt x="2754629" y="896381"/>
                  </a:lnTo>
                  <a:lnTo>
                    <a:pt x="2738074" y="854357"/>
                  </a:lnTo>
                  <a:lnTo>
                    <a:pt x="2720103" y="813009"/>
                  </a:lnTo>
                  <a:lnTo>
                    <a:pt x="2700746" y="772365"/>
                  </a:lnTo>
                  <a:lnTo>
                    <a:pt x="2680030" y="732451"/>
                  </a:lnTo>
                  <a:lnTo>
                    <a:pt x="2657983" y="693295"/>
                  </a:lnTo>
                  <a:lnTo>
                    <a:pt x="2634633" y="654922"/>
                  </a:lnTo>
                  <a:lnTo>
                    <a:pt x="2610009" y="617360"/>
                  </a:lnTo>
                  <a:lnTo>
                    <a:pt x="2584138" y="580635"/>
                  </a:lnTo>
                  <a:lnTo>
                    <a:pt x="2557049" y="544775"/>
                  </a:lnTo>
                  <a:lnTo>
                    <a:pt x="2528770" y="509805"/>
                  </a:lnTo>
                  <a:lnTo>
                    <a:pt x="2499329" y="475752"/>
                  </a:lnTo>
                  <a:lnTo>
                    <a:pt x="2468753" y="442644"/>
                  </a:lnTo>
                  <a:lnTo>
                    <a:pt x="2437072" y="410507"/>
                  </a:lnTo>
                  <a:lnTo>
                    <a:pt x="2404314" y="379367"/>
                  </a:lnTo>
                  <a:lnTo>
                    <a:pt x="2370505" y="349252"/>
                  </a:lnTo>
                  <a:lnTo>
                    <a:pt x="2335675" y="320188"/>
                  </a:lnTo>
                  <a:lnTo>
                    <a:pt x="2299852" y="292202"/>
                  </a:lnTo>
                  <a:lnTo>
                    <a:pt x="2263064" y="265321"/>
                  </a:lnTo>
                  <a:lnTo>
                    <a:pt x="2225338" y="239570"/>
                  </a:lnTo>
                  <a:lnTo>
                    <a:pt x="2186704" y="214978"/>
                  </a:lnTo>
                  <a:lnTo>
                    <a:pt x="2147188" y="191571"/>
                  </a:lnTo>
                  <a:lnTo>
                    <a:pt x="2106820" y="169375"/>
                  </a:lnTo>
                  <a:lnTo>
                    <a:pt x="2065627" y="148418"/>
                  </a:lnTo>
                  <a:lnTo>
                    <a:pt x="2023637" y="128725"/>
                  </a:lnTo>
                  <a:lnTo>
                    <a:pt x="1980879" y="110325"/>
                  </a:lnTo>
                  <a:lnTo>
                    <a:pt x="1937381" y="93242"/>
                  </a:lnTo>
                  <a:lnTo>
                    <a:pt x="1893171" y="77505"/>
                  </a:lnTo>
                  <a:lnTo>
                    <a:pt x="1848276" y="63140"/>
                  </a:lnTo>
                  <a:lnTo>
                    <a:pt x="1802726" y="50173"/>
                  </a:lnTo>
                  <a:lnTo>
                    <a:pt x="1756547" y="38632"/>
                  </a:lnTo>
                  <a:lnTo>
                    <a:pt x="1709769" y="28543"/>
                  </a:lnTo>
                  <a:lnTo>
                    <a:pt x="1662420" y="19933"/>
                  </a:lnTo>
                  <a:lnTo>
                    <a:pt x="1614527" y="12828"/>
                  </a:lnTo>
                  <a:lnTo>
                    <a:pt x="1566118" y="7256"/>
                  </a:lnTo>
                  <a:lnTo>
                    <a:pt x="1517222" y="3242"/>
                  </a:lnTo>
                  <a:lnTo>
                    <a:pt x="1467867" y="815"/>
                  </a:lnTo>
                  <a:lnTo>
                    <a:pt x="1418082" y="0"/>
                  </a:lnTo>
                  <a:close/>
                </a:path>
              </a:pathLst>
            </a:custGeom>
            <a:solidFill>
              <a:srgbClr val="18D18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9" name="Google Shape;239;p8"/>
          <p:cNvSpPr txBox="1"/>
          <p:nvPr/>
        </p:nvSpPr>
        <p:spPr>
          <a:xfrm>
            <a:off x="2704338" y="1906650"/>
            <a:ext cx="1009650" cy="6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rgbClr val="18D18A"/>
                </a:solidFill>
                <a:latin typeface="Calibri"/>
                <a:ea typeface="Calibri"/>
                <a:cs typeface="Calibri"/>
                <a:sym typeface="Calibri"/>
              </a:rPr>
              <a:t>SAM</a:t>
            </a:r>
            <a:endParaRPr sz="4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8"/>
          <p:cNvSpPr txBox="1"/>
          <p:nvPr/>
        </p:nvSpPr>
        <p:spPr>
          <a:xfrm>
            <a:off x="2704338" y="3228847"/>
            <a:ext cx="1052195" cy="6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rgbClr val="18D18A"/>
                </a:solidFill>
                <a:latin typeface="Calibri"/>
                <a:ea typeface="Calibri"/>
                <a:cs typeface="Calibri"/>
                <a:sym typeface="Calibri"/>
              </a:rPr>
              <a:t>SOM</a:t>
            </a:r>
            <a:endParaRPr sz="4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8"/>
          <p:cNvSpPr txBox="1"/>
          <p:nvPr/>
        </p:nvSpPr>
        <p:spPr>
          <a:xfrm>
            <a:off x="2704338" y="4943983"/>
            <a:ext cx="886460" cy="6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EVG</a:t>
            </a:r>
            <a:endParaRPr sz="40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2" name="Google Shape;242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56759" y="873252"/>
            <a:ext cx="4294632" cy="667512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8"/>
          <p:cNvSpPr txBox="1"/>
          <p:nvPr/>
        </p:nvSpPr>
        <p:spPr>
          <a:xfrm>
            <a:off x="6484365" y="5507228"/>
            <a:ext cx="3336925" cy="848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401320" lvl="0" marL="413384" marR="508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18D18A"/>
                </a:solidFill>
                <a:latin typeface="Calibri"/>
                <a:ea typeface="Calibri"/>
                <a:cs typeface="Calibri"/>
                <a:sym typeface="Calibri"/>
              </a:rPr>
              <a:t>На текущий момент 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10 компаний заинтересованы попробовать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698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продукт в действии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8"/>
          <p:cNvSpPr txBox="1"/>
          <p:nvPr>
            <p:ph type="title"/>
          </p:nvPr>
        </p:nvSpPr>
        <p:spPr>
          <a:xfrm>
            <a:off x="6097651" y="559765"/>
            <a:ext cx="3785235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000000"/>
                </a:solidFill>
              </a:rPr>
              <a:t>20 217 продуктов </a:t>
            </a:r>
            <a:r>
              <a:rPr lang="en-US" sz="1800">
                <a:solidFill>
                  <a:srgbClr val="000000"/>
                </a:solidFill>
              </a:rPr>
              <a:t>(2023)</a:t>
            </a:r>
            <a:endParaRPr sz="1800"/>
          </a:p>
        </p:txBody>
      </p:sp>
      <p:sp>
        <p:nvSpPr>
          <p:cNvPr id="245" name="Google Shape;245;p8"/>
          <p:cNvSpPr txBox="1"/>
          <p:nvPr/>
        </p:nvSpPr>
        <p:spPr>
          <a:xfrm>
            <a:off x="7897114" y="2171192"/>
            <a:ext cx="3289300" cy="9505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350">
            <a:spAutoFit/>
          </a:bodyPr>
          <a:lstStyle/>
          <a:p>
            <a:pPr indent="494030" lvl="0" marL="12700" marR="5080" rtl="0" algn="r">
              <a:lnSpc>
                <a:spcPct val="1012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latin typeface="Calibri"/>
                <a:ea typeface="Calibri"/>
                <a:cs typeface="Calibri"/>
                <a:sym typeface="Calibri"/>
              </a:rPr>
              <a:t>440 млрд руб </a:t>
            </a: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(2022) </a:t>
            </a: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Компании потратили на разработку и поддрежку сервисов (20% выручки</a:t>
            </a:r>
            <a:r>
              <a:rPr lang="en-US" sz="1400">
                <a:latin typeface="Calibri"/>
                <a:ea typeface="Calibri"/>
                <a:cs typeface="Calibri"/>
                <a:sym typeface="Calibri"/>
              </a:rPr>
              <a:t>)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8"/>
          <p:cNvSpPr txBox="1"/>
          <p:nvPr/>
        </p:nvSpPr>
        <p:spPr>
          <a:xfrm>
            <a:off x="9031985" y="3524503"/>
            <a:ext cx="2221230" cy="142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323850" rtl="0" algn="l">
              <a:lnSpc>
                <a:spcPct val="1146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18D18A"/>
                </a:solidFill>
                <a:latin typeface="Calibri"/>
                <a:ea typeface="Calibri"/>
                <a:cs typeface="Calibri"/>
                <a:sym typeface="Calibri"/>
              </a:rPr>
              <a:t>165 млн руб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83819" lvl="0" marL="67310" rtl="0" algn="l">
              <a:lnSpc>
                <a:spcPct val="111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18D18A"/>
                </a:solidFill>
                <a:latin typeface="Calibri"/>
                <a:ea typeface="Calibri"/>
                <a:cs typeface="Calibri"/>
                <a:sym typeface="Calibri"/>
              </a:rPr>
              <a:t>на текущих ресурсах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466725" lvl="0" marL="533400" marR="508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для систем мониторинга умного дома и wifi,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предиктивной аналитики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47" name="Google Shape;247;p8"/>
          <p:cNvGrpSpPr/>
          <p:nvPr/>
        </p:nvGrpSpPr>
        <p:grpSpPr>
          <a:xfrm>
            <a:off x="8236077" y="0"/>
            <a:ext cx="3852291" cy="2201545"/>
            <a:chOff x="8236077" y="0"/>
            <a:chExt cx="3852291" cy="2201545"/>
          </a:xfrm>
        </p:grpSpPr>
        <p:sp>
          <p:nvSpPr>
            <p:cNvPr id="248" name="Google Shape;248;p8"/>
            <p:cNvSpPr/>
            <p:nvPr/>
          </p:nvSpPr>
          <p:spPr>
            <a:xfrm>
              <a:off x="8236077" y="1870075"/>
              <a:ext cx="1681480" cy="331470"/>
            </a:xfrm>
            <a:custGeom>
              <a:rect b="b" l="l" r="r" t="t"/>
              <a:pathLst>
                <a:path extrusionOk="0" h="331469" w="1681479">
                  <a:moveTo>
                    <a:pt x="1619172" y="285254"/>
                  </a:moveTo>
                  <a:lnTo>
                    <a:pt x="1599692" y="305435"/>
                  </a:lnTo>
                  <a:lnTo>
                    <a:pt x="1680972" y="330962"/>
                  </a:lnTo>
                  <a:lnTo>
                    <a:pt x="1667907" y="293877"/>
                  </a:lnTo>
                  <a:lnTo>
                    <a:pt x="1628775" y="293877"/>
                  </a:lnTo>
                  <a:lnTo>
                    <a:pt x="1619918" y="285588"/>
                  </a:lnTo>
                  <a:lnTo>
                    <a:pt x="1619172" y="285254"/>
                  </a:lnTo>
                  <a:close/>
                </a:path>
                <a:path extrusionOk="0" h="331469" w="1681479">
                  <a:moveTo>
                    <a:pt x="1619918" y="285588"/>
                  </a:moveTo>
                  <a:lnTo>
                    <a:pt x="1628775" y="293877"/>
                  </a:lnTo>
                  <a:lnTo>
                    <a:pt x="1635840" y="286258"/>
                  </a:lnTo>
                  <a:lnTo>
                    <a:pt x="1621408" y="286258"/>
                  </a:lnTo>
                  <a:lnTo>
                    <a:pt x="1619918" y="285588"/>
                  </a:lnTo>
                  <a:close/>
                </a:path>
                <a:path extrusionOk="0" h="331469" w="1681479">
                  <a:moveTo>
                    <a:pt x="1652651" y="250571"/>
                  </a:moveTo>
                  <a:lnTo>
                    <a:pt x="1632566" y="271377"/>
                  </a:lnTo>
                  <a:lnTo>
                    <a:pt x="1641728" y="279908"/>
                  </a:lnTo>
                  <a:lnTo>
                    <a:pt x="1628775" y="293877"/>
                  </a:lnTo>
                  <a:lnTo>
                    <a:pt x="1667907" y="293877"/>
                  </a:lnTo>
                  <a:lnTo>
                    <a:pt x="1652651" y="250571"/>
                  </a:lnTo>
                  <a:close/>
                </a:path>
                <a:path extrusionOk="0" h="331469" w="1681479">
                  <a:moveTo>
                    <a:pt x="1619439" y="284977"/>
                  </a:moveTo>
                  <a:lnTo>
                    <a:pt x="1619918" y="285588"/>
                  </a:lnTo>
                  <a:lnTo>
                    <a:pt x="1621408" y="286258"/>
                  </a:lnTo>
                  <a:lnTo>
                    <a:pt x="1619439" y="284977"/>
                  </a:lnTo>
                  <a:close/>
                </a:path>
                <a:path extrusionOk="0" h="331469" w="1681479">
                  <a:moveTo>
                    <a:pt x="1632566" y="271377"/>
                  </a:moveTo>
                  <a:lnTo>
                    <a:pt x="1619439" y="284977"/>
                  </a:lnTo>
                  <a:lnTo>
                    <a:pt x="1621408" y="286258"/>
                  </a:lnTo>
                  <a:lnTo>
                    <a:pt x="1635840" y="286258"/>
                  </a:lnTo>
                  <a:lnTo>
                    <a:pt x="1641728" y="279908"/>
                  </a:lnTo>
                  <a:lnTo>
                    <a:pt x="1632566" y="271377"/>
                  </a:lnTo>
                  <a:close/>
                </a:path>
                <a:path extrusionOk="0" h="331469" w="1681479">
                  <a:moveTo>
                    <a:pt x="1619356" y="285063"/>
                  </a:moveTo>
                  <a:lnTo>
                    <a:pt x="1619172" y="285254"/>
                  </a:lnTo>
                  <a:lnTo>
                    <a:pt x="1619918" y="285588"/>
                  </a:lnTo>
                  <a:lnTo>
                    <a:pt x="1619356" y="285063"/>
                  </a:lnTo>
                  <a:close/>
                </a:path>
                <a:path extrusionOk="0" h="331469" w="1681479">
                  <a:moveTo>
                    <a:pt x="1620678" y="265049"/>
                  </a:moveTo>
                  <a:lnTo>
                    <a:pt x="1568069" y="265049"/>
                  </a:lnTo>
                  <a:lnTo>
                    <a:pt x="1568450" y="265175"/>
                  </a:lnTo>
                  <a:lnTo>
                    <a:pt x="1587880" y="272161"/>
                  </a:lnTo>
                  <a:lnTo>
                    <a:pt x="1605661" y="279146"/>
                  </a:lnTo>
                  <a:lnTo>
                    <a:pt x="1619172" y="285254"/>
                  </a:lnTo>
                  <a:lnTo>
                    <a:pt x="1619264" y="284977"/>
                  </a:lnTo>
                  <a:lnTo>
                    <a:pt x="1618869" y="284607"/>
                  </a:lnTo>
                  <a:lnTo>
                    <a:pt x="1619796" y="284607"/>
                  </a:lnTo>
                  <a:lnTo>
                    <a:pt x="1632566" y="271377"/>
                  </a:lnTo>
                  <a:lnTo>
                    <a:pt x="1630679" y="269621"/>
                  </a:lnTo>
                  <a:lnTo>
                    <a:pt x="1620678" y="265049"/>
                  </a:lnTo>
                  <a:close/>
                </a:path>
                <a:path extrusionOk="0" h="331469" w="1681479">
                  <a:moveTo>
                    <a:pt x="1618869" y="284607"/>
                  </a:moveTo>
                  <a:lnTo>
                    <a:pt x="1619356" y="285063"/>
                  </a:lnTo>
                  <a:lnTo>
                    <a:pt x="1618869" y="284607"/>
                  </a:lnTo>
                  <a:close/>
                </a:path>
                <a:path extrusionOk="0" h="331469" w="1681479">
                  <a:moveTo>
                    <a:pt x="1619796" y="284607"/>
                  </a:moveTo>
                  <a:lnTo>
                    <a:pt x="1618869" y="284607"/>
                  </a:lnTo>
                  <a:lnTo>
                    <a:pt x="1619439" y="284977"/>
                  </a:lnTo>
                  <a:lnTo>
                    <a:pt x="1619796" y="284607"/>
                  </a:lnTo>
                  <a:close/>
                </a:path>
                <a:path extrusionOk="0" h="331469" w="1681479">
                  <a:moveTo>
                    <a:pt x="1605279" y="279019"/>
                  </a:moveTo>
                  <a:lnTo>
                    <a:pt x="1605562" y="279146"/>
                  </a:lnTo>
                  <a:lnTo>
                    <a:pt x="1605279" y="279019"/>
                  </a:lnTo>
                  <a:close/>
                </a:path>
                <a:path extrusionOk="0" h="331469" w="1681479">
                  <a:moveTo>
                    <a:pt x="1587500" y="272034"/>
                  </a:moveTo>
                  <a:lnTo>
                    <a:pt x="1587824" y="272161"/>
                  </a:lnTo>
                  <a:lnTo>
                    <a:pt x="1587500" y="272034"/>
                  </a:lnTo>
                  <a:close/>
                </a:path>
                <a:path extrusionOk="0" h="331469" w="1681479">
                  <a:moveTo>
                    <a:pt x="1568174" y="265086"/>
                  </a:moveTo>
                  <a:lnTo>
                    <a:pt x="1568422" y="265175"/>
                  </a:lnTo>
                  <a:lnTo>
                    <a:pt x="1568174" y="265086"/>
                  </a:lnTo>
                  <a:close/>
                </a:path>
                <a:path extrusionOk="0" h="331469" w="1681479">
                  <a:moveTo>
                    <a:pt x="1604442" y="258190"/>
                  </a:moveTo>
                  <a:lnTo>
                    <a:pt x="1546859" y="258190"/>
                  </a:lnTo>
                  <a:lnTo>
                    <a:pt x="1568174" y="265086"/>
                  </a:lnTo>
                  <a:lnTo>
                    <a:pt x="1620678" y="265049"/>
                  </a:lnTo>
                  <a:lnTo>
                    <a:pt x="1612900" y="261492"/>
                  </a:lnTo>
                  <a:lnTo>
                    <a:pt x="1604442" y="258190"/>
                  </a:lnTo>
                  <a:close/>
                </a:path>
                <a:path extrusionOk="0" h="331469" w="1681479">
                  <a:moveTo>
                    <a:pt x="1586662" y="251460"/>
                  </a:moveTo>
                  <a:lnTo>
                    <a:pt x="1524127" y="251460"/>
                  </a:lnTo>
                  <a:lnTo>
                    <a:pt x="1547114" y="258317"/>
                  </a:lnTo>
                  <a:lnTo>
                    <a:pt x="1546859" y="258190"/>
                  </a:lnTo>
                  <a:lnTo>
                    <a:pt x="1604442" y="258190"/>
                  </a:lnTo>
                  <a:lnTo>
                    <a:pt x="1594357" y="254253"/>
                  </a:lnTo>
                  <a:lnTo>
                    <a:pt x="1586662" y="251460"/>
                  </a:lnTo>
                  <a:close/>
                </a:path>
                <a:path extrusionOk="0" h="331469" w="1681479">
                  <a:moveTo>
                    <a:pt x="1568064" y="244983"/>
                  </a:moveTo>
                  <a:lnTo>
                    <a:pt x="1499616" y="244983"/>
                  </a:lnTo>
                  <a:lnTo>
                    <a:pt x="1524253" y="251587"/>
                  </a:lnTo>
                  <a:lnTo>
                    <a:pt x="1586662" y="251460"/>
                  </a:lnTo>
                  <a:lnTo>
                    <a:pt x="1574419" y="247014"/>
                  </a:lnTo>
                  <a:lnTo>
                    <a:pt x="1568064" y="244983"/>
                  </a:lnTo>
                  <a:close/>
                </a:path>
                <a:path extrusionOk="0" h="331469" w="1681479">
                  <a:moveTo>
                    <a:pt x="1504920" y="226695"/>
                  </a:moveTo>
                  <a:lnTo>
                    <a:pt x="1417827" y="226695"/>
                  </a:lnTo>
                  <a:lnTo>
                    <a:pt x="1446656" y="232663"/>
                  </a:lnTo>
                  <a:lnTo>
                    <a:pt x="1446402" y="232663"/>
                  </a:lnTo>
                  <a:lnTo>
                    <a:pt x="1473834" y="238760"/>
                  </a:lnTo>
                  <a:lnTo>
                    <a:pt x="1499870" y="245110"/>
                  </a:lnTo>
                  <a:lnTo>
                    <a:pt x="1499616" y="244983"/>
                  </a:lnTo>
                  <a:lnTo>
                    <a:pt x="1568064" y="244983"/>
                  </a:lnTo>
                  <a:lnTo>
                    <a:pt x="1552575" y="240029"/>
                  </a:lnTo>
                  <a:lnTo>
                    <a:pt x="1529333" y="233172"/>
                  </a:lnTo>
                  <a:lnTo>
                    <a:pt x="1504920" y="226695"/>
                  </a:lnTo>
                  <a:close/>
                </a:path>
                <a:path extrusionOk="0" h="331469" w="1681479">
                  <a:moveTo>
                    <a:pt x="1289875" y="186182"/>
                  </a:moveTo>
                  <a:lnTo>
                    <a:pt x="1114298" y="186182"/>
                  </a:lnTo>
                  <a:lnTo>
                    <a:pt x="1187577" y="193039"/>
                  </a:lnTo>
                  <a:lnTo>
                    <a:pt x="1258062" y="201167"/>
                  </a:lnTo>
                  <a:lnTo>
                    <a:pt x="1257934" y="201167"/>
                  </a:lnTo>
                  <a:lnTo>
                    <a:pt x="1292098" y="205739"/>
                  </a:lnTo>
                  <a:lnTo>
                    <a:pt x="1325118" y="210565"/>
                  </a:lnTo>
                  <a:lnTo>
                    <a:pt x="1357249" y="215646"/>
                  </a:lnTo>
                  <a:lnTo>
                    <a:pt x="1388109" y="221107"/>
                  </a:lnTo>
                  <a:lnTo>
                    <a:pt x="1417954" y="226822"/>
                  </a:lnTo>
                  <a:lnTo>
                    <a:pt x="1504920" y="226695"/>
                  </a:lnTo>
                  <a:lnTo>
                    <a:pt x="1450594" y="213995"/>
                  </a:lnTo>
                  <a:lnTo>
                    <a:pt x="1391539" y="202311"/>
                  </a:lnTo>
                  <a:lnTo>
                    <a:pt x="1294638" y="186816"/>
                  </a:lnTo>
                  <a:lnTo>
                    <a:pt x="1289875" y="186182"/>
                  </a:lnTo>
                  <a:close/>
                </a:path>
                <a:path extrusionOk="0" h="331469" w="1681479">
                  <a:moveTo>
                    <a:pt x="19050" y="0"/>
                  </a:moveTo>
                  <a:lnTo>
                    <a:pt x="0" y="1270"/>
                  </a:lnTo>
                  <a:lnTo>
                    <a:pt x="380" y="6096"/>
                  </a:lnTo>
                  <a:lnTo>
                    <a:pt x="1650" y="11175"/>
                  </a:lnTo>
                  <a:lnTo>
                    <a:pt x="33274" y="46862"/>
                  </a:lnTo>
                  <a:lnTo>
                    <a:pt x="77597" y="70103"/>
                  </a:lnTo>
                  <a:lnTo>
                    <a:pt x="116077" y="84582"/>
                  </a:lnTo>
                  <a:lnTo>
                    <a:pt x="161163" y="98425"/>
                  </a:lnTo>
                  <a:lnTo>
                    <a:pt x="212344" y="111378"/>
                  </a:lnTo>
                  <a:lnTo>
                    <a:pt x="268858" y="123571"/>
                  </a:lnTo>
                  <a:lnTo>
                    <a:pt x="330200" y="134620"/>
                  </a:lnTo>
                  <a:lnTo>
                    <a:pt x="395731" y="144652"/>
                  </a:lnTo>
                  <a:lnTo>
                    <a:pt x="465074" y="153542"/>
                  </a:lnTo>
                  <a:lnTo>
                    <a:pt x="537337" y="161036"/>
                  </a:lnTo>
                  <a:lnTo>
                    <a:pt x="612267" y="167004"/>
                  </a:lnTo>
                  <a:lnTo>
                    <a:pt x="688848" y="171450"/>
                  </a:lnTo>
                  <a:lnTo>
                    <a:pt x="766572" y="174116"/>
                  </a:lnTo>
                  <a:lnTo>
                    <a:pt x="923290" y="176275"/>
                  </a:lnTo>
                  <a:lnTo>
                    <a:pt x="1000887" y="179070"/>
                  </a:lnTo>
                  <a:lnTo>
                    <a:pt x="1000632" y="179070"/>
                  </a:lnTo>
                  <a:lnTo>
                    <a:pt x="1076959" y="183514"/>
                  </a:lnTo>
                  <a:lnTo>
                    <a:pt x="1114425" y="186309"/>
                  </a:lnTo>
                  <a:lnTo>
                    <a:pt x="1289875" y="186182"/>
                  </a:lnTo>
                  <a:lnTo>
                    <a:pt x="1189481" y="173989"/>
                  </a:lnTo>
                  <a:lnTo>
                    <a:pt x="1115822" y="167259"/>
                  </a:lnTo>
                  <a:lnTo>
                    <a:pt x="1001649" y="160020"/>
                  </a:lnTo>
                  <a:lnTo>
                    <a:pt x="923671" y="157225"/>
                  </a:lnTo>
                  <a:lnTo>
                    <a:pt x="766952" y="155194"/>
                  </a:lnTo>
                  <a:lnTo>
                    <a:pt x="767206" y="155194"/>
                  </a:lnTo>
                  <a:lnTo>
                    <a:pt x="689609" y="152526"/>
                  </a:lnTo>
                  <a:lnTo>
                    <a:pt x="689737" y="152526"/>
                  </a:lnTo>
                  <a:lnTo>
                    <a:pt x="613409" y="147954"/>
                  </a:lnTo>
                  <a:lnTo>
                    <a:pt x="613537" y="147954"/>
                  </a:lnTo>
                  <a:lnTo>
                    <a:pt x="575945" y="145287"/>
                  </a:lnTo>
                  <a:lnTo>
                    <a:pt x="576199" y="145287"/>
                  </a:lnTo>
                  <a:lnTo>
                    <a:pt x="502793" y="138557"/>
                  </a:lnTo>
                  <a:lnTo>
                    <a:pt x="467232" y="134620"/>
                  </a:lnTo>
                  <a:lnTo>
                    <a:pt x="432307" y="130301"/>
                  </a:lnTo>
                  <a:lnTo>
                    <a:pt x="399344" y="125857"/>
                  </a:lnTo>
                  <a:lnTo>
                    <a:pt x="398525" y="125857"/>
                  </a:lnTo>
                  <a:lnTo>
                    <a:pt x="365378" y="120903"/>
                  </a:lnTo>
                  <a:lnTo>
                    <a:pt x="333248" y="115824"/>
                  </a:lnTo>
                  <a:lnTo>
                    <a:pt x="302983" y="110489"/>
                  </a:lnTo>
                  <a:lnTo>
                    <a:pt x="302387" y="110489"/>
                  </a:lnTo>
                  <a:lnTo>
                    <a:pt x="273081" y="104901"/>
                  </a:lnTo>
                  <a:lnTo>
                    <a:pt x="272669" y="104901"/>
                  </a:lnTo>
                  <a:lnTo>
                    <a:pt x="243840" y="98933"/>
                  </a:lnTo>
                  <a:lnTo>
                    <a:pt x="244094" y="98933"/>
                  </a:lnTo>
                  <a:lnTo>
                    <a:pt x="216662" y="92837"/>
                  </a:lnTo>
                  <a:lnTo>
                    <a:pt x="190626" y="86487"/>
                  </a:lnTo>
                  <a:lnTo>
                    <a:pt x="190880" y="86487"/>
                  </a:lnTo>
                  <a:lnTo>
                    <a:pt x="166601" y="80137"/>
                  </a:lnTo>
                  <a:lnTo>
                    <a:pt x="166370" y="80137"/>
                  </a:lnTo>
                  <a:lnTo>
                    <a:pt x="143808" y="73405"/>
                  </a:lnTo>
                  <a:lnTo>
                    <a:pt x="143637" y="73405"/>
                  </a:lnTo>
                  <a:lnTo>
                    <a:pt x="122439" y="66548"/>
                  </a:lnTo>
                  <a:lnTo>
                    <a:pt x="122300" y="66548"/>
                  </a:lnTo>
                  <a:lnTo>
                    <a:pt x="102489" y="59436"/>
                  </a:lnTo>
                  <a:lnTo>
                    <a:pt x="84836" y="52450"/>
                  </a:lnTo>
                  <a:lnTo>
                    <a:pt x="69088" y="45338"/>
                  </a:lnTo>
                  <a:lnTo>
                    <a:pt x="69348" y="45338"/>
                  </a:lnTo>
                  <a:lnTo>
                    <a:pt x="55987" y="38480"/>
                  </a:lnTo>
                  <a:lnTo>
                    <a:pt x="44382" y="31369"/>
                  </a:lnTo>
                  <a:lnTo>
                    <a:pt x="44196" y="31369"/>
                  </a:lnTo>
                  <a:lnTo>
                    <a:pt x="34937" y="24511"/>
                  </a:lnTo>
                  <a:lnTo>
                    <a:pt x="34798" y="24511"/>
                  </a:lnTo>
                  <a:lnTo>
                    <a:pt x="33908" y="23749"/>
                  </a:lnTo>
                  <a:lnTo>
                    <a:pt x="27482" y="17652"/>
                  </a:lnTo>
                  <a:lnTo>
                    <a:pt x="26670" y="16890"/>
                  </a:lnTo>
                  <a:lnTo>
                    <a:pt x="24891" y="14604"/>
                  </a:lnTo>
                  <a:lnTo>
                    <a:pt x="22098" y="10667"/>
                  </a:lnTo>
                  <a:lnTo>
                    <a:pt x="21319" y="9016"/>
                  </a:lnTo>
                  <a:lnTo>
                    <a:pt x="21081" y="9016"/>
                  </a:lnTo>
                  <a:lnTo>
                    <a:pt x="19684" y="5079"/>
                  </a:lnTo>
                  <a:lnTo>
                    <a:pt x="19456" y="3810"/>
                  </a:lnTo>
                  <a:lnTo>
                    <a:pt x="19303" y="3810"/>
                  </a:lnTo>
                  <a:lnTo>
                    <a:pt x="19050" y="2286"/>
                  </a:lnTo>
                  <a:lnTo>
                    <a:pt x="19202" y="2286"/>
                  </a:lnTo>
                  <a:lnTo>
                    <a:pt x="19050" y="0"/>
                  </a:lnTo>
                  <a:close/>
                </a:path>
                <a:path extrusionOk="0" h="331469" w="1681479">
                  <a:moveTo>
                    <a:pt x="398399" y="125729"/>
                  </a:moveTo>
                  <a:lnTo>
                    <a:pt x="398525" y="125857"/>
                  </a:lnTo>
                  <a:lnTo>
                    <a:pt x="399344" y="125857"/>
                  </a:lnTo>
                  <a:lnTo>
                    <a:pt x="398399" y="125729"/>
                  </a:lnTo>
                  <a:close/>
                </a:path>
                <a:path extrusionOk="0" h="331469" w="1681479">
                  <a:moveTo>
                    <a:pt x="302259" y="110362"/>
                  </a:moveTo>
                  <a:lnTo>
                    <a:pt x="302387" y="110489"/>
                  </a:lnTo>
                  <a:lnTo>
                    <a:pt x="302983" y="110489"/>
                  </a:lnTo>
                  <a:lnTo>
                    <a:pt x="302259" y="110362"/>
                  </a:lnTo>
                  <a:close/>
                </a:path>
                <a:path extrusionOk="0" h="331469" w="1681479">
                  <a:moveTo>
                    <a:pt x="272415" y="104775"/>
                  </a:moveTo>
                  <a:lnTo>
                    <a:pt x="272669" y="104901"/>
                  </a:lnTo>
                  <a:lnTo>
                    <a:pt x="273081" y="104901"/>
                  </a:lnTo>
                  <a:lnTo>
                    <a:pt x="272415" y="104775"/>
                  </a:lnTo>
                  <a:close/>
                </a:path>
                <a:path extrusionOk="0" h="331469" w="1681479">
                  <a:moveTo>
                    <a:pt x="166116" y="80010"/>
                  </a:moveTo>
                  <a:lnTo>
                    <a:pt x="166370" y="80137"/>
                  </a:lnTo>
                  <a:lnTo>
                    <a:pt x="166601" y="80137"/>
                  </a:lnTo>
                  <a:lnTo>
                    <a:pt x="166116" y="80010"/>
                  </a:lnTo>
                  <a:close/>
                </a:path>
                <a:path extrusionOk="0" h="331469" w="1681479">
                  <a:moveTo>
                    <a:pt x="143382" y="73278"/>
                  </a:moveTo>
                  <a:lnTo>
                    <a:pt x="143637" y="73405"/>
                  </a:lnTo>
                  <a:lnTo>
                    <a:pt x="143808" y="73405"/>
                  </a:lnTo>
                  <a:lnTo>
                    <a:pt x="143382" y="73278"/>
                  </a:lnTo>
                  <a:close/>
                </a:path>
                <a:path extrusionOk="0" h="331469" w="1681479">
                  <a:moveTo>
                    <a:pt x="122047" y="66421"/>
                  </a:moveTo>
                  <a:lnTo>
                    <a:pt x="122300" y="66548"/>
                  </a:lnTo>
                  <a:lnTo>
                    <a:pt x="122439" y="66548"/>
                  </a:lnTo>
                  <a:lnTo>
                    <a:pt x="122047" y="66421"/>
                  </a:lnTo>
                  <a:close/>
                </a:path>
                <a:path extrusionOk="0" h="331469" w="1681479">
                  <a:moveTo>
                    <a:pt x="102547" y="59436"/>
                  </a:moveTo>
                  <a:lnTo>
                    <a:pt x="102870" y="59562"/>
                  </a:lnTo>
                  <a:lnTo>
                    <a:pt x="102547" y="59436"/>
                  </a:lnTo>
                  <a:close/>
                </a:path>
                <a:path extrusionOk="0" h="331469" w="1681479">
                  <a:moveTo>
                    <a:pt x="84934" y="52450"/>
                  </a:moveTo>
                  <a:lnTo>
                    <a:pt x="85217" y="52577"/>
                  </a:lnTo>
                  <a:lnTo>
                    <a:pt x="84934" y="52450"/>
                  </a:lnTo>
                  <a:close/>
                </a:path>
                <a:path extrusionOk="0" h="331469" w="1681479">
                  <a:moveTo>
                    <a:pt x="69348" y="45338"/>
                  </a:moveTo>
                  <a:lnTo>
                    <a:pt x="69088" y="45338"/>
                  </a:lnTo>
                  <a:lnTo>
                    <a:pt x="69596" y="45465"/>
                  </a:lnTo>
                  <a:lnTo>
                    <a:pt x="69348" y="45338"/>
                  </a:lnTo>
                  <a:close/>
                </a:path>
                <a:path extrusionOk="0" h="331469" w="1681479">
                  <a:moveTo>
                    <a:pt x="55356" y="38157"/>
                  </a:moveTo>
                  <a:lnTo>
                    <a:pt x="55879" y="38480"/>
                  </a:lnTo>
                  <a:lnTo>
                    <a:pt x="55356" y="38157"/>
                  </a:lnTo>
                  <a:close/>
                </a:path>
                <a:path extrusionOk="0" h="331469" w="1681479">
                  <a:moveTo>
                    <a:pt x="55264" y="38100"/>
                  </a:moveTo>
                  <a:close/>
                </a:path>
                <a:path extrusionOk="0" h="331469" w="1681479">
                  <a:moveTo>
                    <a:pt x="43561" y="30861"/>
                  </a:moveTo>
                  <a:lnTo>
                    <a:pt x="44196" y="31369"/>
                  </a:lnTo>
                  <a:lnTo>
                    <a:pt x="44382" y="31369"/>
                  </a:lnTo>
                  <a:lnTo>
                    <a:pt x="43561" y="30861"/>
                  </a:lnTo>
                  <a:close/>
                </a:path>
                <a:path extrusionOk="0" h="331469" w="1681479">
                  <a:moveTo>
                    <a:pt x="33908" y="23749"/>
                  </a:moveTo>
                  <a:lnTo>
                    <a:pt x="34798" y="24511"/>
                  </a:lnTo>
                  <a:lnTo>
                    <a:pt x="34272" y="24017"/>
                  </a:lnTo>
                  <a:lnTo>
                    <a:pt x="33908" y="23749"/>
                  </a:lnTo>
                  <a:close/>
                </a:path>
                <a:path extrusionOk="0" h="331469" w="1681479">
                  <a:moveTo>
                    <a:pt x="34272" y="24017"/>
                  </a:moveTo>
                  <a:lnTo>
                    <a:pt x="34798" y="24511"/>
                  </a:lnTo>
                  <a:lnTo>
                    <a:pt x="34937" y="24511"/>
                  </a:lnTo>
                  <a:lnTo>
                    <a:pt x="34272" y="24017"/>
                  </a:lnTo>
                  <a:close/>
                </a:path>
                <a:path extrusionOk="0" h="331469" w="1681479">
                  <a:moveTo>
                    <a:pt x="33985" y="23749"/>
                  </a:moveTo>
                  <a:lnTo>
                    <a:pt x="34272" y="24017"/>
                  </a:lnTo>
                  <a:lnTo>
                    <a:pt x="33985" y="23749"/>
                  </a:lnTo>
                  <a:close/>
                </a:path>
                <a:path extrusionOk="0" h="331469" w="1681479">
                  <a:moveTo>
                    <a:pt x="26670" y="16890"/>
                  </a:moveTo>
                  <a:lnTo>
                    <a:pt x="27431" y="17652"/>
                  </a:lnTo>
                  <a:lnTo>
                    <a:pt x="27250" y="17435"/>
                  </a:lnTo>
                  <a:lnTo>
                    <a:pt x="26670" y="16890"/>
                  </a:lnTo>
                  <a:close/>
                </a:path>
                <a:path extrusionOk="0" h="331469" w="1681479">
                  <a:moveTo>
                    <a:pt x="27250" y="17435"/>
                  </a:moveTo>
                  <a:lnTo>
                    <a:pt x="27431" y="17652"/>
                  </a:lnTo>
                  <a:lnTo>
                    <a:pt x="27250" y="17435"/>
                  </a:lnTo>
                  <a:close/>
                </a:path>
                <a:path extrusionOk="0" h="331469" w="1681479">
                  <a:moveTo>
                    <a:pt x="26796" y="16890"/>
                  </a:moveTo>
                  <a:lnTo>
                    <a:pt x="27250" y="17435"/>
                  </a:lnTo>
                  <a:lnTo>
                    <a:pt x="26796" y="16890"/>
                  </a:lnTo>
                  <a:close/>
                </a:path>
                <a:path extrusionOk="0" h="331469" w="1681479">
                  <a:moveTo>
                    <a:pt x="24256" y="13842"/>
                  </a:moveTo>
                  <a:lnTo>
                    <a:pt x="24765" y="14604"/>
                  </a:lnTo>
                  <a:lnTo>
                    <a:pt x="24256" y="13842"/>
                  </a:lnTo>
                  <a:close/>
                </a:path>
                <a:path extrusionOk="0" h="331469" w="1681479">
                  <a:moveTo>
                    <a:pt x="22575" y="11373"/>
                  </a:moveTo>
                  <a:close/>
                </a:path>
                <a:path extrusionOk="0" h="331469" w="1681479">
                  <a:moveTo>
                    <a:pt x="22199" y="10667"/>
                  </a:moveTo>
                  <a:lnTo>
                    <a:pt x="22575" y="11373"/>
                  </a:lnTo>
                  <a:lnTo>
                    <a:pt x="22199" y="10667"/>
                  </a:lnTo>
                  <a:close/>
                </a:path>
                <a:path extrusionOk="0" h="331469" w="1681479">
                  <a:moveTo>
                    <a:pt x="20610" y="7688"/>
                  </a:moveTo>
                  <a:lnTo>
                    <a:pt x="21081" y="9016"/>
                  </a:lnTo>
                  <a:lnTo>
                    <a:pt x="21319" y="9016"/>
                  </a:lnTo>
                  <a:lnTo>
                    <a:pt x="20610" y="7688"/>
                  </a:lnTo>
                  <a:close/>
                </a:path>
                <a:path extrusionOk="0" h="331469" w="1681479">
                  <a:moveTo>
                    <a:pt x="20586" y="7620"/>
                  </a:moveTo>
                  <a:close/>
                </a:path>
                <a:path extrusionOk="0" h="331469" w="1681479">
                  <a:moveTo>
                    <a:pt x="19795" y="5079"/>
                  </a:moveTo>
                  <a:lnTo>
                    <a:pt x="20066" y="6096"/>
                  </a:lnTo>
                  <a:lnTo>
                    <a:pt x="19795" y="5079"/>
                  </a:lnTo>
                  <a:close/>
                </a:path>
                <a:path extrusionOk="0" h="331469" w="1681479">
                  <a:moveTo>
                    <a:pt x="19050" y="2286"/>
                  </a:moveTo>
                  <a:lnTo>
                    <a:pt x="19303" y="3810"/>
                  </a:lnTo>
                  <a:lnTo>
                    <a:pt x="19253" y="3047"/>
                  </a:lnTo>
                  <a:lnTo>
                    <a:pt x="19050" y="2286"/>
                  </a:lnTo>
                  <a:close/>
                </a:path>
                <a:path extrusionOk="0" h="331469" w="1681479">
                  <a:moveTo>
                    <a:pt x="19253" y="3047"/>
                  </a:moveTo>
                  <a:lnTo>
                    <a:pt x="19303" y="3810"/>
                  </a:lnTo>
                  <a:lnTo>
                    <a:pt x="19456" y="3810"/>
                  </a:lnTo>
                  <a:lnTo>
                    <a:pt x="19253" y="3047"/>
                  </a:lnTo>
                  <a:close/>
                </a:path>
                <a:path extrusionOk="0" h="331469" w="1681479">
                  <a:moveTo>
                    <a:pt x="19202" y="2286"/>
                  </a:moveTo>
                  <a:lnTo>
                    <a:pt x="19050" y="2286"/>
                  </a:lnTo>
                  <a:lnTo>
                    <a:pt x="19253" y="3047"/>
                  </a:lnTo>
                  <a:lnTo>
                    <a:pt x="19202" y="2286"/>
                  </a:lnTo>
                  <a:close/>
                </a:path>
              </a:pathLst>
            </a:custGeom>
            <a:solidFill>
              <a:srgbClr val="18D18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49" name="Google Shape;249;p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0520172" y="0"/>
              <a:ext cx="1568196" cy="8351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9"/>
          <p:cNvSpPr txBox="1"/>
          <p:nvPr/>
        </p:nvSpPr>
        <p:spPr>
          <a:xfrm>
            <a:off x="567639" y="4123182"/>
            <a:ext cx="1624965" cy="666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Calibri"/>
                <a:ea typeface="Calibri"/>
                <a:cs typeface="Calibri"/>
                <a:sym typeface="Calibri"/>
              </a:rPr>
              <a:t>Получение первых продаж коробочного решения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9"/>
          <p:cNvSpPr txBox="1"/>
          <p:nvPr/>
        </p:nvSpPr>
        <p:spPr>
          <a:xfrm>
            <a:off x="567639" y="4976876"/>
            <a:ext cx="1544320" cy="4527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Calibri"/>
                <a:ea typeface="Calibri"/>
                <a:cs typeface="Calibri"/>
                <a:sym typeface="Calibri"/>
              </a:rPr>
              <a:t>Или пилотирование проекта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9"/>
          <p:cNvSpPr txBox="1"/>
          <p:nvPr/>
        </p:nvSpPr>
        <p:spPr>
          <a:xfrm>
            <a:off x="2990214" y="4131055"/>
            <a:ext cx="2386330" cy="4527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Calibri"/>
                <a:ea typeface="Calibri"/>
                <a:cs typeface="Calibri"/>
                <a:sym typeface="Calibri"/>
              </a:rPr>
              <a:t>Доработка визуала платформы под широкого заказчика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9"/>
          <p:cNvSpPr txBox="1"/>
          <p:nvPr/>
        </p:nvSpPr>
        <p:spPr>
          <a:xfrm>
            <a:off x="2990214" y="4771135"/>
            <a:ext cx="2266950" cy="666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Calibri"/>
                <a:ea typeface="Calibri"/>
                <a:cs typeface="Calibri"/>
                <a:sym typeface="Calibri"/>
              </a:rPr>
              <a:t>Создание прототипа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sz="1400">
                <a:latin typeface="Calibri"/>
                <a:ea typeface="Calibri"/>
                <a:cs typeface="Calibri"/>
                <a:sym typeface="Calibri"/>
              </a:rPr>
              <a:t>маркетплейса и привлечение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Calibri"/>
                <a:ea typeface="Calibri"/>
                <a:cs typeface="Calibri"/>
                <a:sym typeface="Calibri"/>
              </a:rPr>
              <a:t>фрилансеров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9"/>
          <p:cNvSpPr txBox="1"/>
          <p:nvPr/>
        </p:nvSpPr>
        <p:spPr>
          <a:xfrm>
            <a:off x="6322567" y="4057650"/>
            <a:ext cx="2183765" cy="6661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Calibri"/>
                <a:ea typeface="Calibri"/>
                <a:cs typeface="Calibri"/>
                <a:sym typeface="Calibri"/>
              </a:rPr>
              <a:t>Запуск платформы- маркетплейса для широкого круга пользователей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9"/>
          <p:cNvSpPr txBox="1"/>
          <p:nvPr>
            <p:ph type="title"/>
          </p:nvPr>
        </p:nvSpPr>
        <p:spPr>
          <a:xfrm>
            <a:off x="1338833" y="149809"/>
            <a:ext cx="7836789" cy="595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1683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Дорожная карта</a:t>
            </a:r>
            <a:endParaRPr sz="2400"/>
          </a:p>
        </p:txBody>
      </p:sp>
      <p:grpSp>
        <p:nvGrpSpPr>
          <p:cNvPr id="260" name="Google Shape;260;p9"/>
          <p:cNvGrpSpPr/>
          <p:nvPr/>
        </p:nvGrpSpPr>
        <p:grpSpPr>
          <a:xfrm>
            <a:off x="248411" y="161544"/>
            <a:ext cx="11409172" cy="3307079"/>
            <a:chOff x="248411" y="161544"/>
            <a:chExt cx="11409172" cy="3307079"/>
          </a:xfrm>
        </p:grpSpPr>
        <p:pic>
          <p:nvPicPr>
            <p:cNvPr id="261" name="Google Shape;261;p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48411" y="161544"/>
              <a:ext cx="1024128" cy="48463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2" name="Google Shape;262;p9"/>
            <p:cNvSpPr/>
            <p:nvPr/>
          </p:nvSpPr>
          <p:spPr>
            <a:xfrm>
              <a:off x="534923" y="3392423"/>
              <a:ext cx="11122660" cy="76200"/>
            </a:xfrm>
            <a:custGeom>
              <a:rect b="b" l="l" r="r" t="t"/>
              <a:pathLst>
                <a:path extrusionOk="0" h="76200" w="11122660">
                  <a:moveTo>
                    <a:pt x="11045952" y="44448"/>
                  </a:moveTo>
                  <a:lnTo>
                    <a:pt x="11045952" y="76200"/>
                  </a:lnTo>
                  <a:lnTo>
                    <a:pt x="11109452" y="44450"/>
                  </a:lnTo>
                  <a:lnTo>
                    <a:pt x="11045952" y="44448"/>
                  </a:lnTo>
                  <a:close/>
                </a:path>
                <a:path extrusionOk="0" h="76200" w="11122660">
                  <a:moveTo>
                    <a:pt x="11045951" y="31748"/>
                  </a:moveTo>
                  <a:lnTo>
                    <a:pt x="11045952" y="44448"/>
                  </a:lnTo>
                  <a:lnTo>
                    <a:pt x="11058779" y="44450"/>
                  </a:lnTo>
                  <a:lnTo>
                    <a:pt x="11058779" y="31750"/>
                  </a:lnTo>
                  <a:lnTo>
                    <a:pt x="11045951" y="31748"/>
                  </a:lnTo>
                  <a:close/>
                </a:path>
                <a:path extrusionOk="0" h="76200" w="11122660">
                  <a:moveTo>
                    <a:pt x="11045952" y="0"/>
                  </a:moveTo>
                  <a:lnTo>
                    <a:pt x="11045951" y="31748"/>
                  </a:lnTo>
                  <a:lnTo>
                    <a:pt x="11058779" y="31750"/>
                  </a:lnTo>
                  <a:lnTo>
                    <a:pt x="11058779" y="44450"/>
                  </a:lnTo>
                  <a:lnTo>
                    <a:pt x="11109455" y="44448"/>
                  </a:lnTo>
                  <a:lnTo>
                    <a:pt x="11122152" y="38100"/>
                  </a:lnTo>
                  <a:lnTo>
                    <a:pt x="11045952" y="0"/>
                  </a:lnTo>
                  <a:close/>
                </a:path>
                <a:path extrusionOk="0" h="76200" w="11122660">
                  <a:moveTo>
                    <a:pt x="0" y="30225"/>
                  </a:moveTo>
                  <a:lnTo>
                    <a:pt x="0" y="42925"/>
                  </a:lnTo>
                  <a:lnTo>
                    <a:pt x="11045952" y="44448"/>
                  </a:lnTo>
                  <a:lnTo>
                    <a:pt x="11045952" y="31748"/>
                  </a:lnTo>
                  <a:lnTo>
                    <a:pt x="0" y="30225"/>
                  </a:lnTo>
                  <a:close/>
                </a:path>
              </a:pathLst>
            </a:custGeom>
            <a:solidFill>
              <a:srgbClr val="18D18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3" name="Google Shape;263;p9"/>
          <p:cNvSpPr txBox="1"/>
          <p:nvPr/>
        </p:nvSpPr>
        <p:spPr>
          <a:xfrm>
            <a:off x="567639" y="3553205"/>
            <a:ext cx="968375" cy="269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18D18A"/>
                </a:solidFill>
                <a:latin typeface="Calibri"/>
                <a:ea typeface="Calibri"/>
                <a:cs typeface="Calibri"/>
                <a:sym typeface="Calibri"/>
              </a:rPr>
              <a:t>СЕГОДНЯ…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9"/>
          <p:cNvSpPr txBox="1"/>
          <p:nvPr/>
        </p:nvSpPr>
        <p:spPr>
          <a:xfrm>
            <a:off x="3035300" y="3553205"/>
            <a:ext cx="820419" cy="269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18D18A"/>
                </a:solidFill>
                <a:latin typeface="Calibri"/>
                <a:ea typeface="Calibri"/>
                <a:cs typeface="Calibri"/>
                <a:sym typeface="Calibri"/>
              </a:rPr>
              <a:t>ЗАВТРА…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9"/>
          <p:cNvSpPr txBox="1"/>
          <p:nvPr/>
        </p:nvSpPr>
        <p:spPr>
          <a:xfrm>
            <a:off x="3009138" y="3067634"/>
            <a:ext cx="488950" cy="3003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40C391"/>
                </a:solidFill>
                <a:latin typeface="Calibri"/>
                <a:ea typeface="Calibri"/>
                <a:cs typeface="Calibri"/>
                <a:sym typeface="Calibri"/>
              </a:rPr>
              <a:t>2024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9"/>
          <p:cNvSpPr txBox="1"/>
          <p:nvPr/>
        </p:nvSpPr>
        <p:spPr>
          <a:xfrm>
            <a:off x="6132703" y="3077921"/>
            <a:ext cx="5290185" cy="7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5684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baseline="30000" lang="en-US" sz="2700">
                <a:solidFill>
                  <a:srgbClr val="0E7E53"/>
                </a:solidFill>
                <a:latin typeface="Calibri"/>
                <a:ea typeface="Calibri"/>
                <a:cs typeface="Calibri"/>
                <a:sym typeface="Calibri"/>
              </a:rPr>
              <a:t>2025	</a:t>
            </a:r>
            <a:r>
              <a:rPr b="1" lang="en-US" sz="1800">
                <a:solidFill>
                  <a:srgbClr val="187150"/>
                </a:solidFill>
                <a:latin typeface="Calibri"/>
                <a:ea typeface="Calibri"/>
                <a:cs typeface="Calibri"/>
                <a:sym typeface="Calibri"/>
              </a:rPr>
              <a:t>2026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1375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18D18A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r>
              <a:rPr b="1" lang="en-US" sz="1800">
                <a:solidFill>
                  <a:srgbClr val="18D18A"/>
                </a:solidFill>
                <a:latin typeface="Calibri"/>
                <a:ea typeface="Calibri"/>
                <a:cs typeface="Calibri"/>
                <a:sym typeface="Calibri"/>
              </a:rPr>
              <a:t>Выводим вас на новые скорости масштабирования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9"/>
          <p:cNvSpPr txBox="1"/>
          <p:nvPr/>
        </p:nvSpPr>
        <p:spPr>
          <a:xfrm>
            <a:off x="567639" y="3085541"/>
            <a:ext cx="488950" cy="3003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18D18A"/>
                </a:solidFill>
                <a:latin typeface="Calibri"/>
                <a:ea typeface="Calibri"/>
                <a:cs typeface="Calibri"/>
                <a:sym typeface="Calibri"/>
              </a:rPr>
              <a:t>2023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9"/>
          <p:cNvSpPr txBox="1"/>
          <p:nvPr/>
        </p:nvSpPr>
        <p:spPr>
          <a:xfrm>
            <a:off x="9669906" y="2091639"/>
            <a:ext cx="1705610" cy="756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0C6A46"/>
                </a:solidFill>
                <a:latin typeface="Calibri"/>
                <a:ea typeface="Calibri"/>
                <a:cs typeface="Calibri"/>
                <a:sym typeface="Calibri"/>
              </a:rPr>
              <a:t>Вывод решения на международный рынок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9"/>
          <p:cNvSpPr txBox="1"/>
          <p:nvPr/>
        </p:nvSpPr>
        <p:spPr>
          <a:xfrm>
            <a:off x="9635490" y="981202"/>
            <a:ext cx="1892935" cy="756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0C6A46"/>
                </a:solidFill>
                <a:latin typeface="Calibri"/>
                <a:ea typeface="Calibri"/>
                <a:cs typeface="Calibri"/>
                <a:sym typeface="Calibri"/>
              </a:rPr>
              <a:t>Запуск Saas-решения для широкого круга пользователей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9"/>
          <p:cNvSpPr txBox="1"/>
          <p:nvPr/>
        </p:nvSpPr>
        <p:spPr>
          <a:xfrm>
            <a:off x="3054857" y="2060905"/>
            <a:ext cx="2193290" cy="756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16B679"/>
                </a:solidFill>
                <a:latin typeface="Calibri"/>
                <a:ea typeface="Calibri"/>
                <a:cs typeface="Calibri"/>
                <a:sym typeface="Calibri"/>
              </a:rPr>
              <a:t>Пилотирование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508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16B679"/>
                </a:solidFill>
                <a:latin typeface="Calibri"/>
                <a:ea typeface="Calibri"/>
                <a:cs typeface="Calibri"/>
                <a:sym typeface="Calibri"/>
              </a:rPr>
              <a:t>Оптимизация прототипа Акселератор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9"/>
          <p:cNvSpPr txBox="1"/>
          <p:nvPr/>
        </p:nvSpPr>
        <p:spPr>
          <a:xfrm>
            <a:off x="596900" y="1845386"/>
            <a:ext cx="1371600" cy="1000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18D18A"/>
                </a:solidFill>
                <a:latin typeface="Calibri"/>
                <a:ea typeface="Calibri"/>
                <a:cs typeface="Calibri"/>
                <a:sym typeface="Calibri"/>
              </a:rPr>
              <a:t>Концепция Бизнес-модель Интервью Акселератор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9"/>
          <p:cNvSpPr txBox="1"/>
          <p:nvPr/>
        </p:nvSpPr>
        <p:spPr>
          <a:xfrm>
            <a:off x="6260338" y="1863979"/>
            <a:ext cx="2446020" cy="1000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0E7E53"/>
                </a:solidFill>
                <a:latin typeface="Calibri"/>
                <a:ea typeface="Calibri"/>
                <a:cs typeface="Calibri"/>
                <a:sym typeface="Calibri"/>
              </a:rPr>
              <a:t>Законченный продукт для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0E7E53"/>
                </a:solidFill>
                <a:latin typeface="Calibri"/>
                <a:ea typeface="Calibri"/>
                <a:cs typeface="Calibri"/>
                <a:sym typeface="Calibri"/>
              </a:rPr>
              <a:t>B2B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0E7E53"/>
                </a:solidFill>
                <a:latin typeface="Calibri"/>
                <a:ea typeface="Calibri"/>
                <a:cs typeface="Calibri"/>
                <a:sym typeface="Calibri"/>
              </a:rPr>
              <a:t>Подготовка и тестирование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0E7E53"/>
                </a:solidFill>
                <a:latin typeface="Calibri"/>
                <a:ea typeface="Calibri"/>
                <a:cs typeface="Calibri"/>
                <a:sym typeface="Calibri"/>
              </a:rPr>
              <a:t>Saas-маркетплейса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3" name="Google Shape;273;p9"/>
          <p:cNvGrpSpPr/>
          <p:nvPr/>
        </p:nvGrpSpPr>
        <p:grpSpPr>
          <a:xfrm>
            <a:off x="6958583" y="4442462"/>
            <a:ext cx="2599944" cy="2415535"/>
            <a:chOff x="6958583" y="4442462"/>
            <a:chExt cx="2599944" cy="2415535"/>
          </a:xfrm>
        </p:grpSpPr>
        <p:pic>
          <p:nvPicPr>
            <p:cNvPr id="274" name="Google Shape;274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958583" y="4442462"/>
              <a:ext cx="2599944" cy="24155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5" name="Google Shape;275;p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011923" y="4457698"/>
              <a:ext cx="2497835" cy="240029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6" name="Google Shape;276;p9"/>
          <p:cNvGrpSpPr/>
          <p:nvPr/>
        </p:nvGrpSpPr>
        <p:grpSpPr>
          <a:xfrm>
            <a:off x="3517391" y="4393688"/>
            <a:ext cx="2601467" cy="2464311"/>
            <a:chOff x="3517391" y="4393688"/>
            <a:chExt cx="2601467" cy="2464311"/>
          </a:xfrm>
        </p:grpSpPr>
        <p:pic>
          <p:nvPicPr>
            <p:cNvPr id="277" name="Google Shape;277;p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517391" y="4393688"/>
              <a:ext cx="2601467" cy="24643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8" name="Google Shape;278;p9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3570731" y="4408931"/>
              <a:ext cx="2499360" cy="244906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9" name="Google Shape;279;p9"/>
          <p:cNvGrpSpPr/>
          <p:nvPr/>
        </p:nvGrpSpPr>
        <p:grpSpPr>
          <a:xfrm>
            <a:off x="9640823" y="0"/>
            <a:ext cx="2551176" cy="6739129"/>
            <a:chOff x="9640823" y="0"/>
            <a:chExt cx="2551176" cy="6739129"/>
          </a:xfrm>
        </p:grpSpPr>
        <p:pic>
          <p:nvPicPr>
            <p:cNvPr id="280" name="Google Shape;280;p9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9640823" y="3782569"/>
              <a:ext cx="2551176" cy="29565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1" name="Google Shape;281;p9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9694163" y="3797808"/>
              <a:ext cx="2497835" cy="28544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2" name="Google Shape;282;p9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0520171" y="0"/>
              <a:ext cx="1568196" cy="8351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Google Shape;28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095"/>
            <a:ext cx="12192000" cy="6851904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10"/>
          <p:cNvSpPr txBox="1"/>
          <p:nvPr/>
        </p:nvSpPr>
        <p:spPr>
          <a:xfrm>
            <a:off x="1443355" y="204673"/>
            <a:ext cx="2021205" cy="3917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18D18A"/>
                </a:solidFill>
                <a:latin typeface="Calibri"/>
                <a:ea typeface="Calibri"/>
                <a:cs typeface="Calibri"/>
                <a:sym typeface="Calibri"/>
              </a:rPr>
              <a:t>Бизнес модель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89" name="Google Shape;289;p10"/>
          <p:cNvGrpSpPr/>
          <p:nvPr/>
        </p:nvGrpSpPr>
        <p:grpSpPr>
          <a:xfrm>
            <a:off x="248411" y="0"/>
            <a:ext cx="11839956" cy="835151"/>
            <a:chOff x="248411" y="0"/>
            <a:chExt cx="11839956" cy="835151"/>
          </a:xfrm>
        </p:grpSpPr>
        <p:pic>
          <p:nvPicPr>
            <p:cNvPr id="290" name="Google Shape;290;p1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48411" y="216408"/>
              <a:ext cx="1024127" cy="4846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1" name="Google Shape;291;p1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0520171" y="0"/>
              <a:ext cx="1568196" cy="83515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2" name="Google Shape;292;p10"/>
          <p:cNvSpPr txBox="1"/>
          <p:nvPr>
            <p:ph type="title"/>
          </p:nvPr>
        </p:nvSpPr>
        <p:spPr>
          <a:xfrm>
            <a:off x="1446657" y="638047"/>
            <a:ext cx="796925" cy="9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/>
              <a:t>01</a:t>
            </a:r>
            <a:endParaRPr sz="6000"/>
          </a:p>
        </p:txBody>
      </p:sp>
      <p:sp>
        <p:nvSpPr>
          <p:cNvPr id="293" name="Google Shape;293;p10"/>
          <p:cNvSpPr txBox="1"/>
          <p:nvPr/>
        </p:nvSpPr>
        <p:spPr>
          <a:xfrm>
            <a:off x="1489075" y="1502409"/>
            <a:ext cx="4206875" cy="5121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20320" rtl="0" algn="l">
              <a:lnSpc>
                <a:spcPct val="1152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Корпоративное enterprise решение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20320" rtl="0" algn="l">
              <a:lnSpc>
                <a:spcPct val="1146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Внедрение в IT-контур компании для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20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создания микросервисов внутри Splime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17750"/>
              </a:lnSpc>
              <a:spcBef>
                <a:spcPts val="645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rgbClr val="18D18A"/>
                </a:solidFill>
                <a:latin typeface="Calibri"/>
                <a:ea typeface="Calibri"/>
                <a:cs typeface="Calibri"/>
                <a:sym typeface="Calibri"/>
              </a:rPr>
              <a:t>02</a:t>
            </a:r>
            <a:endParaRPr sz="6000">
              <a:latin typeface="Calibri"/>
              <a:ea typeface="Calibri"/>
              <a:cs typeface="Calibri"/>
              <a:sym typeface="Calibri"/>
            </a:endParaRPr>
          </a:p>
          <a:p>
            <a:pPr indent="0" lvl="0" marL="20320" rtl="0" algn="l">
              <a:lnSpc>
                <a:spcPct val="1088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SAAS - платформа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20320" rtl="0" algn="l">
              <a:lnSpc>
                <a:spcPct val="115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Облачное подключение к платформе и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20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хранения данных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16500"/>
              </a:lnSpc>
              <a:spcBef>
                <a:spcPts val="31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rgbClr val="18D18A"/>
                </a:solidFill>
                <a:latin typeface="Calibri"/>
                <a:ea typeface="Calibri"/>
                <a:cs typeface="Calibri"/>
                <a:sym typeface="Calibri"/>
              </a:rPr>
              <a:t>03</a:t>
            </a:r>
            <a:endParaRPr sz="60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Маркетплейс с коммисионными сборами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20320" marR="1159510" rtl="0" algn="l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Возможность продать часть своего микросервиса с доступом открытым/закрытым к блоку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20320" marR="1535430" rtl="0" algn="l">
              <a:lnSpc>
                <a:spcPct val="100000"/>
              </a:lnSpc>
              <a:spcBef>
                <a:spcPts val="1925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Возможность протестировать функциональность до покупки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0"/>
          <p:cNvSpPr txBox="1"/>
          <p:nvPr/>
        </p:nvSpPr>
        <p:spPr>
          <a:xfrm>
            <a:off x="7459471" y="890143"/>
            <a:ext cx="3015615" cy="13722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rgbClr val="18D18A"/>
                </a:solidFill>
                <a:latin typeface="Calibri"/>
                <a:ea typeface="Calibri"/>
                <a:cs typeface="Calibri"/>
                <a:sym typeface="Calibri"/>
              </a:rPr>
              <a:t>60 </a:t>
            </a:r>
            <a:r>
              <a:rPr b="1" lang="en-US" sz="3200">
                <a:solidFill>
                  <a:srgbClr val="18D18A"/>
                </a:solidFill>
                <a:latin typeface="Calibri"/>
                <a:ea typeface="Calibri"/>
                <a:cs typeface="Calibri"/>
                <a:sym typeface="Calibri"/>
              </a:rPr>
              <a:t>тыс.руб/мес.</a:t>
            </a:r>
            <a:endParaRPr sz="3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16510" rtl="0" algn="r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для систем мониторинга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1460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умного дома и wifi,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1651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предиктивной аналитики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0"/>
          <p:cNvSpPr txBox="1"/>
          <p:nvPr/>
        </p:nvSpPr>
        <p:spPr>
          <a:xfrm>
            <a:off x="6786753" y="2646690"/>
            <a:ext cx="3797935" cy="12738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87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rgbClr val="18D18A"/>
                </a:solidFill>
                <a:latin typeface="Calibri"/>
                <a:ea typeface="Calibri"/>
                <a:cs typeface="Calibri"/>
                <a:sym typeface="Calibri"/>
              </a:rPr>
              <a:t>100 </a:t>
            </a:r>
            <a:r>
              <a:rPr b="1" lang="en-US" sz="3200">
                <a:solidFill>
                  <a:srgbClr val="18D18A"/>
                </a:solidFill>
                <a:latin typeface="Calibri"/>
                <a:ea typeface="Calibri"/>
                <a:cs typeface="Calibri"/>
                <a:sym typeface="Calibri"/>
              </a:rPr>
              <a:t>тыс.руб/мес.*%</a:t>
            </a:r>
            <a:endParaRPr sz="3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172720" rtl="0" algn="r">
              <a:lnSpc>
                <a:spcPct val="100000"/>
              </a:lnSpc>
              <a:spcBef>
                <a:spcPts val="185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Подписочная система от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17272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загрузки сервера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0"/>
          <p:cNvSpPr txBox="1"/>
          <p:nvPr/>
        </p:nvSpPr>
        <p:spPr>
          <a:xfrm>
            <a:off x="7267447" y="4633671"/>
            <a:ext cx="3306445" cy="21329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486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18D18A"/>
                </a:solidFill>
                <a:latin typeface="Calibri"/>
                <a:ea typeface="Calibri"/>
                <a:cs typeface="Calibri"/>
                <a:sym typeface="Calibri"/>
              </a:rPr>
              <a:t>5% от продажи*</a:t>
            </a:r>
            <a:endParaRPr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9525" rtl="0" algn="r">
              <a:lnSpc>
                <a:spcPct val="1084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Самозанятые разработчики,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698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участники хакатонов, студенты,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8890" rtl="0" algn="r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компании для окупаемости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1016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разработки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508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* Без оплаты сервера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" name="Google Shape;301;p11"/>
          <p:cNvGrpSpPr/>
          <p:nvPr/>
        </p:nvGrpSpPr>
        <p:grpSpPr>
          <a:xfrm>
            <a:off x="6858000" y="1871472"/>
            <a:ext cx="5334127" cy="4986528"/>
            <a:chOff x="6858000" y="1871472"/>
            <a:chExt cx="5334127" cy="4986528"/>
          </a:xfrm>
        </p:grpSpPr>
        <p:sp>
          <p:nvSpPr>
            <p:cNvPr id="302" name="Google Shape;302;p11"/>
            <p:cNvSpPr/>
            <p:nvPr/>
          </p:nvSpPr>
          <p:spPr>
            <a:xfrm>
              <a:off x="7525512" y="1871472"/>
              <a:ext cx="4666615" cy="2792095"/>
            </a:xfrm>
            <a:custGeom>
              <a:rect b="b" l="l" r="r" t="t"/>
              <a:pathLst>
                <a:path extrusionOk="0" h="2792095" w="4666615">
                  <a:moveTo>
                    <a:pt x="4666487" y="0"/>
                  </a:moveTo>
                  <a:lnTo>
                    <a:pt x="478028" y="0"/>
                  </a:lnTo>
                  <a:lnTo>
                    <a:pt x="429148" y="2467"/>
                  </a:lnTo>
                  <a:lnTo>
                    <a:pt x="381681" y="9710"/>
                  </a:lnTo>
                  <a:lnTo>
                    <a:pt x="335867" y="21489"/>
                  </a:lnTo>
                  <a:lnTo>
                    <a:pt x="291947" y="37562"/>
                  </a:lnTo>
                  <a:lnTo>
                    <a:pt x="250160" y="57690"/>
                  </a:lnTo>
                  <a:lnTo>
                    <a:pt x="210746" y="81632"/>
                  </a:lnTo>
                  <a:lnTo>
                    <a:pt x="173947" y="109150"/>
                  </a:lnTo>
                  <a:lnTo>
                    <a:pt x="140001" y="140001"/>
                  </a:lnTo>
                  <a:lnTo>
                    <a:pt x="109150" y="173947"/>
                  </a:lnTo>
                  <a:lnTo>
                    <a:pt x="81632" y="210746"/>
                  </a:lnTo>
                  <a:lnTo>
                    <a:pt x="57690" y="250160"/>
                  </a:lnTo>
                  <a:lnTo>
                    <a:pt x="37562" y="291947"/>
                  </a:lnTo>
                  <a:lnTo>
                    <a:pt x="21489" y="335867"/>
                  </a:lnTo>
                  <a:lnTo>
                    <a:pt x="9710" y="381681"/>
                  </a:lnTo>
                  <a:lnTo>
                    <a:pt x="2467" y="429148"/>
                  </a:lnTo>
                  <a:lnTo>
                    <a:pt x="0" y="478027"/>
                  </a:lnTo>
                  <a:lnTo>
                    <a:pt x="0" y="2313940"/>
                  </a:lnTo>
                  <a:lnTo>
                    <a:pt x="2467" y="2362819"/>
                  </a:lnTo>
                  <a:lnTo>
                    <a:pt x="9710" y="2410286"/>
                  </a:lnTo>
                  <a:lnTo>
                    <a:pt x="21489" y="2456100"/>
                  </a:lnTo>
                  <a:lnTo>
                    <a:pt x="37562" y="2500020"/>
                  </a:lnTo>
                  <a:lnTo>
                    <a:pt x="57690" y="2541807"/>
                  </a:lnTo>
                  <a:lnTo>
                    <a:pt x="81632" y="2581221"/>
                  </a:lnTo>
                  <a:lnTo>
                    <a:pt x="109150" y="2618020"/>
                  </a:lnTo>
                  <a:lnTo>
                    <a:pt x="140001" y="2651966"/>
                  </a:lnTo>
                  <a:lnTo>
                    <a:pt x="173947" y="2682817"/>
                  </a:lnTo>
                  <a:lnTo>
                    <a:pt x="210746" y="2710335"/>
                  </a:lnTo>
                  <a:lnTo>
                    <a:pt x="250160" y="2734277"/>
                  </a:lnTo>
                  <a:lnTo>
                    <a:pt x="291947" y="2754405"/>
                  </a:lnTo>
                  <a:lnTo>
                    <a:pt x="335867" y="2770478"/>
                  </a:lnTo>
                  <a:lnTo>
                    <a:pt x="381681" y="2782257"/>
                  </a:lnTo>
                  <a:lnTo>
                    <a:pt x="429148" y="2789500"/>
                  </a:lnTo>
                  <a:lnTo>
                    <a:pt x="478028" y="2791967"/>
                  </a:lnTo>
                  <a:lnTo>
                    <a:pt x="4666487" y="2791967"/>
                  </a:lnTo>
                  <a:lnTo>
                    <a:pt x="4666487" y="0"/>
                  </a:lnTo>
                  <a:close/>
                </a:path>
              </a:pathLst>
            </a:custGeom>
            <a:solidFill>
              <a:srgbClr val="18D18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11"/>
            <p:cNvSpPr/>
            <p:nvPr/>
          </p:nvSpPr>
          <p:spPr>
            <a:xfrm>
              <a:off x="6858000" y="4175760"/>
              <a:ext cx="5334000" cy="2682240"/>
            </a:xfrm>
            <a:custGeom>
              <a:rect b="b" l="l" r="r" t="t"/>
              <a:pathLst>
                <a:path extrusionOk="0" h="2682240" w="5334000">
                  <a:moveTo>
                    <a:pt x="5334000" y="0"/>
                  </a:moveTo>
                  <a:lnTo>
                    <a:pt x="499872" y="0"/>
                  </a:lnTo>
                  <a:lnTo>
                    <a:pt x="451726" y="2288"/>
                  </a:lnTo>
                  <a:lnTo>
                    <a:pt x="404877" y="9012"/>
                  </a:lnTo>
                  <a:lnTo>
                    <a:pt x="359533" y="19963"/>
                  </a:lnTo>
                  <a:lnTo>
                    <a:pt x="315903" y="34933"/>
                  </a:lnTo>
                  <a:lnTo>
                    <a:pt x="274197" y="53710"/>
                  </a:lnTo>
                  <a:lnTo>
                    <a:pt x="234624" y="76087"/>
                  </a:lnTo>
                  <a:lnTo>
                    <a:pt x="197394" y="101853"/>
                  </a:lnTo>
                  <a:lnTo>
                    <a:pt x="162715" y="130799"/>
                  </a:lnTo>
                  <a:lnTo>
                    <a:pt x="130799" y="162715"/>
                  </a:lnTo>
                  <a:lnTo>
                    <a:pt x="101853" y="197394"/>
                  </a:lnTo>
                  <a:lnTo>
                    <a:pt x="76087" y="234624"/>
                  </a:lnTo>
                  <a:lnTo>
                    <a:pt x="53710" y="274197"/>
                  </a:lnTo>
                  <a:lnTo>
                    <a:pt x="34933" y="315903"/>
                  </a:lnTo>
                  <a:lnTo>
                    <a:pt x="19963" y="359533"/>
                  </a:lnTo>
                  <a:lnTo>
                    <a:pt x="9012" y="404877"/>
                  </a:lnTo>
                  <a:lnTo>
                    <a:pt x="2288" y="451726"/>
                  </a:lnTo>
                  <a:lnTo>
                    <a:pt x="0" y="499871"/>
                  </a:lnTo>
                  <a:lnTo>
                    <a:pt x="0" y="2499347"/>
                  </a:lnTo>
                  <a:lnTo>
                    <a:pt x="2288" y="2547489"/>
                  </a:lnTo>
                  <a:lnTo>
                    <a:pt x="9012" y="2594337"/>
                  </a:lnTo>
                  <a:lnTo>
                    <a:pt x="19963" y="2639680"/>
                  </a:lnTo>
                  <a:lnTo>
                    <a:pt x="34565" y="2682238"/>
                  </a:lnTo>
                  <a:lnTo>
                    <a:pt x="5334000" y="2682238"/>
                  </a:lnTo>
                  <a:lnTo>
                    <a:pt x="5334000" y="0"/>
                  </a:lnTo>
                  <a:close/>
                </a:path>
              </a:pathLst>
            </a:custGeom>
            <a:solidFill>
              <a:srgbClr val="00153E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04" name="Google Shape;304;p1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387584" y="4985004"/>
              <a:ext cx="1367027" cy="128320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5" name="Google Shape;305;p11"/>
          <p:cNvSpPr txBox="1"/>
          <p:nvPr>
            <p:ph type="title"/>
          </p:nvPr>
        </p:nvSpPr>
        <p:spPr>
          <a:xfrm>
            <a:off x="1451228" y="227456"/>
            <a:ext cx="1756410" cy="452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61CE91"/>
                </a:solidFill>
              </a:rPr>
              <a:t>Экономика</a:t>
            </a:r>
            <a:endParaRPr/>
          </a:p>
        </p:txBody>
      </p:sp>
      <p:sp>
        <p:nvSpPr>
          <p:cNvPr id="306" name="Google Shape;306;p11"/>
          <p:cNvSpPr txBox="1"/>
          <p:nvPr>
            <p:ph idx="2" type="body"/>
          </p:nvPr>
        </p:nvSpPr>
        <p:spPr>
          <a:xfrm>
            <a:off x="7288530" y="2704845"/>
            <a:ext cx="4360500" cy="26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904875" marR="426719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Мы создаем новые функции для роста ваших проектов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17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31927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Видео-гид</a:t>
            </a:r>
            <a:endParaRPr sz="2000"/>
          </a:p>
          <a:p>
            <a:pPr indent="0" lvl="0" marL="12700" rtl="0" algn="l">
              <a:lnSpc>
                <a:spcPct val="100000"/>
              </a:lnSpc>
              <a:spcBef>
                <a:spcPts val="113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307" name="Google Shape;307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8411" y="216408"/>
            <a:ext cx="1024127" cy="484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855351" y="216408"/>
            <a:ext cx="1800873" cy="993701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11"/>
          <p:cNvSpPr txBox="1"/>
          <p:nvPr/>
        </p:nvSpPr>
        <p:spPr>
          <a:xfrm>
            <a:off x="1415541" y="787145"/>
            <a:ext cx="3335020" cy="30314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939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latin typeface="Calibri"/>
                <a:ea typeface="Calibri"/>
                <a:cs typeface="Calibri"/>
                <a:sym typeface="Calibri"/>
              </a:rPr>
              <a:t>Меры поддержки: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indent="-287020" lvl="0" marL="380365" marR="236220" rtl="0" algn="l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sz="1400">
                <a:latin typeface="Calibri"/>
                <a:ea typeface="Calibri"/>
                <a:cs typeface="Calibri"/>
                <a:sym typeface="Calibri"/>
              </a:rPr>
              <a:t>IT-компаниям нулевую ставку по налогу на прибыль на период до 31 декабря 2024 г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indent="-286385" lvl="0" marL="38036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sz="1400">
                <a:latin typeface="Calibri"/>
                <a:ea typeface="Calibri"/>
                <a:cs typeface="Calibri"/>
                <a:sym typeface="Calibri"/>
              </a:rPr>
              <a:t>Снижение страховых взносов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indent="0" lvl="0" marL="38036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Calibri"/>
                <a:ea typeface="Calibri"/>
                <a:cs typeface="Calibri"/>
                <a:sym typeface="Calibri"/>
              </a:rPr>
              <a:t>за сотрудников компании до 7,6%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indent="-284480" lvl="0" marL="377825" marR="26034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sz="1400">
                <a:latin typeface="Calibri"/>
                <a:ea typeface="Calibri"/>
                <a:cs typeface="Calibri"/>
                <a:sym typeface="Calibri"/>
              </a:rPr>
              <a:t>кредитные займы по ставке до 3% для 	поддержки нынешней деятельности и 	новых решений компаний-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indent="0" lvl="0" marL="380365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Calibri"/>
                <a:ea typeface="Calibri"/>
                <a:cs typeface="Calibri"/>
                <a:sym typeface="Calibri"/>
              </a:rPr>
              <a:t>разработчиков — на сумму до 500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indent="0" lvl="0" marL="380365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Calibri"/>
                <a:ea typeface="Calibri"/>
                <a:cs typeface="Calibri"/>
                <a:sym typeface="Calibri"/>
              </a:rPr>
              <a:t>миллионов и на срок до трех лет;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1340"/>
              </a:spcBef>
              <a:spcAft>
                <a:spcPts val="0"/>
              </a:spcAft>
              <a:buNone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Инвестиции в проект: 31 млн руб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10" name="Google Shape;310;p11"/>
          <p:cNvGraphicFramePr/>
          <p:nvPr/>
        </p:nvGraphicFramePr>
        <p:xfrm>
          <a:off x="1343152" y="395010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{F27727EB-9442-4CA3-BE77-43BB9BBFB532}</a:tableStyleId>
              </a:tblPr>
              <a:tblGrid>
                <a:gridCol w="704850"/>
                <a:gridCol w="1402075"/>
              </a:tblGrid>
              <a:tr h="257175">
                <a:tc>
                  <a:txBody>
                    <a:bodyPr/>
                    <a:lstStyle/>
                    <a:p>
                      <a:pPr indent="0" lvl="0" marL="0" marR="117475" rtl="0" algn="ctr">
                        <a:lnSpc>
                          <a:spcPct val="958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NPV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156845" marR="0" rtl="0" algn="l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320 млн руб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</a:tr>
              <a:tr h="283850">
                <a:tc>
                  <a:txBody>
                    <a:bodyPr/>
                    <a:lstStyle/>
                    <a:p>
                      <a:pPr indent="0" lvl="0" marL="0" marR="117475" rtl="0" algn="ctr">
                        <a:lnSpc>
                          <a:spcPct val="107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IRR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156845" marR="0" rtl="0" algn="l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132%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</a:tr>
              <a:tr h="256550">
                <a:tc>
                  <a:txBody>
                    <a:bodyPr/>
                    <a:lstStyle/>
                    <a:p>
                      <a:pPr indent="0" lvl="0" marL="0" marR="117475" rtl="0" algn="ctr">
                        <a:lnSpc>
                          <a:spcPct val="106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DPBP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156845" marR="0" rtl="0" algn="l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&lt;2 лет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</a:tr>
            </a:tbl>
          </a:graphicData>
        </a:graphic>
      </p:graphicFrame>
      <p:sp>
        <p:nvSpPr>
          <p:cNvPr id="311" name="Google Shape;311;p11"/>
          <p:cNvSpPr txBox="1"/>
          <p:nvPr/>
        </p:nvSpPr>
        <p:spPr>
          <a:xfrm>
            <a:off x="1415541" y="5148833"/>
            <a:ext cx="3180715" cy="574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Запросы к инвесторам: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Финансирование на 8 млн рубл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2023-12-29T18:43:46Z</dcterms:created>
  <dc:creator>Виктория К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2023-12-03T00:00:00Z</vt:filetime>
  </property>
  <property fmtid="{D5CDD505-2E9C-101B-9397-08002B2CF9AE}" pid="3" name="Creator">
    <vt:lpwstr>Microsoft® PowerPoint® LTSC</vt:lpwstr>
  </property>
  <property fmtid="{D5CDD505-2E9C-101B-9397-08002B2CF9AE}" pid="4" name="LastSaved">
    <vt:filetime>2023-12-29T00:00:00Z</vt:filetime>
  </property>
  <property fmtid="{D5CDD505-2E9C-101B-9397-08002B2CF9AE}" pid="5" name="Producer">
    <vt:lpwstr>ABBYY FineReader 14</vt:lpwstr>
  </property>
</Properties>
</file>