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15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498" y="5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4845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rcRect r="6516" b="8318"/>
          <a:stretch>
            <a:fillRect/>
          </a:stretch>
        </p:blipFill>
        <p:spPr>
          <a:xfrm>
            <a:off x="195438" y="-1"/>
            <a:ext cx="20033074" cy="1131570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42975" y="3574472"/>
            <a:ext cx="7400006" cy="3171783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42975" y="6998406"/>
            <a:ext cx="7400006" cy="2732090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" name="Текст 15"/>
          <p:cNvSpPr>
            <a:spLocks noGrp="1"/>
          </p:cNvSpPr>
          <p:nvPr>
            <p:ph type="body" sz="quarter" idx="21" hasCustomPrompt="1"/>
          </p:nvPr>
        </p:nvSpPr>
        <p:spPr>
          <a:xfrm>
            <a:off x="965200" y="10374313"/>
            <a:ext cx="3678238" cy="531813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0D7C0"/>
                </a:solidFill>
              </a:defRPr>
            </a:lvl1pPr>
          </a:lstStyle>
          <a:p>
            <a:r>
              <a:t>Обозначение версионности документа</a:t>
            </a:r>
          </a:p>
        </p:txBody>
      </p:sp>
      <p:pic>
        <p:nvPicPr>
          <p:cNvPr id="18" name="Рисунок 13" descr="Рисунок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1537" y="725487"/>
            <a:ext cx="5432747" cy="1975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Рисунок 8" descr="Рисунок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9716980" y="10487977"/>
            <a:ext cx="4690958" cy="60245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7" descr="Рисунок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88226" y="566927"/>
            <a:ext cx="10849820" cy="11651676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88111" y="3574472"/>
            <a:ext cx="7400006" cy="317178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88111" y="7242047"/>
            <a:ext cx="7400006" cy="24884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" name="Текст 15"/>
          <p:cNvSpPr>
            <a:spLocks noGrp="1"/>
          </p:cNvSpPr>
          <p:nvPr>
            <p:ph type="body" sz="quarter" idx="21" hasCustomPrompt="1"/>
          </p:nvPr>
        </p:nvSpPr>
        <p:spPr>
          <a:xfrm>
            <a:off x="910336" y="10374313"/>
            <a:ext cx="3678238" cy="531813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0D7C0"/>
                </a:solidFill>
              </a:defRPr>
            </a:lvl1pPr>
          </a:lstStyle>
          <a:p>
            <a:r>
              <a:t>Обозначение версионности документа</a:t>
            </a:r>
          </a:p>
        </p:txBody>
      </p:sp>
      <p:pic>
        <p:nvPicPr>
          <p:cNvPr id="31" name="Рисунок 13" descr="Рисунок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40509"/>
            <a:ext cx="5432747" cy="19755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Рисунок 8" descr="Рисунок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725487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9716980" y="10487977"/>
            <a:ext cx="4690958" cy="60245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813822"/>
            <a:ext cx="8793163" cy="911091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sp>
        <p:nvSpPr>
          <p:cNvPr id="44" name="Текст 8"/>
          <p:cNvSpPr>
            <a:spLocks noGrp="1"/>
          </p:cNvSpPr>
          <p:nvPr>
            <p:ph type="body" sz="half" idx="21"/>
          </p:nvPr>
        </p:nvSpPr>
        <p:spPr>
          <a:xfrm>
            <a:off x="894587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45" name="Текст 8"/>
          <p:cNvSpPr>
            <a:spLocks noGrp="1"/>
          </p:cNvSpPr>
          <p:nvPr>
            <p:ph type="body" sz="half" idx="22"/>
          </p:nvPr>
        </p:nvSpPr>
        <p:spPr>
          <a:xfrm>
            <a:off x="10544365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46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10495788" y="1813822"/>
            <a:ext cx="8841740" cy="911091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</a:lstStyle>
          <a:p>
            <a:r>
              <a:t>Образец подзаголовка</a:t>
            </a:r>
          </a:p>
        </p:txBody>
      </p:sp>
      <p:sp>
        <p:nvSpPr>
          <p:cNvPr id="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9053423" y="10759709"/>
            <a:ext cx="273657" cy="26425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728886"/>
            <a:ext cx="9741218" cy="911091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sp>
        <p:nvSpPr>
          <p:cNvPr id="58" name="Текст 8"/>
          <p:cNvSpPr>
            <a:spLocks noGrp="1"/>
          </p:cNvSpPr>
          <p:nvPr>
            <p:ph type="body" idx="21"/>
          </p:nvPr>
        </p:nvSpPr>
        <p:spPr>
          <a:xfrm>
            <a:off x="894587" y="2942400"/>
            <a:ext cx="1842465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5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9053423" y="10759709"/>
            <a:ext cx="273657" cy="26425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107925" y="3344736"/>
            <a:ext cx="8211316" cy="911090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6" cy="911089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sp>
        <p:nvSpPr>
          <p:cNvPr id="70" name="Текст 8"/>
          <p:cNvSpPr>
            <a:spLocks noGrp="1"/>
          </p:cNvSpPr>
          <p:nvPr>
            <p:ph type="body" sz="half" idx="21"/>
          </p:nvPr>
        </p:nvSpPr>
        <p:spPr>
          <a:xfrm>
            <a:off x="11107925" y="4483208"/>
            <a:ext cx="8211316" cy="5707825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71" name="Рисунок 2"/>
          <p:cNvSpPr>
            <a:spLocks noGrp="1"/>
          </p:cNvSpPr>
          <p:nvPr>
            <p:ph type="pic" idx="22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10" descr="Рисунок 10"/>
          <p:cNvPicPr>
            <a:picLocks noChangeAspect="1"/>
          </p:cNvPicPr>
          <p:nvPr/>
        </p:nvPicPr>
        <p:blipFill>
          <a:blip r:embed="rId3">
            <a:alphaModFix amt="58000"/>
            <a:extLst/>
          </a:blip>
          <a:stretch>
            <a:fillRect/>
          </a:stretch>
        </p:blipFill>
        <p:spPr>
          <a:xfrm>
            <a:off x="8650224" y="-2453964"/>
            <a:ext cx="14708920" cy="13769664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pic>
        <p:nvPicPr>
          <p:cNvPr id="82" name="Рисунок 8" descr="Рисунок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Рисунок 9" descr="Рисунок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Текст 8"/>
          <p:cNvSpPr>
            <a:spLocks noGrp="1"/>
          </p:cNvSpPr>
          <p:nvPr>
            <p:ph type="body" idx="21"/>
          </p:nvPr>
        </p:nvSpPr>
        <p:spPr>
          <a:xfrm>
            <a:off x="894586" y="2942400"/>
            <a:ext cx="18432492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9053423" y="10759709"/>
            <a:ext cx="273657" cy="26425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10" descr="Рисунок 10"/>
          <p:cNvPicPr>
            <a:picLocks noChangeAspect="1"/>
          </p:cNvPicPr>
          <p:nvPr/>
        </p:nvPicPr>
        <p:blipFill>
          <a:blip r:embed="rId3">
            <a:alphaModFix amt="58000"/>
            <a:extLst/>
          </a:blip>
          <a:stretch>
            <a:fillRect/>
          </a:stretch>
        </p:blipFill>
        <p:spPr>
          <a:xfrm rot="10800000">
            <a:off x="-2925209" y="4296695"/>
            <a:ext cx="10473264" cy="980448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pic>
        <p:nvPicPr>
          <p:cNvPr id="95" name="Рисунок 8" descr="Рисунок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Рисунок 9" descr="Рисунок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Текст 8"/>
          <p:cNvSpPr>
            <a:spLocks noGrp="1"/>
          </p:cNvSpPr>
          <p:nvPr>
            <p:ph type="body" sz="half" idx="21"/>
          </p:nvPr>
        </p:nvSpPr>
        <p:spPr>
          <a:xfrm>
            <a:off x="894587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98" name="Текст 8"/>
          <p:cNvSpPr>
            <a:spLocks noGrp="1"/>
          </p:cNvSpPr>
          <p:nvPr>
            <p:ph type="body" sz="half" idx="22"/>
          </p:nvPr>
        </p:nvSpPr>
        <p:spPr>
          <a:xfrm>
            <a:off x="10544365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9053423" y="10759709"/>
            <a:ext cx="273657" cy="26425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Рисунок 11" descr="Рисунок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7138" y="225634"/>
            <a:ext cx="16355822" cy="15633029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sp>
        <p:nvSpPr>
          <p:cNvPr id="111" name="Текст 8"/>
          <p:cNvSpPr>
            <a:spLocks noGrp="1"/>
          </p:cNvSpPr>
          <p:nvPr>
            <p:ph type="body" sz="half" idx="21"/>
          </p:nvPr>
        </p:nvSpPr>
        <p:spPr>
          <a:xfrm>
            <a:off x="894587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112" name="Текст 8"/>
          <p:cNvSpPr>
            <a:spLocks noGrp="1"/>
          </p:cNvSpPr>
          <p:nvPr>
            <p:ph type="body" sz="half" idx="22"/>
          </p:nvPr>
        </p:nvSpPr>
        <p:spPr>
          <a:xfrm>
            <a:off x="10544365" y="2942400"/>
            <a:ext cx="8793164" cy="7554912"/>
          </a:xfrm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sp>
        <p:nvSpPr>
          <p:cNvPr id="1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Пользовательский макет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15317" y="496093"/>
            <a:ext cx="5977225" cy="526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05103" y="458193"/>
            <a:ext cx="1914138" cy="712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Рисунок 11" descr="Рисунок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7138" y="225634"/>
            <a:ext cx="16355822" cy="15633029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4588" y="1589087"/>
            <a:ext cx="9741218" cy="1135825"/>
          </a:xfrm>
          <a:prstGeom prst="rect">
            <a:avLst/>
          </a:prstGeom>
        </p:spPr>
        <p:txBody>
          <a:bodyPr/>
          <a:lstStyle>
            <a:lvl1pPr indent="15875">
              <a:defRPr sz="2800"/>
            </a:lvl1pPr>
            <a:lvl2pPr marL="723900" indent="-266700">
              <a:buSzPct val="100000"/>
              <a:buChar char="•"/>
              <a:defRPr sz="2800"/>
            </a:lvl2pPr>
            <a:lvl3pPr marL="1234439" indent="-320039">
              <a:buSzPct val="100000"/>
              <a:buChar char="•"/>
              <a:defRPr sz="2800"/>
            </a:lvl3pPr>
            <a:lvl4pPr marL="1727200" indent="-355600">
              <a:buSzPct val="100000"/>
              <a:buChar char="•"/>
              <a:defRPr sz="2800"/>
            </a:lvl4pPr>
            <a:lvl5pPr marL="2184400" indent="-355600">
              <a:buSzPct val="100000"/>
              <a:buChar char="•"/>
              <a:defRPr sz="2800"/>
            </a:lvl5pPr>
          </a:lstStyle>
          <a:p>
            <a:r>
              <a:t>Образец подзаголовка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90"/>
          </a:xfrm>
          <a:prstGeom prst="rect">
            <a:avLst/>
          </a:prstGeom>
        </p:spPr>
        <p:txBody>
          <a:bodyPr anchor="t"/>
          <a:lstStyle>
            <a:lvl1pPr>
              <a:defRPr sz="4400" b="0"/>
            </a:lvl1pPr>
          </a:lstStyle>
          <a:p>
            <a:r>
              <a:t>Текст заголовка</a:t>
            </a:r>
          </a:p>
        </p:txBody>
      </p:sp>
      <p:sp>
        <p:nvSpPr>
          <p:cNvPr id="125" name="Текст 8"/>
          <p:cNvSpPr>
            <a:spLocks noGrp="1"/>
          </p:cNvSpPr>
          <p:nvPr>
            <p:ph type="body" sz="quarter" idx="21" hasCustomPrompt="1"/>
          </p:nvPr>
        </p:nvSpPr>
        <p:spPr>
          <a:xfrm>
            <a:off x="894588" y="7261818"/>
            <a:ext cx="4134612" cy="2103121"/>
          </a:xfrm>
          <a:prstGeom prst="rect">
            <a:avLst/>
          </a:prstGeom>
        </p:spPr>
        <p:txBody>
          <a:bodyPr/>
          <a:lstStyle>
            <a:lvl1pPr indent="15875">
              <a:defRPr sz="2000"/>
            </a:lvl1pPr>
          </a:lstStyle>
          <a:p>
            <a:r>
              <a:t>Описание</a:t>
            </a:r>
          </a:p>
        </p:txBody>
      </p:sp>
      <p:sp>
        <p:nvSpPr>
          <p:cNvPr id="126" name="Рисунок 2"/>
          <p:cNvSpPr>
            <a:spLocks noGrp="1"/>
          </p:cNvSpPr>
          <p:nvPr>
            <p:ph type="pic" sz="quarter" idx="22"/>
          </p:nvPr>
        </p:nvSpPr>
        <p:spPr>
          <a:xfrm>
            <a:off x="895350" y="3949700"/>
            <a:ext cx="2139950" cy="2141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Текст 8"/>
          <p:cNvSpPr>
            <a:spLocks noGrp="1"/>
          </p:cNvSpPr>
          <p:nvPr>
            <p:ph type="body" sz="quarter" idx="23" hasCustomPrompt="1"/>
          </p:nvPr>
        </p:nvSpPr>
        <p:spPr>
          <a:xfrm>
            <a:off x="894588" y="6621739"/>
            <a:ext cx="4134612" cy="438913"/>
          </a:xfrm>
          <a:prstGeom prst="rect">
            <a:avLst/>
          </a:prstGeom>
        </p:spPr>
        <p:txBody>
          <a:bodyPr/>
          <a:lstStyle>
            <a:lvl1pPr indent="15875">
              <a:defRPr sz="2800" b="1"/>
            </a:lvl1pPr>
          </a:lstStyle>
          <a:p>
            <a:r>
              <a:t>Описание</a:t>
            </a:r>
          </a:p>
        </p:txBody>
      </p:sp>
      <p:sp>
        <p:nvSpPr>
          <p:cNvPr id="128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5644134" y="7261818"/>
            <a:ext cx="4134613" cy="2103121"/>
          </a:xfrm>
          <a:prstGeom prst="rect">
            <a:avLst/>
          </a:prstGeom>
        </p:spPr>
        <p:txBody>
          <a:bodyPr/>
          <a:lstStyle>
            <a:lvl1pPr indent="15875">
              <a:defRPr sz="2000"/>
            </a:lvl1pPr>
          </a:lstStyle>
          <a:p>
            <a:r>
              <a:t>Описание</a:t>
            </a:r>
          </a:p>
        </p:txBody>
      </p:sp>
      <p:sp>
        <p:nvSpPr>
          <p:cNvPr id="129" name="Рисунок 2"/>
          <p:cNvSpPr>
            <a:spLocks noGrp="1"/>
          </p:cNvSpPr>
          <p:nvPr>
            <p:ph type="pic" sz="quarter" idx="25"/>
          </p:nvPr>
        </p:nvSpPr>
        <p:spPr>
          <a:xfrm>
            <a:off x="5644896" y="3949700"/>
            <a:ext cx="2139951" cy="2141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0" name="Текст 8"/>
          <p:cNvSpPr>
            <a:spLocks noGrp="1"/>
          </p:cNvSpPr>
          <p:nvPr>
            <p:ph type="body" sz="quarter" idx="26" hasCustomPrompt="1"/>
          </p:nvPr>
        </p:nvSpPr>
        <p:spPr>
          <a:xfrm>
            <a:off x="5644134" y="6621739"/>
            <a:ext cx="4134613" cy="438913"/>
          </a:xfrm>
          <a:prstGeom prst="rect">
            <a:avLst/>
          </a:prstGeom>
        </p:spPr>
        <p:txBody>
          <a:bodyPr/>
          <a:lstStyle>
            <a:lvl1pPr indent="15875">
              <a:defRPr sz="2800" b="1"/>
            </a:lvl1pPr>
          </a:lstStyle>
          <a:p>
            <a:r>
              <a:t>Описание</a:t>
            </a:r>
          </a:p>
        </p:txBody>
      </p:sp>
      <p:sp>
        <p:nvSpPr>
          <p:cNvPr id="131" name="Текст 8"/>
          <p:cNvSpPr>
            <a:spLocks noGrp="1"/>
          </p:cNvSpPr>
          <p:nvPr>
            <p:ph type="body" sz="quarter" idx="27" hasCustomPrompt="1"/>
          </p:nvPr>
        </p:nvSpPr>
        <p:spPr>
          <a:xfrm>
            <a:off x="10393680" y="7261818"/>
            <a:ext cx="4134613" cy="2103121"/>
          </a:xfrm>
          <a:prstGeom prst="rect">
            <a:avLst/>
          </a:prstGeom>
        </p:spPr>
        <p:txBody>
          <a:bodyPr/>
          <a:lstStyle>
            <a:lvl1pPr indent="15875">
              <a:defRPr sz="2000"/>
            </a:lvl1pPr>
          </a:lstStyle>
          <a:p>
            <a:r>
              <a:t>Описание</a:t>
            </a:r>
          </a:p>
        </p:txBody>
      </p:sp>
      <p:sp>
        <p:nvSpPr>
          <p:cNvPr id="132" name="Рисунок 2"/>
          <p:cNvSpPr>
            <a:spLocks noGrp="1"/>
          </p:cNvSpPr>
          <p:nvPr>
            <p:ph type="pic" sz="quarter" idx="28"/>
          </p:nvPr>
        </p:nvSpPr>
        <p:spPr>
          <a:xfrm>
            <a:off x="10394442" y="3949700"/>
            <a:ext cx="2139951" cy="2141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3" name="Текст 8"/>
          <p:cNvSpPr>
            <a:spLocks noGrp="1"/>
          </p:cNvSpPr>
          <p:nvPr>
            <p:ph type="body" sz="quarter" idx="29" hasCustomPrompt="1"/>
          </p:nvPr>
        </p:nvSpPr>
        <p:spPr>
          <a:xfrm>
            <a:off x="10393680" y="6621739"/>
            <a:ext cx="4134613" cy="438913"/>
          </a:xfrm>
          <a:prstGeom prst="rect">
            <a:avLst/>
          </a:prstGeom>
        </p:spPr>
        <p:txBody>
          <a:bodyPr/>
          <a:lstStyle>
            <a:lvl1pPr indent="15875">
              <a:defRPr sz="2800" b="1"/>
            </a:lvl1pPr>
          </a:lstStyle>
          <a:p>
            <a:r>
              <a:t>Описание</a:t>
            </a:r>
          </a:p>
        </p:txBody>
      </p:sp>
      <p:sp>
        <p:nvSpPr>
          <p:cNvPr id="134" name="Текст 8"/>
          <p:cNvSpPr>
            <a:spLocks noGrp="1"/>
          </p:cNvSpPr>
          <p:nvPr>
            <p:ph type="body" sz="quarter" idx="30" hasCustomPrompt="1"/>
          </p:nvPr>
        </p:nvSpPr>
        <p:spPr>
          <a:xfrm>
            <a:off x="15143226" y="7261818"/>
            <a:ext cx="4134613" cy="2103121"/>
          </a:xfrm>
          <a:prstGeom prst="rect">
            <a:avLst/>
          </a:prstGeom>
        </p:spPr>
        <p:txBody>
          <a:bodyPr/>
          <a:lstStyle>
            <a:lvl1pPr indent="15875">
              <a:defRPr sz="2000"/>
            </a:lvl1pPr>
          </a:lstStyle>
          <a:p>
            <a:r>
              <a:t>Описание</a:t>
            </a:r>
          </a:p>
        </p:txBody>
      </p:sp>
      <p:sp>
        <p:nvSpPr>
          <p:cNvPr id="135" name="Рисунок 2"/>
          <p:cNvSpPr>
            <a:spLocks noGrp="1"/>
          </p:cNvSpPr>
          <p:nvPr>
            <p:ph type="pic" sz="quarter" idx="31"/>
          </p:nvPr>
        </p:nvSpPr>
        <p:spPr>
          <a:xfrm>
            <a:off x="15143987" y="3949700"/>
            <a:ext cx="2139951" cy="2141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6" name="Текст 8"/>
          <p:cNvSpPr>
            <a:spLocks noGrp="1"/>
          </p:cNvSpPr>
          <p:nvPr>
            <p:ph type="body" sz="quarter" idx="32" hasCustomPrompt="1"/>
          </p:nvPr>
        </p:nvSpPr>
        <p:spPr>
          <a:xfrm>
            <a:off x="15143226" y="6621739"/>
            <a:ext cx="4134613" cy="438913"/>
          </a:xfrm>
          <a:prstGeom prst="rect">
            <a:avLst/>
          </a:prstGeom>
        </p:spPr>
        <p:txBody>
          <a:bodyPr/>
          <a:lstStyle>
            <a:lvl1pPr indent="15875">
              <a:defRPr sz="2800" b="1"/>
            </a:lvl1pPr>
          </a:lstStyle>
          <a:p>
            <a:r>
              <a:t>Описание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Уровень текста 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5" name="Образец разделителя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разделителя</a:t>
            </a:r>
          </a:p>
        </p:txBody>
      </p:sp>
      <p:sp>
        <p:nvSpPr>
          <p:cNvPr id="1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63345" y="-3760202"/>
            <a:ext cx="15445313" cy="144641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06400" y="5923755"/>
            <a:ext cx="15078076" cy="2732089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6" name="Образец разделителя"/>
          <p:cNvSpPr txBox="1"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6" cy="2185989"/>
          </a:xfrm>
          <a:prstGeom prst="rect">
            <a:avLst/>
          </a:prstGeom>
        </p:spPr>
        <p:txBody>
          <a:bodyPr/>
          <a:lstStyle/>
          <a:p>
            <a:r>
              <a:t>Образец разделителя</a:t>
            </a:r>
          </a:p>
        </p:txBody>
      </p:sp>
      <p:pic>
        <p:nvPicPr>
          <p:cNvPr id="157" name="Рисунок 16" descr="Рисунок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6400" y="714058"/>
            <a:ext cx="3177670" cy="1182389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41612" y="5923755"/>
            <a:ext cx="8769554" cy="27320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6" name="Образец разделителя"/>
          <p:cNvSpPr txBox="1">
            <a:spLocks noGrp="1"/>
          </p:cNvSpPr>
          <p:nvPr>
            <p:ph type="title" hasCustomPrompt="1"/>
          </p:nvPr>
        </p:nvSpPr>
        <p:spPr>
          <a:xfrm>
            <a:off x="941612" y="3471862"/>
            <a:ext cx="8769554" cy="21859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pic>
        <p:nvPicPr>
          <p:cNvPr id="167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97804" y="-1758684"/>
            <a:ext cx="15018688" cy="15364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Рисунок 18" descr="Рисунок 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56372"/>
            <a:ext cx="3049856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2975" y="756372"/>
            <a:ext cx="3049856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41612" y="5923755"/>
            <a:ext cx="8769554" cy="27320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0" name="Образец разделителя"/>
          <p:cNvSpPr txBox="1">
            <a:spLocks noGrp="1"/>
          </p:cNvSpPr>
          <p:nvPr>
            <p:ph type="title" hasCustomPrompt="1"/>
          </p:nvPr>
        </p:nvSpPr>
        <p:spPr>
          <a:xfrm>
            <a:off x="941612" y="3471862"/>
            <a:ext cx="8769554" cy="21859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Рисунок 4" descr="Рисунок 4"/>
          <p:cNvPicPr>
            <a:picLocks noChangeAspect="1"/>
          </p:cNvPicPr>
          <p:nvPr/>
        </p:nvPicPr>
        <p:blipFill>
          <a:blip r:embed="rId3">
            <a:extLst/>
          </a:blip>
          <a:srcRect l="9099" t="15718" r="12463" b="31481"/>
          <a:stretch>
            <a:fillRect/>
          </a:stretch>
        </p:blipFill>
        <p:spPr>
          <a:xfrm>
            <a:off x="5163451" y="-2088439"/>
            <a:ext cx="18969643" cy="13404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Рисунок 11" descr="Рисунок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2975" y="756372"/>
            <a:ext cx="3049856" cy="1109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Рисунок 10" descr="Рисунок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41612" y="5923755"/>
            <a:ext cx="8769554" cy="27320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2" name="Образец разделителя"/>
          <p:cNvSpPr txBox="1">
            <a:spLocks noGrp="1"/>
          </p:cNvSpPr>
          <p:nvPr>
            <p:ph type="title" hasCustomPrompt="1"/>
          </p:nvPr>
        </p:nvSpPr>
        <p:spPr>
          <a:xfrm>
            <a:off x="941612" y="3471862"/>
            <a:ext cx="8769554" cy="21859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Образец разделителя</a:t>
            </a:r>
          </a:p>
        </p:txBody>
      </p:sp>
      <p:sp>
        <p:nvSpPr>
          <p:cNvPr id="19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88111" y="5923755"/>
            <a:ext cx="15078076" cy="2732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3" name="Рисунок 11" descr="Рисунок 11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 rot="175391">
            <a:off x="5474784" y="-2762629"/>
            <a:ext cx="17590816" cy="1684095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Образец разделителя"/>
          <p:cNvSpPr txBox="1">
            <a:spLocks noGrp="1"/>
          </p:cNvSpPr>
          <p:nvPr>
            <p:ph type="title"/>
          </p:nvPr>
        </p:nvSpPr>
        <p:spPr>
          <a:xfrm>
            <a:off x="888111" y="3471862"/>
            <a:ext cx="17338676" cy="2185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Образец разделителя</a:t>
            </a:r>
          </a:p>
        </p:txBody>
      </p:sp>
      <p:pic>
        <p:nvPicPr>
          <p:cNvPr id="5" name="Рисунок 10" descr="Рисунок 10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888111" y="714058"/>
            <a:ext cx="3177670" cy="118238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Рисунок 8" descr="Рисунок 8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13009875" y="458194"/>
            <a:ext cx="6407296" cy="56462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8998559" y="10759709"/>
            <a:ext cx="273656" cy="26425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200">
                <a:solidFill>
                  <a:srgbClr val="76717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835026" y="3929658"/>
            <a:ext cx="6211611" cy="19525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7200"/>
            </a:pPr>
            <a:r>
              <a:rPr sz="9600" dirty="0" err="1">
                <a:latin typeface="Times New Roman" pitchFamily="18" charset="0"/>
                <a:cs typeface="Times New Roman" pitchFamily="18" charset="0"/>
              </a:rPr>
              <a:t>Stud.live</a:t>
            </a:r>
            <a:endParaRPr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Подзаголовок 2"/>
          <p:cNvSpPr txBox="1">
            <a:spLocks noGrp="1"/>
          </p:cNvSpPr>
          <p:nvPr>
            <p:ph type="body" sz="quarter" idx="1"/>
          </p:nvPr>
        </p:nvSpPr>
        <p:spPr>
          <a:xfrm>
            <a:off x="763018" y="7242026"/>
            <a:ext cx="8371851" cy="2664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sz="3200" dirty="0" err="1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в Telegram,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молодежи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который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помогает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молодым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людям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разнообразить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свой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досуг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найти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какие-либо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полезные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занятия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вечер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Заголовок 14"/>
          <p:cNvSpPr txBox="1">
            <a:spLocks noGrp="1"/>
          </p:cNvSpPr>
          <p:nvPr>
            <p:ph type="title"/>
          </p:nvPr>
        </p:nvSpPr>
        <p:spPr>
          <a:xfrm>
            <a:off x="741137" y="1213401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6000" dirty="0" err="1">
                <a:latin typeface="Times New Roman" pitchFamily="18" charset="0"/>
                <a:cs typeface="Times New Roman" pitchFamily="18" charset="0"/>
              </a:rPr>
              <a:t>проекта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" name="Текст 19"/>
          <p:cNvSpPr>
            <a:spLocks noGrp="1"/>
          </p:cNvSpPr>
          <p:nvPr>
            <p:ph type="body" idx="21"/>
          </p:nvPr>
        </p:nvSpPr>
        <p:spPr>
          <a:xfrm>
            <a:off x="948556" y="2942400"/>
            <a:ext cx="8959478" cy="755491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2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indent="450000" algn="just"/>
            <a:r>
              <a:rPr sz="4400" dirty="0" err="1">
                <a:latin typeface="Times New Roman" pitchFamily="18" charset="0"/>
                <a:cs typeface="Times New Roman" pitchFamily="18" charset="0"/>
              </a:rPr>
              <a:t>Доступ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утилитам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инструментам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настроить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так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присылал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оповещения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крупных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предстоящих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мероприятиях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присылал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афиша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кинотеатров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театров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неделю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9" name="Текст 20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pic>
        <p:nvPicPr>
          <p:cNvPr id="210" name="Изображен." descr="Изображен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84722" y="1668946"/>
            <a:ext cx="8912449" cy="8912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Заголовок 9"/>
          <p:cNvSpPr txBox="1">
            <a:spLocks noGrp="1"/>
          </p:cNvSpPr>
          <p:nvPr>
            <p:ph type="title"/>
          </p:nvPr>
        </p:nvSpPr>
        <p:spPr>
          <a:xfrm>
            <a:off x="737160" y="1200191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Проблема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" name="Текст 13"/>
          <p:cNvSpPr>
            <a:spLocks noGrp="1"/>
          </p:cNvSpPr>
          <p:nvPr>
            <p:ph type="body" idx="21"/>
          </p:nvPr>
        </p:nvSpPr>
        <p:spPr>
          <a:xfrm>
            <a:off x="835026" y="3353594"/>
            <a:ext cx="9085455" cy="755491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defRPr sz="2800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Длительный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поиск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проходящих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отсутствие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возможности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провести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весело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свободное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875">
              <a:defRPr sz="2000"/>
            </a:pP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15" name="Текст 1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indent="15875">
              <a:defRPr sz="2000"/>
            </a:pPr>
            <a:endParaRPr/>
          </a:p>
        </p:txBody>
      </p:sp>
      <p:pic>
        <p:nvPicPr>
          <p:cNvPr id="216" name="Изображен." descr="Изображен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8378" y="1655736"/>
            <a:ext cx="8925137" cy="8938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Заголовок 1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Решение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Текст 8"/>
          <p:cNvSpPr>
            <a:spLocks noGrp="1"/>
          </p:cNvSpPr>
          <p:nvPr>
            <p:ph type="body" idx="21"/>
          </p:nvPr>
        </p:nvSpPr>
        <p:spPr>
          <a:xfrm>
            <a:off x="894587" y="1553394"/>
            <a:ext cx="18424654" cy="894391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indent="450000" algn="just" defTabSz="877823">
              <a:lnSpc>
                <a:spcPct val="120000"/>
              </a:lnSpc>
              <a:spcBef>
                <a:spcPts val="0"/>
              </a:spcBef>
              <a:defRPr sz="2304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решает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проблему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информированности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молодежи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именно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о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возможных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предстоящих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мероприятиях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города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Йошкар-Ола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 defTabSz="877823">
              <a:lnSpc>
                <a:spcPct val="120000"/>
              </a:lnSpc>
              <a:spcBef>
                <a:spcPts val="0"/>
              </a:spcBef>
              <a:defRPr sz="2304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предлагает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наличие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площадке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Telegram, с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ежедневным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обновлением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качестве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молодежи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проинформируют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аудиторию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предстоящих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мероприятиях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поможет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провести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свое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вне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дома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общежития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 defTabSz="877823">
              <a:lnSpc>
                <a:spcPct val="120000"/>
              </a:lnSpc>
              <a:spcBef>
                <a:spcPts val="0"/>
              </a:spcBef>
              <a:defRPr sz="2304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нацелены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предпочитают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культурно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развиваться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свободное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учёбы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 defTabSz="877823">
              <a:lnSpc>
                <a:spcPct val="120000"/>
              </a:lnSpc>
              <a:spcBef>
                <a:spcPts val="0"/>
              </a:spcBef>
              <a:defRPr sz="2304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также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будет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интересна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общительных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так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как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будут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открыты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комментарии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обсуждения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тех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иных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мероприятий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Они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что-то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посоветовать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сами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же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узнать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кого-то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интересное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предстоящее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0000" algn="just" defTabSz="877823">
              <a:lnSpc>
                <a:spcPct val="120000"/>
              </a:lnSpc>
              <a:spcBef>
                <a:spcPts val="0"/>
              </a:spcBef>
              <a:defRPr sz="2304">
                <a:latin typeface="Roboto"/>
                <a:ea typeface="Roboto"/>
                <a:cs typeface="Roboto"/>
                <a:sym typeface="Roboto"/>
              </a:defRPr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предлагает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наличие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площадке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Telegram, с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ежедневным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обновлением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качестве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молодежи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проинформируют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аудиторию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предстоящих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мероприятиях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поможет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провести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свое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вне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дома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общежития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239" defTabSz="877823">
              <a:spcBef>
                <a:spcPts val="900"/>
              </a:spcBef>
              <a:defRPr sz="1919"/>
            </a:pPr>
            <a:r>
              <a:rPr dirty="0"/>
              <a:t/>
            </a:r>
            <a:br>
              <a:rPr dirty="0"/>
            </a:b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Заголовок 1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Рынок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Текст 5"/>
          <p:cNvSpPr>
            <a:spLocks noGrp="1"/>
          </p:cNvSpPr>
          <p:nvPr>
            <p:ph type="body" idx="21"/>
          </p:nvPr>
        </p:nvSpPr>
        <p:spPr>
          <a:xfrm>
            <a:off x="763018" y="4433714"/>
            <a:ext cx="7632848" cy="20882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Tx/>
              <a:buChar char="-"/>
              <a:defRPr sz="2000"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Группы в социальных сетях;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 sz="2000"/>
            </a:pP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Tx/>
              <a:buChar char="-"/>
              <a:defRPr sz="2000"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телеграм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-каналы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Tx/>
              <a:buChar char="-"/>
              <a:defRPr sz="2000"/>
            </a:pP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098" y="1834701"/>
            <a:ext cx="8695013" cy="869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Заголовок 1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algn="just"/>
            <a:r>
              <a:rPr sz="6000" dirty="0" err="1">
                <a:latin typeface="Times New Roman" pitchFamily="18" charset="0"/>
                <a:cs typeface="Times New Roman" pitchFamily="18" charset="0"/>
              </a:rPr>
              <a:t>Бизнес-модель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Текст 5"/>
          <p:cNvSpPr>
            <a:spLocks noGrp="1"/>
          </p:cNvSpPr>
          <p:nvPr>
            <p:ph type="body" idx="21"/>
          </p:nvPr>
        </p:nvSpPr>
        <p:spPr>
          <a:xfrm>
            <a:off x="474986" y="2633514"/>
            <a:ext cx="11737304" cy="842493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службы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обслуживание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чат-боте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Разработка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доработка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информации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группе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</a:pP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Расширение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штата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сотрудников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9" name="Изображен." descr="Изображен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56186" y="4029018"/>
            <a:ext cx="6786936" cy="6786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Заголовок 1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Текущие</a:t>
            </a:r>
            <a:r>
              <a:rPr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6000" dirty="0" err="1">
                <a:latin typeface="Times New Roman" pitchFamily="18" charset="0"/>
                <a:cs typeface="Times New Roman" pitchFamily="18" charset="0"/>
              </a:rPr>
              <a:t>результаты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Текст 11"/>
          <p:cNvSpPr>
            <a:spLocks noGrp="1"/>
          </p:cNvSpPr>
          <p:nvPr>
            <p:ph type="body" idx="21"/>
          </p:nvPr>
        </p:nvSpPr>
        <p:spPr>
          <a:xfrm>
            <a:off x="907034" y="2529881"/>
            <a:ext cx="18432492" cy="87999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Создана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Telegram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Создан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чат-бот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данной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группе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Ведется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привлечению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подписчиков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данную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группу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3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Ведутся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поиску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партнеров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сотрудничества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894588" y="1589087"/>
            <a:ext cx="17510390" cy="1135825"/>
          </a:xfrm>
          <a:prstGeom prst="rect">
            <a:avLst/>
          </a:prstGeom>
        </p:spPr>
        <p:txBody>
          <a:bodyPr/>
          <a:lstStyle/>
          <a:p>
            <a:r>
              <a:rPr sz="4000" dirty="0" err="1">
                <a:latin typeface="Times New Roman" pitchFamily="18" charset="0"/>
                <a:cs typeface="Times New Roman" pitchFamily="18" charset="0"/>
              </a:rPr>
              <a:t>Ключевые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члены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ваше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команды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(CEO, CTO и СMO),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опыт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компетенции</a:t>
            </a:r>
            <a:r>
              <a:rPr dirty="0"/>
              <a:t>;</a:t>
            </a:r>
          </a:p>
        </p:txBody>
      </p:sp>
      <p:sp>
        <p:nvSpPr>
          <p:cNvPr id="237" name="Заголовок 1"/>
          <p:cNvSpPr txBox="1">
            <a:spLocks noGrp="1"/>
          </p:cNvSpPr>
          <p:nvPr>
            <p:ph type="title"/>
          </p:nvPr>
        </p:nvSpPr>
        <p:spPr>
          <a:xfrm>
            <a:off x="894588" y="51537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Команда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Текст 21"/>
          <p:cNvSpPr>
            <a:spLocks noGrp="1"/>
          </p:cNvSpPr>
          <p:nvPr>
            <p:ph type="body" idx="21"/>
          </p:nvPr>
        </p:nvSpPr>
        <p:spPr>
          <a:xfrm>
            <a:off x="1267074" y="7838288"/>
            <a:ext cx="4432300" cy="27881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</a:pPr>
            <a:r>
              <a:rPr sz="4000" dirty="0" err="1">
                <a:latin typeface="Times New Roman" pitchFamily="18" charset="0"/>
                <a:cs typeface="Times New Roman" pitchFamily="18" charset="0"/>
              </a:rPr>
              <a:t>Титова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lnSpc>
                <a:spcPct val="100000"/>
              </a:lnSpc>
              <a:spcBef>
                <a:spcPts val="0"/>
              </a:spcBef>
            </a:pPr>
            <a:r>
              <a:rPr sz="4000" dirty="0" err="1" smtClean="0">
                <a:latin typeface="Times New Roman" pitchFamily="18" charset="0"/>
                <a:cs typeface="Times New Roman" pitchFamily="18" charset="0"/>
              </a:rPr>
              <a:t>Марина</a:t>
            </a:r>
            <a:r>
              <a:rPr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Константиновна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Лидер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команды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9" name="IMG_3093.png" descr="IMG_3093.png"/>
          <p:cNvPicPr>
            <a:picLocks noGrp="1" noChangeAspect="1"/>
          </p:cNvPicPr>
          <p:nvPr>
            <p:ph type="pic" idx="22"/>
          </p:nvPr>
        </p:nvPicPr>
        <p:blipFill>
          <a:blip r:embed="rId2">
            <a:extLst/>
          </a:blip>
          <a:srcRect b="24944"/>
          <a:stretch>
            <a:fillRect/>
          </a:stretch>
        </p:blipFill>
        <p:spPr>
          <a:xfrm>
            <a:off x="1195066" y="2522101"/>
            <a:ext cx="4461183" cy="4464496"/>
          </a:xfrm>
          <a:prstGeom prst="rect">
            <a:avLst/>
          </a:prstGeom>
        </p:spPr>
      </p:pic>
      <p:sp>
        <p:nvSpPr>
          <p:cNvPr id="241" name="Текст 24"/>
          <p:cNvSpPr>
            <a:spLocks noGrp="1"/>
          </p:cNvSpPr>
          <p:nvPr>
            <p:ph type="body" idx="24"/>
          </p:nvPr>
        </p:nvSpPr>
        <p:spPr>
          <a:xfrm>
            <a:off x="7952315" y="8098813"/>
            <a:ext cx="4134613" cy="210312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algn="ctr"/>
            <a:r>
              <a:rPr sz="4000" dirty="0" err="1">
                <a:latin typeface="Times New Roman" pitchFamily="18" charset="0"/>
                <a:cs typeface="Times New Roman" pitchFamily="18" charset="0"/>
              </a:rPr>
              <a:t>Таныгина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4000" dirty="0" err="1" smtClean="0">
                <a:latin typeface="Times New Roman" pitchFamily="18" charset="0"/>
                <a:cs typeface="Times New Roman" pitchFamily="18" charset="0"/>
              </a:rPr>
              <a:t>Анна</a:t>
            </a:r>
            <a:r>
              <a:rPr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dirty="0" err="1">
                <a:latin typeface="Times New Roman" pitchFamily="18" charset="0"/>
                <a:cs typeface="Times New Roman" pitchFamily="18" charset="0"/>
              </a:rPr>
              <a:t>Вячеславовна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42" name="IMG_3041.jpeg" descr="IMG_3041.jpeg"/>
          <p:cNvPicPr>
            <a:picLocks noGrp="1" noChangeAspect="1"/>
          </p:cNvPicPr>
          <p:nvPr>
            <p:ph type="pic" idx="25"/>
          </p:nvPr>
        </p:nvPicPr>
        <p:blipFill>
          <a:blip r:embed="rId3">
            <a:extLst/>
          </a:blip>
          <a:srcRect t="3145" b="21798"/>
          <a:stretch>
            <a:fillRect/>
          </a:stretch>
        </p:blipFill>
        <p:spPr>
          <a:xfrm>
            <a:off x="7831138" y="2468536"/>
            <a:ext cx="4431123" cy="4434411"/>
          </a:xfrm>
          <a:prstGeom prst="rect">
            <a:avLst/>
          </a:prstGeom>
        </p:spPr>
      </p:pic>
      <p:sp>
        <p:nvSpPr>
          <p:cNvPr id="244" name="Текст 27"/>
          <p:cNvSpPr>
            <a:spLocks noGrp="1"/>
          </p:cNvSpPr>
          <p:nvPr>
            <p:ph type="body" idx="27"/>
          </p:nvPr>
        </p:nvSpPr>
        <p:spPr>
          <a:xfrm>
            <a:off x="14621057" y="8126200"/>
            <a:ext cx="4489644" cy="1897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pPr algn="ctr"/>
            <a:r>
              <a:rPr sz="4000" dirty="0" err="1">
                <a:latin typeface="Times New Roman" pitchFamily="18" charset="0"/>
                <a:cs typeface="Times New Roman" pitchFamily="18" charset="0"/>
              </a:rPr>
              <a:t>Синичкина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4000" dirty="0" err="1" smtClean="0">
                <a:latin typeface="Times New Roman" pitchFamily="18" charset="0"/>
                <a:cs typeface="Times New Roman" pitchFamily="18" charset="0"/>
              </a:rPr>
              <a:t>Анна</a:t>
            </a:r>
            <a:r>
              <a:rPr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4000" dirty="0" err="1" smtClean="0">
                <a:latin typeface="Times New Roman" pitchFamily="18" charset="0"/>
                <a:cs typeface="Times New Roman" pitchFamily="18" charset="0"/>
              </a:rPr>
              <a:t>Сергеевна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9" name="IMG_3094.png" descr="IMG_3094.png"/>
          <p:cNvPicPr>
            <a:picLocks noChangeAspect="1"/>
          </p:cNvPicPr>
          <p:nvPr/>
        </p:nvPicPr>
        <p:blipFill>
          <a:blip r:embed="rId4">
            <a:extLst/>
          </a:blip>
          <a:srcRect b="14936"/>
          <a:stretch>
            <a:fillRect/>
          </a:stretch>
        </p:blipFill>
        <p:spPr>
          <a:xfrm>
            <a:off x="14637574" y="2616374"/>
            <a:ext cx="4417636" cy="424847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14621057" y="7007293"/>
            <a:ext cx="4417636" cy="830995"/>
          </a:xfrm>
          <a:prstGeom prst="rect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Описание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472" y="6920525"/>
            <a:ext cx="44323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74" y="7000727"/>
            <a:ext cx="4432300" cy="112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Заголовок 1"/>
          <p:cNvSpPr txBox="1">
            <a:spLocks noGrp="1"/>
          </p:cNvSpPr>
          <p:nvPr>
            <p:ph type="title"/>
          </p:nvPr>
        </p:nvSpPr>
        <p:spPr>
          <a:xfrm>
            <a:off x="835026" y="833314"/>
            <a:ext cx="9741218" cy="911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r>
              <a:rPr sz="6000" dirty="0" err="1">
                <a:latin typeface="Times New Roman" pitchFamily="18" charset="0"/>
                <a:cs typeface="Times New Roman" pitchFamily="18" charset="0"/>
              </a:rPr>
              <a:t>Планы</a:t>
            </a:r>
            <a:r>
              <a:rPr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6000" dirty="0" err="1">
                <a:latin typeface="Times New Roman" pitchFamily="18" charset="0"/>
                <a:cs typeface="Times New Roman" pitchFamily="18" charset="0"/>
              </a:rPr>
              <a:t>развития</a:t>
            </a:r>
            <a:endParaRPr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Текст 7"/>
          <p:cNvSpPr>
            <a:spLocks noGrp="1"/>
          </p:cNvSpPr>
          <p:nvPr>
            <p:ph type="body" idx="21"/>
          </p:nvPr>
        </p:nvSpPr>
        <p:spPr>
          <a:xfrm>
            <a:off x="691010" y="2345482"/>
            <a:ext cx="8424936" cy="851187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Продвижение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блогеров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социальных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сетях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Поиск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партнеров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Сотрудничество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партнерами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defRPr sz="20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sz="4400" dirty="0" err="1" smtClean="0">
                <a:latin typeface="Times New Roman" pitchFamily="18" charset="0"/>
                <a:cs typeface="Times New Roman" pitchFamily="18" charset="0"/>
              </a:rPr>
              <a:t>Продвижение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другие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 Telegram </a:t>
            </a:r>
            <a:r>
              <a:rPr sz="4400" dirty="0" err="1">
                <a:latin typeface="Times New Roman" pitchFamily="18" charset="0"/>
                <a:cs typeface="Times New Roman" pitchFamily="18" charset="0"/>
              </a:rPr>
              <a:t>каналы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722" y="2777530"/>
            <a:ext cx="10647341" cy="712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906462" y="7631892"/>
            <a:ext cx="9733831" cy="2732089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ts val="4300"/>
              </a:lnSpc>
              <a:defRPr sz="1800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Ссылка</a:t>
            </a:r>
            <a:r>
              <a:rPr dirty="0" smtClean="0"/>
              <a:t> </a:t>
            </a:r>
            <a:endParaRPr sz="2800" dirty="0"/>
          </a:p>
          <a:p>
            <a:pPr marL="228600" indent="-228600">
              <a:lnSpc>
                <a:spcPts val="4300"/>
              </a:lnSpc>
              <a:defRPr sz="1800"/>
            </a:pPr>
            <a:r>
              <a:rPr sz="3200" dirty="0" err="1" smtClean="0">
                <a:latin typeface="Times New Roman" pitchFamily="18" charset="0"/>
                <a:cs typeface="Times New Roman" pitchFamily="18" charset="0"/>
              </a:rPr>
              <a:t>Телефон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Заголовок 1"/>
          <p:cNvSpPr txBox="1">
            <a:spLocks noGrp="1"/>
          </p:cNvSpPr>
          <p:nvPr>
            <p:ph type="title"/>
          </p:nvPr>
        </p:nvSpPr>
        <p:spPr>
          <a:xfrm>
            <a:off x="906463" y="4564855"/>
            <a:ext cx="9733830" cy="2185989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Контакты</a:t>
            </a:r>
            <a:endParaRPr dirty="0"/>
          </a:p>
        </p:txBody>
      </p:sp>
      <p:sp>
        <p:nvSpPr>
          <p:cNvPr id="258" name="Текст 2"/>
          <p:cNvSpPr txBox="1"/>
          <p:nvPr/>
        </p:nvSpPr>
        <p:spPr>
          <a:xfrm>
            <a:off x="2923258" y="7674074"/>
            <a:ext cx="9733831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300"/>
              </a:lnSpc>
              <a:spcBef>
                <a:spcPts val="1000"/>
              </a:spcBef>
              <a:defRPr sz="2800"/>
            </a:pPr>
            <a:r>
              <a:rPr dirty="0" smtClean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https://t.me/studlive12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4300"/>
              </a:lnSpc>
              <a:spcBef>
                <a:spcPts val="1000"/>
              </a:spcBef>
              <a:defRPr sz="2800"/>
            </a:pPr>
            <a:r>
              <a:rPr dirty="0">
                <a:latin typeface="Times New Roman" pitchFamily="18" charset="0"/>
                <a:cs typeface="Times New Roman" pitchFamily="18" charset="0"/>
              </a:rPr>
              <a:t>+7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917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719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36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ОБЛОЖКИ">
  <a:themeElements>
    <a:clrScheme name="ОБЛОЖК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ОБЛОЖКИ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ОБЛОЖК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ОБЛОЖКИ">
  <a:themeElements>
    <a:clrScheme name="ОБЛОЖКИ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ОБЛОЖКИ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ОБЛОЖКИ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378</Words>
  <Application>Microsoft Office PowerPoint</Application>
  <PresentationFormat>Произвольный</PresentationFormat>
  <Paragraphs>55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ОБЛОЖКИ</vt:lpstr>
      <vt:lpstr>Stud.live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Stud.live</dc:title>
  <cp:lastModifiedBy>Пользователь</cp:lastModifiedBy>
  <cp:revision>4</cp:revision>
  <dcterms:modified xsi:type="dcterms:W3CDTF">2023-10-24T16:35:03Z</dcterms:modified>
</cp:coreProperties>
</file>