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35170D1-C5F8-4B3B-B0C0-2EF43D5C76B9}">
  <a:tblStyle styleId="{F35170D1-C5F8-4B3B-B0C0-2EF43D5C76B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6817" y="1257881"/>
            <a:ext cx="4655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Кафе</a:t>
            </a:r>
            <a:r>
              <a:rPr b="1"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“Арктик сайд”</a:t>
            </a:r>
            <a:endParaRPr b="1" sz="4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6"/>
          <p:cNvSpPr txBox="1"/>
          <p:nvPr>
            <p:ph idx="1" type="body"/>
          </p:nvPr>
        </p:nvSpPr>
        <p:spPr>
          <a:xfrm>
            <a:off x="-125" y="1883075"/>
            <a:ext cx="72291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5000"/>
              <a:t>Основная цель проекта – развитие региональной туристической продукции, применение сырья Мурманской области.</a:t>
            </a:r>
            <a:endParaRPr sz="6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42857"/>
              <a:buNone/>
            </a:pPr>
            <a:r>
              <a:t/>
            </a:r>
            <a:endParaRPr/>
          </a:p>
        </p:txBody>
      </p:sp>
      <p:sp>
        <p:nvSpPr>
          <p:cNvPr id="121" name="Google Shape;121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22500" y="2498650"/>
            <a:ext cx="7229100" cy="25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Согласно “Государственной программе Российской Федерации "Развитие туризма"”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приоритетными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задачами в туристической сфере (в том числе гастрономической) являются: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повышение уровня сервиса туризма;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создание конкурентоспособного туристского продукта Российской Федерации.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 этом существенную роль в формировании туристического спроса играет и кухня туристического региона.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Арктическая кухня довольно активно развивается в последнее время, она выделена в отдельный туристический продукт и бренд, поддерживаемый властями региона. Для данной региональной кухни характерен специфический набор продуктов (арктическаякухня.рф).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/>
              <a:t>Целевая аудитория туристы и жители Мурманской области, которым приелись стейки, представленные в данном регионе.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456818" y="2568881"/>
            <a:ext cx="65682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Своим продуктом мы решаем проблему недостаточной наполненности ассортимента стейков, расширяем вкусовую гамму представленных в регионе мясных и рыбных блюд, приготовленных с использованием открытого огня, используя региональное сырье.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29"/>
          <p:cNvSpPr txBox="1"/>
          <p:nvPr>
            <p:ph idx="1" type="body"/>
          </p:nvPr>
        </p:nvSpPr>
        <p:spPr>
          <a:xfrm>
            <a:off x="456818" y="2626031"/>
            <a:ext cx="7993200" cy="13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rgbClr val="132C40"/>
                </a:solidFill>
              </a:rPr>
              <a:t>Наше решение – открытие кафе “Арктик сайд”, выполненное в концепции “dark kitchen”, в котором будут представлены блюда из регионального сырья. Доставка блюд предполагается через яндекс.еду, деливери клаб и чиббис. В дальнейшем планируется создание собственной доставки..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834875" y="1671475"/>
            <a:ext cx="51189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анда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“molokeey”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гостям и жителям Мурманской области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ограниченного регионального ассортимента стейков </a:t>
            </a:r>
            <a:endParaRPr sz="1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поиска новых вкусовых решений</a:t>
            </a:r>
            <a:r>
              <a:rPr lang="ru"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открытия кафе “Арктик сайд”, ориентированного на продукты из местного сырья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ить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новые гастрономические ощущения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488944" y="2340288"/>
            <a:ext cx="69366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 В2С (бизнес для потребителей): туристы и жители региона</a:t>
            </a:r>
            <a:endParaRPr sz="12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4" name="Google Shape;194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457194" y="1873913"/>
            <a:ext cx="6936600" cy="29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Конкуренты: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Top Blade BBQ Bar,  Терраса, Chop BBQ, Тундра Grill &amp; Bar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Gray Goose, Amigos Bar&amp;Grill, Koster Ресторан &amp; Гриль, Фуд-холл Bazar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Преимущества: широкий выбор традиционных стейков, налаженные цепи поставок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Недостатки: малое количество нестандартных решений, малое применение регионального сырья.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Наша стратегия: расширение ассортимента путем применения регионального сырья, креативные решения в оформлении и подаче блюда.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/>
        </p:nvSpPr>
        <p:spPr>
          <a:xfrm>
            <a:off x="488944" y="2345556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1.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проектирование и открытие кафе в концепции “dark kitchen” (без посадочных мест), 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2. доставка блюд из регионального сырья через агрегаторы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 txBox="1"/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34"/>
          <p:cNvSpPr txBox="1"/>
          <p:nvPr>
            <p:ph idx="1" type="body"/>
          </p:nvPr>
        </p:nvSpPr>
        <p:spPr>
          <a:xfrm>
            <a:off x="456818" y="2340281"/>
            <a:ext cx="7993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Сделан проект кухни кафе;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разработаны ТТК на блюда,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сделан прототип сайта. 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1" name="Google Shape;231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0" name="Google Shape;240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{F35170D1-C5F8-4B3B-B0C0-2EF43D5C76B9}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Решетников Август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Бензик Илья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Назаров Максим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1" name="Google Shape;241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3" name="Google Shape;24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2" name="Google Shape;262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{F35170D1-C5F8-4B3B-B0C0-2EF43D5C76B9}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Анализируем рынок конкурента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7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Назаров М.А.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Разрабатываем прототип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14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Решетников А.Я.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Оптимизируем прототип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14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Назаров М.А.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Бензик И.Н.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3" name="Google Shape;263;p36"/>
          <p:cNvSpPr txBox="1"/>
          <p:nvPr/>
        </p:nvSpPr>
        <p:spPr>
          <a:xfrm>
            <a:off x="801000" y="1270000"/>
            <a:ext cx="7190700" cy="1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</a:rPr>
              <a:t>1.</a:t>
            </a:r>
            <a:r>
              <a:rPr lang="ru" sz="700">
                <a:solidFill>
                  <a:schemeClr val="dk2"/>
                </a:solidFill>
              </a:rPr>
              <a:t>      </a:t>
            </a:r>
            <a:r>
              <a:rPr lang="ru" sz="1100">
                <a:solidFill>
                  <a:schemeClr val="dk2"/>
                </a:solidFill>
              </a:rPr>
              <a:t>Провести анализ рынка (конкурентов)</a:t>
            </a:r>
            <a:endParaRPr sz="1100">
              <a:solidFill>
                <a:schemeClr val="dk2"/>
              </a:solidFill>
            </a:endParaRPr>
          </a:p>
          <a:p>
            <a:pPr indent="-2286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</a:rPr>
              <a:t>2.</a:t>
            </a:r>
            <a:r>
              <a:rPr lang="ru" sz="700">
                <a:solidFill>
                  <a:schemeClr val="dk2"/>
                </a:solidFill>
              </a:rPr>
              <a:t>      </a:t>
            </a:r>
            <a:r>
              <a:rPr lang="ru" sz="1100">
                <a:solidFill>
                  <a:schemeClr val="dk2"/>
                </a:solidFill>
              </a:rPr>
              <a:t>Исследовать потребительские предпочтения</a:t>
            </a:r>
            <a:endParaRPr sz="1100">
              <a:solidFill>
                <a:schemeClr val="dk2"/>
              </a:solidFill>
            </a:endParaRPr>
          </a:p>
          <a:p>
            <a:pPr indent="-2286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2"/>
                </a:solidFill>
              </a:rPr>
              <a:t>3.</a:t>
            </a:r>
            <a:r>
              <a:rPr lang="ru" sz="700">
                <a:solidFill>
                  <a:schemeClr val="dk2"/>
                </a:solidFill>
              </a:rPr>
              <a:t>      </a:t>
            </a:r>
            <a:r>
              <a:rPr lang="ru" sz="1100">
                <a:solidFill>
                  <a:schemeClr val="dk2"/>
                </a:solidFill>
              </a:rPr>
              <a:t>Разработка проекта предприятия, подбор оборудования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Номер телефона: +79210471657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Телеграм: @deoti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