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notesMasterIdLst>
    <p:notesMasterId r:id="rId9"/>
  </p:notesMasterIdLst>
  <p:sldIdLst>
    <p:sldId id="256" r:id="rId2"/>
    <p:sldId id="257" r:id="rId3"/>
    <p:sldId id="262" r:id="rId4"/>
    <p:sldId id="258" r:id="rId5"/>
    <p:sldId id="259" r:id="rId6"/>
    <p:sldId id="261" r:id="rId7"/>
    <p:sldId id="263" r:id="rId8"/>
  </p:sldIdLst>
  <p:sldSz cx="14630400" cy="8229600"/>
  <p:notesSz cx="8229600" cy="14630400"/>
  <p:embeddedFontLst>
    <p:embeddedFont>
      <p:font typeface="DM Sans Semi Bold" panose="020B0604020202020204" charset="0"/>
      <p:regular r:id="rId10"/>
    </p:embeddedFont>
    <p:embeddedFont>
      <p:font typeface="Inter Medium" panose="020B0604020202020204" charset="0"/>
      <p:regular r:id="rId11"/>
    </p:embeddedFont>
  </p:embeddedFont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93" d="100"/>
          <a:sy n="93" d="100"/>
        </p:scale>
        <p:origin x="522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2.fntdata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font" Target="fonts/font1.fntdata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851C0D1-A37B-42AC-9933-6D892C1A7832}" type="doc">
      <dgm:prSet loTypeId="urn:microsoft.com/office/officeart/2008/layout/LinedList" loCatId="list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D7FB850B-B391-48DE-ADBB-724FBE3A7D99}">
      <dgm:prSet/>
      <dgm:spPr/>
      <dgm:t>
        <a:bodyPr/>
        <a:lstStyle/>
        <a:p>
          <a:r>
            <a:rPr lang="ru-RU"/>
            <a:t>Назаров Рудольф</a:t>
          </a:r>
          <a:endParaRPr lang="en-US"/>
        </a:p>
      </dgm:t>
    </dgm:pt>
    <dgm:pt modelId="{11A2F965-4F2F-4D72-9815-3E5F316D33D0}" type="parTrans" cxnId="{DD4FA254-DBCA-45B1-BEC5-3C4386E00723}">
      <dgm:prSet/>
      <dgm:spPr/>
      <dgm:t>
        <a:bodyPr/>
        <a:lstStyle/>
        <a:p>
          <a:endParaRPr lang="en-US"/>
        </a:p>
      </dgm:t>
    </dgm:pt>
    <dgm:pt modelId="{70EC0CF0-B247-4DC0-ADC3-871E9A6D1751}" type="sibTrans" cxnId="{DD4FA254-DBCA-45B1-BEC5-3C4386E00723}">
      <dgm:prSet/>
      <dgm:spPr/>
      <dgm:t>
        <a:bodyPr/>
        <a:lstStyle/>
        <a:p>
          <a:endParaRPr lang="en-US"/>
        </a:p>
      </dgm:t>
    </dgm:pt>
    <dgm:pt modelId="{D0364791-A59B-4CDC-82A8-7963C95F656E}">
      <dgm:prSet/>
      <dgm:spPr/>
      <dgm:t>
        <a:bodyPr/>
        <a:lstStyle/>
        <a:p>
          <a:r>
            <a:rPr lang="ru-RU"/>
            <a:t>Тарасов Руслан </a:t>
          </a:r>
          <a:endParaRPr lang="en-US"/>
        </a:p>
      </dgm:t>
    </dgm:pt>
    <dgm:pt modelId="{48580FB4-F446-4A5F-855F-A7BB22DC6466}" type="parTrans" cxnId="{BA8B5A20-BB28-422D-A164-401551B8A0A0}">
      <dgm:prSet/>
      <dgm:spPr/>
      <dgm:t>
        <a:bodyPr/>
        <a:lstStyle/>
        <a:p>
          <a:endParaRPr lang="en-US"/>
        </a:p>
      </dgm:t>
    </dgm:pt>
    <dgm:pt modelId="{B45F7841-BA32-46F4-8E9C-4CB16AFC1279}" type="sibTrans" cxnId="{BA8B5A20-BB28-422D-A164-401551B8A0A0}">
      <dgm:prSet/>
      <dgm:spPr/>
      <dgm:t>
        <a:bodyPr/>
        <a:lstStyle/>
        <a:p>
          <a:endParaRPr lang="en-US"/>
        </a:p>
      </dgm:t>
    </dgm:pt>
    <dgm:pt modelId="{0F4CD301-B6C2-4FEE-9500-E800A9C3E9BC}">
      <dgm:prSet/>
      <dgm:spPr/>
      <dgm:t>
        <a:bodyPr/>
        <a:lstStyle/>
        <a:p>
          <a:r>
            <a:rPr lang="ru-RU"/>
            <a:t>Байрит Ева</a:t>
          </a:r>
          <a:endParaRPr lang="en-US"/>
        </a:p>
      </dgm:t>
    </dgm:pt>
    <dgm:pt modelId="{340A3841-483E-47E4-B13C-7A4C6C60B1E7}" type="parTrans" cxnId="{AA645D30-D895-43AB-9C33-FF8513BB0A05}">
      <dgm:prSet/>
      <dgm:spPr/>
      <dgm:t>
        <a:bodyPr/>
        <a:lstStyle/>
        <a:p>
          <a:endParaRPr lang="en-US"/>
        </a:p>
      </dgm:t>
    </dgm:pt>
    <dgm:pt modelId="{085D3DF0-5944-4C04-B93F-781618ED18B0}" type="sibTrans" cxnId="{AA645D30-D895-43AB-9C33-FF8513BB0A05}">
      <dgm:prSet/>
      <dgm:spPr/>
      <dgm:t>
        <a:bodyPr/>
        <a:lstStyle/>
        <a:p>
          <a:endParaRPr lang="en-US"/>
        </a:p>
      </dgm:t>
    </dgm:pt>
    <dgm:pt modelId="{1355EC28-14ED-4ED2-9FFC-41C8FA492C48}">
      <dgm:prSet/>
      <dgm:spPr/>
      <dgm:t>
        <a:bodyPr/>
        <a:lstStyle/>
        <a:p>
          <a:r>
            <a:rPr lang="ru-RU"/>
            <a:t>Алексеев Ренат</a:t>
          </a:r>
          <a:endParaRPr lang="en-US"/>
        </a:p>
      </dgm:t>
    </dgm:pt>
    <dgm:pt modelId="{8AF54DD1-AB83-4920-9AC4-F4AB3C56C000}" type="parTrans" cxnId="{C0AC307A-DC4C-4DE0-9AE0-4E541B4699B5}">
      <dgm:prSet/>
      <dgm:spPr/>
      <dgm:t>
        <a:bodyPr/>
        <a:lstStyle/>
        <a:p>
          <a:endParaRPr lang="en-US"/>
        </a:p>
      </dgm:t>
    </dgm:pt>
    <dgm:pt modelId="{205A03F4-6A6D-4F29-A1D5-B36F9F5BE610}" type="sibTrans" cxnId="{C0AC307A-DC4C-4DE0-9AE0-4E541B4699B5}">
      <dgm:prSet/>
      <dgm:spPr/>
      <dgm:t>
        <a:bodyPr/>
        <a:lstStyle/>
        <a:p>
          <a:endParaRPr lang="en-US"/>
        </a:p>
      </dgm:t>
    </dgm:pt>
    <dgm:pt modelId="{944354A9-9835-4B81-9F54-0F7A07DAF8F0}">
      <dgm:prSet/>
      <dgm:spPr/>
      <dgm:t>
        <a:bodyPr/>
        <a:lstStyle/>
        <a:p>
          <a:r>
            <a:rPr lang="ru-RU"/>
            <a:t>Еланцев Никита</a:t>
          </a:r>
          <a:endParaRPr lang="en-US"/>
        </a:p>
      </dgm:t>
    </dgm:pt>
    <dgm:pt modelId="{B8D51784-B282-4E12-A22F-5118A8A8A129}" type="parTrans" cxnId="{579FECC3-9F0E-4F2C-B8F2-EFEA8F523B44}">
      <dgm:prSet/>
      <dgm:spPr/>
      <dgm:t>
        <a:bodyPr/>
        <a:lstStyle/>
        <a:p>
          <a:endParaRPr lang="en-US"/>
        </a:p>
      </dgm:t>
    </dgm:pt>
    <dgm:pt modelId="{77BF0209-C1A9-4518-BCFA-0F78F2C435F3}" type="sibTrans" cxnId="{579FECC3-9F0E-4F2C-B8F2-EFEA8F523B44}">
      <dgm:prSet/>
      <dgm:spPr/>
      <dgm:t>
        <a:bodyPr/>
        <a:lstStyle/>
        <a:p>
          <a:endParaRPr lang="en-US"/>
        </a:p>
      </dgm:t>
    </dgm:pt>
    <dgm:pt modelId="{568D69BC-30AD-46CB-AF27-97522873CC56}">
      <dgm:prSet/>
      <dgm:spPr/>
      <dgm:t>
        <a:bodyPr/>
        <a:lstStyle/>
        <a:p>
          <a:r>
            <a:rPr lang="ru-RU"/>
            <a:t>Муратбекова Кымбат</a:t>
          </a:r>
          <a:endParaRPr lang="en-US"/>
        </a:p>
      </dgm:t>
    </dgm:pt>
    <dgm:pt modelId="{B00A6D19-40CF-47AF-A36F-50A6FA62AC79}" type="parTrans" cxnId="{B3F3528F-BC99-4292-B1E0-84452C637C4D}">
      <dgm:prSet/>
      <dgm:spPr/>
      <dgm:t>
        <a:bodyPr/>
        <a:lstStyle/>
        <a:p>
          <a:endParaRPr lang="en-US"/>
        </a:p>
      </dgm:t>
    </dgm:pt>
    <dgm:pt modelId="{FC049909-EAAC-4E66-9297-3D901FA63A06}" type="sibTrans" cxnId="{B3F3528F-BC99-4292-B1E0-84452C637C4D}">
      <dgm:prSet/>
      <dgm:spPr/>
      <dgm:t>
        <a:bodyPr/>
        <a:lstStyle/>
        <a:p>
          <a:endParaRPr lang="en-US"/>
        </a:p>
      </dgm:t>
    </dgm:pt>
    <dgm:pt modelId="{03FEEF02-EC90-4F21-AEF6-4252BCC19D02}" type="pres">
      <dgm:prSet presAssocID="{0851C0D1-A37B-42AC-9933-6D892C1A7832}" presName="vert0" presStyleCnt="0">
        <dgm:presLayoutVars>
          <dgm:dir/>
          <dgm:animOne val="branch"/>
          <dgm:animLvl val="lvl"/>
        </dgm:presLayoutVars>
      </dgm:prSet>
      <dgm:spPr/>
    </dgm:pt>
    <dgm:pt modelId="{4ECBC762-CFC7-492F-9C81-509D65CFDE8D}" type="pres">
      <dgm:prSet presAssocID="{D7FB850B-B391-48DE-ADBB-724FBE3A7D99}" presName="thickLine" presStyleLbl="alignNode1" presStyleIdx="0" presStyleCnt="6"/>
      <dgm:spPr/>
    </dgm:pt>
    <dgm:pt modelId="{C0656189-A014-4B00-9CE5-CB05DB23FBFD}" type="pres">
      <dgm:prSet presAssocID="{D7FB850B-B391-48DE-ADBB-724FBE3A7D99}" presName="horz1" presStyleCnt="0"/>
      <dgm:spPr/>
    </dgm:pt>
    <dgm:pt modelId="{A4620F01-0063-4887-B503-6AE20AE1267E}" type="pres">
      <dgm:prSet presAssocID="{D7FB850B-B391-48DE-ADBB-724FBE3A7D99}" presName="tx1" presStyleLbl="revTx" presStyleIdx="0" presStyleCnt="6"/>
      <dgm:spPr/>
    </dgm:pt>
    <dgm:pt modelId="{DC9ACA80-7DEC-430F-820F-D9BBB80C7C11}" type="pres">
      <dgm:prSet presAssocID="{D7FB850B-B391-48DE-ADBB-724FBE3A7D99}" presName="vert1" presStyleCnt="0"/>
      <dgm:spPr/>
    </dgm:pt>
    <dgm:pt modelId="{EFF33DA3-B2FC-42C9-939F-312E51558AC6}" type="pres">
      <dgm:prSet presAssocID="{D0364791-A59B-4CDC-82A8-7963C95F656E}" presName="thickLine" presStyleLbl="alignNode1" presStyleIdx="1" presStyleCnt="6"/>
      <dgm:spPr/>
    </dgm:pt>
    <dgm:pt modelId="{091AADBD-1808-4810-A3C8-66555B43D0CC}" type="pres">
      <dgm:prSet presAssocID="{D0364791-A59B-4CDC-82A8-7963C95F656E}" presName="horz1" presStyleCnt="0"/>
      <dgm:spPr/>
    </dgm:pt>
    <dgm:pt modelId="{18FC89D1-518D-45F5-84C2-CD9F04FDF137}" type="pres">
      <dgm:prSet presAssocID="{D0364791-A59B-4CDC-82A8-7963C95F656E}" presName="tx1" presStyleLbl="revTx" presStyleIdx="1" presStyleCnt="6"/>
      <dgm:spPr/>
    </dgm:pt>
    <dgm:pt modelId="{78FFCD7C-F536-4350-9944-E58669D64F83}" type="pres">
      <dgm:prSet presAssocID="{D0364791-A59B-4CDC-82A8-7963C95F656E}" presName="vert1" presStyleCnt="0"/>
      <dgm:spPr/>
    </dgm:pt>
    <dgm:pt modelId="{FA84FA24-A297-4361-896C-025050876EF0}" type="pres">
      <dgm:prSet presAssocID="{0F4CD301-B6C2-4FEE-9500-E800A9C3E9BC}" presName="thickLine" presStyleLbl="alignNode1" presStyleIdx="2" presStyleCnt="6"/>
      <dgm:spPr/>
    </dgm:pt>
    <dgm:pt modelId="{F9DDFBF2-606B-4301-8B11-CB68DFCE30BE}" type="pres">
      <dgm:prSet presAssocID="{0F4CD301-B6C2-4FEE-9500-E800A9C3E9BC}" presName="horz1" presStyleCnt="0"/>
      <dgm:spPr/>
    </dgm:pt>
    <dgm:pt modelId="{E9561CB3-F228-443F-B1BB-572A8D07D6BC}" type="pres">
      <dgm:prSet presAssocID="{0F4CD301-B6C2-4FEE-9500-E800A9C3E9BC}" presName="tx1" presStyleLbl="revTx" presStyleIdx="2" presStyleCnt="6"/>
      <dgm:spPr/>
    </dgm:pt>
    <dgm:pt modelId="{D47D743A-54DE-4F3B-8E0D-674C9B18FC12}" type="pres">
      <dgm:prSet presAssocID="{0F4CD301-B6C2-4FEE-9500-E800A9C3E9BC}" presName="vert1" presStyleCnt="0"/>
      <dgm:spPr/>
    </dgm:pt>
    <dgm:pt modelId="{24F4BADD-9807-4D7B-B456-F970174F2EFF}" type="pres">
      <dgm:prSet presAssocID="{1355EC28-14ED-4ED2-9FFC-41C8FA492C48}" presName="thickLine" presStyleLbl="alignNode1" presStyleIdx="3" presStyleCnt="6"/>
      <dgm:spPr/>
    </dgm:pt>
    <dgm:pt modelId="{52F8E05B-EEDF-4201-99ED-16EC5CC29176}" type="pres">
      <dgm:prSet presAssocID="{1355EC28-14ED-4ED2-9FFC-41C8FA492C48}" presName="horz1" presStyleCnt="0"/>
      <dgm:spPr/>
    </dgm:pt>
    <dgm:pt modelId="{100551D6-4B08-4ADC-914F-F83DE639B5A5}" type="pres">
      <dgm:prSet presAssocID="{1355EC28-14ED-4ED2-9FFC-41C8FA492C48}" presName="tx1" presStyleLbl="revTx" presStyleIdx="3" presStyleCnt="6"/>
      <dgm:spPr/>
    </dgm:pt>
    <dgm:pt modelId="{D9224733-DA34-48A8-AC3F-3E8E70C7715B}" type="pres">
      <dgm:prSet presAssocID="{1355EC28-14ED-4ED2-9FFC-41C8FA492C48}" presName="vert1" presStyleCnt="0"/>
      <dgm:spPr/>
    </dgm:pt>
    <dgm:pt modelId="{5C101A14-7F12-4857-B3A0-2676A18BFF69}" type="pres">
      <dgm:prSet presAssocID="{944354A9-9835-4B81-9F54-0F7A07DAF8F0}" presName="thickLine" presStyleLbl="alignNode1" presStyleIdx="4" presStyleCnt="6"/>
      <dgm:spPr/>
    </dgm:pt>
    <dgm:pt modelId="{6E980017-8814-4AB6-A997-1070012C2F7F}" type="pres">
      <dgm:prSet presAssocID="{944354A9-9835-4B81-9F54-0F7A07DAF8F0}" presName="horz1" presStyleCnt="0"/>
      <dgm:spPr/>
    </dgm:pt>
    <dgm:pt modelId="{5896EF7F-2183-45B8-85ED-B3B2437B2592}" type="pres">
      <dgm:prSet presAssocID="{944354A9-9835-4B81-9F54-0F7A07DAF8F0}" presName="tx1" presStyleLbl="revTx" presStyleIdx="4" presStyleCnt="6"/>
      <dgm:spPr/>
    </dgm:pt>
    <dgm:pt modelId="{81E70550-7CEE-40C2-B736-CB9A61177C54}" type="pres">
      <dgm:prSet presAssocID="{944354A9-9835-4B81-9F54-0F7A07DAF8F0}" presName="vert1" presStyleCnt="0"/>
      <dgm:spPr/>
    </dgm:pt>
    <dgm:pt modelId="{467A89CF-E4F0-4819-B64D-B4B82486E435}" type="pres">
      <dgm:prSet presAssocID="{568D69BC-30AD-46CB-AF27-97522873CC56}" presName="thickLine" presStyleLbl="alignNode1" presStyleIdx="5" presStyleCnt="6"/>
      <dgm:spPr/>
    </dgm:pt>
    <dgm:pt modelId="{11B67EF4-C98A-453F-8D7F-6790BE8B4B73}" type="pres">
      <dgm:prSet presAssocID="{568D69BC-30AD-46CB-AF27-97522873CC56}" presName="horz1" presStyleCnt="0"/>
      <dgm:spPr/>
    </dgm:pt>
    <dgm:pt modelId="{5C2388A7-1D3C-4B10-9BA3-14C60AA613FC}" type="pres">
      <dgm:prSet presAssocID="{568D69BC-30AD-46CB-AF27-97522873CC56}" presName="tx1" presStyleLbl="revTx" presStyleIdx="5" presStyleCnt="6"/>
      <dgm:spPr/>
    </dgm:pt>
    <dgm:pt modelId="{E7189B12-D84A-4731-859C-95EF79B2D650}" type="pres">
      <dgm:prSet presAssocID="{568D69BC-30AD-46CB-AF27-97522873CC56}" presName="vert1" presStyleCnt="0"/>
      <dgm:spPr/>
    </dgm:pt>
  </dgm:ptLst>
  <dgm:cxnLst>
    <dgm:cxn modelId="{BA8B5A20-BB28-422D-A164-401551B8A0A0}" srcId="{0851C0D1-A37B-42AC-9933-6D892C1A7832}" destId="{D0364791-A59B-4CDC-82A8-7963C95F656E}" srcOrd="1" destOrd="0" parTransId="{48580FB4-F446-4A5F-855F-A7BB22DC6466}" sibTransId="{B45F7841-BA32-46F4-8E9C-4CB16AFC1279}"/>
    <dgm:cxn modelId="{AA645D30-D895-43AB-9C33-FF8513BB0A05}" srcId="{0851C0D1-A37B-42AC-9933-6D892C1A7832}" destId="{0F4CD301-B6C2-4FEE-9500-E800A9C3E9BC}" srcOrd="2" destOrd="0" parTransId="{340A3841-483E-47E4-B13C-7A4C6C60B1E7}" sibTransId="{085D3DF0-5944-4C04-B93F-781618ED18B0}"/>
    <dgm:cxn modelId="{43B7A444-463A-40C9-9873-B54681071288}" type="presOf" srcId="{568D69BC-30AD-46CB-AF27-97522873CC56}" destId="{5C2388A7-1D3C-4B10-9BA3-14C60AA613FC}" srcOrd="0" destOrd="0" presId="urn:microsoft.com/office/officeart/2008/layout/LinedList"/>
    <dgm:cxn modelId="{DD4FA254-DBCA-45B1-BEC5-3C4386E00723}" srcId="{0851C0D1-A37B-42AC-9933-6D892C1A7832}" destId="{D7FB850B-B391-48DE-ADBB-724FBE3A7D99}" srcOrd="0" destOrd="0" parTransId="{11A2F965-4F2F-4D72-9815-3E5F316D33D0}" sibTransId="{70EC0CF0-B247-4DC0-ADC3-871E9A6D1751}"/>
    <dgm:cxn modelId="{B6447055-6986-4871-9C92-ED38194AE71B}" type="presOf" srcId="{D0364791-A59B-4CDC-82A8-7963C95F656E}" destId="{18FC89D1-518D-45F5-84C2-CD9F04FDF137}" srcOrd="0" destOrd="0" presId="urn:microsoft.com/office/officeart/2008/layout/LinedList"/>
    <dgm:cxn modelId="{C0AC307A-DC4C-4DE0-9AE0-4E541B4699B5}" srcId="{0851C0D1-A37B-42AC-9933-6D892C1A7832}" destId="{1355EC28-14ED-4ED2-9FFC-41C8FA492C48}" srcOrd="3" destOrd="0" parTransId="{8AF54DD1-AB83-4920-9AC4-F4AB3C56C000}" sibTransId="{205A03F4-6A6D-4F29-A1D5-B36F9F5BE610}"/>
    <dgm:cxn modelId="{18228B80-6445-4860-8B65-A3ECC86C274B}" type="presOf" srcId="{D7FB850B-B391-48DE-ADBB-724FBE3A7D99}" destId="{A4620F01-0063-4887-B503-6AE20AE1267E}" srcOrd="0" destOrd="0" presId="urn:microsoft.com/office/officeart/2008/layout/LinedList"/>
    <dgm:cxn modelId="{B3F3528F-BC99-4292-B1E0-84452C637C4D}" srcId="{0851C0D1-A37B-42AC-9933-6D892C1A7832}" destId="{568D69BC-30AD-46CB-AF27-97522873CC56}" srcOrd="5" destOrd="0" parTransId="{B00A6D19-40CF-47AF-A36F-50A6FA62AC79}" sibTransId="{FC049909-EAAC-4E66-9297-3D901FA63A06}"/>
    <dgm:cxn modelId="{0754179A-65F0-4B1E-A0A2-D816DB86F49C}" type="presOf" srcId="{0851C0D1-A37B-42AC-9933-6D892C1A7832}" destId="{03FEEF02-EC90-4F21-AEF6-4252BCC19D02}" srcOrd="0" destOrd="0" presId="urn:microsoft.com/office/officeart/2008/layout/LinedList"/>
    <dgm:cxn modelId="{579FECC3-9F0E-4F2C-B8F2-EFEA8F523B44}" srcId="{0851C0D1-A37B-42AC-9933-6D892C1A7832}" destId="{944354A9-9835-4B81-9F54-0F7A07DAF8F0}" srcOrd="4" destOrd="0" parTransId="{B8D51784-B282-4E12-A22F-5118A8A8A129}" sibTransId="{77BF0209-C1A9-4518-BCFA-0F78F2C435F3}"/>
    <dgm:cxn modelId="{BEA181C8-080E-463A-8FF1-E23F97505496}" type="presOf" srcId="{1355EC28-14ED-4ED2-9FFC-41C8FA492C48}" destId="{100551D6-4B08-4ADC-914F-F83DE639B5A5}" srcOrd="0" destOrd="0" presId="urn:microsoft.com/office/officeart/2008/layout/LinedList"/>
    <dgm:cxn modelId="{626923FB-F33C-49D0-B4DA-1E0EE7D09D78}" type="presOf" srcId="{944354A9-9835-4B81-9F54-0F7A07DAF8F0}" destId="{5896EF7F-2183-45B8-85ED-B3B2437B2592}" srcOrd="0" destOrd="0" presId="urn:microsoft.com/office/officeart/2008/layout/LinedList"/>
    <dgm:cxn modelId="{02B982FC-74F0-4C44-8ABA-93D205F10D73}" type="presOf" srcId="{0F4CD301-B6C2-4FEE-9500-E800A9C3E9BC}" destId="{E9561CB3-F228-443F-B1BB-572A8D07D6BC}" srcOrd="0" destOrd="0" presId="urn:microsoft.com/office/officeart/2008/layout/LinedList"/>
    <dgm:cxn modelId="{C2550D0C-9987-4352-9A88-29F69FAC7F24}" type="presParOf" srcId="{03FEEF02-EC90-4F21-AEF6-4252BCC19D02}" destId="{4ECBC762-CFC7-492F-9C81-509D65CFDE8D}" srcOrd="0" destOrd="0" presId="urn:microsoft.com/office/officeart/2008/layout/LinedList"/>
    <dgm:cxn modelId="{E17DABEF-974F-4EDF-9163-575569068EBB}" type="presParOf" srcId="{03FEEF02-EC90-4F21-AEF6-4252BCC19D02}" destId="{C0656189-A014-4B00-9CE5-CB05DB23FBFD}" srcOrd="1" destOrd="0" presId="urn:microsoft.com/office/officeart/2008/layout/LinedList"/>
    <dgm:cxn modelId="{572D987D-CA34-4E7B-A3BF-609C5C49745F}" type="presParOf" srcId="{C0656189-A014-4B00-9CE5-CB05DB23FBFD}" destId="{A4620F01-0063-4887-B503-6AE20AE1267E}" srcOrd="0" destOrd="0" presId="urn:microsoft.com/office/officeart/2008/layout/LinedList"/>
    <dgm:cxn modelId="{E41D1169-DD2D-4E12-ACC4-450B8EA27548}" type="presParOf" srcId="{C0656189-A014-4B00-9CE5-CB05DB23FBFD}" destId="{DC9ACA80-7DEC-430F-820F-D9BBB80C7C11}" srcOrd="1" destOrd="0" presId="urn:microsoft.com/office/officeart/2008/layout/LinedList"/>
    <dgm:cxn modelId="{88E19CAB-6CFC-4B75-993E-127F9417D56D}" type="presParOf" srcId="{03FEEF02-EC90-4F21-AEF6-4252BCC19D02}" destId="{EFF33DA3-B2FC-42C9-939F-312E51558AC6}" srcOrd="2" destOrd="0" presId="urn:microsoft.com/office/officeart/2008/layout/LinedList"/>
    <dgm:cxn modelId="{B2F304B2-9A0F-441F-8FD9-E5E20E88CE93}" type="presParOf" srcId="{03FEEF02-EC90-4F21-AEF6-4252BCC19D02}" destId="{091AADBD-1808-4810-A3C8-66555B43D0CC}" srcOrd="3" destOrd="0" presId="urn:microsoft.com/office/officeart/2008/layout/LinedList"/>
    <dgm:cxn modelId="{C890B144-D7F9-4908-AC91-3118AE50046D}" type="presParOf" srcId="{091AADBD-1808-4810-A3C8-66555B43D0CC}" destId="{18FC89D1-518D-45F5-84C2-CD9F04FDF137}" srcOrd="0" destOrd="0" presId="urn:microsoft.com/office/officeart/2008/layout/LinedList"/>
    <dgm:cxn modelId="{FFB5205B-06CD-4FF1-BF28-7A2BC640E8AE}" type="presParOf" srcId="{091AADBD-1808-4810-A3C8-66555B43D0CC}" destId="{78FFCD7C-F536-4350-9944-E58669D64F83}" srcOrd="1" destOrd="0" presId="urn:microsoft.com/office/officeart/2008/layout/LinedList"/>
    <dgm:cxn modelId="{195904ED-D167-466A-B0E7-5ED7703BD9E4}" type="presParOf" srcId="{03FEEF02-EC90-4F21-AEF6-4252BCC19D02}" destId="{FA84FA24-A297-4361-896C-025050876EF0}" srcOrd="4" destOrd="0" presId="urn:microsoft.com/office/officeart/2008/layout/LinedList"/>
    <dgm:cxn modelId="{E454F33D-AB4D-4260-AE19-6405872ACD66}" type="presParOf" srcId="{03FEEF02-EC90-4F21-AEF6-4252BCC19D02}" destId="{F9DDFBF2-606B-4301-8B11-CB68DFCE30BE}" srcOrd="5" destOrd="0" presId="urn:microsoft.com/office/officeart/2008/layout/LinedList"/>
    <dgm:cxn modelId="{0E885C99-FFFC-40D3-8B36-EABADB09F3AB}" type="presParOf" srcId="{F9DDFBF2-606B-4301-8B11-CB68DFCE30BE}" destId="{E9561CB3-F228-443F-B1BB-572A8D07D6BC}" srcOrd="0" destOrd="0" presId="urn:microsoft.com/office/officeart/2008/layout/LinedList"/>
    <dgm:cxn modelId="{CF3707F7-6F4F-4DEC-BCAC-5D303ED6B0CE}" type="presParOf" srcId="{F9DDFBF2-606B-4301-8B11-CB68DFCE30BE}" destId="{D47D743A-54DE-4F3B-8E0D-674C9B18FC12}" srcOrd="1" destOrd="0" presId="urn:microsoft.com/office/officeart/2008/layout/LinedList"/>
    <dgm:cxn modelId="{DBF8A6B7-560D-4F57-AF08-65CE668A31BF}" type="presParOf" srcId="{03FEEF02-EC90-4F21-AEF6-4252BCC19D02}" destId="{24F4BADD-9807-4D7B-B456-F970174F2EFF}" srcOrd="6" destOrd="0" presId="urn:microsoft.com/office/officeart/2008/layout/LinedList"/>
    <dgm:cxn modelId="{2C3A470C-DF5C-4A12-8937-C3879F7E3B2B}" type="presParOf" srcId="{03FEEF02-EC90-4F21-AEF6-4252BCC19D02}" destId="{52F8E05B-EEDF-4201-99ED-16EC5CC29176}" srcOrd="7" destOrd="0" presId="urn:microsoft.com/office/officeart/2008/layout/LinedList"/>
    <dgm:cxn modelId="{84C82F0A-E815-4D79-A595-E2B42C422656}" type="presParOf" srcId="{52F8E05B-EEDF-4201-99ED-16EC5CC29176}" destId="{100551D6-4B08-4ADC-914F-F83DE639B5A5}" srcOrd="0" destOrd="0" presId="urn:microsoft.com/office/officeart/2008/layout/LinedList"/>
    <dgm:cxn modelId="{4B9BB5A0-633D-4B97-AEB1-5AD32F35AA81}" type="presParOf" srcId="{52F8E05B-EEDF-4201-99ED-16EC5CC29176}" destId="{D9224733-DA34-48A8-AC3F-3E8E70C7715B}" srcOrd="1" destOrd="0" presId="urn:microsoft.com/office/officeart/2008/layout/LinedList"/>
    <dgm:cxn modelId="{90447E87-5E09-4676-B1B9-404F64C5BA68}" type="presParOf" srcId="{03FEEF02-EC90-4F21-AEF6-4252BCC19D02}" destId="{5C101A14-7F12-4857-B3A0-2676A18BFF69}" srcOrd="8" destOrd="0" presId="urn:microsoft.com/office/officeart/2008/layout/LinedList"/>
    <dgm:cxn modelId="{E7DF3FA4-C314-4A9A-92FA-0C1BE6A52CA9}" type="presParOf" srcId="{03FEEF02-EC90-4F21-AEF6-4252BCC19D02}" destId="{6E980017-8814-4AB6-A997-1070012C2F7F}" srcOrd="9" destOrd="0" presId="urn:microsoft.com/office/officeart/2008/layout/LinedList"/>
    <dgm:cxn modelId="{86FCD1DF-5E36-4927-8A88-0B2A4E621A58}" type="presParOf" srcId="{6E980017-8814-4AB6-A997-1070012C2F7F}" destId="{5896EF7F-2183-45B8-85ED-B3B2437B2592}" srcOrd="0" destOrd="0" presId="urn:microsoft.com/office/officeart/2008/layout/LinedList"/>
    <dgm:cxn modelId="{1E04C77F-8B27-4AA0-8CC9-64784F7D9AE1}" type="presParOf" srcId="{6E980017-8814-4AB6-A997-1070012C2F7F}" destId="{81E70550-7CEE-40C2-B736-CB9A61177C54}" srcOrd="1" destOrd="0" presId="urn:microsoft.com/office/officeart/2008/layout/LinedList"/>
    <dgm:cxn modelId="{BF42A7CD-4733-442D-B5C9-DC2A307A06F7}" type="presParOf" srcId="{03FEEF02-EC90-4F21-AEF6-4252BCC19D02}" destId="{467A89CF-E4F0-4819-B64D-B4B82486E435}" srcOrd="10" destOrd="0" presId="urn:microsoft.com/office/officeart/2008/layout/LinedList"/>
    <dgm:cxn modelId="{05D3A2DE-DDD6-4F81-9F06-9627590B731F}" type="presParOf" srcId="{03FEEF02-EC90-4F21-AEF6-4252BCC19D02}" destId="{11B67EF4-C98A-453F-8D7F-6790BE8B4B73}" srcOrd="11" destOrd="0" presId="urn:microsoft.com/office/officeart/2008/layout/LinedList"/>
    <dgm:cxn modelId="{6856E0E3-940D-4003-BF27-55B160FE9BB4}" type="presParOf" srcId="{11B67EF4-C98A-453F-8D7F-6790BE8B4B73}" destId="{5C2388A7-1D3C-4B10-9BA3-14C60AA613FC}" srcOrd="0" destOrd="0" presId="urn:microsoft.com/office/officeart/2008/layout/LinedList"/>
    <dgm:cxn modelId="{8C22F37F-F63B-4D42-A7D0-2832D588FD63}" type="presParOf" srcId="{11B67EF4-C98A-453F-8D7F-6790BE8B4B73}" destId="{E7189B12-D84A-4731-859C-95EF79B2D650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ECBC762-CFC7-492F-9C81-509D65CFDE8D}">
      <dsp:nvSpPr>
        <dsp:cNvPr id="0" name=""/>
        <dsp:cNvSpPr/>
      </dsp:nvSpPr>
      <dsp:spPr>
        <a:xfrm>
          <a:off x="0" y="2124"/>
          <a:ext cx="1051560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4620F01-0063-4887-B503-6AE20AE1267E}">
      <dsp:nvSpPr>
        <dsp:cNvPr id="0" name=""/>
        <dsp:cNvSpPr/>
      </dsp:nvSpPr>
      <dsp:spPr>
        <a:xfrm>
          <a:off x="0" y="2124"/>
          <a:ext cx="10515600" cy="72451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5730" tIns="125730" rIns="125730" bIns="125730" numCol="1" spcCol="1270" anchor="t" anchorCtr="0">
          <a:noAutofit/>
        </a:bodyPr>
        <a:lstStyle/>
        <a:p>
          <a:pPr marL="0" lvl="0" indent="0" algn="l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3300" kern="1200"/>
            <a:t>Назаров Рудольф</a:t>
          </a:r>
          <a:endParaRPr lang="en-US" sz="3300" kern="1200"/>
        </a:p>
      </dsp:txBody>
      <dsp:txXfrm>
        <a:off x="0" y="2124"/>
        <a:ext cx="10515600" cy="724514"/>
      </dsp:txXfrm>
    </dsp:sp>
    <dsp:sp modelId="{EFF33DA3-B2FC-42C9-939F-312E51558AC6}">
      <dsp:nvSpPr>
        <dsp:cNvPr id="0" name=""/>
        <dsp:cNvSpPr/>
      </dsp:nvSpPr>
      <dsp:spPr>
        <a:xfrm>
          <a:off x="0" y="726639"/>
          <a:ext cx="1051560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8FC89D1-518D-45F5-84C2-CD9F04FDF137}">
      <dsp:nvSpPr>
        <dsp:cNvPr id="0" name=""/>
        <dsp:cNvSpPr/>
      </dsp:nvSpPr>
      <dsp:spPr>
        <a:xfrm>
          <a:off x="0" y="726639"/>
          <a:ext cx="10515600" cy="72451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5730" tIns="125730" rIns="125730" bIns="125730" numCol="1" spcCol="1270" anchor="t" anchorCtr="0">
          <a:noAutofit/>
        </a:bodyPr>
        <a:lstStyle/>
        <a:p>
          <a:pPr marL="0" lvl="0" indent="0" algn="l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3300" kern="1200"/>
            <a:t>Тарасов Руслан </a:t>
          </a:r>
          <a:endParaRPr lang="en-US" sz="3300" kern="1200"/>
        </a:p>
      </dsp:txBody>
      <dsp:txXfrm>
        <a:off x="0" y="726639"/>
        <a:ext cx="10515600" cy="724514"/>
      </dsp:txXfrm>
    </dsp:sp>
    <dsp:sp modelId="{FA84FA24-A297-4361-896C-025050876EF0}">
      <dsp:nvSpPr>
        <dsp:cNvPr id="0" name=""/>
        <dsp:cNvSpPr/>
      </dsp:nvSpPr>
      <dsp:spPr>
        <a:xfrm>
          <a:off x="0" y="1451154"/>
          <a:ext cx="1051560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9561CB3-F228-443F-B1BB-572A8D07D6BC}">
      <dsp:nvSpPr>
        <dsp:cNvPr id="0" name=""/>
        <dsp:cNvSpPr/>
      </dsp:nvSpPr>
      <dsp:spPr>
        <a:xfrm>
          <a:off x="0" y="1451154"/>
          <a:ext cx="10515600" cy="72451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5730" tIns="125730" rIns="125730" bIns="125730" numCol="1" spcCol="1270" anchor="t" anchorCtr="0">
          <a:noAutofit/>
        </a:bodyPr>
        <a:lstStyle/>
        <a:p>
          <a:pPr marL="0" lvl="0" indent="0" algn="l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3300" kern="1200"/>
            <a:t>Байрит Ева</a:t>
          </a:r>
          <a:endParaRPr lang="en-US" sz="3300" kern="1200"/>
        </a:p>
      </dsp:txBody>
      <dsp:txXfrm>
        <a:off x="0" y="1451154"/>
        <a:ext cx="10515600" cy="724514"/>
      </dsp:txXfrm>
    </dsp:sp>
    <dsp:sp modelId="{24F4BADD-9807-4D7B-B456-F970174F2EFF}">
      <dsp:nvSpPr>
        <dsp:cNvPr id="0" name=""/>
        <dsp:cNvSpPr/>
      </dsp:nvSpPr>
      <dsp:spPr>
        <a:xfrm>
          <a:off x="0" y="2175669"/>
          <a:ext cx="1051560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00551D6-4B08-4ADC-914F-F83DE639B5A5}">
      <dsp:nvSpPr>
        <dsp:cNvPr id="0" name=""/>
        <dsp:cNvSpPr/>
      </dsp:nvSpPr>
      <dsp:spPr>
        <a:xfrm>
          <a:off x="0" y="2175669"/>
          <a:ext cx="10515600" cy="72451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5730" tIns="125730" rIns="125730" bIns="125730" numCol="1" spcCol="1270" anchor="t" anchorCtr="0">
          <a:noAutofit/>
        </a:bodyPr>
        <a:lstStyle/>
        <a:p>
          <a:pPr marL="0" lvl="0" indent="0" algn="l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3300" kern="1200"/>
            <a:t>Алексеев Ренат</a:t>
          </a:r>
          <a:endParaRPr lang="en-US" sz="3300" kern="1200"/>
        </a:p>
      </dsp:txBody>
      <dsp:txXfrm>
        <a:off x="0" y="2175669"/>
        <a:ext cx="10515600" cy="724514"/>
      </dsp:txXfrm>
    </dsp:sp>
    <dsp:sp modelId="{5C101A14-7F12-4857-B3A0-2676A18BFF69}">
      <dsp:nvSpPr>
        <dsp:cNvPr id="0" name=""/>
        <dsp:cNvSpPr/>
      </dsp:nvSpPr>
      <dsp:spPr>
        <a:xfrm>
          <a:off x="0" y="2900183"/>
          <a:ext cx="1051560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896EF7F-2183-45B8-85ED-B3B2437B2592}">
      <dsp:nvSpPr>
        <dsp:cNvPr id="0" name=""/>
        <dsp:cNvSpPr/>
      </dsp:nvSpPr>
      <dsp:spPr>
        <a:xfrm>
          <a:off x="0" y="2900183"/>
          <a:ext cx="10515600" cy="72451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5730" tIns="125730" rIns="125730" bIns="125730" numCol="1" spcCol="1270" anchor="t" anchorCtr="0">
          <a:noAutofit/>
        </a:bodyPr>
        <a:lstStyle/>
        <a:p>
          <a:pPr marL="0" lvl="0" indent="0" algn="l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3300" kern="1200"/>
            <a:t>Еланцев Никита</a:t>
          </a:r>
          <a:endParaRPr lang="en-US" sz="3300" kern="1200"/>
        </a:p>
      </dsp:txBody>
      <dsp:txXfrm>
        <a:off x="0" y="2900183"/>
        <a:ext cx="10515600" cy="724514"/>
      </dsp:txXfrm>
    </dsp:sp>
    <dsp:sp modelId="{467A89CF-E4F0-4819-B64D-B4B82486E435}">
      <dsp:nvSpPr>
        <dsp:cNvPr id="0" name=""/>
        <dsp:cNvSpPr/>
      </dsp:nvSpPr>
      <dsp:spPr>
        <a:xfrm>
          <a:off x="0" y="3624698"/>
          <a:ext cx="1051560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C2388A7-1D3C-4B10-9BA3-14C60AA613FC}">
      <dsp:nvSpPr>
        <dsp:cNvPr id="0" name=""/>
        <dsp:cNvSpPr/>
      </dsp:nvSpPr>
      <dsp:spPr>
        <a:xfrm>
          <a:off x="0" y="3624698"/>
          <a:ext cx="10515600" cy="72451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5730" tIns="125730" rIns="125730" bIns="125730" numCol="1" spcCol="1270" anchor="t" anchorCtr="0">
          <a:noAutofit/>
        </a:bodyPr>
        <a:lstStyle/>
        <a:p>
          <a:pPr marL="0" lvl="0" indent="0" algn="l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3300" kern="1200"/>
            <a:t>Муратбекова Кымбат</a:t>
          </a:r>
          <a:endParaRPr lang="en-US" sz="3300" kern="1200"/>
        </a:p>
      </dsp:txBody>
      <dsp:txXfrm>
        <a:off x="0" y="3624698"/>
        <a:ext cx="10515600" cy="72451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4266352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5F5F5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5F5F5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5F5F5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4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5F5F5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5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5F5F5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6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5F5F5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7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5F5F5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11.png"/><Relationship Id="rId7" Type="http://schemas.openxmlformats.org/officeDocument/2006/relationships/image" Target="../media/image1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image" Target="../media/image16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0" y="0"/>
            <a:ext cx="5486400" cy="8229600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793790" y="936427"/>
            <a:ext cx="7556421" cy="39128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7700"/>
              </a:lnSpc>
              <a:buNone/>
            </a:pPr>
            <a:r>
              <a:rPr lang="en-US" sz="6150">
                <a:solidFill>
                  <a:srgbClr val="030303"/>
                </a:solidFill>
                <a:latin typeface="DM Sans Semi Bold" pitchFamily="34" charset="0"/>
                <a:ea typeface="DM Sans Semi Bold" pitchFamily="34" charset="-122"/>
                <a:cs typeface="DM Sans Semi Bold" pitchFamily="34" charset="-120"/>
              </a:rPr>
              <a:t>Разработка мерча для сервиса по управлению проектами WEEEK</a:t>
            </a:r>
            <a:endParaRPr lang="en-US" sz="6150" dirty="0"/>
          </a:p>
        </p:txBody>
      </p:sp>
      <p:sp>
        <p:nvSpPr>
          <p:cNvPr id="5" name="Text 1"/>
          <p:cNvSpPr/>
          <p:nvPr/>
        </p:nvSpPr>
        <p:spPr>
          <a:xfrm>
            <a:off x="793790" y="5189458"/>
            <a:ext cx="7556421" cy="14516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850"/>
              </a:lnSpc>
              <a:buNone/>
            </a:pPr>
            <a:r>
              <a:rPr lang="en-US" sz="1750">
                <a:solidFill>
                  <a:srgbClr val="464646"/>
                </a:solidFill>
                <a:latin typeface="Inter Medium" pitchFamily="34" charset="0"/>
                <a:ea typeface="Inter Medium" pitchFamily="34" charset="-122"/>
                <a:cs typeface="Inter Medium" pitchFamily="34" charset="-120"/>
              </a:rPr>
              <a:t>Создание привлекательной и функциональной продукции, которая отражает ценности и успех WEEEK. Мерч может стать отличным маркетинговым инструментом, способствующим повышению узнаваемости бренда.</a:t>
            </a:r>
            <a:endParaRPr lang="en-US" sz="1750" dirty="0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9C8AA77C-AEDD-CDD8-A6B6-78742AB014B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686382" y="2155380"/>
            <a:ext cx="4401635" cy="4162867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5486400" cy="8229600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6463427" y="715684"/>
            <a:ext cx="7576661" cy="13994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5500"/>
              </a:lnSpc>
              <a:buNone/>
            </a:pPr>
            <a:r>
              <a:rPr lang="en-US" sz="4400" dirty="0">
                <a:solidFill>
                  <a:srgbClr val="030303"/>
                </a:solidFill>
                <a:latin typeface="DM Sans Semi Bold" pitchFamily="34" charset="0"/>
                <a:ea typeface="DM Sans Semi Bold" pitchFamily="34" charset="-122"/>
                <a:cs typeface="DM Sans Semi Bold" pitchFamily="34" charset="-120"/>
              </a:rPr>
              <a:t>Цели и </a:t>
            </a:r>
            <a:r>
              <a:rPr lang="en-US" sz="4400" dirty="0" err="1">
                <a:solidFill>
                  <a:srgbClr val="030303"/>
                </a:solidFill>
                <a:latin typeface="DM Sans Semi Bold" pitchFamily="34" charset="0"/>
                <a:ea typeface="DM Sans Semi Bold" pitchFamily="34" charset="-122"/>
                <a:cs typeface="DM Sans Semi Bold" pitchFamily="34" charset="-120"/>
              </a:rPr>
              <a:t>задачи</a:t>
            </a:r>
            <a:r>
              <a:rPr lang="en-US" sz="4400" dirty="0">
                <a:solidFill>
                  <a:srgbClr val="030303"/>
                </a:solidFill>
                <a:latin typeface="DM Sans Semi Bold" pitchFamily="34" charset="0"/>
                <a:ea typeface="DM Sans Semi Bold" pitchFamily="34" charset="-122"/>
                <a:cs typeface="DM Sans Semi Bold" pitchFamily="34" charset="-120"/>
              </a:rPr>
              <a:t> </a:t>
            </a:r>
            <a:r>
              <a:rPr lang="ru-RU" sz="4400" dirty="0">
                <a:solidFill>
                  <a:srgbClr val="030303"/>
                </a:solidFill>
                <a:latin typeface="DM Sans Semi Bold" pitchFamily="34" charset="0"/>
                <a:ea typeface="DM Sans Semi Bold" pitchFamily="34" charset="-122"/>
                <a:cs typeface="DM Sans Semi Bold" pitchFamily="34" charset="-120"/>
              </a:rPr>
              <a:t>на 3 месяца</a:t>
            </a:r>
            <a:endParaRPr lang="en-US" sz="4400" dirty="0"/>
          </a:p>
        </p:txBody>
      </p:sp>
      <p:sp>
        <p:nvSpPr>
          <p:cNvPr id="5" name="Shape 1"/>
          <p:cNvSpPr/>
          <p:nvPr/>
        </p:nvSpPr>
        <p:spPr>
          <a:xfrm>
            <a:off x="6183630" y="2079361"/>
            <a:ext cx="503753" cy="503753"/>
          </a:xfrm>
          <a:prstGeom prst="roundRect">
            <a:avLst>
              <a:gd name="adj" fmla="val 6668"/>
            </a:avLst>
          </a:prstGeom>
          <a:solidFill>
            <a:srgbClr val="F2EEEE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6" name="Text 2"/>
          <p:cNvSpPr/>
          <p:nvPr/>
        </p:nvSpPr>
        <p:spPr>
          <a:xfrm>
            <a:off x="6376988" y="2163300"/>
            <a:ext cx="116919" cy="3358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600"/>
              </a:lnSpc>
              <a:buNone/>
            </a:pPr>
            <a:r>
              <a:rPr lang="en-US" sz="2600" dirty="0">
                <a:solidFill>
                  <a:srgbClr val="464646"/>
                </a:solidFill>
                <a:latin typeface="DM Sans Semi Bold" pitchFamily="34" charset="0"/>
                <a:ea typeface="DM Sans Semi Bold" pitchFamily="34" charset="-122"/>
                <a:cs typeface="DM Sans Semi Bold" pitchFamily="34" charset="-120"/>
              </a:rPr>
              <a:t>1</a:t>
            </a:r>
            <a:endParaRPr lang="en-US" sz="2600" dirty="0"/>
          </a:p>
        </p:txBody>
      </p:sp>
      <p:sp>
        <p:nvSpPr>
          <p:cNvPr id="7" name="Text 3"/>
          <p:cNvSpPr/>
          <p:nvPr/>
        </p:nvSpPr>
        <p:spPr>
          <a:xfrm>
            <a:off x="6911221" y="2079361"/>
            <a:ext cx="2948821" cy="104941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750"/>
              </a:lnSpc>
              <a:buNone/>
            </a:pPr>
            <a:r>
              <a:rPr lang="en-US" sz="2200" dirty="0" err="1">
                <a:solidFill>
                  <a:srgbClr val="464646"/>
                </a:solidFill>
                <a:latin typeface="DM Sans Semi Bold" pitchFamily="34" charset="0"/>
                <a:ea typeface="DM Sans Semi Bold" pitchFamily="34" charset="-122"/>
                <a:cs typeface="DM Sans Semi Bold" pitchFamily="34" charset="-120"/>
              </a:rPr>
              <a:t>Повы</a:t>
            </a:r>
            <a:r>
              <a:rPr lang="ru-RU" sz="2200" dirty="0" err="1">
                <a:solidFill>
                  <a:srgbClr val="464646"/>
                </a:solidFill>
                <a:latin typeface="DM Sans Semi Bold" pitchFamily="34" charset="0"/>
                <a:ea typeface="DM Sans Semi Bold" pitchFamily="34" charset="-122"/>
                <a:cs typeface="DM Sans Semi Bold" pitchFamily="34" charset="-120"/>
              </a:rPr>
              <a:t>сить</a:t>
            </a:r>
            <a:r>
              <a:rPr lang="en-US" sz="2200" dirty="0">
                <a:solidFill>
                  <a:srgbClr val="464646"/>
                </a:solidFill>
                <a:latin typeface="DM Sans Semi Bold" pitchFamily="34" charset="0"/>
                <a:ea typeface="DM Sans Semi Bold" pitchFamily="34" charset="-122"/>
                <a:cs typeface="DM Sans Semi Bold" pitchFamily="34" charset="-120"/>
              </a:rPr>
              <a:t> </a:t>
            </a:r>
            <a:r>
              <a:rPr lang="en-US" sz="2200" dirty="0" err="1">
                <a:solidFill>
                  <a:srgbClr val="464646"/>
                </a:solidFill>
                <a:latin typeface="DM Sans Semi Bold" pitchFamily="34" charset="0"/>
                <a:ea typeface="DM Sans Semi Bold" pitchFamily="34" charset="-122"/>
                <a:cs typeface="DM Sans Semi Bold" pitchFamily="34" charset="-120"/>
              </a:rPr>
              <a:t>узнаваемост</a:t>
            </a:r>
            <a:r>
              <a:rPr lang="ru-RU" sz="2200" dirty="0">
                <a:solidFill>
                  <a:srgbClr val="464646"/>
                </a:solidFill>
                <a:latin typeface="DM Sans Semi Bold" pitchFamily="34" charset="0"/>
                <a:ea typeface="DM Sans Semi Bold" pitchFamily="34" charset="-122"/>
                <a:cs typeface="DM Sans Semi Bold" pitchFamily="34" charset="-120"/>
              </a:rPr>
              <a:t>ь</a:t>
            </a:r>
            <a:r>
              <a:rPr lang="en-US" sz="2200" dirty="0">
                <a:solidFill>
                  <a:srgbClr val="464646"/>
                </a:solidFill>
                <a:latin typeface="DM Sans Semi Bold" pitchFamily="34" charset="0"/>
                <a:ea typeface="DM Sans Semi Bold" pitchFamily="34" charset="-122"/>
                <a:cs typeface="DM Sans Semi Bold" pitchFamily="34" charset="-120"/>
              </a:rPr>
              <a:t> бренда</a:t>
            </a:r>
            <a:endParaRPr lang="en-US" sz="2200" dirty="0"/>
          </a:p>
        </p:txBody>
      </p:sp>
      <p:sp>
        <p:nvSpPr>
          <p:cNvPr id="8" name="Text 4"/>
          <p:cNvSpPr/>
          <p:nvPr/>
        </p:nvSpPr>
        <p:spPr>
          <a:xfrm>
            <a:off x="6836330" y="2977688"/>
            <a:ext cx="2948821" cy="2149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800"/>
              </a:lnSpc>
              <a:buNone/>
            </a:pPr>
            <a:r>
              <a:rPr lang="en-US" sz="1750" dirty="0" err="1">
                <a:solidFill>
                  <a:srgbClr val="464646"/>
                </a:solidFill>
                <a:latin typeface="Inter Medium" pitchFamily="34" charset="0"/>
                <a:ea typeface="Inter Medium" pitchFamily="34" charset="-122"/>
                <a:cs typeface="Inter Medium" pitchFamily="34" charset="-120"/>
              </a:rPr>
              <a:t>Расшир</a:t>
            </a:r>
            <a:r>
              <a:rPr lang="ru-RU" sz="1750" dirty="0">
                <a:solidFill>
                  <a:srgbClr val="464646"/>
                </a:solidFill>
                <a:latin typeface="Inter Medium" pitchFamily="34" charset="0"/>
                <a:ea typeface="Inter Medium" pitchFamily="34" charset="-122"/>
                <a:cs typeface="Inter Medium" pitchFamily="34" charset="-120"/>
              </a:rPr>
              <a:t>ить</a:t>
            </a:r>
            <a:r>
              <a:rPr lang="en-US" sz="1750" dirty="0">
                <a:solidFill>
                  <a:srgbClr val="464646"/>
                </a:solidFill>
                <a:latin typeface="Inter Medium" pitchFamily="34" charset="0"/>
                <a:ea typeface="Inter Medium" pitchFamily="34" charset="-122"/>
                <a:cs typeface="Inter Medium" pitchFamily="34" charset="-120"/>
              </a:rPr>
              <a:t> </a:t>
            </a:r>
            <a:r>
              <a:rPr lang="en-US" sz="1750" dirty="0" err="1">
                <a:solidFill>
                  <a:srgbClr val="464646"/>
                </a:solidFill>
                <a:latin typeface="Inter Medium" pitchFamily="34" charset="0"/>
                <a:ea typeface="Inter Medium" pitchFamily="34" charset="-122"/>
                <a:cs typeface="Inter Medium" pitchFamily="34" charset="-120"/>
              </a:rPr>
              <a:t>ассортимент</a:t>
            </a:r>
            <a:r>
              <a:rPr lang="en-US" sz="1750" dirty="0">
                <a:solidFill>
                  <a:srgbClr val="464646"/>
                </a:solidFill>
                <a:latin typeface="Inter Medium" pitchFamily="34" charset="0"/>
                <a:ea typeface="Inter Medium" pitchFamily="34" charset="-122"/>
                <a:cs typeface="Inter Medium" pitchFamily="34" charset="-120"/>
              </a:rPr>
              <a:t> брендированной продукции, которую могут использовать клиенты и сотрудники.</a:t>
            </a:r>
            <a:endParaRPr lang="en-US" sz="1750" dirty="0"/>
          </a:p>
        </p:txBody>
      </p:sp>
      <p:sp>
        <p:nvSpPr>
          <p:cNvPr id="9" name="Shape 5"/>
          <p:cNvSpPr/>
          <p:nvPr/>
        </p:nvSpPr>
        <p:spPr>
          <a:xfrm>
            <a:off x="10083880" y="2079361"/>
            <a:ext cx="503753" cy="503753"/>
          </a:xfrm>
          <a:prstGeom prst="roundRect">
            <a:avLst>
              <a:gd name="adj" fmla="val 6668"/>
            </a:avLst>
          </a:prstGeom>
          <a:solidFill>
            <a:srgbClr val="F2EEEE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10" name="Text 6"/>
          <p:cNvSpPr/>
          <p:nvPr/>
        </p:nvSpPr>
        <p:spPr>
          <a:xfrm>
            <a:off x="10238780" y="2163300"/>
            <a:ext cx="193834" cy="3358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600"/>
              </a:lnSpc>
              <a:buNone/>
            </a:pPr>
            <a:r>
              <a:rPr lang="en-US" sz="2600" dirty="0">
                <a:solidFill>
                  <a:srgbClr val="464646"/>
                </a:solidFill>
                <a:latin typeface="DM Sans Semi Bold" pitchFamily="34" charset="0"/>
                <a:ea typeface="DM Sans Semi Bold" pitchFamily="34" charset="-122"/>
                <a:cs typeface="DM Sans Semi Bold" pitchFamily="34" charset="-120"/>
              </a:rPr>
              <a:t>2</a:t>
            </a:r>
            <a:endParaRPr lang="en-US" sz="2600" dirty="0"/>
          </a:p>
        </p:txBody>
      </p:sp>
      <p:sp>
        <p:nvSpPr>
          <p:cNvPr id="11" name="Text 7"/>
          <p:cNvSpPr/>
          <p:nvPr/>
        </p:nvSpPr>
        <p:spPr>
          <a:xfrm>
            <a:off x="10811471" y="2079361"/>
            <a:ext cx="2948821" cy="69961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750"/>
              </a:lnSpc>
              <a:buNone/>
            </a:pPr>
            <a:r>
              <a:rPr lang="en-US" sz="2200" dirty="0">
                <a:solidFill>
                  <a:srgbClr val="464646"/>
                </a:solidFill>
                <a:latin typeface="DM Sans Semi Bold" pitchFamily="34" charset="0"/>
                <a:ea typeface="DM Sans Semi Bold" pitchFamily="34" charset="-122"/>
                <a:cs typeface="DM Sans Semi Bold" pitchFamily="34" charset="-120"/>
              </a:rPr>
              <a:t>Укрепление лояльности</a:t>
            </a:r>
            <a:endParaRPr lang="en-US" sz="2200" dirty="0"/>
          </a:p>
        </p:txBody>
      </p:sp>
      <p:sp>
        <p:nvSpPr>
          <p:cNvPr id="12" name="Text 8"/>
          <p:cNvSpPr/>
          <p:nvPr/>
        </p:nvSpPr>
        <p:spPr>
          <a:xfrm>
            <a:off x="10811471" y="2913274"/>
            <a:ext cx="2948821" cy="2149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800"/>
              </a:lnSpc>
              <a:buNone/>
            </a:pPr>
            <a:r>
              <a:rPr lang="en-US" sz="1750" dirty="0" err="1">
                <a:solidFill>
                  <a:srgbClr val="464646"/>
                </a:solidFill>
                <a:latin typeface="Inter Medium" pitchFamily="34" charset="0"/>
                <a:ea typeface="Inter Medium" pitchFamily="34" charset="-122"/>
                <a:cs typeface="Inter Medium" pitchFamily="34" charset="-120"/>
              </a:rPr>
              <a:t>Увел</a:t>
            </a:r>
            <a:r>
              <a:rPr lang="ru-RU" sz="1750" dirty="0" err="1">
                <a:solidFill>
                  <a:srgbClr val="464646"/>
                </a:solidFill>
                <a:latin typeface="Inter Medium" pitchFamily="34" charset="0"/>
                <a:ea typeface="Inter Medium" pitchFamily="34" charset="-122"/>
                <a:cs typeface="Inter Medium" pitchFamily="34" charset="-120"/>
              </a:rPr>
              <a:t>ичить</a:t>
            </a:r>
            <a:r>
              <a:rPr lang="en-US" sz="1750" dirty="0">
                <a:solidFill>
                  <a:srgbClr val="464646"/>
                </a:solidFill>
                <a:latin typeface="Inter Medium" pitchFamily="34" charset="0"/>
                <a:ea typeface="Inter Medium" pitchFamily="34" charset="-122"/>
                <a:cs typeface="Inter Medium" pitchFamily="34" charset="-120"/>
              </a:rPr>
              <a:t> </a:t>
            </a:r>
            <a:r>
              <a:rPr lang="en-US" sz="1750" dirty="0" err="1">
                <a:solidFill>
                  <a:srgbClr val="464646"/>
                </a:solidFill>
                <a:latin typeface="Inter Medium" pitchFamily="34" charset="0"/>
                <a:ea typeface="Inter Medium" pitchFamily="34" charset="-122"/>
                <a:cs typeface="Inter Medium" pitchFamily="34" charset="-120"/>
              </a:rPr>
              <a:t>привлекательност</a:t>
            </a:r>
            <a:r>
              <a:rPr lang="ru-RU" sz="1750" dirty="0">
                <a:solidFill>
                  <a:srgbClr val="464646"/>
                </a:solidFill>
                <a:latin typeface="Inter Medium" pitchFamily="34" charset="0"/>
                <a:ea typeface="Inter Medium" pitchFamily="34" charset="-122"/>
                <a:cs typeface="Inter Medium" pitchFamily="34" charset="-120"/>
              </a:rPr>
              <a:t>ь</a:t>
            </a:r>
            <a:r>
              <a:rPr lang="en-US" sz="1750" dirty="0">
                <a:solidFill>
                  <a:srgbClr val="464646"/>
                </a:solidFill>
                <a:latin typeface="Inter Medium" pitchFamily="34" charset="0"/>
                <a:ea typeface="Inter Medium" pitchFamily="34" charset="-122"/>
                <a:cs typeface="Inter Medium" pitchFamily="34" charset="-120"/>
              </a:rPr>
              <a:t> бренда WEEEK за счет предложения качественной и стильной продукции.</a:t>
            </a:r>
            <a:endParaRPr lang="en-US" sz="1750" dirty="0"/>
          </a:p>
        </p:txBody>
      </p:sp>
      <p:sp>
        <p:nvSpPr>
          <p:cNvPr id="13" name="Shape 9"/>
          <p:cNvSpPr/>
          <p:nvPr/>
        </p:nvSpPr>
        <p:spPr>
          <a:xfrm>
            <a:off x="6280488" y="5272089"/>
            <a:ext cx="503753" cy="503753"/>
          </a:xfrm>
          <a:prstGeom prst="roundRect">
            <a:avLst>
              <a:gd name="adj" fmla="val 6668"/>
            </a:avLst>
          </a:prstGeom>
          <a:solidFill>
            <a:srgbClr val="F2EEEE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14" name="Text 10"/>
          <p:cNvSpPr/>
          <p:nvPr/>
        </p:nvSpPr>
        <p:spPr>
          <a:xfrm>
            <a:off x="6431698" y="5356028"/>
            <a:ext cx="201216" cy="3358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600"/>
              </a:lnSpc>
              <a:buNone/>
            </a:pPr>
            <a:r>
              <a:rPr lang="en-US" sz="2600" dirty="0">
                <a:solidFill>
                  <a:srgbClr val="464646"/>
                </a:solidFill>
                <a:latin typeface="DM Sans Semi Bold" pitchFamily="34" charset="0"/>
                <a:ea typeface="DM Sans Semi Bold" pitchFamily="34" charset="-122"/>
                <a:cs typeface="DM Sans Semi Bold" pitchFamily="34" charset="-120"/>
              </a:rPr>
              <a:t>3</a:t>
            </a:r>
            <a:endParaRPr lang="en-US" sz="2600" dirty="0"/>
          </a:p>
        </p:txBody>
      </p:sp>
      <p:sp>
        <p:nvSpPr>
          <p:cNvPr id="15" name="Text 11"/>
          <p:cNvSpPr/>
          <p:nvPr/>
        </p:nvSpPr>
        <p:spPr>
          <a:xfrm>
            <a:off x="7008079" y="5272089"/>
            <a:ext cx="2799040" cy="34980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750"/>
              </a:lnSpc>
              <a:buNone/>
            </a:pPr>
            <a:r>
              <a:rPr lang="en-US" sz="2200" dirty="0">
                <a:solidFill>
                  <a:srgbClr val="464646"/>
                </a:solidFill>
                <a:latin typeface="DM Sans Semi Bold" pitchFamily="34" charset="0"/>
                <a:ea typeface="DM Sans Semi Bold" pitchFamily="34" charset="-122"/>
                <a:cs typeface="DM Sans Semi Bold" pitchFamily="34" charset="-120"/>
              </a:rPr>
              <a:t>Маркетинг</a:t>
            </a:r>
            <a:endParaRPr lang="en-US" sz="2200" dirty="0"/>
          </a:p>
        </p:txBody>
      </p:sp>
      <p:sp>
        <p:nvSpPr>
          <p:cNvPr id="16" name="Text 12"/>
          <p:cNvSpPr/>
          <p:nvPr/>
        </p:nvSpPr>
        <p:spPr>
          <a:xfrm>
            <a:off x="7008079" y="5756197"/>
            <a:ext cx="6849070" cy="7165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800"/>
              </a:lnSpc>
              <a:buNone/>
            </a:pPr>
            <a:r>
              <a:rPr lang="en-US" sz="1750" dirty="0" err="1">
                <a:solidFill>
                  <a:srgbClr val="464646"/>
                </a:solidFill>
                <a:latin typeface="Inter Medium" pitchFamily="34" charset="0"/>
                <a:ea typeface="Inter Medium" pitchFamily="34" charset="-122"/>
                <a:cs typeface="Inter Medium" pitchFamily="34" charset="-120"/>
              </a:rPr>
              <a:t>Использо</a:t>
            </a:r>
            <a:r>
              <a:rPr lang="ru-RU" sz="1750" dirty="0" err="1">
                <a:solidFill>
                  <a:srgbClr val="464646"/>
                </a:solidFill>
                <a:latin typeface="Inter Medium" pitchFamily="34" charset="0"/>
                <a:ea typeface="Inter Medium" pitchFamily="34" charset="-122"/>
                <a:cs typeface="Inter Medium" pitchFamily="34" charset="-120"/>
              </a:rPr>
              <a:t>вать</a:t>
            </a:r>
            <a:r>
              <a:rPr lang="en-US" sz="1750" dirty="0">
                <a:solidFill>
                  <a:srgbClr val="464646"/>
                </a:solidFill>
                <a:latin typeface="Inter Medium" pitchFamily="34" charset="0"/>
                <a:ea typeface="Inter Medium" pitchFamily="34" charset="-122"/>
                <a:cs typeface="Inter Medium" pitchFamily="34" charset="-120"/>
              </a:rPr>
              <a:t> </a:t>
            </a:r>
            <a:r>
              <a:rPr lang="en-US" sz="1750" dirty="0" err="1">
                <a:solidFill>
                  <a:srgbClr val="464646"/>
                </a:solidFill>
                <a:latin typeface="Inter Medium" pitchFamily="34" charset="0"/>
                <a:ea typeface="Inter Medium" pitchFamily="34" charset="-122"/>
                <a:cs typeface="Inter Medium" pitchFamily="34" charset="-120"/>
              </a:rPr>
              <a:t>мерч</a:t>
            </a:r>
            <a:r>
              <a:rPr lang="en-US" sz="1750" dirty="0">
                <a:solidFill>
                  <a:srgbClr val="464646"/>
                </a:solidFill>
                <a:latin typeface="Inter Medium" pitchFamily="34" charset="0"/>
                <a:ea typeface="Inter Medium" pitchFamily="34" charset="-122"/>
                <a:cs typeface="Inter Medium" pitchFamily="34" charset="-120"/>
              </a:rPr>
              <a:t> в качестве подарка для партнеров и потенциальных клиентов.</a:t>
            </a:r>
            <a:endParaRPr lang="en-US" sz="1750" dirty="0"/>
          </a:p>
        </p:txBody>
      </p:sp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486D2C03-D719-4EB0-CD2A-38F1016C18A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325028" y="7613094"/>
            <a:ext cx="2305372" cy="543001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5486400" cy="8229600"/>
          </a:xfrm>
          <a:prstGeom prst="rect">
            <a:avLst/>
          </a:prstGeom>
        </p:spPr>
      </p:pic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3607" y="2577465"/>
            <a:ext cx="4919186" cy="3074551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6280190" y="1374815"/>
            <a:ext cx="6388894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5550"/>
              </a:lnSpc>
              <a:buNone/>
            </a:pPr>
            <a:r>
              <a:rPr lang="en-US" sz="4450" dirty="0">
                <a:solidFill>
                  <a:srgbClr val="030303"/>
                </a:solidFill>
                <a:latin typeface="DM Sans Semi Bold" pitchFamily="34" charset="0"/>
                <a:ea typeface="DM Sans Semi Bold" pitchFamily="34" charset="-122"/>
                <a:cs typeface="DM Sans Semi Bold" pitchFamily="34" charset="-120"/>
              </a:rPr>
              <a:t>Проблема и решение</a:t>
            </a:r>
            <a:endParaRPr lang="en-US" sz="4450" dirty="0"/>
          </a:p>
        </p:txBody>
      </p:sp>
      <p:sp>
        <p:nvSpPr>
          <p:cNvPr id="5" name="Shape 1"/>
          <p:cNvSpPr/>
          <p:nvPr/>
        </p:nvSpPr>
        <p:spPr>
          <a:xfrm>
            <a:off x="6280190" y="2423755"/>
            <a:ext cx="7556421" cy="4431030"/>
          </a:xfrm>
          <a:prstGeom prst="roundRect">
            <a:avLst>
              <a:gd name="adj" fmla="val 768"/>
            </a:avLst>
          </a:prstGeom>
          <a:noFill/>
          <a:ln w="7620">
            <a:solidFill>
              <a:srgbClr val="000000">
                <a:alpha val="8000"/>
              </a:srgbClr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sp>
        <p:nvSpPr>
          <p:cNvPr id="6" name="Shape 2"/>
          <p:cNvSpPr/>
          <p:nvPr/>
        </p:nvSpPr>
        <p:spPr>
          <a:xfrm>
            <a:off x="6287810" y="2431375"/>
            <a:ext cx="7541181" cy="650319"/>
          </a:xfrm>
          <a:prstGeom prst="rect">
            <a:avLst/>
          </a:prstGeom>
          <a:solidFill>
            <a:srgbClr val="FFFFFF">
              <a:alpha val="4000"/>
            </a:srgbClr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7" name="Text 3"/>
          <p:cNvSpPr/>
          <p:nvPr/>
        </p:nvSpPr>
        <p:spPr>
          <a:xfrm>
            <a:off x="6514624" y="2575084"/>
            <a:ext cx="3313152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850"/>
              </a:lnSpc>
              <a:buNone/>
            </a:pPr>
            <a:r>
              <a:rPr lang="en-US" sz="1750" dirty="0">
                <a:solidFill>
                  <a:srgbClr val="464646"/>
                </a:solidFill>
                <a:latin typeface="Inter Medium" pitchFamily="34" charset="0"/>
                <a:ea typeface="Inter Medium" pitchFamily="34" charset="-122"/>
                <a:cs typeface="Inter Medium" pitchFamily="34" charset="-120"/>
              </a:rPr>
              <a:t>Проблема</a:t>
            </a:r>
            <a:endParaRPr lang="en-US" sz="1750" dirty="0"/>
          </a:p>
        </p:txBody>
      </p:sp>
      <p:sp>
        <p:nvSpPr>
          <p:cNvPr id="8" name="Text 4"/>
          <p:cNvSpPr/>
          <p:nvPr/>
        </p:nvSpPr>
        <p:spPr>
          <a:xfrm>
            <a:off x="10289024" y="2575084"/>
            <a:ext cx="3313152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850"/>
              </a:lnSpc>
              <a:buNone/>
            </a:pPr>
            <a:r>
              <a:rPr lang="en-US" sz="1750" dirty="0">
                <a:solidFill>
                  <a:srgbClr val="464646"/>
                </a:solidFill>
                <a:latin typeface="Inter Medium" pitchFamily="34" charset="0"/>
                <a:ea typeface="Inter Medium" pitchFamily="34" charset="-122"/>
                <a:cs typeface="Inter Medium" pitchFamily="34" charset="-120"/>
              </a:rPr>
              <a:t>Решение</a:t>
            </a:r>
            <a:endParaRPr lang="en-US" sz="1750" dirty="0"/>
          </a:p>
        </p:txBody>
      </p:sp>
      <p:sp>
        <p:nvSpPr>
          <p:cNvPr id="9" name="Shape 5"/>
          <p:cNvSpPr/>
          <p:nvPr/>
        </p:nvSpPr>
        <p:spPr>
          <a:xfrm>
            <a:off x="6287810" y="3081695"/>
            <a:ext cx="7541181" cy="1376124"/>
          </a:xfrm>
          <a:prstGeom prst="rect">
            <a:avLst/>
          </a:prstGeom>
          <a:solidFill>
            <a:srgbClr val="000000">
              <a:alpha val="4000"/>
            </a:srgbClr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10" name="Text 6"/>
          <p:cNvSpPr/>
          <p:nvPr/>
        </p:nvSpPr>
        <p:spPr>
          <a:xfrm>
            <a:off x="6514624" y="3225403"/>
            <a:ext cx="3313152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850"/>
              </a:lnSpc>
              <a:buNone/>
            </a:pPr>
            <a:r>
              <a:rPr lang="en-US" sz="1750" dirty="0">
                <a:solidFill>
                  <a:srgbClr val="464646"/>
                </a:solidFill>
                <a:latin typeface="Inter Medium" pitchFamily="34" charset="0"/>
                <a:ea typeface="Inter Medium" pitchFamily="34" charset="-122"/>
                <a:cs typeface="Inter Medium" pitchFamily="34" charset="-120"/>
              </a:rPr>
              <a:t>Отсутствие фирменной продукции WEEEK</a:t>
            </a:r>
            <a:endParaRPr lang="en-US" sz="1750" dirty="0"/>
          </a:p>
        </p:txBody>
      </p:sp>
      <p:sp>
        <p:nvSpPr>
          <p:cNvPr id="11" name="Text 7"/>
          <p:cNvSpPr/>
          <p:nvPr/>
        </p:nvSpPr>
        <p:spPr>
          <a:xfrm>
            <a:off x="10289024" y="3225403"/>
            <a:ext cx="3313152" cy="10887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850"/>
              </a:lnSpc>
              <a:buNone/>
            </a:pPr>
            <a:r>
              <a:rPr lang="en-US" sz="1750" dirty="0">
                <a:solidFill>
                  <a:srgbClr val="464646"/>
                </a:solidFill>
                <a:latin typeface="Inter Medium" pitchFamily="34" charset="0"/>
                <a:ea typeface="Inter Medium" pitchFamily="34" charset="-122"/>
                <a:cs typeface="Inter Medium" pitchFamily="34" charset="-120"/>
              </a:rPr>
              <a:t>Разработка и производство качественного и стильного мерча.</a:t>
            </a:r>
            <a:endParaRPr lang="en-US" sz="1750" dirty="0"/>
          </a:p>
        </p:txBody>
      </p:sp>
      <p:sp>
        <p:nvSpPr>
          <p:cNvPr id="12" name="Shape 8"/>
          <p:cNvSpPr/>
          <p:nvPr/>
        </p:nvSpPr>
        <p:spPr>
          <a:xfrm>
            <a:off x="6287810" y="4457819"/>
            <a:ext cx="7541181" cy="1376124"/>
          </a:xfrm>
          <a:prstGeom prst="rect">
            <a:avLst/>
          </a:prstGeom>
          <a:solidFill>
            <a:srgbClr val="FFFFFF">
              <a:alpha val="4000"/>
            </a:srgbClr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13" name="Text 9"/>
          <p:cNvSpPr/>
          <p:nvPr/>
        </p:nvSpPr>
        <p:spPr>
          <a:xfrm>
            <a:off x="6514624" y="4601528"/>
            <a:ext cx="3313152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850"/>
              </a:lnSpc>
              <a:buNone/>
            </a:pPr>
            <a:r>
              <a:rPr lang="en-US" sz="1750" dirty="0">
                <a:solidFill>
                  <a:srgbClr val="464646"/>
                </a:solidFill>
                <a:latin typeface="Inter Medium" pitchFamily="34" charset="0"/>
                <a:ea typeface="Inter Medium" pitchFamily="34" charset="-122"/>
                <a:cs typeface="Inter Medium" pitchFamily="34" charset="-120"/>
              </a:rPr>
              <a:t>Низкая узнаваемость бренда</a:t>
            </a:r>
            <a:endParaRPr lang="en-US" sz="1750" dirty="0"/>
          </a:p>
        </p:txBody>
      </p:sp>
      <p:sp>
        <p:nvSpPr>
          <p:cNvPr id="14" name="Text 10"/>
          <p:cNvSpPr/>
          <p:nvPr/>
        </p:nvSpPr>
        <p:spPr>
          <a:xfrm>
            <a:off x="10289024" y="4601528"/>
            <a:ext cx="3313152" cy="10887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850"/>
              </a:lnSpc>
              <a:buNone/>
            </a:pPr>
            <a:r>
              <a:rPr lang="en-US" sz="1750" dirty="0">
                <a:solidFill>
                  <a:srgbClr val="464646"/>
                </a:solidFill>
                <a:latin typeface="Inter Medium" pitchFamily="34" charset="0"/>
                <a:ea typeface="Inter Medium" pitchFamily="34" charset="-122"/>
                <a:cs typeface="Inter Medium" pitchFamily="34" charset="-120"/>
              </a:rPr>
              <a:t>Использование мерча в качестве маркетингового инструмента.</a:t>
            </a:r>
            <a:endParaRPr lang="en-US" sz="1750" dirty="0"/>
          </a:p>
        </p:txBody>
      </p:sp>
      <p:sp>
        <p:nvSpPr>
          <p:cNvPr id="15" name="Shape 11"/>
          <p:cNvSpPr/>
          <p:nvPr/>
        </p:nvSpPr>
        <p:spPr>
          <a:xfrm>
            <a:off x="6287810" y="5833943"/>
            <a:ext cx="7541181" cy="1013222"/>
          </a:xfrm>
          <a:prstGeom prst="rect">
            <a:avLst/>
          </a:prstGeom>
          <a:solidFill>
            <a:srgbClr val="000000">
              <a:alpha val="4000"/>
            </a:srgbClr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16" name="Text 12"/>
          <p:cNvSpPr/>
          <p:nvPr/>
        </p:nvSpPr>
        <p:spPr>
          <a:xfrm>
            <a:off x="6514624" y="5977652"/>
            <a:ext cx="3313152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850"/>
              </a:lnSpc>
              <a:buNone/>
            </a:pPr>
            <a:r>
              <a:rPr lang="en-US" sz="1750" dirty="0">
                <a:solidFill>
                  <a:srgbClr val="464646"/>
                </a:solidFill>
                <a:latin typeface="Inter Medium" pitchFamily="34" charset="0"/>
                <a:ea typeface="Inter Medium" pitchFamily="34" charset="-122"/>
                <a:cs typeface="Inter Medium" pitchFamily="34" charset="-120"/>
              </a:rPr>
              <a:t>Отсутствие единой концепции дизайна</a:t>
            </a:r>
            <a:endParaRPr lang="en-US" sz="1750" dirty="0"/>
          </a:p>
        </p:txBody>
      </p:sp>
      <p:sp>
        <p:nvSpPr>
          <p:cNvPr id="17" name="Text 13"/>
          <p:cNvSpPr/>
          <p:nvPr/>
        </p:nvSpPr>
        <p:spPr>
          <a:xfrm>
            <a:off x="10289024" y="5977652"/>
            <a:ext cx="3313152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850"/>
              </a:lnSpc>
              <a:buNone/>
            </a:pPr>
            <a:r>
              <a:rPr lang="en-US" sz="1750" dirty="0">
                <a:solidFill>
                  <a:srgbClr val="464646"/>
                </a:solidFill>
                <a:latin typeface="Inter Medium" pitchFamily="34" charset="0"/>
                <a:ea typeface="Inter Medium" pitchFamily="34" charset="-122"/>
                <a:cs typeface="Inter Medium" pitchFamily="34" charset="-120"/>
              </a:rPr>
              <a:t>Создание единого стиля для всей продукции WEEEK.</a:t>
            </a:r>
            <a:endParaRPr lang="en-US" sz="1750" dirty="0"/>
          </a:p>
        </p:txBody>
      </p:sp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18CE02CC-7DDC-F581-B2E0-286FDE0C361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077344" y="7523691"/>
            <a:ext cx="2553056" cy="600159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1703665"/>
            <a:ext cx="13042821" cy="14175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5550"/>
              </a:lnSpc>
              <a:buNone/>
            </a:pPr>
            <a:r>
              <a:rPr lang="en-US" sz="4450" dirty="0">
                <a:solidFill>
                  <a:srgbClr val="030303"/>
                </a:solidFill>
                <a:latin typeface="DM Sans Semi Bold" pitchFamily="34" charset="0"/>
                <a:ea typeface="DM Sans Semi Bold" pitchFamily="34" charset="-122"/>
                <a:cs typeface="DM Sans Semi Bold" pitchFamily="34" charset="-120"/>
              </a:rPr>
              <a:t>Исследование целевой аудитории и ее предпочтений</a:t>
            </a:r>
            <a:endParaRPr lang="en-US" sz="4450" dirty="0"/>
          </a:p>
        </p:txBody>
      </p:sp>
      <p:sp>
        <p:nvSpPr>
          <p:cNvPr id="3" name="Text 1"/>
          <p:cNvSpPr/>
          <p:nvPr/>
        </p:nvSpPr>
        <p:spPr>
          <a:xfrm>
            <a:off x="1290256" y="3801519"/>
            <a:ext cx="3500438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750"/>
              </a:lnSpc>
              <a:buNone/>
            </a:pPr>
            <a:r>
              <a:rPr lang="ru-RU" sz="2200" dirty="0">
                <a:solidFill>
                  <a:srgbClr val="030303"/>
                </a:solidFill>
                <a:latin typeface="DM Sans Semi Bold" pitchFamily="34" charset="0"/>
                <a:ea typeface="DM Sans Semi Bold" pitchFamily="34" charset="-122"/>
                <a:cs typeface="DM Sans Semi Bold" pitchFamily="34" charset="-120"/>
              </a:rPr>
              <a:t>Пользователи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930661" y="4250916"/>
            <a:ext cx="5881807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850"/>
              </a:lnSpc>
              <a:buSzPct val="100000"/>
              <a:buFont typeface="+mj-lt"/>
              <a:buAutoNum type="arabicPeriod"/>
            </a:pPr>
            <a:r>
              <a:rPr lang="en-US" sz="1750" dirty="0">
                <a:solidFill>
                  <a:srgbClr val="464646"/>
                </a:solidFill>
                <a:latin typeface="Inter Medium" pitchFamily="34" charset="0"/>
                <a:ea typeface="Inter Medium" pitchFamily="34" charset="-122"/>
                <a:cs typeface="Inter Medium" pitchFamily="34" charset="-120"/>
              </a:rPr>
              <a:t>Возраст: </a:t>
            </a:r>
            <a:r>
              <a:rPr lang="ru-RU" sz="1750" dirty="0">
                <a:solidFill>
                  <a:srgbClr val="464646"/>
                </a:solidFill>
                <a:latin typeface="Inter Medium" pitchFamily="34" charset="0"/>
                <a:ea typeface="Inter Medium" pitchFamily="34" charset="-122"/>
                <a:cs typeface="Inter Medium" pitchFamily="34" charset="-120"/>
              </a:rPr>
              <a:t>14</a:t>
            </a:r>
            <a:r>
              <a:rPr lang="en-US" sz="1750" dirty="0">
                <a:solidFill>
                  <a:srgbClr val="464646"/>
                </a:solidFill>
                <a:latin typeface="Inter Medium" pitchFamily="34" charset="0"/>
                <a:ea typeface="Inter Medium" pitchFamily="34" charset="-122"/>
                <a:cs typeface="Inter Medium" pitchFamily="34" charset="-120"/>
              </a:rPr>
              <a:t>-</a:t>
            </a:r>
            <a:r>
              <a:rPr lang="ru-RU" sz="1750" dirty="0">
                <a:solidFill>
                  <a:srgbClr val="464646"/>
                </a:solidFill>
                <a:latin typeface="Inter Medium" pitchFamily="34" charset="0"/>
                <a:ea typeface="Inter Medium" pitchFamily="34" charset="-122"/>
                <a:cs typeface="Inter Medium" pitchFamily="34" charset="-120"/>
              </a:rPr>
              <a:t>50</a:t>
            </a:r>
            <a:r>
              <a:rPr lang="en-US" sz="1750" dirty="0">
                <a:solidFill>
                  <a:srgbClr val="464646"/>
                </a:solidFill>
                <a:latin typeface="Inter Medium" pitchFamily="34" charset="0"/>
                <a:ea typeface="Inter Medium" pitchFamily="34" charset="-122"/>
                <a:cs typeface="Inter Medium" pitchFamily="34" charset="-120"/>
              </a:rPr>
              <a:t> лет</a:t>
            </a:r>
            <a:endParaRPr lang="en-US" sz="1750" dirty="0"/>
          </a:p>
        </p:txBody>
      </p:sp>
      <p:sp>
        <p:nvSpPr>
          <p:cNvPr id="8" name="Text 6"/>
          <p:cNvSpPr/>
          <p:nvPr/>
        </p:nvSpPr>
        <p:spPr>
          <a:xfrm>
            <a:off x="4790694" y="3785595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750"/>
              </a:lnSpc>
              <a:buNone/>
            </a:pPr>
            <a:r>
              <a:rPr lang="en-US" sz="2200" dirty="0">
                <a:solidFill>
                  <a:srgbClr val="030303"/>
                </a:solidFill>
                <a:latin typeface="DM Sans Semi Bold" pitchFamily="34" charset="0"/>
                <a:ea typeface="DM Sans Semi Bold" pitchFamily="34" charset="-122"/>
                <a:cs typeface="DM Sans Semi Bold" pitchFamily="34" charset="-120"/>
              </a:rPr>
              <a:t>Предпочтения</a:t>
            </a:r>
            <a:endParaRPr lang="en-US" sz="2200" dirty="0"/>
          </a:p>
        </p:txBody>
      </p:sp>
      <p:sp>
        <p:nvSpPr>
          <p:cNvPr id="9" name="Text 7"/>
          <p:cNvSpPr/>
          <p:nvPr/>
        </p:nvSpPr>
        <p:spPr>
          <a:xfrm>
            <a:off x="4790694" y="4366739"/>
            <a:ext cx="6244709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850"/>
              </a:lnSpc>
              <a:buNone/>
            </a:pPr>
            <a:r>
              <a:rPr lang="en-US" sz="1750" dirty="0">
                <a:solidFill>
                  <a:srgbClr val="464646"/>
                </a:solidFill>
                <a:latin typeface="Inter Medium" pitchFamily="34" charset="0"/>
                <a:ea typeface="Inter Medium" pitchFamily="34" charset="-122"/>
                <a:cs typeface="Inter Medium" pitchFamily="34" charset="-120"/>
              </a:rPr>
              <a:t>Высокое качество, функциональность, стиль, доступность, определенные цвета и стили дизайна.</a:t>
            </a:r>
            <a:endParaRPr lang="en-US" sz="1750" dirty="0"/>
          </a:p>
        </p:txBody>
      </p:sp>
      <p:sp>
        <p:nvSpPr>
          <p:cNvPr id="10" name="Text 8"/>
          <p:cNvSpPr/>
          <p:nvPr/>
        </p:nvSpPr>
        <p:spPr>
          <a:xfrm>
            <a:off x="5153597" y="5296617"/>
            <a:ext cx="5881807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850"/>
              </a:lnSpc>
              <a:buSzPct val="100000"/>
              <a:buChar char="•"/>
            </a:pPr>
            <a:r>
              <a:rPr lang="en-US" sz="1750" dirty="0">
                <a:solidFill>
                  <a:srgbClr val="464646"/>
                </a:solidFill>
                <a:latin typeface="Inter Medium" pitchFamily="34" charset="0"/>
                <a:ea typeface="Inter Medium" pitchFamily="34" charset="-122"/>
                <a:cs typeface="Inter Medium" pitchFamily="34" charset="-120"/>
              </a:rPr>
              <a:t>Минимум декоративных элементов</a:t>
            </a:r>
            <a:endParaRPr lang="en-US" sz="1750" dirty="0"/>
          </a:p>
        </p:txBody>
      </p:sp>
      <p:sp>
        <p:nvSpPr>
          <p:cNvPr id="12" name="Text 10"/>
          <p:cNvSpPr/>
          <p:nvPr/>
        </p:nvSpPr>
        <p:spPr>
          <a:xfrm>
            <a:off x="5153596" y="5916951"/>
            <a:ext cx="5881807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850"/>
              </a:lnSpc>
              <a:buSzPct val="100000"/>
              <a:buChar char="•"/>
            </a:pPr>
            <a:r>
              <a:rPr lang="en-US" sz="1750" dirty="0">
                <a:solidFill>
                  <a:srgbClr val="464646"/>
                </a:solidFill>
                <a:latin typeface="Inter Medium" pitchFamily="34" charset="0"/>
                <a:ea typeface="Inter Medium" pitchFamily="34" charset="-122"/>
                <a:cs typeface="Inter Medium" pitchFamily="34" charset="-120"/>
              </a:rPr>
              <a:t>Минималистичный дизайн</a:t>
            </a:r>
            <a:endParaRPr lang="en-US" sz="1750" dirty="0"/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E19317E8-7D54-8D6D-BE8A-721AFE8A127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972554" y="7385836"/>
            <a:ext cx="2657846" cy="75258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0"/>
          <p:cNvSpPr/>
          <p:nvPr/>
        </p:nvSpPr>
        <p:spPr>
          <a:xfrm>
            <a:off x="3090941" y="1629848"/>
            <a:ext cx="7556421" cy="14175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5550"/>
              </a:lnSpc>
              <a:buNone/>
            </a:pPr>
            <a:r>
              <a:rPr lang="en-US" sz="4450" dirty="0">
                <a:solidFill>
                  <a:srgbClr val="030303"/>
                </a:solidFill>
                <a:latin typeface="DM Sans Semi Bold" pitchFamily="34" charset="0"/>
                <a:ea typeface="DM Sans Semi Bold" pitchFamily="34" charset="-122"/>
                <a:cs typeface="DM Sans Semi Bold" pitchFamily="34" charset="-120"/>
              </a:rPr>
              <a:t>Концепция дизайна и выбор ассортимента</a:t>
            </a:r>
            <a:endParaRPr lang="en-US" sz="4450" dirty="0"/>
          </a:p>
        </p:txBody>
      </p:sp>
      <p:sp>
        <p:nvSpPr>
          <p:cNvPr id="5" name="Shape 1"/>
          <p:cNvSpPr/>
          <p:nvPr/>
        </p:nvSpPr>
        <p:spPr>
          <a:xfrm>
            <a:off x="3090941" y="3387567"/>
            <a:ext cx="3664863" cy="2758559"/>
          </a:xfrm>
          <a:prstGeom prst="roundRect">
            <a:avLst>
              <a:gd name="adj" fmla="val 1233"/>
            </a:avLst>
          </a:prstGeom>
          <a:solidFill>
            <a:srgbClr val="F2EEEE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6" name="Text 2"/>
          <p:cNvSpPr/>
          <p:nvPr/>
        </p:nvSpPr>
        <p:spPr>
          <a:xfrm>
            <a:off x="3317755" y="3614381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750"/>
              </a:lnSpc>
              <a:buNone/>
            </a:pPr>
            <a:r>
              <a:rPr lang="en-US" sz="2200" dirty="0">
                <a:solidFill>
                  <a:srgbClr val="464646"/>
                </a:solidFill>
                <a:latin typeface="DM Sans Semi Bold" pitchFamily="34" charset="0"/>
                <a:ea typeface="DM Sans Semi Bold" pitchFamily="34" charset="-122"/>
                <a:cs typeface="DM Sans Semi Bold" pitchFamily="34" charset="-120"/>
              </a:rPr>
              <a:t>Дизайн</a:t>
            </a:r>
            <a:endParaRPr lang="en-US" sz="2200" dirty="0"/>
          </a:p>
        </p:txBody>
      </p:sp>
      <p:sp>
        <p:nvSpPr>
          <p:cNvPr id="7" name="Text 3"/>
          <p:cNvSpPr/>
          <p:nvPr/>
        </p:nvSpPr>
        <p:spPr>
          <a:xfrm>
            <a:off x="3317755" y="4104800"/>
            <a:ext cx="3211235" cy="18145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850"/>
              </a:lnSpc>
              <a:buNone/>
            </a:pPr>
            <a:r>
              <a:rPr lang="en-US" sz="1750" dirty="0" err="1">
                <a:solidFill>
                  <a:srgbClr val="464646"/>
                </a:solidFill>
                <a:latin typeface="Inter Medium" pitchFamily="34" charset="0"/>
                <a:ea typeface="Inter Medium" pitchFamily="34" charset="-122"/>
                <a:cs typeface="Inter Medium" pitchFamily="34" charset="-120"/>
              </a:rPr>
              <a:t>Минималистичный</a:t>
            </a:r>
            <a:r>
              <a:rPr lang="en-US" sz="1750" dirty="0">
                <a:solidFill>
                  <a:srgbClr val="464646"/>
                </a:solidFill>
                <a:latin typeface="Inter Medium" pitchFamily="34" charset="0"/>
                <a:ea typeface="Inter Medium" pitchFamily="34" charset="-122"/>
                <a:cs typeface="Inter Medium" pitchFamily="34" charset="-120"/>
              </a:rPr>
              <a:t> </a:t>
            </a:r>
            <a:r>
              <a:rPr lang="en-US" sz="1750" dirty="0" err="1">
                <a:solidFill>
                  <a:srgbClr val="464646"/>
                </a:solidFill>
                <a:latin typeface="Inter Medium" pitchFamily="34" charset="0"/>
                <a:ea typeface="Inter Medium" pitchFamily="34" charset="-122"/>
                <a:cs typeface="Inter Medium" pitchFamily="34" charset="-120"/>
              </a:rPr>
              <a:t>стиль</a:t>
            </a:r>
            <a:r>
              <a:rPr lang="en-US" sz="1750" dirty="0">
                <a:solidFill>
                  <a:srgbClr val="464646"/>
                </a:solidFill>
                <a:latin typeface="Inter Medium" pitchFamily="34" charset="0"/>
                <a:ea typeface="Inter Medium" pitchFamily="34" charset="-122"/>
                <a:cs typeface="Inter Medium" pitchFamily="34" charset="-120"/>
              </a:rPr>
              <a:t>, элементы логотипа WEEEK, отсутствие излишнего декора.</a:t>
            </a:r>
            <a:endParaRPr lang="en-US" sz="1750" dirty="0"/>
          </a:p>
        </p:txBody>
      </p:sp>
      <p:sp>
        <p:nvSpPr>
          <p:cNvPr id="8" name="Shape 4"/>
          <p:cNvSpPr/>
          <p:nvPr/>
        </p:nvSpPr>
        <p:spPr>
          <a:xfrm>
            <a:off x="6982618" y="3387567"/>
            <a:ext cx="3664863" cy="2758559"/>
          </a:xfrm>
          <a:prstGeom prst="roundRect">
            <a:avLst>
              <a:gd name="adj" fmla="val 1233"/>
            </a:avLst>
          </a:prstGeom>
          <a:solidFill>
            <a:srgbClr val="F2EEEE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9" name="Text 5"/>
          <p:cNvSpPr/>
          <p:nvPr/>
        </p:nvSpPr>
        <p:spPr>
          <a:xfrm>
            <a:off x="7209432" y="3614381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750"/>
              </a:lnSpc>
              <a:buNone/>
            </a:pPr>
            <a:r>
              <a:rPr lang="en-US" sz="2200" dirty="0">
                <a:solidFill>
                  <a:srgbClr val="464646"/>
                </a:solidFill>
                <a:latin typeface="DM Sans Semi Bold" pitchFamily="34" charset="0"/>
                <a:ea typeface="DM Sans Semi Bold" pitchFamily="34" charset="-122"/>
                <a:cs typeface="DM Sans Semi Bold" pitchFamily="34" charset="-120"/>
              </a:rPr>
              <a:t>Ассортимент</a:t>
            </a:r>
            <a:endParaRPr lang="en-US" sz="2200" dirty="0"/>
          </a:p>
        </p:txBody>
      </p:sp>
      <p:sp>
        <p:nvSpPr>
          <p:cNvPr id="10" name="Text 6"/>
          <p:cNvSpPr/>
          <p:nvPr/>
        </p:nvSpPr>
        <p:spPr>
          <a:xfrm>
            <a:off x="7209432" y="4104800"/>
            <a:ext cx="3211235" cy="10887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850"/>
              </a:lnSpc>
              <a:buNone/>
            </a:pPr>
            <a:r>
              <a:rPr lang="en-US" sz="1750" dirty="0">
                <a:solidFill>
                  <a:srgbClr val="464646"/>
                </a:solidFill>
                <a:latin typeface="Inter Medium" pitchFamily="34" charset="0"/>
                <a:ea typeface="Inter Medium" pitchFamily="34" charset="-122"/>
                <a:cs typeface="Inter Medium" pitchFamily="34" charset="-120"/>
              </a:rPr>
              <a:t>Рюкзаки, </a:t>
            </a:r>
            <a:r>
              <a:rPr lang="en-US" sz="1750" dirty="0" err="1">
                <a:solidFill>
                  <a:srgbClr val="464646"/>
                </a:solidFill>
                <a:latin typeface="Inter Medium" pitchFamily="34" charset="0"/>
                <a:ea typeface="Inter Medium" pitchFamily="34" charset="-122"/>
                <a:cs typeface="Inter Medium" pitchFamily="34" charset="-120"/>
              </a:rPr>
              <a:t>сумки</a:t>
            </a:r>
            <a:r>
              <a:rPr lang="en-US" sz="1750" dirty="0">
                <a:solidFill>
                  <a:srgbClr val="464646"/>
                </a:solidFill>
                <a:latin typeface="Inter Medium" pitchFamily="34" charset="0"/>
                <a:ea typeface="Inter Medium" pitchFamily="34" charset="-122"/>
                <a:cs typeface="Inter Medium" pitchFamily="34" charset="-120"/>
              </a:rPr>
              <a:t>, кружки, футболки, блокноты, ручки, брелоки.</a:t>
            </a:r>
            <a:endParaRPr lang="en-US" sz="1750" dirty="0"/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0F0BA64D-2EA8-956F-0F78-94724B40313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779298" y="7103486"/>
            <a:ext cx="1746551" cy="1047896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5486400" cy="8229600"/>
          </a:xfrm>
          <a:prstGeom prst="rect">
            <a:avLst/>
          </a:prstGeom>
        </p:spPr>
      </p:pic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9438" y="2626400"/>
            <a:ext cx="4947523" cy="3096306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6240423" y="694611"/>
            <a:ext cx="7635954" cy="13465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5300"/>
              </a:lnSpc>
              <a:buNone/>
            </a:pPr>
            <a:r>
              <a:rPr lang="en-US" sz="4200" dirty="0">
                <a:solidFill>
                  <a:srgbClr val="030303"/>
                </a:solidFill>
                <a:latin typeface="DM Sans Semi Bold" pitchFamily="34" charset="0"/>
                <a:ea typeface="DM Sans Semi Bold" pitchFamily="34" charset="-122"/>
                <a:cs typeface="DM Sans Semi Bold" pitchFamily="34" charset="-120"/>
              </a:rPr>
              <a:t>Заказчики российских брендов</a:t>
            </a:r>
            <a:endParaRPr lang="en-US" sz="4200" dirty="0"/>
          </a:p>
        </p:txBody>
      </p:sp>
      <p:pic>
        <p:nvPicPr>
          <p:cNvPr id="5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40423" y="2364343"/>
            <a:ext cx="1077278" cy="1723549"/>
          </a:xfrm>
          <a:prstGeom prst="rect">
            <a:avLst/>
          </a:prstGeom>
        </p:spPr>
      </p:pic>
      <p:sp>
        <p:nvSpPr>
          <p:cNvPr id="6" name="Text 1"/>
          <p:cNvSpPr/>
          <p:nvPr/>
        </p:nvSpPr>
        <p:spPr>
          <a:xfrm>
            <a:off x="7640836" y="2579727"/>
            <a:ext cx="2693194" cy="336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650"/>
              </a:lnSpc>
              <a:buNone/>
            </a:pPr>
            <a:r>
              <a:rPr lang="en-US" sz="2100" dirty="0">
                <a:solidFill>
                  <a:srgbClr val="464646"/>
                </a:solidFill>
                <a:latin typeface="DM Sans Semi Bold" pitchFamily="34" charset="0"/>
                <a:ea typeface="DM Sans Semi Bold" pitchFamily="34" charset="-122"/>
                <a:cs typeface="DM Sans Semi Bold" pitchFamily="34" charset="-120"/>
              </a:rPr>
              <a:t>Стартапы</a:t>
            </a:r>
            <a:endParaRPr lang="en-US" sz="2100" dirty="0"/>
          </a:p>
        </p:txBody>
      </p:sp>
      <p:sp>
        <p:nvSpPr>
          <p:cNvPr id="7" name="Text 2"/>
          <p:cNvSpPr/>
          <p:nvPr/>
        </p:nvSpPr>
        <p:spPr>
          <a:xfrm>
            <a:off x="7640836" y="3045500"/>
            <a:ext cx="6235541" cy="6896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1650" dirty="0">
                <a:solidFill>
                  <a:srgbClr val="464646"/>
                </a:solidFill>
                <a:latin typeface="Inter Medium" pitchFamily="34" charset="0"/>
                <a:ea typeface="Inter Medium" pitchFamily="34" charset="-122"/>
                <a:cs typeface="Inter Medium" pitchFamily="34" charset="-120"/>
              </a:rPr>
              <a:t>Молодые компании, стремящиеся укрепить свой бренд и привлечь внимание клиентов.</a:t>
            </a:r>
            <a:endParaRPr lang="en-US" sz="1650" dirty="0"/>
          </a:p>
        </p:txBody>
      </p:sp>
      <p:pic>
        <p:nvPicPr>
          <p:cNvPr id="8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40423" y="4087892"/>
            <a:ext cx="1077278" cy="1723549"/>
          </a:xfrm>
          <a:prstGeom prst="rect">
            <a:avLst/>
          </a:prstGeom>
        </p:spPr>
      </p:pic>
      <p:sp>
        <p:nvSpPr>
          <p:cNvPr id="9" name="Text 3"/>
          <p:cNvSpPr/>
          <p:nvPr/>
        </p:nvSpPr>
        <p:spPr>
          <a:xfrm>
            <a:off x="7640836" y="4303276"/>
            <a:ext cx="2693194" cy="336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650"/>
              </a:lnSpc>
              <a:buNone/>
            </a:pPr>
            <a:r>
              <a:rPr lang="en-US" sz="2100" dirty="0">
                <a:solidFill>
                  <a:srgbClr val="464646"/>
                </a:solidFill>
                <a:latin typeface="DM Sans Semi Bold" pitchFamily="34" charset="0"/>
                <a:ea typeface="DM Sans Semi Bold" pitchFamily="34" charset="-122"/>
                <a:cs typeface="DM Sans Semi Bold" pitchFamily="34" charset="-120"/>
              </a:rPr>
              <a:t>Средний бизнес</a:t>
            </a:r>
            <a:endParaRPr lang="en-US" sz="2100" dirty="0"/>
          </a:p>
        </p:txBody>
      </p:sp>
      <p:sp>
        <p:nvSpPr>
          <p:cNvPr id="10" name="Text 4"/>
          <p:cNvSpPr/>
          <p:nvPr/>
        </p:nvSpPr>
        <p:spPr>
          <a:xfrm>
            <a:off x="7640836" y="4769048"/>
            <a:ext cx="6235541" cy="6896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1650" dirty="0">
                <a:solidFill>
                  <a:srgbClr val="464646"/>
                </a:solidFill>
                <a:latin typeface="Inter Medium" pitchFamily="34" charset="0"/>
                <a:ea typeface="Inter Medium" pitchFamily="34" charset="-122"/>
                <a:cs typeface="Inter Medium" pitchFamily="34" charset="-120"/>
              </a:rPr>
              <a:t>Компании, ищущие способы улучшить свою корпоративную культуру и мотивировать сотрудников.</a:t>
            </a:r>
            <a:endParaRPr lang="en-US" sz="1650" dirty="0"/>
          </a:p>
        </p:txBody>
      </p:sp>
      <p:pic>
        <p:nvPicPr>
          <p:cNvPr id="11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40423" y="5811441"/>
            <a:ext cx="1077278" cy="1723549"/>
          </a:xfrm>
          <a:prstGeom prst="rect">
            <a:avLst/>
          </a:prstGeom>
        </p:spPr>
      </p:pic>
      <p:sp>
        <p:nvSpPr>
          <p:cNvPr id="12" name="Text 5"/>
          <p:cNvSpPr/>
          <p:nvPr/>
        </p:nvSpPr>
        <p:spPr>
          <a:xfrm>
            <a:off x="7640836" y="6026825"/>
            <a:ext cx="2776418" cy="336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650"/>
              </a:lnSpc>
              <a:buNone/>
            </a:pPr>
            <a:r>
              <a:rPr lang="en-US" sz="2100" dirty="0">
                <a:solidFill>
                  <a:srgbClr val="464646"/>
                </a:solidFill>
                <a:latin typeface="DM Sans Semi Bold" pitchFamily="34" charset="0"/>
                <a:ea typeface="DM Sans Semi Bold" pitchFamily="34" charset="-122"/>
                <a:cs typeface="DM Sans Semi Bold" pitchFamily="34" charset="-120"/>
              </a:rPr>
              <a:t>Крупные компании</a:t>
            </a:r>
            <a:endParaRPr lang="en-US" sz="2100" dirty="0"/>
          </a:p>
        </p:txBody>
      </p:sp>
      <p:sp>
        <p:nvSpPr>
          <p:cNvPr id="13" name="Text 6"/>
          <p:cNvSpPr/>
          <p:nvPr/>
        </p:nvSpPr>
        <p:spPr>
          <a:xfrm>
            <a:off x="7640836" y="6492597"/>
            <a:ext cx="6235541" cy="6896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1650" dirty="0">
                <a:solidFill>
                  <a:srgbClr val="464646"/>
                </a:solidFill>
                <a:latin typeface="Inter Medium" pitchFamily="34" charset="0"/>
                <a:ea typeface="Inter Medium" pitchFamily="34" charset="-122"/>
                <a:cs typeface="Inter Medium" pitchFamily="34" charset="-120"/>
              </a:rPr>
              <a:t>Организации, стремящиеся улучшить свой образ и укрепить связь с клиентами.</a:t>
            </a:r>
            <a:endParaRPr lang="en-US" sz="1650" dirty="0"/>
          </a:p>
        </p:txBody>
      </p:sp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A00D317B-1257-8857-4C69-DCF24EC29DDA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1987409" y="7534990"/>
            <a:ext cx="2553056" cy="600159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1">
            <a:extLst>
              <a:ext uri="{FF2B5EF4-FFF2-40B4-BE49-F238E27FC236}">
                <a16:creationId xmlns:a16="http://schemas.microsoft.com/office/drawing/2014/main" id="{F3C81ED4-6035-B047-14C2-85628CD09A99}"/>
              </a:ext>
            </a:extLst>
          </p:cNvPr>
          <p:cNvSpPr txBox="1">
            <a:spLocks/>
          </p:cNvSpPr>
          <p:nvPr/>
        </p:nvSpPr>
        <p:spPr>
          <a:xfrm>
            <a:off x="525966" y="74335"/>
            <a:ext cx="10515600" cy="1325563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/>
              <a:t>Состав команды</a:t>
            </a:r>
            <a:endParaRPr lang="ru-RU" dirty="0"/>
          </a:p>
        </p:txBody>
      </p:sp>
      <p:graphicFrame>
        <p:nvGraphicFramePr>
          <p:cNvPr id="11" name="Объект 2">
            <a:extLst>
              <a:ext uri="{FF2B5EF4-FFF2-40B4-BE49-F238E27FC236}">
                <a16:creationId xmlns:a16="http://schemas.microsoft.com/office/drawing/2014/main" id="{4DDD482A-8654-7E4F-E402-22B0C90D36CC}"/>
              </a:ext>
            </a:extLst>
          </p:cNvPr>
          <p:cNvGraphicFramePr/>
          <p:nvPr/>
        </p:nvGraphicFramePr>
        <p:xfrm>
          <a:off x="2733907" y="2182464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3C880EF1-EB1C-9653-C29F-B01B5B187D5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2442174" y="7715178"/>
            <a:ext cx="2105319" cy="514422"/>
          </a:xfrm>
          <a:prstGeom prst="rect">
            <a:avLst/>
          </a:prstGeom>
        </p:spPr>
      </p:pic>
      <p:sp>
        <p:nvSpPr>
          <p:cNvPr id="26" name="TextBox 25">
            <a:extLst>
              <a:ext uri="{FF2B5EF4-FFF2-40B4-BE49-F238E27FC236}">
                <a16:creationId xmlns:a16="http://schemas.microsoft.com/office/drawing/2014/main" id="{05C4CFF7-AAEE-2161-1F20-C08C8EA3B39D}"/>
              </a:ext>
            </a:extLst>
          </p:cNvPr>
          <p:cNvSpPr txBox="1"/>
          <p:nvPr/>
        </p:nvSpPr>
        <p:spPr>
          <a:xfrm>
            <a:off x="2825394" y="1420447"/>
            <a:ext cx="642541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/>
              <a:t>Наставник – </a:t>
            </a:r>
            <a:r>
              <a:rPr lang="ru-RU" sz="2800" dirty="0" err="1"/>
              <a:t>Чиряева</a:t>
            </a:r>
            <a:r>
              <a:rPr lang="ru-RU" sz="2800" dirty="0"/>
              <a:t> Карина Степановна</a:t>
            </a:r>
          </a:p>
        </p:txBody>
      </p:sp>
    </p:spTree>
    <p:extLst>
      <p:ext uri="{BB962C8B-B14F-4D97-AF65-F5344CB8AC3E}">
        <p14:creationId xmlns:p14="http://schemas.microsoft.com/office/powerpoint/2010/main" val="2215713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Стандартная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22</TotalTime>
  <Words>263</Words>
  <Application>Microsoft Office PowerPoint</Application>
  <PresentationFormat>Произвольный</PresentationFormat>
  <Paragraphs>54</Paragraphs>
  <Slides>7</Slides>
  <Notes>6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11" baseType="lpstr">
      <vt:lpstr>DM Sans Semi Bold</vt:lpstr>
      <vt:lpstr>Arial</vt:lpstr>
      <vt:lpstr>Inter Medium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Руслан Тарасов</cp:lastModifiedBy>
  <cp:revision>29</cp:revision>
  <dcterms:created xsi:type="dcterms:W3CDTF">2024-10-15T09:25:48Z</dcterms:created>
  <dcterms:modified xsi:type="dcterms:W3CDTF">2024-10-15T09:55:03Z</dcterms:modified>
</cp:coreProperties>
</file>