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7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Для перемещения страницы щёлкните мышью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2000" b="0" strike="noStrike" spc="-1"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1400" b="0" strike="noStrike" spc="-1">
                <a:latin typeface="Times New Roman"/>
              </a:rPr>
              <a:t>&lt;верхний колонтитул&gt;</a:t>
            </a:r>
          </a:p>
        </p:txBody>
      </p:sp>
      <p:sp>
        <p:nvSpPr>
          <p:cNvPr id="44" name="PlaceHolder 4"/>
          <p:cNvSpPr>
            <a:spLocks noGrp="1"/>
          </p:cNvSpPr>
          <p:nvPr>
            <p:ph type="dt" idx="4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buNone/>
              <a:defRPr lang="ru-RU" sz="1400" b="0" strike="noStrike" spc="-1">
                <a:latin typeface="Times New Roman"/>
              </a:defRPr>
            </a:lvl1pPr>
          </a:lstStyle>
          <a:p>
            <a:pPr algn="r">
              <a:buNone/>
            </a:pPr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ftr" idx="5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>
              <a:defRPr lang="ru-RU" sz="1400" b="0" strike="noStrike" spc="-1">
                <a:latin typeface="Times New Roman"/>
              </a:defRPr>
            </a:lvl1pPr>
          </a:lstStyle>
          <a:p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46" name="PlaceHolder 6"/>
          <p:cNvSpPr>
            <a:spLocks noGrp="1"/>
          </p:cNvSpPr>
          <p:nvPr>
            <p:ph type="sldNum" idx="6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buNone/>
              <a:defRPr lang="ru-RU" sz="1400" b="0" strike="noStrike" spc="-1">
                <a:latin typeface="Times New Roman"/>
              </a:defRPr>
            </a:lvl1pPr>
          </a:lstStyle>
          <a:p>
            <a:pPr algn="r">
              <a:buNone/>
            </a:pPr>
            <a:fld id="{EA46ED8F-1577-43C9-9061-4B328D0F8DCD}" type="slidenum">
              <a:rPr lang="ru-RU" sz="1400" b="0" strike="noStrike" spc="-1">
                <a:latin typeface="Times New Roman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8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288" name="PlaceHolder 3"/>
          <p:cNvSpPr>
            <a:spLocks noGrp="1"/>
          </p:cNvSpPr>
          <p:nvPr>
            <p:ph type="sldNum" idx="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buNone/>
              <a:defRPr lang="en-US" sz="1200" b="0" strike="noStrike" spc="-1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1A8CC086-E099-4018-8967-2914ECE33562}" type="slidenum">
              <a:rPr lang="en-US" sz="1200" b="0" strike="noStrike" spc="-1">
                <a:latin typeface="Times New Roman"/>
              </a:rPr>
              <a:t>10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9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291" name="PlaceHolder 3"/>
          <p:cNvSpPr>
            <a:spLocks noGrp="1"/>
          </p:cNvSpPr>
          <p:nvPr>
            <p:ph type="sldNum" idx="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buNone/>
              <a:defRPr lang="en-US" sz="1200" b="0" strike="noStrike" spc="-1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7A619FB7-0EE3-407D-BED2-C4E35632E7E0}" type="slidenum">
              <a:rPr lang="en-US" sz="1200" b="0" strike="noStrike" spc="-1">
                <a:latin typeface="Times New Roman"/>
              </a:rPr>
              <a:t>11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9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294" name="PlaceHolder 3"/>
          <p:cNvSpPr>
            <a:spLocks noGrp="1"/>
          </p:cNvSpPr>
          <p:nvPr>
            <p:ph type="sldNum" idx="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buNone/>
              <a:defRPr lang="en-US" sz="1200" b="0" strike="noStrike" spc="-1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311B22C6-13A6-42C0-B0C7-45BD691B87F4}" type="slidenum">
              <a:rPr lang="en-US" sz="1200" b="0" strike="noStrike" spc="-1">
                <a:latin typeface="Times New Roman"/>
              </a:rPr>
              <a:t>12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FF12B2D0-2AB2-4221-BECA-85896688F483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446144F-F06D-4E32-9C3F-1EB0BC294E3A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7C36BAB-B8AC-4C6B-995A-E1257F5C4FC0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2CEF531-30F6-4BCA-BBFE-57D33D3B0A8B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F949A182-CAF5-42D4-ABDF-E040D5328D24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382B48B0-DAE5-4581-8CA9-4A2BA8CCE15C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088B0A55-6B47-4B99-A7D6-FB7BC39B9FD4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D73CADFA-BA04-493C-AE59-C118ABEC0192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4B0AE944-57E2-42E6-AFB9-724EECB152EF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FD939483-F28A-4100-9B78-84AFB602C651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95F43AE5-3524-4E54-A00A-9D35A2BAFB5E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EFDDE8E-182D-4345-81C9-936AEE7059D1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buNone/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8B8B8B"/>
                </a:solidFill>
                <a:latin typeface="Calibri"/>
              </a:rPr>
              <a:t>&lt;дата/время&gt;</a:t>
            </a:r>
            <a:endParaRPr lang="ru-RU" sz="1200" b="0" strike="noStrike" spc="-1">
              <a:latin typeface="Times New Roman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lang="ru-RU" sz="1400" b="0" strike="noStrike" spc="-1">
                <a:latin typeface="Times New Roman"/>
              </a:defRPr>
            </a:lvl1pPr>
          </a:lstStyle>
          <a:p>
            <a:pPr algn="ctr"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8492D6F1-3D41-4B39-A4A6-D241768514AD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Freeform 2"/>
          <p:cNvSpPr/>
          <p:nvPr/>
        </p:nvSpPr>
        <p:spPr>
          <a:xfrm>
            <a:off x="0" y="0"/>
            <a:ext cx="12191760" cy="685764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Прямоугольный треугольник 27"/>
          <p:cNvSpPr/>
          <p:nvPr/>
        </p:nvSpPr>
        <p:spPr>
          <a:xfrm>
            <a:off x="0" y="5325840"/>
            <a:ext cx="2310480" cy="153180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6" name="Прямоугольный треугольник 29"/>
          <p:cNvSpPr/>
          <p:nvPr/>
        </p:nvSpPr>
        <p:spPr>
          <a:xfrm>
            <a:off x="0" y="5904000"/>
            <a:ext cx="1422000" cy="95364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7" name="TextBox 31"/>
          <p:cNvSpPr/>
          <p:nvPr/>
        </p:nvSpPr>
        <p:spPr>
          <a:xfrm>
            <a:off x="68040" y="6269760"/>
            <a:ext cx="63216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2800" b="0" strike="noStrike" spc="-1">
                <a:solidFill>
                  <a:srgbClr val="FFC000"/>
                </a:solidFill>
                <a:latin typeface="Arial Black"/>
              </a:rPr>
              <a:t>10</a:t>
            </a:r>
            <a:endParaRPr lang="ru-RU" sz="2800" b="0" strike="noStrike" spc="-1">
              <a:latin typeface="Arial"/>
            </a:endParaRPr>
          </a:p>
        </p:txBody>
      </p:sp>
      <p:sp>
        <p:nvSpPr>
          <p:cNvPr id="168" name="Прямоугольный треугольник 33"/>
          <p:cNvSpPr/>
          <p:nvPr/>
        </p:nvSpPr>
        <p:spPr>
          <a:xfrm rot="10800000">
            <a:off x="6426000" y="0"/>
            <a:ext cx="5766120" cy="296532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9" name="Прямоугольный треугольник 34"/>
          <p:cNvSpPr/>
          <p:nvPr/>
        </p:nvSpPr>
        <p:spPr>
          <a:xfrm rot="10800000">
            <a:off x="8724240" y="0"/>
            <a:ext cx="3467880" cy="111168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0" name="Прямоугольный треугольник 60"/>
          <p:cNvSpPr/>
          <p:nvPr/>
        </p:nvSpPr>
        <p:spPr>
          <a:xfrm rot="10800000" flipV="1">
            <a:off x="5486760" y="5325840"/>
            <a:ext cx="6705360" cy="153936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1" name="Прямоугольный треугольник 61"/>
          <p:cNvSpPr/>
          <p:nvPr/>
        </p:nvSpPr>
        <p:spPr>
          <a:xfrm rot="10800000" flipV="1">
            <a:off x="8094600" y="6202440"/>
            <a:ext cx="4097520" cy="66204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2" name="Прямоугольный треугольник 68"/>
          <p:cNvSpPr/>
          <p:nvPr/>
        </p:nvSpPr>
        <p:spPr>
          <a:xfrm rot="10800000">
            <a:off x="10738440" y="0"/>
            <a:ext cx="1453680" cy="555840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3" name="Прямоугольный треугольник 71"/>
          <p:cNvSpPr/>
          <p:nvPr/>
        </p:nvSpPr>
        <p:spPr>
          <a:xfrm flipV="1">
            <a:off x="-28440" y="-720"/>
            <a:ext cx="3155400" cy="91836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4" name="Прямоугольный треугольник 16"/>
          <p:cNvSpPr/>
          <p:nvPr/>
        </p:nvSpPr>
        <p:spPr>
          <a:xfrm rot="10800000" flipV="1">
            <a:off x="10738440" y="6624720"/>
            <a:ext cx="1453680" cy="240480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5" name="Прямоугольный треугольник 15"/>
          <p:cNvSpPr/>
          <p:nvPr/>
        </p:nvSpPr>
        <p:spPr>
          <a:xfrm flipV="1">
            <a:off x="0" y="-720"/>
            <a:ext cx="953640" cy="34956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6" name="Прямоугольный треугольник 69"/>
          <p:cNvSpPr/>
          <p:nvPr/>
        </p:nvSpPr>
        <p:spPr>
          <a:xfrm flipV="1">
            <a:off x="0" y="-720"/>
            <a:ext cx="428760" cy="131400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77" name="Рисунок 3"/>
          <p:cNvPicPr/>
          <p:nvPr/>
        </p:nvPicPr>
        <p:blipFill>
          <a:blip r:embed="rId3"/>
          <a:stretch/>
        </p:blipFill>
        <p:spPr>
          <a:xfrm>
            <a:off x="53280" y="30240"/>
            <a:ext cx="12138120" cy="6827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Прямоугольный треугольник 27"/>
          <p:cNvSpPr/>
          <p:nvPr/>
        </p:nvSpPr>
        <p:spPr>
          <a:xfrm>
            <a:off x="0" y="5325840"/>
            <a:ext cx="2310480" cy="153180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9" name="Прямоугольный треугольник 29"/>
          <p:cNvSpPr/>
          <p:nvPr/>
        </p:nvSpPr>
        <p:spPr>
          <a:xfrm>
            <a:off x="0" y="5904000"/>
            <a:ext cx="1422000" cy="95364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0" name="TextBox 31"/>
          <p:cNvSpPr/>
          <p:nvPr/>
        </p:nvSpPr>
        <p:spPr>
          <a:xfrm>
            <a:off x="68040" y="6269760"/>
            <a:ext cx="63216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2800" b="0" strike="noStrike" spc="-1">
                <a:solidFill>
                  <a:srgbClr val="FFC000"/>
                </a:solidFill>
                <a:latin typeface="Arial Black"/>
              </a:rPr>
              <a:t>10</a:t>
            </a:r>
            <a:endParaRPr lang="ru-RU" sz="2800" b="0" strike="noStrike" spc="-1">
              <a:latin typeface="Arial"/>
            </a:endParaRPr>
          </a:p>
        </p:txBody>
      </p:sp>
      <p:sp>
        <p:nvSpPr>
          <p:cNvPr id="181" name="Прямоугольный треугольник 33"/>
          <p:cNvSpPr/>
          <p:nvPr/>
        </p:nvSpPr>
        <p:spPr>
          <a:xfrm rot="10800000">
            <a:off x="6426000" y="0"/>
            <a:ext cx="5766120" cy="296532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2" name="Прямоугольный треугольник 34"/>
          <p:cNvSpPr/>
          <p:nvPr/>
        </p:nvSpPr>
        <p:spPr>
          <a:xfrm rot="10800000">
            <a:off x="8724240" y="0"/>
            <a:ext cx="3467880" cy="111168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3" name="Прямоугольный треугольник 60"/>
          <p:cNvSpPr/>
          <p:nvPr/>
        </p:nvSpPr>
        <p:spPr>
          <a:xfrm rot="10800000" flipV="1">
            <a:off x="5486760" y="5325840"/>
            <a:ext cx="6705360" cy="153936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4" name="Прямоугольный треугольник 61"/>
          <p:cNvSpPr/>
          <p:nvPr/>
        </p:nvSpPr>
        <p:spPr>
          <a:xfrm rot="10800000" flipV="1">
            <a:off x="8094600" y="6202440"/>
            <a:ext cx="4097520" cy="66204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5" name="Прямоугольный треугольник 68"/>
          <p:cNvSpPr/>
          <p:nvPr/>
        </p:nvSpPr>
        <p:spPr>
          <a:xfrm rot="10800000">
            <a:off x="10738440" y="0"/>
            <a:ext cx="1453680" cy="555840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6" name="Прямоугольный треугольник 71"/>
          <p:cNvSpPr/>
          <p:nvPr/>
        </p:nvSpPr>
        <p:spPr>
          <a:xfrm flipV="1">
            <a:off x="-28440" y="-720"/>
            <a:ext cx="3155400" cy="91836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7" name="Прямоугольный треугольник 16"/>
          <p:cNvSpPr/>
          <p:nvPr/>
        </p:nvSpPr>
        <p:spPr>
          <a:xfrm rot="10800000" flipV="1">
            <a:off x="10738440" y="6624720"/>
            <a:ext cx="1453680" cy="240480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8" name="Прямоугольный треугольник 15"/>
          <p:cNvSpPr/>
          <p:nvPr/>
        </p:nvSpPr>
        <p:spPr>
          <a:xfrm flipV="1">
            <a:off x="0" y="-720"/>
            <a:ext cx="953640" cy="34956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9" name="Прямоугольный треугольник 69"/>
          <p:cNvSpPr/>
          <p:nvPr/>
        </p:nvSpPr>
        <p:spPr>
          <a:xfrm flipV="1">
            <a:off x="0" y="-720"/>
            <a:ext cx="428760" cy="131400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90" name="Рисунок 2"/>
          <p:cNvPicPr/>
          <p:nvPr/>
        </p:nvPicPr>
        <p:blipFill>
          <a:blip r:embed="rId3"/>
          <a:stretch/>
        </p:blipFill>
        <p:spPr>
          <a:xfrm>
            <a:off x="53280" y="30240"/>
            <a:ext cx="12151440" cy="6834960"/>
          </a:xfrm>
          <a:prstGeom prst="rect">
            <a:avLst/>
          </a:prstGeom>
          <a:ln w="0">
            <a:noFill/>
          </a:ln>
        </p:spPr>
      </p:pic>
      <p:pic>
        <p:nvPicPr>
          <p:cNvPr id="191" name="Рисунок 190"/>
          <p:cNvPicPr/>
          <p:nvPr/>
        </p:nvPicPr>
        <p:blipFill>
          <a:blip r:embed="rId4"/>
          <a:stretch/>
        </p:blipFill>
        <p:spPr>
          <a:xfrm>
            <a:off x="10242000" y="4860000"/>
            <a:ext cx="1818000" cy="1818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Прямоугольный треугольник 27"/>
          <p:cNvSpPr/>
          <p:nvPr/>
        </p:nvSpPr>
        <p:spPr>
          <a:xfrm>
            <a:off x="0" y="5325840"/>
            <a:ext cx="2310480" cy="153180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3" name="Прямоугольный треугольник 29"/>
          <p:cNvSpPr/>
          <p:nvPr/>
        </p:nvSpPr>
        <p:spPr>
          <a:xfrm>
            <a:off x="0" y="5904000"/>
            <a:ext cx="1422000" cy="95364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4" name="TextBox 31"/>
          <p:cNvSpPr/>
          <p:nvPr/>
        </p:nvSpPr>
        <p:spPr>
          <a:xfrm>
            <a:off x="68040" y="6269760"/>
            <a:ext cx="63216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2800" b="0" strike="noStrike" spc="-1">
                <a:solidFill>
                  <a:srgbClr val="FFC000"/>
                </a:solidFill>
                <a:latin typeface="Arial Black"/>
              </a:rPr>
              <a:t>10</a:t>
            </a:r>
            <a:endParaRPr lang="ru-RU" sz="2800" b="0" strike="noStrike" spc="-1">
              <a:latin typeface="Arial"/>
            </a:endParaRPr>
          </a:p>
        </p:txBody>
      </p:sp>
      <p:sp>
        <p:nvSpPr>
          <p:cNvPr id="195" name="Прямоугольный треугольник 33"/>
          <p:cNvSpPr/>
          <p:nvPr/>
        </p:nvSpPr>
        <p:spPr>
          <a:xfrm rot="10800000">
            <a:off x="6426000" y="0"/>
            <a:ext cx="5766120" cy="296532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6" name="Прямоугольный треугольник 34"/>
          <p:cNvSpPr/>
          <p:nvPr/>
        </p:nvSpPr>
        <p:spPr>
          <a:xfrm rot="10800000">
            <a:off x="8724240" y="0"/>
            <a:ext cx="3467880" cy="111168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7" name="Прямоугольный треугольник 60"/>
          <p:cNvSpPr/>
          <p:nvPr/>
        </p:nvSpPr>
        <p:spPr>
          <a:xfrm rot="10800000" flipV="1">
            <a:off x="5486760" y="5325840"/>
            <a:ext cx="6705360" cy="153936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8" name="Прямоугольный треугольник 61"/>
          <p:cNvSpPr/>
          <p:nvPr/>
        </p:nvSpPr>
        <p:spPr>
          <a:xfrm rot="10800000" flipV="1">
            <a:off x="8094600" y="6202440"/>
            <a:ext cx="4097520" cy="66204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9" name="Прямоугольный треугольник 68"/>
          <p:cNvSpPr/>
          <p:nvPr/>
        </p:nvSpPr>
        <p:spPr>
          <a:xfrm rot="10800000">
            <a:off x="10738440" y="0"/>
            <a:ext cx="1453680" cy="555840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0" name="Прямоугольный треугольник 71"/>
          <p:cNvSpPr/>
          <p:nvPr/>
        </p:nvSpPr>
        <p:spPr>
          <a:xfrm flipV="1">
            <a:off x="-28440" y="-720"/>
            <a:ext cx="3155400" cy="91836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1" name="Прямоугольный треугольник 16"/>
          <p:cNvSpPr/>
          <p:nvPr/>
        </p:nvSpPr>
        <p:spPr>
          <a:xfrm rot="10800000" flipV="1">
            <a:off x="10738440" y="6624720"/>
            <a:ext cx="1453680" cy="240480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2" name="Прямоугольный треугольник 15"/>
          <p:cNvSpPr/>
          <p:nvPr/>
        </p:nvSpPr>
        <p:spPr>
          <a:xfrm flipV="1">
            <a:off x="0" y="-720"/>
            <a:ext cx="953640" cy="34956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3" name="Прямоугольный треугольник 69"/>
          <p:cNvSpPr/>
          <p:nvPr/>
        </p:nvSpPr>
        <p:spPr>
          <a:xfrm flipV="1">
            <a:off x="0" y="-720"/>
            <a:ext cx="428760" cy="131400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4" name="TextBox 6"/>
          <p:cNvSpPr/>
          <p:nvPr/>
        </p:nvSpPr>
        <p:spPr>
          <a:xfrm>
            <a:off x="711360" y="1284120"/>
            <a:ext cx="2479680" cy="889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ts val="7004"/>
              </a:lnSpc>
              <a:buNone/>
            </a:pPr>
            <a:r>
              <a:rPr lang="en-US" sz="4400" b="0" strike="noStrike" spc="-1">
                <a:solidFill>
                  <a:srgbClr val="000000"/>
                </a:solidFill>
                <a:latin typeface="Arial Black"/>
                <a:ea typeface="Cy Grotesk Key"/>
              </a:rPr>
              <a:t>РЫНОК</a:t>
            </a:r>
            <a:endParaRPr lang="ru-RU" sz="4400" b="0" strike="noStrike" spc="-1">
              <a:latin typeface="Arial"/>
            </a:endParaRPr>
          </a:p>
        </p:txBody>
      </p:sp>
      <p:pic>
        <p:nvPicPr>
          <p:cNvPr id="205" name="Рисунок 2"/>
          <p:cNvPicPr/>
          <p:nvPr/>
        </p:nvPicPr>
        <p:blipFill>
          <a:blip r:embed="rId3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Прямоугольный треугольник 27"/>
          <p:cNvSpPr/>
          <p:nvPr/>
        </p:nvSpPr>
        <p:spPr>
          <a:xfrm>
            <a:off x="0" y="5325840"/>
            <a:ext cx="2310480" cy="153180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7" name="Прямоугольный треугольник 29"/>
          <p:cNvSpPr/>
          <p:nvPr/>
        </p:nvSpPr>
        <p:spPr>
          <a:xfrm>
            <a:off x="0" y="5904000"/>
            <a:ext cx="1422000" cy="95364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8" name="TextBox 31"/>
          <p:cNvSpPr/>
          <p:nvPr/>
        </p:nvSpPr>
        <p:spPr>
          <a:xfrm>
            <a:off x="68040" y="6269760"/>
            <a:ext cx="63216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2800" b="0" strike="noStrike" spc="-1">
                <a:solidFill>
                  <a:srgbClr val="FFC000"/>
                </a:solidFill>
                <a:latin typeface="Arial Black"/>
              </a:rPr>
              <a:t>11</a:t>
            </a:r>
            <a:endParaRPr lang="ru-RU" sz="2800" b="0" strike="noStrike" spc="-1">
              <a:latin typeface="Arial"/>
            </a:endParaRPr>
          </a:p>
        </p:txBody>
      </p:sp>
      <p:sp>
        <p:nvSpPr>
          <p:cNvPr id="209" name="Прямоугольный треугольник 33"/>
          <p:cNvSpPr/>
          <p:nvPr/>
        </p:nvSpPr>
        <p:spPr>
          <a:xfrm rot="10800000">
            <a:off x="6426000" y="0"/>
            <a:ext cx="5766120" cy="296532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0" name="Прямоугольный треугольник 34"/>
          <p:cNvSpPr/>
          <p:nvPr/>
        </p:nvSpPr>
        <p:spPr>
          <a:xfrm rot="10800000">
            <a:off x="8724240" y="0"/>
            <a:ext cx="3467880" cy="111168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1" name="Прямоугольный треугольник 60"/>
          <p:cNvSpPr/>
          <p:nvPr/>
        </p:nvSpPr>
        <p:spPr>
          <a:xfrm rot="10800000" flipV="1">
            <a:off x="5486760" y="5325840"/>
            <a:ext cx="6705360" cy="153936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2" name="Прямоугольный треугольник 61"/>
          <p:cNvSpPr/>
          <p:nvPr/>
        </p:nvSpPr>
        <p:spPr>
          <a:xfrm rot="10800000" flipV="1">
            <a:off x="8094600" y="6202440"/>
            <a:ext cx="4097520" cy="66204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3" name="Прямоугольный треугольник 68"/>
          <p:cNvSpPr/>
          <p:nvPr/>
        </p:nvSpPr>
        <p:spPr>
          <a:xfrm rot="10800000">
            <a:off x="10738440" y="0"/>
            <a:ext cx="1453680" cy="555840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4" name="Прямоугольный треугольник 71"/>
          <p:cNvSpPr/>
          <p:nvPr/>
        </p:nvSpPr>
        <p:spPr>
          <a:xfrm flipV="1">
            <a:off x="-28440" y="-720"/>
            <a:ext cx="3155400" cy="91836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5" name="Прямоугольный треугольник 16"/>
          <p:cNvSpPr/>
          <p:nvPr/>
        </p:nvSpPr>
        <p:spPr>
          <a:xfrm rot="10800000" flipV="1">
            <a:off x="10738440" y="6624720"/>
            <a:ext cx="1453680" cy="240480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6" name="Прямоугольный треугольник 15"/>
          <p:cNvSpPr/>
          <p:nvPr/>
        </p:nvSpPr>
        <p:spPr>
          <a:xfrm flipV="1">
            <a:off x="0" y="-720"/>
            <a:ext cx="953640" cy="34956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7" name="Прямоугольный треугольник 69"/>
          <p:cNvSpPr/>
          <p:nvPr/>
        </p:nvSpPr>
        <p:spPr>
          <a:xfrm flipV="1">
            <a:off x="0" y="-720"/>
            <a:ext cx="428760" cy="131400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8" name="TextBox 10"/>
          <p:cNvSpPr/>
          <p:nvPr/>
        </p:nvSpPr>
        <p:spPr>
          <a:xfrm>
            <a:off x="863640" y="4137480"/>
            <a:ext cx="8920440" cy="102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345600">
              <a:lnSpc>
                <a:spcPts val="4161"/>
              </a:lnSpc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Trebuchet MS"/>
                <a:ea typeface="Darker Grotesque"/>
              </a:rPr>
              <a:t>​</a:t>
            </a:r>
            <a:endParaRPr lang="ru-RU" sz="1800" b="0" strike="noStrike" spc="-1">
              <a:latin typeface="Arial"/>
            </a:endParaRPr>
          </a:p>
          <a:p>
            <a:pPr>
              <a:lnSpc>
                <a:spcPts val="3900"/>
              </a:lnSpc>
              <a:buNone/>
            </a:pPr>
            <a:endParaRPr lang="ru-RU" sz="3200" b="0" strike="noStrike" spc="-1">
              <a:latin typeface="Arial"/>
            </a:endParaRPr>
          </a:p>
        </p:txBody>
      </p:sp>
      <p:pic>
        <p:nvPicPr>
          <p:cNvPr id="219" name="Рисунок 3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 w="0">
            <a:noFill/>
          </a:ln>
        </p:spPr>
      </p:pic>
      <p:pic>
        <p:nvPicPr>
          <p:cNvPr id="220" name="Рисунок 219"/>
          <p:cNvPicPr/>
          <p:nvPr/>
        </p:nvPicPr>
        <p:blipFill>
          <a:blip r:embed="rId3"/>
          <a:stretch/>
        </p:blipFill>
        <p:spPr>
          <a:xfrm>
            <a:off x="7560000" y="2340000"/>
            <a:ext cx="3240000" cy="3240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Прямоугольный треугольник 27"/>
          <p:cNvSpPr/>
          <p:nvPr/>
        </p:nvSpPr>
        <p:spPr>
          <a:xfrm>
            <a:off x="0" y="5325840"/>
            <a:ext cx="2310480" cy="153180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2" name="Прямоугольный треугольник 29"/>
          <p:cNvSpPr/>
          <p:nvPr/>
        </p:nvSpPr>
        <p:spPr>
          <a:xfrm>
            <a:off x="0" y="5904000"/>
            <a:ext cx="1422000" cy="95364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3" name="TextBox 31"/>
          <p:cNvSpPr/>
          <p:nvPr/>
        </p:nvSpPr>
        <p:spPr>
          <a:xfrm>
            <a:off x="68040" y="6269760"/>
            <a:ext cx="63216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2800" b="0" strike="noStrike" spc="-1">
                <a:solidFill>
                  <a:srgbClr val="FFC000"/>
                </a:solidFill>
                <a:latin typeface="Arial Black"/>
              </a:rPr>
              <a:t>12</a:t>
            </a:r>
            <a:endParaRPr lang="ru-RU" sz="2800" b="0" strike="noStrike" spc="-1">
              <a:latin typeface="Arial"/>
            </a:endParaRPr>
          </a:p>
        </p:txBody>
      </p:sp>
      <p:sp>
        <p:nvSpPr>
          <p:cNvPr id="224" name="Прямоугольный треугольник 33"/>
          <p:cNvSpPr/>
          <p:nvPr/>
        </p:nvSpPr>
        <p:spPr>
          <a:xfrm rot="10800000">
            <a:off x="6426000" y="0"/>
            <a:ext cx="5766120" cy="296532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5" name="Прямоугольный треугольник 34"/>
          <p:cNvSpPr/>
          <p:nvPr/>
        </p:nvSpPr>
        <p:spPr>
          <a:xfrm rot="10800000">
            <a:off x="8724240" y="0"/>
            <a:ext cx="3467880" cy="111168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6" name="Прямоугольный треугольник 60"/>
          <p:cNvSpPr/>
          <p:nvPr/>
        </p:nvSpPr>
        <p:spPr>
          <a:xfrm rot="10800000" flipV="1">
            <a:off x="5486760" y="5325840"/>
            <a:ext cx="6705360" cy="153936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7" name="Прямоугольный треугольник 61"/>
          <p:cNvSpPr/>
          <p:nvPr/>
        </p:nvSpPr>
        <p:spPr>
          <a:xfrm rot="10800000" flipV="1">
            <a:off x="8094600" y="6202440"/>
            <a:ext cx="4097520" cy="66204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8" name="Прямоугольный треугольник 68"/>
          <p:cNvSpPr/>
          <p:nvPr/>
        </p:nvSpPr>
        <p:spPr>
          <a:xfrm rot="10800000">
            <a:off x="10738440" y="0"/>
            <a:ext cx="1453680" cy="555840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9" name="Прямоугольный треугольник 71"/>
          <p:cNvSpPr/>
          <p:nvPr/>
        </p:nvSpPr>
        <p:spPr>
          <a:xfrm flipV="1">
            <a:off x="-28440" y="-720"/>
            <a:ext cx="3155400" cy="91836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30" name="Прямоугольный треугольник 16"/>
          <p:cNvSpPr/>
          <p:nvPr/>
        </p:nvSpPr>
        <p:spPr>
          <a:xfrm rot="10800000" flipV="1">
            <a:off x="10738440" y="6624720"/>
            <a:ext cx="1453680" cy="240480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31" name="Прямоугольный треугольник 15"/>
          <p:cNvSpPr/>
          <p:nvPr/>
        </p:nvSpPr>
        <p:spPr>
          <a:xfrm flipV="1">
            <a:off x="0" y="-720"/>
            <a:ext cx="953640" cy="34956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32" name="Прямоугольный треугольник 69"/>
          <p:cNvSpPr/>
          <p:nvPr/>
        </p:nvSpPr>
        <p:spPr>
          <a:xfrm flipV="1">
            <a:off x="0" y="-720"/>
            <a:ext cx="428760" cy="131400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33" name="Рисунок 4"/>
          <p:cNvPicPr/>
          <p:nvPr/>
        </p:nvPicPr>
        <p:blipFill>
          <a:blip r:embed="rId2"/>
          <a:stretch/>
        </p:blipFill>
        <p:spPr>
          <a:xfrm>
            <a:off x="53280" y="30240"/>
            <a:ext cx="12138120" cy="6827760"/>
          </a:xfrm>
          <a:prstGeom prst="rect">
            <a:avLst/>
          </a:prstGeom>
          <a:ln w="0">
            <a:noFill/>
          </a:ln>
        </p:spPr>
      </p:pic>
      <p:pic>
        <p:nvPicPr>
          <p:cNvPr id="234" name="Рисунок 233"/>
          <p:cNvPicPr/>
          <p:nvPr/>
        </p:nvPicPr>
        <p:blipFill>
          <a:blip r:embed="rId3"/>
          <a:stretch/>
        </p:blipFill>
        <p:spPr>
          <a:xfrm>
            <a:off x="10602000" y="5325840"/>
            <a:ext cx="1458000" cy="1458000"/>
          </a:xfrm>
          <a:prstGeom prst="rect">
            <a:avLst/>
          </a:prstGeom>
          <a:ln w="0">
            <a:noFill/>
          </a:ln>
        </p:spPr>
      </p:pic>
      <p:pic>
        <p:nvPicPr>
          <p:cNvPr id="235" name="Рисунок 234"/>
          <p:cNvPicPr/>
          <p:nvPr/>
        </p:nvPicPr>
        <p:blipFill>
          <a:blip r:embed="rId4"/>
          <a:stretch/>
        </p:blipFill>
        <p:spPr>
          <a:xfrm>
            <a:off x="8982000" y="5325840"/>
            <a:ext cx="1458000" cy="1458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Прямоугольный треугольник 27"/>
          <p:cNvSpPr/>
          <p:nvPr/>
        </p:nvSpPr>
        <p:spPr>
          <a:xfrm>
            <a:off x="0" y="5325840"/>
            <a:ext cx="2310480" cy="153180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37" name="Прямоугольный треугольник 29"/>
          <p:cNvSpPr/>
          <p:nvPr/>
        </p:nvSpPr>
        <p:spPr>
          <a:xfrm>
            <a:off x="0" y="5904000"/>
            <a:ext cx="1422000" cy="95364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38" name="TextBox 31"/>
          <p:cNvSpPr/>
          <p:nvPr/>
        </p:nvSpPr>
        <p:spPr>
          <a:xfrm>
            <a:off x="68040" y="6269760"/>
            <a:ext cx="63216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2800" b="0" strike="noStrike" spc="-1">
                <a:solidFill>
                  <a:srgbClr val="FFC000"/>
                </a:solidFill>
                <a:latin typeface="Arial Black"/>
              </a:rPr>
              <a:t>13</a:t>
            </a:r>
            <a:endParaRPr lang="ru-RU" sz="2800" b="0" strike="noStrike" spc="-1">
              <a:latin typeface="Arial"/>
            </a:endParaRPr>
          </a:p>
        </p:txBody>
      </p:sp>
      <p:sp>
        <p:nvSpPr>
          <p:cNvPr id="239" name="Прямоугольный треугольник 33"/>
          <p:cNvSpPr/>
          <p:nvPr/>
        </p:nvSpPr>
        <p:spPr>
          <a:xfrm rot="10800000">
            <a:off x="6426000" y="0"/>
            <a:ext cx="5766120" cy="296532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40" name="Прямоугольный треугольник 34"/>
          <p:cNvSpPr/>
          <p:nvPr/>
        </p:nvSpPr>
        <p:spPr>
          <a:xfrm rot="10800000">
            <a:off x="8724240" y="0"/>
            <a:ext cx="3467880" cy="111168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41" name="Прямоугольный треугольник 60"/>
          <p:cNvSpPr/>
          <p:nvPr/>
        </p:nvSpPr>
        <p:spPr>
          <a:xfrm rot="10800000" flipV="1">
            <a:off x="5486760" y="5325840"/>
            <a:ext cx="6705360" cy="153936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42" name="Прямоугольный треугольник 61"/>
          <p:cNvSpPr/>
          <p:nvPr/>
        </p:nvSpPr>
        <p:spPr>
          <a:xfrm rot="10800000" flipV="1">
            <a:off x="8094600" y="6202440"/>
            <a:ext cx="4097520" cy="66204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43" name="Прямоугольный треугольник 68"/>
          <p:cNvSpPr/>
          <p:nvPr/>
        </p:nvSpPr>
        <p:spPr>
          <a:xfrm rot="10800000">
            <a:off x="10738440" y="0"/>
            <a:ext cx="1453680" cy="555840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44" name="Прямоугольный треугольник 71"/>
          <p:cNvSpPr/>
          <p:nvPr/>
        </p:nvSpPr>
        <p:spPr>
          <a:xfrm flipV="1">
            <a:off x="-28440" y="-720"/>
            <a:ext cx="3155400" cy="91836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45" name="Прямоугольный треугольник 16"/>
          <p:cNvSpPr/>
          <p:nvPr/>
        </p:nvSpPr>
        <p:spPr>
          <a:xfrm rot="10800000" flipV="1">
            <a:off x="10738440" y="6624720"/>
            <a:ext cx="1453680" cy="240480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46" name="Прямоугольный треугольник 15"/>
          <p:cNvSpPr/>
          <p:nvPr/>
        </p:nvSpPr>
        <p:spPr>
          <a:xfrm flipV="1">
            <a:off x="0" y="-720"/>
            <a:ext cx="953640" cy="34956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47" name="Прямоугольный треугольник 69"/>
          <p:cNvSpPr/>
          <p:nvPr/>
        </p:nvSpPr>
        <p:spPr>
          <a:xfrm flipV="1">
            <a:off x="0" y="-720"/>
            <a:ext cx="428760" cy="131400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48" name="TextBox 7"/>
          <p:cNvSpPr/>
          <p:nvPr/>
        </p:nvSpPr>
        <p:spPr>
          <a:xfrm>
            <a:off x="1155240" y="500760"/>
            <a:ext cx="6156360" cy="889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ts val="7004"/>
              </a:lnSpc>
              <a:buNone/>
            </a:pPr>
            <a:r>
              <a:rPr lang="en-US" sz="4800" b="0" strike="noStrike" spc="-1">
                <a:solidFill>
                  <a:srgbClr val="000000"/>
                </a:solidFill>
                <a:latin typeface="Arial Black"/>
                <a:ea typeface="Cy Grotesk Key"/>
              </a:rPr>
              <a:t>КОМАНДА</a:t>
            </a:r>
            <a:r>
              <a:rPr lang="en-US" sz="4000" b="0" strike="noStrike" spc="-1">
                <a:solidFill>
                  <a:srgbClr val="000000"/>
                </a:solidFill>
                <a:latin typeface="Cy Grotesk Key"/>
                <a:ea typeface="Cy Grotesk Key"/>
              </a:rPr>
              <a:t> </a:t>
            </a:r>
            <a:endParaRPr lang="ru-RU" sz="4000" b="0" strike="noStrike" spc="-1">
              <a:latin typeface="Arial"/>
            </a:endParaRPr>
          </a:p>
        </p:txBody>
      </p:sp>
      <p:graphicFrame>
        <p:nvGraphicFramePr>
          <p:cNvPr id="249" name="Таблица 14"/>
          <p:cNvGraphicFramePr/>
          <p:nvPr/>
        </p:nvGraphicFramePr>
        <p:xfrm>
          <a:off x="323280" y="1641240"/>
          <a:ext cx="11545200" cy="3643920"/>
        </p:xfrm>
        <a:graphic>
          <a:graphicData uri="http://schemas.openxmlformats.org/drawingml/2006/table">
            <a:tbl>
              <a:tblPr/>
              <a:tblGrid>
                <a:gridCol w="577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72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6320">
                <a:tc>
                  <a:txBody>
                    <a:bodyPr/>
                    <a:lstStyle/>
                    <a:p>
                      <a:pPr algn="ctr">
                        <a:lnSpc>
                          <a:spcPts val="1125"/>
                        </a:lnSpc>
                        <a:buNone/>
                      </a:pPr>
                      <a:r>
                        <a:rPr lang="ru-RU" sz="16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РОЛЬ</a:t>
                      </a:r>
                      <a:endParaRPr lang="ru-RU" sz="1600" b="1" strike="noStrike" spc="-1">
                        <a:latin typeface="Arial"/>
                      </a:endParaRPr>
                    </a:p>
                  </a:txBody>
                  <a:tcPr marL="75960" marR="75960" anchor="ctr">
                    <a:lnL w="9360">
                      <a:solidFill>
                        <a:srgbClr val="DBE6FD"/>
                      </a:solidFill>
                    </a:lnL>
                    <a:lnR w="9360">
                      <a:solidFill>
                        <a:srgbClr val="DBE6FD"/>
                      </a:solidFill>
                    </a:lnR>
                    <a:lnT w="9360">
                      <a:solidFill>
                        <a:srgbClr val="DBE6FD"/>
                      </a:solidFill>
                    </a:lnT>
                    <a:lnB w="9360">
                      <a:solidFill>
                        <a:srgbClr val="DBE6FD"/>
                      </a:solidFill>
                    </a:lnB>
                    <a:solidFill>
                      <a:srgbClr val="FFF2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25"/>
                        </a:lnSpc>
                        <a:buNone/>
                      </a:pPr>
                      <a:r>
                        <a:rPr lang="ru-RU" sz="16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ФАМИЛИЯ ИМЯ</a:t>
                      </a:r>
                      <a:endParaRPr lang="ru-RU" sz="1600" b="1" strike="noStrike" spc="-1">
                        <a:latin typeface="Arial"/>
                      </a:endParaRPr>
                    </a:p>
                  </a:txBody>
                  <a:tcPr marL="75960" marR="75960" anchor="ctr">
                    <a:lnL w="9360">
                      <a:solidFill>
                        <a:srgbClr val="DBE6FD"/>
                      </a:solidFill>
                    </a:lnL>
                    <a:lnR w="9360">
                      <a:solidFill>
                        <a:srgbClr val="DBE6FD"/>
                      </a:solidFill>
                    </a:lnR>
                    <a:lnT w="9360">
                      <a:solidFill>
                        <a:srgbClr val="DBE6FD"/>
                      </a:solidFill>
                    </a:lnT>
                    <a:lnB w="9360">
                      <a:solidFill>
                        <a:srgbClr val="DBE6FD"/>
                      </a:solidFill>
                    </a:lnB>
                    <a:solidFill>
                      <a:srgbClr val="FF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6840">
                <a:tc>
                  <a:txBody>
                    <a:bodyPr/>
                    <a:lstStyle/>
                    <a:p>
                      <a:pPr>
                        <a:lnSpc>
                          <a:spcPts val="1276"/>
                        </a:lnSpc>
                        <a:buNone/>
                      </a:pPr>
                      <a:r>
                        <a:rPr lang="ru-RU" sz="1600" b="0" strike="noStrike" spc="-1">
                          <a:solidFill>
                            <a:srgbClr val="132C40"/>
                          </a:solidFill>
                          <a:latin typeface="Arial"/>
                        </a:rPr>
                        <a:t>ЛИДЕР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 marL="75960" marR="75960" anchor="ctr">
                    <a:lnL w="9360">
                      <a:solidFill>
                        <a:srgbClr val="DBE6FD"/>
                      </a:solidFill>
                    </a:lnL>
                    <a:lnR w="9360">
                      <a:solidFill>
                        <a:srgbClr val="DBE6FD"/>
                      </a:solidFill>
                    </a:lnR>
                    <a:lnT w="9360">
                      <a:solidFill>
                        <a:srgbClr val="DBE6FD"/>
                      </a:solidFill>
                    </a:lnT>
                    <a:lnB w="9360">
                      <a:solidFill>
                        <a:srgbClr val="DBE6F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СОБОЛЕВ АЛЕКСАНДР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 marL="75960" marR="75960" anchor="ctr">
                    <a:lnL w="9360">
                      <a:solidFill>
                        <a:srgbClr val="DBE6FD"/>
                      </a:solidFill>
                    </a:lnL>
                    <a:lnR w="9360">
                      <a:solidFill>
                        <a:srgbClr val="DBE6FD"/>
                      </a:solidFill>
                    </a:lnR>
                    <a:lnT w="9360">
                      <a:solidFill>
                        <a:srgbClr val="DBE6FD"/>
                      </a:solidFill>
                    </a:lnT>
                    <a:lnB w="9360">
                      <a:solidFill>
                        <a:srgbClr val="DBE6FD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840">
                <a:tc>
                  <a:txBody>
                    <a:bodyPr/>
                    <a:lstStyle/>
                    <a:p>
                      <a:pPr>
                        <a:lnSpc>
                          <a:spcPts val="1276"/>
                        </a:lnSpc>
                        <a:buNone/>
                      </a:pPr>
                      <a:r>
                        <a:rPr lang="ru-RU" sz="1600" b="0" strike="noStrike" spc="-1">
                          <a:solidFill>
                            <a:srgbClr val="132C40"/>
                          </a:solidFill>
                          <a:latin typeface="Arial"/>
                        </a:rPr>
                        <a:t>АДМИНИСТРАТОР, ГЛАВНЫЙ РАЗРАБОТЧИК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 marL="75960" marR="75960" anchor="ctr">
                    <a:lnL w="9360">
                      <a:solidFill>
                        <a:srgbClr val="DBE6FD"/>
                      </a:solidFill>
                    </a:lnL>
                    <a:lnR w="9360">
                      <a:solidFill>
                        <a:srgbClr val="DBE6FD"/>
                      </a:solidFill>
                    </a:lnR>
                    <a:lnT w="9360">
                      <a:solidFill>
                        <a:srgbClr val="DBE6FD"/>
                      </a:solidFill>
                    </a:lnT>
                    <a:lnB w="9360">
                      <a:solidFill>
                        <a:srgbClr val="DBE6F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ЛИПИН АЛЕКСАНДР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 marL="75960" marR="75960" anchor="ctr">
                    <a:lnL w="9360">
                      <a:solidFill>
                        <a:srgbClr val="DBE6FD"/>
                      </a:solidFill>
                    </a:lnL>
                    <a:lnR w="9360">
                      <a:solidFill>
                        <a:srgbClr val="DBE6FD"/>
                      </a:solidFill>
                    </a:lnR>
                    <a:lnT w="9360">
                      <a:solidFill>
                        <a:srgbClr val="DBE6FD"/>
                      </a:solidFill>
                    </a:lnT>
                    <a:lnB w="9360">
                      <a:solidFill>
                        <a:srgbClr val="DBE6FD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1000">
                <a:tc>
                  <a:txBody>
                    <a:bodyPr/>
                    <a:lstStyle/>
                    <a:p>
                      <a:pPr>
                        <a:lnSpc>
                          <a:spcPts val="1276"/>
                        </a:lnSpc>
                        <a:buNone/>
                      </a:pPr>
                      <a:r>
                        <a:rPr lang="ru-RU" sz="1600" b="0" strike="noStrike" spc="-1">
                          <a:solidFill>
                            <a:srgbClr val="132C40"/>
                          </a:solidFill>
                          <a:latin typeface="Arial"/>
                        </a:rPr>
                        <a:t>ПРОИЗВОДИТЕЛЬ, МАРКЕТОЛОГ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 marL="75960" marR="75960" anchor="ctr">
                    <a:lnL w="9360">
                      <a:solidFill>
                        <a:srgbClr val="DBE6FD"/>
                      </a:solidFill>
                    </a:lnL>
                    <a:lnR w="9360">
                      <a:solidFill>
                        <a:srgbClr val="DBE6FD"/>
                      </a:solidFill>
                    </a:lnR>
                    <a:lnT w="9360">
                      <a:solidFill>
                        <a:srgbClr val="DBE6FD"/>
                      </a:solidFill>
                    </a:lnT>
                    <a:lnB w="9360">
                      <a:solidFill>
                        <a:srgbClr val="DBE6F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ТИМОЩУК МАКСИМ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 marL="75960" marR="75960" anchor="ctr">
                    <a:lnL w="9360">
                      <a:solidFill>
                        <a:srgbClr val="DBE6FD"/>
                      </a:solidFill>
                    </a:lnL>
                    <a:lnR w="9360">
                      <a:solidFill>
                        <a:srgbClr val="DBE6FD"/>
                      </a:solidFill>
                    </a:lnR>
                    <a:lnT w="9360">
                      <a:solidFill>
                        <a:srgbClr val="DBE6FD"/>
                      </a:solidFill>
                    </a:lnT>
                    <a:lnB w="9360">
                      <a:solidFill>
                        <a:srgbClr val="DBE6FD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7360">
                <a:tc>
                  <a:txBody>
                    <a:bodyPr/>
                    <a:lstStyle/>
                    <a:p>
                      <a:pPr>
                        <a:lnSpc>
                          <a:spcPts val="1276"/>
                        </a:lnSpc>
                        <a:buNone/>
                      </a:pPr>
                      <a:r>
                        <a:rPr lang="ru-RU" sz="1600" b="0" strike="noStrike" spc="-1">
                          <a:solidFill>
                            <a:srgbClr val="132C40"/>
                          </a:solidFill>
                          <a:latin typeface="Arial"/>
                        </a:rPr>
                        <a:t>ПРОИЗВОДИТЕЛЬ, ДАТА ИНЖЕНЕР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 marL="75960" marR="75960" anchor="ctr">
                    <a:lnL w="9360">
                      <a:solidFill>
                        <a:srgbClr val="DBE6FD"/>
                      </a:solidFill>
                    </a:lnL>
                    <a:lnR w="9360">
                      <a:solidFill>
                        <a:srgbClr val="DBE6FD"/>
                      </a:solidFill>
                    </a:lnR>
                    <a:lnT w="9360">
                      <a:solidFill>
                        <a:srgbClr val="DBE6FD"/>
                      </a:solidFill>
                    </a:lnT>
                    <a:lnB w="9360">
                      <a:solidFill>
                        <a:srgbClr val="DBE6F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ЛИМАРЕНКО ВИКТОР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 marL="75960" marR="75960" anchor="ctr">
                    <a:lnL w="9360">
                      <a:solidFill>
                        <a:srgbClr val="DBE6FD"/>
                      </a:solidFill>
                    </a:lnL>
                    <a:lnR w="9360">
                      <a:solidFill>
                        <a:srgbClr val="DBE6FD"/>
                      </a:solidFill>
                    </a:lnR>
                    <a:lnT w="9360">
                      <a:solidFill>
                        <a:srgbClr val="DBE6FD"/>
                      </a:solidFill>
                    </a:lnT>
                    <a:lnB w="9360">
                      <a:solidFill>
                        <a:srgbClr val="DBE6FD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6280">
                <a:tc>
                  <a:txBody>
                    <a:bodyPr/>
                    <a:lstStyle/>
                    <a:p>
                      <a:pPr>
                        <a:lnSpc>
                          <a:spcPts val="1276"/>
                        </a:lnSpc>
                        <a:buNone/>
                      </a:pPr>
                      <a:r>
                        <a:rPr lang="ru-RU" sz="1600" b="0" strike="noStrike" spc="-1">
                          <a:solidFill>
                            <a:srgbClr val="132C40"/>
                          </a:solidFill>
                          <a:latin typeface="Arial"/>
                        </a:rPr>
                        <a:t>ПРОИЗВОДИТЕЛЬ, ДИЗАЙНЕР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 marL="75960" marR="75960" anchor="ctr">
                    <a:lnL w="9360">
                      <a:solidFill>
                        <a:srgbClr val="DBE6FD"/>
                      </a:solidFill>
                    </a:lnL>
                    <a:lnR w="9360">
                      <a:solidFill>
                        <a:srgbClr val="DBE6FD"/>
                      </a:solidFill>
                    </a:lnR>
                    <a:lnT w="9360">
                      <a:solidFill>
                        <a:srgbClr val="DBE6FD"/>
                      </a:solidFill>
                    </a:lnT>
                    <a:lnB w="9360">
                      <a:solidFill>
                        <a:srgbClr val="DBE6F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ХУДЕЕВА МАРИЯ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 marL="75960" marR="75960" anchor="ctr">
                    <a:lnL w="9360">
                      <a:solidFill>
                        <a:srgbClr val="DBE6FD"/>
                      </a:solidFill>
                    </a:lnL>
                    <a:lnR w="9360">
                      <a:solidFill>
                        <a:srgbClr val="DBE6FD"/>
                      </a:solidFill>
                    </a:lnR>
                    <a:lnT w="9360">
                      <a:solidFill>
                        <a:srgbClr val="DBE6FD"/>
                      </a:solidFill>
                    </a:lnT>
                    <a:lnB w="9360">
                      <a:solidFill>
                        <a:srgbClr val="DBE6FD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6280">
                <a:tc>
                  <a:txBody>
                    <a:bodyPr/>
                    <a:lstStyle/>
                    <a:p>
                      <a:pPr>
                        <a:lnSpc>
                          <a:spcPts val="1276"/>
                        </a:lnSpc>
                        <a:buNone/>
                      </a:pPr>
                      <a:r>
                        <a:rPr lang="ru-RU" sz="1600" b="0" strike="noStrike" spc="-1">
                          <a:solidFill>
                            <a:srgbClr val="132C40"/>
                          </a:solidFill>
                          <a:latin typeface="Arial"/>
                        </a:rPr>
                        <a:t>ПРОИЗВОДИТЕЛЬ, ЭКОНОМИСТ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 marL="75960" marR="75960" anchor="ctr">
                    <a:lnL w="9360">
                      <a:solidFill>
                        <a:srgbClr val="DBE6FD"/>
                      </a:solidFill>
                    </a:lnL>
                    <a:lnR w="9360">
                      <a:solidFill>
                        <a:srgbClr val="DBE6FD"/>
                      </a:solidFill>
                    </a:lnR>
                    <a:lnT w="9360">
                      <a:solidFill>
                        <a:srgbClr val="DBE6FD"/>
                      </a:solidFill>
                    </a:lnT>
                    <a:lnB w="9360">
                      <a:solidFill>
                        <a:srgbClr val="DBE6F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ПИСАРЕВА КРИСТИНА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 marL="75960" marR="75960" anchor="ctr">
                    <a:lnL w="9360">
                      <a:solidFill>
                        <a:srgbClr val="DBE6FD"/>
                      </a:solidFill>
                    </a:lnL>
                    <a:lnR w="9360">
                      <a:solidFill>
                        <a:srgbClr val="DBE6FD"/>
                      </a:solidFill>
                    </a:lnR>
                    <a:lnT w="9360">
                      <a:solidFill>
                        <a:srgbClr val="DBE6FD"/>
                      </a:solidFill>
                    </a:lnT>
                    <a:lnB w="9360">
                      <a:solidFill>
                        <a:srgbClr val="DBE6FD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Прямоугольный треугольник 27"/>
          <p:cNvSpPr/>
          <p:nvPr/>
        </p:nvSpPr>
        <p:spPr>
          <a:xfrm>
            <a:off x="0" y="5325840"/>
            <a:ext cx="2310480" cy="153180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1" name="Прямоугольный треугольник 29"/>
          <p:cNvSpPr/>
          <p:nvPr/>
        </p:nvSpPr>
        <p:spPr>
          <a:xfrm>
            <a:off x="0" y="5904000"/>
            <a:ext cx="1422000" cy="95364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2" name="TextBox 31"/>
          <p:cNvSpPr/>
          <p:nvPr/>
        </p:nvSpPr>
        <p:spPr>
          <a:xfrm>
            <a:off x="68040" y="6269760"/>
            <a:ext cx="63216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2800" b="0" strike="noStrike" spc="-1">
                <a:solidFill>
                  <a:srgbClr val="FFC000"/>
                </a:solidFill>
                <a:latin typeface="Arial Black"/>
              </a:rPr>
              <a:t>14</a:t>
            </a:r>
            <a:endParaRPr lang="ru-RU" sz="2800" b="0" strike="noStrike" spc="-1">
              <a:latin typeface="Arial"/>
            </a:endParaRPr>
          </a:p>
        </p:txBody>
      </p:sp>
      <p:sp>
        <p:nvSpPr>
          <p:cNvPr id="253" name="Прямоугольный треугольник 33"/>
          <p:cNvSpPr/>
          <p:nvPr/>
        </p:nvSpPr>
        <p:spPr>
          <a:xfrm rot="10800000">
            <a:off x="6426000" y="0"/>
            <a:ext cx="5766120" cy="296532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4" name="Прямоугольный треугольник 34"/>
          <p:cNvSpPr/>
          <p:nvPr/>
        </p:nvSpPr>
        <p:spPr>
          <a:xfrm rot="10800000">
            <a:off x="8724240" y="0"/>
            <a:ext cx="3467880" cy="111168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5" name="Прямоугольный треугольник 60"/>
          <p:cNvSpPr/>
          <p:nvPr/>
        </p:nvSpPr>
        <p:spPr>
          <a:xfrm rot="10800000" flipV="1">
            <a:off x="5486760" y="5325840"/>
            <a:ext cx="6705360" cy="153936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6" name="Прямоугольный треугольник 61"/>
          <p:cNvSpPr/>
          <p:nvPr/>
        </p:nvSpPr>
        <p:spPr>
          <a:xfrm rot="10800000" flipV="1">
            <a:off x="8094600" y="6202440"/>
            <a:ext cx="4097520" cy="66204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7" name="Прямоугольный треугольник 68"/>
          <p:cNvSpPr/>
          <p:nvPr/>
        </p:nvSpPr>
        <p:spPr>
          <a:xfrm rot="10800000">
            <a:off x="10738440" y="0"/>
            <a:ext cx="1453680" cy="555840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8" name="Прямоугольный треугольник 71"/>
          <p:cNvSpPr/>
          <p:nvPr/>
        </p:nvSpPr>
        <p:spPr>
          <a:xfrm flipV="1">
            <a:off x="-28440" y="-720"/>
            <a:ext cx="3155400" cy="91836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9" name="Прямоугольный треугольник 16"/>
          <p:cNvSpPr/>
          <p:nvPr/>
        </p:nvSpPr>
        <p:spPr>
          <a:xfrm rot="10800000" flipV="1">
            <a:off x="10738440" y="6624720"/>
            <a:ext cx="1453680" cy="240480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60" name="Прямоугольный треугольник 15"/>
          <p:cNvSpPr/>
          <p:nvPr/>
        </p:nvSpPr>
        <p:spPr>
          <a:xfrm flipV="1">
            <a:off x="0" y="-720"/>
            <a:ext cx="953640" cy="34956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61" name="Прямоугольный треугольник 69"/>
          <p:cNvSpPr/>
          <p:nvPr/>
        </p:nvSpPr>
        <p:spPr>
          <a:xfrm flipV="1">
            <a:off x="0" y="-720"/>
            <a:ext cx="428760" cy="131400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62" name="Рисунок 2"/>
          <p:cNvPicPr/>
          <p:nvPr/>
        </p:nvPicPr>
        <p:blipFill>
          <a:blip r:embed="rId2"/>
          <a:stretch/>
        </p:blipFill>
        <p:spPr>
          <a:xfrm>
            <a:off x="-335880" y="-72360"/>
            <a:ext cx="12204720" cy="6864840"/>
          </a:xfrm>
          <a:prstGeom prst="rect">
            <a:avLst/>
          </a:prstGeom>
          <a:ln w="0">
            <a:noFill/>
          </a:ln>
        </p:spPr>
      </p:pic>
      <p:sp>
        <p:nvSpPr>
          <p:cNvPr id="263" name="TextBox 3"/>
          <p:cNvSpPr/>
          <p:nvPr/>
        </p:nvSpPr>
        <p:spPr>
          <a:xfrm>
            <a:off x="1422000" y="6423480"/>
            <a:ext cx="36604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Все суммы указаны в рублях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Прямоугольный треугольник 27"/>
          <p:cNvSpPr/>
          <p:nvPr/>
        </p:nvSpPr>
        <p:spPr>
          <a:xfrm>
            <a:off x="0" y="5325840"/>
            <a:ext cx="2310480" cy="153180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65" name="Прямоугольный треугольник 29"/>
          <p:cNvSpPr/>
          <p:nvPr/>
        </p:nvSpPr>
        <p:spPr>
          <a:xfrm>
            <a:off x="0" y="5904000"/>
            <a:ext cx="1422000" cy="95364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66" name="TextBox 31"/>
          <p:cNvSpPr/>
          <p:nvPr/>
        </p:nvSpPr>
        <p:spPr>
          <a:xfrm>
            <a:off x="68040" y="6269760"/>
            <a:ext cx="63216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2800" b="0" strike="noStrike" spc="-1">
                <a:solidFill>
                  <a:srgbClr val="FFC000"/>
                </a:solidFill>
                <a:latin typeface="Arial Black"/>
              </a:rPr>
              <a:t>15</a:t>
            </a:r>
            <a:endParaRPr lang="ru-RU" sz="2800" b="0" strike="noStrike" spc="-1">
              <a:latin typeface="Arial"/>
            </a:endParaRPr>
          </a:p>
        </p:txBody>
      </p:sp>
      <p:sp>
        <p:nvSpPr>
          <p:cNvPr id="267" name="Прямоугольный треугольник 33"/>
          <p:cNvSpPr/>
          <p:nvPr/>
        </p:nvSpPr>
        <p:spPr>
          <a:xfrm rot="10800000">
            <a:off x="6426000" y="0"/>
            <a:ext cx="5766120" cy="296532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68" name="Прямоугольный треугольник 34"/>
          <p:cNvSpPr/>
          <p:nvPr/>
        </p:nvSpPr>
        <p:spPr>
          <a:xfrm rot="10800000">
            <a:off x="8724240" y="0"/>
            <a:ext cx="3467880" cy="111168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69" name="Прямоугольный треугольник 60"/>
          <p:cNvSpPr/>
          <p:nvPr/>
        </p:nvSpPr>
        <p:spPr>
          <a:xfrm rot="10800000" flipV="1">
            <a:off x="5486760" y="5325840"/>
            <a:ext cx="6705360" cy="153936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70" name="Прямоугольный треугольник 61"/>
          <p:cNvSpPr/>
          <p:nvPr/>
        </p:nvSpPr>
        <p:spPr>
          <a:xfrm rot="10800000" flipV="1">
            <a:off x="8094600" y="6202440"/>
            <a:ext cx="4097520" cy="66204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71" name="Прямоугольный треугольник 68"/>
          <p:cNvSpPr/>
          <p:nvPr/>
        </p:nvSpPr>
        <p:spPr>
          <a:xfrm rot="10800000">
            <a:off x="10738440" y="0"/>
            <a:ext cx="1453680" cy="555840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72" name="Прямоугольный треугольник 71"/>
          <p:cNvSpPr/>
          <p:nvPr/>
        </p:nvSpPr>
        <p:spPr>
          <a:xfrm flipV="1">
            <a:off x="-28440" y="-720"/>
            <a:ext cx="3155400" cy="91836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73" name="Прямоугольный треугольник 16"/>
          <p:cNvSpPr/>
          <p:nvPr/>
        </p:nvSpPr>
        <p:spPr>
          <a:xfrm rot="10800000" flipV="1">
            <a:off x="10738440" y="6624720"/>
            <a:ext cx="1453680" cy="240480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74" name="Прямоугольный треугольник 15"/>
          <p:cNvSpPr/>
          <p:nvPr/>
        </p:nvSpPr>
        <p:spPr>
          <a:xfrm flipV="1">
            <a:off x="0" y="-720"/>
            <a:ext cx="953640" cy="34956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75" name="Прямоугольный треугольник 69"/>
          <p:cNvSpPr/>
          <p:nvPr/>
        </p:nvSpPr>
        <p:spPr>
          <a:xfrm flipV="1">
            <a:off x="0" y="-720"/>
            <a:ext cx="428760" cy="131400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76" name="Freeform 2"/>
          <p:cNvSpPr/>
          <p:nvPr/>
        </p:nvSpPr>
        <p:spPr>
          <a:xfrm>
            <a:off x="5486400" y="600120"/>
            <a:ext cx="4887000" cy="5479920"/>
          </a:xfrm>
          <a:custGeom>
            <a:avLst/>
            <a:gdLst/>
            <a:ahLst/>
            <a:cxnLst/>
            <a:rect l="l" t="t" r="r" b="b"/>
            <a:pathLst>
              <a:path w="7560715" h="6287369">
                <a:moveTo>
                  <a:pt x="0" y="0"/>
                </a:moveTo>
                <a:lnTo>
                  <a:pt x="7560715" y="0"/>
                </a:lnTo>
                <a:lnTo>
                  <a:pt x="7560715" y="6287368"/>
                </a:lnTo>
                <a:lnTo>
                  <a:pt x="0" y="6287368"/>
                </a:lnTo>
                <a:lnTo>
                  <a:pt x="0" y="0"/>
                </a:lnTo>
                <a:close/>
              </a:path>
            </a:pathLst>
          </a:custGeom>
          <a:solidFill>
            <a:srgbClr val="75B7B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7" name="Freeform 3"/>
          <p:cNvSpPr/>
          <p:nvPr/>
        </p:nvSpPr>
        <p:spPr>
          <a:xfrm>
            <a:off x="5712480" y="3801960"/>
            <a:ext cx="281520" cy="282600"/>
          </a:xfrm>
          <a:custGeom>
            <a:avLst/>
            <a:gdLst/>
            <a:ahLst/>
            <a:cxnLst/>
            <a:rect l="l" t="t" r="r" b="b"/>
            <a:pathLst>
              <a:path w="324529" h="324529">
                <a:moveTo>
                  <a:pt x="0" y="0"/>
                </a:moveTo>
                <a:lnTo>
                  <a:pt x="324529" y="0"/>
                </a:lnTo>
                <a:lnTo>
                  <a:pt x="324529" y="324530"/>
                </a:lnTo>
                <a:lnTo>
                  <a:pt x="0" y="32453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8" name="Freeform 4"/>
          <p:cNvSpPr/>
          <p:nvPr/>
        </p:nvSpPr>
        <p:spPr>
          <a:xfrm>
            <a:off x="5659920" y="4399200"/>
            <a:ext cx="333720" cy="220680"/>
          </a:xfrm>
          <a:custGeom>
            <a:avLst/>
            <a:gdLst/>
            <a:ahLst/>
            <a:cxnLst/>
            <a:rect l="l" t="t" r="r" b="b"/>
            <a:pathLst>
              <a:path w="384825" h="253504">
                <a:moveTo>
                  <a:pt x="0" y="0"/>
                </a:moveTo>
                <a:lnTo>
                  <a:pt x="384825" y="0"/>
                </a:lnTo>
                <a:lnTo>
                  <a:pt x="384825" y="253503"/>
                </a:lnTo>
                <a:lnTo>
                  <a:pt x="0" y="25350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9" name="TextBox 9"/>
          <p:cNvSpPr/>
          <p:nvPr/>
        </p:nvSpPr>
        <p:spPr>
          <a:xfrm>
            <a:off x="5734080" y="1010160"/>
            <a:ext cx="5076360" cy="1883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ts val="7415"/>
              </a:lnSpc>
              <a:buNone/>
              <a:tabLst>
                <a:tab pos="0" algn="l"/>
              </a:tabLst>
            </a:pPr>
            <a:r>
              <a:rPr lang="en-US" sz="7200" b="0" strike="noStrike" spc="-1">
                <a:solidFill>
                  <a:srgbClr val="000000"/>
                </a:solidFill>
                <a:latin typeface="Cy Grotesk Key"/>
                <a:ea typeface="Cy Grotesk Key"/>
              </a:rPr>
              <a:t>КОНТАКТЫ ЛИДЕРА</a:t>
            </a:r>
            <a:endParaRPr lang="ru-RU" sz="7200" b="0" strike="noStrike" spc="-1">
              <a:latin typeface="Arial"/>
            </a:endParaRPr>
          </a:p>
        </p:txBody>
      </p:sp>
      <p:sp>
        <p:nvSpPr>
          <p:cNvPr id="280" name="TextBox 10"/>
          <p:cNvSpPr/>
          <p:nvPr/>
        </p:nvSpPr>
        <p:spPr>
          <a:xfrm>
            <a:off x="6165720" y="3731760"/>
            <a:ext cx="3493080" cy="826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ts val="3254"/>
              </a:lnSpc>
              <a:buNone/>
            </a:pPr>
            <a:r>
              <a:rPr lang="en-US" sz="2800" b="0" strike="noStrike" spc="-1">
                <a:solidFill>
                  <a:srgbClr val="000000"/>
                </a:solidFill>
                <a:latin typeface="Trebuchet MS"/>
                <a:ea typeface="Darker Grotesque"/>
              </a:rPr>
              <a:t>+7 (978) </a:t>
            </a:r>
            <a:r>
              <a:rPr lang="ru-RU" sz="2800" b="0" strike="noStrike" spc="-1">
                <a:solidFill>
                  <a:srgbClr val="000000"/>
                </a:solidFill>
                <a:latin typeface="Trebuchet MS"/>
                <a:ea typeface="Darker Grotesque"/>
              </a:rPr>
              <a:t>086-34-72</a:t>
            </a:r>
            <a:endParaRPr lang="ru-RU" sz="2800" b="0" strike="noStrike" spc="-1">
              <a:latin typeface="Arial"/>
            </a:endParaRPr>
          </a:p>
        </p:txBody>
      </p:sp>
      <p:sp>
        <p:nvSpPr>
          <p:cNvPr id="281" name="TextBox 11"/>
          <p:cNvSpPr/>
          <p:nvPr/>
        </p:nvSpPr>
        <p:spPr>
          <a:xfrm>
            <a:off x="6032160" y="2831040"/>
            <a:ext cx="3427200" cy="826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ts val="3254"/>
              </a:lnSpc>
              <a:buNone/>
            </a:pPr>
            <a:r>
              <a:rPr lang="ru-RU" sz="3200" b="1" strike="noStrike" spc="-1">
                <a:solidFill>
                  <a:srgbClr val="000000"/>
                </a:solidFill>
                <a:latin typeface="Trebuchet MS"/>
                <a:ea typeface="Darker Grotesque Bold"/>
              </a:rPr>
              <a:t>Александр Соболев</a:t>
            </a:r>
            <a:endParaRPr lang="ru-RU" sz="3200" b="0" strike="noStrike" spc="-1">
              <a:latin typeface="Arial"/>
            </a:endParaRPr>
          </a:p>
        </p:txBody>
      </p:sp>
      <p:sp>
        <p:nvSpPr>
          <p:cNvPr id="282" name="TextBox 12"/>
          <p:cNvSpPr/>
          <p:nvPr/>
        </p:nvSpPr>
        <p:spPr>
          <a:xfrm>
            <a:off x="6167880" y="4293000"/>
            <a:ext cx="3819240" cy="826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ts val="3254"/>
              </a:lnSpc>
              <a:buNone/>
            </a:pPr>
            <a:r>
              <a:rPr lang="en-US" sz="2800" b="0" strike="noStrike" spc="-1">
                <a:solidFill>
                  <a:srgbClr val="000000"/>
                </a:solidFill>
                <a:latin typeface="Trebuchet MS"/>
                <a:ea typeface="Darker Grotesque"/>
              </a:rPr>
              <a:t>mustbezml@gmail.com</a:t>
            </a:r>
            <a:endParaRPr lang="ru-RU" sz="2800" b="0" strike="noStrike" spc="-1">
              <a:latin typeface="Arial"/>
            </a:endParaRPr>
          </a:p>
        </p:txBody>
      </p:sp>
      <p:sp>
        <p:nvSpPr>
          <p:cNvPr id="283" name="TextBox 13"/>
          <p:cNvSpPr/>
          <p:nvPr/>
        </p:nvSpPr>
        <p:spPr>
          <a:xfrm>
            <a:off x="6167880" y="4798080"/>
            <a:ext cx="3493080" cy="41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ts val="3254"/>
              </a:lnSpc>
              <a:buNone/>
            </a:pPr>
            <a:r>
              <a:rPr lang="en-US" sz="2800" b="0" strike="noStrike" spc="-1">
                <a:solidFill>
                  <a:srgbClr val="000000"/>
                </a:solidFill>
                <a:latin typeface="Trebuchet MS"/>
                <a:ea typeface="Darker Grotesque"/>
              </a:rPr>
              <a:t>zmlistaken</a:t>
            </a:r>
            <a:endParaRPr lang="ru-RU" sz="2800" b="0" strike="noStrike" spc="-1">
              <a:latin typeface="Arial"/>
            </a:endParaRPr>
          </a:p>
        </p:txBody>
      </p:sp>
      <p:pic>
        <p:nvPicPr>
          <p:cNvPr id="284" name="Рисунок 2" descr="Отправить"/>
          <p:cNvPicPr/>
          <p:nvPr/>
        </p:nvPicPr>
        <p:blipFill>
          <a:blip r:embed="rId4"/>
          <a:stretch/>
        </p:blipFill>
        <p:spPr>
          <a:xfrm>
            <a:off x="5622480" y="4838040"/>
            <a:ext cx="398520" cy="398520"/>
          </a:xfrm>
          <a:prstGeom prst="rect">
            <a:avLst/>
          </a:prstGeom>
          <a:ln w="0">
            <a:noFill/>
          </a:ln>
        </p:spPr>
      </p:pic>
      <p:pic>
        <p:nvPicPr>
          <p:cNvPr id="285" name="Рисунок 5"/>
          <p:cNvPicPr/>
          <p:nvPr/>
        </p:nvPicPr>
        <p:blipFill>
          <a:blip r:embed="rId5"/>
          <a:stretch/>
        </p:blipFill>
        <p:spPr>
          <a:xfrm>
            <a:off x="237240" y="600120"/>
            <a:ext cx="5388120" cy="54799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Прямоугольный треугольник 27"/>
          <p:cNvSpPr/>
          <p:nvPr/>
        </p:nvSpPr>
        <p:spPr>
          <a:xfrm>
            <a:off x="0" y="5325840"/>
            <a:ext cx="2310480" cy="153180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9" name="Прямоугольный треугольник 29"/>
          <p:cNvSpPr/>
          <p:nvPr/>
        </p:nvSpPr>
        <p:spPr>
          <a:xfrm>
            <a:off x="0" y="5904000"/>
            <a:ext cx="1422000" cy="95364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0" name="TextBox 31"/>
          <p:cNvSpPr/>
          <p:nvPr/>
        </p:nvSpPr>
        <p:spPr>
          <a:xfrm>
            <a:off x="61200" y="6269760"/>
            <a:ext cx="40680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2800" b="0" strike="noStrike" spc="-1">
                <a:solidFill>
                  <a:srgbClr val="FFC000"/>
                </a:solidFill>
                <a:latin typeface="Arial Black"/>
              </a:rPr>
              <a:t>2</a:t>
            </a:r>
            <a:endParaRPr lang="ru-RU" sz="2800" b="0" strike="noStrike" spc="-1">
              <a:latin typeface="Arial"/>
            </a:endParaRPr>
          </a:p>
        </p:txBody>
      </p:sp>
      <p:sp>
        <p:nvSpPr>
          <p:cNvPr id="51" name="Прямоугольный треугольник 33"/>
          <p:cNvSpPr/>
          <p:nvPr/>
        </p:nvSpPr>
        <p:spPr>
          <a:xfrm rot="10800000">
            <a:off x="6426000" y="0"/>
            <a:ext cx="5766120" cy="296532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2" name="Прямоугольный треугольник 34"/>
          <p:cNvSpPr/>
          <p:nvPr/>
        </p:nvSpPr>
        <p:spPr>
          <a:xfrm rot="10800000">
            <a:off x="8724240" y="0"/>
            <a:ext cx="3467880" cy="111168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3" name="Прямоугольный треугольник 60"/>
          <p:cNvSpPr/>
          <p:nvPr/>
        </p:nvSpPr>
        <p:spPr>
          <a:xfrm rot="10800000" flipV="1">
            <a:off x="5486760" y="5325840"/>
            <a:ext cx="6705360" cy="153936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4" name="Прямоугольный треугольник 61"/>
          <p:cNvSpPr/>
          <p:nvPr/>
        </p:nvSpPr>
        <p:spPr>
          <a:xfrm rot="10800000" flipV="1">
            <a:off x="8094600" y="6202440"/>
            <a:ext cx="4097520" cy="66204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5" name="Прямоугольный треугольник 68"/>
          <p:cNvSpPr/>
          <p:nvPr/>
        </p:nvSpPr>
        <p:spPr>
          <a:xfrm rot="10800000">
            <a:off x="10738440" y="0"/>
            <a:ext cx="1453680" cy="555840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6" name="Прямоугольный треугольник 71"/>
          <p:cNvSpPr/>
          <p:nvPr/>
        </p:nvSpPr>
        <p:spPr>
          <a:xfrm flipV="1">
            <a:off x="-28440" y="-720"/>
            <a:ext cx="3155400" cy="91836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7" name="Прямоугольный треугольник 16"/>
          <p:cNvSpPr/>
          <p:nvPr/>
        </p:nvSpPr>
        <p:spPr>
          <a:xfrm rot="10800000" flipV="1">
            <a:off x="10738440" y="6624720"/>
            <a:ext cx="1453680" cy="240480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8" name="Прямоугольный треугольник 15"/>
          <p:cNvSpPr/>
          <p:nvPr/>
        </p:nvSpPr>
        <p:spPr>
          <a:xfrm flipV="1">
            <a:off x="0" y="-720"/>
            <a:ext cx="953640" cy="34956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9" name="Прямоугольный треугольник 69"/>
          <p:cNvSpPr/>
          <p:nvPr/>
        </p:nvSpPr>
        <p:spPr>
          <a:xfrm flipV="1">
            <a:off x="0" y="-720"/>
            <a:ext cx="428760" cy="131400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60" name="Рисунок 17"/>
          <p:cNvPicPr/>
          <p:nvPr/>
        </p:nvPicPr>
        <p:blipFill>
          <a:blip r:embed="rId2"/>
          <a:stretch/>
        </p:blipFill>
        <p:spPr>
          <a:xfrm>
            <a:off x="798840" y="790920"/>
            <a:ext cx="4809960" cy="4809960"/>
          </a:xfrm>
          <a:prstGeom prst="rect">
            <a:avLst/>
          </a:prstGeom>
          <a:ln w="0">
            <a:noFill/>
          </a:ln>
        </p:spPr>
      </p:pic>
      <p:sp>
        <p:nvSpPr>
          <p:cNvPr id="61" name="TextBox 6"/>
          <p:cNvSpPr/>
          <p:nvPr/>
        </p:nvSpPr>
        <p:spPr>
          <a:xfrm>
            <a:off x="4818240" y="1941120"/>
            <a:ext cx="7488720" cy="1155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ts val="9105"/>
              </a:lnSpc>
              <a:buNone/>
            </a:pPr>
            <a:r>
              <a:rPr lang="en-US" sz="7200" b="1" strike="noStrike" spc="-1">
                <a:solidFill>
                  <a:srgbClr val="000000"/>
                </a:solidFill>
                <a:latin typeface="Century Gothic"/>
                <a:ea typeface="Cy Grotesk Key"/>
              </a:rPr>
              <a:t>GamyfiedFood</a:t>
            </a:r>
            <a:endParaRPr lang="ru-RU" sz="7200" b="0" strike="noStrike" spc="-1">
              <a:latin typeface="Arial"/>
            </a:endParaRPr>
          </a:p>
        </p:txBody>
      </p:sp>
      <p:sp>
        <p:nvSpPr>
          <p:cNvPr id="62" name="TextBox 7"/>
          <p:cNvSpPr/>
          <p:nvPr/>
        </p:nvSpPr>
        <p:spPr>
          <a:xfrm>
            <a:off x="4818240" y="2965680"/>
            <a:ext cx="6146280" cy="1157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2800" b="1" strike="noStrike" spc="-1">
                <a:solidFill>
                  <a:srgbClr val="000000"/>
                </a:solidFill>
                <a:latin typeface="Trebuchet MS"/>
                <a:ea typeface="Darker Grotesque"/>
              </a:rPr>
              <a:t>СОБОЛЕВ АЛЕКСАНДР ПАВЛОВИЧ</a:t>
            </a:r>
            <a:endParaRPr lang="ru-RU" sz="2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2000" b="0" strike="noStrike" spc="-1">
                <a:solidFill>
                  <a:srgbClr val="BF9000"/>
                </a:solidFill>
                <a:latin typeface="Trebuchet MS"/>
                <a:ea typeface="Darker Grotesque"/>
              </a:rPr>
              <a:t>Спикер</a:t>
            </a:r>
            <a:r>
              <a:rPr lang="en-US" sz="2000" b="0" strike="noStrike" spc="-1">
                <a:solidFill>
                  <a:srgbClr val="BF9000"/>
                </a:solidFill>
                <a:latin typeface="Trebuchet MS"/>
                <a:ea typeface="Darker Grotesque"/>
              </a:rPr>
              <a:t> </a:t>
            </a:r>
            <a:r>
              <a:rPr lang="ru-RU" sz="2000" b="0" strike="noStrike" spc="-1">
                <a:solidFill>
                  <a:srgbClr val="BF9000"/>
                </a:solidFill>
                <a:latin typeface="Trebuchet MS"/>
                <a:ea typeface="Darker Grotesque"/>
              </a:rPr>
              <a:t>и лидер команды </a:t>
            </a:r>
            <a:r>
              <a:rPr lang="en-US" sz="2000" b="0" strike="noStrike" spc="-1">
                <a:solidFill>
                  <a:srgbClr val="BF9000"/>
                </a:solidFill>
                <a:latin typeface="Trebuchet MS"/>
                <a:ea typeface="Darker Grotesque"/>
              </a:rPr>
              <a:t>StirlitzRoom</a:t>
            </a:r>
            <a:endParaRPr lang="ru-RU" sz="20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Прямоугольный треугольник 27"/>
          <p:cNvSpPr/>
          <p:nvPr/>
        </p:nvSpPr>
        <p:spPr>
          <a:xfrm>
            <a:off x="0" y="5325840"/>
            <a:ext cx="2310480" cy="153180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4" name="Прямоугольный треугольник 29"/>
          <p:cNvSpPr/>
          <p:nvPr/>
        </p:nvSpPr>
        <p:spPr>
          <a:xfrm>
            <a:off x="0" y="5904000"/>
            <a:ext cx="1422000" cy="95364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5" name="TextBox 31"/>
          <p:cNvSpPr/>
          <p:nvPr/>
        </p:nvSpPr>
        <p:spPr>
          <a:xfrm>
            <a:off x="61200" y="6269760"/>
            <a:ext cx="40680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2800" b="0" strike="noStrike" spc="-1">
                <a:solidFill>
                  <a:srgbClr val="FFC000"/>
                </a:solidFill>
                <a:latin typeface="Arial Black"/>
              </a:rPr>
              <a:t>3</a:t>
            </a:r>
            <a:endParaRPr lang="ru-RU" sz="2800" b="0" strike="noStrike" spc="-1">
              <a:latin typeface="Arial"/>
            </a:endParaRPr>
          </a:p>
        </p:txBody>
      </p:sp>
      <p:sp>
        <p:nvSpPr>
          <p:cNvPr id="66" name="Прямоугольный треугольник 33"/>
          <p:cNvSpPr/>
          <p:nvPr/>
        </p:nvSpPr>
        <p:spPr>
          <a:xfrm rot="10800000">
            <a:off x="6426000" y="0"/>
            <a:ext cx="5766120" cy="296532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7" name="Прямоугольный треугольник 34"/>
          <p:cNvSpPr/>
          <p:nvPr/>
        </p:nvSpPr>
        <p:spPr>
          <a:xfrm rot="10800000">
            <a:off x="8724240" y="0"/>
            <a:ext cx="3467880" cy="111168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8" name="Прямоугольный треугольник 60"/>
          <p:cNvSpPr/>
          <p:nvPr/>
        </p:nvSpPr>
        <p:spPr>
          <a:xfrm rot="10800000" flipV="1">
            <a:off x="5486760" y="5325840"/>
            <a:ext cx="6705360" cy="153936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9" name="Прямоугольный треугольник 61"/>
          <p:cNvSpPr/>
          <p:nvPr/>
        </p:nvSpPr>
        <p:spPr>
          <a:xfrm rot="10800000" flipV="1">
            <a:off x="8094600" y="6202440"/>
            <a:ext cx="4097520" cy="66204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0" name="Прямоугольный треугольник 68"/>
          <p:cNvSpPr/>
          <p:nvPr/>
        </p:nvSpPr>
        <p:spPr>
          <a:xfrm rot="10800000">
            <a:off x="10738440" y="0"/>
            <a:ext cx="1453680" cy="555840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1" name="Прямоугольный треугольник 71"/>
          <p:cNvSpPr/>
          <p:nvPr/>
        </p:nvSpPr>
        <p:spPr>
          <a:xfrm flipV="1">
            <a:off x="-28440" y="-720"/>
            <a:ext cx="3155400" cy="91836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2" name="Прямоугольный треугольник 16"/>
          <p:cNvSpPr/>
          <p:nvPr/>
        </p:nvSpPr>
        <p:spPr>
          <a:xfrm rot="10800000" flipV="1">
            <a:off x="10738440" y="6624720"/>
            <a:ext cx="1453680" cy="240480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3" name="Прямоугольный треугольник 15"/>
          <p:cNvSpPr/>
          <p:nvPr/>
        </p:nvSpPr>
        <p:spPr>
          <a:xfrm flipV="1">
            <a:off x="0" y="-720"/>
            <a:ext cx="953640" cy="34956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4" name="Прямоугольный треугольник 69"/>
          <p:cNvSpPr/>
          <p:nvPr/>
        </p:nvSpPr>
        <p:spPr>
          <a:xfrm flipV="1">
            <a:off x="0" y="-720"/>
            <a:ext cx="428760" cy="131400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5" name="TextBox 6"/>
          <p:cNvSpPr/>
          <p:nvPr/>
        </p:nvSpPr>
        <p:spPr>
          <a:xfrm>
            <a:off x="2504520" y="349920"/>
            <a:ext cx="7182720" cy="1778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ts val="7004"/>
              </a:lnSpc>
              <a:buNone/>
            </a:pPr>
            <a:r>
              <a:rPr lang="en-US" sz="6800" b="0" strike="noStrike" spc="-1">
                <a:solidFill>
                  <a:srgbClr val="000000"/>
                </a:solidFill>
                <a:latin typeface="Bahnschrift Condensed"/>
                <a:ea typeface="Cy Grotesk Key"/>
              </a:rPr>
              <a:t>АКТУАЛЬНОСТЬ ПРОЕКТА</a:t>
            </a:r>
            <a:endParaRPr lang="ru-RU" sz="6800" b="0" strike="noStrike" spc="-1">
              <a:latin typeface="Arial"/>
            </a:endParaRPr>
          </a:p>
        </p:txBody>
      </p:sp>
      <p:pic>
        <p:nvPicPr>
          <p:cNvPr id="76" name="Рисунок 2"/>
          <p:cNvPicPr/>
          <p:nvPr/>
        </p:nvPicPr>
        <p:blipFill>
          <a:blip r:embed="rId2"/>
          <a:stretch/>
        </p:blipFill>
        <p:spPr>
          <a:xfrm>
            <a:off x="2895120" y="1215000"/>
            <a:ext cx="6401160" cy="48826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Прямоугольный треугольник 27"/>
          <p:cNvSpPr/>
          <p:nvPr/>
        </p:nvSpPr>
        <p:spPr>
          <a:xfrm>
            <a:off x="0" y="5325840"/>
            <a:ext cx="2310480" cy="153180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8" name="Прямоугольный треугольник 29"/>
          <p:cNvSpPr/>
          <p:nvPr/>
        </p:nvSpPr>
        <p:spPr>
          <a:xfrm>
            <a:off x="0" y="5904000"/>
            <a:ext cx="1422000" cy="95364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9" name="TextBox 31"/>
          <p:cNvSpPr/>
          <p:nvPr/>
        </p:nvSpPr>
        <p:spPr>
          <a:xfrm>
            <a:off x="61200" y="6269760"/>
            <a:ext cx="40680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2800" b="0" strike="noStrike" spc="-1">
                <a:solidFill>
                  <a:srgbClr val="FFC000"/>
                </a:solidFill>
                <a:latin typeface="Arial Black"/>
              </a:rPr>
              <a:t>4</a:t>
            </a:r>
            <a:endParaRPr lang="ru-RU" sz="2800" b="0" strike="noStrike" spc="-1">
              <a:latin typeface="Arial"/>
            </a:endParaRPr>
          </a:p>
        </p:txBody>
      </p:sp>
      <p:sp>
        <p:nvSpPr>
          <p:cNvPr id="80" name="Прямоугольный треугольник 33"/>
          <p:cNvSpPr/>
          <p:nvPr/>
        </p:nvSpPr>
        <p:spPr>
          <a:xfrm rot="10800000">
            <a:off x="6426000" y="0"/>
            <a:ext cx="5766120" cy="296532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1" name="Прямоугольный треугольник 34"/>
          <p:cNvSpPr/>
          <p:nvPr/>
        </p:nvSpPr>
        <p:spPr>
          <a:xfrm rot="10800000">
            <a:off x="8724240" y="0"/>
            <a:ext cx="3467880" cy="111168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2" name="Прямоугольный треугольник 60"/>
          <p:cNvSpPr/>
          <p:nvPr/>
        </p:nvSpPr>
        <p:spPr>
          <a:xfrm rot="10800000" flipV="1">
            <a:off x="5486760" y="5325840"/>
            <a:ext cx="6705360" cy="153936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3" name="Прямоугольный треугольник 61"/>
          <p:cNvSpPr/>
          <p:nvPr/>
        </p:nvSpPr>
        <p:spPr>
          <a:xfrm rot="10800000" flipV="1">
            <a:off x="8094600" y="6202440"/>
            <a:ext cx="4097520" cy="66204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4" name="Прямоугольный треугольник 68"/>
          <p:cNvSpPr/>
          <p:nvPr/>
        </p:nvSpPr>
        <p:spPr>
          <a:xfrm rot="10800000">
            <a:off x="10738440" y="0"/>
            <a:ext cx="1453680" cy="555840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5" name="Прямоугольный треугольник 71"/>
          <p:cNvSpPr/>
          <p:nvPr/>
        </p:nvSpPr>
        <p:spPr>
          <a:xfrm flipV="1">
            <a:off x="-28440" y="-720"/>
            <a:ext cx="3155400" cy="91836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6" name="Прямоугольный треугольник 16"/>
          <p:cNvSpPr/>
          <p:nvPr/>
        </p:nvSpPr>
        <p:spPr>
          <a:xfrm rot="10800000" flipV="1">
            <a:off x="10738440" y="6624720"/>
            <a:ext cx="1453680" cy="240480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7" name="Прямоугольный треугольник 15"/>
          <p:cNvSpPr/>
          <p:nvPr/>
        </p:nvSpPr>
        <p:spPr>
          <a:xfrm flipV="1">
            <a:off x="0" y="-720"/>
            <a:ext cx="953640" cy="34956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8" name="Прямоугольный треугольник 69"/>
          <p:cNvSpPr/>
          <p:nvPr/>
        </p:nvSpPr>
        <p:spPr>
          <a:xfrm flipV="1">
            <a:off x="0" y="-720"/>
            <a:ext cx="428760" cy="131400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9" name="TextBox 9"/>
          <p:cNvSpPr/>
          <p:nvPr/>
        </p:nvSpPr>
        <p:spPr>
          <a:xfrm>
            <a:off x="265320" y="1178280"/>
            <a:ext cx="5886720" cy="889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ts val="7004"/>
              </a:lnSpc>
              <a:buNone/>
            </a:pPr>
            <a:r>
              <a:rPr lang="en-US" sz="6800" b="0" strike="noStrike" spc="-1">
                <a:solidFill>
                  <a:srgbClr val="FF0000"/>
                </a:solidFill>
                <a:latin typeface="Arial Black"/>
                <a:ea typeface="Cy Grotesk Key"/>
              </a:rPr>
              <a:t>ПРОБЛЕМА</a:t>
            </a:r>
            <a:endParaRPr lang="ru-RU" sz="6800" b="0" strike="noStrike" spc="-1">
              <a:latin typeface="Arial"/>
            </a:endParaRPr>
          </a:p>
        </p:txBody>
      </p:sp>
      <p:pic>
        <p:nvPicPr>
          <p:cNvPr id="90" name="Рисунок 2"/>
          <p:cNvPicPr/>
          <p:nvPr/>
        </p:nvPicPr>
        <p:blipFill>
          <a:blip r:embed="rId2"/>
          <a:stretch/>
        </p:blipFill>
        <p:spPr>
          <a:xfrm>
            <a:off x="268920" y="2106000"/>
            <a:ext cx="9874080" cy="32079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Прямоугольный треугольник 27"/>
          <p:cNvSpPr/>
          <p:nvPr/>
        </p:nvSpPr>
        <p:spPr>
          <a:xfrm>
            <a:off x="0" y="5325840"/>
            <a:ext cx="2310480" cy="153180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2" name="Прямоугольный треугольник 29"/>
          <p:cNvSpPr/>
          <p:nvPr/>
        </p:nvSpPr>
        <p:spPr>
          <a:xfrm>
            <a:off x="0" y="5904000"/>
            <a:ext cx="1422000" cy="95364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3" name="TextBox 31"/>
          <p:cNvSpPr/>
          <p:nvPr/>
        </p:nvSpPr>
        <p:spPr>
          <a:xfrm>
            <a:off x="61200" y="6269760"/>
            <a:ext cx="40680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2800" b="0" strike="noStrike" spc="-1">
                <a:solidFill>
                  <a:srgbClr val="FFC000"/>
                </a:solidFill>
                <a:latin typeface="Arial Black"/>
              </a:rPr>
              <a:t>5</a:t>
            </a:r>
            <a:endParaRPr lang="ru-RU" sz="2800" b="0" strike="noStrike" spc="-1">
              <a:latin typeface="Arial"/>
            </a:endParaRPr>
          </a:p>
        </p:txBody>
      </p:sp>
      <p:sp>
        <p:nvSpPr>
          <p:cNvPr id="94" name="Прямоугольный треугольник 33"/>
          <p:cNvSpPr/>
          <p:nvPr/>
        </p:nvSpPr>
        <p:spPr>
          <a:xfrm rot="10800000">
            <a:off x="6426000" y="0"/>
            <a:ext cx="5766120" cy="296532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5" name="Прямоугольный треугольник 34"/>
          <p:cNvSpPr/>
          <p:nvPr/>
        </p:nvSpPr>
        <p:spPr>
          <a:xfrm rot="10800000">
            <a:off x="8724240" y="0"/>
            <a:ext cx="3467880" cy="111168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6" name="Прямоугольный треугольник 60"/>
          <p:cNvSpPr/>
          <p:nvPr/>
        </p:nvSpPr>
        <p:spPr>
          <a:xfrm rot="10800000" flipV="1">
            <a:off x="5486760" y="5325840"/>
            <a:ext cx="6705360" cy="153936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7" name="Прямоугольный треугольник 61"/>
          <p:cNvSpPr/>
          <p:nvPr/>
        </p:nvSpPr>
        <p:spPr>
          <a:xfrm rot="10800000" flipV="1">
            <a:off x="8094600" y="6202440"/>
            <a:ext cx="4097520" cy="66204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8" name="Прямоугольный треугольник 68"/>
          <p:cNvSpPr/>
          <p:nvPr/>
        </p:nvSpPr>
        <p:spPr>
          <a:xfrm rot="10800000">
            <a:off x="10738440" y="0"/>
            <a:ext cx="1453680" cy="555840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9" name="Прямоугольный треугольник 71"/>
          <p:cNvSpPr/>
          <p:nvPr/>
        </p:nvSpPr>
        <p:spPr>
          <a:xfrm flipV="1">
            <a:off x="-28440" y="-720"/>
            <a:ext cx="3155400" cy="91836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0" name="Прямоугольный треугольник 16"/>
          <p:cNvSpPr/>
          <p:nvPr/>
        </p:nvSpPr>
        <p:spPr>
          <a:xfrm rot="10800000" flipV="1">
            <a:off x="10738440" y="6624720"/>
            <a:ext cx="1453680" cy="240480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1" name="Прямоугольный треугольник 15"/>
          <p:cNvSpPr/>
          <p:nvPr/>
        </p:nvSpPr>
        <p:spPr>
          <a:xfrm flipV="1">
            <a:off x="0" y="-720"/>
            <a:ext cx="953640" cy="34956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2" name="Прямоугольный треугольник 69"/>
          <p:cNvSpPr/>
          <p:nvPr/>
        </p:nvSpPr>
        <p:spPr>
          <a:xfrm flipV="1">
            <a:off x="0" y="-720"/>
            <a:ext cx="428760" cy="131400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3" name="TextBox 7"/>
          <p:cNvSpPr/>
          <p:nvPr/>
        </p:nvSpPr>
        <p:spPr>
          <a:xfrm>
            <a:off x="3582000" y="351720"/>
            <a:ext cx="5027400" cy="889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ts val="7004"/>
              </a:lnSpc>
              <a:buNone/>
            </a:pPr>
            <a:r>
              <a:rPr lang="en-US" sz="6800" b="0" strike="noStrike" spc="-1">
                <a:solidFill>
                  <a:srgbClr val="00F6C8"/>
                </a:solidFill>
                <a:latin typeface="Arial Black"/>
                <a:ea typeface="Cy Grotesk Key"/>
              </a:rPr>
              <a:t>РЕШЕНИЕ</a:t>
            </a:r>
            <a:endParaRPr lang="ru-RU" sz="6800" b="0" strike="noStrike" spc="-1">
              <a:latin typeface="Arial"/>
            </a:endParaRPr>
          </a:p>
        </p:txBody>
      </p:sp>
      <p:pic>
        <p:nvPicPr>
          <p:cNvPr id="104" name="Рисунок 2"/>
          <p:cNvPicPr/>
          <p:nvPr/>
        </p:nvPicPr>
        <p:blipFill>
          <a:blip r:embed="rId2"/>
          <a:stretch/>
        </p:blipFill>
        <p:spPr>
          <a:xfrm>
            <a:off x="1082520" y="1186200"/>
            <a:ext cx="10026360" cy="48373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Прямоугольный треугольник 27"/>
          <p:cNvSpPr/>
          <p:nvPr/>
        </p:nvSpPr>
        <p:spPr>
          <a:xfrm>
            <a:off x="0" y="5325840"/>
            <a:ext cx="2310480" cy="153180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6" name="Прямоугольный треугольник 29"/>
          <p:cNvSpPr/>
          <p:nvPr/>
        </p:nvSpPr>
        <p:spPr>
          <a:xfrm>
            <a:off x="0" y="5904000"/>
            <a:ext cx="1422000" cy="95364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7" name="TextBox 31"/>
          <p:cNvSpPr/>
          <p:nvPr/>
        </p:nvSpPr>
        <p:spPr>
          <a:xfrm>
            <a:off x="61200" y="6269760"/>
            <a:ext cx="40680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2800" b="0" strike="noStrike" spc="-1">
                <a:solidFill>
                  <a:srgbClr val="FFC000"/>
                </a:solidFill>
                <a:latin typeface="Arial Black"/>
              </a:rPr>
              <a:t>6</a:t>
            </a:r>
            <a:endParaRPr lang="ru-RU" sz="2800" b="0" strike="noStrike" spc="-1">
              <a:latin typeface="Arial"/>
            </a:endParaRPr>
          </a:p>
        </p:txBody>
      </p:sp>
      <p:sp>
        <p:nvSpPr>
          <p:cNvPr id="108" name="Прямоугольный треугольник 33"/>
          <p:cNvSpPr/>
          <p:nvPr/>
        </p:nvSpPr>
        <p:spPr>
          <a:xfrm rot="10800000">
            <a:off x="6591240" y="0"/>
            <a:ext cx="5600880" cy="291528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9" name="Прямоугольный треугольник 34"/>
          <p:cNvSpPr/>
          <p:nvPr/>
        </p:nvSpPr>
        <p:spPr>
          <a:xfrm rot="10800000">
            <a:off x="8724240" y="0"/>
            <a:ext cx="3467880" cy="111168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0" name="Прямоугольный треугольник 60"/>
          <p:cNvSpPr/>
          <p:nvPr/>
        </p:nvSpPr>
        <p:spPr>
          <a:xfrm rot="10800000" flipV="1">
            <a:off x="5486760" y="5325840"/>
            <a:ext cx="6705360" cy="153936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1" name="Прямоугольный треугольник 61"/>
          <p:cNvSpPr/>
          <p:nvPr/>
        </p:nvSpPr>
        <p:spPr>
          <a:xfrm rot="10800000" flipV="1">
            <a:off x="8094600" y="6202440"/>
            <a:ext cx="4097520" cy="66204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2" name="Прямоугольный треугольник 68"/>
          <p:cNvSpPr/>
          <p:nvPr/>
        </p:nvSpPr>
        <p:spPr>
          <a:xfrm rot="10800000">
            <a:off x="10738440" y="0"/>
            <a:ext cx="1453680" cy="555840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3" name="Прямоугольный треугольник 71"/>
          <p:cNvSpPr/>
          <p:nvPr/>
        </p:nvSpPr>
        <p:spPr>
          <a:xfrm flipV="1">
            <a:off x="-28440" y="-720"/>
            <a:ext cx="3155400" cy="91836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4" name="Прямоугольный треугольник 16"/>
          <p:cNvSpPr/>
          <p:nvPr/>
        </p:nvSpPr>
        <p:spPr>
          <a:xfrm rot="10800000" flipV="1">
            <a:off x="10738440" y="6624720"/>
            <a:ext cx="1453680" cy="240480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5" name="Прямоугольный треугольник 15"/>
          <p:cNvSpPr/>
          <p:nvPr/>
        </p:nvSpPr>
        <p:spPr>
          <a:xfrm flipV="1">
            <a:off x="0" y="-720"/>
            <a:ext cx="953640" cy="34956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6" name="Прямоугольный треугольник 69"/>
          <p:cNvSpPr/>
          <p:nvPr/>
        </p:nvSpPr>
        <p:spPr>
          <a:xfrm flipV="1">
            <a:off x="0" y="-720"/>
            <a:ext cx="428760" cy="131400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7" name="TextBox 6"/>
          <p:cNvSpPr/>
          <p:nvPr/>
        </p:nvSpPr>
        <p:spPr>
          <a:xfrm>
            <a:off x="1422360" y="510840"/>
            <a:ext cx="8658360" cy="889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ts val="7004"/>
              </a:lnSpc>
              <a:buNone/>
            </a:pPr>
            <a:r>
              <a:rPr lang="en-US" sz="4400" b="0" strike="noStrike" spc="-1">
                <a:solidFill>
                  <a:srgbClr val="000000"/>
                </a:solidFill>
                <a:latin typeface="Arial Black"/>
                <a:ea typeface="Cy Grotesk Key"/>
              </a:rPr>
              <a:t>ПРЕДЛАГАЕМОЕ РЕШЕНИ</a:t>
            </a:r>
            <a:r>
              <a:rPr lang="ru-RU" sz="4400" b="0" strike="noStrike" spc="-1">
                <a:solidFill>
                  <a:srgbClr val="000000"/>
                </a:solidFill>
                <a:latin typeface="Arial Black"/>
                <a:ea typeface="Cy Grotesk Key"/>
              </a:rPr>
              <a:t>Е</a:t>
            </a:r>
            <a:endParaRPr lang="ru-RU" sz="4400" b="0" strike="noStrike" spc="-1">
              <a:latin typeface="Arial"/>
            </a:endParaRPr>
          </a:p>
        </p:txBody>
      </p:sp>
      <p:pic>
        <p:nvPicPr>
          <p:cNvPr id="118" name="Рисунок 2"/>
          <p:cNvPicPr/>
          <p:nvPr/>
        </p:nvPicPr>
        <p:blipFill>
          <a:blip r:embed="rId2"/>
          <a:stretch/>
        </p:blipFill>
        <p:spPr>
          <a:xfrm>
            <a:off x="1163880" y="1624680"/>
            <a:ext cx="8497800" cy="42242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Прямоугольный треугольник 27"/>
          <p:cNvSpPr/>
          <p:nvPr/>
        </p:nvSpPr>
        <p:spPr>
          <a:xfrm>
            <a:off x="0" y="5325840"/>
            <a:ext cx="2310480" cy="153180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0" name="Прямоугольный треугольник 29"/>
          <p:cNvSpPr/>
          <p:nvPr/>
        </p:nvSpPr>
        <p:spPr>
          <a:xfrm>
            <a:off x="0" y="5904000"/>
            <a:ext cx="1422000" cy="95364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1" name="TextBox 31"/>
          <p:cNvSpPr/>
          <p:nvPr/>
        </p:nvSpPr>
        <p:spPr>
          <a:xfrm>
            <a:off x="61200" y="6269760"/>
            <a:ext cx="40680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2800" b="0" strike="noStrike" spc="-1">
                <a:solidFill>
                  <a:srgbClr val="FFC000"/>
                </a:solidFill>
                <a:latin typeface="Arial Black"/>
              </a:rPr>
              <a:t>7</a:t>
            </a:r>
            <a:endParaRPr lang="ru-RU" sz="2800" b="0" strike="noStrike" spc="-1">
              <a:latin typeface="Arial"/>
            </a:endParaRPr>
          </a:p>
        </p:txBody>
      </p:sp>
      <p:sp>
        <p:nvSpPr>
          <p:cNvPr id="122" name="Прямоугольный треугольник 33"/>
          <p:cNvSpPr/>
          <p:nvPr/>
        </p:nvSpPr>
        <p:spPr>
          <a:xfrm rot="10800000">
            <a:off x="6426000" y="0"/>
            <a:ext cx="5766120" cy="296532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3" name="Прямоугольный треугольник 34"/>
          <p:cNvSpPr/>
          <p:nvPr/>
        </p:nvSpPr>
        <p:spPr>
          <a:xfrm rot="10800000">
            <a:off x="8724240" y="0"/>
            <a:ext cx="3467880" cy="111168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4" name="Прямоугольный треугольник 60"/>
          <p:cNvSpPr/>
          <p:nvPr/>
        </p:nvSpPr>
        <p:spPr>
          <a:xfrm rot="10800000" flipV="1">
            <a:off x="5486760" y="5325840"/>
            <a:ext cx="6705360" cy="153936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5" name="Прямоугольный треугольник 61"/>
          <p:cNvSpPr/>
          <p:nvPr/>
        </p:nvSpPr>
        <p:spPr>
          <a:xfrm rot="10800000" flipV="1">
            <a:off x="8094600" y="6202440"/>
            <a:ext cx="4097520" cy="66204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6" name="Прямоугольный треугольник 68"/>
          <p:cNvSpPr/>
          <p:nvPr/>
        </p:nvSpPr>
        <p:spPr>
          <a:xfrm rot="10800000">
            <a:off x="10738440" y="0"/>
            <a:ext cx="1453680" cy="555840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7" name="Прямоугольный треугольник 71"/>
          <p:cNvSpPr/>
          <p:nvPr/>
        </p:nvSpPr>
        <p:spPr>
          <a:xfrm flipV="1">
            <a:off x="-28440" y="-720"/>
            <a:ext cx="3155400" cy="91836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8" name="Прямоугольный треугольник 16"/>
          <p:cNvSpPr/>
          <p:nvPr/>
        </p:nvSpPr>
        <p:spPr>
          <a:xfrm rot="10800000" flipV="1">
            <a:off x="10738440" y="6624720"/>
            <a:ext cx="1453680" cy="240480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9" name="Прямоугольный треугольник 15"/>
          <p:cNvSpPr/>
          <p:nvPr/>
        </p:nvSpPr>
        <p:spPr>
          <a:xfrm flipV="1">
            <a:off x="0" y="-720"/>
            <a:ext cx="953640" cy="34956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0" name="Прямоугольный треугольник 69"/>
          <p:cNvSpPr/>
          <p:nvPr/>
        </p:nvSpPr>
        <p:spPr>
          <a:xfrm flipV="1">
            <a:off x="0" y="-720"/>
            <a:ext cx="428760" cy="131400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1" name="TextBox 9"/>
          <p:cNvSpPr/>
          <p:nvPr/>
        </p:nvSpPr>
        <p:spPr>
          <a:xfrm>
            <a:off x="2027880" y="466920"/>
            <a:ext cx="8136360" cy="889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ts val="7004"/>
              </a:lnSpc>
              <a:buNone/>
            </a:pPr>
            <a:r>
              <a:rPr lang="en-US" sz="4400" b="0" strike="noStrike" spc="-1">
                <a:solidFill>
                  <a:srgbClr val="000000"/>
                </a:solidFill>
                <a:latin typeface="Arial Black"/>
                <a:ea typeface="Cy Grotesk Key"/>
              </a:rPr>
              <a:t>ЦЕЛЕВАЯ АУДИТОРИЯ</a:t>
            </a:r>
            <a:endParaRPr lang="ru-RU" sz="4400" b="0" strike="noStrike" spc="-1">
              <a:latin typeface="Arial"/>
            </a:endParaRPr>
          </a:p>
        </p:txBody>
      </p:sp>
      <p:sp>
        <p:nvSpPr>
          <p:cNvPr id="132" name="TextBox 10"/>
          <p:cNvSpPr/>
          <p:nvPr/>
        </p:nvSpPr>
        <p:spPr>
          <a:xfrm>
            <a:off x="341280" y="2017440"/>
            <a:ext cx="11508840" cy="3593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ts val="3900"/>
              </a:lnSpc>
              <a:buNone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  <a:ea typeface="Darker Grotesque"/>
              </a:rPr>
              <a:t>Основной целевой аудиторией являются:</a:t>
            </a:r>
            <a:endParaRPr lang="ru-RU" sz="2800" b="0" strike="noStrike" spc="-1">
              <a:latin typeface="Arial"/>
            </a:endParaRPr>
          </a:p>
          <a:p>
            <a:pPr>
              <a:lnSpc>
                <a:spcPts val="3900"/>
              </a:lnSpc>
              <a:buNone/>
            </a:pPr>
            <a:endParaRPr lang="ru-RU" sz="2400" b="0" strike="noStrike" spc="-1">
              <a:latin typeface="Arial"/>
            </a:endParaRPr>
          </a:p>
          <a:p>
            <a:pPr marL="457200" indent="-457200">
              <a:lnSpc>
                <a:spcPts val="22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  <a:ea typeface="Darker Grotesque"/>
              </a:rPr>
              <a:t>Юридические лица, которые занимаются производством и реализацией готовой пищи</a:t>
            </a:r>
            <a:endParaRPr lang="ru-RU" sz="2400" b="0" strike="noStrike" spc="-1">
              <a:latin typeface="Arial"/>
            </a:endParaRPr>
          </a:p>
          <a:p>
            <a:pPr>
              <a:lnSpc>
                <a:spcPts val="2200"/>
              </a:lnSpc>
              <a:buNone/>
            </a:pPr>
            <a:endParaRPr lang="ru-RU" sz="2400" b="0" strike="noStrike" spc="-1">
              <a:latin typeface="Arial"/>
            </a:endParaRPr>
          </a:p>
          <a:p>
            <a:pPr marL="457200" indent="-457200">
              <a:lnSpc>
                <a:spcPts val="22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  <a:ea typeface="Darker Grotesque"/>
              </a:rPr>
              <a:t>Работники общепита от 15 до 30 лет (кухня, касса, зал)</a:t>
            </a:r>
            <a:endParaRPr lang="ru-RU" sz="2400" b="0" strike="noStrike" spc="-1">
              <a:latin typeface="Arial"/>
            </a:endParaRPr>
          </a:p>
          <a:p>
            <a:pPr>
              <a:lnSpc>
                <a:spcPts val="3900"/>
              </a:lnSpc>
              <a:buNone/>
            </a:pPr>
            <a:endParaRPr lang="ru-RU" sz="3000" b="0" strike="noStrike" spc="-1">
              <a:latin typeface="Arial"/>
            </a:endParaRPr>
          </a:p>
          <a:p>
            <a:pPr>
              <a:lnSpc>
                <a:spcPts val="3900"/>
              </a:lnSpc>
              <a:buNone/>
            </a:pPr>
            <a:endParaRPr lang="ru-RU" sz="3000" b="0" strike="noStrike" spc="-1">
              <a:latin typeface="Arial"/>
            </a:endParaRPr>
          </a:p>
          <a:p>
            <a:pPr>
              <a:lnSpc>
                <a:spcPts val="3900"/>
              </a:lnSpc>
              <a:buNone/>
            </a:pPr>
            <a:endParaRPr lang="ru-RU" sz="30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Прямоугольный треугольник 27"/>
          <p:cNvSpPr/>
          <p:nvPr/>
        </p:nvSpPr>
        <p:spPr>
          <a:xfrm>
            <a:off x="0" y="5325840"/>
            <a:ext cx="2310480" cy="153180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4" name="Прямоугольный треугольник 29"/>
          <p:cNvSpPr/>
          <p:nvPr/>
        </p:nvSpPr>
        <p:spPr>
          <a:xfrm>
            <a:off x="0" y="5904000"/>
            <a:ext cx="1422000" cy="95364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5" name="TextBox 31"/>
          <p:cNvSpPr/>
          <p:nvPr/>
        </p:nvSpPr>
        <p:spPr>
          <a:xfrm>
            <a:off x="61200" y="6269760"/>
            <a:ext cx="40680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2800" b="0" strike="noStrike" spc="-1">
                <a:solidFill>
                  <a:srgbClr val="FFC000"/>
                </a:solidFill>
                <a:latin typeface="Arial Black"/>
              </a:rPr>
              <a:t>8</a:t>
            </a:r>
            <a:endParaRPr lang="ru-RU" sz="2800" b="0" strike="noStrike" spc="-1">
              <a:latin typeface="Arial"/>
            </a:endParaRPr>
          </a:p>
        </p:txBody>
      </p:sp>
      <p:sp>
        <p:nvSpPr>
          <p:cNvPr id="136" name="Прямоугольный треугольник 33"/>
          <p:cNvSpPr/>
          <p:nvPr/>
        </p:nvSpPr>
        <p:spPr>
          <a:xfrm rot="10800000">
            <a:off x="6426000" y="0"/>
            <a:ext cx="5766120" cy="296532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7" name="Прямоугольный треугольник 34"/>
          <p:cNvSpPr/>
          <p:nvPr/>
        </p:nvSpPr>
        <p:spPr>
          <a:xfrm rot="10800000">
            <a:off x="8724240" y="0"/>
            <a:ext cx="3467880" cy="111168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8" name="Прямоугольный треугольник 60"/>
          <p:cNvSpPr/>
          <p:nvPr/>
        </p:nvSpPr>
        <p:spPr>
          <a:xfrm rot="10800000" flipV="1">
            <a:off x="5486760" y="5325840"/>
            <a:ext cx="6705360" cy="153936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9" name="Прямоугольный треугольник 61"/>
          <p:cNvSpPr/>
          <p:nvPr/>
        </p:nvSpPr>
        <p:spPr>
          <a:xfrm rot="10800000" flipV="1">
            <a:off x="8094600" y="6202440"/>
            <a:ext cx="4097520" cy="66204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0" name="Прямоугольный треугольник 68"/>
          <p:cNvSpPr/>
          <p:nvPr/>
        </p:nvSpPr>
        <p:spPr>
          <a:xfrm rot="10800000">
            <a:off x="10738440" y="0"/>
            <a:ext cx="1453680" cy="555840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1" name="Прямоугольный треугольник 71"/>
          <p:cNvSpPr/>
          <p:nvPr/>
        </p:nvSpPr>
        <p:spPr>
          <a:xfrm flipV="1">
            <a:off x="-28440" y="-720"/>
            <a:ext cx="3155400" cy="91836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2" name="Прямоугольный треугольник 16"/>
          <p:cNvSpPr/>
          <p:nvPr/>
        </p:nvSpPr>
        <p:spPr>
          <a:xfrm rot="10800000" flipV="1">
            <a:off x="10738440" y="6624720"/>
            <a:ext cx="1453680" cy="240480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3" name="Прямоугольный треугольник 15"/>
          <p:cNvSpPr/>
          <p:nvPr/>
        </p:nvSpPr>
        <p:spPr>
          <a:xfrm flipV="1">
            <a:off x="0" y="-720"/>
            <a:ext cx="953640" cy="34956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4" name="Прямоугольный треугольник 69"/>
          <p:cNvSpPr/>
          <p:nvPr/>
        </p:nvSpPr>
        <p:spPr>
          <a:xfrm flipV="1">
            <a:off x="0" y="-720"/>
            <a:ext cx="428760" cy="131400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5" name="TextBox 6"/>
          <p:cNvSpPr/>
          <p:nvPr/>
        </p:nvSpPr>
        <p:spPr>
          <a:xfrm>
            <a:off x="711360" y="972360"/>
            <a:ext cx="6649200" cy="1778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ts val="7004"/>
              </a:lnSpc>
              <a:buNone/>
            </a:pPr>
            <a:r>
              <a:rPr lang="en-US" sz="4400" b="0" strike="noStrike" spc="-1">
                <a:solidFill>
                  <a:srgbClr val="000000"/>
                </a:solidFill>
                <a:latin typeface="Arial Black"/>
                <a:ea typeface="Cy Grotesk Key"/>
              </a:rPr>
              <a:t>ГЛАВНЫЕ</a:t>
            </a:r>
            <a:endParaRPr lang="ru-RU" sz="4400" b="0" strike="noStrike" spc="-1">
              <a:latin typeface="Arial"/>
            </a:endParaRPr>
          </a:p>
          <a:p>
            <a:pPr>
              <a:lnSpc>
                <a:spcPts val="7004"/>
              </a:lnSpc>
              <a:buNone/>
            </a:pPr>
            <a:r>
              <a:rPr lang="en-US" sz="4400" b="0" strike="noStrike" spc="-1">
                <a:solidFill>
                  <a:srgbClr val="000000"/>
                </a:solidFill>
                <a:latin typeface="Arial Black"/>
                <a:ea typeface="Cy Grotesk Key"/>
              </a:rPr>
              <a:t>КОНКУРЕНТЫ</a:t>
            </a:r>
            <a:endParaRPr lang="ru-RU" sz="4400" b="0" strike="noStrike" spc="-1">
              <a:latin typeface="Arial"/>
            </a:endParaRPr>
          </a:p>
        </p:txBody>
      </p:sp>
      <p:sp>
        <p:nvSpPr>
          <p:cNvPr id="146" name="TextBox 7"/>
          <p:cNvSpPr/>
          <p:nvPr/>
        </p:nvSpPr>
        <p:spPr>
          <a:xfrm>
            <a:off x="477000" y="2808000"/>
            <a:ext cx="6883560" cy="2476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838080" lvl="1" indent="-514440">
              <a:lnSpc>
                <a:spcPts val="3900"/>
              </a:lnSpc>
              <a:buClr>
                <a:srgbClr val="000000"/>
              </a:buClr>
              <a:buFont typeface="Calibri Light"/>
              <a:buAutoNum type="arabicPeriod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  <a:ea typeface="Darker Grotesque"/>
              </a:rPr>
              <a:t>Gamify</a:t>
            </a:r>
            <a:endParaRPr lang="ru-RU" sz="2800" b="0" strike="noStrike" spc="-1">
              <a:latin typeface="Arial"/>
            </a:endParaRPr>
          </a:p>
          <a:p>
            <a:pPr marL="838080" lvl="1" indent="-514440">
              <a:lnSpc>
                <a:spcPts val="3900"/>
              </a:lnSpc>
              <a:buClr>
                <a:srgbClr val="000000"/>
              </a:buClr>
              <a:buFont typeface="Calibri Light"/>
              <a:buAutoNum type="arabicPeriod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  <a:ea typeface="Darker Grotesque"/>
              </a:rPr>
              <a:t>Zizzl</a:t>
            </a:r>
            <a:endParaRPr lang="ru-RU" sz="2800" b="0" strike="noStrike" spc="-1">
              <a:latin typeface="Arial"/>
            </a:endParaRPr>
          </a:p>
          <a:p>
            <a:pPr marL="838080" lvl="1" indent="-514440">
              <a:lnSpc>
                <a:spcPts val="3900"/>
              </a:lnSpc>
              <a:buClr>
                <a:srgbClr val="000000"/>
              </a:buClr>
              <a:buFont typeface="Calibri Light"/>
              <a:buAutoNum type="arabicPeriod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  <a:ea typeface="Darker Grotesque"/>
              </a:rPr>
              <a:t>Axonify</a:t>
            </a:r>
            <a:endParaRPr lang="ru-RU" sz="2800" b="0" strike="noStrike" spc="-1">
              <a:latin typeface="Arial"/>
            </a:endParaRPr>
          </a:p>
          <a:p>
            <a:pPr marL="838080" lvl="1" indent="-514440">
              <a:lnSpc>
                <a:spcPts val="3900"/>
              </a:lnSpc>
              <a:buClr>
                <a:srgbClr val="000000"/>
              </a:buClr>
              <a:buFont typeface="Calibri Light"/>
              <a:buAutoNum type="arabicPeriod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  <a:ea typeface="Darker Grotesque"/>
              </a:rPr>
              <a:t>TalentLMS</a:t>
            </a:r>
            <a:endParaRPr lang="ru-RU" sz="2800" b="0" strike="noStrike" spc="-1">
              <a:latin typeface="Arial"/>
            </a:endParaRPr>
          </a:p>
          <a:p>
            <a:pPr marL="838080" lvl="1" indent="-514440">
              <a:lnSpc>
                <a:spcPts val="3900"/>
              </a:lnSpc>
              <a:buClr>
                <a:srgbClr val="000000"/>
              </a:buClr>
              <a:buFont typeface="Calibri Light"/>
              <a:buAutoNum type="arabicPeriod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  <a:ea typeface="Darker Grotesque"/>
              </a:rPr>
              <a:t>Частные разработки/стартапы</a:t>
            </a:r>
            <a:endParaRPr lang="ru-RU" sz="2800" b="0" strike="noStrike" spc="-1">
              <a:latin typeface="Arial"/>
            </a:endParaRPr>
          </a:p>
        </p:txBody>
      </p:sp>
      <p:pic>
        <p:nvPicPr>
          <p:cNvPr id="147" name="Picture 2" descr="Picture background"/>
          <p:cNvPicPr/>
          <p:nvPr/>
        </p:nvPicPr>
        <p:blipFill>
          <a:blip r:embed="rId2"/>
          <a:stretch/>
        </p:blipFill>
        <p:spPr>
          <a:xfrm>
            <a:off x="6292800" y="348120"/>
            <a:ext cx="3175560" cy="2268720"/>
          </a:xfrm>
          <a:prstGeom prst="rect">
            <a:avLst/>
          </a:prstGeom>
          <a:ln w="0">
            <a:noFill/>
          </a:ln>
        </p:spPr>
      </p:pic>
      <p:pic>
        <p:nvPicPr>
          <p:cNvPr id="148" name="Picture 4" descr="Picture background"/>
          <p:cNvPicPr/>
          <p:nvPr/>
        </p:nvPicPr>
        <p:blipFill>
          <a:blip r:embed="rId3"/>
          <a:stretch/>
        </p:blipFill>
        <p:spPr>
          <a:xfrm>
            <a:off x="8218080" y="2349360"/>
            <a:ext cx="2844360" cy="1493280"/>
          </a:xfrm>
          <a:prstGeom prst="rect">
            <a:avLst/>
          </a:prstGeom>
          <a:ln w="0">
            <a:noFill/>
          </a:ln>
        </p:spPr>
      </p:pic>
      <p:pic>
        <p:nvPicPr>
          <p:cNvPr id="149" name="Picture 6" descr="Picture background"/>
          <p:cNvPicPr/>
          <p:nvPr/>
        </p:nvPicPr>
        <p:blipFill>
          <a:blip r:embed="rId4"/>
          <a:stretch/>
        </p:blipFill>
        <p:spPr>
          <a:xfrm>
            <a:off x="5461920" y="2340000"/>
            <a:ext cx="2638080" cy="1227600"/>
          </a:xfrm>
          <a:prstGeom prst="rect">
            <a:avLst/>
          </a:prstGeom>
          <a:ln w="0">
            <a:noFill/>
          </a:ln>
        </p:spPr>
      </p:pic>
      <p:pic>
        <p:nvPicPr>
          <p:cNvPr id="150" name="Рисунок 149"/>
          <p:cNvPicPr/>
          <p:nvPr/>
        </p:nvPicPr>
        <p:blipFill>
          <a:blip r:embed="rId5"/>
          <a:stretch/>
        </p:blipFill>
        <p:spPr>
          <a:xfrm>
            <a:off x="10062000" y="4860000"/>
            <a:ext cx="1818000" cy="1818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Прямоугольный треугольник 27"/>
          <p:cNvSpPr/>
          <p:nvPr/>
        </p:nvSpPr>
        <p:spPr>
          <a:xfrm>
            <a:off x="0" y="5325840"/>
            <a:ext cx="2310480" cy="153180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2" name="Прямоугольный треугольник 29"/>
          <p:cNvSpPr/>
          <p:nvPr/>
        </p:nvSpPr>
        <p:spPr>
          <a:xfrm>
            <a:off x="0" y="5904000"/>
            <a:ext cx="1422000" cy="95364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3" name="TextBox 31"/>
          <p:cNvSpPr/>
          <p:nvPr/>
        </p:nvSpPr>
        <p:spPr>
          <a:xfrm>
            <a:off x="61200" y="6269760"/>
            <a:ext cx="40680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2800" b="0" strike="noStrike" spc="-1">
                <a:solidFill>
                  <a:srgbClr val="FFC000"/>
                </a:solidFill>
                <a:latin typeface="Arial Black"/>
              </a:rPr>
              <a:t>9</a:t>
            </a:r>
            <a:endParaRPr lang="ru-RU" sz="2800" b="0" strike="noStrike" spc="-1">
              <a:latin typeface="Arial"/>
            </a:endParaRPr>
          </a:p>
        </p:txBody>
      </p:sp>
      <p:sp>
        <p:nvSpPr>
          <p:cNvPr id="154" name="Прямоугольный треугольник 33"/>
          <p:cNvSpPr/>
          <p:nvPr/>
        </p:nvSpPr>
        <p:spPr>
          <a:xfrm rot="10800000">
            <a:off x="6426000" y="0"/>
            <a:ext cx="5766120" cy="296532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5" name="Прямоугольный треугольник 34"/>
          <p:cNvSpPr/>
          <p:nvPr/>
        </p:nvSpPr>
        <p:spPr>
          <a:xfrm rot="10800000">
            <a:off x="8724240" y="0"/>
            <a:ext cx="3467880" cy="111168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6" name="Прямоугольный треугольник 60"/>
          <p:cNvSpPr/>
          <p:nvPr/>
        </p:nvSpPr>
        <p:spPr>
          <a:xfrm rot="10800000" flipV="1">
            <a:off x="5486760" y="5325840"/>
            <a:ext cx="6705360" cy="153936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7" name="Прямоугольный треугольник 61"/>
          <p:cNvSpPr/>
          <p:nvPr/>
        </p:nvSpPr>
        <p:spPr>
          <a:xfrm rot="10800000" flipV="1">
            <a:off x="8094600" y="6202440"/>
            <a:ext cx="4097520" cy="66204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8" name="Прямоугольный треугольник 68"/>
          <p:cNvSpPr/>
          <p:nvPr/>
        </p:nvSpPr>
        <p:spPr>
          <a:xfrm rot="10800000">
            <a:off x="10738440" y="0"/>
            <a:ext cx="1453680" cy="555840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9" name="Прямоугольный треугольник 71"/>
          <p:cNvSpPr/>
          <p:nvPr/>
        </p:nvSpPr>
        <p:spPr>
          <a:xfrm flipV="1">
            <a:off x="-28440" y="-720"/>
            <a:ext cx="3155400" cy="918360"/>
          </a:xfrm>
          <a:prstGeom prst="rtTriangle">
            <a:avLst/>
          </a:prstGeom>
          <a:solidFill>
            <a:srgbClr val="75B7B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0" name="Прямоугольный треугольник 16"/>
          <p:cNvSpPr/>
          <p:nvPr/>
        </p:nvSpPr>
        <p:spPr>
          <a:xfrm rot="10800000" flipV="1">
            <a:off x="10738440" y="6624720"/>
            <a:ext cx="1453680" cy="240480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1" name="Прямоугольный треугольник 15"/>
          <p:cNvSpPr/>
          <p:nvPr/>
        </p:nvSpPr>
        <p:spPr>
          <a:xfrm flipV="1">
            <a:off x="0" y="-720"/>
            <a:ext cx="953640" cy="349560"/>
          </a:xfrm>
          <a:prstGeom prst="rtTriangle">
            <a:avLst/>
          </a:prstGeom>
          <a:solidFill>
            <a:srgbClr val="18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2" name="Прямоугольный треугольник 69"/>
          <p:cNvSpPr/>
          <p:nvPr/>
        </p:nvSpPr>
        <p:spPr>
          <a:xfrm flipV="1">
            <a:off x="0" y="-720"/>
            <a:ext cx="428760" cy="131400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3" name="TextBox 8"/>
          <p:cNvSpPr/>
          <p:nvPr/>
        </p:nvSpPr>
        <p:spPr>
          <a:xfrm>
            <a:off x="1622880" y="510120"/>
            <a:ext cx="8946000" cy="889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ts val="7004"/>
              </a:lnSpc>
              <a:buNone/>
            </a:pPr>
            <a:r>
              <a:rPr lang="en-US" sz="4400" b="0" strike="noStrike" spc="-1">
                <a:solidFill>
                  <a:srgbClr val="00F6F4"/>
                </a:solidFill>
                <a:latin typeface="Arial Black"/>
                <a:ea typeface="Cy Grotesk Key"/>
              </a:rPr>
              <a:t>ЦЕННОСТЬ </a:t>
            </a:r>
            <a:r>
              <a:rPr lang="ru-RU" sz="4400" b="0" strike="noStrike" spc="-1">
                <a:solidFill>
                  <a:srgbClr val="00F6F4"/>
                </a:solidFill>
                <a:latin typeface="Arial Black"/>
                <a:ea typeface="Cy Grotesk Key"/>
              </a:rPr>
              <a:t>ПРЕДЛОЖЕНИЯ</a:t>
            </a:r>
            <a:endParaRPr lang="ru-RU" sz="4400" b="0" strike="noStrike" spc="-1">
              <a:latin typeface="Arial"/>
            </a:endParaRPr>
          </a:p>
        </p:txBody>
      </p:sp>
      <p:pic>
        <p:nvPicPr>
          <p:cNvPr id="164" name="Рисунок 2"/>
          <p:cNvPicPr/>
          <p:nvPr/>
        </p:nvPicPr>
        <p:blipFill>
          <a:blip r:embed="rId2"/>
          <a:stretch/>
        </p:blipFill>
        <p:spPr>
          <a:xfrm>
            <a:off x="452880" y="1608480"/>
            <a:ext cx="9783000" cy="43484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1322</TotalTime>
  <Words>135</Words>
  <Application>Microsoft Office PowerPoint</Application>
  <PresentationFormat>Широкоэкранный</PresentationFormat>
  <Paragraphs>64</Paragraphs>
  <Slides>17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9" baseType="lpstr">
      <vt:lpstr>Arial</vt:lpstr>
      <vt:lpstr>Arial Black</vt:lpstr>
      <vt:lpstr>Bahnschrift Condensed</vt:lpstr>
      <vt:lpstr>Calibri</vt:lpstr>
      <vt:lpstr>Calibri Light</vt:lpstr>
      <vt:lpstr>Century Gothic</vt:lpstr>
      <vt:lpstr>Cy Grotesk Key</vt:lpstr>
      <vt:lpstr>Symbol</vt:lpstr>
      <vt:lpstr>Times New Roman</vt:lpstr>
      <vt:lpstr>Trebuchet MS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admin</dc:creator>
  <dc:description/>
  <cp:lastModifiedBy>admin</cp:lastModifiedBy>
  <cp:revision>8</cp:revision>
  <dcterms:created xsi:type="dcterms:W3CDTF">2025-10-27T16:59:51Z</dcterms:created>
  <dcterms:modified xsi:type="dcterms:W3CDTF">2025-12-03T15:51:46Z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3</vt:i4>
  </property>
  <property fmtid="{D5CDD505-2E9C-101B-9397-08002B2CF9AE}" pid="3" name="PresentationFormat">
    <vt:lpwstr>Широкоэкранный</vt:lpwstr>
  </property>
  <property fmtid="{D5CDD505-2E9C-101B-9397-08002B2CF9AE}" pid="4" name="Slides">
    <vt:i4>17</vt:i4>
  </property>
</Properties>
</file>