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4.jpg" ContentType="image/jpeg"/>
  <Override PartName="/ppt/media/image5.jpg" ContentType="image/jpeg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80" r:id="rId2"/>
    <p:sldId id="270" r:id="rId3"/>
    <p:sldId id="257" r:id="rId4"/>
    <p:sldId id="284" r:id="rId5"/>
    <p:sldId id="351" r:id="rId6"/>
    <p:sldId id="32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1"/>
    <p:restoredTop sz="94656"/>
  </p:normalViewPr>
  <p:slideViewPr>
    <p:cSldViewPr snapToGrid="0" snapToObjects="1">
      <p:cViewPr>
        <p:scale>
          <a:sx n="75" d="100"/>
          <a:sy n="75" d="100"/>
        </p:scale>
        <p:origin x="1818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67A1C-F29F-5841-82BA-6F80CBF51EB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F3D5F-8B69-224D-AB07-0CD1BE688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506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85">
            <a:extLst>
              <a:ext uri="{FF2B5EF4-FFF2-40B4-BE49-F238E27FC236}">
                <a16:creationId xmlns:a16="http://schemas.microsoft.com/office/drawing/2014/main" id="{D5524AF4-D905-124C-82AF-476B55B335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6147" name="Shape 86">
            <a:extLst>
              <a:ext uri="{FF2B5EF4-FFF2-40B4-BE49-F238E27FC236}">
                <a16:creationId xmlns:a16="http://schemas.microsoft.com/office/drawing/2014/main" id="{F5F68CF0-E6BA-6848-86A4-8D8747C854D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041115087 h 120000"/>
              <a:gd name="T6" fmla="*/ 0 w 120000"/>
              <a:gd name="T7" fmla="*/ 204111508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>
            <a:extLst>
              <a:ext uri="{FF2B5EF4-FFF2-40B4-BE49-F238E27FC236}">
                <a16:creationId xmlns:a16="http://schemas.microsoft.com/office/drawing/2014/main" id="{CF3FEA9D-AB2B-AD43-8D3B-05B35CB33B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>
            <a:extLst>
              <a:ext uri="{FF2B5EF4-FFF2-40B4-BE49-F238E27FC236}">
                <a16:creationId xmlns:a16="http://schemas.microsoft.com/office/drawing/2014/main" id="{3A21B7EA-BEA7-9841-8065-FAE15F7114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8196" name="Номер слайда 3">
            <a:extLst>
              <a:ext uri="{FF2B5EF4-FFF2-40B4-BE49-F238E27FC236}">
                <a16:creationId xmlns:a16="http://schemas.microsoft.com/office/drawing/2014/main" id="{0E0FA619-F9EB-8344-9F50-02BB25DDC8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CD6ACB-41E9-3B44-BF43-1015ACDF4495}" type="slidenum">
              <a:rPr lang="ru-RU" altLang="ru-RU">
                <a:latin typeface="Calibri" panose="020F0502020204030204" pitchFamily="34" charset="0"/>
              </a:rPr>
              <a:pPr/>
              <a:t>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79CC6095-3B68-2944-BAB0-1E8E548587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5C337B45-EFA3-F449-9F80-4862AABA32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67B99BCC-9646-6742-8C9F-C42594F18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FBE3F2-5A57-AF49-92CA-541014FBEEB4}" type="slidenum">
              <a:rPr lang="ru-RU" altLang="ru-RU">
                <a:latin typeface="Calibri" panose="020F0502020204030204" pitchFamily="34" charset="0"/>
              </a:rPr>
              <a:pPr/>
              <a:t>3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8535B533-969F-D503-3BE8-ECB2D5B56E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0304A3E-9DDB-9D83-3B54-2B3138E1D5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72FA39A-92F7-6A86-4D07-79875FC6F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9A8217-2316-41C2-869D-2FAABC43B854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A56B1-4495-2349-B768-7EE6933C9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7E4215-94A9-2847-A7BC-578C08AD4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1D89F-8918-7E40-8F99-5B7EC9021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7DAC08-C807-2848-9332-B8F9C2A61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1D810D-2A3C-B241-A18A-5B7C2A8B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45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5ADA9-864C-B749-AAC3-67B084C2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772129-954B-9B4B-A5B8-66FCE1C54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07450A-10F3-9248-8A5D-9D690A825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09B9EA-A67D-F046-9905-F865A8C70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9ED37A-664D-D34A-86F5-BAC233014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13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B7252-07C9-DD4E-A676-2F0AADD6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D200A7-4234-A94F-BC76-ADF64E3D7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291EF-7566-9E45-A347-52E57CC70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28AFCC-2EB5-A343-B303-6724A9DA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3BEA58-BEE0-1A4E-A904-29D82151A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9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9E326-B627-8A49-81B7-8B810BD93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CB45E8-AC50-2B4D-BF76-AB73CEEBA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3961D5-4173-0149-B1D6-898DFBE7D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CB7DB5-2724-F642-BC7B-5B57C4D52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FAB460-702C-AB47-B3DD-1FE1CEEF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E6C9A2-3B65-AC4B-99EB-0DBA41FC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209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93B923-07C3-8140-BFAC-68851E36D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C57182-DB86-8841-BA6A-CDEDDDAF2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748E3E-B2E3-9846-AADA-9E46DECE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9E2A379-9625-4A46-83F3-52E387AE5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36E4BB-556C-2949-9431-1393BEDD5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539900-D76C-2747-8420-A51ACAF2D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3D27030-C1F4-B546-BA8B-9FFE90C4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1AFAA0-DBD1-3D4C-98C1-6AA38C008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492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9A13C-31DD-7040-9723-F9A21AE2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44607A-0BB6-F34D-82D6-0D282C0E8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9BF5F8-776D-8A48-B7C5-32944B54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D5D18F-C09C-9246-AA32-3197D1C3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32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5BB9B71-B766-F743-BC99-97AACBD08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68EB01E-7C9D-0845-89BE-5B21FA82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385881-3B0B-014C-9877-F67155529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250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09D00-F409-804A-B494-98F2D3E9E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7A129F-54CD-BF4F-9FE5-382053063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839D3A-EEC8-B14F-99E6-98A2B5F2F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E79152-69BA-7F47-9225-D3CA21830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D1896C-9CE7-E545-BC21-BA402D14B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F5B32D-EA46-0C4C-8335-C6712728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94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9ECFB-EDB8-E945-830D-E783E4CC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E85B92-CCC0-B14F-9D26-9A51739365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45E4E5-EEFB-0B4A-87DC-3DD096D41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030D23-D81B-B346-9FB0-4F2D2C357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EF1318-1EE2-9B4B-BEBD-135D88E2A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D0548-F13C-6945-82EA-7876CE210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78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9C0FD-FC61-1A43-9632-9CDAADBD3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E88EC4-AFAB-E046-B62D-6BE67DD61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E27B38-4F9C-2C49-AF12-61432AB11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166F99-5224-6948-942A-8BB3580C1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4E1EF9-767D-324C-A984-9CB1DCC8F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58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A69DE6F-C6DC-904E-94D9-A7B62CE0E1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9F4D67-75AB-E249-9424-BFD552393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E0EFDC-67E6-B84D-ACB5-54B87F976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062158-008B-B940-AD53-9FF8B7EAB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BF27E8-62FC-334F-BEE5-9429D38A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63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11463-3584-F24C-ADF3-CD6A4D5AD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31612D-18A3-8E4A-826C-756BD98B7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6F6596-6B06-7D47-9242-0E83A7784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14E1D-DD67-E345-82B0-F2DC0124675F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EEAA63-D3EE-0841-B3CF-295374BD59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F3421C-DD1F-7540-93DF-FB9506264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E76B3-C91D-7A44-B205-A30CF37F3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92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7545"/>
            <a:ext cx="12190476" cy="6856476"/>
          </a:xfrm>
          <a:prstGeom prst="rect">
            <a:avLst/>
          </a:prstGeom>
        </p:spPr>
      </p:pic>
      <p:sp>
        <p:nvSpPr>
          <p:cNvPr id="5122" name="Shape 89">
            <a:extLst>
              <a:ext uri="{FF2B5EF4-FFF2-40B4-BE49-F238E27FC236}">
                <a16:creationId xmlns:a16="http://schemas.microsoft.com/office/drawing/2014/main" id="{E3E5B8C6-E810-D643-8A71-090906C7A34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62050" y="1117004"/>
            <a:ext cx="9886950" cy="2513013"/>
          </a:xfrm>
        </p:spPr>
        <p:txBody>
          <a:bodyPr vert="horz" lIns="91425" tIns="45700" rIns="91425" bIns="45700" rtlCol="0" anchor="ctr">
            <a:normAutofit/>
          </a:bodyPr>
          <a:lstStyle/>
          <a:p>
            <a:pPr algn="ctr"/>
            <a:br>
              <a:rPr lang="ru-RU" altLang="ru-RU" sz="2800" b="1" dirty="0">
                <a:solidFill>
                  <a:srgbClr val="002E8A"/>
                </a:solidFill>
              </a:rPr>
            </a:br>
            <a:br>
              <a:rPr lang="ru-RU" altLang="ru-RU" sz="2800" b="1" dirty="0">
                <a:solidFill>
                  <a:srgbClr val="002E8A"/>
                </a:solidFill>
              </a:rPr>
            </a:br>
            <a:br>
              <a:rPr lang="ru-RU" altLang="ru-RU" sz="2800" b="1" dirty="0">
                <a:solidFill>
                  <a:srgbClr val="002E8A"/>
                </a:solidFill>
              </a:rPr>
            </a:br>
            <a:r>
              <a:rPr lang="ru-RU" altLang="ru-RU" sz="4000" b="1" dirty="0">
                <a:solidFill>
                  <a:schemeClr val="bg1"/>
                </a:solidFill>
              </a:rPr>
              <a:t>Российский беспилотный комплекс нового поколения «Святогор» </a:t>
            </a:r>
            <a:endParaRPr lang="ru-RU" alt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A56253-57F5-A40A-3F9E-9C3ABCBB9936}"/>
              </a:ext>
            </a:extLst>
          </p:cNvPr>
          <p:cNvSpPr txBox="1"/>
          <p:nvPr/>
        </p:nvSpPr>
        <p:spPr>
          <a:xfrm>
            <a:off x="9125892" y="4909999"/>
            <a:ext cx="25659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400" b="1" dirty="0" err="1">
                <a:solidFill>
                  <a:schemeClr val="bg1"/>
                </a:solidFill>
              </a:rPr>
              <a:t>Желтовских</a:t>
            </a:r>
            <a:r>
              <a:rPr lang="ru-RU" altLang="ru-RU" sz="2400" b="1" dirty="0">
                <a:solidFill>
                  <a:schemeClr val="bg1"/>
                </a:solidFill>
              </a:rPr>
              <a:t> Б</a:t>
            </a:r>
            <a:r>
              <a:rPr lang="en-US" altLang="ru-RU" sz="2400" b="1" dirty="0">
                <a:solidFill>
                  <a:schemeClr val="bg1"/>
                </a:solidFill>
              </a:rPr>
              <a:t>.</a:t>
            </a:r>
            <a:r>
              <a:rPr lang="ru-RU" altLang="ru-RU" sz="2400" b="1" dirty="0">
                <a:solidFill>
                  <a:schemeClr val="bg1"/>
                </a:solidFill>
              </a:rPr>
              <a:t>Э</a:t>
            </a:r>
            <a:r>
              <a:rPr lang="en-US" altLang="ru-RU" sz="2400" b="1" dirty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 err="1">
                <a:solidFill>
                  <a:schemeClr val="bg1"/>
                </a:solidFill>
              </a:rPr>
              <a:t>Бреднев</a:t>
            </a:r>
            <a:r>
              <a:rPr lang="ru-RU" sz="2400" b="1" dirty="0">
                <a:solidFill>
                  <a:schemeClr val="bg1"/>
                </a:solidFill>
              </a:rPr>
              <a:t> Е.М.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274441-328E-426D-7A41-0F8DFA712CCF}"/>
              </a:ext>
            </a:extLst>
          </p:cNvPr>
          <p:cNvSpPr txBox="1"/>
          <p:nvPr/>
        </p:nvSpPr>
        <p:spPr>
          <a:xfrm>
            <a:off x="3017060" y="3602009"/>
            <a:ext cx="6156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bg1"/>
                </a:solidFill>
              </a:rPr>
              <a:t>Команда «Русский взлет» 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1516"/>
            <a:ext cx="12192000" cy="6856476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F45F66B-5B23-006E-CE38-6113B550FBA1}"/>
              </a:ext>
            </a:extLst>
          </p:cNvPr>
          <p:cNvSpPr txBox="1">
            <a:spLocks/>
          </p:cNvSpPr>
          <p:nvPr/>
        </p:nvSpPr>
        <p:spPr>
          <a:xfrm>
            <a:off x="2076782" y="512806"/>
            <a:ext cx="8543925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31788" algn="ctr">
              <a:lnSpc>
                <a:spcPct val="93000"/>
              </a:lnSpc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lang="ru-RU" altLang="ru-RU" sz="3200" b="1" dirty="0">
                <a:latin typeface="Calibri" pitchFamily="34" charset="0"/>
                <a:ea typeface="+mn-ea"/>
                <a:cs typeface="+mn-cs"/>
              </a:rPr>
              <a:t> </a:t>
            </a:r>
            <a:r>
              <a:rPr lang="ru-RU" altLang="ru-RU" sz="32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БАС «Святогор»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689C33-9221-97BA-372D-442FCFCFFADA}"/>
              </a:ext>
            </a:extLst>
          </p:cNvPr>
          <p:cNvSpPr txBox="1"/>
          <p:nvPr/>
        </p:nvSpPr>
        <p:spPr>
          <a:xfrm>
            <a:off x="1198895" y="2394721"/>
            <a:ext cx="102997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/>
              <a:t>Продаваемый продукт: </a:t>
            </a:r>
            <a:r>
              <a:rPr lang="ru-RU" sz="2800" dirty="0"/>
              <a:t>отечественный беспилотник «Святогор» — это мощная и надёжная платформа, полностью собранная из российских компонентов. Готовый к выполнению самых разных задач</a:t>
            </a:r>
            <a:r>
              <a:rPr lang="en-US" sz="2800" dirty="0"/>
              <a:t>,</a:t>
            </a:r>
            <a:r>
              <a:rPr lang="ru-RU" sz="2800" dirty="0"/>
              <a:t> обеспечивая полную технологическую независимость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  <a:r>
              <a:rPr lang="ru-RU" altLang="ru-RU" sz="2800" dirty="0">
                <a:solidFill>
                  <a:schemeClr val="bg1"/>
                </a:solidFill>
              </a:rPr>
              <a:t>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647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AD521D-7838-A2EE-5517-0E585DD21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199" y="46605"/>
            <a:ext cx="10667753" cy="6763265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D791FA4E-1E03-1026-E39E-19164ABDB136}"/>
              </a:ext>
            </a:extLst>
          </p:cNvPr>
          <p:cNvSpPr/>
          <p:nvPr/>
        </p:nvSpPr>
        <p:spPr>
          <a:xfrm>
            <a:off x="2345231" y="3376613"/>
            <a:ext cx="602875" cy="602456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FD4F756-62A6-03BC-A111-3919BAB4D453}"/>
              </a:ext>
            </a:extLst>
          </p:cNvPr>
          <p:cNvSpPr/>
          <p:nvPr/>
        </p:nvSpPr>
        <p:spPr>
          <a:xfrm>
            <a:off x="2345231" y="4633182"/>
            <a:ext cx="623980" cy="602456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A6DDA8-AE73-D46C-2678-E63A5C6FF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0013" y="2027137"/>
            <a:ext cx="12192000" cy="277917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4E8AC200-420D-B4FA-1C75-724757267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8" y="244703"/>
            <a:ext cx="8543925" cy="13255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Проблемы и Боли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94A7F387-6269-11DD-4CE4-C3E593263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4278"/>
          </a:xfrm>
        </p:spPr>
      </p:pic>
    </p:spTree>
    <p:extLst>
      <p:ext uri="{BB962C8B-B14F-4D97-AF65-F5344CB8AC3E}">
        <p14:creationId xmlns:p14="http://schemas.microsoft.com/office/powerpoint/2010/main" val="2225169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948" y="-11516"/>
            <a:ext cx="12057871" cy="6856476"/>
          </a:xfrm>
          <a:prstGeom prst="rect">
            <a:avLst/>
          </a:prstGeom>
        </p:spPr>
      </p:pic>
      <p:sp>
        <p:nvSpPr>
          <p:cNvPr id="34819" name="TextBox 4">
            <a:extLst>
              <a:ext uri="{FF2B5EF4-FFF2-40B4-BE49-F238E27FC236}">
                <a16:creationId xmlns:a16="http://schemas.microsoft.com/office/drawing/2014/main" id="{FBDE5605-AAF7-55E8-71A8-CCDFE38F0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2453" y="2762252"/>
            <a:ext cx="722709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ru-RU" altLang="ru-RU" sz="5400" b="1" dirty="0"/>
              <a:t>Спасибо за внимание </a:t>
            </a:r>
            <a:endParaRPr kumimoji="0" lang="ru-RU" alt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73</Words>
  <Application>Microsoft Office PowerPoint</Application>
  <PresentationFormat>Широкоэкранный</PresentationFormat>
  <Paragraphs>11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   Российский беспилотный комплекс нового поколения «Святогор» </vt:lpstr>
      <vt:lpstr>Презентация PowerPoint</vt:lpstr>
      <vt:lpstr>Презентация PowerPoint</vt:lpstr>
      <vt:lpstr>Проблемы и Боли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   Автор презентации</dc:title>
  <dc:creator>Ольга Медведева</dc:creator>
  <cp:lastModifiedBy>Zheny Brednev</cp:lastModifiedBy>
  <cp:revision>21</cp:revision>
  <dcterms:created xsi:type="dcterms:W3CDTF">2023-04-18T08:58:48Z</dcterms:created>
  <dcterms:modified xsi:type="dcterms:W3CDTF">2025-10-23T13:36:16Z</dcterms:modified>
</cp:coreProperties>
</file>