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19770-8B17-473A-AB95-21E4B54F6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E09906-13E2-46F3-A575-3E71C27E2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4AF841-A4E5-406E-86CD-8DBBF938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5C39BF-B9C9-409E-8050-A3DFF994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B1D15B-E3A1-43D5-A5C0-0CC4F034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81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842C58-DA31-4A0A-93CA-0729C07C3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31F8-A8B7-4572-A3A5-8954AE920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81927-CC66-423B-8DC7-CD5B93BAC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4216F-BEA4-4DFE-BD72-5E7F3D027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C97D91-989F-4BAC-9D62-B0D8AD59B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66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C963F-0C01-494B-AB84-26093C82B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37F2A2-BB93-482F-B1DD-F21DAA051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4E6472-E05C-473C-AE5E-DEFCF431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3FD52C-9917-401A-944B-6F94D3645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DEBA6-2F3C-41F3-B2F1-8C4FDDD9A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40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6F1B18-643A-4C14-BB68-DDA4E87E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9DB643-8A78-4357-AE4D-24283C3613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E19613-0937-4E2F-A20F-8B2CD30C7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9424A6-E941-4FFE-80E7-62392522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000A62-9429-47F7-A02A-C590BE6C8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BA90A6-C359-4F96-8D63-6670F93E2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62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4CA13-0E1A-4DA1-96F3-C86731CFB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4CD4F8-2681-403E-9E9A-4F8BC6097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D6D930-E145-4958-9A88-D6A98166C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351B4B-7618-421C-B972-975E2FF5D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A65E60-FF2B-4F74-91EE-F1EF91D7C2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A9BD78-E891-413B-8F08-21A8F9899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1D98AA-F387-4E5B-AC44-AB07ED5C3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CD02681-8583-4C7C-8F70-90D0538C2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69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621175-FDCB-4B16-989C-D00DDFF7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1FFFA7-6533-4F29-A080-C9DF27F5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66F939-65B7-4015-B3D0-EB0A4C665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0F0671-8030-4707-9C82-30E016FE7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12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09D4773-8933-4FDA-BE14-91B121375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64EA15-AFDB-4AEE-A141-BEEF60E27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C02AEE-52C2-405C-AE58-A292EFA7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47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E3E74-6A15-4A44-A2AF-1EBFBDF2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F29430-2C5A-4935-863D-98268CEBF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C846C8-BB1C-43AA-8BF1-FCF23B90D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3A72BF-EA01-4952-96D5-D7E6D9C7F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5E422E-3180-4A2D-AC45-6A4BDEEC0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C0FD78-0E5D-4220-816E-32A9A4D8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89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24BE9-55F1-404B-9F9E-FD64EC194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731D5A7-C97B-4215-9596-9DB04078C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82A680-1403-4967-9969-B5F115E2A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E7007C-786C-4408-8CDC-C0DD94626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334CAE-2838-4ECA-9F07-13BEF44C4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625678-9F15-49EE-9ACE-F585D8C2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650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71421-6DBF-4256-90B9-7A69107F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E1AE95-67F1-40D1-8652-BE5175170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7C9DEA-4F65-494A-ADE9-3E3B6397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09480-CDB2-4AEF-90A6-F4861464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5A2C77-72F7-4616-8E68-F811068CE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6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69095D8-1F62-41E5-98D6-64618097F5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C41F62-009D-4DFE-932C-FC9FE85BE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1190DD-FC5A-4A5B-9802-EB135073A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47A847-49CD-4E38-AA87-4A4250426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E29071-DFAE-4082-81F3-B3DBF99F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66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A737C7-47FF-4EF0-9790-AC204067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18ADC7-2039-42D7-946B-A7D70D722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49531B-2460-4F3B-9E13-09EB93A152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563B6-5A78-43A0-8482-9CA3314CDEC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BBCC6D-7957-4F61-AF1A-C1A8E97C1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46F505-8E33-4996-94A5-87F5A764C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68334-4AC4-4BDC-AA89-0051B8CF3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04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5802F-9979-4535-BDEE-DD12F585F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920" y="1350963"/>
            <a:ext cx="8955024" cy="935037"/>
          </a:xfrm>
        </p:spPr>
        <p:txBody>
          <a:bodyPr>
            <a:normAutofit fontScale="90000"/>
          </a:bodyPr>
          <a:lstStyle/>
          <a:p>
            <a:r>
              <a:rPr lang="ru-RU" dirty="0"/>
              <a:t>Тема: Бизнес модель дрон-доставка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F6A2C2-ECFC-43D4-9DC4-1DB745FFC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8352" y="6354382"/>
            <a:ext cx="5190744" cy="503618"/>
          </a:xfrm>
        </p:spPr>
        <p:txBody>
          <a:bodyPr/>
          <a:lstStyle/>
          <a:p>
            <a:r>
              <a:rPr lang="ru-RU" dirty="0" err="1"/>
              <a:t>Выполнил:Полвонов</a:t>
            </a:r>
            <a:r>
              <a:rPr lang="ru-RU" dirty="0"/>
              <a:t> </a:t>
            </a:r>
            <a:r>
              <a:rPr lang="ru-RU" dirty="0" err="1"/>
              <a:t>Зубайдуллох</a:t>
            </a:r>
            <a:endParaRPr lang="ru-RU" dirty="0"/>
          </a:p>
        </p:txBody>
      </p:sp>
      <p:pic>
        <p:nvPicPr>
          <p:cNvPr id="1026" name="Picture 2" descr="Дроны — быстрый и современный способ доставки грузов">
            <a:extLst>
              <a:ext uri="{FF2B5EF4-FFF2-40B4-BE49-F238E27FC236}">
                <a16:creationId xmlns:a16="http://schemas.microsoft.com/office/drawing/2014/main" id="{340933F2-7877-47ED-BD97-B7E224815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936" y="2500884"/>
            <a:ext cx="6652646" cy="372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1EF34F65-0B58-4D39-8D50-C700B83FA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97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04224-77C4-4185-9983-76659E29E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1.Введение в дрон-доставку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B64647-8717-4B08-8642-7605C9EE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192" y="2029967"/>
            <a:ext cx="6339840" cy="419271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Дрон-доставка представляет собой инновационную технологию, использующую беспилотные летательные аппараты для транспортировки товаров. Эта модель доставки становится все более популярной благодаря своей скорости, эффективности и способности охватывать труднодоступные районы. С учетом роста электронной коммерции и потребности в быстрой доставке, дрон-доставка предлагает уникальные решения для современных логистических задач.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Дрон доставщик грузов Пеликан купить, цена, быстрая доставка по РФ -  Detector Systems">
            <a:extLst>
              <a:ext uri="{FF2B5EF4-FFF2-40B4-BE49-F238E27FC236}">
                <a16:creationId xmlns:a16="http://schemas.microsoft.com/office/drawing/2014/main" id="{A84AD0D8-6C24-40EE-8F6A-D750269CC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918" y="1690688"/>
            <a:ext cx="4284154" cy="428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0B79D1C2-B220-4D52-BFC4-0CE0D517D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532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0365C-B7A8-4ECB-9A57-8665FFADC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921752" cy="1299083"/>
          </a:xfrm>
        </p:spPr>
        <p:txBody>
          <a:bodyPr/>
          <a:lstStyle/>
          <a:p>
            <a:r>
              <a:rPr lang="ru-RU" dirty="0"/>
              <a:t>2.Преимущества дрон-доставки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31B84-271B-426E-B7ED-F40F8CEE4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755648"/>
            <a:ext cx="6638544" cy="442131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1. Скорость: Дроны могут доставлять товары значительно быстрее, чем традиционные методы.</a:t>
            </a:r>
            <a:br>
              <a:rPr lang="ru-RU" dirty="0"/>
            </a:br>
            <a:r>
              <a:rPr lang="ru-RU" dirty="0"/>
              <a:t>2. Экономия: Снижение затрат на трудозатраты и транспорт.</a:t>
            </a:r>
            <a:br>
              <a:rPr lang="ru-RU" dirty="0"/>
            </a:br>
            <a:r>
              <a:rPr lang="ru-RU" dirty="0"/>
              <a:t>3. Доступность: Возможность доставки в труднодоступные районы.</a:t>
            </a:r>
            <a:br>
              <a:rPr lang="ru-RU" dirty="0"/>
            </a:br>
            <a:r>
              <a:rPr lang="ru-RU" dirty="0"/>
              <a:t>4. Экологичность: Меньше выбросов углекислого газа по сравнению с автомобилями.</a:t>
            </a:r>
            <a:br>
              <a:rPr lang="ru-RU" dirty="0"/>
            </a:br>
            <a:r>
              <a:rPr lang="ru-RU" dirty="0"/>
              <a:t>5. Гибкость: Возможность быстрой адаптации к изменяющимся потребностям рынка.</a:t>
            </a:r>
          </a:p>
        </p:txBody>
      </p:sp>
      <p:pic>
        <p:nvPicPr>
          <p:cNvPr id="3074" name="Picture 2" descr="Возможна ли курьерская доставка дроном">
            <a:extLst>
              <a:ext uri="{FF2B5EF4-FFF2-40B4-BE49-F238E27FC236}">
                <a16:creationId xmlns:a16="http://schemas.microsoft.com/office/drawing/2014/main" id="{878AA5F9-9B7F-4204-AF0A-4F003657B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161" y="2392871"/>
            <a:ext cx="4813638" cy="320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F4EFC7A8-F87D-4BA1-945B-5466E212E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756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DA622E-92FA-40D0-A989-174CEE246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025"/>
            <a:ext cx="5425440" cy="1498664"/>
          </a:xfrm>
        </p:spPr>
        <p:txBody>
          <a:bodyPr/>
          <a:lstStyle/>
          <a:p>
            <a:r>
              <a:rPr lang="ru-RU" dirty="0"/>
              <a:t>3.Целевая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129905-BA6A-40EF-8B8B-976AF4D8A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712" y="2185415"/>
            <a:ext cx="5775960" cy="430244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- Частные клиенты: Люди, нуждающиеся в быстрой доставке еды, медикаментов и мелких товаров.</a:t>
            </a:r>
            <a:br>
              <a:rPr lang="ru-RU" dirty="0"/>
            </a:br>
            <a:r>
              <a:rPr lang="ru-RU" dirty="0"/>
              <a:t>- Бизнес-клиенты: Компании, требующие быстрой доставки документов, запчастей и оборудования.</a:t>
            </a:r>
            <a:br>
              <a:rPr lang="ru-RU" dirty="0"/>
            </a:br>
            <a:r>
              <a:rPr lang="ru-RU" dirty="0"/>
              <a:t>- Медицинские учреждения: Больницы и клиники, нуждающиеся в срочной доставке медицинских материалов.</a:t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Увеличить скорость доставки товаров в 100 раз — Runet">
            <a:extLst>
              <a:ext uri="{FF2B5EF4-FFF2-40B4-BE49-F238E27FC236}">
                <a16:creationId xmlns:a16="http://schemas.microsoft.com/office/drawing/2014/main" id="{899B9B8F-895B-4C2E-B7FC-36F4909A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62" y="2609469"/>
            <a:ext cx="5735574" cy="286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CC5149CA-8685-40F2-B0D0-C482CBC0C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27432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300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D8614-9297-4063-82AA-868AAA74B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033"/>
            <a:ext cx="5257800" cy="1434656"/>
          </a:xfrm>
        </p:spPr>
        <p:txBody>
          <a:bodyPr/>
          <a:lstStyle/>
          <a:p>
            <a:r>
              <a:rPr lang="ru-RU" dirty="0"/>
              <a:t>4.Бизнес-модель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C26F60-7860-47F9-B720-ACB45766B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640" y="2084831"/>
            <a:ext cx="5090160" cy="4092131"/>
          </a:xfrm>
        </p:spPr>
        <p:txBody>
          <a:bodyPr>
            <a:normAutofit fontScale="92500"/>
          </a:bodyPr>
          <a:lstStyle/>
          <a:p>
            <a:r>
              <a:rPr lang="ru-RU" dirty="0"/>
              <a:t>- Платная доставка: Оплата за каждую доставку.</a:t>
            </a:r>
            <a:br>
              <a:rPr lang="ru-RU" dirty="0"/>
            </a:br>
            <a:r>
              <a:rPr lang="ru-RU" dirty="0"/>
              <a:t>- Подписка: Регулярные клиенты могут подписаться на услуги с фиксированной платой.</a:t>
            </a:r>
            <a:br>
              <a:rPr lang="ru-RU" dirty="0"/>
            </a:br>
            <a:r>
              <a:rPr lang="ru-RU" dirty="0"/>
              <a:t>- Партнерства: Сотрудничество с ресторанами, магазинами и медицинскими учреждениями для увеличения клиентской базы.</a:t>
            </a:r>
          </a:p>
        </p:txBody>
      </p:sp>
      <p:pic>
        <p:nvPicPr>
          <p:cNvPr id="5122" name="Picture 2" descr="Deutsche Post поддержала идею доставки товара с помощью дронов - InfoCity">
            <a:extLst>
              <a:ext uri="{FF2B5EF4-FFF2-40B4-BE49-F238E27FC236}">
                <a16:creationId xmlns:a16="http://schemas.microsoft.com/office/drawing/2014/main" id="{7ADCFD12-9D53-4E67-A695-E63B52D1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76854"/>
            <a:ext cx="5858693" cy="329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46658A15-E7BC-4A1D-A95A-D1E7EA5B9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68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58F40-EF4C-491B-B150-66256B77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5.Технические требования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9484AC-D55D-4DAD-B695-9C4C0F525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76" y="1810512"/>
            <a:ext cx="5907024" cy="4403027"/>
          </a:xfrm>
        </p:spPr>
        <p:txBody>
          <a:bodyPr>
            <a:normAutofit fontScale="92500"/>
          </a:bodyPr>
          <a:lstStyle/>
          <a:p>
            <a:r>
              <a:rPr lang="ru-RU" dirty="0"/>
              <a:t>1. Дроны: Выбор подходящих моделей с необходимыми характеристиками (грузоподъемность, дальность полета).</a:t>
            </a:r>
            <a:br>
              <a:rPr lang="ru-RU" dirty="0"/>
            </a:br>
            <a:r>
              <a:rPr lang="ru-RU" dirty="0"/>
              <a:t>2. Платформа управления: Разработка программного обеспечения для отслеживания заказов и управления флотом дронов.</a:t>
            </a:r>
            <a:br>
              <a:rPr lang="ru-RU" dirty="0"/>
            </a:br>
            <a:r>
              <a:rPr lang="ru-RU" dirty="0"/>
              <a:t>3. Инфраструктура: Создание пунктов выдачи или посадочных площадок для дронов.</a:t>
            </a:r>
          </a:p>
        </p:txBody>
      </p:sp>
      <p:pic>
        <p:nvPicPr>
          <p:cNvPr id="6146" name="Picture 2" descr="Alphabet представила беспилотник для доставки грузов до 2 кг — Ferra.ru">
            <a:extLst>
              <a:ext uri="{FF2B5EF4-FFF2-40B4-BE49-F238E27FC236}">
                <a16:creationId xmlns:a16="http://schemas.microsoft.com/office/drawing/2014/main" id="{5A9CA855-DF52-4519-9D9F-5B33D20AB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878" y="1899095"/>
            <a:ext cx="5740146" cy="380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64068881-DFEF-481F-99B5-EEEC5D3B6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553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EFC50-D9FA-4371-B5D8-68628B9CE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6.Конкурентный 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3DCBDD-AE97-4EF9-8369-D3FD7B6EE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93391"/>
            <a:ext cx="5257800" cy="4183571"/>
          </a:xfrm>
        </p:spPr>
        <p:txBody>
          <a:bodyPr>
            <a:normAutofit fontScale="92500"/>
          </a:bodyPr>
          <a:lstStyle/>
          <a:p>
            <a:r>
              <a:rPr lang="ru-RU" dirty="0"/>
              <a:t>- Основные игроки на рынке: Изучение существующих компаний, предлагающих аналогичные услуги.</a:t>
            </a:r>
            <a:br>
              <a:rPr lang="ru-RU" dirty="0"/>
            </a:br>
            <a:r>
              <a:rPr lang="ru-RU" dirty="0"/>
              <a:t>- Сравнение цен и услуг: Оценка конкурентоспособности вашей модели доставки.</a:t>
            </a:r>
            <a:br>
              <a:rPr lang="ru-RU" dirty="0"/>
            </a:br>
            <a:r>
              <a:rPr lang="ru-RU" dirty="0"/>
              <a:t>- Уникальные предложения: Определение факторов, которые выделят ваш бизнес на фоне конкурентов.</a:t>
            </a:r>
          </a:p>
        </p:txBody>
      </p:sp>
      <p:pic>
        <p:nvPicPr>
          <p:cNvPr id="7170" name="Picture 2" descr="ВЗЛЕТ В БУДУЩЕЕ: НОВЫЕ БИЗНЕС ИДЕИ В ИНДУСТРИИ ДРОНОВ | Startup Navigator">
            <a:extLst>
              <a:ext uri="{FF2B5EF4-FFF2-40B4-BE49-F238E27FC236}">
                <a16:creationId xmlns:a16="http://schemas.microsoft.com/office/drawing/2014/main" id="{AD789C73-93AD-4DF4-886A-8C739C625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" y="2755964"/>
            <a:ext cx="5754509" cy="252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1564088E-A231-44BC-9D7D-60E385B92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017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C43F0-F99B-4182-BCE1-9BCB039E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7.Маркетинговая стратегия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28A88-4607-481C-A3E1-FC5D9C355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331719"/>
            <a:ext cx="5760720" cy="396411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Целевая реклама: Использование социальных сетей и онлайн-платформ для продвижения услуг.</a:t>
            </a:r>
            <a:br>
              <a:rPr lang="ru-RU" dirty="0"/>
            </a:br>
            <a:r>
              <a:rPr lang="ru-RU" dirty="0"/>
              <a:t>2. Партнерства: Сотрудничество с местными бизнесами для увеличения видимости.</a:t>
            </a:r>
            <a:br>
              <a:rPr lang="ru-RU" dirty="0"/>
            </a:br>
            <a:r>
              <a:rPr lang="ru-RU" dirty="0"/>
              <a:t>3. Акции и скидки: Привлечение новых клиентов через специальные предложения.</a:t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Технологические конкурсы UP GREAT">
            <a:extLst>
              <a:ext uri="{FF2B5EF4-FFF2-40B4-BE49-F238E27FC236}">
                <a16:creationId xmlns:a16="http://schemas.microsoft.com/office/drawing/2014/main" id="{3ADF41B5-E446-4415-9980-581C85994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1719"/>
            <a:ext cx="5641848" cy="362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B8BA3F5C-E8F0-4914-BECE-6772D3700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19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0BE4F-439D-4007-B576-3D8D62B9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8.Финансовый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910618-3C8D-4034-AFC9-6A7DBAAAF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6815"/>
            <a:ext cx="5257800" cy="422014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1. Начальные инвестиции: Оценка затрат на покупку дронов, разработку платформы и маркетинг.</a:t>
            </a:r>
            <a:br>
              <a:rPr lang="ru-RU" dirty="0"/>
            </a:br>
            <a:r>
              <a:rPr lang="ru-RU" dirty="0"/>
              <a:t>2. Операционные расходы: Расчет ежемесячных расходов на обслуживание дронов и сотрудников.</a:t>
            </a:r>
            <a:br>
              <a:rPr lang="ru-RU" dirty="0"/>
            </a:br>
            <a:r>
              <a:rPr lang="ru-RU" dirty="0"/>
              <a:t>3. Прогноз доходов: Оценка потенциальных доходов на основе целевой аудитории и ценовой политики.</a:t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 descr="Как открыть производство дронов [бизнес план с расчетами на 2024 год]">
            <a:extLst>
              <a:ext uri="{FF2B5EF4-FFF2-40B4-BE49-F238E27FC236}">
                <a16:creationId xmlns:a16="http://schemas.microsoft.com/office/drawing/2014/main" id="{D2A28402-BD6A-4229-94D4-DC33E904A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881" y="2125980"/>
            <a:ext cx="5870121" cy="328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73B04CE9-2448-46BD-948C-5D82CB541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158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F747BD-4DAB-4618-8BD0-B7BE66B41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9.Заключение и следующие шаги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140077-A197-45C8-A9AC-5DF9153F5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943"/>
            <a:ext cx="5257800" cy="433901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дрон-доставка — это перспективное направление, которое требует тщательного планирования и оценки рисков. Следующие шаги включают:</a:t>
            </a:r>
            <a:br>
              <a:rPr lang="ru-RU" dirty="0"/>
            </a:br>
            <a:r>
              <a:rPr lang="ru-RU" dirty="0"/>
              <a:t>1. Проведение детального исследования рынка.</a:t>
            </a:r>
            <a:br>
              <a:rPr lang="ru-RU" dirty="0"/>
            </a:br>
            <a:r>
              <a:rPr lang="ru-RU" dirty="0"/>
              <a:t>2. Разработка бизнес-плана с учетом всех аспектов.</a:t>
            </a:r>
            <a:br>
              <a:rPr lang="ru-RU" dirty="0"/>
            </a:br>
            <a:r>
              <a:rPr lang="ru-RU" dirty="0"/>
              <a:t>3. Запуск пилотного проекта для тестирования концепции.</a:t>
            </a:r>
            <a:br>
              <a:rPr lang="ru-RU" dirty="0"/>
            </a:br>
            <a:r>
              <a:rPr lang="ru-RU" dirty="0"/>
              <a:t>4. Поиск инвестиций для масштабирования бизнеса.</a:t>
            </a:r>
            <a:br>
              <a:rPr lang="ru-RU" dirty="0"/>
            </a:br>
            <a:endParaRPr lang="ru-RU" dirty="0"/>
          </a:p>
        </p:txBody>
      </p:sp>
      <p:pic>
        <p:nvPicPr>
          <p:cNvPr id="10242" name="Picture 2" descr="Правила и перспективы доставки посылок дронами">
            <a:extLst>
              <a:ext uri="{FF2B5EF4-FFF2-40B4-BE49-F238E27FC236}">
                <a16:creationId xmlns:a16="http://schemas.microsoft.com/office/drawing/2014/main" id="{F190AF41-0C1A-451E-A432-22FE4ACB4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39976"/>
            <a:ext cx="5822236" cy="330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ADE05320-0E01-4969-B2A7-3F36CC948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371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F7DC7-692E-4D99-BF77-CEF37651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080893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/>
              <a:t>Спасибо за внимание!!!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2DF2F5-0501-4793-9898-FB3572A12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31243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Picture 4" descr="ФГБОУ ВО &quot;РЭУ ИМ. Г.В. ПЛЕХАНОВА&quot;, РЭУ ИМ. Г.В. ПЛЕХАНОВА из Москва | ИНН  7705043493, КПП 770501001">
            <a:extLst>
              <a:ext uri="{FF2B5EF4-FFF2-40B4-BE49-F238E27FC236}">
                <a16:creationId xmlns:a16="http://schemas.microsoft.com/office/drawing/2014/main" id="{03DAB4C8-7070-4D1C-A0CF-CDC98C8D3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78" y="0"/>
            <a:ext cx="2295022" cy="8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080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496</Words>
  <Application>Microsoft Office PowerPoint</Application>
  <PresentationFormat>Широкоэкранный</PresentationFormat>
  <Paragraphs>22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Тема: Бизнес модель дрон-доставка</vt:lpstr>
      <vt:lpstr>1.Введение в дрон-доставку</vt:lpstr>
      <vt:lpstr>2.Преимущества дрон-доставки</vt:lpstr>
      <vt:lpstr>3.Целевая аудитория</vt:lpstr>
      <vt:lpstr>4.Бизнес-модель</vt:lpstr>
      <vt:lpstr>5.Технические требования</vt:lpstr>
      <vt:lpstr>6.Конкурентный анализ</vt:lpstr>
      <vt:lpstr>7.Маркетинговая стратегия</vt:lpstr>
      <vt:lpstr>8.Финансовый план</vt:lpstr>
      <vt:lpstr>9.Заключение и следующие шаги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Бизнес модель дрон-доставка</dc:title>
  <dc:creator>user</dc:creator>
  <cp:lastModifiedBy>user</cp:lastModifiedBy>
  <cp:revision>3</cp:revision>
  <dcterms:created xsi:type="dcterms:W3CDTF">2024-09-25T07:20:42Z</dcterms:created>
  <dcterms:modified xsi:type="dcterms:W3CDTF">2024-09-25T07:47:38Z</dcterms:modified>
</cp:coreProperties>
</file>