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4"/>
  </p:sldMasterIdLst>
  <p:notesMasterIdLst>
    <p:notesMasterId r:id="rId27"/>
  </p:notesMasterIdLst>
  <p:sldIdLst>
    <p:sldId id="256" r:id="rId5"/>
    <p:sldId id="262" r:id="rId6"/>
    <p:sldId id="269" r:id="rId7"/>
    <p:sldId id="261" r:id="rId8"/>
    <p:sldId id="257" r:id="rId9"/>
    <p:sldId id="263" r:id="rId10"/>
    <p:sldId id="258" r:id="rId11"/>
    <p:sldId id="276" r:id="rId12"/>
    <p:sldId id="286" r:id="rId13"/>
    <p:sldId id="283" r:id="rId14"/>
    <p:sldId id="284" r:id="rId15"/>
    <p:sldId id="287" r:id="rId16"/>
    <p:sldId id="279" r:id="rId17"/>
    <p:sldId id="265" r:id="rId18"/>
    <p:sldId id="266" r:id="rId19"/>
    <p:sldId id="272" r:id="rId20"/>
    <p:sldId id="273" r:id="rId21"/>
    <p:sldId id="268" r:id="rId22"/>
    <p:sldId id="285" r:id="rId23"/>
    <p:sldId id="281" r:id="rId24"/>
    <p:sldId id="264" r:id="rId25"/>
    <p:sldId id="282" r:id="rId26"/>
  </p:sldIdLst>
  <p:sldSz cx="9144000" cy="5143500" type="screen16x9"/>
  <p:notesSz cx="6858000" cy="9144000"/>
  <p:embeddedFontLst>
    <p:embeddedFont>
      <p:font typeface="Bellota Text" panose="020B0604020202020204" charset="-52"/>
      <p:regular r:id="rId28"/>
      <p:bold r:id="rId29"/>
      <p:italic r:id="rId30"/>
      <p:boldItalic r:id="rId31"/>
    </p:embeddedFont>
    <p:embeddedFont>
      <p:font typeface="Bebas Neue" panose="020B0604020202020204" charset="0"/>
      <p:regular r:id="rId32"/>
    </p:embeddedFont>
    <p:embeddedFont>
      <p:font typeface="Nunito Light" panose="020B0604020202020204" charset="-52"/>
      <p:regular r:id="rId33"/>
      <p:italic r:id="rId34"/>
    </p:embeddedFont>
    <p:embeddedFont>
      <p:font typeface="Bellota Text Light" panose="020B0604020202020204" charset="-52"/>
      <p:regular r:id="rId35"/>
      <p:italic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  <p:embeddedFont>
      <p:font typeface="Anaheim" panose="020B0604020202020204" charset="0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Shadows Into Light" panose="020B0604020202020204" charset="0"/>
      <p:regular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8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1D6D7A-DCA4-47DC-81D8-65CF78A54732}">
  <a:tblStyle styleId="{721D6D7A-DCA4-47DC-81D8-65CF78A547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083074F-D5AA-42DB-ADE9-4AE49C5478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5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4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6.xml"/><Relationship Id="rId41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35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920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643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356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848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2121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6531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87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704000" y="973400"/>
            <a:ext cx="5736000" cy="25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704000" y="3694300"/>
            <a:ext cx="57360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942726" y="-914286"/>
            <a:ext cx="12370102" cy="6940697"/>
            <a:chOff x="-1942726" y="-914286"/>
            <a:chExt cx="12370102" cy="6940697"/>
          </a:xfrm>
        </p:grpSpPr>
        <p:sp>
          <p:nvSpPr>
            <p:cNvPr id="12" name="Google Shape;12;p2"/>
            <p:cNvSpPr/>
            <p:nvPr/>
          </p:nvSpPr>
          <p:spPr>
            <a:xfrm rot="10800000" flipH="1">
              <a:off x="7902650" y="318987"/>
              <a:ext cx="2524726" cy="1896496"/>
            </a:xfrm>
            <a:custGeom>
              <a:avLst/>
              <a:gdLst/>
              <a:ahLst/>
              <a:cxnLst/>
              <a:rect l="l" t="t" r="r" b="b"/>
              <a:pathLst>
                <a:path w="29080" h="21844" extrusionOk="0">
                  <a:moveTo>
                    <a:pt x="22648" y="12831"/>
                  </a:moveTo>
                  <a:lnTo>
                    <a:pt x="22648" y="12843"/>
                  </a:lnTo>
                  <a:cubicBezTo>
                    <a:pt x="22403" y="12989"/>
                    <a:pt x="22146" y="13149"/>
                    <a:pt x="21901" y="13295"/>
                  </a:cubicBezTo>
                  <a:cubicBezTo>
                    <a:pt x="21767" y="13369"/>
                    <a:pt x="21632" y="13442"/>
                    <a:pt x="21498" y="13527"/>
                  </a:cubicBezTo>
                  <a:cubicBezTo>
                    <a:pt x="21192" y="13699"/>
                    <a:pt x="20887" y="13858"/>
                    <a:pt x="20654" y="14127"/>
                  </a:cubicBezTo>
                  <a:cubicBezTo>
                    <a:pt x="20642" y="14127"/>
                    <a:pt x="20630" y="14139"/>
                    <a:pt x="20605" y="14139"/>
                  </a:cubicBezTo>
                  <a:cubicBezTo>
                    <a:pt x="20556" y="14078"/>
                    <a:pt x="20507" y="14016"/>
                    <a:pt x="20447" y="13956"/>
                  </a:cubicBezTo>
                  <a:lnTo>
                    <a:pt x="20300" y="13772"/>
                  </a:lnTo>
                  <a:cubicBezTo>
                    <a:pt x="20251" y="13711"/>
                    <a:pt x="20189" y="13662"/>
                    <a:pt x="20153" y="13564"/>
                  </a:cubicBezTo>
                  <a:cubicBezTo>
                    <a:pt x="20300" y="13527"/>
                    <a:pt x="20434" y="13503"/>
                    <a:pt x="20569" y="13478"/>
                  </a:cubicBezTo>
                  <a:cubicBezTo>
                    <a:pt x="20838" y="13418"/>
                    <a:pt x="21107" y="13369"/>
                    <a:pt x="21363" y="13283"/>
                  </a:cubicBezTo>
                  <a:cubicBezTo>
                    <a:pt x="21718" y="13160"/>
                    <a:pt x="22073" y="13051"/>
                    <a:pt x="22415" y="12904"/>
                  </a:cubicBezTo>
                  <a:cubicBezTo>
                    <a:pt x="22488" y="12867"/>
                    <a:pt x="22574" y="12855"/>
                    <a:pt x="22648" y="12831"/>
                  </a:cubicBezTo>
                  <a:close/>
                  <a:moveTo>
                    <a:pt x="8511" y="0"/>
                  </a:moveTo>
                  <a:cubicBezTo>
                    <a:pt x="8409" y="0"/>
                    <a:pt x="8338" y="72"/>
                    <a:pt x="8328" y="198"/>
                  </a:cubicBezTo>
                  <a:cubicBezTo>
                    <a:pt x="8316" y="284"/>
                    <a:pt x="8328" y="382"/>
                    <a:pt x="8352" y="467"/>
                  </a:cubicBezTo>
                  <a:cubicBezTo>
                    <a:pt x="8426" y="725"/>
                    <a:pt x="8512" y="981"/>
                    <a:pt x="8610" y="1225"/>
                  </a:cubicBezTo>
                  <a:cubicBezTo>
                    <a:pt x="9013" y="2216"/>
                    <a:pt x="9551" y="3146"/>
                    <a:pt x="10101" y="4051"/>
                  </a:cubicBezTo>
                  <a:cubicBezTo>
                    <a:pt x="10542" y="4760"/>
                    <a:pt x="10957" y="5469"/>
                    <a:pt x="11398" y="6178"/>
                  </a:cubicBezTo>
                  <a:cubicBezTo>
                    <a:pt x="11716" y="6704"/>
                    <a:pt x="12045" y="7242"/>
                    <a:pt x="12363" y="7768"/>
                  </a:cubicBezTo>
                  <a:cubicBezTo>
                    <a:pt x="12425" y="7866"/>
                    <a:pt x="12498" y="7964"/>
                    <a:pt x="12559" y="8062"/>
                  </a:cubicBezTo>
                  <a:cubicBezTo>
                    <a:pt x="12583" y="8086"/>
                    <a:pt x="12596" y="8122"/>
                    <a:pt x="12620" y="8159"/>
                  </a:cubicBezTo>
                  <a:cubicBezTo>
                    <a:pt x="12605" y="8170"/>
                    <a:pt x="12592" y="8173"/>
                    <a:pt x="12580" y="8173"/>
                  </a:cubicBezTo>
                  <a:cubicBezTo>
                    <a:pt x="12565" y="8173"/>
                    <a:pt x="12554" y="8166"/>
                    <a:pt x="12547" y="8159"/>
                  </a:cubicBezTo>
                  <a:lnTo>
                    <a:pt x="11629" y="7793"/>
                  </a:lnTo>
                  <a:cubicBezTo>
                    <a:pt x="11532" y="7755"/>
                    <a:pt x="11458" y="7695"/>
                    <a:pt x="11447" y="7584"/>
                  </a:cubicBezTo>
                  <a:cubicBezTo>
                    <a:pt x="11385" y="7303"/>
                    <a:pt x="11251" y="7046"/>
                    <a:pt x="11116" y="6790"/>
                  </a:cubicBezTo>
                  <a:cubicBezTo>
                    <a:pt x="10773" y="6141"/>
                    <a:pt x="10358" y="5530"/>
                    <a:pt x="9917" y="4931"/>
                  </a:cubicBezTo>
                  <a:cubicBezTo>
                    <a:pt x="9294" y="4062"/>
                    <a:pt x="8621" y="3219"/>
                    <a:pt x="7912" y="2424"/>
                  </a:cubicBezTo>
                  <a:cubicBezTo>
                    <a:pt x="7607" y="2070"/>
                    <a:pt x="7264" y="1739"/>
                    <a:pt x="6922" y="1409"/>
                  </a:cubicBezTo>
                  <a:cubicBezTo>
                    <a:pt x="6653" y="1165"/>
                    <a:pt x="6359" y="932"/>
                    <a:pt x="6042" y="736"/>
                  </a:cubicBezTo>
                  <a:cubicBezTo>
                    <a:pt x="5944" y="676"/>
                    <a:pt x="5846" y="627"/>
                    <a:pt x="5748" y="578"/>
                  </a:cubicBezTo>
                  <a:cubicBezTo>
                    <a:pt x="5688" y="547"/>
                    <a:pt x="5628" y="525"/>
                    <a:pt x="5568" y="525"/>
                  </a:cubicBezTo>
                  <a:cubicBezTo>
                    <a:pt x="5555" y="525"/>
                    <a:pt x="5541" y="527"/>
                    <a:pt x="5528" y="529"/>
                  </a:cubicBezTo>
                  <a:cubicBezTo>
                    <a:pt x="5357" y="541"/>
                    <a:pt x="5259" y="651"/>
                    <a:pt x="5295" y="822"/>
                  </a:cubicBezTo>
                  <a:cubicBezTo>
                    <a:pt x="5308" y="932"/>
                    <a:pt x="5357" y="1030"/>
                    <a:pt x="5417" y="1128"/>
                  </a:cubicBezTo>
                  <a:cubicBezTo>
                    <a:pt x="5613" y="1409"/>
                    <a:pt x="5821" y="1678"/>
                    <a:pt x="6053" y="1923"/>
                  </a:cubicBezTo>
                  <a:cubicBezTo>
                    <a:pt x="6396" y="2302"/>
                    <a:pt x="6751" y="2668"/>
                    <a:pt x="7105" y="3035"/>
                  </a:cubicBezTo>
                  <a:cubicBezTo>
                    <a:pt x="8034" y="3989"/>
                    <a:pt x="8964" y="4956"/>
                    <a:pt x="9857" y="5958"/>
                  </a:cubicBezTo>
                  <a:cubicBezTo>
                    <a:pt x="10040" y="6178"/>
                    <a:pt x="10235" y="6410"/>
                    <a:pt x="10419" y="6643"/>
                  </a:cubicBezTo>
                  <a:cubicBezTo>
                    <a:pt x="10627" y="6912"/>
                    <a:pt x="10847" y="7181"/>
                    <a:pt x="11067" y="7450"/>
                  </a:cubicBezTo>
                  <a:cubicBezTo>
                    <a:pt x="11080" y="7475"/>
                    <a:pt x="11091" y="7511"/>
                    <a:pt x="11116" y="7535"/>
                  </a:cubicBezTo>
                  <a:cubicBezTo>
                    <a:pt x="11129" y="7548"/>
                    <a:pt x="11153" y="7560"/>
                    <a:pt x="11129" y="7584"/>
                  </a:cubicBezTo>
                  <a:cubicBezTo>
                    <a:pt x="11129" y="7588"/>
                    <a:pt x="11126" y="7590"/>
                    <a:pt x="11123" y="7590"/>
                  </a:cubicBezTo>
                  <a:cubicBezTo>
                    <a:pt x="11115" y="7590"/>
                    <a:pt x="11100" y="7581"/>
                    <a:pt x="11091" y="7572"/>
                  </a:cubicBezTo>
                  <a:cubicBezTo>
                    <a:pt x="11067" y="7572"/>
                    <a:pt x="11043" y="7572"/>
                    <a:pt x="11018" y="7560"/>
                  </a:cubicBezTo>
                  <a:cubicBezTo>
                    <a:pt x="10773" y="7486"/>
                    <a:pt x="10542" y="7401"/>
                    <a:pt x="10309" y="7340"/>
                  </a:cubicBezTo>
                  <a:cubicBezTo>
                    <a:pt x="10235" y="7315"/>
                    <a:pt x="10175" y="7279"/>
                    <a:pt x="10138" y="7206"/>
                  </a:cubicBezTo>
                  <a:cubicBezTo>
                    <a:pt x="9637" y="6386"/>
                    <a:pt x="9037" y="5640"/>
                    <a:pt x="8328" y="4980"/>
                  </a:cubicBezTo>
                  <a:cubicBezTo>
                    <a:pt x="7105" y="3831"/>
                    <a:pt x="5735" y="2901"/>
                    <a:pt x="4183" y="2228"/>
                  </a:cubicBezTo>
                  <a:cubicBezTo>
                    <a:pt x="3889" y="2094"/>
                    <a:pt x="3571" y="1984"/>
                    <a:pt x="3253" y="1910"/>
                  </a:cubicBezTo>
                  <a:cubicBezTo>
                    <a:pt x="3143" y="1886"/>
                    <a:pt x="3033" y="1861"/>
                    <a:pt x="2911" y="1861"/>
                  </a:cubicBezTo>
                  <a:cubicBezTo>
                    <a:pt x="2813" y="1861"/>
                    <a:pt x="2715" y="1874"/>
                    <a:pt x="2629" y="1923"/>
                  </a:cubicBezTo>
                  <a:cubicBezTo>
                    <a:pt x="2507" y="1972"/>
                    <a:pt x="2458" y="2081"/>
                    <a:pt x="2507" y="2216"/>
                  </a:cubicBezTo>
                  <a:cubicBezTo>
                    <a:pt x="2531" y="2290"/>
                    <a:pt x="2593" y="2363"/>
                    <a:pt x="2654" y="2424"/>
                  </a:cubicBezTo>
                  <a:cubicBezTo>
                    <a:pt x="2764" y="2534"/>
                    <a:pt x="2887" y="2632"/>
                    <a:pt x="3021" y="2717"/>
                  </a:cubicBezTo>
                  <a:cubicBezTo>
                    <a:pt x="3387" y="2975"/>
                    <a:pt x="3779" y="3219"/>
                    <a:pt x="4195" y="3427"/>
                  </a:cubicBezTo>
                  <a:cubicBezTo>
                    <a:pt x="4855" y="3769"/>
                    <a:pt x="5515" y="4124"/>
                    <a:pt x="6164" y="4515"/>
                  </a:cubicBezTo>
                  <a:cubicBezTo>
                    <a:pt x="7069" y="5065"/>
                    <a:pt x="7936" y="5677"/>
                    <a:pt x="8744" y="6374"/>
                  </a:cubicBezTo>
                  <a:cubicBezTo>
                    <a:pt x="8952" y="6557"/>
                    <a:pt x="9184" y="6741"/>
                    <a:pt x="9392" y="6937"/>
                  </a:cubicBezTo>
                  <a:cubicBezTo>
                    <a:pt x="9441" y="6973"/>
                    <a:pt x="9477" y="7010"/>
                    <a:pt x="9526" y="7046"/>
                  </a:cubicBezTo>
                  <a:cubicBezTo>
                    <a:pt x="9539" y="7059"/>
                    <a:pt x="9551" y="7071"/>
                    <a:pt x="9563" y="7071"/>
                  </a:cubicBezTo>
                  <a:cubicBezTo>
                    <a:pt x="9588" y="7083"/>
                    <a:pt x="9600" y="7095"/>
                    <a:pt x="9588" y="7132"/>
                  </a:cubicBezTo>
                  <a:lnTo>
                    <a:pt x="9563" y="7132"/>
                  </a:lnTo>
                  <a:lnTo>
                    <a:pt x="9490" y="7095"/>
                  </a:lnTo>
                  <a:cubicBezTo>
                    <a:pt x="9417" y="7095"/>
                    <a:pt x="9343" y="7046"/>
                    <a:pt x="9282" y="7022"/>
                  </a:cubicBezTo>
                  <a:cubicBezTo>
                    <a:pt x="8034" y="6459"/>
                    <a:pt x="6738" y="6130"/>
                    <a:pt x="5381" y="6007"/>
                  </a:cubicBezTo>
                  <a:cubicBezTo>
                    <a:pt x="5039" y="5977"/>
                    <a:pt x="4696" y="5962"/>
                    <a:pt x="4354" y="5962"/>
                  </a:cubicBezTo>
                  <a:cubicBezTo>
                    <a:pt x="3719" y="5962"/>
                    <a:pt x="3086" y="6014"/>
                    <a:pt x="2458" y="6117"/>
                  </a:cubicBezTo>
                  <a:cubicBezTo>
                    <a:pt x="1798" y="6215"/>
                    <a:pt x="1162" y="6410"/>
                    <a:pt x="539" y="6679"/>
                  </a:cubicBezTo>
                  <a:cubicBezTo>
                    <a:pt x="453" y="6728"/>
                    <a:pt x="355" y="6777"/>
                    <a:pt x="270" y="6839"/>
                  </a:cubicBezTo>
                  <a:cubicBezTo>
                    <a:pt x="208" y="6888"/>
                    <a:pt x="159" y="6937"/>
                    <a:pt x="110" y="7010"/>
                  </a:cubicBezTo>
                  <a:cubicBezTo>
                    <a:pt x="1" y="7193"/>
                    <a:pt x="50" y="7377"/>
                    <a:pt x="233" y="7475"/>
                  </a:cubicBezTo>
                  <a:cubicBezTo>
                    <a:pt x="306" y="7524"/>
                    <a:pt x="392" y="7548"/>
                    <a:pt x="477" y="7560"/>
                  </a:cubicBezTo>
                  <a:cubicBezTo>
                    <a:pt x="612" y="7584"/>
                    <a:pt x="759" y="7597"/>
                    <a:pt x="906" y="7597"/>
                  </a:cubicBezTo>
                  <a:cubicBezTo>
                    <a:pt x="1309" y="7597"/>
                    <a:pt x="1713" y="7548"/>
                    <a:pt x="2116" y="7499"/>
                  </a:cubicBezTo>
                  <a:cubicBezTo>
                    <a:pt x="2972" y="7377"/>
                    <a:pt x="3840" y="7255"/>
                    <a:pt x="4721" y="7181"/>
                  </a:cubicBezTo>
                  <a:cubicBezTo>
                    <a:pt x="5283" y="7144"/>
                    <a:pt x="5833" y="7132"/>
                    <a:pt x="6396" y="7132"/>
                  </a:cubicBezTo>
                  <a:cubicBezTo>
                    <a:pt x="6542" y="7132"/>
                    <a:pt x="6677" y="7144"/>
                    <a:pt x="6811" y="7157"/>
                  </a:cubicBezTo>
                  <a:cubicBezTo>
                    <a:pt x="7289" y="7206"/>
                    <a:pt x="7754" y="7266"/>
                    <a:pt x="8230" y="7315"/>
                  </a:cubicBezTo>
                  <a:cubicBezTo>
                    <a:pt x="8426" y="7340"/>
                    <a:pt x="8621" y="7389"/>
                    <a:pt x="8805" y="7462"/>
                  </a:cubicBezTo>
                  <a:cubicBezTo>
                    <a:pt x="9001" y="7548"/>
                    <a:pt x="9196" y="7621"/>
                    <a:pt x="9404" y="7682"/>
                  </a:cubicBezTo>
                  <a:cubicBezTo>
                    <a:pt x="11116" y="8196"/>
                    <a:pt x="12754" y="8856"/>
                    <a:pt x="14344" y="9639"/>
                  </a:cubicBezTo>
                  <a:cubicBezTo>
                    <a:pt x="14699" y="9823"/>
                    <a:pt x="15042" y="10005"/>
                    <a:pt x="15384" y="10201"/>
                  </a:cubicBezTo>
                  <a:cubicBezTo>
                    <a:pt x="16105" y="10605"/>
                    <a:pt x="16778" y="11094"/>
                    <a:pt x="17401" y="11644"/>
                  </a:cubicBezTo>
                  <a:cubicBezTo>
                    <a:pt x="18808" y="12891"/>
                    <a:pt x="20043" y="14310"/>
                    <a:pt x="21083" y="15875"/>
                  </a:cubicBezTo>
                  <a:cubicBezTo>
                    <a:pt x="21706" y="16805"/>
                    <a:pt x="22293" y="17758"/>
                    <a:pt x="22819" y="18737"/>
                  </a:cubicBezTo>
                  <a:cubicBezTo>
                    <a:pt x="23124" y="19299"/>
                    <a:pt x="23406" y="19886"/>
                    <a:pt x="23651" y="20473"/>
                  </a:cubicBezTo>
                  <a:cubicBezTo>
                    <a:pt x="23785" y="20791"/>
                    <a:pt x="23907" y="21122"/>
                    <a:pt x="24042" y="21440"/>
                  </a:cubicBezTo>
                  <a:cubicBezTo>
                    <a:pt x="24078" y="21525"/>
                    <a:pt x="24115" y="21611"/>
                    <a:pt x="24164" y="21696"/>
                  </a:cubicBezTo>
                  <a:cubicBezTo>
                    <a:pt x="24210" y="21764"/>
                    <a:pt x="24234" y="21844"/>
                    <a:pt x="24317" y="21844"/>
                  </a:cubicBezTo>
                  <a:cubicBezTo>
                    <a:pt x="24323" y="21844"/>
                    <a:pt x="24329" y="21844"/>
                    <a:pt x="24335" y="21843"/>
                  </a:cubicBezTo>
                  <a:cubicBezTo>
                    <a:pt x="24396" y="21831"/>
                    <a:pt x="24420" y="21769"/>
                    <a:pt x="24420" y="21635"/>
                  </a:cubicBezTo>
                  <a:cubicBezTo>
                    <a:pt x="24420" y="21464"/>
                    <a:pt x="24384" y="21305"/>
                    <a:pt x="24347" y="21133"/>
                  </a:cubicBezTo>
                  <a:cubicBezTo>
                    <a:pt x="24225" y="20546"/>
                    <a:pt x="24017" y="19984"/>
                    <a:pt x="23785" y="19421"/>
                  </a:cubicBezTo>
                  <a:cubicBezTo>
                    <a:pt x="23382" y="18492"/>
                    <a:pt x="22904" y="17624"/>
                    <a:pt x="22379" y="16756"/>
                  </a:cubicBezTo>
                  <a:cubicBezTo>
                    <a:pt x="22342" y="16707"/>
                    <a:pt x="22317" y="16646"/>
                    <a:pt x="22281" y="16584"/>
                  </a:cubicBezTo>
                  <a:cubicBezTo>
                    <a:pt x="22268" y="16573"/>
                    <a:pt x="22257" y="16560"/>
                    <a:pt x="22268" y="16548"/>
                  </a:cubicBezTo>
                  <a:cubicBezTo>
                    <a:pt x="22274" y="16538"/>
                    <a:pt x="22279" y="16534"/>
                    <a:pt x="22284" y="16534"/>
                  </a:cubicBezTo>
                  <a:cubicBezTo>
                    <a:pt x="22291" y="16534"/>
                    <a:pt x="22298" y="16541"/>
                    <a:pt x="22305" y="16548"/>
                  </a:cubicBezTo>
                  <a:cubicBezTo>
                    <a:pt x="22314" y="16547"/>
                    <a:pt x="22322" y="16546"/>
                    <a:pt x="22330" y="16546"/>
                  </a:cubicBezTo>
                  <a:cubicBezTo>
                    <a:pt x="22393" y="16546"/>
                    <a:pt x="22448" y="16586"/>
                    <a:pt x="22513" y="16597"/>
                  </a:cubicBezTo>
                  <a:cubicBezTo>
                    <a:pt x="23289" y="16848"/>
                    <a:pt x="24083" y="16967"/>
                    <a:pt x="24885" y="16967"/>
                  </a:cubicBezTo>
                  <a:cubicBezTo>
                    <a:pt x="25259" y="16967"/>
                    <a:pt x="25634" y="16941"/>
                    <a:pt x="26010" y="16891"/>
                  </a:cubicBezTo>
                  <a:cubicBezTo>
                    <a:pt x="26634" y="16805"/>
                    <a:pt x="27233" y="16671"/>
                    <a:pt x="27833" y="16511"/>
                  </a:cubicBezTo>
                  <a:cubicBezTo>
                    <a:pt x="28126" y="16438"/>
                    <a:pt x="28407" y="16364"/>
                    <a:pt x="28689" y="16266"/>
                  </a:cubicBezTo>
                  <a:cubicBezTo>
                    <a:pt x="28762" y="16230"/>
                    <a:pt x="28847" y="16193"/>
                    <a:pt x="28909" y="16157"/>
                  </a:cubicBezTo>
                  <a:cubicBezTo>
                    <a:pt x="29080" y="16059"/>
                    <a:pt x="29067" y="15875"/>
                    <a:pt x="28896" y="15790"/>
                  </a:cubicBezTo>
                  <a:cubicBezTo>
                    <a:pt x="28811" y="15741"/>
                    <a:pt x="28713" y="15717"/>
                    <a:pt x="28615" y="15704"/>
                  </a:cubicBezTo>
                  <a:cubicBezTo>
                    <a:pt x="28420" y="15680"/>
                    <a:pt x="28211" y="15655"/>
                    <a:pt x="28016" y="15631"/>
                  </a:cubicBezTo>
                  <a:cubicBezTo>
                    <a:pt x="27304" y="15565"/>
                    <a:pt x="26592" y="15531"/>
                    <a:pt x="25880" y="15531"/>
                  </a:cubicBezTo>
                  <a:cubicBezTo>
                    <a:pt x="25271" y="15531"/>
                    <a:pt x="24662" y="15556"/>
                    <a:pt x="24054" y="15606"/>
                  </a:cubicBezTo>
                  <a:cubicBezTo>
                    <a:pt x="23528" y="15643"/>
                    <a:pt x="22990" y="15704"/>
                    <a:pt x="22464" y="15839"/>
                  </a:cubicBezTo>
                  <a:cubicBezTo>
                    <a:pt x="22305" y="15875"/>
                    <a:pt x="22146" y="15924"/>
                    <a:pt x="21975" y="15973"/>
                  </a:cubicBezTo>
                  <a:cubicBezTo>
                    <a:pt x="21958" y="15981"/>
                    <a:pt x="21943" y="15985"/>
                    <a:pt x="21930" y="15985"/>
                  </a:cubicBezTo>
                  <a:cubicBezTo>
                    <a:pt x="21903" y="15985"/>
                    <a:pt x="21881" y="15969"/>
                    <a:pt x="21865" y="15937"/>
                  </a:cubicBezTo>
                  <a:cubicBezTo>
                    <a:pt x="21718" y="15717"/>
                    <a:pt x="21572" y="15484"/>
                    <a:pt x="21425" y="15264"/>
                  </a:cubicBezTo>
                  <a:cubicBezTo>
                    <a:pt x="21412" y="15252"/>
                    <a:pt x="21425" y="15239"/>
                    <a:pt x="21425" y="15228"/>
                  </a:cubicBezTo>
                  <a:cubicBezTo>
                    <a:pt x="21437" y="15215"/>
                    <a:pt x="21453" y="15212"/>
                    <a:pt x="21468" y="15212"/>
                  </a:cubicBezTo>
                  <a:cubicBezTo>
                    <a:pt x="21483" y="15212"/>
                    <a:pt x="21498" y="15215"/>
                    <a:pt x="21510" y="15215"/>
                  </a:cubicBezTo>
                  <a:cubicBezTo>
                    <a:pt x="21768" y="15242"/>
                    <a:pt x="22025" y="15254"/>
                    <a:pt x="22280" y="15254"/>
                  </a:cubicBezTo>
                  <a:cubicBezTo>
                    <a:pt x="22727" y="15254"/>
                    <a:pt x="23170" y="15216"/>
                    <a:pt x="23613" y="15154"/>
                  </a:cubicBezTo>
                  <a:cubicBezTo>
                    <a:pt x="24482" y="15019"/>
                    <a:pt x="25325" y="14836"/>
                    <a:pt x="26157" y="14579"/>
                  </a:cubicBezTo>
                  <a:cubicBezTo>
                    <a:pt x="26671" y="14432"/>
                    <a:pt x="27160" y="14237"/>
                    <a:pt x="27649" y="14016"/>
                  </a:cubicBezTo>
                  <a:cubicBezTo>
                    <a:pt x="27882" y="13919"/>
                    <a:pt x="28126" y="13809"/>
                    <a:pt x="28358" y="13699"/>
                  </a:cubicBezTo>
                  <a:cubicBezTo>
                    <a:pt x="28444" y="13650"/>
                    <a:pt x="28517" y="13601"/>
                    <a:pt x="28591" y="13552"/>
                  </a:cubicBezTo>
                  <a:cubicBezTo>
                    <a:pt x="28627" y="13540"/>
                    <a:pt x="28664" y="13503"/>
                    <a:pt x="28689" y="13478"/>
                  </a:cubicBezTo>
                  <a:cubicBezTo>
                    <a:pt x="28798" y="13344"/>
                    <a:pt x="28762" y="13173"/>
                    <a:pt x="28578" y="13136"/>
                  </a:cubicBezTo>
                  <a:cubicBezTo>
                    <a:pt x="28505" y="13112"/>
                    <a:pt x="28431" y="13112"/>
                    <a:pt x="28371" y="13112"/>
                  </a:cubicBezTo>
                  <a:cubicBezTo>
                    <a:pt x="27979" y="13112"/>
                    <a:pt x="27613" y="13160"/>
                    <a:pt x="27233" y="13234"/>
                  </a:cubicBezTo>
                  <a:cubicBezTo>
                    <a:pt x="26597" y="13356"/>
                    <a:pt x="25974" y="13503"/>
                    <a:pt x="25338" y="13650"/>
                  </a:cubicBezTo>
                  <a:cubicBezTo>
                    <a:pt x="25118" y="13699"/>
                    <a:pt x="24898" y="13760"/>
                    <a:pt x="24678" y="13821"/>
                  </a:cubicBezTo>
                  <a:cubicBezTo>
                    <a:pt x="23858" y="14041"/>
                    <a:pt x="23039" y="14274"/>
                    <a:pt x="22219" y="14494"/>
                  </a:cubicBezTo>
                  <a:cubicBezTo>
                    <a:pt x="21975" y="14567"/>
                    <a:pt x="21743" y="14641"/>
                    <a:pt x="21510" y="14738"/>
                  </a:cubicBezTo>
                  <a:cubicBezTo>
                    <a:pt x="21401" y="14787"/>
                    <a:pt x="21290" y="14836"/>
                    <a:pt x="21156" y="14861"/>
                  </a:cubicBezTo>
                  <a:cubicBezTo>
                    <a:pt x="21058" y="14787"/>
                    <a:pt x="21009" y="14665"/>
                    <a:pt x="20936" y="14579"/>
                  </a:cubicBezTo>
                  <a:cubicBezTo>
                    <a:pt x="20911" y="14554"/>
                    <a:pt x="20887" y="14530"/>
                    <a:pt x="20887" y="14494"/>
                  </a:cubicBezTo>
                  <a:cubicBezTo>
                    <a:pt x="20899" y="14457"/>
                    <a:pt x="20936" y="14457"/>
                    <a:pt x="20972" y="14445"/>
                  </a:cubicBezTo>
                  <a:cubicBezTo>
                    <a:pt x="21119" y="14408"/>
                    <a:pt x="21266" y="14383"/>
                    <a:pt x="21401" y="14334"/>
                  </a:cubicBezTo>
                  <a:cubicBezTo>
                    <a:pt x="22036" y="14151"/>
                    <a:pt x="22660" y="13956"/>
                    <a:pt x="23259" y="13699"/>
                  </a:cubicBezTo>
                  <a:cubicBezTo>
                    <a:pt x="23675" y="13516"/>
                    <a:pt x="24091" y="13307"/>
                    <a:pt x="24494" y="13087"/>
                  </a:cubicBezTo>
                  <a:cubicBezTo>
                    <a:pt x="25374" y="12611"/>
                    <a:pt x="26170" y="12011"/>
                    <a:pt x="26891" y="11314"/>
                  </a:cubicBezTo>
                  <a:cubicBezTo>
                    <a:pt x="27086" y="11131"/>
                    <a:pt x="27257" y="10935"/>
                    <a:pt x="27417" y="10727"/>
                  </a:cubicBezTo>
                  <a:cubicBezTo>
                    <a:pt x="27466" y="10666"/>
                    <a:pt x="27515" y="10592"/>
                    <a:pt x="27551" y="10507"/>
                  </a:cubicBezTo>
                  <a:cubicBezTo>
                    <a:pt x="27588" y="10434"/>
                    <a:pt x="27600" y="10336"/>
                    <a:pt x="27539" y="10250"/>
                  </a:cubicBezTo>
                  <a:cubicBezTo>
                    <a:pt x="27481" y="10183"/>
                    <a:pt x="27415" y="10161"/>
                    <a:pt x="27336" y="10161"/>
                  </a:cubicBezTo>
                  <a:cubicBezTo>
                    <a:pt x="27315" y="10161"/>
                    <a:pt x="27293" y="10162"/>
                    <a:pt x="27270" y="10165"/>
                  </a:cubicBezTo>
                  <a:cubicBezTo>
                    <a:pt x="27135" y="10201"/>
                    <a:pt x="27013" y="10250"/>
                    <a:pt x="26891" y="10312"/>
                  </a:cubicBezTo>
                  <a:cubicBezTo>
                    <a:pt x="26524" y="10483"/>
                    <a:pt x="26181" y="10690"/>
                    <a:pt x="25852" y="10899"/>
                  </a:cubicBezTo>
                  <a:cubicBezTo>
                    <a:pt x="25778" y="10948"/>
                    <a:pt x="25717" y="10984"/>
                    <a:pt x="25643" y="11021"/>
                  </a:cubicBezTo>
                  <a:cubicBezTo>
                    <a:pt x="25558" y="11082"/>
                    <a:pt x="25485" y="11131"/>
                    <a:pt x="25399" y="11192"/>
                  </a:cubicBezTo>
                  <a:cubicBezTo>
                    <a:pt x="25460" y="11106"/>
                    <a:pt x="25534" y="11033"/>
                    <a:pt x="25619" y="10972"/>
                  </a:cubicBezTo>
                  <a:cubicBezTo>
                    <a:pt x="26157" y="10532"/>
                    <a:pt x="26683" y="10067"/>
                    <a:pt x="27172" y="9578"/>
                  </a:cubicBezTo>
                  <a:cubicBezTo>
                    <a:pt x="27380" y="9382"/>
                    <a:pt x="27575" y="9174"/>
                    <a:pt x="27747" y="8954"/>
                  </a:cubicBezTo>
                  <a:cubicBezTo>
                    <a:pt x="27808" y="8893"/>
                    <a:pt x="27857" y="8820"/>
                    <a:pt x="27893" y="8746"/>
                  </a:cubicBezTo>
                  <a:cubicBezTo>
                    <a:pt x="27979" y="8575"/>
                    <a:pt x="27893" y="8428"/>
                    <a:pt x="27710" y="8404"/>
                  </a:cubicBezTo>
                  <a:cubicBezTo>
                    <a:pt x="27674" y="8399"/>
                    <a:pt x="27638" y="8396"/>
                    <a:pt x="27603" y="8396"/>
                  </a:cubicBezTo>
                  <a:cubicBezTo>
                    <a:pt x="27553" y="8396"/>
                    <a:pt x="27503" y="8402"/>
                    <a:pt x="27453" y="8416"/>
                  </a:cubicBezTo>
                  <a:cubicBezTo>
                    <a:pt x="27197" y="8477"/>
                    <a:pt x="26952" y="8575"/>
                    <a:pt x="26719" y="8673"/>
                  </a:cubicBezTo>
                  <a:cubicBezTo>
                    <a:pt x="26145" y="8929"/>
                    <a:pt x="25607" y="9260"/>
                    <a:pt x="25081" y="9602"/>
                  </a:cubicBezTo>
                  <a:cubicBezTo>
                    <a:pt x="24042" y="10250"/>
                    <a:pt x="23039" y="10923"/>
                    <a:pt x="22036" y="11608"/>
                  </a:cubicBezTo>
                  <a:cubicBezTo>
                    <a:pt x="21535" y="11962"/>
                    <a:pt x="21045" y="12342"/>
                    <a:pt x="20569" y="12733"/>
                  </a:cubicBezTo>
                  <a:cubicBezTo>
                    <a:pt x="20361" y="12891"/>
                    <a:pt x="20165" y="13075"/>
                    <a:pt x="19958" y="13247"/>
                  </a:cubicBezTo>
                  <a:cubicBezTo>
                    <a:pt x="19935" y="13270"/>
                    <a:pt x="19920" y="13282"/>
                    <a:pt x="19905" y="13282"/>
                  </a:cubicBezTo>
                  <a:cubicBezTo>
                    <a:pt x="19889" y="13282"/>
                    <a:pt x="19873" y="13266"/>
                    <a:pt x="19847" y="13234"/>
                  </a:cubicBezTo>
                  <a:cubicBezTo>
                    <a:pt x="19762" y="13149"/>
                    <a:pt x="19689" y="13051"/>
                    <a:pt x="19602" y="12965"/>
                  </a:cubicBezTo>
                  <a:cubicBezTo>
                    <a:pt x="19640" y="12904"/>
                    <a:pt x="19700" y="12891"/>
                    <a:pt x="19737" y="12867"/>
                  </a:cubicBezTo>
                  <a:cubicBezTo>
                    <a:pt x="20287" y="12611"/>
                    <a:pt x="20776" y="12268"/>
                    <a:pt x="21241" y="11877"/>
                  </a:cubicBezTo>
                  <a:cubicBezTo>
                    <a:pt x="22110" y="11155"/>
                    <a:pt x="22880" y="10336"/>
                    <a:pt x="23564" y="9419"/>
                  </a:cubicBezTo>
                  <a:cubicBezTo>
                    <a:pt x="24335" y="8380"/>
                    <a:pt x="24983" y="7279"/>
                    <a:pt x="25521" y="6092"/>
                  </a:cubicBezTo>
                  <a:cubicBezTo>
                    <a:pt x="25619" y="5897"/>
                    <a:pt x="25705" y="5701"/>
                    <a:pt x="25766" y="5494"/>
                  </a:cubicBezTo>
                  <a:cubicBezTo>
                    <a:pt x="25790" y="5420"/>
                    <a:pt x="25803" y="5334"/>
                    <a:pt x="25827" y="5249"/>
                  </a:cubicBezTo>
                  <a:cubicBezTo>
                    <a:pt x="25839" y="5187"/>
                    <a:pt x="25827" y="5139"/>
                    <a:pt x="25815" y="5078"/>
                  </a:cubicBezTo>
                  <a:cubicBezTo>
                    <a:pt x="25781" y="4989"/>
                    <a:pt x="25707" y="4929"/>
                    <a:pt x="25611" y="4929"/>
                  </a:cubicBezTo>
                  <a:cubicBezTo>
                    <a:pt x="25602" y="4929"/>
                    <a:pt x="25592" y="4930"/>
                    <a:pt x="25583" y="4931"/>
                  </a:cubicBezTo>
                  <a:cubicBezTo>
                    <a:pt x="25497" y="4931"/>
                    <a:pt x="25423" y="4980"/>
                    <a:pt x="25350" y="5029"/>
                  </a:cubicBezTo>
                  <a:cubicBezTo>
                    <a:pt x="25276" y="5078"/>
                    <a:pt x="25203" y="5151"/>
                    <a:pt x="25142" y="5212"/>
                  </a:cubicBezTo>
                  <a:cubicBezTo>
                    <a:pt x="24812" y="5530"/>
                    <a:pt x="24507" y="5861"/>
                    <a:pt x="24225" y="6227"/>
                  </a:cubicBezTo>
                  <a:cubicBezTo>
                    <a:pt x="23651" y="6961"/>
                    <a:pt x="23124" y="7719"/>
                    <a:pt x="22586" y="8477"/>
                  </a:cubicBezTo>
                  <a:cubicBezTo>
                    <a:pt x="21987" y="9321"/>
                    <a:pt x="21376" y="10165"/>
                    <a:pt x="20727" y="10984"/>
                  </a:cubicBezTo>
                  <a:cubicBezTo>
                    <a:pt x="20496" y="11266"/>
                    <a:pt x="20275" y="11559"/>
                    <a:pt x="20043" y="11840"/>
                  </a:cubicBezTo>
                  <a:cubicBezTo>
                    <a:pt x="19896" y="12048"/>
                    <a:pt x="19737" y="12256"/>
                    <a:pt x="19615" y="12476"/>
                  </a:cubicBezTo>
                  <a:cubicBezTo>
                    <a:pt x="19566" y="12573"/>
                    <a:pt x="19505" y="12660"/>
                    <a:pt x="19431" y="12745"/>
                  </a:cubicBezTo>
                  <a:cubicBezTo>
                    <a:pt x="19333" y="12671"/>
                    <a:pt x="18698" y="12024"/>
                    <a:pt x="18612" y="11913"/>
                  </a:cubicBezTo>
                  <a:lnTo>
                    <a:pt x="18698" y="11828"/>
                  </a:lnTo>
                  <a:cubicBezTo>
                    <a:pt x="19627" y="11045"/>
                    <a:pt x="20458" y="10177"/>
                    <a:pt x="21168" y="9198"/>
                  </a:cubicBezTo>
                  <a:cubicBezTo>
                    <a:pt x="21877" y="8220"/>
                    <a:pt x="22537" y="7217"/>
                    <a:pt x="23088" y="6141"/>
                  </a:cubicBezTo>
                  <a:cubicBezTo>
                    <a:pt x="23284" y="5750"/>
                    <a:pt x="23467" y="5347"/>
                    <a:pt x="23638" y="4943"/>
                  </a:cubicBezTo>
                  <a:cubicBezTo>
                    <a:pt x="23699" y="4809"/>
                    <a:pt x="23748" y="4674"/>
                    <a:pt x="23785" y="4540"/>
                  </a:cubicBezTo>
                  <a:cubicBezTo>
                    <a:pt x="23809" y="4466"/>
                    <a:pt x="23833" y="4393"/>
                    <a:pt x="23822" y="4307"/>
                  </a:cubicBezTo>
                  <a:cubicBezTo>
                    <a:pt x="23812" y="4184"/>
                    <a:pt x="23728" y="4104"/>
                    <a:pt x="23623" y="4104"/>
                  </a:cubicBezTo>
                  <a:cubicBezTo>
                    <a:pt x="23593" y="4104"/>
                    <a:pt x="23561" y="4110"/>
                    <a:pt x="23528" y="4124"/>
                  </a:cubicBezTo>
                  <a:cubicBezTo>
                    <a:pt x="23491" y="4136"/>
                    <a:pt x="23455" y="4160"/>
                    <a:pt x="23430" y="4185"/>
                  </a:cubicBezTo>
                  <a:cubicBezTo>
                    <a:pt x="23344" y="4234"/>
                    <a:pt x="23271" y="4295"/>
                    <a:pt x="23198" y="4369"/>
                  </a:cubicBezTo>
                  <a:cubicBezTo>
                    <a:pt x="23088" y="4478"/>
                    <a:pt x="22978" y="4589"/>
                    <a:pt x="22880" y="4711"/>
                  </a:cubicBezTo>
                  <a:cubicBezTo>
                    <a:pt x="22379" y="5298"/>
                    <a:pt x="21914" y="5921"/>
                    <a:pt x="21486" y="6557"/>
                  </a:cubicBezTo>
                  <a:cubicBezTo>
                    <a:pt x="20654" y="7780"/>
                    <a:pt x="19909" y="9040"/>
                    <a:pt x="19162" y="10312"/>
                  </a:cubicBezTo>
                  <a:cubicBezTo>
                    <a:pt x="18918" y="10703"/>
                    <a:pt x="18710" y="11119"/>
                    <a:pt x="18502" y="11535"/>
                  </a:cubicBezTo>
                  <a:cubicBezTo>
                    <a:pt x="18466" y="11595"/>
                    <a:pt x="18441" y="11644"/>
                    <a:pt x="18404" y="11706"/>
                  </a:cubicBezTo>
                  <a:cubicBezTo>
                    <a:pt x="18282" y="11620"/>
                    <a:pt x="17964" y="11326"/>
                    <a:pt x="17866" y="11217"/>
                  </a:cubicBezTo>
                  <a:cubicBezTo>
                    <a:pt x="17890" y="11179"/>
                    <a:pt x="17915" y="11143"/>
                    <a:pt x="17952" y="11106"/>
                  </a:cubicBezTo>
                  <a:cubicBezTo>
                    <a:pt x="18172" y="10801"/>
                    <a:pt x="18380" y="10495"/>
                    <a:pt x="18564" y="10165"/>
                  </a:cubicBezTo>
                  <a:cubicBezTo>
                    <a:pt x="19456" y="8551"/>
                    <a:pt x="20140" y="6839"/>
                    <a:pt x="20605" y="5041"/>
                  </a:cubicBezTo>
                  <a:cubicBezTo>
                    <a:pt x="20801" y="4320"/>
                    <a:pt x="20911" y="3586"/>
                    <a:pt x="20996" y="2852"/>
                  </a:cubicBezTo>
                  <a:cubicBezTo>
                    <a:pt x="21021" y="2717"/>
                    <a:pt x="21021" y="2595"/>
                    <a:pt x="21021" y="2473"/>
                  </a:cubicBezTo>
                  <a:cubicBezTo>
                    <a:pt x="21034" y="2412"/>
                    <a:pt x="21021" y="2339"/>
                    <a:pt x="20996" y="2277"/>
                  </a:cubicBezTo>
                  <a:cubicBezTo>
                    <a:pt x="20967" y="2211"/>
                    <a:pt x="20907" y="2172"/>
                    <a:pt x="20842" y="2172"/>
                  </a:cubicBezTo>
                  <a:cubicBezTo>
                    <a:pt x="20800" y="2172"/>
                    <a:pt x="20755" y="2189"/>
                    <a:pt x="20716" y="2228"/>
                  </a:cubicBezTo>
                  <a:cubicBezTo>
                    <a:pt x="20679" y="2265"/>
                    <a:pt x="20654" y="2302"/>
                    <a:pt x="20630" y="2350"/>
                  </a:cubicBezTo>
                  <a:cubicBezTo>
                    <a:pt x="20593" y="2448"/>
                    <a:pt x="20556" y="2534"/>
                    <a:pt x="20532" y="2632"/>
                  </a:cubicBezTo>
                  <a:lnTo>
                    <a:pt x="20275" y="3329"/>
                  </a:lnTo>
                  <a:cubicBezTo>
                    <a:pt x="20018" y="3989"/>
                    <a:pt x="19798" y="4662"/>
                    <a:pt x="19591" y="5334"/>
                  </a:cubicBezTo>
                  <a:cubicBezTo>
                    <a:pt x="19199" y="6545"/>
                    <a:pt x="18784" y="7755"/>
                    <a:pt x="18355" y="8954"/>
                  </a:cubicBezTo>
                  <a:cubicBezTo>
                    <a:pt x="18135" y="9590"/>
                    <a:pt x="17915" y="10226"/>
                    <a:pt x="17732" y="10874"/>
                  </a:cubicBezTo>
                  <a:cubicBezTo>
                    <a:pt x="17708" y="10935"/>
                    <a:pt x="17695" y="10984"/>
                    <a:pt x="17670" y="11033"/>
                  </a:cubicBezTo>
                  <a:lnTo>
                    <a:pt x="17646" y="11033"/>
                  </a:lnTo>
                  <a:cubicBezTo>
                    <a:pt x="17450" y="10874"/>
                    <a:pt x="17255" y="10715"/>
                    <a:pt x="17059" y="10568"/>
                  </a:cubicBezTo>
                  <a:cubicBezTo>
                    <a:pt x="17059" y="10544"/>
                    <a:pt x="17059" y="10519"/>
                    <a:pt x="17072" y="10507"/>
                  </a:cubicBezTo>
                  <a:cubicBezTo>
                    <a:pt x="17316" y="10030"/>
                    <a:pt x="17487" y="9529"/>
                    <a:pt x="17634" y="9027"/>
                  </a:cubicBezTo>
                  <a:cubicBezTo>
                    <a:pt x="17890" y="8111"/>
                    <a:pt x="18050" y="7181"/>
                    <a:pt x="18159" y="6227"/>
                  </a:cubicBezTo>
                  <a:cubicBezTo>
                    <a:pt x="18306" y="4858"/>
                    <a:pt x="18294" y="3475"/>
                    <a:pt x="18148" y="2106"/>
                  </a:cubicBezTo>
                  <a:cubicBezTo>
                    <a:pt x="18123" y="1874"/>
                    <a:pt x="18099" y="1641"/>
                    <a:pt x="18037" y="1409"/>
                  </a:cubicBezTo>
                  <a:cubicBezTo>
                    <a:pt x="18025" y="1311"/>
                    <a:pt x="18001" y="1225"/>
                    <a:pt x="17939" y="1152"/>
                  </a:cubicBezTo>
                  <a:cubicBezTo>
                    <a:pt x="17896" y="1083"/>
                    <a:pt x="17836" y="1050"/>
                    <a:pt x="17773" y="1050"/>
                  </a:cubicBezTo>
                  <a:cubicBezTo>
                    <a:pt x="17714" y="1050"/>
                    <a:pt x="17651" y="1081"/>
                    <a:pt x="17597" y="1140"/>
                  </a:cubicBezTo>
                  <a:cubicBezTo>
                    <a:pt x="17548" y="1214"/>
                    <a:pt x="17524" y="1299"/>
                    <a:pt x="17499" y="1372"/>
                  </a:cubicBezTo>
                  <a:cubicBezTo>
                    <a:pt x="17463" y="1532"/>
                    <a:pt x="17438" y="1678"/>
                    <a:pt x="17414" y="1837"/>
                  </a:cubicBezTo>
                  <a:cubicBezTo>
                    <a:pt x="17328" y="2363"/>
                    <a:pt x="17303" y="2901"/>
                    <a:pt x="17279" y="3439"/>
                  </a:cubicBezTo>
                  <a:cubicBezTo>
                    <a:pt x="17206" y="4515"/>
                    <a:pt x="17157" y="5591"/>
                    <a:pt x="17083" y="6668"/>
                  </a:cubicBezTo>
                  <a:cubicBezTo>
                    <a:pt x="17034" y="7450"/>
                    <a:pt x="16949" y="8233"/>
                    <a:pt x="16863" y="9003"/>
                  </a:cubicBezTo>
                  <a:cubicBezTo>
                    <a:pt x="16827" y="9407"/>
                    <a:pt x="16814" y="9810"/>
                    <a:pt x="16790" y="10226"/>
                  </a:cubicBezTo>
                  <a:cubicBezTo>
                    <a:pt x="16790" y="10263"/>
                    <a:pt x="16803" y="10299"/>
                    <a:pt x="16765" y="10336"/>
                  </a:cubicBezTo>
                  <a:cubicBezTo>
                    <a:pt x="16729" y="10336"/>
                    <a:pt x="16705" y="10312"/>
                    <a:pt x="16680" y="10287"/>
                  </a:cubicBezTo>
                  <a:cubicBezTo>
                    <a:pt x="16558" y="10201"/>
                    <a:pt x="16423" y="10116"/>
                    <a:pt x="16289" y="10030"/>
                  </a:cubicBezTo>
                  <a:cubicBezTo>
                    <a:pt x="16203" y="9981"/>
                    <a:pt x="16154" y="9908"/>
                    <a:pt x="16142" y="9810"/>
                  </a:cubicBezTo>
                  <a:cubicBezTo>
                    <a:pt x="16118" y="9700"/>
                    <a:pt x="16093" y="9602"/>
                    <a:pt x="16081" y="9492"/>
                  </a:cubicBezTo>
                  <a:cubicBezTo>
                    <a:pt x="16020" y="9040"/>
                    <a:pt x="15983" y="8587"/>
                    <a:pt x="15971" y="8135"/>
                  </a:cubicBezTo>
                  <a:cubicBezTo>
                    <a:pt x="15971" y="7486"/>
                    <a:pt x="15885" y="6851"/>
                    <a:pt x="15824" y="6203"/>
                  </a:cubicBezTo>
                  <a:cubicBezTo>
                    <a:pt x="15738" y="5530"/>
                    <a:pt x="15604" y="4870"/>
                    <a:pt x="15445" y="4197"/>
                  </a:cubicBezTo>
                  <a:cubicBezTo>
                    <a:pt x="15371" y="3867"/>
                    <a:pt x="15249" y="3549"/>
                    <a:pt x="15127" y="3231"/>
                  </a:cubicBezTo>
                  <a:cubicBezTo>
                    <a:pt x="14968" y="2828"/>
                    <a:pt x="14784" y="2424"/>
                    <a:pt x="14589" y="2032"/>
                  </a:cubicBezTo>
                  <a:cubicBezTo>
                    <a:pt x="14381" y="1617"/>
                    <a:pt x="14149" y="1201"/>
                    <a:pt x="13843" y="834"/>
                  </a:cubicBezTo>
                  <a:cubicBezTo>
                    <a:pt x="13745" y="725"/>
                    <a:pt x="13635" y="602"/>
                    <a:pt x="13525" y="504"/>
                  </a:cubicBezTo>
                  <a:cubicBezTo>
                    <a:pt x="13464" y="455"/>
                    <a:pt x="13403" y="407"/>
                    <a:pt x="13330" y="369"/>
                  </a:cubicBezTo>
                  <a:cubicBezTo>
                    <a:pt x="13282" y="349"/>
                    <a:pt x="13237" y="339"/>
                    <a:pt x="13196" y="339"/>
                  </a:cubicBezTo>
                  <a:cubicBezTo>
                    <a:pt x="13089" y="339"/>
                    <a:pt x="13007" y="405"/>
                    <a:pt x="12963" y="529"/>
                  </a:cubicBezTo>
                  <a:cubicBezTo>
                    <a:pt x="12938" y="602"/>
                    <a:pt x="12938" y="663"/>
                    <a:pt x="12938" y="736"/>
                  </a:cubicBezTo>
                  <a:cubicBezTo>
                    <a:pt x="12938" y="907"/>
                    <a:pt x="12987" y="1079"/>
                    <a:pt x="13036" y="1238"/>
                  </a:cubicBezTo>
                  <a:cubicBezTo>
                    <a:pt x="13170" y="1592"/>
                    <a:pt x="13330" y="1935"/>
                    <a:pt x="13501" y="2277"/>
                  </a:cubicBezTo>
                  <a:cubicBezTo>
                    <a:pt x="13757" y="2803"/>
                    <a:pt x="14039" y="3329"/>
                    <a:pt x="14259" y="3867"/>
                  </a:cubicBezTo>
                  <a:cubicBezTo>
                    <a:pt x="14418" y="4246"/>
                    <a:pt x="14564" y="4638"/>
                    <a:pt x="14675" y="5029"/>
                  </a:cubicBezTo>
                  <a:cubicBezTo>
                    <a:pt x="14846" y="5628"/>
                    <a:pt x="14993" y="6227"/>
                    <a:pt x="15127" y="6826"/>
                  </a:cubicBezTo>
                  <a:cubicBezTo>
                    <a:pt x="15286" y="7560"/>
                    <a:pt x="15457" y="8306"/>
                    <a:pt x="15678" y="9027"/>
                  </a:cubicBezTo>
                  <a:cubicBezTo>
                    <a:pt x="15738" y="9236"/>
                    <a:pt x="15800" y="9456"/>
                    <a:pt x="15861" y="9663"/>
                  </a:cubicBezTo>
                  <a:cubicBezTo>
                    <a:pt x="15873" y="9688"/>
                    <a:pt x="15885" y="9712"/>
                    <a:pt x="15873" y="9736"/>
                  </a:cubicBezTo>
                  <a:cubicBezTo>
                    <a:pt x="15861" y="9749"/>
                    <a:pt x="15849" y="9749"/>
                    <a:pt x="15836" y="9749"/>
                  </a:cubicBezTo>
                  <a:cubicBezTo>
                    <a:pt x="15665" y="9651"/>
                    <a:pt x="15506" y="9554"/>
                    <a:pt x="15335" y="9467"/>
                  </a:cubicBezTo>
                  <a:cubicBezTo>
                    <a:pt x="15286" y="9443"/>
                    <a:pt x="15262" y="9407"/>
                    <a:pt x="15249" y="9345"/>
                  </a:cubicBezTo>
                  <a:cubicBezTo>
                    <a:pt x="15140" y="8832"/>
                    <a:pt x="14956" y="8342"/>
                    <a:pt x="14760" y="7853"/>
                  </a:cubicBezTo>
                  <a:cubicBezTo>
                    <a:pt x="14601" y="7437"/>
                    <a:pt x="14430" y="7034"/>
                    <a:pt x="14259" y="6619"/>
                  </a:cubicBezTo>
                  <a:cubicBezTo>
                    <a:pt x="14075" y="6190"/>
                    <a:pt x="13880" y="5774"/>
                    <a:pt x="13697" y="5347"/>
                  </a:cubicBezTo>
                  <a:cubicBezTo>
                    <a:pt x="13488" y="4882"/>
                    <a:pt x="13268" y="4418"/>
                    <a:pt x="13036" y="3965"/>
                  </a:cubicBezTo>
                  <a:cubicBezTo>
                    <a:pt x="12645" y="3219"/>
                    <a:pt x="12216" y="2510"/>
                    <a:pt x="11654" y="1874"/>
                  </a:cubicBezTo>
                  <a:cubicBezTo>
                    <a:pt x="11360" y="1543"/>
                    <a:pt x="11043" y="1225"/>
                    <a:pt x="10688" y="932"/>
                  </a:cubicBezTo>
                  <a:cubicBezTo>
                    <a:pt x="10566" y="847"/>
                    <a:pt x="10456" y="749"/>
                    <a:pt x="10322" y="676"/>
                  </a:cubicBezTo>
                  <a:cubicBezTo>
                    <a:pt x="10260" y="651"/>
                    <a:pt x="10211" y="614"/>
                    <a:pt x="10138" y="602"/>
                  </a:cubicBezTo>
                  <a:cubicBezTo>
                    <a:pt x="10121" y="599"/>
                    <a:pt x="10106" y="597"/>
                    <a:pt x="10091" y="597"/>
                  </a:cubicBezTo>
                  <a:cubicBezTo>
                    <a:pt x="10007" y="597"/>
                    <a:pt x="9951" y="655"/>
                    <a:pt x="9930" y="749"/>
                  </a:cubicBezTo>
                  <a:cubicBezTo>
                    <a:pt x="9906" y="810"/>
                    <a:pt x="9917" y="871"/>
                    <a:pt x="9942" y="945"/>
                  </a:cubicBezTo>
                  <a:cubicBezTo>
                    <a:pt x="9991" y="1103"/>
                    <a:pt x="10052" y="1274"/>
                    <a:pt x="10126" y="1434"/>
                  </a:cubicBezTo>
                  <a:cubicBezTo>
                    <a:pt x="10419" y="2045"/>
                    <a:pt x="10773" y="2632"/>
                    <a:pt x="11153" y="3195"/>
                  </a:cubicBezTo>
                  <a:cubicBezTo>
                    <a:pt x="11813" y="4209"/>
                    <a:pt x="12498" y="5200"/>
                    <a:pt x="13121" y="6239"/>
                  </a:cubicBezTo>
                  <a:cubicBezTo>
                    <a:pt x="13586" y="6997"/>
                    <a:pt x="14051" y="7768"/>
                    <a:pt x="14504" y="8538"/>
                  </a:cubicBezTo>
                  <a:cubicBezTo>
                    <a:pt x="14613" y="8722"/>
                    <a:pt x="14724" y="8893"/>
                    <a:pt x="14833" y="9076"/>
                  </a:cubicBezTo>
                  <a:cubicBezTo>
                    <a:pt x="14858" y="9113"/>
                    <a:pt x="14882" y="9149"/>
                    <a:pt x="14882" y="9198"/>
                  </a:cubicBezTo>
                  <a:cubicBezTo>
                    <a:pt x="14871" y="9206"/>
                    <a:pt x="14861" y="9209"/>
                    <a:pt x="14852" y="9209"/>
                  </a:cubicBezTo>
                  <a:cubicBezTo>
                    <a:pt x="14831" y="9209"/>
                    <a:pt x="14814" y="9195"/>
                    <a:pt x="14797" y="9187"/>
                  </a:cubicBezTo>
                  <a:cubicBezTo>
                    <a:pt x="14259" y="8918"/>
                    <a:pt x="13708" y="8673"/>
                    <a:pt x="13159" y="8428"/>
                  </a:cubicBezTo>
                  <a:cubicBezTo>
                    <a:pt x="13072" y="8391"/>
                    <a:pt x="13024" y="8342"/>
                    <a:pt x="13012" y="8245"/>
                  </a:cubicBezTo>
                  <a:cubicBezTo>
                    <a:pt x="12963" y="8013"/>
                    <a:pt x="12877" y="7780"/>
                    <a:pt x="12803" y="7548"/>
                  </a:cubicBezTo>
                  <a:cubicBezTo>
                    <a:pt x="12608" y="6986"/>
                    <a:pt x="12412" y="6410"/>
                    <a:pt x="12192" y="5861"/>
                  </a:cubicBezTo>
                  <a:cubicBezTo>
                    <a:pt x="12058" y="5530"/>
                    <a:pt x="11923" y="5212"/>
                    <a:pt x="11776" y="4894"/>
                  </a:cubicBezTo>
                  <a:cubicBezTo>
                    <a:pt x="11629" y="4564"/>
                    <a:pt x="11471" y="4222"/>
                    <a:pt x="11312" y="3879"/>
                  </a:cubicBezTo>
                  <a:cubicBezTo>
                    <a:pt x="10933" y="3097"/>
                    <a:pt x="10542" y="2314"/>
                    <a:pt x="10040" y="1592"/>
                  </a:cubicBezTo>
                  <a:cubicBezTo>
                    <a:pt x="9759" y="1189"/>
                    <a:pt x="9466" y="798"/>
                    <a:pt x="9123" y="443"/>
                  </a:cubicBezTo>
                  <a:cubicBezTo>
                    <a:pt x="9025" y="333"/>
                    <a:pt x="8927" y="235"/>
                    <a:pt x="8817" y="138"/>
                  </a:cubicBezTo>
                  <a:cubicBezTo>
                    <a:pt x="8756" y="89"/>
                    <a:pt x="8683" y="40"/>
                    <a:pt x="8597" y="15"/>
                  </a:cubicBezTo>
                  <a:cubicBezTo>
                    <a:pt x="8567" y="5"/>
                    <a:pt x="8538" y="0"/>
                    <a:pt x="8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9299929">
              <a:off x="6887522" y="-645656"/>
              <a:ext cx="1759239" cy="2201131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53735" y="4134350"/>
              <a:ext cx="1571611" cy="1494658"/>
            </a:xfrm>
            <a:custGeom>
              <a:avLst/>
              <a:gdLst/>
              <a:ahLst/>
              <a:cxnLst/>
              <a:rect l="l" t="t" r="r" b="b"/>
              <a:pathLst>
                <a:path w="26366" h="25075" extrusionOk="0">
                  <a:moveTo>
                    <a:pt x="11398" y="17611"/>
                  </a:moveTo>
                  <a:cubicBezTo>
                    <a:pt x="11411" y="17624"/>
                    <a:pt x="11422" y="17624"/>
                    <a:pt x="11435" y="17624"/>
                  </a:cubicBezTo>
                  <a:cubicBezTo>
                    <a:pt x="11411" y="17636"/>
                    <a:pt x="11398" y="17648"/>
                    <a:pt x="11386" y="17660"/>
                  </a:cubicBezTo>
                  <a:cubicBezTo>
                    <a:pt x="11386" y="17648"/>
                    <a:pt x="11373" y="17636"/>
                    <a:pt x="11373" y="17636"/>
                  </a:cubicBezTo>
                  <a:lnTo>
                    <a:pt x="11398" y="17611"/>
                  </a:lnTo>
                  <a:close/>
                  <a:moveTo>
                    <a:pt x="11533" y="18994"/>
                  </a:moveTo>
                  <a:lnTo>
                    <a:pt x="11533" y="18994"/>
                  </a:lnTo>
                  <a:cubicBezTo>
                    <a:pt x="11520" y="19018"/>
                    <a:pt x="11520" y="19030"/>
                    <a:pt x="11508" y="19054"/>
                  </a:cubicBezTo>
                  <a:cubicBezTo>
                    <a:pt x="11471" y="19079"/>
                    <a:pt x="11435" y="19103"/>
                    <a:pt x="11411" y="19128"/>
                  </a:cubicBezTo>
                  <a:cubicBezTo>
                    <a:pt x="11435" y="19091"/>
                    <a:pt x="11459" y="19067"/>
                    <a:pt x="11484" y="19030"/>
                  </a:cubicBezTo>
                  <a:cubicBezTo>
                    <a:pt x="11496" y="19018"/>
                    <a:pt x="11520" y="19005"/>
                    <a:pt x="11533" y="18994"/>
                  </a:cubicBezTo>
                  <a:close/>
                  <a:moveTo>
                    <a:pt x="5635" y="1"/>
                  </a:moveTo>
                  <a:cubicBezTo>
                    <a:pt x="5548" y="1"/>
                    <a:pt x="5463" y="31"/>
                    <a:pt x="5381" y="100"/>
                  </a:cubicBezTo>
                  <a:cubicBezTo>
                    <a:pt x="5394" y="222"/>
                    <a:pt x="5406" y="345"/>
                    <a:pt x="5430" y="467"/>
                  </a:cubicBezTo>
                  <a:cubicBezTo>
                    <a:pt x="5577" y="1018"/>
                    <a:pt x="5737" y="1556"/>
                    <a:pt x="5871" y="2105"/>
                  </a:cubicBezTo>
                  <a:cubicBezTo>
                    <a:pt x="6188" y="3341"/>
                    <a:pt x="6653" y="4527"/>
                    <a:pt x="7142" y="5713"/>
                  </a:cubicBezTo>
                  <a:cubicBezTo>
                    <a:pt x="7362" y="6214"/>
                    <a:pt x="7644" y="6703"/>
                    <a:pt x="7876" y="7205"/>
                  </a:cubicBezTo>
                  <a:cubicBezTo>
                    <a:pt x="8341" y="8159"/>
                    <a:pt x="8781" y="9113"/>
                    <a:pt x="9234" y="10067"/>
                  </a:cubicBezTo>
                  <a:cubicBezTo>
                    <a:pt x="9430" y="10470"/>
                    <a:pt x="9723" y="10837"/>
                    <a:pt x="9808" y="11290"/>
                  </a:cubicBezTo>
                  <a:cubicBezTo>
                    <a:pt x="9845" y="11350"/>
                    <a:pt x="9881" y="11412"/>
                    <a:pt x="9906" y="11473"/>
                  </a:cubicBezTo>
                  <a:cubicBezTo>
                    <a:pt x="10151" y="11619"/>
                    <a:pt x="10237" y="11864"/>
                    <a:pt x="10224" y="12182"/>
                  </a:cubicBezTo>
                  <a:cubicBezTo>
                    <a:pt x="10077" y="11937"/>
                    <a:pt x="9943" y="11705"/>
                    <a:pt x="9796" y="11473"/>
                  </a:cubicBezTo>
                  <a:cubicBezTo>
                    <a:pt x="9784" y="11424"/>
                    <a:pt x="9772" y="11375"/>
                    <a:pt x="9747" y="11338"/>
                  </a:cubicBezTo>
                  <a:cubicBezTo>
                    <a:pt x="9564" y="11290"/>
                    <a:pt x="9503" y="11130"/>
                    <a:pt x="9405" y="10983"/>
                  </a:cubicBezTo>
                  <a:cubicBezTo>
                    <a:pt x="9025" y="10445"/>
                    <a:pt x="8647" y="9907"/>
                    <a:pt x="8243" y="9382"/>
                  </a:cubicBezTo>
                  <a:cubicBezTo>
                    <a:pt x="7889" y="8917"/>
                    <a:pt x="7497" y="8464"/>
                    <a:pt x="7131" y="8012"/>
                  </a:cubicBezTo>
                  <a:cubicBezTo>
                    <a:pt x="6555" y="7279"/>
                    <a:pt x="5993" y="6532"/>
                    <a:pt x="5406" y="5823"/>
                  </a:cubicBezTo>
                  <a:cubicBezTo>
                    <a:pt x="4525" y="4771"/>
                    <a:pt x="3621" y="3732"/>
                    <a:pt x="2704" y="2692"/>
                  </a:cubicBezTo>
                  <a:cubicBezTo>
                    <a:pt x="2324" y="2265"/>
                    <a:pt x="1909" y="1874"/>
                    <a:pt x="1505" y="1482"/>
                  </a:cubicBezTo>
                  <a:cubicBezTo>
                    <a:pt x="1431" y="1408"/>
                    <a:pt x="1335" y="1345"/>
                    <a:pt x="1232" y="1345"/>
                  </a:cubicBezTo>
                  <a:cubicBezTo>
                    <a:pt x="1182" y="1345"/>
                    <a:pt x="1129" y="1360"/>
                    <a:pt x="1077" y="1396"/>
                  </a:cubicBezTo>
                  <a:cubicBezTo>
                    <a:pt x="930" y="1482"/>
                    <a:pt x="955" y="1629"/>
                    <a:pt x="992" y="1776"/>
                  </a:cubicBezTo>
                  <a:cubicBezTo>
                    <a:pt x="1322" y="2913"/>
                    <a:pt x="1737" y="4013"/>
                    <a:pt x="2337" y="5040"/>
                  </a:cubicBezTo>
                  <a:cubicBezTo>
                    <a:pt x="2862" y="5970"/>
                    <a:pt x="3400" y="6887"/>
                    <a:pt x="4012" y="7768"/>
                  </a:cubicBezTo>
                  <a:cubicBezTo>
                    <a:pt x="4318" y="8195"/>
                    <a:pt x="4672" y="8599"/>
                    <a:pt x="4978" y="9027"/>
                  </a:cubicBezTo>
                  <a:cubicBezTo>
                    <a:pt x="5590" y="9920"/>
                    <a:pt x="6237" y="10788"/>
                    <a:pt x="6971" y="11583"/>
                  </a:cubicBezTo>
                  <a:cubicBezTo>
                    <a:pt x="7766" y="12415"/>
                    <a:pt x="8561" y="13246"/>
                    <a:pt x="9430" y="14004"/>
                  </a:cubicBezTo>
                  <a:cubicBezTo>
                    <a:pt x="9552" y="14102"/>
                    <a:pt x="9699" y="14163"/>
                    <a:pt x="9723" y="14347"/>
                  </a:cubicBezTo>
                  <a:cubicBezTo>
                    <a:pt x="9747" y="14358"/>
                    <a:pt x="9796" y="14383"/>
                    <a:pt x="9747" y="14420"/>
                  </a:cubicBezTo>
                  <a:cubicBezTo>
                    <a:pt x="9735" y="14420"/>
                    <a:pt x="9710" y="14396"/>
                    <a:pt x="9699" y="14383"/>
                  </a:cubicBezTo>
                  <a:cubicBezTo>
                    <a:pt x="8598" y="13723"/>
                    <a:pt x="7509" y="13050"/>
                    <a:pt x="6409" y="12402"/>
                  </a:cubicBezTo>
                  <a:cubicBezTo>
                    <a:pt x="5210" y="11705"/>
                    <a:pt x="4012" y="10996"/>
                    <a:pt x="2789" y="10336"/>
                  </a:cubicBezTo>
                  <a:cubicBezTo>
                    <a:pt x="2092" y="9969"/>
                    <a:pt x="1432" y="9516"/>
                    <a:pt x="674" y="9271"/>
                  </a:cubicBezTo>
                  <a:cubicBezTo>
                    <a:pt x="608" y="9250"/>
                    <a:pt x="533" y="9206"/>
                    <a:pt x="460" y="9206"/>
                  </a:cubicBezTo>
                  <a:cubicBezTo>
                    <a:pt x="411" y="9206"/>
                    <a:pt x="363" y="9225"/>
                    <a:pt x="319" y="9284"/>
                  </a:cubicBezTo>
                  <a:cubicBezTo>
                    <a:pt x="221" y="9406"/>
                    <a:pt x="270" y="9553"/>
                    <a:pt x="356" y="9675"/>
                  </a:cubicBezTo>
                  <a:cubicBezTo>
                    <a:pt x="429" y="9773"/>
                    <a:pt x="514" y="9871"/>
                    <a:pt x="601" y="9969"/>
                  </a:cubicBezTo>
                  <a:cubicBezTo>
                    <a:pt x="1150" y="10568"/>
                    <a:pt x="1688" y="11179"/>
                    <a:pt x="2264" y="11766"/>
                  </a:cubicBezTo>
                  <a:cubicBezTo>
                    <a:pt x="3853" y="13344"/>
                    <a:pt x="5650" y="14603"/>
                    <a:pt x="7705" y="15496"/>
                  </a:cubicBezTo>
                  <a:cubicBezTo>
                    <a:pt x="8476" y="15826"/>
                    <a:pt x="9258" y="16132"/>
                    <a:pt x="10041" y="16450"/>
                  </a:cubicBezTo>
                  <a:cubicBezTo>
                    <a:pt x="9866" y="16444"/>
                    <a:pt x="9692" y="16442"/>
                    <a:pt x="9518" y="16442"/>
                  </a:cubicBezTo>
                  <a:cubicBezTo>
                    <a:pt x="8951" y="16442"/>
                    <a:pt x="8389" y="16467"/>
                    <a:pt x="7827" y="16486"/>
                  </a:cubicBezTo>
                  <a:cubicBezTo>
                    <a:pt x="7590" y="16490"/>
                    <a:pt x="7353" y="16492"/>
                    <a:pt x="7116" y="16492"/>
                  </a:cubicBezTo>
                  <a:cubicBezTo>
                    <a:pt x="5852" y="16492"/>
                    <a:pt x="4596" y="16442"/>
                    <a:pt x="3340" y="16401"/>
                  </a:cubicBezTo>
                  <a:cubicBezTo>
                    <a:pt x="2593" y="16382"/>
                    <a:pt x="1853" y="16299"/>
                    <a:pt x="1110" y="16299"/>
                  </a:cubicBezTo>
                  <a:cubicBezTo>
                    <a:pt x="879" y="16299"/>
                    <a:pt x="648" y="16307"/>
                    <a:pt x="417" y="16328"/>
                  </a:cubicBezTo>
                  <a:cubicBezTo>
                    <a:pt x="270" y="16339"/>
                    <a:pt x="74" y="16339"/>
                    <a:pt x="38" y="16523"/>
                  </a:cubicBezTo>
                  <a:cubicBezTo>
                    <a:pt x="1" y="16695"/>
                    <a:pt x="185" y="16743"/>
                    <a:pt x="319" y="16841"/>
                  </a:cubicBezTo>
                  <a:cubicBezTo>
                    <a:pt x="845" y="17220"/>
                    <a:pt x="1481" y="17367"/>
                    <a:pt x="2080" y="17538"/>
                  </a:cubicBezTo>
                  <a:cubicBezTo>
                    <a:pt x="3376" y="17902"/>
                    <a:pt x="4694" y="18129"/>
                    <a:pt x="6053" y="18129"/>
                  </a:cubicBezTo>
                  <a:cubicBezTo>
                    <a:pt x="6155" y="18129"/>
                    <a:pt x="6257" y="18127"/>
                    <a:pt x="6360" y="18125"/>
                  </a:cubicBezTo>
                  <a:cubicBezTo>
                    <a:pt x="7693" y="18076"/>
                    <a:pt x="9038" y="18064"/>
                    <a:pt x="10371" y="17844"/>
                  </a:cubicBezTo>
                  <a:cubicBezTo>
                    <a:pt x="10571" y="17808"/>
                    <a:pt x="10772" y="17703"/>
                    <a:pt x="11023" y="17703"/>
                  </a:cubicBezTo>
                  <a:cubicBezTo>
                    <a:pt x="11109" y="17703"/>
                    <a:pt x="11201" y="17715"/>
                    <a:pt x="11300" y="17746"/>
                  </a:cubicBezTo>
                  <a:cubicBezTo>
                    <a:pt x="9588" y="18810"/>
                    <a:pt x="7962" y="19837"/>
                    <a:pt x="6262" y="20742"/>
                  </a:cubicBezTo>
                  <a:cubicBezTo>
                    <a:pt x="5161" y="21329"/>
                    <a:pt x="4049" y="21916"/>
                    <a:pt x="2973" y="22576"/>
                  </a:cubicBezTo>
                  <a:cubicBezTo>
                    <a:pt x="2813" y="22674"/>
                    <a:pt x="2533" y="22747"/>
                    <a:pt x="2630" y="22980"/>
                  </a:cubicBezTo>
                  <a:cubicBezTo>
                    <a:pt x="2668" y="23093"/>
                    <a:pt x="2757" y="23122"/>
                    <a:pt x="2861" y="23122"/>
                  </a:cubicBezTo>
                  <a:cubicBezTo>
                    <a:pt x="2961" y="23122"/>
                    <a:pt x="3073" y="23096"/>
                    <a:pt x="3169" y="23090"/>
                  </a:cubicBezTo>
                  <a:cubicBezTo>
                    <a:pt x="3193" y="23090"/>
                    <a:pt x="3217" y="23078"/>
                    <a:pt x="3242" y="23078"/>
                  </a:cubicBezTo>
                  <a:cubicBezTo>
                    <a:pt x="4440" y="22980"/>
                    <a:pt x="5553" y="22589"/>
                    <a:pt x="6666" y="22185"/>
                  </a:cubicBezTo>
                  <a:cubicBezTo>
                    <a:pt x="7791" y="21769"/>
                    <a:pt x="8843" y="21231"/>
                    <a:pt x="9784" y="20461"/>
                  </a:cubicBezTo>
                  <a:cubicBezTo>
                    <a:pt x="10297" y="20045"/>
                    <a:pt x="10775" y="19592"/>
                    <a:pt x="11300" y="19189"/>
                  </a:cubicBezTo>
                  <a:cubicBezTo>
                    <a:pt x="11337" y="19165"/>
                    <a:pt x="11373" y="19152"/>
                    <a:pt x="11411" y="19128"/>
                  </a:cubicBezTo>
                  <a:lnTo>
                    <a:pt x="11411" y="19128"/>
                  </a:lnTo>
                  <a:cubicBezTo>
                    <a:pt x="11386" y="19165"/>
                    <a:pt x="11362" y="19201"/>
                    <a:pt x="11349" y="19238"/>
                  </a:cubicBezTo>
                  <a:cubicBezTo>
                    <a:pt x="11239" y="19739"/>
                    <a:pt x="10848" y="20081"/>
                    <a:pt x="10566" y="20473"/>
                  </a:cubicBezTo>
                  <a:cubicBezTo>
                    <a:pt x="9723" y="21659"/>
                    <a:pt x="8989" y="22907"/>
                    <a:pt x="8390" y="24227"/>
                  </a:cubicBezTo>
                  <a:cubicBezTo>
                    <a:pt x="8267" y="24484"/>
                    <a:pt x="8035" y="24826"/>
                    <a:pt x="8280" y="25022"/>
                  </a:cubicBezTo>
                  <a:cubicBezTo>
                    <a:pt x="8325" y="25059"/>
                    <a:pt x="8370" y="25075"/>
                    <a:pt x="8415" y="25075"/>
                  </a:cubicBezTo>
                  <a:cubicBezTo>
                    <a:pt x="8593" y="25075"/>
                    <a:pt x="8774" y="24831"/>
                    <a:pt x="8940" y="24704"/>
                  </a:cubicBezTo>
                  <a:cubicBezTo>
                    <a:pt x="10248" y="23714"/>
                    <a:pt x="11264" y="22466"/>
                    <a:pt x="12083" y="21048"/>
                  </a:cubicBezTo>
                  <a:cubicBezTo>
                    <a:pt x="12670" y="20032"/>
                    <a:pt x="13134" y="18994"/>
                    <a:pt x="13294" y="17831"/>
                  </a:cubicBezTo>
                  <a:cubicBezTo>
                    <a:pt x="13355" y="17403"/>
                    <a:pt x="13384" y="17287"/>
                    <a:pt x="13624" y="17287"/>
                  </a:cubicBezTo>
                  <a:cubicBezTo>
                    <a:pt x="13720" y="17287"/>
                    <a:pt x="13849" y="17306"/>
                    <a:pt x="14027" y="17330"/>
                  </a:cubicBezTo>
                  <a:cubicBezTo>
                    <a:pt x="14272" y="17355"/>
                    <a:pt x="14517" y="17367"/>
                    <a:pt x="14748" y="17379"/>
                  </a:cubicBezTo>
                  <a:cubicBezTo>
                    <a:pt x="15303" y="17419"/>
                    <a:pt x="15857" y="17441"/>
                    <a:pt x="16414" y="17441"/>
                  </a:cubicBezTo>
                  <a:cubicBezTo>
                    <a:pt x="16888" y="17441"/>
                    <a:pt x="17364" y="17425"/>
                    <a:pt x="17843" y="17391"/>
                  </a:cubicBezTo>
                  <a:cubicBezTo>
                    <a:pt x="18662" y="17330"/>
                    <a:pt x="19432" y="17086"/>
                    <a:pt x="20215" y="16866"/>
                  </a:cubicBezTo>
                  <a:cubicBezTo>
                    <a:pt x="21596" y="16474"/>
                    <a:pt x="23003" y="16168"/>
                    <a:pt x="24384" y="15801"/>
                  </a:cubicBezTo>
                  <a:cubicBezTo>
                    <a:pt x="24947" y="15655"/>
                    <a:pt x="25485" y="15459"/>
                    <a:pt x="26036" y="15276"/>
                  </a:cubicBezTo>
                  <a:cubicBezTo>
                    <a:pt x="26170" y="15227"/>
                    <a:pt x="26365" y="15166"/>
                    <a:pt x="26341" y="14983"/>
                  </a:cubicBezTo>
                  <a:cubicBezTo>
                    <a:pt x="26305" y="14811"/>
                    <a:pt x="26109" y="14799"/>
                    <a:pt x="25950" y="14787"/>
                  </a:cubicBezTo>
                  <a:cubicBezTo>
                    <a:pt x="25791" y="14774"/>
                    <a:pt x="25620" y="14725"/>
                    <a:pt x="25449" y="14725"/>
                  </a:cubicBezTo>
                  <a:cubicBezTo>
                    <a:pt x="25124" y="14722"/>
                    <a:pt x="24797" y="14719"/>
                    <a:pt x="24471" y="14719"/>
                  </a:cubicBezTo>
                  <a:cubicBezTo>
                    <a:pt x="23728" y="14719"/>
                    <a:pt x="22983" y="14732"/>
                    <a:pt x="22245" y="14774"/>
                  </a:cubicBezTo>
                  <a:cubicBezTo>
                    <a:pt x="21156" y="14836"/>
                    <a:pt x="20080" y="14921"/>
                    <a:pt x="19017" y="15032"/>
                  </a:cubicBezTo>
                  <a:cubicBezTo>
                    <a:pt x="18087" y="15141"/>
                    <a:pt x="17182" y="15312"/>
                    <a:pt x="16265" y="15483"/>
                  </a:cubicBezTo>
                  <a:cubicBezTo>
                    <a:pt x="16229" y="15508"/>
                    <a:pt x="16191" y="15521"/>
                    <a:pt x="16155" y="15532"/>
                  </a:cubicBezTo>
                  <a:lnTo>
                    <a:pt x="16131" y="15508"/>
                  </a:lnTo>
                  <a:cubicBezTo>
                    <a:pt x="16167" y="15496"/>
                    <a:pt x="16204" y="15472"/>
                    <a:pt x="16240" y="15459"/>
                  </a:cubicBezTo>
                  <a:cubicBezTo>
                    <a:pt x="16644" y="15190"/>
                    <a:pt x="17060" y="14921"/>
                    <a:pt x="17463" y="14640"/>
                  </a:cubicBezTo>
                  <a:cubicBezTo>
                    <a:pt x="18564" y="13894"/>
                    <a:pt x="19591" y="13038"/>
                    <a:pt x="20643" y="12219"/>
                  </a:cubicBezTo>
                  <a:cubicBezTo>
                    <a:pt x="22110" y="11094"/>
                    <a:pt x="23590" y="9993"/>
                    <a:pt x="25058" y="8880"/>
                  </a:cubicBezTo>
                  <a:cubicBezTo>
                    <a:pt x="25424" y="8599"/>
                    <a:pt x="25779" y="8293"/>
                    <a:pt x="26145" y="8000"/>
                  </a:cubicBezTo>
                  <a:cubicBezTo>
                    <a:pt x="26219" y="7939"/>
                    <a:pt x="26305" y="7866"/>
                    <a:pt x="26256" y="7743"/>
                  </a:cubicBezTo>
                  <a:cubicBezTo>
                    <a:pt x="26221" y="7668"/>
                    <a:pt x="26168" y="7646"/>
                    <a:pt x="26108" y="7646"/>
                  </a:cubicBezTo>
                  <a:cubicBezTo>
                    <a:pt x="26061" y="7646"/>
                    <a:pt x="26011" y="7659"/>
                    <a:pt x="25962" y="7670"/>
                  </a:cubicBezTo>
                  <a:cubicBezTo>
                    <a:pt x="25876" y="7682"/>
                    <a:pt x="25803" y="7731"/>
                    <a:pt x="25730" y="7768"/>
                  </a:cubicBezTo>
                  <a:cubicBezTo>
                    <a:pt x="24691" y="8232"/>
                    <a:pt x="23639" y="8684"/>
                    <a:pt x="22648" y="9260"/>
                  </a:cubicBezTo>
                  <a:cubicBezTo>
                    <a:pt x="20569" y="10421"/>
                    <a:pt x="18625" y="11779"/>
                    <a:pt x="16778" y="13282"/>
                  </a:cubicBezTo>
                  <a:cubicBezTo>
                    <a:pt x="16277" y="13686"/>
                    <a:pt x="15886" y="14224"/>
                    <a:pt x="15262" y="14481"/>
                  </a:cubicBezTo>
                  <a:lnTo>
                    <a:pt x="15152" y="14627"/>
                  </a:lnTo>
                  <a:cubicBezTo>
                    <a:pt x="15128" y="14652"/>
                    <a:pt x="15091" y="14676"/>
                    <a:pt x="15066" y="14701"/>
                  </a:cubicBezTo>
                  <a:cubicBezTo>
                    <a:pt x="15042" y="14738"/>
                    <a:pt x="15017" y="14774"/>
                    <a:pt x="14993" y="14799"/>
                  </a:cubicBezTo>
                  <a:cubicBezTo>
                    <a:pt x="14957" y="14860"/>
                    <a:pt x="14920" y="14909"/>
                    <a:pt x="14846" y="14909"/>
                  </a:cubicBezTo>
                  <a:cubicBezTo>
                    <a:pt x="14835" y="14909"/>
                    <a:pt x="14822" y="14897"/>
                    <a:pt x="14822" y="14885"/>
                  </a:cubicBezTo>
                  <a:cubicBezTo>
                    <a:pt x="14822" y="14799"/>
                    <a:pt x="14883" y="14774"/>
                    <a:pt x="14957" y="14762"/>
                  </a:cubicBezTo>
                  <a:cubicBezTo>
                    <a:pt x="14993" y="14750"/>
                    <a:pt x="15017" y="14725"/>
                    <a:pt x="15055" y="14701"/>
                  </a:cubicBezTo>
                  <a:cubicBezTo>
                    <a:pt x="15091" y="14676"/>
                    <a:pt x="15115" y="14640"/>
                    <a:pt x="15140" y="14616"/>
                  </a:cubicBezTo>
                  <a:cubicBezTo>
                    <a:pt x="15140" y="14542"/>
                    <a:pt x="15152" y="14481"/>
                    <a:pt x="15213" y="14432"/>
                  </a:cubicBezTo>
                  <a:cubicBezTo>
                    <a:pt x="15226" y="14396"/>
                    <a:pt x="15226" y="14347"/>
                    <a:pt x="15250" y="14310"/>
                  </a:cubicBezTo>
                  <a:cubicBezTo>
                    <a:pt x="16167" y="13136"/>
                    <a:pt x="17023" y="11913"/>
                    <a:pt x="17647" y="10543"/>
                  </a:cubicBezTo>
                  <a:cubicBezTo>
                    <a:pt x="18344" y="9051"/>
                    <a:pt x="19017" y="7548"/>
                    <a:pt x="19628" y="6019"/>
                  </a:cubicBezTo>
                  <a:cubicBezTo>
                    <a:pt x="20007" y="5089"/>
                    <a:pt x="20374" y="4160"/>
                    <a:pt x="20740" y="3230"/>
                  </a:cubicBezTo>
                  <a:cubicBezTo>
                    <a:pt x="20912" y="2779"/>
                    <a:pt x="21071" y="2314"/>
                    <a:pt x="21230" y="1849"/>
                  </a:cubicBezTo>
                  <a:cubicBezTo>
                    <a:pt x="21278" y="1702"/>
                    <a:pt x="21340" y="1518"/>
                    <a:pt x="21181" y="1421"/>
                  </a:cubicBezTo>
                  <a:cubicBezTo>
                    <a:pt x="21143" y="1399"/>
                    <a:pt x="21108" y="1390"/>
                    <a:pt x="21076" y="1390"/>
                  </a:cubicBezTo>
                  <a:cubicBezTo>
                    <a:pt x="20961" y="1390"/>
                    <a:pt x="20876" y="1504"/>
                    <a:pt x="20789" y="1580"/>
                  </a:cubicBezTo>
                  <a:cubicBezTo>
                    <a:pt x="20582" y="1776"/>
                    <a:pt x="20374" y="1947"/>
                    <a:pt x="20178" y="2154"/>
                  </a:cubicBezTo>
                  <a:cubicBezTo>
                    <a:pt x="19041" y="3341"/>
                    <a:pt x="17892" y="4527"/>
                    <a:pt x="16950" y="5885"/>
                  </a:cubicBezTo>
                  <a:cubicBezTo>
                    <a:pt x="15996" y="7254"/>
                    <a:pt x="15275" y="8722"/>
                    <a:pt x="14590" y="10213"/>
                  </a:cubicBezTo>
                  <a:cubicBezTo>
                    <a:pt x="14419" y="10592"/>
                    <a:pt x="14272" y="10996"/>
                    <a:pt x="14113" y="11387"/>
                  </a:cubicBezTo>
                  <a:cubicBezTo>
                    <a:pt x="14076" y="10250"/>
                    <a:pt x="14186" y="9149"/>
                    <a:pt x="14296" y="8049"/>
                  </a:cubicBezTo>
                  <a:cubicBezTo>
                    <a:pt x="14394" y="7010"/>
                    <a:pt x="14517" y="5970"/>
                    <a:pt x="14590" y="4931"/>
                  </a:cubicBezTo>
                  <a:cubicBezTo>
                    <a:pt x="14651" y="3989"/>
                    <a:pt x="14835" y="3048"/>
                    <a:pt x="14810" y="2081"/>
                  </a:cubicBezTo>
                  <a:cubicBezTo>
                    <a:pt x="14797" y="1616"/>
                    <a:pt x="14859" y="1152"/>
                    <a:pt x="14748" y="687"/>
                  </a:cubicBezTo>
                  <a:cubicBezTo>
                    <a:pt x="14712" y="553"/>
                    <a:pt x="14651" y="455"/>
                    <a:pt x="14504" y="431"/>
                  </a:cubicBezTo>
                  <a:cubicBezTo>
                    <a:pt x="14488" y="427"/>
                    <a:pt x="14473" y="426"/>
                    <a:pt x="14458" y="426"/>
                  </a:cubicBezTo>
                  <a:cubicBezTo>
                    <a:pt x="14363" y="426"/>
                    <a:pt x="14303" y="492"/>
                    <a:pt x="14272" y="577"/>
                  </a:cubicBezTo>
                  <a:cubicBezTo>
                    <a:pt x="14088" y="944"/>
                    <a:pt x="13844" y="1274"/>
                    <a:pt x="13685" y="1653"/>
                  </a:cubicBezTo>
                  <a:cubicBezTo>
                    <a:pt x="13183" y="2901"/>
                    <a:pt x="12841" y="4184"/>
                    <a:pt x="12658" y="5518"/>
                  </a:cubicBezTo>
                  <a:cubicBezTo>
                    <a:pt x="12425" y="7303"/>
                    <a:pt x="12291" y="9088"/>
                    <a:pt x="12327" y="10886"/>
                  </a:cubicBezTo>
                  <a:cubicBezTo>
                    <a:pt x="12364" y="12194"/>
                    <a:pt x="12498" y="13478"/>
                    <a:pt x="12743" y="14750"/>
                  </a:cubicBezTo>
                  <a:cubicBezTo>
                    <a:pt x="12816" y="15105"/>
                    <a:pt x="12865" y="15447"/>
                    <a:pt x="12951" y="15899"/>
                  </a:cubicBezTo>
                  <a:cubicBezTo>
                    <a:pt x="12547" y="15410"/>
                    <a:pt x="12352" y="14934"/>
                    <a:pt x="12278" y="14445"/>
                  </a:cubicBezTo>
                  <a:cubicBezTo>
                    <a:pt x="11985" y="12598"/>
                    <a:pt x="11324" y="10849"/>
                    <a:pt x="10811" y="9064"/>
                  </a:cubicBezTo>
                  <a:cubicBezTo>
                    <a:pt x="10530" y="8122"/>
                    <a:pt x="10139" y="7205"/>
                    <a:pt x="9894" y="6251"/>
                  </a:cubicBezTo>
                  <a:cubicBezTo>
                    <a:pt x="9674" y="5395"/>
                    <a:pt x="9258" y="4613"/>
                    <a:pt x="8830" y="3830"/>
                  </a:cubicBezTo>
                  <a:cubicBezTo>
                    <a:pt x="8476" y="3182"/>
                    <a:pt x="7987" y="2619"/>
                    <a:pt x="7558" y="2008"/>
                  </a:cubicBezTo>
                  <a:cubicBezTo>
                    <a:pt x="7057" y="1311"/>
                    <a:pt x="6544" y="638"/>
                    <a:pt x="5883" y="76"/>
                  </a:cubicBezTo>
                  <a:cubicBezTo>
                    <a:pt x="5800" y="28"/>
                    <a:pt x="5717" y="1"/>
                    <a:pt x="5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-7871558" flipH="1">
              <a:off x="-779371" y="2346406"/>
              <a:ext cx="1482845" cy="3764740"/>
            </a:xfrm>
            <a:custGeom>
              <a:avLst/>
              <a:gdLst/>
              <a:ahLst/>
              <a:cxnLst/>
              <a:rect l="l" t="t" r="r" b="b"/>
              <a:pathLst>
                <a:path w="20508" h="52067" extrusionOk="0">
                  <a:moveTo>
                    <a:pt x="20427" y="1"/>
                  </a:moveTo>
                  <a:cubicBezTo>
                    <a:pt x="20407" y="1"/>
                    <a:pt x="20386" y="7"/>
                    <a:pt x="20374" y="20"/>
                  </a:cubicBezTo>
                  <a:cubicBezTo>
                    <a:pt x="20300" y="69"/>
                    <a:pt x="20227" y="118"/>
                    <a:pt x="20178" y="191"/>
                  </a:cubicBezTo>
                  <a:cubicBezTo>
                    <a:pt x="19909" y="533"/>
                    <a:pt x="19640" y="876"/>
                    <a:pt x="19383" y="1218"/>
                  </a:cubicBezTo>
                  <a:cubicBezTo>
                    <a:pt x="18184" y="2795"/>
                    <a:pt x="16961" y="4373"/>
                    <a:pt x="15714" y="5926"/>
                  </a:cubicBezTo>
                  <a:cubicBezTo>
                    <a:pt x="15469" y="6219"/>
                    <a:pt x="15225" y="6525"/>
                    <a:pt x="15005" y="6831"/>
                  </a:cubicBezTo>
                  <a:cubicBezTo>
                    <a:pt x="14895" y="6977"/>
                    <a:pt x="14773" y="7026"/>
                    <a:pt x="14589" y="7039"/>
                  </a:cubicBezTo>
                  <a:cubicBezTo>
                    <a:pt x="13122" y="7173"/>
                    <a:pt x="11691" y="7540"/>
                    <a:pt x="10346" y="8286"/>
                  </a:cubicBezTo>
                  <a:cubicBezTo>
                    <a:pt x="9930" y="8506"/>
                    <a:pt x="9526" y="8763"/>
                    <a:pt x="9184" y="9069"/>
                  </a:cubicBezTo>
                  <a:cubicBezTo>
                    <a:pt x="9013" y="9216"/>
                    <a:pt x="8854" y="9374"/>
                    <a:pt x="8744" y="9545"/>
                  </a:cubicBezTo>
                  <a:cubicBezTo>
                    <a:pt x="8695" y="9619"/>
                    <a:pt x="8659" y="9705"/>
                    <a:pt x="8646" y="9790"/>
                  </a:cubicBezTo>
                  <a:cubicBezTo>
                    <a:pt x="8622" y="9900"/>
                    <a:pt x="8683" y="9985"/>
                    <a:pt x="8817" y="10010"/>
                  </a:cubicBezTo>
                  <a:cubicBezTo>
                    <a:pt x="8869" y="10019"/>
                    <a:pt x="8934" y="10027"/>
                    <a:pt x="8997" y="10027"/>
                  </a:cubicBezTo>
                  <a:cubicBezTo>
                    <a:pt x="9023" y="10027"/>
                    <a:pt x="9049" y="10026"/>
                    <a:pt x="9074" y="10023"/>
                  </a:cubicBezTo>
                  <a:cubicBezTo>
                    <a:pt x="9246" y="9985"/>
                    <a:pt x="9417" y="9961"/>
                    <a:pt x="9575" y="9900"/>
                  </a:cubicBezTo>
                  <a:cubicBezTo>
                    <a:pt x="9893" y="9790"/>
                    <a:pt x="10211" y="9668"/>
                    <a:pt x="10517" y="9534"/>
                  </a:cubicBezTo>
                  <a:cubicBezTo>
                    <a:pt x="11165" y="9240"/>
                    <a:pt x="11765" y="8909"/>
                    <a:pt x="12352" y="8543"/>
                  </a:cubicBezTo>
                  <a:cubicBezTo>
                    <a:pt x="13012" y="8127"/>
                    <a:pt x="13697" y="7748"/>
                    <a:pt x="14393" y="7393"/>
                  </a:cubicBezTo>
                  <a:cubicBezTo>
                    <a:pt x="14442" y="7369"/>
                    <a:pt x="14504" y="7344"/>
                    <a:pt x="14614" y="7295"/>
                  </a:cubicBezTo>
                  <a:lnTo>
                    <a:pt x="14614" y="7295"/>
                  </a:lnTo>
                  <a:cubicBezTo>
                    <a:pt x="14369" y="7662"/>
                    <a:pt x="14124" y="7956"/>
                    <a:pt x="13904" y="8262"/>
                  </a:cubicBezTo>
                  <a:cubicBezTo>
                    <a:pt x="13672" y="8567"/>
                    <a:pt x="13440" y="8873"/>
                    <a:pt x="13219" y="9178"/>
                  </a:cubicBezTo>
                  <a:cubicBezTo>
                    <a:pt x="12999" y="9485"/>
                    <a:pt x="12779" y="9790"/>
                    <a:pt x="12572" y="10096"/>
                  </a:cubicBezTo>
                  <a:cubicBezTo>
                    <a:pt x="12352" y="10401"/>
                    <a:pt x="12132" y="10719"/>
                    <a:pt x="11911" y="11050"/>
                  </a:cubicBezTo>
                  <a:cubicBezTo>
                    <a:pt x="11838" y="11062"/>
                    <a:pt x="11776" y="11086"/>
                    <a:pt x="11691" y="11099"/>
                  </a:cubicBezTo>
                  <a:cubicBezTo>
                    <a:pt x="10211" y="11343"/>
                    <a:pt x="8928" y="11955"/>
                    <a:pt x="7827" y="12871"/>
                  </a:cubicBezTo>
                  <a:cubicBezTo>
                    <a:pt x="7436" y="13189"/>
                    <a:pt x="7105" y="13532"/>
                    <a:pt x="6885" y="13960"/>
                  </a:cubicBezTo>
                  <a:cubicBezTo>
                    <a:pt x="6836" y="14058"/>
                    <a:pt x="6800" y="14156"/>
                    <a:pt x="6776" y="14265"/>
                  </a:cubicBezTo>
                  <a:cubicBezTo>
                    <a:pt x="6743" y="14478"/>
                    <a:pt x="6878" y="14617"/>
                    <a:pt x="7116" y="14617"/>
                  </a:cubicBezTo>
                  <a:cubicBezTo>
                    <a:pt x="7151" y="14617"/>
                    <a:pt x="7188" y="14614"/>
                    <a:pt x="7227" y="14608"/>
                  </a:cubicBezTo>
                  <a:cubicBezTo>
                    <a:pt x="7374" y="14583"/>
                    <a:pt x="7534" y="14534"/>
                    <a:pt x="7680" y="14474"/>
                  </a:cubicBezTo>
                  <a:cubicBezTo>
                    <a:pt x="7937" y="14339"/>
                    <a:pt x="8194" y="14205"/>
                    <a:pt x="8439" y="14058"/>
                  </a:cubicBezTo>
                  <a:cubicBezTo>
                    <a:pt x="8879" y="13789"/>
                    <a:pt x="9282" y="13471"/>
                    <a:pt x="9661" y="13153"/>
                  </a:cubicBezTo>
                  <a:cubicBezTo>
                    <a:pt x="10102" y="12786"/>
                    <a:pt x="10554" y="12419"/>
                    <a:pt x="11031" y="12089"/>
                  </a:cubicBezTo>
                  <a:lnTo>
                    <a:pt x="11251" y="11942"/>
                  </a:lnTo>
                  <a:cubicBezTo>
                    <a:pt x="11276" y="11955"/>
                    <a:pt x="11287" y="11955"/>
                    <a:pt x="11287" y="11955"/>
                  </a:cubicBezTo>
                  <a:cubicBezTo>
                    <a:pt x="11300" y="11967"/>
                    <a:pt x="11300" y="11979"/>
                    <a:pt x="11287" y="11991"/>
                  </a:cubicBezTo>
                  <a:cubicBezTo>
                    <a:pt x="10640" y="13018"/>
                    <a:pt x="10016" y="14058"/>
                    <a:pt x="9429" y="15121"/>
                  </a:cubicBezTo>
                  <a:cubicBezTo>
                    <a:pt x="8524" y="15305"/>
                    <a:pt x="7717" y="15635"/>
                    <a:pt x="6934" y="16015"/>
                  </a:cubicBezTo>
                  <a:cubicBezTo>
                    <a:pt x="6066" y="16430"/>
                    <a:pt x="5295" y="16944"/>
                    <a:pt x="4672" y="17604"/>
                  </a:cubicBezTo>
                  <a:cubicBezTo>
                    <a:pt x="4513" y="17776"/>
                    <a:pt x="4379" y="17947"/>
                    <a:pt x="4256" y="18130"/>
                  </a:cubicBezTo>
                  <a:cubicBezTo>
                    <a:pt x="4183" y="18240"/>
                    <a:pt x="4134" y="18363"/>
                    <a:pt x="4097" y="18485"/>
                  </a:cubicBezTo>
                  <a:cubicBezTo>
                    <a:pt x="4073" y="18545"/>
                    <a:pt x="4073" y="18619"/>
                    <a:pt x="4085" y="18680"/>
                  </a:cubicBezTo>
                  <a:cubicBezTo>
                    <a:pt x="4120" y="18831"/>
                    <a:pt x="4253" y="18938"/>
                    <a:pt x="4444" y="18938"/>
                  </a:cubicBezTo>
                  <a:cubicBezTo>
                    <a:pt x="4455" y="18938"/>
                    <a:pt x="4466" y="18937"/>
                    <a:pt x="4477" y="18937"/>
                  </a:cubicBezTo>
                  <a:cubicBezTo>
                    <a:pt x="4599" y="18937"/>
                    <a:pt x="4733" y="18912"/>
                    <a:pt x="4843" y="18876"/>
                  </a:cubicBezTo>
                  <a:cubicBezTo>
                    <a:pt x="5039" y="18803"/>
                    <a:pt x="5222" y="18717"/>
                    <a:pt x="5393" y="18632"/>
                  </a:cubicBezTo>
                  <a:cubicBezTo>
                    <a:pt x="6042" y="18276"/>
                    <a:pt x="6616" y="17885"/>
                    <a:pt x="7142" y="17433"/>
                  </a:cubicBezTo>
                  <a:cubicBezTo>
                    <a:pt x="7643" y="17005"/>
                    <a:pt x="8132" y="16564"/>
                    <a:pt x="8670" y="16161"/>
                  </a:cubicBezTo>
                  <a:cubicBezTo>
                    <a:pt x="8732" y="16112"/>
                    <a:pt x="8793" y="16051"/>
                    <a:pt x="8915" y="16026"/>
                  </a:cubicBezTo>
                  <a:lnTo>
                    <a:pt x="8915" y="16026"/>
                  </a:lnTo>
                  <a:cubicBezTo>
                    <a:pt x="8891" y="16088"/>
                    <a:pt x="8866" y="16137"/>
                    <a:pt x="8854" y="16186"/>
                  </a:cubicBezTo>
                  <a:cubicBezTo>
                    <a:pt x="8328" y="17200"/>
                    <a:pt x="7839" y="18216"/>
                    <a:pt x="7387" y="19255"/>
                  </a:cubicBezTo>
                  <a:cubicBezTo>
                    <a:pt x="7338" y="19353"/>
                    <a:pt x="7265" y="19414"/>
                    <a:pt x="7142" y="19463"/>
                  </a:cubicBezTo>
                  <a:cubicBezTo>
                    <a:pt x="6861" y="19573"/>
                    <a:pt x="6567" y="19695"/>
                    <a:pt x="6286" y="19817"/>
                  </a:cubicBezTo>
                  <a:cubicBezTo>
                    <a:pt x="5124" y="20306"/>
                    <a:pt x="4195" y="21016"/>
                    <a:pt x="3461" y="21872"/>
                  </a:cubicBezTo>
                  <a:cubicBezTo>
                    <a:pt x="3217" y="22153"/>
                    <a:pt x="2985" y="22447"/>
                    <a:pt x="2838" y="22777"/>
                  </a:cubicBezTo>
                  <a:cubicBezTo>
                    <a:pt x="2789" y="22887"/>
                    <a:pt x="2752" y="23009"/>
                    <a:pt x="2740" y="23143"/>
                  </a:cubicBezTo>
                  <a:cubicBezTo>
                    <a:pt x="2727" y="23217"/>
                    <a:pt x="2752" y="23290"/>
                    <a:pt x="2789" y="23363"/>
                  </a:cubicBezTo>
                  <a:cubicBezTo>
                    <a:pt x="2858" y="23514"/>
                    <a:pt x="3014" y="23609"/>
                    <a:pt x="3205" y="23609"/>
                  </a:cubicBezTo>
                  <a:cubicBezTo>
                    <a:pt x="3217" y="23609"/>
                    <a:pt x="3229" y="23609"/>
                    <a:pt x="3241" y="23608"/>
                  </a:cubicBezTo>
                  <a:cubicBezTo>
                    <a:pt x="3376" y="23596"/>
                    <a:pt x="3510" y="23584"/>
                    <a:pt x="3621" y="23535"/>
                  </a:cubicBezTo>
                  <a:cubicBezTo>
                    <a:pt x="3804" y="23461"/>
                    <a:pt x="3999" y="23376"/>
                    <a:pt x="4146" y="23266"/>
                  </a:cubicBezTo>
                  <a:cubicBezTo>
                    <a:pt x="4390" y="23083"/>
                    <a:pt x="4611" y="22899"/>
                    <a:pt x="4819" y="22691"/>
                  </a:cubicBezTo>
                  <a:cubicBezTo>
                    <a:pt x="5369" y="22141"/>
                    <a:pt x="5907" y="21578"/>
                    <a:pt x="6445" y="21028"/>
                  </a:cubicBezTo>
                  <a:cubicBezTo>
                    <a:pt x="6518" y="20955"/>
                    <a:pt x="6567" y="20869"/>
                    <a:pt x="6727" y="20820"/>
                  </a:cubicBezTo>
                  <a:lnTo>
                    <a:pt x="6727" y="20820"/>
                  </a:lnTo>
                  <a:cubicBezTo>
                    <a:pt x="6543" y="21346"/>
                    <a:pt x="6347" y="21823"/>
                    <a:pt x="6164" y="22325"/>
                  </a:cubicBezTo>
                  <a:cubicBezTo>
                    <a:pt x="5993" y="22801"/>
                    <a:pt x="5822" y="23290"/>
                    <a:pt x="5651" y="23792"/>
                  </a:cubicBezTo>
                  <a:cubicBezTo>
                    <a:pt x="5602" y="23804"/>
                    <a:pt x="5553" y="23816"/>
                    <a:pt x="5491" y="23828"/>
                  </a:cubicBezTo>
                  <a:cubicBezTo>
                    <a:pt x="3865" y="24146"/>
                    <a:pt x="2630" y="24868"/>
                    <a:pt x="1749" y="25944"/>
                  </a:cubicBezTo>
                  <a:cubicBezTo>
                    <a:pt x="1640" y="26091"/>
                    <a:pt x="1566" y="26262"/>
                    <a:pt x="1480" y="26421"/>
                  </a:cubicBezTo>
                  <a:cubicBezTo>
                    <a:pt x="1419" y="26518"/>
                    <a:pt x="1419" y="26641"/>
                    <a:pt x="1444" y="26751"/>
                  </a:cubicBezTo>
                  <a:cubicBezTo>
                    <a:pt x="1493" y="26959"/>
                    <a:pt x="1700" y="27105"/>
                    <a:pt x="1969" y="27105"/>
                  </a:cubicBezTo>
                  <a:cubicBezTo>
                    <a:pt x="1996" y="27108"/>
                    <a:pt x="2023" y="27109"/>
                    <a:pt x="2049" y="27109"/>
                  </a:cubicBezTo>
                  <a:cubicBezTo>
                    <a:pt x="2169" y="27109"/>
                    <a:pt x="2287" y="27087"/>
                    <a:pt x="2398" y="27057"/>
                  </a:cubicBezTo>
                  <a:cubicBezTo>
                    <a:pt x="2642" y="26996"/>
                    <a:pt x="2838" y="26885"/>
                    <a:pt x="3034" y="26763"/>
                  </a:cubicBezTo>
                  <a:cubicBezTo>
                    <a:pt x="3474" y="26494"/>
                    <a:pt x="3828" y="26176"/>
                    <a:pt x="4170" y="25822"/>
                  </a:cubicBezTo>
                  <a:cubicBezTo>
                    <a:pt x="4525" y="25455"/>
                    <a:pt x="4880" y="25064"/>
                    <a:pt x="5235" y="24684"/>
                  </a:cubicBezTo>
                  <a:cubicBezTo>
                    <a:pt x="5271" y="24660"/>
                    <a:pt x="5295" y="24635"/>
                    <a:pt x="5357" y="24586"/>
                  </a:cubicBezTo>
                  <a:cubicBezTo>
                    <a:pt x="5369" y="24635"/>
                    <a:pt x="5381" y="24660"/>
                    <a:pt x="5381" y="24684"/>
                  </a:cubicBezTo>
                  <a:cubicBezTo>
                    <a:pt x="5137" y="25553"/>
                    <a:pt x="4892" y="26421"/>
                    <a:pt x="4660" y="27301"/>
                  </a:cubicBezTo>
                  <a:cubicBezTo>
                    <a:pt x="4635" y="27387"/>
                    <a:pt x="4586" y="27448"/>
                    <a:pt x="4477" y="27497"/>
                  </a:cubicBezTo>
                  <a:cubicBezTo>
                    <a:pt x="3425" y="27937"/>
                    <a:pt x="2581" y="28548"/>
                    <a:pt x="1945" y="29319"/>
                  </a:cubicBezTo>
                  <a:cubicBezTo>
                    <a:pt x="1480" y="29882"/>
                    <a:pt x="1175" y="30518"/>
                    <a:pt x="991" y="31202"/>
                  </a:cubicBezTo>
                  <a:cubicBezTo>
                    <a:pt x="955" y="31325"/>
                    <a:pt x="955" y="31459"/>
                    <a:pt x="955" y="31581"/>
                  </a:cubicBezTo>
                  <a:cubicBezTo>
                    <a:pt x="955" y="31654"/>
                    <a:pt x="979" y="31728"/>
                    <a:pt x="1015" y="31801"/>
                  </a:cubicBezTo>
                  <a:cubicBezTo>
                    <a:pt x="1079" y="31919"/>
                    <a:pt x="1218" y="31990"/>
                    <a:pt x="1366" y="31990"/>
                  </a:cubicBezTo>
                  <a:cubicBezTo>
                    <a:pt x="1387" y="31990"/>
                    <a:pt x="1409" y="31988"/>
                    <a:pt x="1431" y="31985"/>
                  </a:cubicBezTo>
                  <a:cubicBezTo>
                    <a:pt x="1553" y="31961"/>
                    <a:pt x="1676" y="31923"/>
                    <a:pt x="1762" y="31863"/>
                  </a:cubicBezTo>
                  <a:cubicBezTo>
                    <a:pt x="1920" y="31752"/>
                    <a:pt x="2067" y="31643"/>
                    <a:pt x="2202" y="31508"/>
                  </a:cubicBezTo>
                  <a:cubicBezTo>
                    <a:pt x="2520" y="31178"/>
                    <a:pt x="2776" y="30811"/>
                    <a:pt x="3021" y="30444"/>
                  </a:cubicBezTo>
                  <a:cubicBezTo>
                    <a:pt x="3400" y="29906"/>
                    <a:pt x="3767" y="29355"/>
                    <a:pt x="4134" y="28817"/>
                  </a:cubicBezTo>
                  <a:cubicBezTo>
                    <a:pt x="4183" y="28744"/>
                    <a:pt x="4244" y="28683"/>
                    <a:pt x="4342" y="28634"/>
                  </a:cubicBezTo>
                  <a:lnTo>
                    <a:pt x="4342" y="28634"/>
                  </a:lnTo>
                  <a:cubicBezTo>
                    <a:pt x="4281" y="28915"/>
                    <a:pt x="4232" y="29197"/>
                    <a:pt x="4183" y="29478"/>
                  </a:cubicBezTo>
                  <a:cubicBezTo>
                    <a:pt x="4061" y="30151"/>
                    <a:pt x="3939" y="30823"/>
                    <a:pt x="3841" y="31508"/>
                  </a:cubicBezTo>
                  <a:cubicBezTo>
                    <a:pt x="3828" y="31654"/>
                    <a:pt x="3743" y="31741"/>
                    <a:pt x="3583" y="31826"/>
                  </a:cubicBezTo>
                  <a:cubicBezTo>
                    <a:pt x="2691" y="32303"/>
                    <a:pt x="1969" y="32902"/>
                    <a:pt x="1419" y="33624"/>
                  </a:cubicBezTo>
                  <a:cubicBezTo>
                    <a:pt x="1077" y="34064"/>
                    <a:pt x="832" y="34553"/>
                    <a:pt x="661" y="35054"/>
                  </a:cubicBezTo>
                  <a:cubicBezTo>
                    <a:pt x="563" y="35323"/>
                    <a:pt x="502" y="35592"/>
                    <a:pt x="515" y="35886"/>
                  </a:cubicBezTo>
                  <a:cubicBezTo>
                    <a:pt x="526" y="36008"/>
                    <a:pt x="551" y="36155"/>
                    <a:pt x="624" y="36290"/>
                  </a:cubicBezTo>
                  <a:cubicBezTo>
                    <a:pt x="697" y="36456"/>
                    <a:pt x="885" y="36542"/>
                    <a:pt x="1097" y="36542"/>
                  </a:cubicBezTo>
                  <a:cubicBezTo>
                    <a:pt x="1134" y="36542"/>
                    <a:pt x="1173" y="36540"/>
                    <a:pt x="1211" y="36534"/>
                  </a:cubicBezTo>
                  <a:cubicBezTo>
                    <a:pt x="1382" y="36510"/>
                    <a:pt x="1529" y="36436"/>
                    <a:pt x="1627" y="36338"/>
                  </a:cubicBezTo>
                  <a:cubicBezTo>
                    <a:pt x="1774" y="36203"/>
                    <a:pt x="1920" y="36057"/>
                    <a:pt x="2018" y="35886"/>
                  </a:cubicBezTo>
                  <a:cubicBezTo>
                    <a:pt x="2300" y="35445"/>
                    <a:pt x="2556" y="35005"/>
                    <a:pt x="2814" y="34540"/>
                  </a:cubicBezTo>
                  <a:cubicBezTo>
                    <a:pt x="3058" y="34088"/>
                    <a:pt x="3290" y="33635"/>
                    <a:pt x="3523" y="33171"/>
                  </a:cubicBezTo>
                  <a:cubicBezTo>
                    <a:pt x="3534" y="33146"/>
                    <a:pt x="3559" y="33122"/>
                    <a:pt x="3621" y="33110"/>
                  </a:cubicBezTo>
                  <a:lnTo>
                    <a:pt x="3621" y="33281"/>
                  </a:lnTo>
                  <a:cubicBezTo>
                    <a:pt x="3572" y="33904"/>
                    <a:pt x="3510" y="34516"/>
                    <a:pt x="3474" y="35127"/>
                  </a:cubicBezTo>
                  <a:cubicBezTo>
                    <a:pt x="3474" y="35299"/>
                    <a:pt x="3400" y="35421"/>
                    <a:pt x="3241" y="35519"/>
                  </a:cubicBezTo>
                  <a:cubicBezTo>
                    <a:pt x="2483" y="35983"/>
                    <a:pt x="1909" y="36570"/>
                    <a:pt x="1419" y="37206"/>
                  </a:cubicBezTo>
                  <a:cubicBezTo>
                    <a:pt x="1138" y="37561"/>
                    <a:pt x="881" y="37940"/>
                    <a:pt x="722" y="38356"/>
                  </a:cubicBezTo>
                  <a:cubicBezTo>
                    <a:pt x="649" y="38564"/>
                    <a:pt x="612" y="38796"/>
                    <a:pt x="575" y="39016"/>
                  </a:cubicBezTo>
                  <a:cubicBezTo>
                    <a:pt x="563" y="39102"/>
                    <a:pt x="588" y="39200"/>
                    <a:pt x="624" y="39285"/>
                  </a:cubicBezTo>
                  <a:cubicBezTo>
                    <a:pt x="707" y="39481"/>
                    <a:pt x="911" y="39590"/>
                    <a:pt x="1142" y="39590"/>
                  </a:cubicBezTo>
                  <a:cubicBezTo>
                    <a:pt x="1185" y="39590"/>
                    <a:pt x="1228" y="39586"/>
                    <a:pt x="1273" y="39579"/>
                  </a:cubicBezTo>
                  <a:cubicBezTo>
                    <a:pt x="1444" y="39554"/>
                    <a:pt x="1578" y="39481"/>
                    <a:pt x="1688" y="39383"/>
                  </a:cubicBezTo>
                  <a:cubicBezTo>
                    <a:pt x="1920" y="39200"/>
                    <a:pt x="2104" y="38980"/>
                    <a:pt x="2238" y="38747"/>
                  </a:cubicBezTo>
                  <a:cubicBezTo>
                    <a:pt x="2532" y="38258"/>
                    <a:pt x="2789" y="37744"/>
                    <a:pt x="2972" y="37206"/>
                  </a:cubicBezTo>
                  <a:cubicBezTo>
                    <a:pt x="3070" y="36901"/>
                    <a:pt x="3180" y="36583"/>
                    <a:pt x="3290" y="36277"/>
                  </a:cubicBezTo>
                  <a:cubicBezTo>
                    <a:pt x="3314" y="36216"/>
                    <a:pt x="3352" y="36155"/>
                    <a:pt x="3388" y="36069"/>
                  </a:cubicBezTo>
                  <a:cubicBezTo>
                    <a:pt x="3412" y="36130"/>
                    <a:pt x="3425" y="36155"/>
                    <a:pt x="3425" y="36179"/>
                  </a:cubicBezTo>
                  <a:cubicBezTo>
                    <a:pt x="3437" y="37182"/>
                    <a:pt x="3437" y="38184"/>
                    <a:pt x="3461" y="39200"/>
                  </a:cubicBezTo>
                  <a:cubicBezTo>
                    <a:pt x="3400" y="39224"/>
                    <a:pt x="3327" y="39249"/>
                    <a:pt x="3265" y="39273"/>
                  </a:cubicBezTo>
                  <a:cubicBezTo>
                    <a:pt x="2838" y="39396"/>
                    <a:pt x="2458" y="39567"/>
                    <a:pt x="2104" y="39762"/>
                  </a:cubicBezTo>
                  <a:cubicBezTo>
                    <a:pt x="1444" y="40117"/>
                    <a:pt x="844" y="40521"/>
                    <a:pt x="392" y="41034"/>
                  </a:cubicBezTo>
                  <a:cubicBezTo>
                    <a:pt x="221" y="41230"/>
                    <a:pt x="123" y="41450"/>
                    <a:pt x="50" y="41682"/>
                  </a:cubicBezTo>
                  <a:cubicBezTo>
                    <a:pt x="1" y="41829"/>
                    <a:pt x="1" y="41975"/>
                    <a:pt x="74" y="42147"/>
                  </a:cubicBezTo>
                  <a:cubicBezTo>
                    <a:pt x="164" y="42327"/>
                    <a:pt x="358" y="42456"/>
                    <a:pt x="608" y="42456"/>
                  </a:cubicBezTo>
                  <a:cubicBezTo>
                    <a:pt x="629" y="42456"/>
                    <a:pt x="651" y="42455"/>
                    <a:pt x="673" y="42453"/>
                  </a:cubicBezTo>
                  <a:cubicBezTo>
                    <a:pt x="795" y="42453"/>
                    <a:pt x="930" y="42428"/>
                    <a:pt x="1040" y="42379"/>
                  </a:cubicBezTo>
                  <a:cubicBezTo>
                    <a:pt x="1260" y="42282"/>
                    <a:pt x="1468" y="42171"/>
                    <a:pt x="1651" y="42049"/>
                  </a:cubicBezTo>
                  <a:cubicBezTo>
                    <a:pt x="2165" y="41706"/>
                    <a:pt x="2532" y="41279"/>
                    <a:pt x="2874" y="40839"/>
                  </a:cubicBezTo>
                  <a:cubicBezTo>
                    <a:pt x="3034" y="40630"/>
                    <a:pt x="3192" y="40410"/>
                    <a:pt x="3352" y="40190"/>
                  </a:cubicBezTo>
                  <a:cubicBezTo>
                    <a:pt x="3388" y="40141"/>
                    <a:pt x="3437" y="40105"/>
                    <a:pt x="3498" y="40031"/>
                  </a:cubicBezTo>
                  <a:cubicBezTo>
                    <a:pt x="3596" y="40288"/>
                    <a:pt x="3572" y="40496"/>
                    <a:pt x="3608" y="40704"/>
                  </a:cubicBezTo>
                  <a:cubicBezTo>
                    <a:pt x="3645" y="40936"/>
                    <a:pt x="3669" y="41156"/>
                    <a:pt x="3706" y="41388"/>
                  </a:cubicBezTo>
                  <a:cubicBezTo>
                    <a:pt x="3730" y="41608"/>
                    <a:pt x="3767" y="41841"/>
                    <a:pt x="3816" y="42073"/>
                  </a:cubicBezTo>
                  <a:cubicBezTo>
                    <a:pt x="3730" y="42135"/>
                    <a:pt x="3632" y="42208"/>
                    <a:pt x="3534" y="42269"/>
                  </a:cubicBezTo>
                  <a:cubicBezTo>
                    <a:pt x="2899" y="42697"/>
                    <a:pt x="2373" y="43198"/>
                    <a:pt x="1994" y="43773"/>
                  </a:cubicBezTo>
                  <a:cubicBezTo>
                    <a:pt x="1725" y="44201"/>
                    <a:pt x="1517" y="44641"/>
                    <a:pt x="1468" y="45143"/>
                  </a:cubicBezTo>
                  <a:cubicBezTo>
                    <a:pt x="1456" y="45326"/>
                    <a:pt x="1456" y="45522"/>
                    <a:pt x="1529" y="45717"/>
                  </a:cubicBezTo>
                  <a:cubicBezTo>
                    <a:pt x="1635" y="46018"/>
                    <a:pt x="1875" y="46184"/>
                    <a:pt x="2162" y="46184"/>
                  </a:cubicBezTo>
                  <a:cubicBezTo>
                    <a:pt x="2272" y="46184"/>
                    <a:pt x="2389" y="46160"/>
                    <a:pt x="2507" y="46109"/>
                  </a:cubicBezTo>
                  <a:cubicBezTo>
                    <a:pt x="2850" y="45975"/>
                    <a:pt x="3058" y="45742"/>
                    <a:pt x="3217" y="45485"/>
                  </a:cubicBezTo>
                  <a:cubicBezTo>
                    <a:pt x="3498" y="45032"/>
                    <a:pt x="3681" y="44543"/>
                    <a:pt x="3841" y="44042"/>
                  </a:cubicBezTo>
                  <a:cubicBezTo>
                    <a:pt x="3901" y="43847"/>
                    <a:pt x="3963" y="43638"/>
                    <a:pt x="4024" y="43443"/>
                  </a:cubicBezTo>
                  <a:cubicBezTo>
                    <a:pt x="4170" y="43480"/>
                    <a:pt x="4134" y="43541"/>
                    <a:pt x="4146" y="43589"/>
                  </a:cubicBezTo>
                  <a:cubicBezTo>
                    <a:pt x="4330" y="44152"/>
                    <a:pt x="4501" y="44727"/>
                    <a:pt x="4684" y="45290"/>
                  </a:cubicBezTo>
                  <a:cubicBezTo>
                    <a:pt x="4746" y="45497"/>
                    <a:pt x="4831" y="45705"/>
                    <a:pt x="4904" y="45888"/>
                  </a:cubicBezTo>
                  <a:cubicBezTo>
                    <a:pt x="4708" y="46146"/>
                    <a:pt x="4501" y="46366"/>
                    <a:pt x="4342" y="46610"/>
                  </a:cubicBezTo>
                  <a:cubicBezTo>
                    <a:pt x="4110" y="46940"/>
                    <a:pt x="3975" y="47307"/>
                    <a:pt x="3926" y="47711"/>
                  </a:cubicBezTo>
                  <a:cubicBezTo>
                    <a:pt x="3890" y="48138"/>
                    <a:pt x="3999" y="48591"/>
                    <a:pt x="4232" y="49068"/>
                  </a:cubicBezTo>
                  <a:cubicBezTo>
                    <a:pt x="4268" y="49154"/>
                    <a:pt x="4330" y="49239"/>
                    <a:pt x="4390" y="49325"/>
                  </a:cubicBezTo>
                  <a:cubicBezTo>
                    <a:pt x="4526" y="49476"/>
                    <a:pt x="4697" y="49559"/>
                    <a:pt x="4857" y="49559"/>
                  </a:cubicBezTo>
                  <a:cubicBezTo>
                    <a:pt x="4944" y="49559"/>
                    <a:pt x="5027" y="49535"/>
                    <a:pt x="5100" y="49484"/>
                  </a:cubicBezTo>
                  <a:cubicBezTo>
                    <a:pt x="5246" y="49386"/>
                    <a:pt x="5333" y="49239"/>
                    <a:pt x="5357" y="49081"/>
                  </a:cubicBezTo>
                  <a:cubicBezTo>
                    <a:pt x="5393" y="48787"/>
                    <a:pt x="5418" y="48481"/>
                    <a:pt x="5430" y="48176"/>
                  </a:cubicBezTo>
                  <a:cubicBezTo>
                    <a:pt x="5442" y="47907"/>
                    <a:pt x="5442" y="47638"/>
                    <a:pt x="5442" y="47380"/>
                  </a:cubicBezTo>
                  <a:cubicBezTo>
                    <a:pt x="5455" y="47331"/>
                    <a:pt x="5479" y="47282"/>
                    <a:pt x="5504" y="47197"/>
                  </a:cubicBezTo>
                  <a:cubicBezTo>
                    <a:pt x="5577" y="47307"/>
                    <a:pt x="5613" y="47380"/>
                    <a:pt x="5662" y="47442"/>
                  </a:cubicBezTo>
                  <a:cubicBezTo>
                    <a:pt x="5809" y="47674"/>
                    <a:pt x="5956" y="47918"/>
                    <a:pt x="6115" y="48151"/>
                  </a:cubicBezTo>
                  <a:cubicBezTo>
                    <a:pt x="6274" y="48396"/>
                    <a:pt x="6458" y="48652"/>
                    <a:pt x="6616" y="48897"/>
                  </a:cubicBezTo>
                  <a:cubicBezTo>
                    <a:pt x="6996" y="49484"/>
                    <a:pt x="7460" y="50059"/>
                    <a:pt x="8010" y="50609"/>
                  </a:cubicBezTo>
                  <a:cubicBezTo>
                    <a:pt x="8439" y="51037"/>
                    <a:pt x="8915" y="51440"/>
                    <a:pt x="9502" y="51771"/>
                  </a:cubicBezTo>
                  <a:cubicBezTo>
                    <a:pt x="9686" y="51869"/>
                    <a:pt x="9893" y="51967"/>
                    <a:pt x="10089" y="52027"/>
                  </a:cubicBezTo>
                  <a:cubicBezTo>
                    <a:pt x="10161" y="52054"/>
                    <a:pt x="10224" y="52066"/>
                    <a:pt x="10278" y="52066"/>
                  </a:cubicBezTo>
                  <a:cubicBezTo>
                    <a:pt x="10401" y="52066"/>
                    <a:pt x="10476" y="52003"/>
                    <a:pt x="10493" y="51893"/>
                  </a:cubicBezTo>
                  <a:cubicBezTo>
                    <a:pt x="10493" y="51771"/>
                    <a:pt x="10431" y="51649"/>
                    <a:pt x="10358" y="51514"/>
                  </a:cubicBezTo>
                  <a:cubicBezTo>
                    <a:pt x="10162" y="51196"/>
                    <a:pt x="9918" y="50878"/>
                    <a:pt x="9600" y="50584"/>
                  </a:cubicBezTo>
                  <a:cubicBezTo>
                    <a:pt x="9221" y="50230"/>
                    <a:pt x="8842" y="49875"/>
                    <a:pt x="8450" y="49533"/>
                  </a:cubicBezTo>
                  <a:cubicBezTo>
                    <a:pt x="7803" y="48946"/>
                    <a:pt x="7154" y="48371"/>
                    <a:pt x="6592" y="47772"/>
                  </a:cubicBezTo>
                  <a:cubicBezTo>
                    <a:pt x="6372" y="47540"/>
                    <a:pt x="6213" y="47307"/>
                    <a:pt x="6115" y="47062"/>
                  </a:cubicBezTo>
                  <a:cubicBezTo>
                    <a:pt x="5920" y="46598"/>
                    <a:pt x="5724" y="46133"/>
                    <a:pt x="5577" y="45657"/>
                  </a:cubicBezTo>
                  <a:cubicBezTo>
                    <a:pt x="5699" y="45657"/>
                    <a:pt x="5724" y="45730"/>
                    <a:pt x="5760" y="45779"/>
                  </a:cubicBezTo>
                  <a:cubicBezTo>
                    <a:pt x="6494" y="46622"/>
                    <a:pt x="7436" y="47331"/>
                    <a:pt x="8548" y="47956"/>
                  </a:cubicBezTo>
                  <a:cubicBezTo>
                    <a:pt x="8939" y="48163"/>
                    <a:pt x="9331" y="48359"/>
                    <a:pt x="9759" y="48505"/>
                  </a:cubicBezTo>
                  <a:cubicBezTo>
                    <a:pt x="9918" y="48554"/>
                    <a:pt x="10077" y="48603"/>
                    <a:pt x="10224" y="48616"/>
                  </a:cubicBezTo>
                  <a:cubicBezTo>
                    <a:pt x="10267" y="48622"/>
                    <a:pt x="10306" y="48625"/>
                    <a:pt x="10342" y="48625"/>
                  </a:cubicBezTo>
                  <a:cubicBezTo>
                    <a:pt x="10587" y="48625"/>
                    <a:pt x="10685" y="48486"/>
                    <a:pt x="10578" y="48273"/>
                  </a:cubicBezTo>
                  <a:cubicBezTo>
                    <a:pt x="10505" y="48138"/>
                    <a:pt x="10395" y="48004"/>
                    <a:pt x="10285" y="47882"/>
                  </a:cubicBezTo>
                  <a:cubicBezTo>
                    <a:pt x="9942" y="47515"/>
                    <a:pt x="9539" y="47185"/>
                    <a:pt x="9123" y="46867"/>
                  </a:cubicBezTo>
                  <a:cubicBezTo>
                    <a:pt x="8573" y="46464"/>
                    <a:pt x="7974" y="46097"/>
                    <a:pt x="7387" y="45730"/>
                  </a:cubicBezTo>
                  <a:cubicBezTo>
                    <a:pt x="6689" y="45301"/>
                    <a:pt x="6005" y="44861"/>
                    <a:pt x="5357" y="44409"/>
                  </a:cubicBezTo>
                  <a:cubicBezTo>
                    <a:pt x="5222" y="44323"/>
                    <a:pt x="5124" y="44225"/>
                    <a:pt x="5088" y="44103"/>
                  </a:cubicBezTo>
                  <a:cubicBezTo>
                    <a:pt x="4868" y="43296"/>
                    <a:pt x="4697" y="42489"/>
                    <a:pt x="4574" y="41695"/>
                  </a:cubicBezTo>
                  <a:cubicBezTo>
                    <a:pt x="4562" y="41657"/>
                    <a:pt x="4574" y="41621"/>
                    <a:pt x="4574" y="41548"/>
                  </a:cubicBezTo>
                  <a:cubicBezTo>
                    <a:pt x="4672" y="41670"/>
                    <a:pt x="4733" y="41743"/>
                    <a:pt x="4795" y="41829"/>
                  </a:cubicBezTo>
                  <a:cubicBezTo>
                    <a:pt x="5504" y="42733"/>
                    <a:pt x="6420" y="43529"/>
                    <a:pt x="7594" y="44189"/>
                  </a:cubicBezTo>
                  <a:cubicBezTo>
                    <a:pt x="7974" y="44409"/>
                    <a:pt x="8377" y="44592"/>
                    <a:pt x="8805" y="44752"/>
                  </a:cubicBezTo>
                  <a:cubicBezTo>
                    <a:pt x="9001" y="44825"/>
                    <a:pt x="9209" y="44874"/>
                    <a:pt x="9417" y="44886"/>
                  </a:cubicBezTo>
                  <a:cubicBezTo>
                    <a:pt x="9443" y="44888"/>
                    <a:pt x="9467" y="44889"/>
                    <a:pt x="9491" y="44889"/>
                  </a:cubicBezTo>
                  <a:cubicBezTo>
                    <a:pt x="9768" y="44889"/>
                    <a:pt x="9887" y="44757"/>
                    <a:pt x="9808" y="44532"/>
                  </a:cubicBezTo>
                  <a:cubicBezTo>
                    <a:pt x="9759" y="44372"/>
                    <a:pt x="9661" y="44214"/>
                    <a:pt x="9515" y="44079"/>
                  </a:cubicBezTo>
                  <a:cubicBezTo>
                    <a:pt x="9295" y="43859"/>
                    <a:pt x="9074" y="43627"/>
                    <a:pt x="8830" y="43418"/>
                  </a:cubicBezTo>
                  <a:cubicBezTo>
                    <a:pt x="8341" y="43003"/>
                    <a:pt x="7790" y="42636"/>
                    <a:pt x="7227" y="42293"/>
                  </a:cubicBezTo>
                  <a:cubicBezTo>
                    <a:pt x="7020" y="42159"/>
                    <a:pt x="6800" y="42037"/>
                    <a:pt x="6592" y="41902"/>
                  </a:cubicBezTo>
                  <a:cubicBezTo>
                    <a:pt x="5858" y="41462"/>
                    <a:pt x="5210" y="40961"/>
                    <a:pt x="4574" y="40447"/>
                  </a:cubicBezTo>
                  <a:cubicBezTo>
                    <a:pt x="4439" y="40337"/>
                    <a:pt x="4390" y="40227"/>
                    <a:pt x="4379" y="40105"/>
                  </a:cubicBezTo>
                  <a:cubicBezTo>
                    <a:pt x="4354" y="39371"/>
                    <a:pt x="4317" y="38637"/>
                    <a:pt x="4305" y="37904"/>
                  </a:cubicBezTo>
                  <a:cubicBezTo>
                    <a:pt x="4293" y="37769"/>
                    <a:pt x="4281" y="37635"/>
                    <a:pt x="4317" y="37500"/>
                  </a:cubicBezTo>
                  <a:cubicBezTo>
                    <a:pt x="4428" y="37537"/>
                    <a:pt x="4452" y="37597"/>
                    <a:pt x="4488" y="37659"/>
                  </a:cubicBezTo>
                  <a:cubicBezTo>
                    <a:pt x="4892" y="38258"/>
                    <a:pt x="5393" y="38833"/>
                    <a:pt x="5980" y="39371"/>
                  </a:cubicBezTo>
                  <a:cubicBezTo>
                    <a:pt x="6518" y="39872"/>
                    <a:pt x="7130" y="40325"/>
                    <a:pt x="7839" y="40692"/>
                  </a:cubicBezTo>
                  <a:cubicBezTo>
                    <a:pt x="8010" y="40777"/>
                    <a:pt x="8194" y="40850"/>
                    <a:pt x="8377" y="40924"/>
                  </a:cubicBezTo>
                  <a:cubicBezTo>
                    <a:pt x="8439" y="40948"/>
                    <a:pt x="8499" y="40973"/>
                    <a:pt x="8561" y="40985"/>
                  </a:cubicBezTo>
                  <a:cubicBezTo>
                    <a:pt x="8625" y="40999"/>
                    <a:pt x="8683" y="41006"/>
                    <a:pt x="8736" y="41006"/>
                  </a:cubicBezTo>
                  <a:cubicBezTo>
                    <a:pt x="8956" y="41006"/>
                    <a:pt x="9072" y="40887"/>
                    <a:pt x="9013" y="40679"/>
                  </a:cubicBezTo>
                  <a:cubicBezTo>
                    <a:pt x="8977" y="40570"/>
                    <a:pt x="8915" y="40459"/>
                    <a:pt x="8830" y="40349"/>
                  </a:cubicBezTo>
                  <a:cubicBezTo>
                    <a:pt x="8719" y="40214"/>
                    <a:pt x="8585" y="40068"/>
                    <a:pt x="8450" y="39934"/>
                  </a:cubicBezTo>
                  <a:cubicBezTo>
                    <a:pt x="7925" y="39407"/>
                    <a:pt x="7325" y="38906"/>
                    <a:pt x="6702" y="38429"/>
                  </a:cubicBezTo>
                  <a:cubicBezTo>
                    <a:pt x="6176" y="38038"/>
                    <a:pt x="5651" y="37635"/>
                    <a:pt x="5137" y="37243"/>
                  </a:cubicBezTo>
                  <a:cubicBezTo>
                    <a:pt x="4917" y="37072"/>
                    <a:pt x="4721" y="36888"/>
                    <a:pt x="4501" y="36717"/>
                  </a:cubicBezTo>
                  <a:cubicBezTo>
                    <a:pt x="4366" y="36595"/>
                    <a:pt x="4305" y="36485"/>
                    <a:pt x="4317" y="36350"/>
                  </a:cubicBezTo>
                  <a:cubicBezTo>
                    <a:pt x="4354" y="35763"/>
                    <a:pt x="4390" y="35165"/>
                    <a:pt x="4428" y="34578"/>
                  </a:cubicBezTo>
                  <a:cubicBezTo>
                    <a:pt x="4439" y="34467"/>
                    <a:pt x="4452" y="34357"/>
                    <a:pt x="4464" y="34222"/>
                  </a:cubicBezTo>
                  <a:cubicBezTo>
                    <a:pt x="4599" y="34284"/>
                    <a:pt x="4648" y="34369"/>
                    <a:pt x="4697" y="34443"/>
                  </a:cubicBezTo>
                  <a:cubicBezTo>
                    <a:pt x="5100" y="34883"/>
                    <a:pt x="5553" y="35287"/>
                    <a:pt x="6091" y="35641"/>
                  </a:cubicBezTo>
                  <a:cubicBezTo>
                    <a:pt x="6824" y="36118"/>
                    <a:pt x="7619" y="36461"/>
                    <a:pt x="8475" y="36681"/>
                  </a:cubicBezTo>
                  <a:cubicBezTo>
                    <a:pt x="8610" y="36717"/>
                    <a:pt x="8744" y="36741"/>
                    <a:pt x="8879" y="36754"/>
                  </a:cubicBezTo>
                  <a:cubicBezTo>
                    <a:pt x="8919" y="36759"/>
                    <a:pt x="8957" y="36762"/>
                    <a:pt x="8994" y="36762"/>
                  </a:cubicBezTo>
                  <a:cubicBezTo>
                    <a:pt x="9048" y="36762"/>
                    <a:pt x="9102" y="36756"/>
                    <a:pt x="9160" y="36741"/>
                  </a:cubicBezTo>
                  <a:cubicBezTo>
                    <a:pt x="9368" y="36705"/>
                    <a:pt x="9441" y="36570"/>
                    <a:pt x="9319" y="36387"/>
                  </a:cubicBezTo>
                  <a:cubicBezTo>
                    <a:pt x="9257" y="36301"/>
                    <a:pt x="9172" y="36216"/>
                    <a:pt x="9086" y="36143"/>
                  </a:cubicBezTo>
                  <a:cubicBezTo>
                    <a:pt x="8915" y="36008"/>
                    <a:pt x="8744" y="35886"/>
                    <a:pt x="8561" y="35763"/>
                  </a:cubicBezTo>
                  <a:cubicBezTo>
                    <a:pt x="7925" y="35347"/>
                    <a:pt x="7240" y="34981"/>
                    <a:pt x="6555" y="34626"/>
                  </a:cubicBezTo>
                  <a:cubicBezTo>
                    <a:pt x="5920" y="34284"/>
                    <a:pt x="5308" y="33917"/>
                    <a:pt x="4721" y="33538"/>
                  </a:cubicBezTo>
                  <a:cubicBezTo>
                    <a:pt x="4672" y="33489"/>
                    <a:pt x="4611" y="33453"/>
                    <a:pt x="4550" y="33404"/>
                  </a:cubicBezTo>
                  <a:cubicBezTo>
                    <a:pt x="4635" y="32548"/>
                    <a:pt x="4770" y="31703"/>
                    <a:pt x="4904" y="30860"/>
                  </a:cubicBezTo>
                  <a:cubicBezTo>
                    <a:pt x="4917" y="30811"/>
                    <a:pt x="4941" y="30762"/>
                    <a:pt x="4977" y="30701"/>
                  </a:cubicBezTo>
                  <a:cubicBezTo>
                    <a:pt x="5039" y="30762"/>
                    <a:pt x="5100" y="30811"/>
                    <a:pt x="5149" y="30872"/>
                  </a:cubicBezTo>
                  <a:cubicBezTo>
                    <a:pt x="6005" y="31826"/>
                    <a:pt x="7118" y="32608"/>
                    <a:pt x="8401" y="33232"/>
                  </a:cubicBezTo>
                  <a:cubicBezTo>
                    <a:pt x="8744" y="33391"/>
                    <a:pt x="9086" y="33526"/>
                    <a:pt x="9466" y="33587"/>
                  </a:cubicBezTo>
                  <a:cubicBezTo>
                    <a:pt x="9555" y="33604"/>
                    <a:pt x="9651" y="33616"/>
                    <a:pt x="9743" y="33616"/>
                  </a:cubicBezTo>
                  <a:cubicBezTo>
                    <a:pt x="9778" y="33616"/>
                    <a:pt x="9811" y="33614"/>
                    <a:pt x="9844" y="33611"/>
                  </a:cubicBezTo>
                  <a:cubicBezTo>
                    <a:pt x="10089" y="33587"/>
                    <a:pt x="10200" y="33440"/>
                    <a:pt x="10126" y="33244"/>
                  </a:cubicBezTo>
                  <a:cubicBezTo>
                    <a:pt x="10077" y="33135"/>
                    <a:pt x="10016" y="33024"/>
                    <a:pt x="9918" y="32939"/>
                  </a:cubicBezTo>
                  <a:cubicBezTo>
                    <a:pt x="9771" y="32779"/>
                    <a:pt x="9588" y="32621"/>
                    <a:pt x="9404" y="32486"/>
                  </a:cubicBezTo>
                  <a:cubicBezTo>
                    <a:pt x="8891" y="32107"/>
                    <a:pt x="8341" y="31777"/>
                    <a:pt x="7754" y="31496"/>
                  </a:cubicBezTo>
                  <a:cubicBezTo>
                    <a:pt x="6885" y="31080"/>
                    <a:pt x="6091" y="30603"/>
                    <a:pt x="5344" y="30077"/>
                  </a:cubicBezTo>
                  <a:cubicBezTo>
                    <a:pt x="5320" y="30053"/>
                    <a:pt x="5295" y="30029"/>
                    <a:pt x="5259" y="30016"/>
                  </a:cubicBezTo>
                  <a:cubicBezTo>
                    <a:pt x="5112" y="29942"/>
                    <a:pt x="5088" y="29845"/>
                    <a:pt x="5112" y="29735"/>
                  </a:cubicBezTo>
                  <a:cubicBezTo>
                    <a:pt x="5186" y="29417"/>
                    <a:pt x="5235" y="29099"/>
                    <a:pt x="5308" y="28793"/>
                  </a:cubicBezTo>
                  <a:cubicBezTo>
                    <a:pt x="5504" y="27999"/>
                    <a:pt x="5699" y="27203"/>
                    <a:pt x="5895" y="26421"/>
                  </a:cubicBezTo>
                  <a:cubicBezTo>
                    <a:pt x="5907" y="26384"/>
                    <a:pt x="5920" y="26360"/>
                    <a:pt x="5944" y="26298"/>
                  </a:cubicBezTo>
                  <a:cubicBezTo>
                    <a:pt x="5980" y="26347"/>
                    <a:pt x="6017" y="26372"/>
                    <a:pt x="6042" y="26396"/>
                  </a:cubicBezTo>
                  <a:cubicBezTo>
                    <a:pt x="6078" y="26458"/>
                    <a:pt x="6115" y="26531"/>
                    <a:pt x="6151" y="26605"/>
                  </a:cubicBezTo>
                  <a:cubicBezTo>
                    <a:pt x="6787" y="27632"/>
                    <a:pt x="7717" y="28499"/>
                    <a:pt x="8928" y="29209"/>
                  </a:cubicBezTo>
                  <a:cubicBezTo>
                    <a:pt x="9086" y="29307"/>
                    <a:pt x="9246" y="29393"/>
                    <a:pt x="9417" y="29466"/>
                  </a:cubicBezTo>
                  <a:cubicBezTo>
                    <a:pt x="9551" y="29515"/>
                    <a:pt x="9686" y="29564"/>
                    <a:pt x="9820" y="29588"/>
                  </a:cubicBezTo>
                  <a:cubicBezTo>
                    <a:pt x="9863" y="29595"/>
                    <a:pt x="9904" y="29598"/>
                    <a:pt x="9941" y="29598"/>
                  </a:cubicBezTo>
                  <a:cubicBezTo>
                    <a:pt x="10180" y="29598"/>
                    <a:pt x="10299" y="29467"/>
                    <a:pt x="10236" y="29246"/>
                  </a:cubicBezTo>
                  <a:cubicBezTo>
                    <a:pt x="10200" y="29099"/>
                    <a:pt x="10126" y="28952"/>
                    <a:pt x="10004" y="28830"/>
                  </a:cubicBezTo>
                  <a:cubicBezTo>
                    <a:pt x="9869" y="28671"/>
                    <a:pt x="9710" y="28524"/>
                    <a:pt x="9539" y="28390"/>
                  </a:cubicBezTo>
                  <a:cubicBezTo>
                    <a:pt x="9062" y="27999"/>
                    <a:pt x="8561" y="27632"/>
                    <a:pt x="8072" y="27265"/>
                  </a:cubicBezTo>
                  <a:cubicBezTo>
                    <a:pt x="7778" y="27032"/>
                    <a:pt x="7472" y="26812"/>
                    <a:pt x="7179" y="26592"/>
                  </a:cubicBezTo>
                  <a:cubicBezTo>
                    <a:pt x="6836" y="26336"/>
                    <a:pt x="6543" y="26029"/>
                    <a:pt x="6237" y="25749"/>
                  </a:cubicBezTo>
                  <a:cubicBezTo>
                    <a:pt x="6151" y="25651"/>
                    <a:pt x="6127" y="25577"/>
                    <a:pt x="6151" y="25467"/>
                  </a:cubicBezTo>
                  <a:cubicBezTo>
                    <a:pt x="6360" y="24819"/>
                    <a:pt x="6555" y="24171"/>
                    <a:pt x="6763" y="23510"/>
                  </a:cubicBezTo>
                  <a:cubicBezTo>
                    <a:pt x="6824" y="23315"/>
                    <a:pt x="6885" y="23119"/>
                    <a:pt x="6947" y="22936"/>
                  </a:cubicBezTo>
                  <a:cubicBezTo>
                    <a:pt x="6956" y="22935"/>
                    <a:pt x="6965" y="22935"/>
                    <a:pt x="6973" y="22935"/>
                  </a:cubicBezTo>
                  <a:cubicBezTo>
                    <a:pt x="7069" y="22935"/>
                    <a:pt x="7070" y="23000"/>
                    <a:pt x="7081" y="23034"/>
                  </a:cubicBezTo>
                  <a:cubicBezTo>
                    <a:pt x="7350" y="23584"/>
                    <a:pt x="7729" y="24097"/>
                    <a:pt x="8157" y="24599"/>
                  </a:cubicBezTo>
                  <a:cubicBezTo>
                    <a:pt x="8768" y="25296"/>
                    <a:pt x="9564" y="25809"/>
                    <a:pt x="10505" y="26176"/>
                  </a:cubicBezTo>
                  <a:cubicBezTo>
                    <a:pt x="10689" y="26249"/>
                    <a:pt x="10884" y="26311"/>
                    <a:pt x="11080" y="26347"/>
                  </a:cubicBezTo>
                  <a:cubicBezTo>
                    <a:pt x="11155" y="26362"/>
                    <a:pt x="11223" y="26369"/>
                    <a:pt x="11285" y="26369"/>
                  </a:cubicBezTo>
                  <a:cubicBezTo>
                    <a:pt x="11636" y="26369"/>
                    <a:pt x="11766" y="26142"/>
                    <a:pt x="11569" y="25809"/>
                  </a:cubicBezTo>
                  <a:cubicBezTo>
                    <a:pt x="11507" y="25687"/>
                    <a:pt x="11410" y="25553"/>
                    <a:pt x="11300" y="25455"/>
                  </a:cubicBezTo>
                  <a:cubicBezTo>
                    <a:pt x="11092" y="25247"/>
                    <a:pt x="10872" y="25051"/>
                    <a:pt x="10651" y="24855"/>
                  </a:cubicBezTo>
                  <a:cubicBezTo>
                    <a:pt x="10126" y="24428"/>
                    <a:pt x="9575" y="24037"/>
                    <a:pt x="9013" y="23645"/>
                  </a:cubicBezTo>
                  <a:cubicBezTo>
                    <a:pt x="8390" y="23217"/>
                    <a:pt x="7839" y="22740"/>
                    <a:pt x="7387" y="22202"/>
                  </a:cubicBezTo>
                  <a:cubicBezTo>
                    <a:pt x="7314" y="22104"/>
                    <a:pt x="7265" y="22018"/>
                    <a:pt x="7301" y="21909"/>
                  </a:cubicBezTo>
                  <a:cubicBezTo>
                    <a:pt x="7643" y="20991"/>
                    <a:pt x="7974" y="20075"/>
                    <a:pt x="8365" y="19170"/>
                  </a:cubicBezTo>
                  <a:cubicBezTo>
                    <a:pt x="8390" y="19121"/>
                    <a:pt x="8426" y="19072"/>
                    <a:pt x="8475" y="18974"/>
                  </a:cubicBezTo>
                  <a:cubicBezTo>
                    <a:pt x="8512" y="19059"/>
                    <a:pt x="8548" y="19108"/>
                    <a:pt x="8561" y="19157"/>
                  </a:cubicBezTo>
                  <a:cubicBezTo>
                    <a:pt x="8879" y="19964"/>
                    <a:pt x="9429" y="20686"/>
                    <a:pt x="10113" y="21346"/>
                  </a:cubicBezTo>
                  <a:cubicBezTo>
                    <a:pt x="10456" y="21664"/>
                    <a:pt x="10835" y="21945"/>
                    <a:pt x="11287" y="22165"/>
                  </a:cubicBezTo>
                  <a:cubicBezTo>
                    <a:pt x="11410" y="22227"/>
                    <a:pt x="11532" y="22276"/>
                    <a:pt x="11667" y="22325"/>
                  </a:cubicBezTo>
                  <a:cubicBezTo>
                    <a:pt x="11740" y="22349"/>
                    <a:pt x="11814" y="22361"/>
                    <a:pt x="11887" y="22373"/>
                  </a:cubicBezTo>
                  <a:cubicBezTo>
                    <a:pt x="11899" y="22374"/>
                    <a:pt x="11911" y="22374"/>
                    <a:pt x="11922" y="22374"/>
                  </a:cubicBezTo>
                  <a:cubicBezTo>
                    <a:pt x="12147" y="22374"/>
                    <a:pt x="12289" y="22266"/>
                    <a:pt x="12266" y="22067"/>
                  </a:cubicBezTo>
                  <a:cubicBezTo>
                    <a:pt x="12254" y="21945"/>
                    <a:pt x="12217" y="21835"/>
                    <a:pt x="12156" y="21725"/>
                  </a:cubicBezTo>
                  <a:cubicBezTo>
                    <a:pt x="12046" y="21529"/>
                    <a:pt x="11923" y="21334"/>
                    <a:pt x="11776" y="21151"/>
                  </a:cubicBezTo>
                  <a:cubicBezTo>
                    <a:pt x="11532" y="20869"/>
                    <a:pt x="11287" y="20588"/>
                    <a:pt x="11018" y="20319"/>
                  </a:cubicBezTo>
                  <a:cubicBezTo>
                    <a:pt x="10774" y="20075"/>
                    <a:pt x="10505" y="19830"/>
                    <a:pt x="10236" y="19597"/>
                  </a:cubicBezTo>
                  <a:cubicBezTo>
                    <a:pt x="9784" y="19194"/>
                    <a:pt x="9368" y="18778"/>
                    <a:pt x="8977" y="18338"/>
                  </a:cubicBezTo>
                  <a:cubicBezTo>
                    <a:pt x="8928" y="18289"/>
                    <a:pt x="8879" y="18228"/>
                    <a:pt x="8842" y="18179"/>
                  </a:cubicBezTo>
                  <a:cubicBezTo>
                    <a:pt x="8928" y="17812"/>
                    <a:pt x="9882" y="15892"/>
                    <a:pt x="10529" y="14743"/>
                  </a:cubicBezTo>
                  <a:cubicBezTo>
                    <a:pt x="10554" y="14694"/>
                    <a:pt x="10566" y="14621"/>
                    <a:pt x="10664" y="14596"/>
                  </a:cubicBezTo>
                  <a:cubicBezTo>
                    <a:pt x="10713" y="14681"/>
                    <a:pt x="10700" y="14767"/>
                    <a:pt x="10700" y="14841"/>
                  </a:cubicBezTo>
                  <a:cubicBezTo>
                    <a:pt x="10786" y="15855"/>
                    <a:pt x="11178" y="16797"/>
                    <a:pt x="11850" y="17678"/>
                  </a:cubicBezTo>
                  <a:cubicBezTo>
                    <a:pt x="12046" y="17922"/>
                    <a:pt x="12266" y="18167"/>
                    <a:pt x="12523" y="18387"/>
                  </a:cubicBezTo>
                  <a:cubicBezTo>
                    <a:pt x="12681" y="18509"/>
                    <a:pt x="12841" y="18619"/>
                    <a:pt x="13012" y="18717"/>
                  </a:cubicBezTo>
                  <a:cubicBezTo>
                    <a:pt x="13097" y="18766"/>
                    <a:pt x="13208" y="18803"/>
                    <a:pt x="13306" y="18814"/>
                  </a:cubicBezTo>
                  <a:cubicBezTo>
                    <a:pt x="13324" y="18817"/>
                    <a:pt x="13342" y="18818"/>
                    <a:pt x="13360" y="18818"/>
                  </a:cubicBezTo>
                  <a:cubicBezTo>
                    <a:pt x="13512" y="18818"/>
                    <a:pt x="13611" y="18725"/>
                    <a:pt x="13611" y="18583"/>
                  </a:cubicBezTo>
                  <a:cubicBezTo>
                    <a:pt x="13611" y="18497"/>
                    <a:pt x="13599" y="18423"/>
                    <a:pt x="13562" y="18350"/>
                  </a:cubicBezTo>
                  <a:cubicBezTo>
                    <a:pt x="13501" y="18203"/>
                    <a:pt x="13428" y="18056"/>
                    <a:pt x="13342" y="17922"/>
                  </a:cubicBezTo>
                  <a:cubicBezTo>
                    <a:pt x="13085" y="17507"/>
                    <a:pt x="12816" y="17102"/>
                    <a:pt x="12559" y="16687"/>
                  </a:cubicBezTo>
                  <a:cubicBezTo>
                    <a:pt x="12352" y="16357"/>
                    <a:pt x="12143" y="16015"/>
                    <a:pt x="11960" y="15684"/>
                  </a:cubicBezTo>
                  <a:cubicBezTo>
                    <a:pt x="11765" y="15330"/>
                    <a:pt x="11630" y="14963"/>
                    <a:pt x="11556" y="14596"/>
                  </a:cubicBezTo>
                  <a:cubicBezTo>
                    <a:pt x="11496" y="14229"/>
                    <a:pt x="11447" y="13862"/>
                    <a:pt x="11385" y="13496"/>
                  </a:cubicBezTo>
                  <a:cubicBezTo>
                    <a:pt x="11361" y="13349"/>
                    <a:pt x="11385" y="13214"/>
                    <a:pt x="11471" y="13080"/>
                  </a:cubicBezTo>
                  <a:cubicBezTo>
                    <a:pt x="11752" y="12640"/>
                    <a:pt x="12009" y="12187"/>
                    <a:pt x="12290" y="11746"/>
                  </a:cubicBezTo>
                  <a:cubicBezTo>
                    <a:pt x="12608" y="11246"/>
                    <a:pt x="12939" y="10756"/>
                    <a:pt x="13257" y="10255"/>
                  </a:cubicBezTo>
                  <a:cubicBezTo>
                    <a:pt x="13281" y="10230"/>
                    <a:pt x="13293" y="10218"/>
                    <a:pt x="13317" y="10181"/>
                  </a:cubicBezTo>
                  <a:cubicBezTo>
                    <a:pt x="13366" y="10255"/>
                    <a:pt x="13342" y="10316"/>
                    <a:pt x="13330" y="10377"/>
                  </a:cubicBezTo>
                  <a:cubicBezTo>
                    <a:pt x="13232" y="10952"/>
                    <a:pt x="13195" y="11526"/>
                    <a:pt x="13232" y="12102"/>
                  </a:cubicBezTo>
                  <a:cubicBezTo>
                    <a:pt x="13281" y="12725"/>
                    <a:pt x="13415" y="13324"/>
                    <a:pt x="13660" y="13911"/>
                  </a:cubicBezTo>
                  <a:cubicBezTo>
                    <a:pt x="13806" y="14254"/>
                    <a:pt x="14002" y="14583"/>
                    <a:pt x="14235" y="14890"/>
                  </a:cubicBezTo>
                  <a:cubicBezTo>
                    <a:pt x="14393" y="15073"/>
                    <a:pt x="14553" y="15256"/>
                    <a:pt x="14773" y="15390"/>
                  </a:cubicBezTo>
                  <a:cubicBezTo>
                    <a:pt x="14883" y="15452"/>
                    <a:pt x="15005" y="15513"/>
                    <a:pt x="15140" y="15550"/>
                  </a:cubicBezTo>
                  <a:cubicBezTo>
                    <a:pt x="15187" y="15564"/>
                    <a:pt x="15231" y="15571"/>
                    <a:pt x="15274" y="15571"/>
                  </a:cubicBezTo>
                  <a:cubicBezTo>
                    <a:pt x="15409" y="15571"/>
                    <a:pt x="15520" y="15502"/>
                    <a:pt x="15605" y="15390"/>
                  </a:cubicBezTo>
                  <a:cubicBezTo>
                    <a:pt x="15702" y="15268"/>
                    <a:pt x="15739" y="15121"/>
                    <a:pt x="15727" y="14975"/>
                  </a:cubicBezTo>
                  <a:cubicBezTo>
                    <a:pt x="15727" y="14792"/>
                    <a:pt x="15702" y="14621"/>
                    <a:pt x="15678" y="14449"/>
                  </a:cubicBezTo>
                  <a:cubicBezTo>
                    <a:pt x="15592" y="13996"/>
                    <a:pt x="15421" y="13569"/>
                    <a:pt x="15213" y="13153"/>
                  </a:cubicBezTo>
                  <a:cubicBezTo>
                    <a:pt x="15115" y="12933"/>
                    <a:pt x="14993" y="12713"/>
                    <a:pt x="14883" y="12493"/>
                  </a:cubicBezTo>
                  <a:cubicBezTo>
                    <a:pt x="14736" y="12175"/>
                    <a:pt x="14589" y="11869"/>
                    <a:pt x="14455" y="11563"/>
                  </a:cubicBezTo>
                  <a:cubicBezTo>
                    <a:pt x="14284" y="11135"/>
                    <a:pt x="14162" y="10707"/>
                    <a:pt x="14088" y="10255"/>
                  </a:cubicBezTo>
                  <a:cubicBezTo>
                    <a:pt x="14051" y="9974"/>
                    <a:pt x="14015" y="9680"/>
                    <a:pt x="13966" y="9399"/>
                  </a:cubicBezTo>
                  <a:cubicBezTo>
                    <a:pt x="13953" y="9301"/>
                    <a:pt x="13978" y="9203"/>
                    <a:pt x="14039" y="9118"/>
                  </a:cubicBezTo>
                  <a:cubicBezTo>
                    <a:pt x="14700" y="8176"/>
                    <a:pt x="15360" y="7259"/>
                    <a:pt x="16056" y="6354"/>
                  </a:cubicBezTo>
                  <a:cubicBezTo>
                    <a:pt x="16069" y="6330"/>
                    <a:pt x="16105" y="6305"/>
                    <a:pt x="16118" y="6281"/>
                  </a:cubicBezTo>
                  <a:cubicBezTo>
                    <a:pt x="16179" y="6305"/>
                    <a:pt x="16154" y="6341"/>
                    <a:pt x="16154" y="6379"/>
                  </a:cubicBezTo>
                  <a:cubicBezTo>
                    <a:pt x="15983" y="7148"/>
                    <a:pt x="15922" y="7931"/>
                    <a:pt x="15959" y="8714"/>
                  </a:cubicBezTo>
                  <a:cubicBezTo>
                    <a:pt x="15996" y="9264"/>
                    <a:pt x="16094" y="9790"/>
                    <a:pt x="16289" y="10316"/>
                  </a:cubicBezTo>
                  <a:cubicBezTo>
                    <a:pt x="16412" y="10597"/>
                    <a:pt x="16546" y="10890"/>
                    <a:pt x="16741" y="11135"/>
                  </a:cubicBezTo>
                  <a:cubicBezTo>
                    <a:pt x="16839" y="11257"/>
                    <a:pt x="16961" y="11380"/>
                    <a:pt x="17084" y="11477"/>
                  </a:cubicBezTo>
                  <a:cubicBezTo>
                    <a:pt x="17170" y="11551"/>
                    <a:pt x="17279" y="11600"/>
                    <a:pt x="17402" y="11637"/>
                  </a:cubicBezTo>
                  <a:cubicBezTo>
                    <a:pt x="17464" y="11658"/>
                    <a:pt x="17524" y="11669"/>
                    <a:pt x="17580" y="11669"/>
                  </a:cubicBezTo>
                  <a:cubicBezTo>
                    <a:pt x="17747" y="11669"/>
                    <a:pt x="17886" y="11578"/>
                    <a:pt x="17977" y="11404"/>
                  </a:cubicBezTo>
                  <a:cubicBezTo>
                    <a:pt x="18062" y="11233"/>
                    <a:pt x="18099" y="11050"/>
                    <a:pt x="18099" y="10854"/>
                  </a:cubicBezTo>
                  <a:cubicBezTo>
                    <a:pt x="18099" y="10621"/>
                    <a:pt x="18062" y="10401"/>
                    <a:pt x="18001" y="10181"/>
                  </a:cubicBezTo>
                  <a:cubicBezTo>
                    <a:pt x="17903" y="9827"/>
                    <a:pt x="17768" y="9472"/>
                    <a:pt x="17634" y="9129"/>
                  </a:cubicBezTo>
                  <a:cubicBezTo>
                    <a:pt x="17463" y="8726"/>
                    <a:pt x="17304" y="8322"/>
                    <a:pt x="17145" y="7919"/>
                  </a:cubicBezTo>
                  <a:cubicBezTo>
                    <a:pt x="16864" y="7186"/>
                    <a:pt x="16741" y="6427"/>
                    <a:pt x="16692" y="5657"/>
                  </a:cubicBezTo>
                  <a:cubicBezTo>
                    <a:pt x="16692" y="5547"/>
                    <a:pt x="16717" y="5461"/>
                    <a:pt x="16790" y="5376"/>
                  </a:cubicBezTo>
                  <a:cubicBezTo>
                    <a:pt x="17341" y="4629"/>
                    <a:pt x="17891" y="3884"/>
                    <a:pt x="18429" y="3138"/>
                  </a:cubicBezTo>
                  <a:cubicBezTo>
                    <a:pt x="19053" y="2257"/>
                    <a:pt x="19676" y="1365"/>
                    <a:pt x="20300" y="472"/>
                  </a:cubicBezTo>
                  <a:lnTo>
                    <a:pt x="20447" y="252"/>
                  </a:lnTo>
                  <a:cubicBezTo>
                    <a:pt x="20459" y="215"/>
                    <a:pt x="20496" y="166"/>
                    <a:pt x="20496" y="129"/>
                  </a:cubicBezTo>
                  <a:cubicBezTo>
                    <a:pt x="20508" y="93"/>
                    <a:pt x="20496" y="44"/>
                    <a:pt x="20471" y="20"/>
                  </a:cubicBezTo>
                  <a:cubicBezTo>
                    <a:pt x="20465" y="7"/>
                    <a:pt x="20447" y="1"/>
                    <a:pt x="20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674850">
              <a:off x="-449283" y="3341599"/>
              <a:ext cx="1759226" cy="2201110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5056961">
              <a:off x="7840882" y="36606"/>
              <a:ext cx="1755737" cy="1662404"/>
            </a:xfrm>
            <a:custGeom>
              <a:avLst/>
              <a:gdLst/>
              <a:ahLst/>
              <a:cxnLst/>
              <a:rect l="l" t="t" r="r" b="b"/>
              <a:pathLst>
                <a:path w="27577" h="26109" extrusionOk="0">
                  <a:moveTo>
                    <a:pt x="11264" y="0"/>
                  </a:moveTo>
                  <a:lnTo>
                    <a:pt x="11251" y="13"/>
                  </a:lnTo>
                  <a:cubicBezTo>
                    <a:pt x="11239" y="49"/>
                    <a:pt x="11239" y="74"/>
                    <a:pt x="11239" y="111"/>
                  </a:cubicBezTo>
                  <a:cubicBezTo>
                    <a:pt x="11190" y="527"/>
                    <a:pt x="11068" y="918"/>
                    <a:pt x="10897" y="1272"/>
                  </a:cubicBezTo>
                  <a:cubicBezTo>
                    <a:pt x="10775" y="1492"/>
                    <a:pt x="10664" y="1712"/>
                    <a:pt x="10542" y="1932"/>
                  </a:cubicBezTo>
                  <a:cubicBezTo>
                    <a:pt x="10420" y="2141"/>
                    <a:pt x="10310" y="2348"/>
                    <a:pt x="10224" y="2581"/>
                  </a:cubicBezTo>
                  <a:cubicBezTo>
                    <a:pt x="10126" y="2813"/>
                    <a:pt x="10053" y="3033"/>
                    <a:pt x="10004" y="3290"/>
                  </a:cubicBezTo>
                  <a:cubicBezTo>
                    <a:pt x="9943" y="3669"/>
                    <a:pt x="9906" y="4060"/>
                    <a:pt x="9919" y="4451"/>
                  </a:cubicBezTo>
                  <a:cubicBezTo>
                    <a:pt x="9930" y="5100"/>
                    <a:pt x="10041" y="5723"/>
                    <a:pt x="10273" y="6323"/>
                  </a:cubicBezTo>
                  <a:cubicBezTo>
                    <a:pt x="10420" y="6701"/>
                    <a:pt x="10591" y="7057"/>
                    <a:pt x="10775" y="7411"/>
                  </a:cubicBezTo>
                  <a:cubicBezTo>
                    <a:pt x="10970" y="7790"/>
                    <a:pt x="11178" y="8144"/>
                    <a:pt x="11386" y="8511"/>
                  </a:cubicBezTo>
                  <a:cubicBezTo>
                    <a:pt x="11557" y="8805"/>
                    <a:pt x="11704" y="9111"/>
                    <a:pt x="11814" y="9416"/>
                  </a:cubicBezTo>
                  <a:cubicBezTo>
                    <a:pt x="11911" y="9685"/>
                    <a:pt x="11997" y="9943"/>
                    <a:pt x="12034" y="10212"/>
                  </a:cubicBezTo>
                  <a:cubicBezTo>
                    <a:pt x="12071" y="10383"/>
                    <a:pt x="12107" y="10603"/>
                    <a:pt x="12095" y="10774"/>
                  </a:cubicBezTo>
                  <a:cubicBezTo>
                    <a:pt x="12083" y="10872"/>
                    <a:pt x="12046" y="10970"/>
                    <a:pt x="11973" y="11019"/>
                  </a:cubicBezTo>
                  <a:cubicBezTo>
                    <a:pt x="11927" y="11044"/>
                    <a:pt x="11874" y="11055"/>
                    <a:pt x="11820" y="11055"/>
                  </a:cubicBezTo>
                  <a:cubicBezTo>
                    <a:pt x="11746" y="11055"/>
                    <a:pt x="11670" y="11034"/>
                    <a:pt x="11606" y="11006"/>
                  </a:cubicBezTo>
                  <a:cubicBezTo>
                    <a:pt x="11080" y="10810"/>
                    <a:pt x="10713" y="10358"/>
                    <a:pt x="10408" y="9918"/>
                  </a:cubicBezTo>
                  <a:cubicBezTo>
                    <a:pt x="10212" y="9649"/>
                    <a:pt x="10053" y="9343"/>
                    <a:pt x="9906" y="9038"/>
                  </a:cubicBezTo>
                  <a:cubicBezTo>
                    <a:pt x="9723" y="8658"/>
                    <a:pt x="9539" y="8291"/>
                    <a:pt x="9356" y="7913"/>
                  </a:cubicBezTo>
                  <a:cubicBezTo>
                    <a:pt x="9160" y="7557"/>
                    <a:pt x="8965" y="7215"/>
                    <a:pt x="8745" y="6873"/>
                  </a:cubicBezTo>
                  <a:cubicBezTo>
                    <a:pt x="8378" y="6347"/>
                    <a:pt x="7938" y="5894"/>
                    <a:pt x="7411" y="5516"/>
                  </a:cubicBezTo>
                  <a:cubicBezTo>
                    <a:pt x="7093" y="5283"/>
                    <a:pt x="6751" y="5087"/>
                    <a:pt x="6409" y="4916"/>
                  </a:cubicBezTo>
                  <a:cubicBezTo>
                    <a:pt x="6177" y="4807"/>
                    <a:pt x="5944" y="4745"/>
                    <a:pt x="5712" y="4696"/>
                  </a:cubicBezTo>
                  <a:cubicBezTo>
                    <a:pt x="5467" y="4635"/>
                    <a:pt x="5223" y="4598"/>
                    <a:pt x="4990" y="4586"/>
                  </a:cubicBezTo>
                  <a:cubicBezTo>
                    <a:pt x="4734" y="4562"/>
                    <a:pt x="4489" y="4525"/>
                    <a:pt x="4245" y="4489"/>
                  </a:cubicBezTo>
                  <a:cubicBezTo>
                    <a:pt x="3853" y="4440"/>
                    <a:pt x="3462" y="4317"/>
                    <a:pt x="3095" y="4109"/>
                  </a:cubicBezTo>
                  <a:cubicBezTo>
                    <a:pt x="3071" y="4097"/>
                    <a:pt x="3034" y="4085"/>
                    <a:pt x="3009" y="4073"/>
                  </a:cubicBezTo>
                  <a:lnTo>
                    <a:pt x="2997" y="4073"/>
                  </a:lnTo>
                  <a:cubicBezTo>
                    <a:pt x="2985" y="4085"/>
                    <a:pt x="2985" y="4085"/>
                    <a:pt x="2997" y="4097"/>
                  </a:cubicBezTo>
                  <a:cubicBezTo>
                    <a:pt x="2997" y="4109"/>
                    <a:pt x="3009" y="4122"/>
                    <a:pt x="3022" y="4133"/>
                  </a:cubicBezTo>
                  <a:cubicBezTo>
                    <a:pt x="3144" y="4268"/>
                    <a:pt x="3266" y="4415"/>
                    <a:pt x="3389" y="4549"/>
                  </a:cubicBezTo>
                  <a:cubicBezTo>
                    <a:pt x="3743" y="4953"/>
                    <a:pt x="4012" y="5394"/>
                    <a:pt x="4196" y="5870"/>
                  </a:cubicBezTo>
                  <a:cubicBezTo>
                    <a:pt x="4281" y="6090"/>
                    <a:pt x="4354" y="6310"/>
                    <a:pt x="4428" y="6530"/>
                  </a:cubicBezTo>
                  <a:cubicBezTo>
                    <a:pt x="4550" y="6897"/>
                    <a:pt x="4709" y="7264"/>
                    <a:pt x="4917" y="7606"/>
                  </a:cubicBezTo>
                  <a:cubicBezTo>
                    <a:pt x="5125" y="7949"/>
                    <a:pt x="5370" y="8255"/>
                    <a:pt x="5663" y="8536"/>
                  </a:cubicBezTo>
                  <a:cubicBezTo>
                    <a:pt x="5748" y="8609"/>
                    <a:pt x="5834" y="8695"/>
                    <a:pt x="5932" y="8780"/>
                  </a:cubicBezTo>
                  <a:cubicBezTo>
                    <a:pt x="6372" y="9172"/>
                    <a:pt x="6862" y="9478"/>
                    <a:pt x="7387" y="9673"/>
                  </a:cubicBezTo>
                  <a:cubicBezTo>
                    <a:pt x="7791" y="9820"/>
                    <a:pt x="8194" y="9979"/>
                    <a:pt x="8598" y="10125"/>
                  </a:cubicBezTo>
                  <a:cubicBezTo>
                    <a:pt x="9123" y="10321"/>
                    <a:pt x="9637" y="10554"/>
                    <a:pt x="10126" y="10847"/>
                  </a:cubicBezTo>
                  <a:cubicBezTo>
                    <a:pt x="10322" y="10957"/>
                    <a:pt x="10506" y="11068"/>
                    <a:pt x="10689" y="11177"/>
                  </a:cubicBezTo>
                  <a:cubicBezTo>
                    <a:pt x="10860" y="11288"/>
                    <a:pt x="11239" y="11471"/>
                    <a:pt x="11324" y="11655"/>
                  </a:cubicBezTo>
                  <a:cubicBezTo>
                    <a:pt x="11373" y="11728"/>
                    <a:pt x="11362" y="11837"/>
                    <a:pt x="11313" y="11911"/>
                  </a:cubicBezTo>
                  <a:cubicBezTo>
                    <a:pt x="11251" y="12009"/>
                    <a:pt x="11141" y="12058"/>
                    <a:pt x="11031" y="12082"/>
                  </a:cubicBezTo>
                  <a:cubicBezTo>
                    <a:pt x="10850" y="12133"/>
                    <a:pt x="10666" y="12154"/>
                    <a:pt x="10481" y="12154"/>
                  </a:cubicBezTo>
                  <a:cubicBezTo>
                    <a:pt x="10129" y="12154"/>
                    <a:pt x="9774" y="12076"/>
                    <a:pt x="9429" y="11972"/>
                  </a:cubicBezTo>
                  <a:cubicBezTo>
                    <a:pt x="9123" y="11886"/>
                    <a:pt x="8805" y="11752"/>
                    <a:pt x="8500" y="11606"/>
                  </a:cubicBezTo>
                  <a:cubicBezTo>
                    <a:pt x="8121" y="11434"/>
                    <a:pt x="7742" y="11250"/>
                    <a:pt x="7362" y="11079"/>
                  </a:cubicBezTo>
                  <a:cubicBezTo>
                    <a:pt x="6996" y="10921"/>
                    <a:pt x="6617" y="10774"/>
                    <a:pt x="6237" y="10652"/>
                  </a:cubicBezTo>
                  <a:cubicBezTo>
                    <a:pt x="5718" y="10496"/>
                    <a:pt x="5182" y="10411"/>
                    <a:pt x="4636" y="10411"/>
                  </a:cubicBezTo>
                  <a:cubicBezTo>
                    <a:pt x="4538" y="10411"/>
                    <a:pt x="4440" y="10413"/>
                    <a:pt x="4342" y="10419"/>
                  </a:cubicBezTo>
                  <a:cubicBezTo>
                    <a:pt x="3951" y="10443"/>
                    <a:pt x="3560" y="10505"/>
                    <a:pt x="3193" y="10590"/>
                  </a:cubicBezTo>
                  <a:cubicBezTo>
                    <a:pt x="2948" y="10652"/>
                    <a:pt x="2716" y="10750"/>
                    <a:pt x="2508" y="10847"/>
                  </a:cubicBezTo>
                  <a:cubicBezTo>
                    <a:pt x="2275" y="10957"/>
                    <a:pt x="2068" y="11079"/>
                    <a:pt x="1872" y="11214"/>
                  </a:cubicBezTo>
                  <a:cubicBezTo>
                    <a:pt x="1664" y="11348"/>
                    <a:pt x="1457" y="11483"/>
                    <a:pt x="1236" y="11617"/>
                  </a:cubicBezTo>
                  <a:cubicBezTo>
                    <a:pt x="894" y="11813"/>
                    <a:pt x="514" y="11960"/>
                    <a:pt x="99" y="12033"/>
                  </a:cubicBezTo>
                  <a:cubicBezTo>
                    <a:pt x="74" y="12046"/>
                    <a:pt x="38" y="12046"/>
                    <a:pt x="14" y="12058"/>
                  </a:cubicBezTo>
                  <a:cubicBezTo>
                    <a:pt x="1" y="12058"/>
                    <a:pt x="1" y="12070"/>
                    <a:pt x="1" y="12070"/>
                  </a:cubicBezTo>
                  <a:cubicBezTo>
                    <a:pt x="1" y="12082"/>
                    <a:pt x="1" y="12082"/>
                    <a:pt x="14" y="12082"/>
                  </a:cubicBezTo>
                  <a:cubicBezTo>
                    <a:pt x="25" y="12095"/>
                    <a:pt x="38" y="12095"/>
                    <a:pt x="50" y="12106"/>
                  </a:cubicBezTo>
                  <a:cubicBezTo>
                    <a:pt x="245" y="12119"/>
                    <a:pt x="417" y="12168"/>
                    <a:pt x="601" y="12193"/>
                  </a:cubicBezTo>
                  <a:cubicBezTo>
                    <a:pt x="1139" y="12290"/>
                    <a:pt x="1628" y="12462"/>
                    <a:pt x="2068" y="12718"/>
                  </a:cubicBezTo>
                  <a:lnTo>
                    <a:pt x="2655" y="13085"/>
                  </a:lnTo>
                  <a:cubicBezTo>
                    <a:pt x="2985" y="13293"/>
                    <a:pt x="3340" y="13476"/>
                    <a:pt x="3718" y="13623"/>
                  </a:cubicBezTo>
                  <a:cubicBezTo>
                    <a:pt x="4085" y="13758"/>
                    <a:pt x="4476" y="13831"/>
                    <a:pt x="4868" y="13867"/>
                  </a:cubicBezTo>
                  <a:lnTo>
                    <a:pt x="5235" y="13905"/>
                  </a:lnTo>
                  <a:cubicBezTo>
                    <a:pt x="5309" y="13908"/>
                    <a:pt x="5383" y="13909"/>
                    <a:pt x="5456" y="13909"/>
                  </a:cubicBezTo>
                  <a:cubicBezTo>
                    <a:pt x="5973" y="13909"/>
                    <a:pt x="6464" y="13833"/>
                    <a:pt x="6935" y="13672"/>
                  </a:cubicBezTo>
                  <a:cubicBezTo>
                    <a:pt x="7351" y="13538"/>
                    <a:pt x="7754" y="13403"/>
                    <a:pt x="8158" y="13269"/>
                  </a:cubicBezTo>
                  <a:cubicBezTo>
                    <a:pt x="8683" y="13097"/>
                    <a:pt x="9234" y="12951"/>
                    <a:pt x="9796" y="12865"/>
                  </a:cubicBezTo>
                  <a:cubicBezTo>
                    <a:pt x="10016" y="12840"/>
                    <a:pt x="10237" y="12804"/>
                    <a:pt x="10457" y="12780"/>
                  </a:cubicBezTo>
                  <a:cubicBezTo>
                    <a:pt x="10597" y="12763"/>
                    <a:pt x="10879" y="12714"/>
                    <a:pt x="11146" y="12714"/>
                  </a:cubicBezTo>
                  <a:cubicBezTo>
                    <a:pt x="11485" y="12714"/>
                    <a:pt x="11799" y="12794"/>
                    <a:pt x="11765" y="13122"/>
                  </a:cubicBezTo>
                  <a:cubicBezTo>
                    <a:pt x="11753" y="13220"/>
                    <a:pt x="11704" y="13318"/>
                    <a:pt x="11655" y="13391"/>
                  </a:cubicBezTo>
                  <a:cubicBezTo>
                    <a:pt x="11239" y="13990"/>
                    <a:pt x="10628" y="14149"/>
                    <a:pt x="9979" y="14332"/>
                  </a:cubicBezTo>
                  <a:cubicBezTo>
                    <a:pt x="9637" y="14418"/>
                    <a:pt x="9270" y="14479"/>
                    <a:pt x="8903" y="14516"/>
                  </a:cubicBezTo>
                  <a:cubicBezTo>
                    <a:pt x="8451" y="14565"/>
                    <a:pt x="7998" y="14614"/>
                    <a:pt x="7546" y="14674"/>
                  </a:cubicBezTo>
                  <a:cubicBezTo>
                    <a:pt x="7118" y="14736"/>
                    <a:pt x="6690" y="14809"/>
                    <a:pt x="6250" y="14919"/>
                  </a:cubicBezTo>
                  <a:cubicBezTo>
                    <a:pt x="5577" y="15079"/>
                    <a:pt x="4941" y="15359"/>
                    <a:pt x="4342" y="15739"/>
                  </a:cubicBezTo>
                  <a:cubicBezTo>
                    <a:pt x="3976" y="15971"/>
                    <a:pt x="3633" y="16228"/>
                    <a:pt x="3315" y="16509"/>
                  </a:cubicBezTo>
                  <a:cubicBezTo>
                    <a:pt x="3107" y="16693"/>
                    <a:pt x="2948" y="16900"/>
                    <a:pt x="2789" y="17108"/>
                  </a:cubicBezTo>
                  <a:cubicBezTo>
                    <a:pt x="2630" y="17329"/>
                    <a:pt x="2495" y="17549"/>
                    <a:pt x="2373" y="17769"/>
                  </a:cubicBezTo>
                  <a:cubicBezTo>
                    <a:pt x="2239" y="18001"/>
                    <a:pt x="2104" y="18221"/>
                    <a:pt x="1970" y="18454"/>
                  </a:cubicBezTo>
                  <a:cubicBezTo>
                    <a:pt x="1750" y="18808"/>
                    <a:pt x="1457" y="19138"/>
                    <a:pt x="1101" y="19432"/>
                  </a:cubicBezTo>
                  <a:cubicBezTo>
                    <a:pt x="1065" y="19456"/>
                    <a:pt x="1041" y="19481"/>
                    <a:pt x="1016" y="19505"/>
                  </a:cubicBezTo>
                  <a:lnTo>
                    <a:pt x="1016" y="19517"/>
                  </a:lnTo>
                  <a:cubicBezTo>
                    <a:pt x="1016" y="19517"/>
                    <a:pt x="1028" y="19530"/>
                    <a:pt x="1041" y="19530"/>
                  </a:cubicBezTo>
                  <a:cubicBezTo>
                    <a:pt x="1052" y="19517"/>
                    <a:pt x="1065" y="19517"/>
                    <a:pt x="1090" y="19517"/>
                  </a:cubicBezTo>
                  <a:cubicBezTo>
                    <a:pt x="1273" y="19432"/>
                    <a:pt x="1468" y="19370"/>
                    <a:pt x="1664" y="19297"/>
                  </a:cubicBezTo>
                  <a:cubicBezTo>
                    <a:pt x="2215" y="19089"/>
                    <a:pt x="2764" y="18979"/>
                    <a:pt x="3315" y="18954"/>
                  </a:cubicBezTo>
                  <a:lnTo>
                    <a:pt x="4061" y="18954"/>
                  </a:lnTo>
                  <a:cubicBezTo>
                    <a:pt x="4115" y="18956"/>
                    <a:pt x="4170" y="18957"/>
                    <a:pt x="4225" y="18957"/>
                  </a:cubicBezTo>
                  <a:cubicBezTo>
                    <a:pt x="4599" y="18957"/>
                    <a:pt x="4973" y="18919"/>
                    <a:pt x="5357" y="18845"/>
                  </a:cubicBezTo>
                  <a:cubicBezTo>
                    <a:pt x="5773" y="18759"/>
                    <a:pt x="6188" y="18625"/>
                    <a:pt x="6580" y="18429"/>
                  </a:cubicBezTo>
                  <a:cubicBezTo>
                    <a:pt x="6702" y="18380"/>
                    <a:pt x="6824" y="18319"/>
                    <a:pt x="6947" y="18258"/>
                  </a:cubicBezTo>
                  <a:cubicBezTo>
                    <a:pt x="7522" y="17964"/>
                    <a:pt x="8035" y="17598"/>
                    <a:pt x="8463" y="17145"/>
                  </a:cubicBezTo>
                  <a:cubicBezTo>
                    <a:pt x="8781" y="16815"/>
                    <a:pt x="9099" y="16473"/>
                    <a:pt x="9429" y="16130"/>
                  </a:cubicBezTo>
                  <a:cubicBezTo>
                    <a:pt x="9833" y="15690"/>
                    <a:pt x="10285" y="15286"/>
                    <a:pt x="10786" y="14907"/>
                  </a:cubicBezTo>
                  <a:cubicBezTo>
                    <a:pt x="10982" y="14761"/>
                    <a:pt x="11166" y="14614"/>
                    <a:pt x="11362" y="14467"/>
                  </a:cubicBezTo>
                  <a:cubicBezTo>
                    <a:pt x="11680" y="14247"/>
                    <a:pt x="12058" y="13990"/>
                    <a:pt x="12438" y="13905"/>
                  </a:cubicBezTo>
                  <a:cubicBezTo>
                    <a:pt x="12473" y="13897"/>
                    <a:pt x="12510" y="13893"/>
                    <a:pt x="12547" y="13893"/>
                  </a:cubicBezTo>
                  <a:cubicBezTo>
                    <a:pt x="12635" y="13893"/>
                    <a:pt x="12723" y="13917"/>
                    <a:pt x="12792" y="13978"/>
                  </a:cubicBezTo>
                  <a:cubicBezTo>
                    <a:pt x="12914" y="14088"/>
                    <a:pt x="12939" y="14271"/>
                    <a:pt x="12890" y="14418"/>
                  </a:cubicBezTo>
                  <a:cubicBezTo>
                    <a:pt x="12805" y="14712"/>
                    <a:pt x="12547" y="15017"/>
                    <a:pt x="12352" y="15237"/>
                  </a:cubicBezTo>
                  <a:cubicBezTo>
                    <a:pt x="12156" y="15457"/>
                    <a:pt x="11936" y="15653"/>
                    <a:pt x="11680" y="15848"/>
                  </a:cubicBezTo>
                  <a:cubicBezTo>
                    <a:pt x="11398" y="16069"/>
                    <a:pt x="11080" y="16277"/>
                    <a:pt x="10750" y="16460"/>
                  </a:cubicBezTo>
                  <a:cubicBezTo>
                    <a:pt x="10359" y="16693"/>
                    <a:pt x="9955" y="16913"/>
                    <a:pt x="9564" y="17157"/>
                  </a:cubicBezTo>
                  <a:cubicBezTo>
                    <a:pt x="9197" y="17389"/>
                    <a:pt x="8818" y="17634"/>
                    <a:pt x="8463" y="17903"/>
                  </a:cubicBezTo>
                  <a:cubicBezTo>
                    <a:pt x="7900" y="18331"/>
                    <a:pt x="7424" y="18845"/>
                    <a:pt x="7008" y="19444"/>
                  </a:cubicBezTo>
                  <a:cubicBezTo>
                    <a:pt x="6764" y="19799"/>
                    <a:pt x="6555" y="20177"/>
                    <a:pt x="6372" y="20569"/>
                  </a:cubicBezTo>
                  <a:cubicBezTo>
                    <a:pt x="6250" y="20826"/>
                    <a:pt x="6177" y="21082"/>
                    <a:pt x="6115" y="21327"/>
                  </a:cubicBezTo>
                  <a:cubicBezTo>
                    <a:pt x="6054" y="21596"/>
                    <a:pt x="6017" y="21853"/>
                    <a:pt x="5993" y="22109"/>
                  </a:cubicBezTo>
                  <a:cubicBezTo>
                    <a:pt x="5957" y="22367"/>
                    <a:pt x="5919" y="22636"/>
                    <a:pt x="5883" y="22905"/>
                  </a:cubicBezTo>
                  <a:cubicBezTo>
                    <a:pt x="5822" y="23332"/>
                    <a:pt x="5688" y="23748"/>
                    <a:pt x="5467" y="24164"/>
                  </a:cubicBezTo>
                  <a:cubicBezTo>
                    <a:pt x="5443" y="24201"/>
                    <a:pt x="5430" y="24225"/>
                    <a:pt x="5419" y="24262"/>
                  </a:cubicBezTo>
                  <a:lnTo>
                    <a:pt x="5419" y="24274"/>
                  </a:lnTo>
                  <a:lnTo>
                    <a:pt x="5443" y="24274"/>
                  </a:lnTo>
                  <a:lnTo>
                    <a:pt x="5479" y="24237"/>
                  </a:lnTo>
                  <a:cubicBezTo>
                    <a:pt x="5626" y="24090"/>
                    <a:pt x="5785" y="23956"/>
                    <a:pt x="5932" y="23810"/>
                  </a:cubicBezTo>
                  <a:cubicBezTo>
                    <a:pt x="6360" y="23394"/>
                    <a:pt x="6824" y="23063"/>
                    <a:pt x="7326" y="22819"/>
                  </a:cubicBezTo>
                  <a:lnTo>
                    <a:pt x="8023" y="22525"/>
                  </a:lnTo>
                  <a:cubicBezTo>
                    <a:pt x="8414" y="22354"/>
                    <a:pt x="8805" y="22147"/>
                    <a:pt x="9172" y="21889"/>
                  </a:cubicBezTo>
                  <a:cubicBezTo>
                    <a:pt x="9527" y="21633"/>
                    <a:pt x="9857" y="21351"/>
                    <a:pt x="10150" y="21009"/>
                  </a:cubicBezTo>
                  <a:cubicBezTo>
                    <a:pt x="10237" y="20911"/>
                    <a:pt x="10334" y="20813"/>
                    <a:pt x="10420" y="20704"/>
                  </a:cubicBezTo>
                  <a:cubicBezTo>
                    <a:pt x="10835" y="20190"/>
                    <a:pt x="11153" y="19652"/>
                    <a:pt x="11373" y="19065"/>
                  </a:cubicBezTo>
                  <a:cubicBezTo>
                    <a:pt x="11545" y="18625"/>
                    <a:pt x="11716" y="18185"/>
                    <a:pt x="11875" y="17732"/>
                  </a:cubicBezTo>
                  <a:cubicBezTo>
                    <a:pt x="12083" y="17169"/>
                    <a:pt x="12340" y="16595"/>
                    <a:pt x="12658" y="16044"/>
                  </a:cubicBezTo>
                  <a:cubicBezTo>
                    <a:pt x="12792" y="15812"/>
                    <a:pt x="12878" y="15530"/>
                    <a:pt x="13025" y="15299"/>
                  </a:cubicBezTo>
                  <a:cubicBezTo>
                    <a:pt x="13061" y="15250"/>
                    <a:pt x="13110" y="15213"/>
                    <a:pt x="13183" y="15201"/>
                  </a:cubicBezTo>
                  <a:cubicBezTo>
                    <a:pt x="13189" y="15200"/>
                    <a:pt x="13195" y="15200"/>
                    <a:pt x="13201" y="15200"/>
                  </a:cubicBezTo>
                  <a:cubicBezTo>
                    <a:pt x="13325" y="15200"/>
                    <a:pt x="13393" y="15328"/>
                    <a:pt x="13416" y="15433"/>
                  </a:cubicBezTo>
                  <a:cubicBezTo>
                    <a:pt x="13574" y="15959"/>
                    <a:pt x="13392" y="16546"/>
                    <a:pt x="13196" y="17022"/>
                  </a:cubicBezTo>
                  <a:cubicBezTo>
                    <a:pt x="13074" y="17316"/>
                    <a:pt x="12914" y="17609"/>
                    <a:pt x="12743" y="17891"/>
                  </a:cubicBezTo>
                  <a:cubicBezTo>
                    <a:pt x="12536" y="18245"/>
                    <a:pt x="12315" y="18588"/>
                    <a:pt x="12120" y="18943"/>
                  </a:cubicBezTo>
                  <a:cubicBezTo>
                    <a:pt x="11924" y="19272"/>
                    <a:pt x="11753" y="19615"/>
                    <a:pt x="11593" y="19982"/>
                  </a:cubicBezTo>
                  <a:cubicBezTo>
                    <a:pt x="11362" y="20557"/>
                    <a:pt x="11227" y="21156"/>
                    <a:pt x="11202" y="21780"/>
                  </a:cubicBezTo>
                  <a:cubicBezTo>
                    <a:pt x="11190" y="22158"/>
                    <a:pt x="11215" y="22538"/>
                    <a:pt x="11276" y="22905"/>
                  </a:cubicBezTo>
                  <a:cubicBezTo>
                    <a:pt x="11313" y="23149"/>
                    <a:pt x="11386" y="23369"/>
                    <a:pt x="11471" y="23590"/>
                  </a:cubicBezTo>
                  <a:cubicBezTo>
                    <a:pt x="11569" y="23821"/>
                    <a:pt x="11667" y="24030"/>
                    <a:pt x="11789" y="24237"/>
                  </a:cubicBezTo>
                  <a:cubicBezTo>
                    <a:pt x="11900" y="24446"/>
                    <a:pt x="12009" y="24666"/>
                    <a:pt x="12120" y="24886"/>
                  </a:cubicBezTo>
                  <a:cubicBezTo>
                    <a:pt x="12303" y="25228"/>
                    <a:pt x="12413" y="25607"/>
                    <a:pt x="12449" y="26011"/>
                  </a:cubicBezTo>
                  <a:cubicBezTo>
                    <a:pt x="12449" y="26047"/>
                    <a:pt x="12462" y="26071"/>
                    <a:pt x="12462" y="26109"/>
                  </a:cubicBezTo>
                  <a:lnTo>
                    <a:pt x="12487" y="26109"/>
                  </a:lnTo>
                  <a:cubicBezTo>
                    <a:pt x="12498" y="26096"/>
                    <a:pt x="12498" y="26071"/>
                    <a:pt x="12511" y="26060"/>
                  </a:cubicBezTo>
                  <a:cubicBezTo>
                    <a:pt x="12547" y="25889"/>
                    <a:pt x="12609" y="25717"/>
                    <a:pt x="12645" y="25546"/>
                  </a:cubicBezTo>
                  <a:cubicBezTo>
                    <a:pt x="12792" y="25044"/>
                    <a:pt x="13000" y="24592"/>
                    <a:pt x="13294" y="24188"/>
                  </a:cubicBezTo>
                  <a:cubicBezTo>
                    <a:pt x="13428" y="24005"/>
                    <a:pt x="13574" y="23834"/>
                    <a:pt x="13709" y="23663"/>
                  </a:cubicBezTo>
                  <a:cubicBezTo>
                    <a:pt x="13954" y="23357"/>
                    <a:pt x="14161" y="23039"/>
                    <a:pt x="14333" y="22685"/>
                  </a:cubicBezTo>
                  <a:cubicBezTo>
                    <a:pt x="14504" y="22342"/>
                    <a:pt x="14614" y="21975"/>
                    <a:pt x="14688" y="21596"/>
                  </a:cubicBezTo>
                  <a:cubicBezTo>
                    <a:pt x="14712" y="21474"/>
                    <a:pt x="14724" y="21364"/>
                    <a:pt x="14748" y="21242"/>
                  </a:cubicBezTo>
                  <a:cubicBezTo>
                    <a:pt x="14822" y="20679"/>
                    <a:pt x="14797" y="20128"/>
                    <a:pt x="14663" y="19590"/>
                  </a:cubicBezTo>
                  <a:cubicBezTo>
                    <a:pt x="14565" y="19187"/>
                    <a:pt x="14468" y="18772"/>
                    <a:pt x="14370" y="18367"/>
                  </a:cubicBezTo>
                  <a:cubicBezTo>
                    <a:pt x="14235" y="17854"/>
                    <a:pt x="14150" y="17316"/>
                    <a:pt x="14113" y="16753"/>
                  </a:cubicBezTo>
                  <a:cubicBezTo>
                    <a:pt x="14174" y="16668"/>
                    <a:pt x="14076" y="16313"/>
                    <a:pt x="14076" y="16191"/>
                  </a:cubicBezTo>
                  <a:cubicBezTo>
                    <a:pt x="14064" y="15946"/>
                    <a:pt x="14052" y="15579"/>
                    <a:pt x="14101" y="15335"/>
                  </a:cubicBezTo>
                  <a:cubicBezTo>
                    <a:pt x="14125" y="15188"/>
                    <a:pt x="14235" y="15054"/>
                    <a:pt x="14370" y="15041"/>
                  </a:cubicBezTo>
                  <a:cubicBezTo>
                    <a:pt x="14378" y="15041"/>
                    <a:pt x="14385" y="15040"/>
                    <a:pt x="14393" y="15040"/>
                  </a:cubicBezTo>
                  <a:cubicBezTo>
                    <a:pt x="14540" y="15040"/>
                    <a:pt x="14656" y="15145"/>
                    <a:pt x="14761" y="15250"/>
                  </a:cubicBezTo>
                  <a:cubicBezTo>
                    <a:pt x="15837" y="16375"/>
                    <a:pt x="16913" y="17426"/>
                    <a:pt x="18123" y="18405"/>
                  </a:cubicBezTo>
                  <a:cubicBezTo>
                    <a:pt x="19408" y="19456"/>
                    <a:pt x="20765" y="20435"/>
                    <a:pt x="22183" y="21302"/>
                  </a:cubicBezTo>
                  <a:cubicBezTo>
                    <a:pt x="23651" y="22207"/>
                    <a:pt x="25216" y="23003"/>
                    <a:pt x="26843" y="23675"/>
                  </a:cubicBezTo>
                  <a:lnTo>
                    <a:pt x="27099" y="23773"/>
                  </a:lnTo>
                  <a:lnTo>
                    <a:pt x="27577" y="22513"/>
                  </a:lnTo>
                  <a:lnTo>
                    <a:pt x="27319" y="22416"/>
                  </a:lnTo>
                  <a:cubicBezTo>
                    <a:pt x="25742" y="21840"/>
                    <a:pt x="24202" y="21131"/>
                    <a:pt x="22759" y="20324"/>
                  </a:cubicBezTo>
                  <a:lnTo>
                    <a:pt x="22220" y="20006"/>
                  </a:lnTo>
                  <a:cubicBezTo>
                    <a:pt x="22098" y="19945"/>
                    <a:pt x="21988" y="19872"/>
                    <a:pt x="21865" y="19799"/>
                  </a:cubicBezTo>
                  <a:cubicBezTo>
                    <a:pt x="21805" y="19762"/>
                    <a:pt x="21743" y="19725"/>
                    <a:pt x="21670" y="19688"/>
                  </a:cubicBezTo>
                  <a:cubicBezTo>
                    <a:pt x="21413" y="19530"/>
                    <a:pt x="21156" y="19358"/>
                    <a:pt x="20912" y="19199"/>
                  </a:cubicBezTo>
                  <a:cubicBezTo>
                    <a:pt x="20814" y="19138"/>
                    <a:pt x="20704" y="19077"/>
                    <a:pt x="20606" y="19003"/>
                  </a:cubicBezTo>
                  <a:cubicBezTo>
                    <a:pt x="18845" y="17829"/>
                    <a:pt x="17256" y="16448"/>
                    <a:pt x="15617" y="15103"/>
                  </a:cubicBezTo>
                  <a:cubicBezTo>
                    <a:pt x="15152" y="14723"/>
                    <a:pt x="14651" y="14002"/>
                    <a:pt x="15555" y="13856"/>
                  </a:cubicBezTo>
                  <a:cubicBezTo>
                    <a:pt x="15987" y="13786"/>
                    <a:pt x="16423" y="13754"/>
                    <a:pt x="16859" y="13754"/>
                  </a:cubicBezTo>
                  <a:cubicBezTo>
                    <a:pt x="17424" y="13754"/>
                    <a:pt x="17987" y="13808"/>
                    <a:pt x="18539" y="13905"/>
                  </a:cubicBezTo>
                  <a:cubicBezTo>
                    <a:pt x="18955" y="13978"/>
                    <a:pt x="19359" y="14051"/>
                    <a:pt x="19775" y="14112"/>
                  </a:cubicBezTo>
                  <a:cubicBezTo>
                    <a:pt x="20015" y="14156"/>
                    <a:pt x="20259" y="14177"/>
                    <a:pt x="20505" y="14177"/>
                  </a:cubicBezTo>
                  <a:cubicBezTo>
                    <a:pt x="20812" y="14177"/>
                    <a:pt x="21120" y="14144"/>
                    <a:pt x="21425" y="14076"/>
                  </a:cubicBezTo>
                  <a:cubicBezTo>
                    <a:pt x="21547" y="14051"/>
                    <a:pt x="21658" y="14027"/>
                    <a:pt x="21780" y="14002"/>
                  </a:cubicBezTo>
                  <a:cubicBezTo>
                    <a:pt x="22147" y="13905"/>
                    <a:pt x="22501" y="13758"/>
                    <a:pt x="22832" y="13574"/>
                  </a:cubicBezTo>
                  <a:cubicBezTo>
                    <a:pt x="23174" y="13378"/>
                    <a:pt x="23492" y="13146"/>
                    <a:pt x="23773" y="12877"/>
                  </a:cubicBezTo>
                  <a:cubicBezTo>
                    <a:pt x="23932" y="12731"/>
                    <a:pt x="24091" y="12571"/>
                    <a:pt x="24262" y="12424"/>
                  </a:cubicBezTo>
                  <a:cubicBezTo>
                    <a:pt x="24642" y="12106"/>
                    <a:pt x="25082" y="11862"/>
                    <a:pt x="25571" y="11691"/>
                  </a:cubicBezTo>
                  <a:cubicBezTo>
                    <a:pt x="25742" y="11642"/>
                    <a:pt x="25913" y="11568"/>
                    <a:pt x="26085" y="11520"/>
                  </a:cubicBezTo>
                  <a:cubicBezTo>
                    <a:pt x="26096" y="11508"/>
                    <a:pt x="26109" y="11508"/>
                    <a:pt x="26121" y="11495"/>
                  </a:cubicBezTo>
                  <a:cubicBezTo>
                    <a:pt x="26134" y="11495"/>
                    <a:pt x="26134" y="11483"/>
                    <a:pt x="26134" y="11483"/>
                  </a:cubicBezTo>
                  <a:cubicBezTo>
                    <a:pt x="26134" y="11471"/>
                    <a:pt x="26121" y="11471"/>
                    <a:pt x="26121" y="11471"/>
                  </a:cubicBezTo>
                  <a:cubicBezTo>
                    <a:pt x="26096" y="11459"/>
                    <a:pt x="26060" y="11459"/>
                    <a:pt x="26036" y="11459"/>
                  </a:cubicBezTo>
                  <a:cubicBezTo>
                    <a:pt x="25620" y="11446"/>
                    <a:pt x="25229" y="11361"/>
                    <a:pt x="24874" y="11214"/>
                  </a:cubicBezTo>
                  <a:lnTo>
                    <a:pt x="24213" y="10921"/>
                  </a:lnTo>
                  <a:cubicBezTo>
                    <a:pt x="23993" y="10823"/>
                    <a:pt x="23773" y="10725"/>
                    <a:pt x="23541" y="10652"/>
                  </a:cubicBezTo>
                  <a:cubicBezTo>
                    <a:pt x="23321" y="10590"/>
                    <a:pt x="23088" y="10529"/>
                    <a:pt x="22844" y="10505"/>
                  </a:cubicBezTo>
                  <a:cubicBezTo>
                    <a:pt x="22690" y="10489"/>
                    <a:pt x="22534" y="10483"/>
                    <a:pt x="22377" y="10483"/>
                  </a:cubicBezTo>
                  <a:cubicBezTo>
                    <a:pt x="22159" y="10483"/>
                    <a:pt x="21939" y="10496"/>
                    <a:pt x="21719" y="10517"/>
                  </a:cubicBezTo>
                  <a:cubicBezTo>
                    <a:pt x="21095" y="10578"/>
                    <a:pt x="20509" y="10750"/>
                    <a:pt x="19958" y="11030"/>
                  </a:cubicBezTo>
                  <a:cubicBezTo>
                    <a:pt x="19604" y="11202"/>
                    <a:pt x="19273" y="11410"/>
                    <a:pt x="18943" y="11617"/>
                  </a:cubicBezTo>
                  <a:lnTo>
                    <a:pt x="17952" y="12315"/>
                  </a:lnTo>
                  <a:cubicBezTo>
                    <a:pt x="17683" y="12511"/>
                    <a:pt x="17402" y="12682"/>
                    <a:pt x="17121" y="12816"/>
                  </a:cubicBezTo>
                  <a:cubicBezTo>
                    <a:pt x="16690" y="13026"/>
                    <a:pt x="16238" y="13176"/>
                    <a:pt x="15758" y="13176"/>
                  </a:cubicBezTo>
                  <a:cubicBezTo>
                    <a:pt x="15707" y="13176"/>
                    <a:pt x="15656" y="13174"/>
                    <a:pt x="15604" y="13171"/>
                  </a:cubicBezTo>
                  <a:cubicBezTo>
                    <a:pt x="15482" y="13171"/>
                    <a:pt x="15324" y="13122"/>
                    <a:pt x="15299" y="13000"/>
                  </a:cubicBezTo>
                  <a:cubicBezTo>
                    <a:pt x="15286" y="12938"/>
                    <a:pt x="15311" y="12853"/>
                    <a:pt x="15373" y="12804"/>
                  </a:cubicBezTo>
                  <a:cubicBezTo>
                    <a:pt x="15568" y="12608"/>
                    <a:pt x="15873" y="12511"/>
                    <a:pt x="16106" y="12351"/>
                  </a:cubicBezTo>
                  <a:cubicBezTo>
                    <a:pt x="16632" y="11997"/>
                    <a:pt x="17182" y="11703"/>
                    <a:pt x="17732" y="11459"/>
                  </a:cubicBezTo>
                  <a:cubicBezTo>
                    <a:pt x="18161" y="11263"/>
                    <a:pt x="18588" y="11068"/>
                    <a:pt x="19028" y="10872"/>
                  </a:cubicBezTo>
                  <a:cubicBezTo>
                    <a:pt x="19591" y="10615"/>
                    <a:pt x="20117" y="10248"/>
                    <a:pt x="20594" y="9796"/>
                  </a:cubicBezTo>
                  <a:cubicBezTo>
                    <a:pt x="20691" y="9710"/>
                    <a:pt x="20789" y="9612"/>
                    <a:pt x="20887" y="9514"/>
                  </a:cubicBezTo>
                  <a:cubicBezTo>
                    <a:pt x="21193" y="9196"/>
                    <a:pt x="21462" y="8842"/>
                    <a:pt x="21682" y="8475"/>
                  </a:cubicBezTo>
                  <a:cubicBezTo>
                    <a:pt x="21914" y="8084"/>
                    <a:pt x="22098" y="7692"/>
                    <a:pt x="22245" y="7288"/>
                  </a:cubicBezTo>
                  <a:cubicBezTo>
                    <a:pt x="22318" y="7044"/>
                    <a:pt x="22403" y="6812"/>
                    <a:pt x="22490" y="6579"/>
                  </a:cubicBezTo>
                  <a:cubicBezTo>
                    <a:pt x="22697" y="6054"/>
                    <a:pt x="22990" y="5565"/>
                    <a:pt x="23382" y="5112"/>
                  </a:cubicBezTo>
                  <a:cubicBezTo>
                    <a:pt x="23517" y="4953"/>
                    <a:pt x="23639" y="4782"/>
                    <a:pt x="23786" y="4635"/>
                  </a:cubicBezTo>
                  <a:cubicBezTo>
                    <a:pt x="23797" y="4623"/>
                    <a:pt x="23797" y="4611"/>
                    <a:pt x="23810" y="4586"/>
                  </a:cubicBezTo>
                  <a:lnTo>
                    <a:pt x="23810" y="4574"/>
                  </a:lnTo>
                  <a:cubicBezTo>
                    <a:pt x="23810" y="4574"/>
                    <a:pt x="23805" y="4568"/>
                    <a:pt x="23801" y="4568"/>
                  </a:cubicBezTo>
                  <a:cubicBezTo>
                    <a:pt x="23799" y="4568"/>
                    <a:pt x="23797" y="4570"/>
                    <a:pt x="23797" y="4574"/>
                  </a:cubicBezTo>
                  <a:cubicBezTo>
                    <a:pt x="23761" y="4586"/>
                    <a:pt x="23737" y="4598"/>
                    <a:pt x="23700" y="4623"/>
                  </a:cubicBezTo>
                  <a:cubicBezTo>
                    <a:pt x="23297" y="4867"/>
                    <a:pt x="22893" y="5038"/>
                    <a:pt x="22477" y="5124"/>
                  </a:cubicBezTo>
                  <a:cubicBezTo>
                    <a:pt x="22208" y="5185"/>
                    <a:pt x="21951" y="5234"/>
                    <a:pt x="21694" y="5283"/>
                  </a:cubicBezTo>
                  <a:cubicBezTo>
                    <a:pt x="21438" y="5332"/>
                    <a:pt x="21181" y="5394"/>
                    <a:pt x="20924" y="5467"/>
                  </a:cubicBezTo>
                  <a:cubicBezTo>
                    <a:pt x="20667" y="5552"/>
                    <a:pt x="20422" y="5638"/>
                    <a:pt x="20178" y="5772"/>
                  </a:cubicBezTo>
                  <a:cubicBezTo>
                    <a:pt x="19799" y="5980"/>
                    <a:pt x="19444" y="6212"/>
                    <a:pt x="19102" y="6494"/>
                  </a:cubicBezTo>
                  <a:cubicBezTo>
                    <a:pt x="18539" y="6934"/>
                    <a:pt x="18050" y="7448"/>
                    <a:pt x="17659" y="8047"/>
                  </a:cubicBezTo>
                  <a:cubicBezTo>
                    <a:pt x="17414" y="8426"/>
                    <a:pt x="17194" y="8805"/>
                    <a:pt x="16987" y="9196"/>
                  </a:cubicBezTo>
                  <a:cubicBezTo>
                    <a:pt x="16778" y="9612"/>
                    <a:pt x="16583" y="10016"/>
                    <a:pt x="16387" y="10432"/>
                  </a:cubicBezTo>
                  <a:cubicBezTo>
                    <a:pt x="16216" y="10761"/>
                    <a:pt x="16033" y="11104"/>
                    <a:pt x="15837" y="11397"/>
                  </a:cubicBezTo>
                  <a:cubicBezTo>
                    <a:pt x="15653" y="11666"/>
                    <a:pt x="15470" y="11899"/>
                    <a:pt x="15275" y="12106"/>
                  </a:cubicBezTo>
                  <a:cubicBezTo>
                    <a:pt x="14993" y="12388"/>
                    <a:pt x="14723" y="12689"/>
                    <a:pt x="14320" y="12689"/>
                  </a:cubicBezTo>
                  <a:cubicBezTo>
                    <a:pt x="14285" y="12689"/>
                    <a:pt x="14248" y="12687"/>
                    <a:pt x="14210" y="12682"/>
                  </a:cubicBezTo>
                  <a:cubicBezTo>
                    <a:pt x="14161" y="12669"/>
                    <a:pt x="14101" y="12657"/>
                    <a:pt x="14064" y="12633"/>
                  </a:cubicBezTo>
                  <a:cubicBezTo>
                    <a:pt x="13930" y="12559"/>
                    <a:pt x="13881" y="12388"/>
                    <a:pt x="13917" y="12241"/>
                  </a:cubicBezTo>
                  <a:cubicBezTo>
                    <a:pt x="13990" y="11899"/>
                    <a:pt x="14259" y="11471"/>
                    <a:pt x="14443" y="11177"/>
                  </a:cubicBezTo>
                  <a:cubicBezTo>
                    <a:pt x="14565" y="10970"/>
                    <a:pt x="14699" y="10774"/>
                    <a:pt x="14834" y="10566"/>
                  </a:cubicBezTo>
                  <a:cubicBezTo>
                    <a:pt x="15177" y="10040"/>
                    <a:pt x="15555" y="9563"/>
                    <a:pt x="15960" y="9123"/>
                  </a:cubicBezTo>
                  <a:lnTo>
                    <a:pt x="16913" y="8096"/>
                  </a:lnTo>
                  <a:cubicBezTo>
                    <a:pt x="17329" y="7631"/>
                    <a:pt x="17659" y="7106"/>
                    <a:pt x="17916" y="6506"/>
                  </a:cubicBezTo>
                  <a:cubicBezTo>
                    <a:pt x="17965" y="6384"/>
                    <a:pt x="18014" y="6261"/>
                    <a:pt x="18063" y="6127"/>
                  </a:cubicBezTo>
                  <a:cubicBezTo>
                    <a:pt x="18221" y="5723"/>
                    <a:pt x="18332" y="5307"/>
                    <a:pt x="18381" y="4880"/>
                  </a:cubicBezTo>
                  <a:cubicBezTo>
                    <a:pt x="18441" y="4440"/>
                    <a:pt x="18441" y="3999"/>
                    <a:pt x="18417" y="3584"/>
                  </a:cubicBezTo>
                  <a:cubicBezTo>
                    <a:pt x="18392" y="3339"/>
                    <a:pt x="18368" y="3082"/>
                    <a:pt x="18356" y="2837"/>
                  </a:cubicBezTo>
                  <a:cubicBezTo>
                    <a:pt x="18344" y="2287"/>
                    <a:pt x="18417" y="1725"/>
                    <a:pt x="18588" y="1162"/>
                  </a:cubicBezTo>
                  <a:cubicBezTo>
                    <a:pt x="18650" y="967"/>
                    <a:pt x="18699" y="771"/>
                    <a:pt x="18759" y="575"/>
                  </a:cubicBezTo>
                  <a:cubicBezTo>
                    <a:pt x="18772" y="551"/>
                    <a:pt x="18772" y="538"/>
                    <a:pt x="18772" y="527"/>
                  </a:cubicBezTo>
                  <a:cubicBezTo>
                    <a:pt x="18772" y="514"/>
                    <a:pt x="18772" y="502"/>
                    <a:pt x="18759" y="502"/>
                  </a:cubicBezTo>
                  <a:lnTo>
                    <a:pt x="18748" y="502"/>
                  </a:lnTo>
                  <a:cubicBezTo>
                    <a:pt x="18723" y="538"/>
                    <a:pt x="18699" y="563"/>
                    <a:pt x="18686" y="587"/>
                  </a:cubicBezTo>
                  <a:cubicBezTo>
                    <a:pt x="18417" y="967"/>
                    <a:pt x="18112" y="1285"/>
                    <a:pt x="17769" y="1529"/>
                  </a:cubicBezTo>
                  <a:cubicBezTo>
                    <a:pt x="17549" y="1688"/>
                    <a:pt x="17329" y="1835"/>
                    <a:pt x="17109" y="1981"/>
                  </a:cubicBezTo>
                  <a:cubicBezTo>
                    <a:pt x="16889" y="2116"/>
                    <a:pt x="16680" y="2263"/>
                    <a:pt x="16485" y="2446"/>
                  </a:cubicBezTo>
                  <a:cubicBezTo>
                    <a:pt x="16289" y="2605"/>
                    <a:pt x="16094" y="2788"/>
                    <a:pt x="15922" y="3008"/>
                  </a:cubicBezTo>
                  <a:cubicBezTo>
                    <a:pt x="15666" y="3339"/>
                    <a:pt x="15433" y="3693"/>
                    <a:pt x="15226" y="4085"/>
                  </a:cubicBezTo>
                  <a:cubicBezTo>
                    <a:pt x="14883" y="4709"/>
                    <a:pt x="14651" y="5356"/>
                    <a:pt x="14528" y="6054"/>
                  </a:cubicBezTo>
                  <a:cubicBezTo>
                    <a:pt x="14455" y="6481"/>
                    <a:pt x="14406" y="6922"/>
                    <a:pt x="14382" y="7362"/>
                  </a:cubicBezTo>
                  <a:cubicBezTo>
                    <a:pt x="14345" y="7815"/>
                    <a:pt x="14333" y="8267"/>
                    <a:pt x="14321" y="8720"/>
                  </a:cubicBezTo>
                  <a:cubicBezTo>
                    <a:pt x="14296" y="9087"/>
                    <a:pt x="14272" y="9453"/>
                    <a:pt x="14199" y="9808"/>
                  </a:cubicBezTo>
                  <a:cubicBezTo>
                    <a:pt x="14150" y="10114"/>
                    <a:pt x="14076" y="10394"/>
                    <a:pt x="13966" y="10676"/>
                  </a:cubicBezTo>
                  <a:cubicBezTo>
                    <a:pt x="13851" y="10985"/>
                    <a:pt x="13577" y="11689"/>
                    <a:pt x="13142" y="11689"/>
                  </a:cubicBezTo>
                  <a:cubicBezTo>
                    <a:pt x="13112" y="11689"/>
                    <a:pt x="13081" y="11686"/>
                    <a:pt x="13049" y="11679"/>
                  </a:cubicBezTo>
                  <a:cubicBezTo>
                    <a:pt x="12939" y="11655"/>
                    <a:pt x="12816" y="11544"/>
                    <a:pt x="12767" y="11446"/>
                  </a:cubicBezTo>
                  <a:cubicBezTo>
                    <a:pt x="12645" y="11141"/>
                    <a:pt x="12670" y="10712"/>
                    <a:pt x="12694" y="10383"/>
                  </a:cubicBezTo>
                  <a:lnTo>
                    <a:pt x="12731" y="9722"/>
                  </a:lnTo>
                  <a:cubicBezTo>
                    <a:pt x="12780" y="9160"/>
                    <a:pt x="12878" y="8597"/>
                    <a:pt x="13025" y="8059"/>
                  </a:cubicBezTo>
                  <a:cubicBezTo>
                    <a:pt x="13134" y="7644"/>
                    <a:pt x="13232" y="7228"/>
                    <a:pt x="13343" y="6812"/>
                  </a:cubicBezTo>
                  <a:cubicBezTo>
                    <a:pt x="13477" y="6261"/>
                    <a:pt x="13514" y="5687"/>
                    <a:pt x="13452" y="5100"/>
                  </a:cubicBezTo>
                  <a:cubicBezTo>
                    <a:pt x="13428" y="4978"/>
                    <a:pt x="13416" y="4855"/>
                    <a:pt x="13392" y="4733"/>
                  </a:cubicBezTo>
                  <a:cubicBezTo>
                    <a:pt x="13330" y="4342"/>
                    <a:pt x="13220" y="3962"/>
                    <a:pt x="13061" y="3608"/>
                  </a:cubicBezTo>
                  <a:cubicBezTo>
                    <a:pt x="12902" y="3229"/>
                    <a:pt x="12694" y="2886"/>
                    <a:pt x="12462" y="2581"/>
                  </a:cubicBezTo>
                  <a:cubicBezTo>
                    <a:pt x="12315" y="2397"/>
                    <a:pt x="12180" y="2214"/>
                    <a:pt x="12046" y="2018"/>
                  </a:cubicBezTo>
                  <a:cubicBezTo>
                    <a:pt x="11765" y="1590"/>
                    <a:pt x="11557" y="1125"/>
                    <a:pt x="11435" y="600"/>
                  </a:cubicBezTo>
                  <a:cubicBezTo>
                    <a:pt x="11386" y="416"/>
                    <a:pt x="11324" y="245"/>
                    <a:pt x="11300" y="62"/>
                  </a:cubicBezTo>
                  <a:cubicBezTo>
                    <a:pt x="11288" y="37"/>
                    <a:pt x="11288" y="25"/>
                    <a:pt x="11276" y="13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8496525" y="-142691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53;p6"/>
          <p:cNvGrpSpPr/>
          <p:nvPr/>
        </p:nvGrpSpPr>
        <p:grpSpPr>
          <a:xfrm>
            <a:off x="7435511" y="2806366"/>
            <a:ext cx="4368073" cy="3595271"/>
            <a:chOff x="6633749" y="2431141"/>
            <a:chExt cx="4368073" cy="3595271"/>
          </a:xfrm>
        </p:grpSpPr>
        <p:sp>
          <p:nvSpPr>
            <p:cNvPr id="54" name="Google Shape;54;p6"/>
            <p:cNvSpPr/>
            <p:nvPr/>
          </p:nvSpPr>
          <p:spPr>
            <a:xfrm flipH="1">
              <a:off x="6633749" y="4134350"/>
              <a:ext cx="1571611" cy="1494658"/>
            </a:xfrm>
            <a:custGeom>
              <a:avLst/>
              <a:gdLst/>
              <a:ahLst/>
              <a:cxnLst/>
              <a:rect l="l" t="t" r="r" b="b"/>
              <a:pathLst>
                <a:path w="26366" h="25075" extrusionOk="0">
                  <a:moveTo>
                    <a:pt x="11398" y="17611"/>
                  </a:moveTo>
                  <a:cubicBezTo>
                    <a:pt x="11411" y="17624"/>
                    <a:pt x="11422" y="17624"/>
                    <a:pt x="11435" y="17624"/>
                  </a:cubicBezTo>
                  <a:cubicBezTo>
                    <a:pt x="11411" y="17636"/>
                    <a:pt x="11398" y="17648"/>
                    <a:pt x="11386" y="17660"/>
                  </a:cubicBezTo>
                  <a:cubicBezTo>
                    <a:pt x="11386" y="17648"/>
                    <a:pt x="11373" y="17636"/>
                    <a:pt x="11373" y="17636"/>
                  </a:cubicBezTo>
                  <a:lnTo>
                    <a:pt x="11398" y="17611"/>
                  </a:lnTo>
                  <a:close/>
                  <a:moveTo>
                    <a:pt x="11533" y="18994"/>
                  </a:moveTo>
                  <a:lnTo>
                    <a:pt x="11533" y="18994"/>
                  </a:lnTo>
                  <a:cubicBezTo>
                    <a:pt x="11520" y="19018"/>
                    <a:pt x="11520" y="19030"/>
                    <a:pt x="11508" y="19054"/>
                  </a:cubicBezTo>
                  <a:cubicBezTo>
                    <a:pt x="11471" y="19079"/>
                    <a:pt x="11435" y="19103"/>
                    <a:pt x="11411" y="19128"/>
                  </a:cubicBezTo>
                  <a:cubicBezTo>
                    <a:pt x="11435" y="19091"/>
                    <a:pt x="11459" y="19067"/>
                    <a:pt x="11484" y="19030"/>
                  </a:cubicBezTo>
                  <a:cubicBezTo>
                    <a:pt x="11496" y="19018"/>
                    <a:pt x="11520" y="19005"/>
                    <a:pt x="11533" y="18994"/>
                  </a:cubicBezTo>
                  <a:close/>
                  <a:moveTo>
                    <a:pt x="5635" y="1"/>
                  </a:moveTo>
                  <a:cubicBezTo>
                    <a:pt x="5548" y="1"/>
                    <a:pt x="5463" y="31"/>
                    <a:pt x="5381" y="100"/>
                  </a:cubicBezTo>
                  <a:cubicBezTo>
                    <a:pt x="5394" y="222"/>
                    <a:pt x="5406" y="345"/>
                    <a:pt x="5430" y="467"/>
                  </a:cubicBezTo>
                  <a:cubicBezTo>
                    <a:pt x="5577" y="1018"/>
                    <a:pt x="5737" y="1556"/>
                    <a:pt x="5871" y="2105"/>
                  </a:cubicBezTo>
                  <a:cubicBezTo>
                    <a:pt x="6188" y="3341"/>
                    <a:pt x="6653" y="4527"/>
                    <a:pt x="7142" y="5713"/>
                  </a:cubicBezTo>
                  <a:cubicBezTo>
                    <a:pt x="7362" y="6214"/>
                    <a:pt x="7644" y="6703"/>
                    <a:pt x="7876" y="7205"/>
                  </a:cubicBezTo>
                  <a:cubicBezTo>
                    <a:pt x="8341" y="8159"/>
                    <a:pt x="8781" y="9113"/>
                    <a:pt x="9234" y="10067"/>
                  </a:cubicBezTo>
                  <a:cubicBezTo>
                    <a:pt x="9430" y="10470"/>
                    <a:pt x="9723" y="10837"/>
                    <a:pt x="9808" y="11290"/>
                  </a:cubicBezTo>
                  <a:cubicBezTo>
                    <a:pt x="9845" y="11350"/>
                    <a:pt x="9881" y="11412"/>
                    <a:pt x="9906" y="11473"/>
                  </a:cubicBezTo>
                  <a:cubicBezTo>
                    <a:pt x="10151" y="11619"/>
                    <a:pt x="10237" y="11864"/>
                    <a:pt x="10224" y="12182"/>
                  </a:cubicBezTo>
                  <a:cubicBezTo>
                    <a:pt x="10077" y="11937"/>
                    <a:pt x="9943" y="11705"/>
                    <a:pt x="9796" y="11473"/>
                  </a:cubicBezTo>
                  <a:cubicBezTo>
                    <a:pt x="9784" y="11424"/>
                    <a:pt x="9772" y="11375"/>
                    <a:pt x="9747" y="11338"/>
                  </a:cubicBezTo>
                  <a:cubicBezTo>
                    <a:pt x="9564" y="11290"/>
                    <a:pt x="9503" y="11130"/>
                    <a:pt x="9405" y="10983"/>
                  </a:cubicBezTo>
                  <a:cubicBezTo>
                    <a:pt x="9025" y="10445"/>
                    <a:pt x="8647" y="9907"/>
                    <a:pt x="8243" y="9382"/>
                  </a:cubicBezTo>
                  <a:cubicBezTo>
                    <a:pt x="7889" y="8917"/>
                    <a:pt x="7497" y="8464"/>
                    <a:pt x="7131" y="8012"/>
                  </a:cubicBezTo>
                  <a:cubicBezTo>
                    <a:pt x="6555" y="7279"/>
                    <a:pt x="5993" y="6532"/>
                    <a:pt x="5406" y="5823"/>
                  </a:cubicBezTo>
                  <a:cubicBezTo>
                    <a:pt x="4525" y="4771"/>
                    <a:pt x="3621" y="3732"/>
                    <a:pt x="2704" y="2692"/>
                  </a:cubicBezTo>
                  <a:cubicBezTo>
                    <a:pt x="2324" y="2265"/>
                    <a:pt x="1909" y="1874"/>
                    <a:pt x="1505" y="1482"/>
                  </a:cubicBezTo>
                  <a:cubicBezTo>
                    <a:pt x="1431" y="1408"/>
                    <a:pt x="1335" y="1345"/>
                    <a:pt x="1232" y="1345"/>
                  </a:cubicBezTo>
                  <a:cubicBezTo>
                    <a:pt x="1182" y="1345"/>
                    <a:pt x="1129" y="1360"/>
                    <a:pt x="1077" y="1396"/>
                  </a:cubicBezTo>
                  <a:cubicBezTo>
                    <a:pt x="930" y="1482"/>
                    <a:pt x="955" y="1629"/>
                    <a:pt x="992" y="1776"/>
                  </a:cubicBezTo>
                  <a:cubicBezTo>
                    <a:pt x="1322" y="2913"/>
                    <a:pt x="1737" y="4013"/>
                    <a:pt x="2337" y="5040"/>
                  </a:cubicBezTo>
                  <a:cubicBezTo>
                    <a:pt x="2862" y="5970"/>
                    <a:pt x="3400" y="6887"/>
                    <a:pt x="4012" y="7768"/>
                  </a:cubicBezTo>
                  <a:cubicBezTo>
                    <a:pt x="4318" y="8195"/>
                    <a:pt x="4672" y="8599"/>
                    <a:pt x="4978" y="9027"/>
                  </a:cubicBezTo>
                  <a:cubicBezTo>
                    <a:pt x="5590" y="9920"/>
                    <a:pt x="6237" y="10788"/>
                    <a:pt x="6971" y="11583"/>
                  </a:cubicBezTo>
                  <a:cubicBezTo>
                    <a:pt x="7766" y="12415"/>
                    <a:pt x="8561" y="13246"/>
                    <a:pt x="9430" y="14004"/>
                  </a:cubicBezTo>
                  <a:cubicBezTo>
                    <a:pt x="9552" y="14102"/>
                    <a:pt x="9699" y="14163"/>
                    <a:pt x="9723" y="14347"/>
                  </a:cubicBezTo>
                  <a:cubicBezTo>
                    <a:pt x="9747" y="14358"/>
                    <a:pt x="9796" y="14383"/>
                    <a:pt x="9747" y="14420"/>
                  </a:cubicBezTo>
                  <a:cubicBezTo>
                    <a:pt x="9735" y="14420"/>
                    <a:pt x="9710" y="14396"/>
                    <a:pt x="9699" y="14383"/>
                  </a:cubicBezTo>
                  <a:cubicBezTo>
                    <a:pt x="8598" y="13723"/>
                    <a:pt x="7509" y="13050"/>
                    <a:pt x="6409" y="12402"/>
                  </a:cubicBezTo>
                  <a:cubicBezTo>
                    <a:pt x="5210" y="11705"/>
                    <a:pt x="4012" y="10996"/>
                    <a:pt x="2789" y="10336"/>
                  </a:cubicBezTo>
                  <a:cubicBezTo>
                    <a:pt x="2092" y="9969"/>
                    <a:pt x="1432" y="9516"/>
                    <a:pt x="674" y="9271"/>
                  </a:cubicBezTo>
                  <a:cubicBezTo>
                    <a:pt x="608" y="9250"/>
                    <a:pt x="533" y="9206"/>
                    <a:pt x="460" y="9206"/>
                  </a:cubicBezTo>
                  <a:cubicBezTo>
                    <a:pt x="411" y="9206"/>
                    <a:pt x="363" y="9225"/>
                    <a:pt x="319" y="9284"/>
                  </a:cubicBezTo>
                  <a:cubicBezTo>
                    <a:pt x="221" y="9406"/>
                    <a:pt x="270" y="9553"/>
                    <a:pt x="356" y="9675"/>
                  </a:cubicBezTo>
                  <a:cubicBezTo>
                    <a:pt x="429" y="9773"/>
                    <a:pt x="514" y="9871"/>
                    <a:pt x="601" y="9969"/>
                  </a:cubicBezTo>
                  <a:cubicBezTo>
                    <a:pt x="1150" y="10568"/>
                    <a:pt x="1688" y="11179"/>
                    <a:pt x="2264" y="11766"/>
                  </a:cubicBezTo>
                  <a:cubicBezTo>
                    <a:pt x="3853" y="13344"/>
                    <a:pt x="5650" y="14603"/>
                    <a:pt x="7705" y="15496"/>
                  </a:cubicBezTo>
                  <a:cubicBezTo>
                    <a:pt x="8476" y="15826"/>
                    <a:pt x="9258" y="16132"/>
                    <a:pt x="10041" y="16450"/>
                  </a:cubicBezTo>
                  <a:cubicBezTo>
                    <a:pt x="9866" y="16444"/>
                    <a:pt x="9692" y="16442"/>
                    <a:pt x="9518" y="16442"/>
                  </a:cubicBezTo>
                  <a:cubicBezTo>
                    <a:pt x="8951" y="16442"/>
                    <a:pt x="8389" y="16467"/>
                    <a:pt x="7827" y="16486"/>
                  </a:cubicBezTo>
                  <a:cubicBezTo>
                    <a:pt x="7590" y="16490"/>
                    <a:pt x="7353" y="16492"/>
                    <a:pt x="7116" y="16492"/>
                  </a:cubicBezTo>
                  <a:cubicBezTo>
                    <a:pt x="5852" y="16492"/>
                    <a:pt x="4596" y="16442"/>
                    <a:pt x="3340" y="16401"/>
                  </a:cubicBezTo>
                  <a:cubicBezTo>
                    <a:pt x="2593" y="16382"/>
                    <a:pt x="1853" y="16299"/>
                    <a:pt x="1110" y="16299"/>
                  </a:cubicBezTo>
                  <a:cubicBezTo>
                    <a:pt x="879" y="16299"/>
                    <a:pt x="648" y="16307"/>
                    <a:pt x="417" y="16328"/>
                  </a:cubicBezTo>
                  <a:cubicBezTo>
                    <a:pt x="270" y="16339"/>
                    <a:pt x="74" y="16339"/>
                    <a:pt x="38" y="16523"/>
                  </a:cubicBezTo>
                  <a:cubicBezTo>
                    <a:pt x="1" y="16695"/>
                    <a:pt x="185" y="16743"/>
                    <a:pt x="319" y="16841"/>
                  </a:cubicBezTo>
                  <a:cubicBezTo>
                    <a:pt x="845" y="17220"/>
                    <a:pt x="1481" y="17367"/>
                    <a:pt x="2080" y="17538"/>
                  </a:cubicBezTo>
                  <a:cubicBezTo>
                    <a:pt x="3376" y="17902"/>
                    <a:pt x="4694" y="18129"/>
                    <a:pt x="6053" y="18129"/>
                  </a:cubicBezTo>
                  <a:cubicBezTo>
                    <a:pt x="6155" y="18129"/>
                    <a:pt x="6257" y="18127"/>
                    <a:pt x="6360" y="18125"/>
                  </a:cubicBezTo>
                  <a:cubicBezTo>
                    <a:pt x="7693" y="18076"/>
                    <a:pt x="9038" y="18064"/>
                    <a:pt x="10371" y="17844"/>
                  </a:cubicBezTo>
                  <a:cubicBezTo>
                    <a:pt x="10571" y="17808"/>
                    <a:pt x="10772" y="17703"/>
                    <a:pt x="11023" y="17703"/>
                  </a:cubicBezTo>
                  <a:cubicBezTo>
                    <a:pt x="11109" y="17703"/>
                    <a:pt x="11201" y="17715"/>
                    <a:pt x="11300" y="17746"/>
                  </a:cubicBezTo>
                  <a:cubicBezTo>
                    <a:pt x="9588" y="18810"/>
                    <a:pt x="7962" y="19837"/>
                    <a:pt x="6262" y="20742"/>
                  </a:cubicBezTo>
                  <a:cubicBezTo>
                    <a:pt x="5161" y="21329"/>
                    <a:pt x="4049" y="21916"/>
                    <a:pt x="2973" y="22576"/>
                  </a:cubicBezTo>
                  <a:cubicBezTo>
                    <a:pt x="2813" y="22674"/>
                    <a:pt x="2533" y="22747"/>
                    <a:pt x="2630" y="22980"/>
                  </a:cubicBezTo>
                  <a:cubicBezTo>
                    <a:pt x="2668" y="23093"/>
                    <a:pt x="2757" y="23122"/>
                    <a:pt x="2861" y="23122"/>
                  </a:cubicBezTo>
                  <a:cubicBezTo>
                    <a:pt x="2961" y="23122"/>
                    <a:pt x="3073" y="23096"/>
                    <a:pt x="3169" y="23090"/>
                  </a:cubicBezTo>
                  <a:cubicBezTo>
                    <a:pt x="3193" y="23090"/>
                    <a:pt x="3217" y="23078"/>
                    <a:pt x="3242" y="23078"/>
                  </a:cubicBezTo>
                  <a:cubicBezTo>
                    <a:pt x="4440" y="22980"/>
                    <a:pt x="5553" y="22589"/>
                    <a:pt x="6666" y="22185"/>
                  </a:cubicBezTo>
                  <a:cubicBezTo>
                    <a:pt x="7791" y="21769"/>
                    <a:pt x="8843" y="21231"/>
                    <a:pt x="9784" y="20461"/>
                  </a:cubicBezTo>
                  <a:cubicBezTo>
                    <a:pt x="10297" y="20045"/>
                    <a:pt x="10775" y="19592"/>
                    <a:pt x="11300" y="19189"/>
                  </a:cubicBezTo>
                  <a:cubicBezTo>
                    <a:pt x="11337" y="19165"/>
                    <a:pt x="11373" y="19152"/>
                    <a:pt x="11411" y="19128"/>
                  </a:cubicBezTo>
                  <a:lnTo>
                    <a:pt x="11411" y="19128"/>
                  </a:lnTo>
                  <a:cubicBezTo>
                    <a:pt x="11386" y="19165"/>
                    <a:pt x="11362" y="19201"/>
                    <a:pt x="11349" y="19238"/>
                  </a:cubicBezTo>
                  <a:cubicBezTo>
                    <a:pt x="11239" y="19739"/>
                    <a:pt x="10848" y="20081"/>
                    <a:pt x="10566" y="20473"/>
                  </a:cubicBezTo>
                  <a:cubicBezTo>
                    <a:pt x="9723" y="21659"/>
                    <a:pt x="8989" y="22907"/>
                    <a:pt x="8390" y="24227"/>
                  </a:cubicBezTo>
                  <a:cubicBezTo>
                    <a:pt x="8267" y="24484"/>
                    <a:pt x="8035" y="24826"/>
                    <a:pt x="8280" y="25022"/>
                  </a:cubicBezTo>
                  <a:cubicBezTo>
                    <a:pt x="8325" y="25059"/>
                    <a:pt x="8370" y="25075"/>
                    <a:pt x="8415" y="25075"/>
                  </a:cubicBezTo>
                  <a:cubicBezTo>
                    <a:pt x="8593" y="25075"/>
                    <a:pt x="8774" y="24831"/>
                    <a:pt x="8940" y="24704"/>
                  </a:cubicBezTo>
                  <a:cubicBezTo>
                    <a:pt x="10248" y="23714"/>
                    <a:pt x="11264" y="22466"/>
                    <a:pt x="12083" y="21048"/>
                  </a:cubicBezTo>
                  <a:cubicBezTo>
                    <a:pt x="12670" y="20032"/>
                    <a:pt x="13134" y="18994"/>
                    <a:pt x="13294" y="17831"/>
                  </a:cubicBezTo>
                  <a:cubicBezTo>
                    <a:pt x="13355" y="17403"/>
                    <a:pt x="13384" y="17287"/>
                    <a:pt x="13624" y="17287"/>
                  </a:cubicBezTo>
                  <a:cubicBezTo>
                    <a:pt x="13720" y="17287"/>
                    <a:pt x="13849" y="17306"/>
                    <a:pt x="14027" y="17330"/>
                  </a:cubicBezTo>
                  <a:cubicBezTo>
                    <a:pt x="14272" y="17355"/>
                    <a:pt x="14517" y="17367"/>
                    <a:pt x="14748" y="17379"/>
                  </a:cubicBezTo>
                  <a:cubicBezTo>
                    <a:pt x="15303" y="17419"/>
                    <a:pt x="15857" y="17441"/>
                    <a:pt x="16414" y="17441"/>
                  </a:cubicBezTo>
                  <a:cubicBezTo>
                    <a:pt x="16888" y="17441"/>
                    <a:pt x="17364" y="17425"/>
                    <a:pt x="17843" y="17391"/>
                  </a:cubicBezTo>
                  <a:cubicBezTo>
                    <a:pt x="18662" y="17330"/>
                    <a:pt x="19432" y="17086"/>
                    <a:pt x="20215" y="16866"/>
                  </a:cubicBezTo>
                  <a:cubicBezTo>
                    <a:pt x="21596" y="16474"/>
                    <a:pt x="23003" y="16168"/>
                    <a:pt x="24384" y="15801"/>
                  </a:cubicBezTo>
                  <a:cubicBezTo>
                    <a:pt x="24947" y="15655"/>
                    <a:pt x="25485" y="15459"/>
                    <a:pt x="26036" y="15276"/>
                  </a:cubicBezTo>
                  <a:cubicBezTo>
                    <a:pt x="26170" y="15227"/>
                    <a:pt x="26365" y="15166"/>
                    <a:pt x="26341" y="14983"/>
                  </a:cubicBezTo>
                  <a:cubicBezTo>
                    <a:pt x="26305" y="14811"/>
                    <a:pt x="26109" y="14799"/>
                    <a:pt x="25950" y="14787"/>
                  </a:cubicBezTo>
                  <a:cubicBezTo>
                    <a:pt x="25791" y="14774"/>
                    <a:pt x="25620" y="14725"/>
                    <a:pt x="25449" y="14725"/>
                  </a:cubicBezTo>
                  <a:cubicBezTo>
                    <a:pt x="25124" y="14722"/>
                    <a:pt x="24797" y="14719"/>
                    <a:pt x="24471" y="14719"/>
                  </a:cubicBezTo>
                  <a:cubicBezTo>
                    <a:pt x="23728" y="14719"/>
                    <a:pt x="22983" y="14732"/>
                    <a:pt x="22245" y="14774"/>
                  </a:cubicBezTo>
                  <a:cubicBezTo>
                    <a:pt x="21156" y="14836"/>
                    <a:pt x="20080" y="14921"/>
                    <a:pt x="19017" y="15032"/>
                  </a:cubicBezTo>
                  <a:cubicBezTo>
                    <a:pt x="18087" y="15141"/>
                    <a:pt x="17182" y="15312"/>
                    <a:pt x="16265" y="15483"/>
                  </a:cubicBezTo>
                  <a:cubicBezTo>
                    <a:pt x="16229" y="15508"/>
                    <a:pt x="16191" y="15521"/>
                    <a:pt x="16155" y="15532"/>
                  </a:cubicBezTo>
                  <a:lnTo>
                    <a:pt x="16131" y="15508"/>
                  </a:lnTo>
                  <a:cubicBezTo>
                    <a:pt x="16167" y="15496"/>
                    <a:pt x="16204" y="15472"/>
                    <a:pt x="16240" y="15459"/>
                  </a:cubicBezTo>
                  <a:cubicBezTo>
                    <a:pt x="16644" y="15190"/>
                    <a:pt x="17060" y="14921"/>
                    <a:pt x="17463" y="14640"/>
                  </a:cubicBezTo>
                  <a:cubicBezTo>
                    <a:pt x="18564" y="13894"/>
                    <a:pt x="19591" y="13038"/>
                    <a:pt x="20643" y="12219"/>
                  </a:cubicBezTo>
                  <a:cubicBezTo>
                    <a:pt x="22110" y="11094"/>
                    <a:pt x="23590" y="9993"/>
                    <a:pt x="25058" y="8880"/>
                  </a:cubicBezTo>
                  <a:cubicBezTo>
                    <a:pt x="25424" y="8599"/>
                    <a:pt x="25779" y="8293"/>
                    <a:pt x="26145" y="8000"/>
                  </a:cubicBezTo>
                  <a:cubicBezTo>
                    <a:pt x="26219" y="7939"/>
                    <a:pt x="26305" y="7866"/>
                    <a:pt x="26256" y="7743"/>
                  </a:cubicBezTo>
                  <a:cubicBezTo>
                    <a:pt x="26221" y="7668"/>
                    <a:pt x="26168" y="7646"/>
                    <a:pt x="26108" y="7646"/>
                  </a:cubicBezTo>
                  <a:cubicBezTo>
                    <a:pt x="26061" y="7646"/>
                    <a:pt x="26011" y="7659"/>
                    <a:pt x="25962" y="7670"/>
                  </a:cubicBezTo>
                  <a:cubicBezTo>
                    <a:pt x="25876" y="7682"/>
                    <a:pt x="25803" y="7731"/>
                    <a:pt x="25730" y="7768"/>
                  </a:cubicBezTo>
                  <a:cubicBezTo>
                    <a:pt x="24691" y="8232"/>
                    <a:pt x="23639" y="8684"/>
                    <a:pt x="22648" y="9260"/>
                  </a:cubicBezTo>
                  <a:cubicBezTo>
                    <a:pt x="20569" y="10421"/>
                    <a:pt x="18625" y="11779"/>
                    <a:pt x="16778" y="13282"/>
                  </a:cubicBezTo>
                  <a:cubicBezTo>
                    <a:pt x="16277" y="13686"/>
                    <a:pt x="15886" y="14224"/>
                    <a:pt x="15262" y="14481"/>
                  </a:cubicBezTo>
                  <a:lnTo>
                    <a:pt x="15152" y="14627"/>
                  </a:lnTo>
                  <a:cubicBezTo>
                    <a:pt x="15128" y="14652"/>
                    <a:pt x="15091" y="14676"/>
                    <a:pt x="15066" y="14701"/>
                  </a:cubicBezTo>
                  <a:cubicBezTo>
                    <a:pt x="15042" y="14738"/>
                    <a:pt x="15017" y="14774"/>
                    <a:pt x="14993" y="14799"/>
                  </a:cubicBezTo>
                  <a:cubicBezTo>
                    <a:pt x="14957" y="14860"/>
                    <a:pt x="14920" y="14909"/>
                    <a:pt x="14846" y="14909"/>
                  </a:cubicBezTo>
                  <a:cubicBezTo>
                    <a:pt x="14835" y="14909"/>
                    <a:pt x="14822" y="14897"/>
                    <a:pt x="14822" y="14885"/>
                  </a:cubicBezTo>
                  <a:cubicBezTo>
                    <a:pt x="14822" y="14799"/>
                    <a:pt x="14883" y="14774"/>
                    <a:pt x="14957" y="14762"/>
                  </a:cubicBezTo>
                  <a:cubicBezTo>
                    <a:pt x="14993" y="14750"/>
                    <a:pt x="15017" y="14725"/>
                    <a:pt x="15055" y="14701"/>
                  </a:cubicBezTo>
                  <a:cubicBezTo>
                    <a:pt x="15091" y="14676"/>
                    <a:pt x="15115" y="14640"/>
                    <a:pt x="15140" y="14616"/>
                  </a:cubicBezTo>
                  <a:cubicBezTo>
                    <a:pt x="15140" y="14542"/>
                    <a:pt x="15152" y="14481"/>
                    <a:pt x="15213" y="14432"/>
                  </a:cubicBezTo>
                  <a:cubicBezTo>
                    <a:pt x="15226" y="14396"/>
                    <a:pt x="15226" y="14347"/>
                    <a:pt x="15250" y="14310"/>
                  </a:cubicBezTo>
                  <a:cubicBezTo>
                    <a:pt x="16167" y="13136"/>
                    <a:pt x="17023" y="11913"/>
                    <a:pt x="17647" y="10543"/>
                  </a:cubicBezTo>
                  <a:cubicBezTo>
                    <a:pt x="18344" y="9051"/>
                    <a:pt x="19017" y="7548"/>
                    <a:pt x="19628" y="6019"/>
                  </a:cubicBezTo>
                  <a:cubicBezTo>
                    <a:pt x="20007" y="5089"/>
                    <a:pt x="20374" y="4160"/>
                    <a:pt x="20740" y="3230"/>
                  </a:cubicBezTo>
                  <a:cubicBezTo>
                    <a:pt x="20912" y="2779"/>
                    <a:pt x="21071" y="2314"/>
                    <a:pt x="21230" y="1849"/>
                  </a:cubicBezTo>
                  <a:cubicBezTo>
                    <a:pt x="21278" y="1702"/>
                    <a:pt x="21340" y="1518"/>
                    <a:pt x="21181" y="1421"/>
                  </a:cubicBezTo>
                  <a:cubicBezTo>
                    <a:pt x="21143" y="1399"/>
                    <a:pt x="21108" y="1390"/>
                    <a:pt x="21076" y="1390"/>
                  </a:cubicBezTo>
                  <a:cubicBezTo>
                    <a:pt x="20961" y="1390"/>
                    <a:pt x="20876" y="1504"/>
                    <a:pt x="20789" y="1580"/>
                  </a:cubicBezTo>
                  <a:cubicBezTo>
                    <a:pt x="20582" y="1776"/>
                    <a:pt x="20374" y="1947"/>
                    <a:pt x="20178" y="2154"/>
                  </a:cubicBezTo>
                  <a:cubicBezTo>
                    <a:pt x="19041" y="3341"/>
                    <a:pt x="17892" y="4527"/>
                    <a:pt x="16950" y="5885"/>
                  </a:cubicBezTo>
                  <a:cubicBezTo>
                    <a:pt x="15996" y="7254"/>
                    <a:pt x="15275" y="8722"/>
                    <a:pt x="14590" y="10213"/>
                  </a:cubicBezTo>
                  <a:cubicBezTo>
                    <a:pt x="14419" y="10592"/>
                    <a:pt x="14272" y="10996"/>
                    <a:pt x="14113" y="11387"/>
                  </a:cubicBezTo>
                  <a:cubicBezTo>
                    <a:pt x="14076" y="10250"/>
                    <a:pt x="14186" y="9149"/>
                    <a:pt x="14296" y="8049"/>
                  </a:cubicBezTo>
                  <a:cubicBezTo>
                    <a:pt x="14394" y="7010"/>
                    <a:pt x="14517" y="5970"/>
                    <a:pt x="14590" y="4931"/>
                  </a:cubicBezTo>
                  <a:cubicBezTo>
                    <a:pt x="14651" y="3989"/>
                    <a:pt x="14835" y="3048"/>
                    <a:pt x="14810" y="2081"/>
                  </a:cubicBezTo>
                  <a:cubicBezTo>
                    <a:pt x="14797" y="1616"/>
                    <a:pt x="14859" y="1152"/>
                    <a:pt x="14748" y="687"/>
                  </a:cubicBezTo>
                  <a:cubicBezTo>
                    <a:pt x="14712" y="553"/>
                    <a:pt x="14651" y="455"/>
                    <a:pt x="14504" y="431"/>
                  </a:cubicBezTo>
                  <a:cubicBezTo>
                    <a:pt x="14488" y="427"/>
                    <a:pt x="14473" y="426"/>
                    <a:pt x="14458" y="426"/>
                  </a:cubicBezTo>
                  <a:cubicBezTo>
                    <a:pt x="14363" y="426"/>
                    <a:pt x="14303" y="492"/>
                    <a:pt x="14272" y="577"/>
                  </a:cubicBezTo>
                  <a:cubicBezTo>
                    <a:pt x="14088" y="944"/>
                    <a:pt x="13844" y="1274"/>
                    <a:pt x="13685" y="1653"/>
                  </a:cubicBezTo>
                  <a:cubicBezTo>
                    <a:pt x="13183" y="2901"/>
                    <a:pt x="12841" y="4184"/>
                    <a:pt x="12658" y="5518"/>
                  </a:cubicBezTo>
                  <a:cubicBezTo>
                    <a:pt x="12425" y="7303"/>
                    <a:pt x="12291" y="9088"/>
                    <a:pt x="12327" y="10886"/>
                  </a:cubicBezTo>
                  <a:cubicBezTo>
                    <a:pt x="12364" y="12194"/>
                    <a:pt x="12498" y="13478"/>
                    <a:pt x="12743" y="14750"/>
                  </a:cubicBezTo>
                  <a:cubicBezTo>
                    <a:pt x="12816" y="15105"/>
                    <a:pt x="12865" y="15447"/>
                    <a:pt x="12951" y="15899"/>
                  </a:cubicBezTo>
                  <a:cubicBezTo>
                    <a:pt x="12547" y="15410"/>
                    <a:pt x="12352" y="14934"/>
                    <a:pt x="12278" y="14445"/>
                  </a:cubicBezTo>
                  <a:cubicBezTo>
                    <a:pt x="11985" y="12598"/>
                    <a:pt x="11324" y="10849"/>
                    <a:pt x="10811" y="9064"/>
                  </a:cubicBezTo>
                  <a:cubicBezTo>
                    <a:pt x="10530" y="8122"/>
                    <a:pt x="10139" y="7205"/>
                    <a:pt x="9894" y="6251"/>
                  </a:cubicBezTo>
                  <a:cubicBezTo>
                    <a:pt x="9674" y="5395"/>
                    <a:pt x="9258" y="4613"/>
                    <a:pt x="8830" y="3830"/>
                  </a:cubicBezTo>
                  <a:cubicBezTo>
                    <a:pt x="8476" y="3182"/>
                    <a:pt x="7987" y="2619"/>
                    <a:pt x="7558" y="2008"/>
                  </a:cubicBezTo>
                  <a:cubicBezTo>
                    <a:pt x="7057" y="1311"/>
                    <a:pt x="6544" y="638"/>
                    <a:pt x="5883" y="76"/>
                  </a:cubicBezTo>
                  <a:cubicBezTo>
                    <a:pt x="5800" y="28"/>
                    <a:pt x="5717" y="1"/>
                    <a:pt x="5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6"/>
            <p:cNvSpPr/>
            <p:nvPr/>
          </p:nvSpPr>
          <p:spPr>
            <a:xfrm rot="7871558">
              <a:off x="8355621" y="2346406"/>
              <a:ext cx="1482845" cy="3764740"/>
            </a:xfrm>
            <a:custGeom>
              <a:avLst/>
              <a:gdLst/>
              <a:ahLst/>
              <a:cxnLst/>
              <a:rect l="l" t="t" r="r" b="b"/>
              <a:pathLst>
                <a:path w="20508" h="52067" extrusionOk="0">
                  <a:moveTo>
                    <a:pt x="20427" y="1"/>
                  </a:moveTo>
                  <a:cubicBezTo>
                    <a:pt x="20407" y="1"/>
                    <a:pt x="20386" y="7"/>
                    <a:pt x="20374" y="20"/>
                  </a:cubicBezTo>
                  <a:cubicBezTo>
                    <a:pt x="20300" y="69"/>
                    <a:pt x="20227" y="118"/>
                    <a:pt x="20178" y="191"/>
                  </a:cubicBezTo>
                  <a:cubicBezTo>
                    <a:pt x="19909" y="533"/>
                    <a:pt x="19640" y="876"/>
                    <a:pt x="19383" y="1218"/>
                  </a:cubicBezTo>
                  <a:cubicBezTo>
                    <a:pt x="18184" y="2795"/>
                    <a:pt x="16961" y="4373"/>
                    <a:pt x="15714" y="5926"/>
                  </a:cubicBezTo>
                  <a:cubicBezTo>
                    <a:pt x="15469" y="6219"/>
                    <a:pt x="15225" y="6525"/>
                    <a:pt x="15005" y="6831"/>
                  </a:cubicBezTo>
                  <a:cubicBezTo>
                    <a:pt x="14895" y="6977"/>
                    <a:pt x="14773" y="7026"/>
                    <a:pt x="14589" y="7039"/>
                  </a:cubicBezTo>
                  <a:cubicBezTo>
                    <a:pt x="13122" y="7173"/>
                    <a:pt x="11691" y="7540"/>
                    <a:pt x="10346" y="8286"/>
                  </a:cubicBezTo>
                  <a:cubicBezTo>
                    <a:pt x="9930" y="8506"/>
                    <a:pt x="9526" y="8763"/>
                    <a:pt x="9184" y="9069"/>
                  </a:cubicBezTo>
                  <a:cubicBezTo>
                    <a:pt x="9013" y="9216"/>
                    <a:pt x="8854" y="9374"/>
                    <a:pt x="8744" y="9545"/>
                  </a:cubicBezTo>
                  <a:cubicBezTo>
                    <a:pt x="8695" y="9619"/>
                    <a:pt x="8659" y="9705"/>
                    <a:pt x="8646" y="9790"/>
                  </a:cubicBezTo>
                  <a:cubicBezTo>
                    <a:pt x="8622" y="9900"/>
                    <a:pt x="8683" y="9985"/>
                    <a:pt x="8817" y="10010"/>
                  </a:cubicBezTo>
                  <a:cubicBezTo>
                    <a:pt x="8869" y="10019"/>
                    <a:pt x="8934" y="10027"/>
                    <a:pt x="8997" y="10027"/>
                  </a:cubicBezTo>
                  <a:cubicBezTo>
                    <a:pt x="9023" y="10027"/>
                    <a:pt x="9049" y="10026"/>
                    <a:pt x="9074" y="10023"/>
                  </a:cubicBezTo>
                  <a:cubicBezTo>
                    <a:pt x="9246" y="9985"/>
                    <a:pt x="9417" y="9961"/>
                    <a:pt x="9575" y="9900"/>
                  </a:cubicBezTo>
                  <a:cubicBezTo>
                    <a:pt x="9893" y="9790"/>
                    <a:pt x="10211" y="9668"/>
                    <a:pt x="10517" y="9534"/>
                  </a:cubicBezTo>
                  <a:cubicBezTo>
                    <a:pt x="11165" y="9240"/>
                    <a:pt x="11765" y="8909"/>
                    <a:pt x="12352" y="8543"/>
                  </a:cubicBezTo>
                  <a:cubicBezTo>
                    <a:pt x="13012" y="8127"/>
                    <a:pt x="13697" y="7748"/>
                    <a:pt x="14393" y="7393"/>
                  </a:cubicBezTo>
                  <a:cubicBezTo>
                    <a:pt x="14442" y="7369"/>
                    <a:pt x="14504" y="7344"/>
                    <a:pt x="14614" y="7295"/>
                  </a:cubicBezTo>
                  <a:lnTo>
                    <a:pt x="14614" y="7295"/>
                  </a:lnTo>
                  <a:cubicBezTo>
                    <a:pt x="14369" y="7662"/>
                    <a:pt x="14124" y="7956"/>
                    <a:pt x="13904" y="8262"/>
                  </a:cubicBezTo>
                  <a:cubicBezTo>
                    <a:pt x="13672" y="8567"/>
                    <a:pt x="13440" y="8873"/>
                    <a:pt x="13219" y="9178"/>
                  </a:cubicBezTo>
                  <a:cubicBezTo>
                    <a:pt x="12999" y="9485"/>
                    <a:pt x="12779" y="9790"/>
                    <a:pt x="12572" y="10096"/>
                  </a:cubicBezTo>
                  <a:cubicBezTo>
                    <a:pt x="12352" y="10401"/>
                    <a:pt x="12132" y="10719"/>
                    <a:pt x="11911" y="11050"/>
                  </a:cubicBezTo>
                  <a:cubicBezTo>
                    <a:pt x="11838" y="11062"/>
                    <a:pt x="11776" y="11086"/>
                    <a:pt x="11691" y="11099"/>
                  </a:cubicBezTo>
                  <a:cubicBezTo>
                    <a:pt x="10211" y="11343"/>
                    <a:pt x="8928" y="11955"/>
                    <a:pt x="7827" y="12871"/>
                  </a:cubicBezTo>
                  <a:cubicBezTo>
                    <a:pt x="7436" y="13189"/>
                    <a:pt x="7105" y="13532"/>
                    <a:pt x="6885" y="13960"/>
                  </a:cubicBezTo>
                  <a:cubicBezTo>
                    <a:pt x="6836" y="14058"/>
                    <a:pt x="6800" y="14156"/>
                    <a:pt x="6776" y="14265"/>
                  </a:cubicBezTo>
                  <a:cubicBezTo>
                    <a:pt x="6743" y="14478"/>
                    <a:pt x="6878" y="14617"/>
                    <a:pt x="7116" y="14617"/>
                  </a:cubicBezTo>
                  <a:cubicBezTo>
                    <a:pt x="7151" y="14617"/>
                    <a:pt x="7188" y="14614"/>
                    <a:pt x="7227" y="14608"/>
                  </a:cubicBezTo>
                  <a:cubicBezTo>
                    <a:pt x="7374" y="14583"/>
                    <a:pt x="7534" y="14534"/>
                    <a:pt x="7680" y="14474"/>
                  </a:cubicBezTo>
                  <a:cubicBezTo>
                    <a:pt x="7937" y="14339"/>
                    <a:pt x="8194" y="14205"/>
                    <a:pt x="8439" y="14058"/>
                  </a:cubicBezTo>
                  <a:cubicBezTo>
                    <a:pt x="8879" y="13789"/>
                    <a:pt x="9282" y="13471"/>
                    <a:pt x="9661" y="13153"/>
                  </a:cubicBezTo>
                  <a:cubicBezTo>
                    <a:pt x="10102" y="12786"/>
                    <a:pt x="10554" y="12419"/>
                    <a:pt x="11031" y="12089"/>
                  </a:cubicBezTo>
                  <a:lnTo>
                    <a:pt x="11251" y="11942"/>
                  </a:lnTo>
                  <a:cubicBezTo>
                    <a:pt x="11276" y="11955"/>
                    <a:pt x="11287" y="11955"/>
                    <a:pt x="11287" y="11955"/>
                  </a:cubicBezTo>
                  <a:cubicBezTo>
                    <a:pt x="11300" y="11967"/>
                    <a:pt x="11300" y="11979"/>
                    <a:pt x="11287" y="11991"/>
                  </a:cubicBezTo>
                  <a:cubicBezTo>
                    <a:pt x="10640" y="13018"/>
                    <a:pt x="10016" y="14058"/>
                    <a:pt x="9429" y="15121"/>
                  </a:cubicBezTo>
                  <a:cubicBezTo>
                    <a:pt x="8524" y="15305"/>
                    <a:pt x="7717" y="15635"/>
                    <a:pt x="6934" y="16015"/>
                  </a:cubicBezTo>
                  <a:cubicBezTo>
                    <a:pt x="6066" y="16430"/>
                    <a:pt x="5295" y="16944"/>
                    <a:pt x="4672" y="17604"/>
                  </a:cubicBezTo>
                  <a:cubicBezTo>
                    <a:pt x="4513" y="17776"/>
                    <a:pt x="4379" y="17947"/>
                    <a:pt x="4256" y="18130"/>
                  </a:cubicBezTo>
                  <a:cubicBezTo>
                    <a:pt x="4183" y="18240"/>
                    <a:pt x="4134" y="18363"/>
                    <a:pt x="4097" y="18485"/>
                  </a:cubicBezTo>
                  <a:cubicBezTo>
                    <a:pt x="4073" y="18545"/>
                    <a:pt x="4073" y="18619"/>
                    <a:pt x="4085" y="18680"/>
                  </a:cubicBezTo>
                  <a:cubicBezTo>
                    <a:pt x="4120" y="18831"/>
                    <a:pt x="4253" y="18938"/>
                    <a:pt x="4444" y="18938"/>
                  </a:cubicBezTo>
                  <a:cubicBezTo>
                    <a:pt x="4455" y="18938"/>
                    <a:pt x="4466" y="18937"/>
                    <a:pt x="4477" y="18937"/>
                  </a:cubicBezTo>
                  <a:cubicBezTo>
                    <a:pt x="4599" y="18937"/>
                    <a:pt x="4733" y="18912"/>
                    <a:pt x="4843" y="18876"/>
                  </a:cubicBezTo>
                  <a:cubicBezTo>
                    <a:pt x="5039" y="18803"/>
                    <a:pt x="5222" y="18717"/>
                    <a:pt x="5393" y="18632"/>
                  </a:cubicBezTo>
                  <a:cubicBezTo>
                    <a:pt x="6042" y="18276"/>
                    <a:pt x="6616" y="17885"/>
                    <a:pt x="7142" y="17433"/>
                  </a:cubicBezTo>
                  <a:cubicBezTo>
                    <a:pt x="7643" y="17005"/>
                    <a:pt x="8132" y="16564"/>
                    <a:pt x="8670" y="16161"/>
                  </a:cubicBezTo>
                  <a:cubicBezTo>
                    <a:pt x="8732" y="16112"/>
                    <a:pt x="8793" y="16051"/>
                    <a:pt x="8915" y="16026"/>
                  </a:cubicBezTo>
                  <a:lnTo>
                    <a:pt x="8915" y="16026"/>
                  </a:lnTo>
                  <a:cubicBezTo>
                    <a:pt x="8891" y="16088"/>
                    <a:pt x="8866" y="16137"/>
                    <a:pt x="8854" y="16186"/>
                  </a:cubicBezTo>
                  <a:cubicBezTo>
                    <a:pt x="8328" y="17200"/>
                    <a:pt x="7839" y="18216"/>
                    <a:pt x="7387" y="19255"/>
                  </a:cubicBezTo>
                  <a:cubicBezTo>
                    <a:pt x="7338" y="19353"/>
                    <a:pt x="7265" y="19414"/>
                    <a:pt x="7142" y="19463"/>
                  </a:cubicBezTo>
                  <a:cubicBezTo>
                    <a:pt x="6861" y="19573"/>
                    <a:pt x="6567" y="19695"/>
                    <a:pt x="6286" y="19817"/>
                  </a:cubicBezTo>
                  <a:cubicBezTo>
                    <a:pt x="5124" y="20306"/>
                    <a:pt x="4195" y="21016"/>
                    <a:pt x="3461" y="21872"/>
                  </a:cubicBezTo>
                  <a:cubicBezTo>
                    <a:pt x="3217" y="22153"/>
                    <a:pt x="2985" y="22447"/>
                    <a:pt x="2838" y="22777"/>
                  </a:cubicBezTo>
                  <a:cubicBezTo>
                    <a:pt x="2789" y="22887"/>
                    <a:pt x="2752" y="23009"/>
                    <a:pt x="2740" y="23143"/>
                  </a:cubicBezTo>
                  <a:cubicBezTo>
                    <a:pt x="2727" y="23217"/>
                    <a:pt x="2752" y="23290"/>
                    <a:pt x="2789" y="23363"/>
                  </a:cubicBezTo>
                  <a:cubicBezTo>
                    <a:pt x="2858" y="23514"/>
                    <a:pt x="3014" y="23609"/>
                    <a:pt x="3205" y="23609"/>
                  </a:cubicBezTo>
                  <a:cubicBezTo>
                    <a:pt x="3217" y="23609"/>
                    <a:pt x="3229" y="23609"/>
                    <a:pt x="3241" y="23608"/>
                  </a:cubicBezTo>
                  <a:cubicBezTo>
                    <a:pt x="3376" y="23596"/>
                    <a:pt x="3510" y="23584"/>
                    <a:pt x="3621" y="23535"/>
                  </a:cubicBezTo>
                  <a:cubicBezTo>
                    <a:pt x="3804" y="23461"/>
                    <a:pt x="3999" y="23376"/>
                    <a:pt x="4146" y="23266"/>
                  </a:cubicBezTo>
                  <a:cubicBezTo>
                    <a:pt x="4390" y="23083"/>
                    <a:pt x="4611" y="22899"/>
                    <a:pt x="4819" y="22691"/>
                  </a:cubicBezTo>
                  <a:cubicBezTo>
                    <a:pt x="5369" y="22141"/>
                    <a:pt x="5907" y="21578"/>
                    <a:pt x="6445" y="21028"/>
                  </a:cubicBezTo>
                  <a:cubicBezTo>
                    <a:pt x="6518" y="20955"/>
                    <a:pt x="6567" y="20869"/>
                    <a:pt x="6727" y="20820"/>
                  </a:cubicBezTo>
                  <a:lnTo>
                    <a:pt x="6727" y="20820"/>
                  </a:lnTo>
                  <a:cubicBezTo>
                    <a:pt x="6543" y="21346"/>
                    <a:pt x="6347" y="21823"/>
                    <a:pt x="6164" y="22325"/>
                  </a:cubicBezTo>
                  <a:cubicBezTo>
                    <a:pt x="5993" y="22801"/>
                    <a:pt x="5822" y="23290"/>
                    <a:pt x="5651" y="23792"/>
                  </a:cubicBezTo>
                  <a:cubicBezTo>
                    <a:pt x="5602" y="23804"/>
                    <a:pt x="5553" y="23816"/>
                    <a:pt x="5491" y="23828"/>
                  </a:cubicBezTo>
                  <a:cubicBezTo>
                    <a:pt x="3865" y="24146"/>
                    <a:pt x="2630" y="24868"/>
                    <a:pt x="1749" y="25944"/>
                  </a:cubicBezTo>
                  <a:cubicBezTo>
                    <a:pt x="1640" y="26091"/>
                    <a:pt x="1566" y="26262"/>
                    <a:pt x="1480" y="26421"/>
                  </a:cubicBezTo>
                  <a:cubicBezTo>
                    <a:pt x="1419" y="26518"/>
                    <a:pt x="1419" y="26641"/>
                    <a:pt x="1444" y="26751"/>
                  </a:cubicBezTo>
                  <a:cubicBezTo>
                    <a:pt x="1493" y="26959"/>
                    <a:pt x="1700" y="27105"/>
                    <a:pt x="1969" y="27105"/>
                  </a:cubicBezTo>
                  <a:cubicBezTo>
                    <a:pt x="1996" y="27108"/>
                    <a:pt x="2023" y="27109"/>
                    <a:pt x="2049" y="27109"/>
                  </a:cubicBezTo>
                  <a:cubicBezTo>
                    <a:pt x="2169" y="27109"/>
                    <a:pt x="2287" y="27087"/>
                    <a:pt x="2398" y="27057"/>
                  </a:cubicBezTo>
                  <a:cubicBezTo>
                    <a:pt x="2642" y="26996"/>
                    <a:pt x="2838" y="26885"/>
                    <a:pt x="3034" y="26763"/>
                  </a:cubicBezTo>
                  <a:cubicBezTo>
                    <a:pt x="3474" y="26494"/>
                    <a:pt x="3828" y="26176"/>
                    <a:pt x="4170" y="25822"/>
                  </a:cubicBezTo>
                  <a:cubicBezTo>
                    <a:pt x="4525" y="25455"/>
                    <a:pt x="4880" y="25064"/>
                    <a:pt x="5235" y="24684"/>
                  </a:cubicBezTo>
                  <a:cubicBezTo>
                    <a:pt x="5271" y="24660"/>
                    <a:pt x="5295" y="24635"/>
                    <a:pt x="5357" y="24586"/>
                  </a:cubicBezTo>
                  <a:cubicBezTo>
                    <a:pt x="5369" y="24635"/>
                    <a:pt x="5381" y="24660"/>
                    <a:pt x="5381" y="24684"/>
                  </a:cubicBezTo>
                  <a:cubicBezTo>
                    <a:pt x="5137" y="25553"/>
                    <a:pt x="4892" y="26421"/>
                    <a:pt x="4660" y="27301"/>
                  </a:cubicBezTo>
                  <a:cubicBezTo>
                    <a:pt x="4635" y="27387"/>
                    <a:pt x="4586" y="27448"/>
                    <a:pt x="4477" y="27497"/>
                  </a:cubicBezTo>
                  <a:cubicBezTo>
                    <a:pt x="3425" y="27937"/>
                    <a:pt x="2581" y="28548"/>
                    <a:pt x="1945" y="29319"/>
                  </a:cubicBezTo>
                  <a:cubicBezTo>
                    <a:pt x="1480" y="29882"/>
                    <a:pt x="1175" y="30518"/>
                    <a:pt x="991" y="31202"/>
                  </a:cubicBezTo>
                  <a:cubicBezTo>
                    <a:pt x="955" y="31325"/>
                    <a:pt x="955" y="31459"/>
                    <a:pt x="955" y="31581"/>
                  </a:cubicBezTo>
                  <a:cubicBezTo>
                    <a:pt x="955" y="31654"/>
                    <a:pt x="979" y="31728"/>
                    <a:pt x="1015" y="31801"/>
                  </a:cubicBezTo>
                  <a:cubicBezTo>
                    <a:pt x="1079" y="31919"/>
                    <a:pt x="1218" y="31990"/>
                    <a:pt x="1366" y="31990"/>
                  </a:cubicBezTo>
                  <a:cubicBezTo>
                    <a:pt x="1387" y="31990"/>
                    <a:pt x="1409" y="31988"/>
                    <a:pt x="1431" y="31985"/>
                  </a:cubicBezTo>
                  <a:cubicBezTo>
                    <a:pt x="1553" y="31961"/>
                    <a:pt x="1676" y="31923"/>
                    <a:pt x="1762" y="31863"/>
                  </a:cubicBezTo>
                  <a:cubicBezTo>
                    <a:pt x="1920" y="31752"/>
                    <a:pt x="2067" y="31643"/>
                    <a:pt x="2202" y="31508"/>
                  </a:cubicBezTo>
                  <a:cubicBezTo>
                    <a:pt x="2520" y="31178"/>
                    <a:pt x="2776" y="30811"/>
                    <a:pt x="3021" y="30444"/>
                  </a:cubicBezTo>
                  <a:cubicBezTo>
                    <a:pt x="3400" y="29906"/>
                    <a:pt x="3767" y="29355"/>
                    <a:pt x="4134" y="28817"/>
                  </a:cubicBezTo>
                  <a:cubicBezTo>
                    <a:pt x="4183" y="28744"/>
                    <a:pt x="4244" y="28683"/>
                    <a:pt x="4342" y="28634"/>
                  </a:cubicBezTo>
                  <a:lnTo>
                    <a:pt x="4342" y="28634"/>
                  </a:lnTo>
                  <a:cubicBezTo>
                    <a:pt x="4281" y="28915"/>
                    <a:pt x="4232" y="29197"/>
                    <a:pt x="4183" y="29478"/>
                  </a:cubicBezTo>
                  <a:cubicBezTo>
                    <a:pt x="4061" y="30151"/>
                    <a:pt x="3939" y="30823"/>
                    <a:pt x="3841" y="31508"/>
                  </a:cubicBezTo>
                  <a:cubicBezTo>
                    <a:pt x="3828" y="31654"/>
                    <a:pt x="3743" y="31741"/>
                    <a:pt x="3583" y="31826"/>
                  </a:cubicBezTo>
                  <a:cubicBezTo>
                    <a:pt x="2691" y="32303"/>
                    <a:pt x="1969" y="32902"/>
                    <a:pt x="1419" y="33624"/>
                  </a:cubicBezTo>
                  <a:cubicBezTo>
                    <a:pt x="1077" y="34064"/>
                    <a:pt x="832" y="34553"/>
                    <a:pt x="661" y="35054"/>
                  </a:cubicBezTo>
                  <a:cubicBezTo>
                    <a:pt x="563" y="35323"/>
                    <a:pt x="502" y="35592"/>
                    <a:pt x="515" y="35886"/>
                  </a:cubicBezTo>
                  <a:cubicBezTo>
                    <a:pt x="526" y="36008"/>
                    <a:pt x="551" y="36155"/>
                    <a:pt x="624" y="36290"/>
                  </a:cubicBezTo>
                  <a:cubicBezTo>
                    <a:pt x="697" y="36456"/>
                    <a:pt x="885" y="36542"/>
                    <a:pt x="1097" y="36542"/>
                  </a:cubicBezTo>
                  <a:cubicBezTo>
                    <a:pt x="1134" y="36542"/>
                    <a:pt x="1173" y="36540"/>
                    <a:pt x="1211" y="36534"/>
                  </a:cubicBezTo>
                  <a:cubicBezTo>
                    <a:pt x="1382" y="36510"/>
                    <a:pt x="1529" y="36436"/>
                    <a:pt x="1627" y="36338"/>
                  </a:cubicBezTo>
                  <a:cubicBezTo>
                    <a:pt x="1774" y="36203"/>
                    <a:pt x="1920" y="36057"/>
                    <a:pt x="2018" y="35886"/>
                  </a:cubicBezTo>
                  <a:cubicBezTo>
                    <a:pt x="2300" y="35445"/>
                    <a:pt x="2556" y="35005"/>
                    <a:pt x="2814" y="34540"/>
                  </a:cubicBezTo>
                  <a:cubicBezTo>
                    <a:pt x="3058" y="34088"/>
                    <a:pt x="3290" y="33635"/>
                    <a:pt x="3523" y="33171"/>
                  </a:cubicBezTo>
                  <a:cubicBezTo>
                    <a:pt x="3534" y="33146"/>
                    <a:pt x="3559" y="33122"/>
                    <a:pt x="3621" y="33110"/>
                  </a:cubicBezTo>
                  <a:lnTo>
                    <a:pt x="3621" y="33281"/>
                  </a:lnTo>
                  <a:cubicBezTo>
                    <a:pt x="3572" y="33904"/>
                    <a:pt x="3510" y="34516"/>
                    <a:pt x="3474" y="35127"/>
                  </a:cubicBezTo>
                  <a:cubicBezTo>
                    <a:pt x="3474" y="35299"/>
                    <a:pt x="3400" y="35421"/>
                    <a:pt x="3241" y="35519"/>
                  </a:cubicBezTo>
                  <a:cubicBezTo>
                    <a:pt x="2483" y="35983"/>
                    <a:pt x="1909" y="36570"/>
                    <a:pt x="1419" y="37206"/>
                  </a:cubicBezTo>
                  <a:cubicBezTo>
                    <a:pt x="1138" y="37561"/>
                    <a:pt x="881" y="37940"/>
                    <a:pt x="722" y="38356"/>
                  </a:cubicBezTo>
                  <a:cubicBezTo>
                    <a:pt x="649" y="38564"/>
                    <a:pt x="612" y="38796"/>
                    <a:pt x="575" y="39016"/>
                  </a:cubicBezTo>
                  <a:cubicBezTo>
                    <a:pt x="563" y="39102"/>
                    <a:pt x="588" y="39200"/>
                    <a:pt x="624" y="39285"/>
                  </a:cubicBezTo>
                  <a:cubicBezTo>
                    <a:pt x="707" y="39481"/>
                    <a:pt x="911" y="39590"/>
                    <a:pt x="1142" y="39590"/>
                  </a:cubicBezTo>
                  <a:cubicBezTo>
                    <a:pt x="1185" y="39590"/>
                    <a:pt x="1228" y="39586"/>
                    <a:pt x="1273" y="39579"/>
                  </a:cubicBezTo>
                  <a:cubicBezTo>
                    <a:pt x="1444" y="39554"/>
                    <a:pt x="1578" y="39481"/>
                    <a:pt x="1688" y="39383"/>
                  </a:cubicBezTo>
                  <a:cubicBezTo>
                    <a:pt x="1920" y="39200"/>
                    <a:pt x="2104" y="38980"/>
                    <a:pt x="2238" y="38747"/>
                  </a:cubicBezTo>
                  <a:cubicBezTo>
                    <a:pt x="2532" y="38258"/>
                    <a:pt x="2789" y="37744"/>
                    <a:pt x="2972" y="37206"/>
                  </a:cubicBezTo>
                  <a:cubicBezTo>
                    <a:pt x="3070" y="36901"/>
                    <a:pt x="3180" y="36583"/>
                    <a:pt x="3290" y="36277"/>
                  </a:cubicBezTo>
                  <a:cubicBezTo>
                    <a:pt x="3314" y="36216"/>
                    <a:pt x="3352" y="36155"/>
                    <a:pt x="3388" y="36069"/>
                  </a:cubicBezTo>
                  <a:cubicBezTo>
                    <a:pt x="3412" y="36130"/>
                    <a:pt x="3425" y="36155"/>
                    <a:pt x="3425" y="36179"/>
                  </a:cubicBezTo>
                  <a:cubicBezTo>
                    <a:pt x="3437" y="37182"/>
                    <a:pt x="3437" y="38184"/>
                    <a:pt x="3461" y="39200"/>
                  </a:cubicBezTo>
                  <a:cubicBezTo>
                    <a:pt x="3400" y="39224"/>
                    <a:pt x="3327" y="39249"/>
                    <a:pt x="3265" y="39273"/>
                  </a:cubicBezTo>
                  <a:cubicBezTo>
                    <a:pt x="2838" y="39396"/>
                    <a:pt x="2458" y="39567"/>
                    <a:pt x="2104" y="39762"/>
                  </a:cubicBezTo>
                  <a:cubicBezTo>
                    <a:pt x="1444" y="40117"/>
                    <a:pt x="844" y="40521"/>
                    <a:pt x="392" y="41034"/>
                  </a:cubicBezTo>
                  <a:cubicBezTo>
                    <a:pt x="221" y="41230"/>
                    <a:pt x="123" y="41450"/>
                    <a:pt x="50" y="41682"/>
                  </a:cubicBezTo>
                  <a:cubicBezTo>
                    <a:pt x="1" y="41829"/>
                    <a:pt x="1" y="41975"/>
                    <a:pt x="74" y="42147"/>
                  </a:cubicBezTo>
                  <a:cubicBezTo>
                    <a:pt x="164" y="42327"/>
                    <a:pt x="358" y="42456"/>
                    <a:pt x="608" y="42456"/>
                  </a:cubicBezTo>
                  <a:cubicBezTo>
                    <a:pt x="629" y="42456"/>
                    <a:pt x="651" y="42455"/>
                    <a:pt x="673" y="42453"/>
                  </a:cubicBezTo>
                  <a:cubicBezTo>
                    <a:pt x="795" y="42453"/>
                    <a:pt x="930" y="42428"/>
                    <a:pt x="1040" y="42379"/>
                  </a:cubicBezTo>
                  <a:cubicBezTo>
                    <a:pt x="1260" y="42282"/>
                    <a:pt x="1468" y="42171"/>
                    <a:pt x="1651" y="42049"/>
                  </a:cubicBezTo>
                  <a:cubicBezTo>
                    <a:pt x="2165" y="41706"/>
                    <a:pt x="2532" y="41279"/>
                    <a:pt x="2874" y="40839"/>
                  </a:cubicBezTo>
                  <a:cubicBezTo>
                    <a:pt x="3034" y="40630"/>
                    <a:pt x="3192" y="40410"/>
                    <a:pt x="3352" y="40190"/>
                  </a:cubicBezTo>
                  <a:cubicBezTo>
                    <a:pt x="3388" y="40141"/>
                    <a:pt x="3437" y="40105"/>
                    <a:pt x="3498" y="40031"/>
                  </a:cubicBezTo>
                  <a:cubicBezTo>
                    <a:pt x="3596" y="40288"/>
                    <a:pt x="3572" y="40496"/>
                    <a:pt x="3608" y="40704"/>
                  </a:cubicBezTo>
                  <a:cubicBezTo>
                    <a:pt x="3645" y="40936"/>
                    <a:pt x="3669" y="41156"/>
                    <a:pt x="3706" y="41388"/>
                  </a:cubicBezTo>
                  <a:cubicBezTo>
                    <a:pt x="3730" y="41608"/>
                    <a:pt x="3767" y="41841"/>
                    <a:pt x="3816" y="42073"/>
                  </a:cubicBezTo>
                  <a:cubicBezTo>
                    <a:pt x="3730" y="42135"/>
                    <a:pt x="3632" y="42208"/>
                    <a:pt x="3534" y="42269"/>
                  </a:cubicBezTo>
                  <a:cubicBezTo>
                    <a:pt x="2899" y="42697"/>
                    <a:pt x="2373" y="43198"/>
                    <a:pt x="1994" y="43773"/>
                  </a:cubicBezTo>
                  <a:cubicBezTo>
                    <a:pt x="1725" y="44201"/>
                    <a:pt x="1517" y="44641"/>
                    <a:pt x="1468" y="45143"/>
                  </a:cubicBezTo>
                  <a:cubicBezTo>
                    <a:pt x="1456" y="45326"/>
                    <a:pt x="1456" y="45522"/>
                    <a:pt x="1529" y="45717"/>
                  </a:cubicBezTo>
                  <a:cubicBezTo>
                    <a:pt x="1635" y="46018"/>
                    <a:pt x="1875" y="46184"/>
                    <a:pt x="2162" y="46184"/>
                  </a:cubicBezTo>
                  <a:cubicBezTo>
                    <a:pt x="2272" y="46184"/>
                    <a:pt x="2389" y="46160"/>
                    <a:pt x="2507" y="46109"/>
                  </a:cubicBezTo>
                  <a:cubicBezTo>
                    <a:pt x="2850" y="45975"/>
                    <a:pt x="3058" y="45742"/>
                    <a:pt x="3217" y="45485"/>
                  </a:cubicBezTo>
                  <a:cubicBezTo>
                    <a:pt x="3498" y="45032"/>
                    <a:pt x="3681" y="44543"/>
                    <a:pt x="3841" y="44042"/>
                  </a:cubicBezTo>
                  <a:cubicBezTo>
                    <a:pt x="3901" y="43847"/>
                    <a:pt x="3963" y="43638"/>
                    <a:pt x="4024" y="43443"/>
                  </a:cubicBezTo>
                  <a:cubicBezTo>
                    <a:pt x="4170" y="43480"/>
                    <a:pt x="4134" y="43541"/>
                    <a:pt x="4146" y="43589"/>
                  </a:cubicBezTo>
                  <a:cubicBezTo>
                    <a:pt x="4330" y="44152"/>
                    <a:pt x="4501" y="44727"/>
                    <a:pt x="4684" y="45290"/>
                  </a:cubicBezTo>
                  <a:cubicBezTo>
                    <a:pt x="4746" y="45497"/>
                    <a:pt x="4831" y="45705"/>
                    <a:pt x="4904" y="45888"/>
                  </a:cubicBezTo>
                  <a:cubicBezTo>
                    <a:pt x="4708" y="46146"/>
                    <a:pt x="4501" y="46366"/>
                    <a:pt x="4342" y="46610"/>
                  </a:cubicBezTo>
                  <a:cubicBezTo>
                    <a:pt x="4110" y="46940"/>
                    <a:pt x="3975" y="47307"/>
                    <a:pt x="3926" y="47711"/>
                  </a:cubicBezTo>
                  <a:cubicBezTo>
                    <a:pt x="3890" y="48138"/>
                    <a:pt x="3999" y="48591"/>
                    <a:pt x="4232" y="49068"/>
                  </a:cubicBezTo>
                  <a:cubicBezTo>
                    <a:pt x="4268" y="49154"/>
                    <a:pt x="4330" y="49239"/>
                    <a:pt x="4390" y="49325"/>
                  </a:cubicBezTo>
                  <a:cubicBezTo>
                    <a:pt x="4526" y="49476"/>
                    <a:pt x="4697" y="49559"/>
                    <a:pt x="4857" y="49559"/>
                  </a:cubicBezTo>
                  <a:cubicBezTo>
                    <a:pt x="4944" y="49559"/>
                    <a:pt x="5027" y="49535"/>
                    <a:pt x="5100" y="49484"/>
                  </a:cubicBezTo>
                  <a:cubicBezTo>
                    <a:pt x="5246" y="49386"/>
                    <a:pt x="5333" y="49239"/>
                    <a:pt x="5357" y="49081"/>
                  </a:cubicBezTo>
                  <a:cubicBezTo>
                    <a:pt x="5393" y="48787"/>
                    <a:pt x="5418" y="48481"/>
                    <a:pt x="5430" y="48176"/>
                  </a:cubicBezTo>
                  <a:cubicBezTo>
                    <a:pt x="5442" y="47907"/>
                    <a:pt x="5442" y="47638"/>
                    <a:pt x="5442" y="47380"/>
                  </a:cubicBezTo>
                  <a:cubicBezTo>
                    <a:pt x="5455" y="47331"/>
                    <a:pt x="5479" y="47282"/>
                    <a:pt x="5504" y="47197"/>
                  </a:cubicBezTo>
                  <a:cubicBezTo>
                    <a:pt x="5577" y="47307"/>
                    <a:pt x="5613" y="47380"/>
                    <a:pt x="5662" y="47442"/>
                  </a:cubicBezTo>
                  <a:cubicBezTo>
                    <a:pt x="5809" y="47674"/>
                    <a:pt x="5956" y="47918"/>
                    <a:pt x="6115" y="48151"/>
                  </a:cubicBezTo>
                  <a:cubicBezTo>
                    <a:pt x="6274" y="48396"/>
                    <a:pt x="6458" y="48652"/>
                    <a:pt x="6616" y="48897"/>
                  </a:cubicBezTo>
                  <a:cubicBezTo>
                    <a:pt x="6996" y="49484"/>
                    <a:pt x="7460" y="50059"/>
                    <a:pt x="8010" y="50609"/>
                  </a:cubicBezTo>
                  <a:cubicBezTo>
                    <a:pt x="8439" y="51037"/>
                    <a:pt x="8915" y="51440"/>
                    <a:pt x="9502" y="51771"/>
                  </a:cubicBezTo>
                  <a:cubicBezTo>
                    <a:pt x="9686" y="51869"/>
                    <a:pt x="9893" y="51967"/>
                    <a:pt x="10089" y="52027"/>
                  </a:cubicBezTo>
                  <a:cubicBezTo>
                    <a:pt x="10161" y="52054"/>
                    <a:pt x="10224" y="52066"/>
                    <a:pt x="10278" y="52066"/>
                  </a:cubicBezTo>
                  <a:cubicBezTo>
                    <a:pt x="10401" y="52066"/>
                    <a:pt x="10476" y="52003"/>
                    <a:pt x="10493" y="51893"/>
                  </a:cubicBezTo>
                  <a:cubicBezTo>
                    <a:pt x="10493" y="51771"/>
                    <a:pt x="10431" y="51649"/>
                    <a:pt x="10358" y="51514"/>
                  </a:cubicBezTo>
                  <a:cubicBezTo>
                    <a:pt x="10162" y="51196"/>
                    <a:pt x="9918" y="50878"/>
                    <a:pt x="9600" y="50584"/>
                  </a:cubicBezTo>
                  <a:cubicBezTo>
                    <a:pt x="9221" y="50230"/>
                    <a:pt x="8842" y="49875"/>
                    <a:pt x="8450" y="49533"/>
                  </a:cubicBezTo>
                  <a:cubicBezTo>
                    <a:pt x="7803" y="48946"/>
                    <a:pt x="7154" y="48371"/>
                    <a:pt x="6592" y="47772"/>
                  </a:cubicBezTo>
                  <a:cubicBezTo>
                    <a:pt x="6372" y="47540"/>
                    <a:pt x="6213" y="47307"/>
                    <a:pt x="6115" y="47062"/>
                  </a:cubicBezTo>
                  <a:cubicBezTo>
                    <a:pt x="5920" y="46598"/>
                    <a:pt x="5724" y="46133"/>
                    <a:pt x="5577" y="45657"/>
                  </a:cubicBezTo>
                  <a:cubicBezTo>
                    <a:pt x="5699" y="45657"/>
                    <a:pt x="5724" y="45730"/>
                    <a:pt x="5760" y="45779"/>
                  </a:cubicBezTo>
                  <a:cubicBezTo>
                    <a:pt x="6494" y="46622"/>
                    <a:pt x="7436" y="47331"/>
                    <a:pt x="8548" y="47956"/>
                  </a:cubicBezTo>
                  <a:cubicBezTo>
                    <a:pt x="8939" y="48163"/>
                    <a:pt x="9331" y="48359"/>
                    <a:pt x="9759" y="48505"/>
                  </a:cubicBezTo>
                  <a:cubicBezTo>
                    <a:pt x="9918" y="48554"/>
                    <a:pt x="10077" y="48603"/>
                    <a:pt x="10224" y="48616"/>
                  </a:cubicBezTo>
                  <a:cubicBezTo>
                    <a:pt x="10267" y="48622"/>
                    <a:pt x="10306" y="48625"/>
                    <a:pt x="10342" y="48625"/>
                  </a:cubicBezTo>
                  <a:cubicBezTo>
                    <a:pt x="10587" y="48625"/>
                    <a:pt x="10685" y="48486"/>
                    <a:pt x="10578" y="48273"/>
                  </a:cubicBezTo>
                  <a:cubicBezTo>
                    <a:pt x="10505" y="48138"/>
                    <a:pt x="10395" y="48004"/>
                    <a:pt x="10285" y="47882"/>
                  </a:cubicBezTo>
                  <a:cubicBezTo>
                    <a:pt x="9942" y="47515"/>
                    <a:pt x="9539" y="47185"/>
                    <a:pt x="9123" y="46867"/>
                  </a:cubicBezTo>
                  <a:cubicBezTo>
                    <a:pt x="8573" y="46464"/>
                    <a:pt x="7974" y="46097"/>
                    <a:pt x="7387" y="45730"/>
                  </a:cubicBezTo>
                  <a:cubicBezTo>
                    <a:pt x="6689" y="45301"/>
                    <a:pt x="6005" y="44861"/>
                    <a:pt x="5357" y="44409"/>
                  </a:cubicBezTo>
                  <a:cubicBezTo>
                    <a:pt x="5222" y="44323"/>
                    <a:pt x="5124" y="44225"/>
                    <a:pt x="5088" y="44103"/>
                  </a:cubicBezTo>
                  <a:cubicBezTo>
                    <a:pt x="4868" y="43296"/>
                    <a:pt x="4697" y="42489"/>
                    <a:pt x="4574" y="41695"/>
                  </a:cubicBezTo>
                  <a:cubicBezTo>
                    <a:pt x="4562" y="41657"/>
                    <a:pt x="4574" y="41621"/>
                    <a:pt x="4574" y="41548"/>
                  </a:cubicBezTo>
                  <a:cubicBezTo>
                    <a:pt x="4672" y="41670"/>
                    <a:pt x="4733" y="41743"/>
                    <a:pt x="4795" y="41829"/>
                  </a:cubicBezTo>
                  <a:cubicBezTo>
                    <a:pt x="5504" y="42733"/>
                    <a:pt x="6420" y="43529"/>
                    <a:pt x="7594" y="44189"/>
                  </a:cubicBezTo>
                  <a:cubicBezTo>
                    <a:pt x="7974" y="44409"/>
                    <a:pt x="8377" y="44592"/>
                    <a:pt x="8805" y="44752"/>
                  </a:cubicBezTo>
                  <a:cubicBezTo>
                    <a:pt x="9001" y="44825"/>
                    <a:pt x="9209" y="44874"/>
                    <a:pt x="9417" y="44886"/>
                  </a:cubicBezTo>
                  <a:cubicBezTo>
                    <a:pt x="9443" y="44888"/>
                    <a:pt x="9467" y="44889"/>
                    <a:pt x="9491" y="44889"/>
                  </a:cubicBezTo>
                  <a:cubicBezTo>
                    <a:pt x="9768" y="44889"/>
                    <a:pt x="9887" y="44757"/>
                    <a:pt x="9808" y="44532"/>
                  </a:cubicBezTo>
                  <a:cubicBezTo>
                    <a:pt x="9759" y="44372"/>
                    <a:pt x="9661" y="44214"/>
                    <a:pt x="9515" y="44079"/>
                  </a:cubicBezTo>
                  <a:cubicBezTo>
                    <a:pt x="9295" y="43859"/>
                    <a:pt x="9074" y="43627"/>
                    <a:pt x="8830" y="43418"/>
                  </a:cubicBezTo>
                  <a:cubicBezTo>
                    <a:pt x="8341" y="43003"/>
                    <a:pt x="7790" y="42636"/>
                    <a:pt x="7227" y="42293"/>
                  </a:cubicBezTo>
                  <a:cubicBezTo>
                    <a:pt x="7020" y="42159"/>
                    <a:pt x="6800" y="42037"/>
                    <a:pt x="6592" y="41902"/>
                  </a:cubicBezTo>
                  <a:cubicBezTo>
                    <a:pt x="5858" y="41462"/>
                    <a:pt x="5210" y="40961"/>
                    <a:pt x="4574" y="40447"/>
                  </a:cubicBezTo>
                  <a:cubicBezTo>
                    <a:pt x="4439" y="40337"/>
                    <a:pt x="4390" y="40227"/>
                    <a:pt x="4379" y="40105"/>
                  </a:cubicBezTo>
                  <a:cubicBezTo>
                    <a:pt x="4354" y="39371"/>
                    <a:pt x="4317" y="38637"/>
                    <a:pt x="4305" y="37904"/>
                  </a:cubicBezTo>
                  <a:cubicBezTo>
                    <a:pt x="4293" y="37769"/>
                    <a:pt x="4281" y="37635"/>
                    <a:pt x="4317" y="37500"/>
                  </a:cubicBezTo>
                  <a:cubicBezTo>
                    <a:pt x="4428" y="37537"/>
                    <a:pt x="4452" y="37597"/>
                    <a:pt x="4488" y="37659"/>
                  </a:cubicBezTo>
                  <a:cubicBezTo>
                    <a:pt x="4892" y="38258"/>
                    <a:pt x="5393" y="38833"/>
                    <a:pt x="5980" y="39371"/>
                  </a:cubicBezTo>
                  <a:cubicBezTo>
                    <a:pt x="6518" y="39872"/>
                    <a:pt x="7130" y="40325"/>
                    <a:pt x="7839" y="40692"/>
                  </a:cubicBezTo>
                  <a:cubicBezTo>
                    <a:pt x="8010" y="40777"/>
                    <a:pt x="8194" y="40850"/>
                    <a:pt x="8377" y="40924"/>
                  </a:cubicBezTo>
                  <a:cubicBezTo>
                    <a:pt x="8439" y="40948"/>
                    <a:pt x="8499" y="40973"/>
                    <a:pt x="8561" y="40985"/>
                  </a:cubicBezTo>
                  <a:cubicBezTo>
                    <a:pt x="8625" y="40999"/>
                    <a:pt x="8683" y="41006"/>
                    <a:pt x="8736" y="41006"/>
                  </a:cubicBezTo>
                  <a:cubicBezTo>
                    <a:pt x="8956" y="41006"/>
                    <a:pt x="9072" y="40887"/>
                    <a:pt x="9013" y="40679"/>
                  </a:cubicBezTo>
                  <a:cubicBezTo>
                    <a:pt x="8977" y="40570"/>
                    <a:pt x="8915" y="40459"/>
                    <a:pt x="8830" y="40349"/>
                  </a:cubicBezTo>
                  <a:cubicBezTo>
                    <a:pt x="8719" y="40214"/>
                    <a:pt x="8585" y="40068"/>
                    <a:pt x="8450" y="39934"/>
                  </a:cubicBezTo>
                  <a:cubicBezTo>
                    <a:pt x="7925" y="39407"/>
                    <a:pt x="7325" y="38906"/>
                    <a:pt x="6702" y="38429"/>
                  </a:cubicBezTo>
                  <a:cubicBezTo>
                    <a:pt x="6176" y="38038"/>
                    <a:pt x="5651" y="37635"/>
                    <a:pt x="5137" y="37243"/>
                  </a:cubicBezTo>
                  <a:cubicBezTo>
                    <a:pt x="4917" y="37072"/>
                    <a:pt x="4721" y="36888"/>
                    <a:pt x="4501" y="36717"/>
                  </a:cubicBezTo>
                  <a:cubicBezTo>
                    <a:pt x="4366" y="36595"/>
                    <a:pt x="4305" y="36485"/>
                    <a:pt x="4317" y="36350"/>
                  </a:cubicBezTo>
                  <a:cubicBezTo>
                    <a:pt x="4354" y="35763"/>
                    <a:pt x="4390" y="35165"/>
                    <a:pt x="4428" y="34578"/>
                  </a:cubicBezTo>
                  <a:cubicBezTo>
                    <a:pt x="4439" y="34467"/>
                    <a:pt x="4452" y="34357"/>
                    <a:pt x="4464" y="34222"/>
                  </a:cubicBezTo>
                  <a:cubicBezTo>
                    <a:pt x="4599" y="34284"/>
                    <a:pt x="4648" y="34369"/>
                    <a:pt x="4697" y="34443"/>
                  </a:cubicBezTo>
                  <a:cubicBezTo>
                    <a:pt x="5100" y="34883"/>
                    <a:pt x="5553" y="35287"/>
                    <a:pt x="6091" y="35641"/>
                  </a:cubicBezTo>
                  <a:cubicBezTo>
                    <a:pt x="6824" y="36118"/>
                    <a:pt x="7619" y="36461"/>
                    <a:pt x="8475" y="36681"/>
                  </a:cubicBezTo>
                  <a:cubicBezTo>
                    <a:pt x="8610" y="36717"/>
                    <a:pt x="8744" y="36741"/>
                    <a:pt x="8879" y="36754"/>
                  </a:cubicBezTo>
                  <a:cubicBezTo>
                    <a:pt x="8919" y="36759"/>
                    <a:pt x="8957" y="36762"/>
                    <a:pt x="8994" y="36762"/>
                  </a:cubicBezTo>
                  <a:cubicBezTo>
                    <a:pt x="9048" y="36762"/>
                    <a:pt x="9102" y="36756"/>
                    <a:pt x="9160" y="36741"/>
                  </a:cubicBezTo>
                  <a:cubicBezTo>
                    <a:pt x="9368" y="36705"/>
                    <a:pt x="9441" y="36570"/>
                    <a:pt x="9319" y="36387"/>
                  </a:cubicBezTo>
                  <a:cubicBezTo>
                    <a:pt x="9257" y="36301"/>
                    <a:pt x="9172" y="36216"/>
                    <a:pt x="9086" y="36143"/>
                  </a:cubicBezTo>
                  <a:cubicBezTo>
                    <a:pt x="8915" y="36008"/>
                    <a:pt x="8744" y="35886"/>
                    <a:pt x="8561" y="35763"/>
                  </a:cubicBezTo>
                  <a:cubicBezTo>
                    <a:pt x="7925" y="35347"/>
                    <a:pt x="7240" y="34981"/>
                    <a:pt x="6555" y="34626"/>
                  </a:cubicBezTo>
                  <a:cubicBezTo>
                    <a:pt x="5920" y="34284"/>
                    <a:pt x="5308" y="33917"/>
                    <a:pt x="4721" y="33538"/>
                  </a:cubicBezTo>
                  <a:cubicBezTo>
                    <a:pt x="4672" y="33489"/>
                    <a:pt x="4611" y="33453"/>
                    <a:pt x="4550" y="33404"/>
                  </a:cubicBezTo>
                  <a:cubicBezTo>
                    <a:pt x="4635" y="32548"/>
                    <a:pt x="4770" y="31703"/>
                    <a:pt x="4904" y="30860"/>
                  </a:cubicBezTo>
                  <a:cubicBezTo>
                    <a:pt x="4917" y="30811"/>
                    <a:pt x="4941" y="30762"/>
                    <a:pt x="4977" y="30701"/>
                  </a:cubicBezTo>
                  <a:cubicBezTo>
                    <a:pt x="5039" y="30762"/>
                    <a:pt x="5100" y="30811"/>
                    <a:pt x="5149" y="30872"/>
                  </a:cubicBezTo>
                  <a:cubicBezTo>
                    <a:pt x="6005" y="31826"/>
                    <a:pt x="7118" y="32608"/>
                    <a:pt x="8401" y="33232"/>
                  </a:cubicBezTo>
                  <a:cubicBezTo>
                    <a:pt x="8744" y="33391"/>
                    <a:pt x="9086" y="33526"/>
                    <a:pt x="9466" y="33587"/>
                  </a:cubicBezTo>
                  <a:cubicBezTo>
                    <a:pt x="9555" y="33604"/>
                    <a:pt x="9651" y="33616"/>
                    <a:pt x="9743" y="33616"/>
                  </a:cubicBezTo>
                  <a:cubicBezTo>
                    <a:pt x="9778" y="33616"/>
                    <a:pt x="9811" y="33614"/>
                    <a:pt x="9844" y="33611"/>
                  </a:cubicBezTo>
                  <a:cubicBezTo>
                    <a:pt x="10089" y="33587"/>
                    <a:pt x="10200" y="33440"/>
                    <a:pt x="10126" y="33244"/>
                  </a:cubicBezTo>
                  <a:cubicBezTo>
                    <a:pt x="10077" y="33135"/>
                    <a:pt x="10016" y="33024"/>
                    <a:pt x="9918" y="32939"/>
                  </a:cubicBezTo>
                  <a:cubicBezTo>
                    <a:pt x="9771" y="32779"/>
                    <a:pt x="9588" y="32621"/>
                    <a:pt x="9404" y="32486"/>
                  </a:cubicBezTo>
                  <a:cubicBezTo>
                    <a:pt x="8891" y="32107"/>
                    <a:pt x="8341" y="31777"/>
                    <a:pt x="7754" y="31496"/>
                  </a:cubicBezTo>
                  <a:cubicBezTo>
                    <a:pt x="6885" y="31080"/>
                    <a:pt x="6091" y="30603"/>
                    <a:pt x="5344" y="30077"/>
                  </a:cubicBezTo>
                  <a:cubicBezTo>
                    <a:pt x="5320" y="30053"/>
                    <a:pt x="5295" y="30029"/>
                    <a:pt x="5259" y="30016"/>
                  </a:cubicBezTo>
                  <a:cubicBezTo>
                    <a:pt x="5112" y="29942"/>
                    <a:pt x="5088" y="29845"/>
                    <a:pt x="5112" y="29735"/>
                  </a:cubicBezTo>
                  <a:cubicBezTo>
                    <a:pt x="5186" y="29417"/>
                    <a:pt x="5235" y="29099"/>
                    <a:pt x="5308" y="28793"/>
                  </a:cubicBezTo>
                  <a:cubicBezTo>
                    <a:pt x="5504" y="27999"/>
                    <a:pt x="5699" y="27203"/>
                    <a:pt x="5895" y="26421"/>
                  </a:cubicBezTo>
                  <a:cubicBezTo>
                    <a:pt x="5907" y="26384"/>
                    <a:pt x="5920" y="26360"/>
                    <a:pt x="5944" y="26298"/>
                  </a:cubicBezTo>
                  <a:cubicBezTo>
                    <a:pt x="5980" y="26347"/>
                    <a:pt x="6017" y="26372"/>
                    <a:pt x="6042" y="26396"/>
                  </a:cubicBezTo>
                  <a:cubicBezTo>
                    <a:pt x="6078" y="26458"/>
                    <a:pt x="6115" y="26531"/>
                    <a:pt x="6151" y="26605"/>
                  </a:cubicBezTo>
                  <a:cubicBezTo>
                    <a:pt x="6787" y="27632"/>
                    <a:pt x="7717" y="28499"/>
                    <a:pt x="8928" y="29209"/>
                  </a:cubicBezTo>
                  <a:cubicBezTo>
                    <a:pt x="9086" y="29307"/>
                    <a:pt x="9246" y="29393"/>
                    <a:pt x="9417" y="29466"/>
                  </a:cubicBezTo>
                  <a:cubicBezTo>
                    <a:pt x="9551" y="29515"/>
                    <a:pt x="9686" y="29564"/>
                    <a:pt x="9820" y="29588"/>
                  </a:cubicBezTo>
                  <a:cubicBezTo>
                    <a:pt x="9863" y="29595"/>
                    <a:pt x="9904" y="29598"/>
                    <a:pt x="9941" y="29598"/>
                  </a:cubicBezTo>
                  <a:cubicBezTo>
                    <a:pt x="10180" y="29598"/>
                    <a:pt x="10299" y="29467"/>
                    <a:pt x="10236" y="29246"/>
                  </a:cubicBezTo>
                  <a:cubicBezTo>
                    <a:pt x="10200" y="29099"/>
                    <a:pt x="10126" y="28952"/>
                    <a:pt x="10004" y="28830"/>
                  </a:cubicBezTo>
                  <a:cubicBezTo>
                    <a:pt x="9869" y="28671"/>
                    <a:pt x="9710" y="28524"/>
                    <a:pt x="9539" y="28390"/>
                  </a:cubicBezTo>
                  <a:cubicBezTo>
                    <a:pt x="9062" y="27999"/>
                    <a:pt x="8561" y="27632"/>
                    <a:pt x="8072" y="27265"/>
                  </a:cubicBezTo>
                  <a:cubicBezTo>
                    <a:pt x="7778" y="27032"/>
                    <a:pt x="7472" y="26812"/>
                    <a:pt x="7179" y="26592"/>
                  </a:cubicBezTo>
                  <a:cubicBezTo>
                    <a:pt x="6836" y="26336"/>
                    <a:pt x="6543" y="26029"/>
                    <a:pt x="6237" y="25749"/>
                  </a:cubicBezTo>
                  <a:cubicBezTo>
                    <a:pt x="6151" y="25651"/>
                    <a:pt x="6127" y="25577"/>
                    <a:pt x="6151" y="25467"/>
                  </a:cubicBezTo>
                  <a:cubicBezTo>
                    <a:pt x="6360" y="24819"/>
                    <a:pt x="6555" y="24171"/>
                    <a:pt x="6763" y="23510"/>
                  </a:cubicBezTo>
                  <a:cubicBezTo>
                    <a:pt x="6824" y="23315"/>
                    <a:pt x="6885" y="23119"/>
                    <a:pt x="6947" y="22936"/>
                  </a:cubicBezTo>
                  <a:cubicBezTo>
                    <a:pt x="6956" y="22935"/>
                    <a:pt x="6965" y="22935"/>
                    <a:pt x="6973" y="22935"/>
                  </a:cubicBezTo>
                  <a:cubicBezTo>
                    <a:pt x="7069" y="22935"/>
                    <a:pt x="7070" y="23000"/>
                    <a:pt x="7081" y="23034"/>
                  </a:cubicBezTo>
                  <a:cubicBezTo>
                    <a:pt x="7350" y="23584"/>
                    <a:pt x="7729" y="24097"/>
                    <a:pt x="8157" y="24599"/>
                  </a:cubicBezTo>
                  <a:cubicBezTo>
                    <a:pt x="8768" y="25296"/>
                    <a:pt x="9564" y="25809"/>
                    <a:pt x="10505" y="26176"/>
                  </a:cubicBezTo>
                  <a:cubicBezTo>
                    <a:pt x="10689" y="26249"/>
                    <a:pt x="10884" y="26311"/>
                    <a:pt x="11080" y="26347"/>
                  </a:cubicBezTo>
                  <a:cubicBezTo>
                    <a:pt x="11155" y="26362"/>
                    <a:pt x="11223" y="26369"/>
                    <a:pt x="11285" y="26369"/>
                  </a:cubicBezTo>
                  <a:cubicBezTo>
                    <a:pt x="11636" y="26369"/>
                    <a:pt x="11766" y="26142"/>
                    <a:pt x="11569" y="25809"/>
                  </a:cubicBezTo>
                  <a:cubicBezTo>
                    <a:pt x="11507" y="25687"/>
                    <a:pt x="11410" y="25553"/>
                    <a:pt x="11300" y="25455"/>
                  </a:cubicBezTo>
                  <a:cubicBezTo>
                    <a:pt x="11092" y="25247"/>
                    <a:pt x="10872" y="25051"/>
                    <a:pt x="10651" y="24855"/>
                  </a:cubicBezTo>
                  <a:cubicBezTo>
                    <a:pt x="10126" y="24428"/>
                    <a:pt x="9575" y="24037"/>
                    <a:pt x="9013" y="23645"/>
                  </a:cubicBezTo>
                  <a:cubicBezTo>
                    <a:pt x="8390" y="23217"/>
                    <a:pt x="7839" y="22740"/>
                    <a:pt x="7387" y="22202"/>
                  </a:cubicBezTo>
                  <a:cubicBezTo>
                    <a:pt x="7314" y="22104"/>
                    <a:pt x="7265" y="22018"/>
                    <a:pt x="7301" y="21909"/>
                  </a:cubicBezTo>
                  <a:cubicBezTo>
                    <a:pt x="7643" y="20991"/>
                    <a:pt x="7974" y="20075"/>
                    <a:pt x="8365" y="19170"/>
                  </a:cubicBezTo>
                  <a:cubicBezTo>
                    <a:pt x="8390" y="19121"/>
                    <a:pt x="8426" y="19072"/>
                    <a:pt x="8475" y="18974"/>
                  </a:cubicBezTo>
                  <a:cubicBezTo>
                    <a:pt x="8512" y="19059"/>
                    <a:pt x="8548" y="19108"/>
                    <a:pt x="8561" y="19157"/>
                  </a:cubicBezTo>
                  <a:cubicBezTo>
                    <a:pt x="8879" y="19964"/>
                    <a:pt x="9429" y="20686"/>
                    <a:pt x="10113" y="21346"/>
                  </a:cubicBezTo>
                  <a:cubicBezTo>
                    <a:pt x="10456" y="21664"/>
                    <a:pt x="10835" y="21945"/>
                    <a:pt x="11287" y="22165"/>
                  </a:cubicBezTo>
                  <a:cubicBezTo>
                    <a:pt x="11410" y="22227"/>
                    <a:pt x="11532" y="22276"/>
                    <a:pt x="11667" y="22325"/>
                  </a:cubicBezTo>
                  <a:cubicBezTo>
                    <a:pt x="11740" y="22349"/>
                    <a:pt x="11814" y="22361"/>
                    <a:pt x="11887" y="22373"/>
                  </a:cubicBezTo>
                  <a:cubicBezTo>
                    <a:pt x="11899" y="22374"/>
                    <a:pt x="11911" y="22374"/>
                    <a:pt x="11922" y="22374"/>
                  </a:cubicBezTo>
                  <a:cubicBezTo>
                    <a:pt x="12147" y="22374"/>
                    <a:pt x="12289" y="22266"/>
                    <a:pt x="12266" y="22067"/>
                  </a:cubicBezTo>
                  <a:cubicBezTo>
                    <a:pt x="12254" y="21945"/>
                    <a:pt x="12217" y="21835"/>
                    <a:pt x="12156" y="21725"/>
                  </a:cubicBezTo>
                  <a:cubicBezTo>
                    <a:pt x="12046" y="21529"/>
                    <a:pt x="11923" y="21334"/>
                    <a:pt x="11776" y="21151"/>
                  </a:cubicBezTo>
                  <a:cubicBezTo>
                    <a:pt x="11532" y="20869"/>
                    <a:pt x="11287" y="20588"/>
                    <a:pt x="11018" y="20319"/>
                  </a:cubicBezTo>
                  <a:cubicBezTo>
                    <a:pt x="10774" y="20075"/>
                    <a:pt x="10505" y="19830"/>
                    <a:pt x="10236" y="19597"/>
                  </a:cubicBezTo>
                  <a:cubicBezTo>
                    <a:pt x="9784" y="19194"/>
                    <a:pt x="9368" y="18778"/>
                    <a:pt x="8977" y="18338"/>
                  </a:cubicBezTo>
                  <a:cubicBezTo>
                    <a:pt x="8928" y="18289"/>
                    <a:pt x="8879" y="18228"/>
                    <a:pt x="8842" y="18179"/>
                  </a:cubicBezTo>
                  <a:cubicBezTo>
                    <a:pt x="8928" y="17812"/>
                    <a:pt x="9882" y="15892"/>
                    <a:pt x="10529" y="14743"/>
                  </a:cubicBezTo>
                  <a:cubicBezTo>
                    <a:pt x="10554" y="14694"/>
                    <a:pt x="10566" y="14621"/>
                    <a:pt x="10664" y="14596"/>
                  </a:cubicBezTo>
                  <a:cubicBezTo>
                    <a:pt x="10713" y="14681"/>
                    <a:pt x="10700" y="14767"/>
                    <a:pt x="10700" y="14841"/>
                  </a:cubicBezTo>
                  <a:cubicBezTo>
                    <a:pt x="10786" y="15855"/>
                    <a:pt x="11178" y="16797"/>
                    <a:pt x="11850" y="17678"/>
                  </a:cubicBezTo>
                  <a:cubicBezTo>
                    <a:pt x="12046" y="17922"/>
                    <a:pt x="12266" y="18167"/>
                    <a:pt x="12523" y="18387"/>
                  </a:cubicBezTo>
                  <a:cubicBezTo>
                    <a:pt x="12681" y="18509"/>
                    <a:pt x="12841" y="18619"/>
                    <a:pt x="13012" y="18717"/>
                  </a:cubicBezTo>
                  <a:cubicBezTo>
                    <a:pt x="13097" y="18766"/>
                    <a:pt x="13208" y="18803"/>
                    <a:pt x="13306" y="18814"/>
                  </a:cubicBezTo>
                  <a:cubicBezTo>
                    <a:pt x="13324" y="18817"/>
                    <a:pt x="13342" y="18818"/>
                    <a:pt x="13360" y="18818"/>
                  </a:cubicBezTo>
                  <a:cubicBezTo>
                    <a:pt x="13512" y="18818"/>
                    <a:pt x="13611" y="18725"/>
                    <a:pt x="13611" y="18583"/>
                  </a:cubicBezTo>
                  <a:cubicBezTo>
                    <a:pt x="13611" y="18497"/>
                    <a:pt x="13599" y="18423"/>
                    <a:pt x="13562" y="18350"/>
                  </a:cubicBezTo>
                  <a:cubicBezTo>
                    <a:pt x="13501" y="18203"/>
                    <a:pt x="13428" y="18056"/>
                    <a:pt x="13342" y="17922"/>
                  </a:cubicBezTo>
                  <a:cubicBezTo>
                    <a:pt x="13085" y="17507"/>
                    <a:pt x="12816" y="17102"/>
                    <a:pt x="12559" y="16687"/>
                  </a:cubicBezTo>
                  <a:cubicBezTo>
                    <a:pt x="12352" y="16357"/>
                    <a:pt x="12143" y="16015"/>
                    <a:pt x="11960" y="15684"/>
                  </a:cubicBezTo>
                  <a:cubicBezTo>
                    <a:pt x="11765" y="15330"/>
                    <a:pt x="11630" y="14963"/>
                    <a:pt x="11556" y="14596"/>
                  </a:cubicBezTo>
                  <a:cubicBezTo>
                    <a:pt x="11496" y="14229"/>
                    <a:pt x="11447" y="13862"/>
                    <a:pt x="11385" y="13496"/>
                  </a:cubicBezTo>
                  <a:cubicBezTo>
                    <a:pt x="11361" y="13349"/>
                    <a:pt x="11385" y="13214"/>
                    <a:pt x="11471" y="13080"/>
                  </a:cubicBezTo>
                  <a:cubicBezTo>
                    <a:pt x="11752" y="12640"/>
                    <a:pt x="12009" y="12187"/>
                    <a:pt x="12290" y="11746"/>
                  </a:cubicBezTo>
                  <a:cubicBezTo>
                    <a:pt x="12608" y="11246"/>
                    <a:pt x="12939" y="10756"/>
                    <a:pt x="13257" y="10255"/>
                  </a:cubicBezTo>
                  <a:cubicBezTo>
                    <a:pt x="13281" y="10230"/>
                    <a:pt x="13293" y="10218"/>
                    <a:pt x="13317" y="10181"/>
                  </a:cubicBezTo>
                  <a:cubicBezTo>
                    <a:pt x="13366" y="10255"/>
                    <a:pt x="13342" y="10316"/>
                    <a:pt x="13330" y="10377"/>
                  </a:cubicBezTo>
                  <a:cubicBezTo>
                    <a:pt x="13232" y="10952"/>
                    <a:pt x="13195" y="11526"/>
                    <a:pt x="13232" y="12102"/>
                  </a:cubicBezTo>
                  <a:cubicBezTo>
                    <a:pt x="13281" y="12725"/>
                    <a:pt x="13415" y="13324"/>
                    <a:pt x="13660" y="13911"/>
                  </a:cubicBezTo>
                  <a:cubicBezTo>
                    <a:pt x="13806" y="14254"/>
                    <a:pt x="14002" y="14583"/>
                    <a:pt x="14235" y="14890"/>
                  </a:cubicBezTo>
                  <a:cubicBezTo>
                    <a:pt x="14393" y="15073"/>
                    <a:pt x="14553" y="15256"/>
                    <a:pt x="14773" y="15390"/>
                  </a:cubicBezTo>
                  <a:cubicBezTo>
                    <a:pt x="14883" y="15452"/>
                    <a:pt x="15005" y="15513"/>
                    <a:pt x="15140" y="15550"/>
                  </a:cubicBezTo>
                  <a:cubicBezTo>
                    <a:pt x="15187" y="15564"/>
                    <a:pt x="15231" y="15571"/>
                    <a:pt x="15274" y="15571"/>
                  </a:cubicBezTo>
                  <a:cubicBezTo>
                    <a:pt x="15409" y="15571"/>
                    <a:pt x="15520" y="15502"/>
                    <a:pt x="15605" y="15390"/>
                  </a:cubicBezTo>
                  <a:cubicBezTo>
                    <a:pt x="15702" y="15268"/>
                    <a:pt x="15739" y="15121"/>
                    <a:pt x="15727" y="14975"/>
                  </a:cubicBezTo>
                  <a:cubicBezTo>
                    <a:pt x="15727" y="14792"/>
                    <a:pt x="15702" y="14621"/>
                    <a:pt x="15678" y="14449"/>
                  </a:cubicBezTo>
                  <a:cubicBezTo>
                    <a:pt x="15592" y="13996"/>
                    <a:pt x="15421" y="13569"/>
                    <a:pt x="15213" y="13153"/>
                  </a:cubicBezTo>
                  <a:cubicBezTo>
                    <a:pt x="15115" y="12933"/>
                    <a:pt x="14993" y="12713"/>
                    <a:pt x="14883" y="12493"/>
                  </a:cubicBezTo>
                  <a:cubicBezTo>
                    <a:pt x="14736" y="12175"/>
                    <a:pt x="14589" y="11869"/>
                    <a:pt x="14455" y="11563"/>
                  </a:cubicBezTo>
                  <a:cubicBezTo>
                    <a:pt x="14284" y="11135"/>
                    <a:pt x="14162" y="10707"/>
                    <a:pt x="14088" y="10255"/>
                  </a:cubicBezTo>
                  <a:cubicBezTo>
                    <a:pt x="14051" y="9974"/>
                    <a:pt x="14015" y="9680"/>
                    <a:pt x="13966" y="9399"/>
                  </a:cubicBezTo>
                  <a:cubicBezTo>
                    <a:pt x="13953" y="9301"/>
                    <a:pt x="13978" y="9203"/>
                    <a:pt x="14039" y="9118"/>
                  </a:cubicBezTo>
                  <a:cubicBezTo>
                    <a:pt x="14700" y="8176"/>
                    <a:pt x="15360" y="7259"/>
                    <a:pt x="16056" y="6354"/>
                  </a:cubicBezTo>
                  <a:cubicBezTo>
                    <a:pt x="16069" y="6330"/>
                    <a:pt x="16105" y="6305"/>
                    <a:pt x="16118" y="6281"/>
                  </a:cubicBezTo>
                  <a:cubicBezTo>
                    <a:pt x="16179" y="6305"/>
                    <a:pt x="16154" y="6341"/>
                    <a:pt x="16154" y="6379"/>
                  </a:cubicBezTo>
                  <a:cubicBezTo>
                    <a:pt x="15983" y="7148"/>
                    <a:pt x="15922" y="7931"/>
                    <a:pt x="15959" y="8714"/>
                  </a:cubicBezTo>
                  <a:cubicBezTo>
                    <a:pt x="15996" y="9264"/>
                    <a:pt x="16094" y="9790"/>
                    <a:pt x="16289" y="10316"/>
                  </a:cubicBezTo>
                  <a:cubicBezTo>
                    <a:pt x="16412" y="10597"/>
                    <a:pt x="16546" y="10890"/>
                    <a:pt x="16741" y="11135"/>
                  </a:cubicBezTo>
                  <a:cubicBezTo>
                    <a:pt x="16839" y="11257"/>
                    <a:pt x="16961" y="11380"/>
                    <a:pt x="17084" y="11477"/>
                  </a:cubicBezTo>
                  <a:cubicBezTo>
                    <a:pt x="17170" y="11551"/>
                    <a:pt x="17279" y="11600"/>
                    <a:pt x="17402" y="11637"/>
                  </a:cubicBezTo>
                  <a:cubicBezTo>
                    <a:pt x="17464" y="11658"/>
                    <a:pt x="17524" y="11669"/>
                    <a:pt x="17580" y="11669"/>
                  </a:cubicBezTo>
                  <a:cubicBezTo>
                    <a:pt x="17747" y="11669"/>
                    <a:pt x="17886" y="11578"/>
                    <a:pt x="17977" y="11404"/>
                  </a:cubicBezTo>
                  <a:cubicBezTo>
                    <a:pt x="18062" y="11233"/>
                    <a:pt x="18099" y="11050"/>
                    <a:pt x="18099" y="10854"/>
                  </a:cubicBezTo>
                  <a:cubicBezTo>
                    <a:pt x="18099" y="10621"/>
                    <a:pt x="18062" y="10401"/>
                    <a:pt x="18001" y="10181"/>
                  </a:cubicBezTo>
                  <a:cubicBezTo>
                    <a:pt x="17903" y="9827"/>
                    <a:pt x="17768" y="9472"/>
                    <a:pt x="17634" y="9129"/>
                  </a:cubicBezTo>
                  <a:cubicBezTo>
                    <a:pt x="17463" y="8726"/>
                    <a:pt x="17304" y="8322"/>
                    <a:pt x="17145" y="7919"/>
                  </a:cubicBezTo>
                  <a:cubicBezTo>
                    <a:pt x="16864" y="7186"/>
                    <a:pt x="16741" y="6427"/>
                    <a:pt x="16692" y="5657"/>
                  </a:cubicBezTo>
                  <a:cubicBezTo>
                    <a:pt x="16692" y="5547"/>
                    <a:pt x="16717" y="5461"/>
                    <a:pt x="16790" y="5376"/>
                  </a:cubicBezTo>
                  <a:cubicBezTo>
                    <a:pt x="17341" y="4629"/>
                    <a:pt x="17891" y="3884"/>
                    <a:pt x="18429" y="3138"/>
                  </a:cubicBezTo>
                  <a:cubicBezTo>
                    <a:pt x="19053" y="2257"/>
                    <a:pt x="19676" y="1365"/>
                    <a:pt x="20300" y="472"/>
                  </a:cubicBezTo>
                  <a:lnTo>
                    <a:pt x="20447" y="252"/>
                  </a:lnTo>
                  <a:cubicBezTo>
                    <a:pt x="20459" y="215"/>
                    <a:pt x="20496" y="166"/>
                    <a:pt x="20496" y="129"/>
                  </a:cubicBezTo>
                  <a:cubicBezTo>
                    <a:pt x="20508" y="93"/>
                    <a:pt x="20496" y="44"/>
                    <a:pt x="20471" y="20"/>
                  </a:cubicBezTo>
                  <a:cubicBezTo>
                    <a:pt x="20465" y="7"/>
                    <a:pt x="20447" y="1"/>
                    <a:pt x="20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 rot="-674850" flipH="1">
              <a:off x="7749152" y="3341599"/>
              <a:ext cx="1759226" cy="2201110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ubTitle" idx="1"/>
          </p:nvPr>
        </p:nvSpPr>
        <p:spPr>
          <a:xfrm>
            <a:off x="973575" y="1580538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ellota Text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60" name="Google Shape;60;p7"/>
          <p:cNvGrpSpPr/>
          <p:nvPr/>
        </p:nvGrpSpPr>
        <p:grpSpPr>
          <a:xfrm>
            <a:off x="6619690" y="-1253111"/>
            <a:ext cx="3880860" cy="3138593"/>
            <a:chOff x="6619690" y="-1253111"/>
            <a:chExt cx="3880860" cy="3138593"/>
          </a:xfrm>
        </p:grpSpPr>
        <p:sp>
          <p:nvSpPr>
            <p:cNvPr id="61" name="Google Shape;61;p7"/>
            <p:cNvSpPr/>
            <p:nvPr/>
          </p:nvSpPr>
          <p:spPr>
            <a:xfrm rot="10800000" flipH="1">
              <a:off x="7975825" y="-11013"/>
              <a:ext cx="2524726" cy="1896496"/>
            </a:xfrm>
            <a:custGeom>
              <a:avLst/>
              <a:gdLst/>
              <a:ahLst/>
              <a:cxnLst/>
              <a:rect l="l" t="t" r="r" b="b"/>
              <a:pathLst>
                <a:path w="29080" h="21844" extrusionOk="0">
                  <a:moveTo>
                    <a:pt x="22648" y="12831"/>
                  </a:moveTo>
                  <a:lnTo>
                    <a:pt x="22648" y="12843"/>
                  </a:lnTo>
                  <a:cubicBezTo>
                    <a:pt x="22403" y="12989"/>
                    <a:pt x="22146" y="13149"/>
                    <a:pt x="21901" y="13295"/>
                  </a:cubicBezTo>
                  <a:cubicBezTo>
                    <a:pt x="21767" y="13369"/>
                    <a:pt x="21632" y="13442"/>
                    <a:pt x="21498" y="13527"/>
                  </a:cubicBezTo>
                  <a:cubicBezTo>
                    <a:pt x="21192" y="13699"/>
                    <a:pt x="20887" y="13858"/>
                    <a:pt x="20654" y="14127"/>
                  </a:cubicBezTo>
                  <a:cubicBezTo>
                    <a:pt x="20642" y="14127"/>
                    <a:pt x="20630" y="14139"/>
                    <a:pt x="20605" y="14139"/>
                  </a:cubicBezTo>
                  <a:cubicBezTo>
                    <a:pt x="20556" y="14078"/>
                    <a:pt x="20507" y="14016"/>
                    <a:pt x="20447" y="13956"/>
                  </a:cubicBezTo>
                  <a:lnTo>
                    <a:pt x="20300" y="13772"/>
                  </a:lnTo>
                  <a:cubicBezTo>
                    <a:pt x="20251" y="13711"/>
                    <a:pt x="20189" y="13662"/>
                    <a:pt x="20153" y="13564"/>
                  </a:cubicBezTo>
                  <a:cubicBezTo>
                    <a:pt x="20300" y="13527"/>
                    <a:pt x="20434" y="13503"/>
                    <a:pt x="20569" y="13478"/>
                  </a:cubicBezTo>
                  <a:cubicBezTo>
                    <a:pt x="20838" y="13418"/>
                    <a:pt x="21107" y="13369"/>
                    <a:pt x="21363" y="13283"/>
                  </a:cubicBezTo>
                  <a:cubicBezTo>
                    <a:pt x="21718" y="13160"/>
                    <a:pt x="22073" y="13051"/>
                    <a:pt x="22415" y="12904"/>
                  </a:cubicBezTo>
                  <a:cubicBezTo>
                    <a:pt x="22488" y="12867"/>
                    <a:pt x="22574" y="12855"/>
                    <a:pt x="22648" y="12831"/>
                  </a:cubicBezTo>
                  <a:close/>
                  <a:moveTo>
                    <a:pt x="8511" y="0"/>
                  </a:moveTo>
                  <a:cubicBezTo>
                    <a:pt x="8409" y="0"/>
                    <a:pt x="8338" y="72"/>
                    <a:pt x="8328" y="198"/>
                  </a:cubicBezTo>
                  <a:cubicBezTo>
                    <a:pt x="8316" y="284"/>
                    <a:pt x="8328" y="382"/>
                    <a:pt x="8352" y="467"/>
                  </a:cubicBezTo>
                  <a:cubicBezTo>
                    <a:pt x="8426" y="725"/>
                    <a:pt x="8512" y="981"/>
                    <a:pt x="8610" y="1225"/>
                  </a:cubicBezTo>
                  <a:cubicBezTo>
                    <a:pt x="9013" y="2216"/>
                    <a:pt x="9551" y="3146"/>
                    <a:pt x="10101" y="4051"/>
                  </a:cubicBezTo>
                  <a:cubicBezTo>
                    <a:pt x="10542" y="4760"/>
                    <a:pt x="10957" y="5469"/>
                    <a:pt x="11398" y="6178"/>
                  </a:cubicBezTo>
                  <a:cubicBezTo>
                    <a:pt x="11716" y="6704"/>
                    <a:pt x="12045" y="7242"/>
                    <a:pt x="12363" y="7768"/>
                  </a:cubicBezTo>
                  <a:cubicBezTo>
                    <a:pt x="12425" y="7866"/>
                    <a:pt x="12498" y="7964"/>
                    <a:pt x="12559" y="8062"/>
                  </a:cubicBezTo>
                  <a:cubicBezTo>
                    <a:pt x="12583" y="8086"/>
                    <a:pt x="12596" y="8122"/>
                    <a:pt x="12620" y="8159"/>
                  </a:cubicBezTo>
                  <a:cubicBezTo>
                    <a:pt x="12605" y="8170"/>
                    <a:pt x="12592" y="8173"/>
                    <a:pt x="12580" y="8173"/>
                  </a:cubicBezTo>
                  <a:cubicBezTo>
                    <a:pt x="12565" y="8173"/>
                    <a:pt x="12554" y="8166"/>
                    <a:pt x="12547" y="8159"/>
                  </a:cubicBezTo>
                  <a:lnTo>
                    <a:pt x="11629" y="7793"/>
                  </a:lnTo>
                  <a:cubicBezTo>
                    <a:pt x="11532" y="7755"/>
                    <a:pt x="11458" y="7695"/>
                    <a:pt x="11447" y="7584"/>
                  </a:cubicBezTo>
                  <a:cubicBezTo>
                    <a:pt x="11385" y="7303"/>
                    <a:pt x="11251" y="7046"/>
                    <a:pt x="11116" y="6790"/>
                  </a:cubicBezTo>
                  <a:cubicBezTo>
                    <a:pt x="10773" y="6141"/>
                    <a:pt x="10358" y="5530"/>
                    <a:pt x="9917" y="4931"/>
                  </a:cubicBezTo>
                  <a:cubicBezTo>
                    <a:pt x="9294" y="4062"/>
                    <a:pt x="8621" y="3219"/>
                    <a:pt x="7912" y="2424"/>
                  </a:cubicBezTo>
                  <a:cubicBezTo>
                    <a:pt x="7607" y="2070"/>
                    <a:pt x="7264" y="1739"/>
                    <a:pt x="6922" y="1409"/>
                  </a:cubicBezTo>
                  <a:cubicBezTo>
                    <a:pt x="6653" y="1165"/>
                    <a:pt x="6359" y="932"/>
                    <a:pt x="6042" y="736"/>
                  </a:cubicBezTo>
                  <a:cubicBezTo>
                    <a:pt x="5944" y="676"/>
                    <a:pt x="5846" y="627"/>
                    <a:pt x="5748" y="578"/>
                  </a:cubicBezTo>
                  <a:cubicBezTo>
                    <a:pt x="5688" y="547"/>
                    <a:pt x="5628" y="525"/>
                    <a:pt x="5568" y="525"/>
                  </a:cubicBezTo>
                  <a:cubicBezTo>
                    <a:pt x="5555" y="525"/>
                    <a:pt x="5541" y="527"/>
                    <a:pt x="5528" y="529"/>
                  </a:cubicBezTo>
                  <a:cubicBezTo>
                    <a:pt x="5357" y="541"/>
                    <a:pt x="5259" y="651"/>
                    <a:pt x="5295" y="822"/>
                  </a:cubicBezTo>
                  <a:cubicBezTo>
                    <a:pt x="5308" y="932"/>
                    <a:pt x="5357" y="1030"/>
                    <a:pt x="5417" y="1128"/>
                  </a:cubicBezTo>
                  <a:cubicBezTo>
                    <a:pt x="5613" y="1409"/>
                    <a:pt x="5821" y="1678"/>
                    <a:pt x="6053" y="1923"/>
                  </a:cubicBezTo>
                  <a:cubicBezTo>
                    <a:pt x="6396" y="2302"/>
                    <a:pt x="6751" y="2668"/>
                    <a:pt x="7105" y="3035"/>
                  </a:cubicBezTo>
                  <a:cubicBezTo>
                    <a:pt x="8034" y="3989"/>
                    <a:pt x="8964" y="4956"/>
                    <a:pt x="9857" y="5958"/>
                  </a:cubicBezTo>
                  <a:cubicBezTo>
                    <a:pt x="10040" y="6178"/>
                    <a:pt x="10235" y="6410"/>
                    <a:pt x="10419" y="6643"/>
                  </a:cubicBezTo>
                  <a:cubicBezTo>
                    <a:pt x="10627" y="6912"/>
                    <a:pt x="10847" y="7181"/>
                    <a:pt x="11067" y="7450"/>
                  </a:cubicBezTo>
                  <a:cubicBezTo>
                    <a:pt x="11080" y="7475"/>
                    <a:pt x="11091" y="7511"/>
                    <a:pt x="11116" y="7535"/>
                  </a:cubicBezTo>
                  <a:cubicBezTo>
                    <a:pt x="11129" y="7548"/>
                    <a:pt x="11153" y="7560"/>
                    <a:pt x="11129" y="7584"/>
                  </a:cubicBezTo>
                  <a:cubicBezTo>
                    <a:pt x="11129" y="7588"/>
                    <a:pt x="11126" y="7590"/>
                    <a:pt x="11123" y="7590"/>
                  </a:cubicBezTo>
                  <a:cubicBezTo>
                    <a:pt x="11115" y="7590"/>
                    <a:pt x="11100" y="7581"/>
                    <a:pt x="11091" y="7572"/>
                  </a:cubicBezTo>
                  <a:cubicBezTo>
                    <a:pt x="11067" y="7572"/>
                    <a:pt x="11043" y="7572"/>
                    <a:pt x="11018" y="7560"/>
                  </a:cubicBezTo>
                  <a:cubicBezTo>
                    <a:pt x="10773" y="7486"/>
                    <a:pt x="10542" y="7401"/>
                    <a:pt x="10309" y="7340"/>
                  </a:cubicBezTo>
                  <a:cubicBezTo>
                    <a:pt x="10235" y="7315"/>
                    <a:pt x="10175" y="7279"/>
                    <a:pt x="10138" y="7206"/>
                  </a:cubicBezTo>
                  <a:cubicBezTo>
                    <a:pt x="9637" y="6386"/>
                    <a:pt x="9037" y="5640"/>
                    <a:pt x="8328" y="4980"/>
                  </a:cubicBezTo>
                  <a:cubicBezTo>
                    <a:pt x="7105" y="3831"/>
                    <a:pt x="5735" y="2901"/>
                    <a:pt x="4183" y="2228"/>
                  </a:cubicBezTo>
                  <a:cubicBezTo>
                    <a:pt x="3889" y="2094"/>
                    <a:pt x="3571" y="1984"/>
                    <a:pt x="3253" y="1910"/>
                  </a:cubicBezTo>
                  <a:cubicBezTo>
                    <a:pt x="3143" y="1886"/>
                    <a:pt x="3033" y="1861"/>
                    <a:pt x="2911" y="1861"/>
                  </a:cubicBezTo>
                  <a:cubicBezTo>
                    <a:pt x="2813" y="1861"/>
                    <a:pt x="2715" y="1874"/>
                    <a:pt x="2629" y="1923"/>
                  </a:cubicBezTo>
                  <a:cubicBezTo>
                    <a:pt x="2507" y="1972"/>
                    <a:pt x="2458" y="2081"/>
                    <a:pt x="2507" y="2216"/>
                  </a:cubicBezTo>
                  <a:cubicBezTo>
                    <a:pt x="2531" y="2290"/>
                    <a:pt x="2593" y="2363"/>
                    <a:pt x="2654" y="2424"/>
                  </a:cubicBezTo>
                  <a:cubicBezTo>
                    <a:pt x="2764" y="2534"/>
                    <a:pt x="2887" y="2632"/>
                    <a:pt x="3021" y="2717"/>
                  </a:cubicBezTo>
                  <a:cubicBezTo>
                    <a:pt x="3387" y="2975"/>
                    <a:pt x="3779" y="3219"/>
                    <a:pt x="4195" y="3427"/>
                  </a:cubicBezTo>
                  <a:cubicBezTo>
                    <a:pt x="4855" y="3769"/>
                    <a:pt x="5515" y="4124"/>
                    <a:pt x="6164" y="4515"/>
                  </a:cubicBezTo>
                  <a:cubicBezTo>
                    <a:pt x="7069" y="5065"/>
                    <a:pt x="7936" y="5677"/>
                    <a:pt x="8744" y="6374"/>
                  </a:cubicBezTo>
                  <a:cubicBezTo>
                    <a:pt x="8952" y="6557"/>
                    <a:pt x="9184" y="6741"/>
                    <a:pt x="9392" y="6937"/>
                  </a:cubicBezTo>
                  <a:cubicBezTo>
                    <a:pt x="9441" y="6973"/>
                    <a:pt x="9477" y="7010"/>
                    <a:pt x="9526" y="7046"/>
                  </a:cubicBezTo>
                  <a:cubicBezTo>
                    <a:pt x="9539" y="7059"/>
                    <a:pt x="9551" y="7071"/>
                    <a:pt x="9563" y="7071"/>
                  </a:cubicBezTo>
                  <a:cubicBezTo>
                    <a:pt x="9588" y="7083"/>
                    <a:pt x="9600" y="7095"/>
                    <a:pt x="9588" y="7132"/>
                  </a:cubicBezTo>
                  <a:lnTo>
                    <a:pt x="9563" y="7132"/>
                  </a:lnTo>
                  <a:lnTo>
                    <a:pt x="9490" y="7095"/>
                  </a:lnTo>
                  <a:cubicBezTo>
                    <a:pt x="9417" y="7095"/>
                    <a:pt x="9343" y="7046"/>
                    <a:pt x="9282" y="7022"/>
                  </a:cubicBezTo>
                  <a:cubicBezTo>
                    <a:pt x="8034" y="6459"/>
                    <a:pt x="6738" y="6130"/>
                    <a:pt x="5381" y="6007"/>
                  </a:cubicBezTo>
                  <a:cubicBezTo>
                    <a:pt x="5039" y="5977"/>
                    <a:pt x="4696" y="5962"/>
                    <a:pt x="4354" y="5962"/>
                  </a:cubicBezTo>
                  <a:cubicBezTo>
                    <a:pt x="3719" y="5962"/>
                    <a:pt x="3086" y="6014"/>
                    <a:pt x="2458" y="6117"/>
                  </a:cubicBezTo>
                  <a:cubicBezTo>
                    <a:pt x="1798" y="6215"/>
                    <a:pt x="1162" y="6410"/>
                    <a:pt x="539" y="6679"/>
                  </a:cubicBezTo>
                  <a:cubicBezTo>
                    <a:pt x="453" y="6728"/>
                    <a:pt x="355" y="6777"/>
                    <a:pt x="270" y="6839"/>
                  </a:cubicBezTo>
                  <a:cubicBezTo>
                    <a:pt x="208" y="6888"/>
                    <a:pt x="159" y="6937"/>
                    <a:pt x="110" y="7010"/>
                  </a:cubicBezTo>
                  <a:cubicBezTo>
                    <a:pt x="1" y="7193"/>
                    <a:pt x="50" y="7377"/>
                    <a:pt x="233" y="7475"/>
                  </a:cubicBezTo>
                  <a:cubicBezTo>
                    <a:pt x="306" y="7524"/>
                    <a:pt x="392" y="7548"/>
                    <a:pt x="477" y="7560"/>
                  </a:cubicBezTo>
                  <a:cubicBezTo>
                    <a:pt x="612" y="7584"/>
                    <a:pt x="759" y="7597"/>
                    <a:pt x="906" y="7597"/>
                  </a:cubicBezTo>
                  <a:cubicBezTo>
                    <a:pt x="1309" y="7597"/>
                    <a:pt x="1713" y="7548"/>
                    <a:pt x="2116" y="7499"/>
                  </a:cubicBezTo>
                  <a:cubicBezTo>
                    <a:pt x="2972" y="7377"/>
                    <a:pt x="3840" y="7255"/>
                    <a:pt x="4721" y="7181"/>
                  </a:cubicBezTo>
                  <a:cubicBezTo>
                    <a:pt x="5283" y="7144"/>
                    <a:pt x="5833" y="7132"/>
                    <a:pt x="6396" y="7132"/>
                  </a:cubicBezTo>
                  <a:cubicBezTo>
                    <a:pt x="6542" y="7132"/>
                    <a:pt x="6677" y="7144"/>
                    <a:pt x="6811" y="7157"/>
                  </a:cubicBezTo>
                  <a:cubicBezTo>
                    <a:pt x="7289" y="7206"/>
                    <a:pt x="7754" y="7266"/>
                    <a:pt x="8230" y="7315"/>
                  </a:cubicBezTo>
                  <a:cubicBezTo>
                    <a:pt x="8426" y="7340"/>
                    <a:pt x="8621" y="7389"/>
                    <a:pt x="8805" y="7462"/>
                  </a:cubicBezTo>
                  <a:cubicBezTo>
                    <a:pt x="9001" y="7548"/>
                    <a:pt x="9196" y="7621"/>
                    <a:pt x="9404" y="7682"/>
                  </a:cubicBezTo>
                  <a:cubicBezTo>
                    <a:pt x="11116" y="8196"/>
                    <a:pt x="12754" y="8856"/>
                    <a:pt x="14344" y="9639"/>
                  </a:cubicBezTo>
                  <a:cubicBezTo>
                    <a:pt x="14699" y="9823"/>
                    <a:pt x="15042" y="10005"/>
                    <a:pt x="15384" y="10201"/>
                  </a:cubicBezTo>
                  <a:cubicBezTo>
                    <a:pt x="16105" y="10605"/>
                    <a:pt x="16778" y="11094"/>
                    <a:pt x="17401" y="11644"/>
                  </a:cubicBezTo>
                  <a:cubicBezTo>
                    <a:pt x="18808" y="12891"/>
                    <a:pt x="20043" y="14310"/>
                    <a:pt x="21083" y="15875"/>
                  </a:cubicBezTo>
                  <a:cubicBezTo>
                    <a:pt x="21706" y="16805"/>
                    <a:pt x="22293" y="17758"/>
                    <a:pt x="22819" y="18737"/>
                  </a:cubicBezTo>
                  <a:cubicBezTo>
                    <a:pt x="23124" y="19299"/>
                    <a:pt x="23406" y="19886"/>
                    <a:pt x="23651" y="20473"/>
                  </a:cubicBezTo>
                  <a:cubicBezTo>
                    <a:pt x="23785" y="20791"/>
                    <a:pt x="23907" y="21122"/>
                    <a:pt x="24042" y="21440"/>
                  </a:cubicBezTo>
                  <a:cubicBezTo>
                    <a:pt x="24078" y="21525"/>
                    <a:pt x="24115" y="21611"/>
                    <a:pt x="24164" y="21696"/>
                  </a:cubicBezTo>
                  <a:cubicBezTo>
                    <a:pt x="24210" y="21764"/>
                    <a:pt x="24234" y="21844"/>
                    <a:pt x="24317" y="21844"/>
                  </a:cubicBezTo>
                  <a:cubicBezTo>
                    <a:pt x="24323" y="21844"/>
                    <a:pt x="24329" y="21844"/>
                    <a:pt x="24335" y="21843"/>
                  </a:cubicBezTo>
                  <a:cubicBezTo>
                    <a:pt x="24396" y="21831"/>
                    <a:pt x="24420" y="21769"/>
                    <a:pt x="24420" y="21635"/>
                  </a:cubicBezTo>
                  <a:cubicBezTo>
                    <a:pt x="24420" y="21464"/>
                    <a:pt x="24384" y="21305"/>
                    <a:pt x="24347" y="21133"/>
                  </a:cubicBezTo>
                  <a:cubicBezTo>
                    <a:pt x="24225" y="20546"/>
                    <a:pt x="24017" y="19984"/>
                    <a:pt x="23785" y="19421"/>
                  </a:cubicBezTo>
                  <a:cubicBezTo>
                    <a:pt x="23382" y="18492"/>
                    <a:pt x="22904" y="17624"/>
                    <a:pt x="22379" y="16756"/>
                  </a:cubicBezTo>
                  <a:cubicBezTo>
                    <a:pt x="22342" y="16707"/>
                    <a:pt x="22317" y="16646"/>
                    <a:pt x="22281" y="16584"/>
                  </a:cubicBezTo>
                  <a:cubicBezTo>
                    <a:pt x="22268" y="16573"/>
                    <a:pt x="22257" y="16560"/>
                    <a:pt x="22268" y="16548"/>
                  </a:cubicBezTo>
                  <a:cubicBezTo>
                    <a:pt x="22274" y="16538"/>
                    <a:pt x="22279" y="16534"/>
                    <a:pt x="22284" y="16534"/>
                  </a:cubicBezTo>
                  <a:cubicBezTo>
                    <a:pt x="22291" y="16534"/>
                    <a:pt x="22298" y="16541"/>
                    <a:pt x="22305" y="16548"/>
                  </a:cubicBezTo>
                  <a:cubicBezTo>
                    <a:pt x="22314" y="16547"/>
                    <a:pt x="22322" y="16546"/>
                    <a:pt x="22330" y="16546"/>
                  </a:cubicBezTo>
                  <a:cubicBezTo>
                    <a:pt x="22393" y="16546"/>
                    <a:pt x="22448" y="16586"/>
                    <a:pt x="22513" y="16597"/>
                  </a:cubicBezTo>
                  <a:cubicBezTo>
                    <a:pt x="23289" y="16848"/>
                    <a:pt x="24083" y="16967"/>
                    <a:pt x="24885" y="16967"/>
                  </a:cubicBezTo>
                  <a:cubicBezTo>
                    <a:pt x="25259" y="16967"/>
                    <a:pt x="25634" y="16941"/>
                    <a:pt x="26010" y="16891"/>
                  </a:cubicBezTo>
                  <a:cubicBezTo>
                    <a:pt x="26634" y="16805"/>
                    <a:pt x="27233" y="16671"/>
                    <a:pt x="27833" y="16511"/>
                  </a:cubicBezTo>
                  <a:cubicBezTo>
                    <a:pt x="28126" y="16438"/>
                    <a:pt x="28407" y="16364"/>
                    <a:pt x="28689" y="16266"/>
                  </a:cubicBezTo>
                  <a:cubicBezTo>
                    <a:pt x="28762" y="16230"/>
                    <a:pt x="28847" y="16193"/>
                    <a:pt x="28909" y="16157"/>
                  </a:cubicBezTo>
                  <a:cubicBezTo>
                    <a:pt x="29080" y="16059"/>
                    <a:pt x="29067" y="15875"/>
                    <a:pt x="28896" y="15790"/>
                  </a:cubicBezTo>
                  <a:cubicBezTo>
                    <a:pt x="28811" y="15741"/>
                    <a:pt x="28713" y="15717"/>
                    <a:pt x="28615" y="15704"/>
                  </a:cubicBezTo>
                  <a:cubicBezTo>
                    <a:pt x="28420" y="15680"/>
                    <a:pt x="28211" y="15655"/>
                    <a:pt x="28016" y="15631"/>
                  </a:cubicBezTo>
                  <a:cubicBezTo>
                    <a:pt x="27304" y="15565"/>
                    <a:pt x="26592" y="15531"/>
                    <a:pt x="25880" y="15531"/>
                  </a:cubicBezTo>
                  <a:cubicBezTo>
                    <a:pt x="25271" y="15531"/>
                    <a:pt x="24662" y="15556"/>
                    <a:pt x="24054" y="15606"/>
                  </a:cubicBezTo>
                  <a:cubicBezTo>
                    <a:pt x="23528" y="15643"/>
                    <a:pt x="22990" y="15704"/>
                    <a:pt x="22464" y="15839"/>
                  </a:cubicBezTo>
                  <a:cubicBezTo>
                    <a:pt x="22305" y="15875"/>
                    <a:pt x="22146" y="15924"/>
                    <a:pt x="21975" y="15973"/>
                  </a:cubicBezTo>
                  <a:cubicBezTo>
                    <a:pt x="21958" y="15981"/>
                    <a:pt x="21943" y="15985"/>
                    <a:pt x="21930" y="15985"/>
                  </a:cubicBezTo>
                  <a:cubicBezTo>
                    <a:pt x="21903" y="15985"/>
                    <a:pt x="21881" y="15969"/>
                    <a:pt x="21865" y="15937"/>
                  </a:cubicBezTo>
                  <a:cubicBezTo>
                    <a:pt x="21718" y="15717"/>
                    <a:pt x="21572" y="15484"/>
                    <a:pt x="21425" y="15264"/>
                  </a:cubicBezTo>
                  <a:cubicBezTo>
                    <a:pt x="21412" y="15252"/>
                    <a:pt x="21425" y="15239"/>
                    <a:pt x="21425" y="15228"/>
                  </a:cubicBezTo>
                  <a:cubicBezTo>
                    <a:pt x="21437" y="15215"/>
                    <a:pt x="21453" y="15212"/>
                    <a:pt x="21468" y="15212"/>
                  </a:cubicBezTo>
                  <a:cubicBezTo>
                    <a:pt x="21483" y="15212"/>
                    <a:pt x="21498" y="15215"/>
                    <a:pt x="21510" y="15215"/>
                  </a:cubicBezTo>
                  <a:cubicBezTo>
                    <a:pt x="21768" y="15242"/>
                    <a:pt x="22025" y="15254"/>
                    <a:pt x="22280" y="15254"/>
                  </a:cubicBezTo>
                  <a:cubicBezTo>
                    <a:pt x="22727" y="15254"/>
                    <a:pt x="23170" y="15216"/>
                    <a:pt x="23613" y="15154"/>
                  </a:cubicBezTo>
                  <a:cubicBezTo>
                    <a:pt x="24482" y="15019"/>
                    <a:pt x="25325" y="14836"/>
                    <a:pt x="26157" y="14579"/>
                  </a:cubicBezTo>
                  <a:cubicBezTo>
                    <a:pt x="26671" y="14432"/>
                    <a:pt x="27160" y="14237"/>
                    <a:pt x="27649" y="14016"/>
                  </a:cubicBezTo>
                  <a:cubicBezTo>
                    <a:pt x="27882" y="13919"/>
                    <a:pt x="28126" y="13809"/>
                    <a:pt x="28358" y="13699"/>
                  </a:cubicBezTo>
                  <a:cubicBezTo>
                    <a:pt x="28444" y="13650"/>
                    <a:pt x="28517" y="13601"/>
                    <a:pt x="28591" y="13552"/>
                  </a:cubicBezTo>
                  <a:cubicBezTo>
                    <a:pt x="28627" y="13540"/>
                    <a:pt x="28664" y="13503"/>
                    <a:pt x="28689" y="13478"/>
                  </a:cubicBezTo>
                  <a:cubicBezTo>
                    <a:pt x="28798" y="13344"/>
                    <a:pt x="28762" y="13173"/>
                    <a:pt x="28578" y="13136"/>
                  </a:cubicBezTo>
                  <a:cubicBezTo>
                    <a:pt x="28505" y="13112"/>
                    <a:pt x="28431" y="13112"/>
                    <a:pt x="28371" y="13112"/>
                  </a:cubicBezTo>
                  <a:cubicBezTo>
                    <a:pt x="27979" y="13112"/>
                    <a:pt x="27613" y="13160"/>
                    <a:pt x="27233" y="13234"/>
                  </a:cubicBezTo>
                  <a:cubicBezTo>
                    <a:pt x="26597" y="13356"/>
                    <a:pt x="25974" y="13503"/>
                    <a:pt x="25338" y="13650"/>
                  </a:cubicBezTo>
                  <a:cubicBezTo>
                    <a:pt x="25118" y="13699"/>
                    <a:pt x="24898" y="13760"/>
                    <a:pt x="24678" y="13821"/>
                  </a:cubicBezTo>
                  <a:cubicBezTo>
                    <a:pt x="23858" y="14041"/>
                    <a:pt x="23039" y="14274"/>
                    <a:pt x="22219" y="14494"/>
                  </a:cubicBezTo>
                  <a:cubicBezTo>
                    <a:pt x="21975" y="14567"/>
                    <a:pt x="21743" y="14641"/>
                    <a:pt x="21510" y="14738"/>
                  </a:cubicBezTo>
                  <a:cubicBezTo>
                    <a:pt x="21401" y="14787"/>
                    <a:pt x="21290" y="14836"/>
                    <a:pt x="21156" y="14861"/>
                  </a:cubicBezTo>
                  <a:cubicBezTo>
                    <a:pt x="21058" y="14787"/>
                    <a:pt x="21009" y="14665"/>
                    <a:pt x="20936" y="14579"/>
                  </a:cubicBezTo>
                  <a:cubicBezTo>
                    <a:pt x="20911" y="14554"/>
                    <a:pt x="20887" y="14530"/>
                    <a:pt x="20887" y="14494"/>
                  </a:cubicBezTo>
                  <a:cubicBezTo>
                    <a:pt x="20899" y="14457"/>
                    <a:pt x="20936" y="14457"/>
                    <a:pt x="20972" y="14445"/>
                  </a:cubicBezTo>
                  <a:cubicBezTo>
                    <a:pt x="21119" y="14408"/>
                    <a:pt x="21266" y="14383"/>
                    <a:pt x="21401" y="14334"/>
                  </a:cubicBezTo>
                  <a:cubicBezTo>
                    <a:pt x="22036" y="14151"/>
                    <a:pt x="22660" y="13956"/>
                    <a:pt x="23259" y="13699"/>
                  </a:cubicBezTo>
                  <a:cubicBezTo>
                    <a:pt x="23675" y="13516"/>
                    <a:pt x="24091" y="13307"/>
                    <a:pt x="24494" y="13087"/>
                  </a:cubicBezTo>
                  <a:cubicBezTo>
                    <a:pt x="25374" y="12611"/>
                    <a:pt x="26170" y="12011"/>
                    <a:pt x="26891" y="11314"/>
                  </a:cubicBezTo>
                  <a:cubicBezTo>
                    <a:pt x="27086" y="11131"/>
                    <a:pt x="27257" y="10935"/>
                    <a:pt x="27417" y="10727"/>
                  </a:cubicBezTo>
                  <a:cubicBezTo>
                    <a:pt x="27466" y="10666"/>
                    <a:pt x="27515" y="10592"/>
                    <a:pt x="27551" y="10507"/>
                  </a:cubicBezTo>
                  <a:cubicBezTo>
                    <a:pt x="27588" y="10434"/>
                    <a:pt x="27600" y="10336"/>
                    <a:pt x="27539" y="10250"/>
                  </a:cubicBezTo>
                  <a:cubicBezTo>
                    <a:pt x="27481" y="10183"/>
                    <a:pt x="27415" y="10161"/>
                    <a:pt x="27336" y="10161"/>
                  </a:cubicBezTo>
                  <a:cubicBezTo>
                    <a:pt x="27315" y="10161"/>
                    <a:pt x="27293" y="10162"/>
                    <a:pt x="27270" y="10165"/>
                  </a:cubicBezTo>
                  <a:cubicBezTo>
                    <a:pt x="27135" y="10201"/>
                    <a:pt x="27013" y="10250"/>
                    <a:pt x="26891" y="10312"/>
                  </a:cubicBezTo>
                  <a:cubicBezTo>
                    <a:pt x="26524" y="10483"/>
                    <a:pt x="26181" y="10690"/>
                    <a:pt x="25852" y="10899"/>
                  </a:cubicBezTo>
                  <a:cubicBezTo>
                    <a:pt x="25778" y="10948"/>
                    <a:pt x="25717" y="10984"/>
                    <a:pt x="25643" y="11021"/>
                  </a:cubicBezTo>
                  <a:cubicBezTo>
                    <a:pt x="25558" y="11082"/>
                    <a:pt x="25485" y="11131"/>
                    <a:pt x="25399" y="11192"/>
                  </a:cubicBezTo>
                  <a:cubicBezTo>
                    <a:pt x="25460" y="11106"/>
                    <a:pt x="25534" y="11033"/>
                    <a:pt x="25619" y="10972"/>
                  </a:cubicBezTo>
                  <a:cubicBezTo>
                    <a:pt x="26157" y="10532"/>
                    <a:pt x="26683" y="10067"/>
                    <a:pt x="27172" y="9578"/>
                  </a:cubicBezTo>
                  <a:cubicBezTo>
                    <a:pt x="27380" y="9382"/>
                    <a:pt x="27575" y="9174"/>
                    <a:pt x="27747" y="8954"/>
                  </a:cubicBezTo>
                  <a:cubicBezTo>
                    <a:pt x="27808" y="8893"/>
                    <a:pt x="27857" y="8820"/>
                    <a:pt x="27893" y="8746"/>
                  </a:cubicBezTo>
                  <a:cubicBezTo>
                    <a:pt x="27979" y="8575"/>
                    <a:pt x="27893" y="8428"/>
                    <a:pt x="27710" y="8404"/>
                  </a:cubicBezTo>
                  <a:cubicBezTo>
                    <a:pt x="27674" y="8399"/>
                    <a:pt x="27638" y="8396"/>
                    <a:pt x="27603" y="8396"/>
                  </a:cubicBezTo>
                  <a:cubicBezTo>
                    <a:pt x="27553" y="8396"/>
                    <a:pt x="27503" y="8402"/>
                    <a:pt x="27453" y="8416"/>
                  </a:cubicBezTo>
                  <a:cubicBezTo>
                    <a:pt x="27197" y="8477"/>
                    <a:pt x="26952" y="8575"/>
                    <a:pt x="26719" y="8673"/>
                  </a:cubicBezTo>
                  <a:cubicBezTo>
                    <a:pt x="26145" y="8929"/>
                    <a:pt x="25607" y="9260"/>
                    <a:pt x="25081" y="9602"/>
                  </a:cubicBezTo>
                  <a:cubicBezTo>
                    <a:pt x="24042" y="10250"/>
                    <a:pt x="23039" y="10923"/>
                    <a:pt x="22036" y="11608"/>
                  </a:cubicBezTo>
                  <a:cubicBezTo>
                    <a:pt x="21535" y="11962"/>
                    <a:pt x="21045" y="12342"/>
                    <a:pt x="20569" y="12733"/>
                  </a:cubicBezTo>
                  <a:cubicBezTo>
                    <a:pt x="20361" y="12891"/>
                    <a:pt x="20165" y="13075"/>
                    <a:pt x="19958" y="13247"/>
                  </a:cubicBezTo>
                  <a:cubicBezTo>
                    <a:pt x="19935" y="13270"/>
                    <a:pt x="19920" y="13282"/>
                    <a:pt x="19905" y="13282"/>
                  </a:cubicBezTo>
                  <a:cubicBezTo>
                    <a:pt x="19889" y="13282"/>
                    <a:pt x="19873" y="13266"/>
                    <a:pt x="19847" y="13234"/>
                  </a:cubicBezTo>
                  <a:cubicBezTo>
                    <a:pt x="19762" y="13149"/>
                    <a:pt x="19689" y="13051"/>
                    <a:pt x="19602" y="12965"/>
                  </a:cubicBezTo>
                  <a:cubicBezTo>
                    <a:pt x="19640" y="12904"/>
                    <a:pt x="19700" y="12891"/>
                    <a:pt x="19737" y="12867"/>
                  </a:cubicBezTo>
                  <a:cubicBezTo>
                    <a:pt x="20287" y="12611"/>
                    <a:pt x="20776" y="12268"/>
                    <a:pt x="21241" y="11877"/>
                  </a:cubicBezTo>
                  <a:cubicBezTo>
                    <a:pt x="22110" y="11155"/>
                    <a:pt x="22880" y="10336"/>
                    <a:pt x="23564" y="9419"/>
                  </a:cubicBezTo>
                  <a:cubicBezTo>
                    <a:pt x="24335" y="8380"/>
                    <a:pt x="24983" y="7279"/>
                    <a:pt x="25521" y="6092"/>
                  </a:cubicBezTo>
                  <a:cubicBezTo>
                    <a:pt x="25619" y="5897"/>
                    <a:pt x="25705" y="5701"/>
                    <a:pt x="25766" y="5494"/>
                  </a:cubicBezTo>
                  <a:cubicBezTo>
                    <a:pt x="25790" y="5420"/>
                    <a:pt x="25803" y="5334"/>
                    <a:pt x="25827" y="5249"/>
                  </a:cubicBezTo>
                  <a:cubicBezTo>
                    <a:pt x="25839" y="5187"/>
                    <a:pt x="25827" y="5139"/>
                    <a:pt x="25815" y="5078"/>
                  </a:cubicBezTo>
                  <a:cubicBezTo>
                    <a:pt x="25781" y="4989"/>
                    <a:pt x="25707" y="4929"/>
                    <a:pt x="25611" y="4929"/>
                  </a:cubicBezTo>
                  <a:cubicBezTo>
                    <a:pt x="25602" y="4929"/>
                    <a:pt x="25592" y="4930"/>
                    <a:pt x="25583" y="4931"/>
                  </a:cubicBezTo>
                  <a:cubicBezTo>
                    <a:pt x="25497" y="4931"/>
                    <a:pt x="25423" y="4980"/>
                    <a:pt x="25350" y="5029"/>
                  </a:cubicBezTo>
                  <a:cubicBezTo>
                    <a:pt x="25276" y="5078"/>
                    <a:pt x="25203" y="5151"/>
                    <a:pt x="25142" y="5212"/>
                  </a:cubicBezTo>
                  <a:cubicBezTo>
                    <a:pt x="24812" y="5530"/>
                    <a:pt x="24507" y="5861"/>
                    <a:pt x="24225" y="6227"/>
                  </a:cubicBezTo>
                  <a:cubicBezTo>
                    <a:pt x="23651" y="6961"/>
                    <a:pt x="23124" y="7719"/>
                    <a:pt x="22586" y="8477"/>
                  </a:cubicBezTo>
                  <a:cubicBezTo>
                    <a:pt x="21987" y="9321"/>
                    <a:pt x="21376" y="10165"/>
                    <a:pt x="20727" y="10984"/>
                  </a:cubicBezTo>
                  <a:cubicBezTo>
                    <a:pt x="20496" y="11266"/>
                    <a:pt x="20275" y="11559"/>
                    <a:pt x="20043" y="11840"/>
                  </a:cubicBezTo>
                  <a:cubicBezTo>
                    <a:pt x="19896" y="12048"/>
                    <a:pt x="19737" y="12256"/>
                    <a:pt x="19615" y="12476"/>
                  </a:cubicBezTo>
                  <a:cubicBezTo>
                    <a:pt x="19566" y="12573"/>
                    <a:pt x="19505" y="12660"/>
                    <a:pt x="19431" y="12745"/>
                  </a:cubicBezTo>
                  <a:cubicBezTo>
                    <a:pt x="19333" y="12671"/>
                    <a:pt x="18698" y="12024"/>
                    <a:pt x="18612" y="11913"/>
                  </a:cubicBezTo>
                  <a:lnTo>
                    <a:pt x="18698" y="11828"/>
                  </a:lnTo>
                  <a:cubicBezTo>
                    <a:pt x="19627" y="11045"/>
                    <a:pt x="20458" y="10177"/>
                    <a:pt x="21168" y="9198"/>
                  </a:cubicBezTo>
                  <a:cubicBezTo>
                    <a:pt x="21877" y="8220"/>
                    <a:pt x="22537" y="7217"/>
                    <a:pt x="23088" y="6141"/>
                  </a:cubicBezTo>
                  <a:cubicBezTo>
                    <a:pt x="23284" y="5750"/>
                    <a:pt x="23467" y="5347"/>
                    <a:pt x="23638" y="4943"/>
                  </a:cubicBezTo>
                  <a:cubicBezTo>
                    <a:pt x="23699" y="4809"/>
                    <a:pt x="23748" y="4674"/>
                    <a:pt x="23785" y="4540"/>
                  </a:cubicBezTo>
                  <a:cubicBezTo>
                    <a:pt x="23809" y="4466"/>
                    <a:pt x="23833" y="4393"/>
                    <a:pt x="23822" y="4307"/>
                  </a:cubicBezTo>
                  <a:cubicBezTo>
                    <a:pt x="23812" y="4184"/>
                    <a:pt x="23728" y="4104"/>
                    <a:pt x="23623" y="4104"/>
                  </a:cubicBezTo>
                  <a:cubicBezTo>
                    <a:pt x="23593" y="4104"/>
                    <a:pt x="23561" y="4110"/>
                    <a:pt x="23528" y="4124"/>
                  </a:cubicBezTo>
                  <a:cubicBezTo>
                    <a:pt x="23491" y="4136"/>
                    <a:pt x="23455" y="4160"/>
                    <a:pt x="23430" y="4185"/>
                  </a:cubicBezTo>
                  <a:cubicBezTo>
                    <a:pt x="23344" y="4234"/>
                    <a:pt x="23271" y="4295"/>
                    <a:pt x="23198" y="4369"/>
                  </a:cubicBezTo>
                  <a:cubicBezTo>
                    <a:pt x="23088" y="4478"/>
                    <a:pt x="22978" y="4589"/>
                    <a:pt x="22880" y="4711"/>
                  </a:cubicBezTo>
                  <a:cubicBezTo>
                    <a:pt x="22379" y="5298"/>
                    <a:pt x="21914" y="5921"/>
                    <a:pt x="21486" y="6557"/>
                  </a:cubicBezTo>
                  <a:cubicBezTo>
                    <a:pt x="20654" y="7780"/>
                    <a:pt x="19909" y="9040"/>
                    <a:pt x="19162" y="10312"/>
                  </a:cubicBezTo>
                  <a:cubicBezTo>
                    <a:pt x="18918" y="10703"/>
                    <a:pt x="18710" y="11119"/>
                    <a:pt x="18502" y="11535"/>
                  </a:cubicBezTo>
                  <a:cubicBezTo>
                    <a:pt x="18466" y="11595"/>
                    <a:pt x="18441" y="11644"/>
                    <a:pt x="18404" y="11706"/>
                  </a:cubicBezTo>
                  <a:cubicBezTo>
                    <a:pt x="18282" y="11620"/>
                    <a:pt x="17964" y="11326"/>
                    <a:pt x="17866" y="11217"/>
                  </a:cubicBezTo>
                  <a:cubicBezTo>
                    <a:pt x="17890" y="11179"/>
                    <a:pt x="17915" y="11143"/>
                    <a:pt x="17952" y="11106"/>
                  </a:cubicBezTo>
                  <a:cubicBezTo>
                    <a:pt x="18172" y="10801"/>
                    <a:pt x="18380" y="10495"/>
                    <a:pt x="18564" y="10165"/>
                  </a:cubicBezTo>
                  <a:cubicBezTo>
                    <a:pt x="19456" y="8551"/>
                    <a:pt x="20140" y="6839"/>
                    <a:pt x="20605" y="5041"/>
                  </a:cubicBezTo>
                  <a:cubicBezTo>
                    <a:pt x="20801" y="4320"/>
                    <a:pt x="20911" y="3586"/>
                    <a:pt x="20996" y="2852"/>
                  </a:cubicBezTo>
                  <a:cubicBezTo>
                    <a:pt x="21021" y="2717"/>
                    <a:pt x="21021" y="2595"/>
                    <a:pt x="21021" y="2473"/>
                  </a:cubicBezTo>
                  <a:cubicBezTo>
                    <a:pt x="21034" y="2412"/>
                    <a:pt x="21021" y="2339"/>
                    <a:pt x="20996" y="2277"/>
                  </a:cubicBezTo>
                  <a:cubicBezTo>
                    <a:pt x="20967" y="2211"/>
                    <a:pt x="20907" y="2172"/>
                    <a:pt x="20842" y="2172"/>
                  </a:cubicBezTo>
                  <a:cubicBezTo>
                    <a:pt x="20800" y="2172"/>
                    <a:pt x="20755" y="2189"/>
                    <a:pt x="20716" y="2228"/>
                  </a:cubicBezTo>
                  <a:cubicBezTo>
                    <a:pt x="20679" y="2265"/>
                    <a:pt x="20654" y="2302"/>
                    <a:pt x="20630" y="2350"/>
                  </a:cubicBezTo>
                  <a:cubicBezTo>
                    <a:pt x="20593" y="2448"/>
                    <a:pt x="20556" y="2534"/>
                    <a:pt x="20532" y="2632"/>
                  </a:cubicBezTo>
                  <a:lnTo>
                    <a:pt x="20275" y="3329"/>
                  </a:lnTo>
                  <a:cubicBezTo>
                    <a:pt x="20018" y="3989"/>
                    <a:pt x="19798" y="4662"/>
                    <a:pt x="19591" y="5334"/>
                  </a:cubicBezTo>
                  <a:cubicBezTo>
                    <a:pt x="19199" y="6545"/>
                    <a:pt x="18784" y="7755"/>
                    <a:pt x="18355" y="8954"/>
                  </a:cubicBezTo>
                  <a:cubicBezTo>
                    <a:pt x="18135" y="9590"/>
                    <a:pt x="17915" y="10226"/>
                    <a:pt x="17732" y="10874"/>
                  </a:cubicBezTo>
                  <a:cubicBezTo>
                    <a:pt x="17708" y="10935"/>
                    <a:pt x="17695" y="10984"/>
                    <a:pt x="17670" y="11033"/>
                  </a:cubicBezTo>
                  <a:lnTo>
                    <a:pt x="17646" y="11033"/>
                  </a:lnTo>
                  <a:cubicBezTo>
                    <a:pt x="17450" y="10874"/>
                    <a:pt x="17255" y="10715"/>
                    <a:pt x="17059" y="10568"/>
                  </a:cubicBezTo>
                  <a:cubicBezTo>
                    <a:pt x="17059" y="10544"/>
                    <a:pt x="17059" y="10519"/>
                    <a:pt x="17072" y="10507"/>
                  </a:cubicBezTo>
                  <a:cubicBezTo>
                    <a:pt x="17316" y="10030"/>
                    <a:pt x="17487" y="9529"/>
                    <a:pt x="17634" y="9027"/>
                  </a:cubicBezTo>
                  <a:cubicBezTo>
                    <a:pt x="17890" y="8111"/>
                    <a:pt x="18050" y="7181"/>
                    <a:pt x="18159" y="6227"/>
                  </a:cubicBezTo>
                  <a:cubicBezTo>
                    <a:pt x="18306" y="4858"/>
                    <a:pt x="18294" y="3475"/>
                    <a:pt x="18148" y="2106"/>
                  </a:cubicBezTo>
                  <a:cubicBezTo>
                    <a:pt x="18123" y="1874"/>
                    <a:pt x="18099" y="1641"/>
                    <a:pt x="18037" y="1409"/>
                  </a:cubicBezTo>
                  <a:cubicBezTo>
                    <a:pt x="18025" y="1311"/>
                    <a:pt x="18001" y="1225"/>
                    <a:pt x="17939" y="1152"/>
                  </a:cubicBezTo>
                  <a:cubicBezTo>
                    <a:pt x="17896" y="1083"/>
                    <a:pt x="17836" y="1050"/>
                    <a:pt x="17773" y="1050"/>
                  </a:cubicBezTo>
                  <a:cubicBezTo>
                    <a:pt x="17714" y="1050"/>
                    <a:pt x="17651" y="1081"/>
                    <a:pt x="17597" y="1140"/>
                  </a:cubicBezTo>
                  <a:cubicBezTo>
                    <a:pt x="17548" y="1214"/>
                    <a:pt x="17524" y="1299"/>
                    <a:pt x="17499" y="1372"/>
                  </a:cubicBezTo>
                  <a:cubicBezTo>
                    <a:pt x="17463" y="1532"/>
                    <a:pt x="17438" y="1678"/>
                    <a:pt x="17414" y="1837"/>
                  </a:cubicBezTo>
                  <a:cubicBezTo>
                    <a:pt x="17328" y="2363"/>
                    <a:pt x="17303" y="2901"/>
                    <a:pt x="17279" y="3439"/>
                  </a:cubicBezTo>
                  <a:cubicBezTo>
                    <a:pt x="17206" y="4515"/>
                    <a:pt x="17157" y="5591"/>
                    <a:pt x="17083" y="6668"/>
                  </a:cubicBezTo>
                  <a:cubicBezTo>
                    <a:pt x="17034" y="7450"/>
                    <a:pt x="16949" y="8233"/>
                    <a:pt x="16863" y="9003"/>
                  </a:cubicBezTo>
                  <a:cubicBezTo>
                    <a:pt x="16827" y="9407"/>
                    <a:pt x="16814" y="9810"/>
                    <a:pt x="16790" y="10226"/>
                  </a:cubicBezTo>
                  <a:cubicBezTo>
                    <a:pt x="16790" y="10263"/>
                    <a:pt x="16803" y="10299"/>
                    <a:pt x="16765" y="10336"/>
                  </a:cubicBezTo>
                  <a:cubicBezTo>
                    <a:pt x="16729" y="10336"/>
                    <a:pt x="16705" y="10312"/>
                    <a:pt x="16680" y="10287"/>
                  </a:cubicBezTo>
                  <a:cubicBezTo>
                    <a:pt x="16558" y="10201"/>
                    <a:pt x="16423" y="10116"/>
                    <a:pt x="16289" y="10030"/>
                  </a:cubicBezTo>
                  <a:cubicBezTo>
                    <a:pt x="16203" y="9981"/>
                    <a:pt x="16154" y="9908"/>
                    <a:pt x="16142" y="9810"/>
                  </a:cubicBezTo>
                  <a:cubicBezTo>
                    <a:pt x="16118" y="9700"/>
                    <a:pt x="16093" y="9602"/>
                    <a:pt x="16081" y="9492"/>
                  </a:cubicBezTo>
                  <a:cubicBezTo>
                    <a:pt x="16020" y="9040"/>
                    <a:pt x="15983" y="8587"/>
                    <a:pt x="15971" y="8135"/>
                  </a:cubicBezTo>
                  <a:cubicBezTo>
                    <a:pt x="15971" y="7486"/>
                    <a:pt x="15885" y="6851"/>
                    <a:pt x="15824" y="6203"/>
                  </a:cubicBezTo>
                  <a:cubicBezTo>
                    <a:pt x="15738" y="5530"/>
                    <a:pt x="15604" y="4870"/>
                    <a:pt x="15445" y="4197"/>
                  </a:cubicBezTo>
                  <a:cubicBezTo>
                    <a:pt x="15371" y="3867"/>
                    <a:pt x="15249" y="3549"/>
                    <a:pt x="15127" y="3231"/>
                  </a:cubicBezTo>
                  <a:cubicBezTo>
                    <a:pt x="14968" y="2828"/>
                    <a:pt x="14784" y="2424"/>
                    <a:pt x="14589" y="2032"/>
                  </a:cubicBezTo>
                  <a:cubicBezTo>
                    <a:pt x="14381" y="1617"/>
                    <a:pt x="14149" y="1201"/>
                    <a:pt x="13843" y="834"/>
                  </a:cubicBezTo>
                  <a:cubicBezTo>
                    <a:pt x="13745" y="725"/>
                    <a:pt x="13635" y="602"/>
                    <a:pt x="13525" y="504"/>
                  </a:cubicBezTo>
                  <a:cubicBezTo>
                    <a:pt x="13464" y="455"/>
                    <a:pt x="13403" y="407"/>
                    <a:pt x="13330" y="369"/>
                  </a:cubicBezTo>
                  <a:cubicBezTo>
                    <a:pt x="13282" y="349"/>
                    <a:pt x="13237" y="339"/>
                    <a:pt x="13196" y="339"/>
                  </a:cubicBezTo>
                  <a:cubicBezTo>
                    <a:pt x="13089" y="339"/>
                    <a:pt x="13007" y="405"/>
                    <a:pt x="12963" y="529"/>
                  </a:cubicBezTo>
                  <a:cubicBezTo>
                    <a:pt x="12938" y="602"/>
                    <a:pt x="12938" y="663"/>
                    <a:pt x="12938" y="736"/>
                  </a:cubicBezTo>
                  <a:cubicBezTo>
                    <a:pt x="12938" y="907"/>
                    <a:pt x="12987" y="1079"/>
                    <a:pt x="13036" y="1238"/>
                  </a:cubicBezTo>
                  <a:cubicBezTo>
                    <a:pt x="13170" y="1592"/>
                    <a:pt x="13330" y="1935"/>
                    <a:pt x="13501" y="2277"/>
                  </a:cubicBezTo>
                  <a:cubicBezTo>
                    <a:pt x="13757" y="2803"/>
                    <a:pt x="14039" y="3329"/>
                    <a:pt x="14259" y="3867"/>
                  </a:cubicBezTo>
                  <a:cubicBezTo>
                    <a:pt x="14418" y="4246"/>
                    <a:pt x="14564" y="4638"/>
                    <a:pt x="14675" y="5029"/>
                  </a:cubicBezTo>
                  <a:cubicBezTo>
                    <a:pt x="14846" y="5628"/>
                    <a:pt x="14993" y="6227"/>
                    <a:pt x="15127" y="6826"/>
                  </a:cubicBezTo>
                  <a:cubicBezTo>
                    <a:pt x="15286" y="7560"/>
                    <a:pt x="15457" y="8306"/>
                    <a:pt x="15678" y="9027"/>
                  </a:cubicBezTo>
                  <a:cubicBezTo>
                    <a:pt x="15738" y="9236"/>
                    <a:pt x="15800" y="9456"/>
                    <a:pt x="15861" y="9663"/>
                  </a:cubicBezTo>
                  <a:cubicBezTo>
                    <a:pt x="15873" y="9688"/>
                    <a:pt x="15885" y="9712"/>
                    <a:pt x="15873" y="9736"/>
                  </a:cubicBezTo>
                  <a:cubicBezTo>
                    <a:pt x="15861" y="9749"/>
                    <a:pt x="15849" y="9749"/>
                    <a:pt x="15836" y="9749"/>
                  </a:cubicBezTo>
                  <a:cubicBezTo>
                    <a:pt x="15665" y="9651"/>
                    <a:pt x="15506" y="9554"/>
                    <a:pt x="15335" y="9467"/>
                  </a:cubicBezTo>
                  <a:cubicBezTo>
                    <a:pt x="15286" y="9443"/>
                    <a:pt x="15262" y="9407"/>
                    <a:pt x="15249" y="9345"/>
                  </a:cubicBezTo>
                  <a:cubicBezTo>
                    <a:pt x="15140" y="8832"/>
                    <a:pt x="14956" y="8342"/>
                    <a:pt x="14760" y="7853"/>
                  </a:cubicBezTo>
                  <a:cubicBezTo>
                    <a:pt x="14601" y="7437"/>
                    <a:pt x="14430" y="7034"/>
                    <a:pt x="14259" y="6619"/>
                  </a:cubicBezTo>
                  <a:cubicBezTo>
                    <a:pt x="14075" y="6190"/>
                    <a:pt x="13880" y="5774"/>
                    <a:pt x="13697" y="5347"/>
                  </a:cubicBezTo>
                  <a:cubicBezTo>
                    <a:pt x="13488" y="4882"/>
                    <a:pt x="13268" y="4418"/>
                    <a:pt x="13036" y="3965"/>
                  </a:cubicBezTo>
                  <a:cubicBezTo>
                    <a:pt x="12645" y="3219"/>
                    <a:pt x="12216" y="2510"/>
                    <a:pt x="11654" y="1874"/>
                  </a:cubicBezTo>
                  <a:cubicBezTo>
                    <a:pt x="11360" y="1543"/>
                    <a:pt x="11043" y="1225"/>
                    <a:pt x="10688" y="932"/>
                  </a:cubicBezTo>
                  <a:cubicBezTo>
                    <a:pt x="10566" y="847"/>
                    <a:pt x="10456" y="749"/>
                    <a:pt x="10322" y="676"/>
                  </a:cubicBezTo>
                  <a:cubicBezTo>
                    <a:pt x="10260" y="651"/>
                    <a:pt x="10211" y="614"/>
                    <a:pt x="10138" y="602"/>
                  </a:cubicBezTo>
                  <a:cubicBezTo>
                    <a:pt x="10121" y="599"/>
                    <a:pt x="10106" y="597"/>
                    <a:pt x="10091" y="597"/>
                  </a:cubicBezTo>
                  <a:cubicBezTo>
                    <a:pt x="10007" y="597"/>
                    <a:pt x="9951" y="655"/>
                    <a:pt x="9930" y="749"/>
                  </a:cubicBezTo>
                  <a:cubicBezTo>
                    <a:pt x="9906" y="810"/>
                    <a:pt x="9917" y="871"/>
                    <a:pt x="9942" y="945"/>
                  </a:cubicBezTo>
                  <a:cubicBezTo>
                    <a:pt x="9991" y="1103"/>
                    <a:pt x="10052" y="1274"/>
                    <a:pt x="10126" y="1434"/>
                  </a:cubicBezTo>
                  <a:cubicBezTo>
                    <a:pt x="10419" y="2045"/>
                    <a:pt x="10773" y="2632"/>
                    <a:pt x="11153" y="3195"/>
                  </a:cubicBezTo>
                  <a:cubicBezTo>
                    <a:pt x="11813" y="4209"/>
                    <a:pt x="12498" y="5200"/>
                    <a:pt x="13121" y="6239"/>
                  </a:cubicBezTo>
                  <a:cubicBezTo>
                    <a:pt x="13586" y="6997"/>
                    <a:pt x="14051" y="7768"/>
                    <a:pt x="14504" y="8538"/>
                  </a:cubicBezTo>
                  <a:cubicBezTo>
                    <a:pt x="14613" y="8722"/>
                    <a:pt x="14724" y="8893"/>
                    <a:pt x="14833" y="9076"/>
                  </a:cubicBezTo>
                  <a:cubicBezTo>
                    <a:pt x="14858" y="9113"/>
                    <a:pt x="14882" y="9149"/>
                    <a:pt x="14882" y="9198"/>
                  </a:cubicBezTo>
                  <a:cubicBezTo>
                    <a:pt x="14871" y="9206"/>
                    <a:pt x="14861" y="9209"/>
                    <a:pt x="14852" y="9209"/>
                  </a:cubicBezTo>
                  <a:cubicBezTo>
                    <a:pt x="14831" y="9209"/>
                    <a:pt x="14814" y="9195"/>
                    <a:pt x="14797" y="9187"/>
                  </a:cubicBezTo>
                  <a:cubicBezTo>
                    <a:pt x="14259" y="8918"/>
                    <a:pt x="13708" y="8673"/>
                    <a:pt x="13159" y="8428"/>
                  </a:cubicBezTo>
                  <a:cubicBezTo>
                    <a:pt x="13072" y="8391"/>
                    <a:pt x="13024" y="8342"/>
                    <a:pt x="13012" y="8245"/>
                  </a:cubicBezTo>
                  <a:cubicBezTo>
                    <a:pt x="12963" y="8013"/>
                    <a:pt x="12877" y="7780"/>
                    <a:pt x="12803" y="7548"/>
                  </a:cubicBezTo>
                  <a:cubicBezTo>
                    <a:pt x="12608" y="6986"/>
                    <a:pt x="12412" y="6410"/>
                    <a:pt x="12192" y="5861"/>
                  </a:cubicBezTo>
                  <a:cubicBezTo>
                    <a:pt x="12058" y="5530"/>
                    <a:pt x="11923" y="5212"/>
                    <a:pt x="11776" y="4894"/>
                  </a:cubicBezTo>
                  <a:cubicBezTo>
                    <a:pt x="11629" y="4564"/>
                    <a:pt x="11471" y="4222"/>
                    <a:pt x="11312" y="3879"/>
                  </a:cubicBezTo>
                  <a:cubicBezTo>
                    <a:pt x="10933" y="3097"/>
                    <a:pt x="10542" y="2314"/>
                    <a:pt x="10040" y="1592"/>
                  </a:cubicBezTo>
                  <a:cubicBezTo>
                    <a:pt x="9759" y="1189"/>
                    <a:pt x="9466" y="798"/>
                    <a:pt x="9123" y="443"/>
                  </a:cubicBezTo>
                  <a:cubicBezTo>
                    <a:pt x="9025" y="333"/>
                    <a:pt x="8927" y="235"/>
                    <a:pt x="8817" y="138"/>
                  </a:cubicBezTo>
                  <a:cubicBezTo>
                    <a:pt x="8756" y="89"/>
                    <a:pt x="8683" y="40"/>
                    <a:pt x="8597" y="15"/>
                  </a:cubicBezTo>
                  <a:cubicBezTo>
                    <a:pt x="8567" y="5"/>
                    <a:pt x="8538" y="0"/>
                    <a:pt x="8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7"/>
            <p:cNvSpPr/>
            <p:nvPr/>
          </p:nvSpPr>
          <p:spPr>
            <a:xfrm rot="-9299929">
              <a:off x="7002422" y="-984481"/>
              <a:ext cx="1759239" cy="2201131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7"/>
            <p:cNvSpPr/>
            <p:nvPr/>
          </p:nvSpPr>
          <p:spPr>
            <a:xfrm rot="-5056961">
              <a:off x="7955782" y="-302219"/>
              <a:ext cx="1755737" cy="1662404"/>
            </a:xfrm>
            <a:custGeom>
              <a:avLst/>
              <a:gdLst/>
              <a:ahLst/>
              <a:cxnLst/>
              <a:rect l="l" t="t" r="r" b="b"/>
              <a:pathLst>
                <a:path w="27577" h="26109" extrusionOk="0">
                  <a:moveTo>
                    <a:pt x="11264" y="0"/>
                  </a:moveTo>
                  <a:lnTo>
                    <a:pt x="11251" y="13"/>
                  </a:lnTo>
                  <a:cubicBezTo>
                    <a:pt x="11239" y="49"/>
                    <a:pt x="11239" y="74"/>
                    <a:pt x="11239" y="111"/>
                  </a:cubicBezTo>
                  <a:cubicBezTo>
                    <a:pt x="11190" y="527"/>
                    <a:pt x="11068" y="918"/>
                    <a:pt x="10897" y="1272"/>
                  </a:cubicBezTo>
                  <a:cubicBezTo>
                    <a:pt x="10775" y="1492"/>
                    <a:pt x="10664" y="1712"/>
                    <a:pt x="10542" y="1932"/>
                  </a:cubicBezTo>
                  <a:cubicBezTo>
                    <a:pt x="10420" y="2141"/>
                    <a:pt x="10310" y="2348"/>
                    <a:pt x="10224" y="2581"/>
                  </a:cubicBezTo>
                  <a:cubicBezTo>
                    <a:pt x="10126" y="2813"/>
                    <a:pt x="10053" y="3033"/>
                    <a:pt x="10004" y="3290"/>
                  </a:cubicBezTo>
                  <a:cubicBezTo>
                    <a:pt x="9943" y="3669"/>
                    <a:pt x="9906" y="4060"/>
                    <a:pt x="9919" y="4451"/>
                  </a:cubicBezTo>
                  <a:cubicBezTo>
                    <a:pt x="9930" y="5100"/>
                    <a:pt x="10041" y="5723"/>
                    <a:pt x="10273" y="6323"/>
                  </a:cubicBezTo>
                  <a:cubicBezTo>
                    <a:pt x="10420" y="6701"/>
                    <a:pt x="10591" y="7057"/>
                    <a:pt x="10775" y="7411"/>
                  </a:cubicBezTo>
                  <a:cubicBezTo>
                    <a:pt x="10970" y="7790"/>
                    <a:pt x="11178" y="8144"/>
                    <a:pt x="11386" y="8511"/>
                  </a:cubicBezTo>
                  <a:cubicBezTo>
                    <a:pt x="11557" y="8805"/>
                    <a:pt x="11704" y="9111"/>
                    <a:pt x="11814" y="9416"/>
                  </a:cubicBezTo>
                  <a:cubicBezTo>
                    <a:pt x="11911" y="9685"/>
                    <a:pt x="11997" y="9943"/>
                    <a:pt x="12034" y="10212"/>
                  </a:cubicBezTo>
                  <a:cubicBezTo>
                    <a:pt x="12071" y="10383"/>
                    <a:pt x="12107" y="10603"/>
                    <a:pt x="12095" y="10774"/>
                  </a:cubicBezTo>
                  <a:cubicBezTo>
                    <a:pt x="12083" y="10872"/>
                    <a:pt x="12046" y="10970"/>
                    <a:pt x="11973" y="11019"/>
                  </a:cubicBezTo>
                  <a:cubicBezTo>
                    <a:pt x="11927" y="11044"/>
                    <a:pt x="11874" y="11055"/>
                    <a:pt x="11820" y="11055"/>
                  </a:cubicBezTo>
                  <a:cubicBezTo>
                    <a:pt x="11746" y="11055"/>
                    <a:pt x="11670" y="11034"/>
                    <a:pt x="11606" y="11006"/>
                  </a:cubicBezTo>
                  <a:cubicBezTo>
                    <a:pt x="11080" y="10810"/>
                    <a:pt x="10713" y="10358"/>
                    <a:pt x="10408" y="9918"/>
                  </a:cubicBezTo>
                  <a:cubicBezTo>
                    <a:pt x="10212" y="9649"/>
                    <a:pt x="10053" y="9343"/>
                    <a:pt x="9906" y="9038"/>
                  </a:cubicBezTo>
                  <a:cubicBezTo>
                    <a:pt x="9723" y="8658"/>
                    <a:pt x="9539" y="8291"/>
                    <a:pt x="9356" y="7913"/>
                  </a:cubicBezTo>
                  <a:cubicBezTo>
                    <a:pt x="9160" y="7557"/>
                    <a:pt x="8965" y="7215"/>
                    <a:pt x="8745" y="6873"/>
                  </a:cubicBezTo>
                  <a:cubicBezTo>
                    <a:pt x="8378" y="6347"/>
                    <a:pt x="7938" y="5894"/>
                    <a:pt x="7411" y="5516"/>
                  </a:cubicBezTo>
                  <a:cubicBezTo>
                    <a:pt x="7093" y="5283"/>
                    <a:pt x="6751" y="5087"/>
                    <a:pt x="6409" y="4916"/>
                  </a:cubicBezTo>
                  <a:cubicBezTo>
                    <a:pt x="6177" y="4807"/>
                    <a:pt x="5944" y="4745"/>
                    <a:pt x="5712" y="4696"/>
                  </a:cubicBezTo>
                  <a:cubicBezTo>
                    <a:pt x="5467" y="4635"/>
                    <a:pt x="5223" y="4598"/>
                    <a:pt x="4990" y="4586"/>
                  </a:cubicBezTo>
                  <a:cubicBezTo>
                    <a:pt x="4734" y="4562"/>
                    <a:pt x="4489" y="4525"/>
                    <a:pt x="4245" y="4489"/>
                  </a:cubicBezTo>
                  <a:cubicBezTo>
                    <a:pt x="3853" y="4440"/>
                    <a:pt x="3462" y="4317"/>
                    <a:pt x="3095" y="4109"/>
                  </a:cubicBezTo>
                  <a:cubicBezTo>
                    <a:pt x="3071" y="4097"/>
                    <a:pt x="3034" y="4085"/>
                    <a:pt x="3009" y="4073"/>
                  </a:cubicBezTo>
                  <a:lnTo>
                    <a:pt x="2997" y="4073"/>
                  </a:lnTo>
                  <a:cubicBezTo>
                    <a:pt x="2985" y="4085"/>
                    <a:pt x="2985" y="4085"/>
                    <a:pt x="2997" y="4097"/>
                  </a:cubicBezTo>
                  <a:cubicBezTo>
                    <a:pt x="2997" y="4109"/>
                    <a:pt x="3009" y="4122"/>
                    <a:pt x="3022" y="4133"/>
                  </a:cubicBezTo>
                  <a:cubicBezTo>
                    <a:pt x="3144" y="4268"/>
                    <a:pt x="3266" y="4415"/>
                    <a:pt x="3389" y="4549"/>
                  </a:cubicBezTo>
                  <a:cubicBezTo>
                    <a:pt x="3743" y="4953"/>
                    <a:pt x="4012" y="5394"/>
                    <a:pt x="4196" y="5870"/>
                  </a:cubicBezTo>
                  <a:cubicBezTo>
                    <a:pt x="4281" y="6090"/>
                    <a:pt x="4354" y="6310"/>
                    <a:pt x="4428" y="6530"/>
                  </a:cubicBezTo>
                  <a:cubicBezTo>
                    <a:pt x="4550" y="6897"/>
                    <a:pt x="4709" y="7264"/>
                    <a:pt x="4917" y="7606"/>
                  </a:cubicBezTo>
                  <a:cubicBezTo>
                    <a:pt x="5125" y="7949"/>
                    <a:pt x="5370" y="8255"/>
                    <a:pt x="5663" y="8536"/>
                  </a:cubicBezTo>
                  <a:cubicBezTo>
                    <a:pt x="5748" y="8609"/>
                    <a:pt x="5834" y="8695"/>
                    <a:pt x="5932" y="8780"/>
                  </a:cubicBezTo>
                  <a:cubicBezTo>
                    <a:pt x="6372" y="9172"/>
                    <a:pt x="6862" y="9478"/>
                    <a:pt x="7387" y="9673"/>
                  </a:cubicBezTo>
                  <a:cubicBezTo>
                    <a:pt x="7791" y="9820"/>
                    <a:pt x="8194" y="9979"/>
                    <a:pt x="8598" y="10125"/>
                  </a:cubicBezTo>
                  <a:cubicBezTo>
                    <a:pt x="9123" y="10321"/>
                    <a:pt x="9637" y="10554"/>
                    <a:pt x="10126" y="10847"/>
                  </a:cubicBezTo>
                  <a:cubicBezTo>
                    <a:pt x="10322" y="10957"/>
                    <a:pt x="10506" y="11068"/>
                    <a:pt x="10689" y="11177"/>
                  </a:cubicBezTo>
                  <a:cubicBezTo>
                    <a:pt x="10860" y="11288"/>
                    <a:pt x="11239" y="11471"/>
                    <a:pt x="11324" y="11655"/>
                  </a:cubicBezTo>
                  <a:cubicBezTo>
                    <a:pt x="11373" y="11728"/>
                    <a:pt x="11362" y="11837"/>
                    <a:pt x="11313" y="11911"/>
                  </a:cubicBezTo>
                  <a:cubicBezTo>
                    <a:pt x="11251" y="12009"/>
                    <a:pt x="11141" y="12058"/>
                    <a:pt x="11031" y="12082"/>
                  </a:cubicBezTo>
                  <a:cubicBezTo>
                    <a:pt x="10850" y="12133"/>
                    <a:pt x="10666" y="12154"/>
                    <a:pt x="10481" y="12154"/>
                  </a:cubicBezTo>
                  <a:cubicBezTo>
                    <a:pt x="10129" y="12154"/>
                    <a:pt x="9774" y="12076"/>
                    <a:pt x="9429" y="11972"/>
                  </a:cubicBezTo>
                  <a:cubicBezTo>
                    <a:pt x="9123" y="11886"/>
                    <a:pt x="8805" y="11752"/>
                    <a:pt x="8500" y="11606"/>
                  </a:cubicBezTo>
                  <a:cubicBezTo>
                    <a:pt x="8121" y="11434"/>
                    <a:pt x="7742" y="11250"/>
                    <a:pt x="7362" y="11079"/>
                  </a:cubicBezTo>
                  <a:cubicBezTo>
                    <a:pt x="6996" y="10921"/>
                    <a:pt x="6617" y="10774"/>
                    <a:pt x="6237" y="10652"/>
                  </a:cubicBezTo>
                  <a:cubicBezTo>
                    <a:pt x="5718" y="10496"/>
                    <a:pt x="5182" y="10411"/>
                    <a:pt x="4636" y="10411"/>
                  </a:cubicBezTo>
                  <a:cubicBezTo>
                    <a:pt x="4538" y="10411"/>
                    <a:pt x="4440" y="10413"/>
                    <a:pt x="4342" y="10419"/>
                  </a:cubicBezTo>
                  <a:cubicBezTo>
                    <a:pt x="3951" y="10443"/>
                    <a:pt x="3560" y="10505"/>
                    <a:pt x="3193" y="10590"/>
                  </a:cubicBezTo>
                  <a:cubicBezTo>
                    <a:pt x="2948" y="10652"/>
                    <a:pt x="2716" y="10750"/>
                    <a:pt x="2508" y="10847"/>
                  </a:cubicBezTo>
                  <a:cubicBezTo>
                    <a:pt x="2275" y="10957"/>
                    <a:pt x="2068" y="11079"/>
                    <a:pt x="1872" y="11214"/>
                  </a:cubicBezTo>
                  <a:cubicBezTo>
                    <a:pt x="1664" y="11348"/>
                    <a:pt x="1457" y="11483"/>
                    <a:pt x="1236" y="11617"/>
                  </a:cubicBezTo>
                  <a:cubicBezTo>
                    <a:pt x="894" y="11813"/>
                    <a:pt x="514" y="11960"/>
                    <a:pt x="99" y="12033"/>
                  </a:cubicBezTo>
                  <a:cubicBezTo>
                    <a:pt x="74" y="12046"/>
                    <a:pt x="38" y="12046"/>
                    <a:pt x="14" y="12058"/>
                  </a:cubicBezTo>
                  <a:cubicBezTo>
                    <a:pt x="1" y="12058"/>
                    <a:pt x="1" y="12070"/>
                    <a:pt x="1" y="12070"/>
                  </a:cubicBezTo>
                  <a:cubicBezTo>
                    <a:pt x="1" y="12082"/>
                    <a:pt x="1" y="12082"/>
                    <a:pt x="14" y="12082"/>
                  </a:cubicBezTo>
                  <a:cubicBezTo>
                    <a:pt x="25" y="12095"/>
                    <a:pt x="38" y="12095"/>
                    <a:pt x="50" y="12106"/>
                  </a:cubicBezTo>
                  <a:cubicBezTo>
                    <a:pt x="245" y="12119"/>
                    <a:pt x="417" y="12168"/>
                    <a:pt x="601" y="12193"/>
                  </a:cubicBezTo>
                  <a:cubicBezTo>
                    <a:pt x="1139" y="12290"/>
                    <a:pt x="1628" y="12462"/>
                    <a:pt x="2068" y="12718"/>
                  </a:cubicBezTo>
                  <a:lnTo>
                    <a:pt x="2655" y="13085"/>
                  </a:lnTo>
                  <a:cubicBezTo>
                    <a:pt x="2985" y="13293"/>
                    <a:pt x="3340" y="13476"/>
                    <a:pt x="3718" y="13623"/>
                  </a:cubicBezTo>
                  <a:cubicBezTo>
                    <a:pt x="4085" y="13758"/>
                    <a:pt x="4476" y="13831"/>
                    <a:pt x="4868" y="13867"/>
                  </a:cubicBezTo>
                  <a:lnTo>
                    <a:pt x="5235" y="13905"/>
                  </a:lnTo>
                  <a:cubicBezTo>
                    <a:pt x="5309" y="13908"/>
                    <a:pt x="5383" y="13909"/>
                    <a:pt x="5456" y="13909"/>
                  </a:cubicBezTo>
                  <a:cubicBezTo>
                    <a:pt x="5973" y="13909"/>
                    <a:pt x="6464" y="13833"/>
                    <a:pt x="6935" y="13672"/>
                  </a:cubicBezTo>
                  <a:cubicBezTo>
                    <a:pt x="7351" y="13538"/>
                    <a:pt x="7754" y="13403"/>
                    <a:pt x="8158" y="13269"/>
                  </a:cubicBezTo>
                  <a:cubicBezTo>
                    <a:pt x="8683" y="13097"/>
                    <a:pt x="9234" y="12951"/>
                    <a:pt x="9796" y="12865"/>
                  </a:cubicBezTo>
                  <a:cubicBezTo>
                    <a:pt x="10016" y="12840"/>
                    <a:pt x="10237" y="12804"/>
                    <a:pt x="10457" y="12780"/>
                  </a:cubicBezTo>
                  <a:cubicBezTo>
                    <a:pt x="10597" y="12763"/>
                    <a:pt x="10879" y="12714"/>
                    <a:pt x="11146" y="12714"/>
                  </a:cubicBezTo>
                  <a:cubicBezTo>
                    <a:pt x="11485" y="12714"/>
                    <a:pt x="11799" y="12794"/>
                    <a:pt x="11765" y="13122"/>
                  </a:cubicBezTo>
                  <a:cubicBezTo>
                    <a:pt x="11753" y="13220"/>
                    <a:pt x="11704" y="13318"/>
                    <a:pt x="11655" y="13391"/>
                  </a:cubicBezTo>
                  <a:cubicBezTo>
                    <a:pt x="11239" y="13990"/>
                    <a:pt x="10628" y="14149"/>
                    <a:pt x="9979" y="14332"/>
                  </a:cubicBezTo>
                  <a:cubicBezTo>
                    <a:pt x="9637" y="14418"/>
                    <a:pt x="9270" y="14479"/>
                    <a:pt x="8903" y="14516"/>
                  </a:cubicBezTo>
                  <a:cubicBezTo>
                    <a:pt x="8451" y="14565"/>
                    <a:pt x="7998" y="14614"/>
                    <a:pt x="7546" y="14674"/>
                  </a:cubicBezTo>
                  <a:cubicBezTo>
                    <a:pt x="7118" y="14736"/>
                    <a:pt x="6690" y="14809"/>
                    <a:pt x="6250" y="14919"/>
                  </a:cubicBezTo>
                  <a:cubicBezTo>
                    <a:pt x="5577" y="15079"/>
                    <a:pt x="4941" y="15359"/>
                    <a:pt x="4342" y="15739"/>
                  </a:cubicBezTo>
                  <a:cubicBezTo>
                    <a:pt x="3976" y="15971"/>
                    <a:pt x="3633" y="16228"/>
                    <a:pt x="3315" y="16509"/>
                  </a:cubicBezTo>
                  <a:cubicBezTo>
                    <a:pt x="3107" y="16693"/>
                    <a:pt x="2948" y="16900"/>
                    <a:pt x="2789" y="17108"/>
                  </a:cubicBezTo>
                  <a:cubicBezTo>
                    <a:pt x="2630" y="17329"/>
                    <a:pt x="2495" y="17549"/>
                    <a:pt x="2373" y="17769"/>
                  </a:cubicBezTo>
                  <a:cubicBezTo>
                    <a:pt x="2239" y="18001"/>
                    <a:pt x="2104" y="18221"/>
                    <a:pt x="1970" y="18454"/>
                  </a:cubicBezTo>
                  <a:cubicBezTo>
                    <a:pt x="1750" y="18808"/>
                    <a:pt x="1457" y="19138"/>
                    <a:pt x="1101" y="19432"/>
                  </a:cubicBezTo>
                  <a:cubicBezTo>
                    <a:pt x="1065" y="19456"/>
                    <a:pt x="1041" y="19481"/>
                    <a:pt x="1016" y="19505"/>
                  </a:cubicBezTo>
                  <a:lnTo>
                    <a:pt x="1016" y="19517"/>
                  </a:lnTo>
                  <a:cubicBezTo>
                    <a:pt x="1016" y="19517"/>
                    <a:pt x="1028" y="19530"/>
                    <a:pt x="1041" y="19530"/>
                  </a:cubicBezTo>
                  <a:cubicBezTo>
                    <a:pt x="1052" y="19517"/>
                    <a:pt x="1065" y="19517"/>
                    <a:pt x="1090" y="19517"/>
                  </a:cubicBezTo>
                  <a:cubicBezTo>
                    <a:pt x="1273" y="19432"/>
                    <a:pt x="1468" y="19370"/>
                    <a:pt x="1664" y="19297"/>
                  </a:cubicBezTo>
                  <a:cubicBezTo>
                    <a:pt x="2215" y="19089"/>
                    <a:pt x="2764" y="18979"/>
                    <a:pt x="3315" y="18954"/>
                  </a:cubicBezTo>
                  <a:lnTo>
                    <a:pt x="4061" y="18954"/>
                  </a:lnTo>
                  <a:cubicBezTo>
                    <a:pt x="4115" y="18956"/>
                    <a:pt x="4170" y="18957"/>
                    <a:pt x="4225" y="18957"/>
                  </a:cubicBezTo>
                  <a:cubicBezTo>
                    <a:pt x="4599" y="18957"/>
                    <a:pt x="4973" y="18919"/>
                    <a:pt x="5357" y="18845"/>
                  </a:cubicBezTo>
                  <a:cubicBezTo>
                    <a:pt x="5773" y="18759"/>
                    <a:pt x="6188" y="18625"/>
                    <a:pt x="6580" y="18429"/>
                  </a:cubicBezTo>
                  <a:cubicBezTo>
                    <a:pt x="6702" y="18380"/>
                    <a:pt x="6824" y="18319"/>
                    <a:pt x="6947" y="18258"/>
                  </a:cubicBezTo>
                  <a:cubicBezTo>
                    <a:pt x="7522" y="17964"/>
                    <a:pt x="8035" y="17598"/>
                    <a:pt x="8463" y="17145"/>
                  </a:cubicBezTo>
                  <a:cubicBezTo>
                    <a:pt x="8781" y="16815"/>
                    <a:pt x="9099" y="16473"/>
                    <a:pt x="9429" y="16130"/>
                  </a:cubicBezTo>
                  <a:cubicBezTo>
                    <a:pt x="9833" y="15690"/>
                    <a:pt x="10285" y="15286"/>
                    <a:pt x="10786" y="14907"/>
                  </a:cubicBezTo>
                  <a:cubicBezTo>
                    <a:pt x="10982" y="14761"/>
                    <a:pt x="11166" y="14614"/>
                    <a:pt x="11362" y="14467"/>
                  </a:cubicBezTo>
                  <a:cubicBezTo>
                    <a:pt x="11680" y="14247"/>
                    <a:pt x="12058" y="13990"/>
                    <a:pt x="12438" y="13905"/>
                  </a:cubicBezTo>
                  <a:cubicBezTo>
                    <a:pt x="12473" y="13897"/>
                    <a:pt x="12510" y="13893"/>
                    <a:pt x="12547" y="13893"/>
                  </a:cubicBezTo>
                  <a:cubicBezTo>
                    <a:pt x="12635" y="13893"/>
                    <a:pt x="12723" y="13917"/>
                    <a:pt x="12792" y="13978"/>
                  </a:cubicBezTo>
                  <a:cubicBezTo>
                    <a:pt x="12914" y="14088"/>
                    <a:pt x="12939" y="14271"/>
                    <a:pt x="12890" y="14418"/>
                  </a:cubicBezTo>
                  <a:cubicBezTo>
                    <a:pt x="12805" y="14712"/>
                    <a:pt x="12547" y="15017"/>
                    <a:pt x="12352" y="15237"/>
                  </a:cubicBezTo>
                  <a:cubicBezTo>
                    <a:pt x="12156" y="15457"/>
                    <a:pt x="11936" y="15653"/>
                    <a:pt x="11680" y="15848"/>
                  </a:cubicBezTo>
                  <a:cubicBezTo>
                    <a:pt x="11398" y="16069"/>
                    <a:pt x="11080" y="16277"/>
                    <a:pt x="10750" y="16460"/>
                  </a:cubicBezTo>
                  <a:cubicBezTo>
                    <a:pt x="10359" y="16693"/>
                    <a:pt x="9955" y="16913"/>
                    <a:pt x="9564" y="17157"/>
                  </a:cubicBezTo>
                  <a:cubicBezTo>
                    <a:pt x="9197" y="17389"/>
                    <a:pt x="8818" y="17634"/>
                    <a:pt x="8463" y="17903"/>
                  </a:cubicBezTo>
                  <a:cubicBezTo>
                    <a:pt x="7900" y="18331"/>
                    <a:pt x="7424" y="18845"/>
                    <a:pt x="7008" y="19444"/>
                  </a:cubicBezTo>
                  <a:cubicBezTo>
                    <a:pt x="6764" y="19799"/>
                    <a:pt x="6555" y="20177"/>
                    <a:pt x="6372" y="20569"/>
                  </a:cubicBezTo>
                  <a:cubicBezTo>
                    <a:pt x="6250" y="20826"/>
                    <a:pt x="6177" y="21082"/>
                    <a:pt x="6115" y="21327"/>
                  </a:cubicBezTo>
                  <a:cubicBezTo>
                    <a:pt x="6054" y="21596"/>
                    <a:pt x="6017" y="21853"/>
                    <a:pt x="5993" y="22109"/>
                  </a:cubicBezTo>
                  <a:cubicBezTo>
                    <a:pt x="5957" y="22367"/>
                    <a:pt x="5919" y="22636"/>
                    <a:pt x="5883" y="22905"/>
                  </a:cubicBezTo>
                  <a:cubicBezTo>
                    <a:pt x="5822" y="23332"/>
                    <a:pt x="5688" y="23748"/>
                    <a:pt x="5467" y="24164"/>
                  </a:cubicBezTo>
                  <a:cubicBezTo>
                    <a:pt x="5443" y="24201"/>
                    <a:pt x="5430" y="24225"/>
                    <a:pt x="5419" y="24262"/>
                  </a:cubicBezTo>
                  <a:lnTo>
                    <a:pt x="5419" y="24274"/>
                  </a:lnTo>
                  <a:lnTo>
                    <a:pt x="5443" y="24274"/>
                  </a:lnTo>
                  <a:lnTo>
                    <a:pt x="5479" y="24237"/>
                  </a:lnTo>
                  <a:cubicBezTo>
                    <a:pt x="5626" y="24090"/>
                    <a:pt x="5785" y="23956"/>
                    <a:pt x="5932" y="23810"/>
                  </a:cubicBezTo>
                  <a:cubicBezTo>
                    <a:pt x="6360" y="23394"/>
                    <a:pt x="6824" y="23063"/>
                    <a:pt x="7326" y="22819"/>
                  </a:cubicBezTo>
                  <a:lnTo>
                    <a:pt x="8023" y="22525"/>
                  </a:lnTo>
                  <a:cubicBezTo>
                    <a:pt x="8414" y="22354"/>
                    <a:pt x="8805" y="22147"/>
                    <a:pt x="9172" y="21889"/>
                  </a:cubicBezTo>
                  <a:cubicBezTo>
                    <a:pt x="9527" y="21633"/>
                    <a:pt x="9857" y="21351"/>
                    <a:pt x="10150" y="21009"/>
                  </a:cubicBezTo>
                  <a:cubicBezTo>
                    <a:pt x="10237" y="20911"/>
                    <a:pt x="10334" y="20813"/>
                    <a:pt x="10420" y="20704"/>
                  </a:cubicBezTo>
                  <a:cubicBezTo>
                    <a:pt x="10835" y="20190"/>
                    <a:pt x="11153" y="19652"/>
                    <a:pt x="11373" y="19065"/>
                  </a:cubicBezTo>
                  <a:cubicBezTo>
                    <a:pt x="11545" y="18625"/>
                    <a:pt x="11716" y="18185"/>
                    <a:pt x="11875" y="17732"/>
                  </a:cubicBezTo>
                  <a:cubicBezTo>
                    <a:pt x="12083" y="17169"/>
                    <a:pt x="12340" y="16595"/>
                    <a:pt x="12658" y="16044"/>
                  </a:cubicBezTo>
                  <a:cubicBezTo>
                    <a:pt x="12792" y="15812"/>
                    <a:pt x="12878" y="15530"/>
                    <a:pt x="13025" y="15299"/>
                  </a:cubicBezTo>
                  <a:cubicBezTo>
                    <a:pt x="13061" y="15250"/>
                    <a:pt x="13110" y="15213"/>
                    <a:pt x="13183" y="15201"/>
                  </a:cubicBezTo>
                  <a:cubicBezTo>
                    <a:pt x="13189" y="15200"/>
                    <a:pt x="13195" y="15200"/>
                    <a:pt x="13201" y="15200"/>
                  </a:cubicBezTo>
                  <a:cubicBezTo>
                    <a:pt x="13325" y="15200"/>
                    <a:pt x="13393" y="15328"/>
                    <a:pt x="13416" y="15433"/>
                  </a:cubicBezTo>
                  <a:cubicBezTo>
                    <a:pt x="13574" y="15959"/>
                    <a:pt x="13392" y="16546"/>
                    <a:pt x="13196" y="17022"/>
                  </a:cubicBezTo>
                  <a:cubicBezTo>
                    <a:pt x="13074" y="17316"/>
                    <a:pt x="12914" y="17609"/>
                    <a:pt x="12743" y="17891"/>
                  </a:cubicBezTo>
                  <a:cubicBezTo>
                    <a:pt x="12536" y="18245"/>
                    <a:pt x="12315" y="18588"/>
                    <a:pt x="12120" y="18943"/>
                  </a:cubicBezTo>
                  <a:cubicBezTo>
                    <a:pt x="11924" y="19272"/>
                    <a:pt x="11753" y="19615"/>
                    <a:pt x="11593" y="19982"/>
                  </a:cubicBezTo>
                  <a:cubicBezTo>
                    <a:pt x="11362" y="20557"/>
                    <a:pt x="11227" y="21156"/>
                    <a:pt x="11202" y="21780"/>
                  </a:cubicBezTo>
                  <a:cubicBezTo>
                    <a:pt x="11190" y="22158"/>
                    <a:pt x="11215" y="22538"/>
                    <a:pt x="11276" y="22905"/>
                  </a:cubicBezTo>
                  <a:cubicBezTo>
                    <a:pt x="11313" y="23149"/>
                    <a:pt x="11386" y="23369"/>
                    <a:pt x="11471" y="23590"/>
                  </a:cubicBezTo>
                  <a:cubicBezTo>
                    <a:pt x="11569" y="23821"/>
                    <a:pt x="11667" y="24030"/>
                    <a:pt x="11789" y="24237"/>
                  </a:cubicBezTo>
                  <a:cubicBezTo>
                    <a:pt x="11900" y="24446"/>
                    <a:pt x="12009" y="24666"/>
                    <a:pt x="12120" y="24886"/>
                  </a:cubicBezTo>
                  <a:cubicBezTo>
                    <a:pt x="12303" y="25228"/>
                    <a:pt x="12413" y="25607"/>
                    <a:pt x="12449" y="26011"/>
                  </a:cubicBezTo>
                  <a:cubicBezTo>
                    <a:pt x="12449" y="26047"/>
                    <a:pt x="12462" y="26071"/>
                    <a:pt x="12462" y="26109"/>
                  </a:cubicBezTo>
                  <a:lnTo>
                    <a:pt x="12487" y="26109"/>
                  </a:lnTo>
                  <a:cubicBezTo>
                    <a:pt x="12498" y="26096"/>
                    <a:pt x="12498" y="26071"/>
                    <a:pt x="12511" y="26060"/>
                  </a:cubicBezTo>
                  <a:cubicBezTo>
                    <a:pt x="12547" y="25889"/>
                    <a:pt x="12609" y="25717"/>
                    <a:pt x="12645" y="25546"/>
                  </a:cubicBezTo>
                  <a:cubicBezTo>
                    <a:pt x="12792" y="25044"/>
                    <a:pt x="13000" y="24592"/>
                    <a:pt x="13294" y="24188"/>
                  </a:cubicBezTo>
                  <a:cubicBezTo>
                    <a:pt x="13428" y="24005"/>
                    <a:pt x="13574" y="23834"/>
                    <a:pt x="13709" y="23663"/>
                  </a:cubicBezTo>
                  <a:cubicBezTo>
                    <a:pt x="13954" y="23357"/>
                    <a:pt x="14161" y="23039"/>
                    <a:pt x="14333" y="22685"/>
                  </a:cubicBezTo>
                  <a:cubicBezTo>
                    <a:pt x="14504" y="22342"/>
                    <a:pt x="14614" y="21975"/>
                    <a:pt x="14688" y="21596"/>
                  </a:cubicBezTo>
                  <a:cubicBezTo>
                    <a:pt x="14712" y="21474"/>
                    <a:pt x="14724" y="21364"/>
                    <a:pt x="14748" y="21242"/>
                  </a:cubicBezTo>
                  <a:cubicBezTo>
                    <a:pt x="14822" y="20679"/>
                    <a:pt x="14797" y="20128"/>
                    <a:pt x="14663" y="19590"/>
                  </a:cubicBezTo>
                  <a:cubicBezTo>
                    <a:pt x="14565" y="19187"/>
                    <a:pt x="14468" y="18772"/>
                    <a:pt x="14370" y="18367"/>
                  </a:cubicBezTo>
                  <a:cubicBezTo>
                    <a:pt x="14235" y="17854"/>
                    <a:pt x="14150" y="17316"/>
                    <a:pt x="14113" y="16753"/>
                  </a:cubicBezTo>
                  <a:cubicBezTo>
                    <a:pt x="14174" y="16668"/>
                    <a:pt x="14076" y="16313"/>
                    <a:pt x="14076" y="16191"/>
                  </a:cubicBezTo>
                  <a:cubicBezTo>
                    <a:pt x="14064" y="15946"/>
                    <a:pt x="14052" y="15579"/>
                    <a:pt x="14101" y="15335"/>
                  </a:cubicBezTo>
                  <a:cubicBezTo>
                    <a:pt x="14125" y="15188"/>
                    <a:pt x="14235" y="15054"/>
                    <a:pt x="14370" y="15041"/>
                  </a:cubicBezTo>
                  <a:cubicBezTo>
                    <a:pt x="14378" y="15041"/>
                    <a:pt x="14385" y="15040"/>
                    <a:pt x="14393" y="15040"/>
                  </a:cubicBezTo>
                  <a:cubicBezTo>
                    <a:pt x="14540" y="15040"/>
                    <a:pt x="14656" y="15145"/>
                    <a:pt x="14761" y="15250"/>
                  </a:cubicBezTo>
                  <a:cubicBezTo>
                    <a:pt x="15837" y="16375"/>
                    <a:pt x="16913" y="17426"/>
                    <a:pt x="18123" y="18405"/>
                  </a:cubicBezTo>
                  <a:cubicBezTo>
                    <a:pt x="19408" y="19456"/>
                    <a:pt x="20765" y="20435"/>
                    <a:pt x="22183" y="21302"/>
                  </a:cubicBezTo>
                  <a:cubicBezTo>
                    <a:pt x="23651" y="22207"/>
                    <a:pt x="25216" y="23003"/>
                    <a:pt x="26843" y="23675"/>
                  </a:cubicBezTo>
                  <a:lnTo>
                    <a:pt x="27099" y="23773"/>
                  </a:lnTo>
                  <a:lnTo>
                    <a:pt x="27577" y="22513"/>
                  </a:lnTo>
                  <a:lnTo>
                    <a:pt x="27319" y="22416"/>
                  </a:lnTo>
                  <a:cubicBezTo>
                    <a:pt x="25742" y="21840"/>
                    <a:pt x="24202" y="21131"/>
                    <a:pt x="22759" y="20324"/>
                  </a:cubicBezTo>
                  <a:lnTo>
                    <a:pt x="22220" y="20006"/>
                  </a:lnTo>
                  <a:cubicBezTo>
                    <a:pt x="22098" y="19945"/>
                    <a:pt x="21988" y="19872"/>
                    <a:pt x="21865" y="19799"/>
                  </a:cubicBezTo>
                  <a:cubicBezTo>
                    <a:pt x="21805" y="19762"/>
                    <a:pt x="21743" y="19725"/>
                    <a:pt x="21670" y="19688"/>
                  </a:cubicBezTo>
                  <a:cubicBezTo>
                    <a:pt x="21413" y="19530"/>
                    <a:pt x="21156" y="19358"/>
                    <a:pt x="20912" y="19199"/>
                  </a:cubicBezTo>
                  <a:cubicBezTo>
                    <a:pt x="20814" y="19138"/>
                    <a:pt x="20704" y="19077"/>
                    <a:pt x="20606" y="19003"/>
                  </a:cubicBezTo>
                  <a:cubicBezTo>
                    <a:pt x="18845" y="17829"/>
                    <a:pt x="17256" y="16448"/>
                    <a:pt x="15617" y="15103"/>
                  </a:cubicBezTo>
                  <a:cubicBezTo>
                    <a:pt x="15152" y="14723"/>
                    <a:pt x="14651" y="14002"/>
                    <a:pt x="15555" y="13856"/>
                  </a:cubicBezTo>
                  <a:cubicBezTo>
                    <a:pt x="15987" y="13786"/>
                    <a:pt x="16423" y="13754"/>
                    <a:pt x="16859" y="13754"/>
                  </a:cubicBezTo>
                  <a:cubicBezTo>
                    <a:pt x="17424" y="13754"/>
                    <a:pt x="17987" y="13808"/>
                    <a:pt x="18539" y="13905"/>
                  </a:cubicBezTo>
                  <a:cubicBezTo>
                    <a:pt x="18955" y="13978"/>
                    <a:pt x="19359" y="14051"/>
                    <a:pt x="19775" y="14112"/>
                  </a:cubicBezTo>
                  <a:cubicBezTo>
                    <a:pt x="20015" y="14156"/>
                    <a:pt x="20259" y="14177"/>
                    <a:pt x="20505" y="14177"/>
                  </a:cubicBezTo>
                  <a:cubicBezTo>
                    <a:pt x="20812" y="14177"/>
                    <a:pt x="21120" y="14144"/>
                    <a:pt x="21425" y="14076"/>
                  </a:cubicBezTo>
                  <a:cubicBezTo>
                    <a:pt x="21547" y="14051"/>
                    <a:pt x="21658" y="14027"/>
                    <a:pt x="21780" y="14002"/>
                  </a:cubicBezTo>
                  <a:cubicBezTo>
                    <a:pt x="22147" y="13905"/>
                    <a:pt x="22501" y="13758"/>
                    <a:pt x="22832" y="13574"/>
                  </a:cubicBezTo>
                  <a:cubicBezTo>
                    <a:pt x="23174" y="13378"/>
                    <a:pt x="23492" y="13146"/>
                    <a:pt x="23773" y="12877"/>
                  </a:cubicBezTo>
                  <a:cubicBezTo>
                    <a:pt x="23932" y="12731"/>
                    <a:pt x="24091" y="12571"/>
                    <a:pt x="24262" y="12424"/>
                  </a:cubicBezTo>
                  <a:cubicBezTo>
                    <a:pt x="24642" y="12106"/>
                    <a:pt x="25082" y="11862"/>
                    <a:pt x="25571" y="11691"/>
                  </a:cubicBezTo>
                  <a:cubicBezTo>
                    <a:pt x="25742" y="11642"/>
                    <a:pt x="25913" y="11568"/>
                    <a:pt x="26085" y="11520"/>
                  </a:cubicBezTo>
                  <a:cubicBezTo>
                    <a:pt x="26096" y="11508"/>
                    <a:pt x="26109" y="11508"/>
                    <a:pt x="26121" y="11495"/>
                  </a:cubicBezTo>
                  <a:cubicBezTo>
                    <a:pt x="26134" y="11495"/>
                    <a:pt x="26134" y="11483"/>
                    <a:pt x="26134" y="11483"/>
                  </a:cubicBezTo>
                  <a:cubicBezTo>
                    <a:pt x="26134" y="11471"/>
                    <a:pt x="26121" y="11471"/>
                    <a:pt x="26121" y="11471"/>
                  </a:cubicBezTo>
                  <a:cubicBezTo>
                    <a:pt x="26096" y="11459"/>
                    <a:pt x="26060" y="11459"/>
                    <a:pt x="26036" y="11459"/>
                  </a:cubicBezTo>
                  <a:cubicBezTo>
                    <a:pt x="25620" y="11446"/>
                    <a:pt x="25229" y="11361"/>
                    <a:pt x="24874" y="11214"/>
                  </a:cubicBezTo>
                  <a:lnTo>
                    <a:pt x="24213" y="10921"/>
                  </a:lnTo>
                  <a:cubicBezTo>
                    <a:pt x="23993" y="10823"/>
                    <a:pt x="23773" y="10725"/>
                    <a:pt x="23541" y="10652"/>
                  </a:cubicBezTo>
                  <a:cubicBezTo>
                    <a:pt x="23321" y="10590"/>
                    <a:pt x="23088" y="10529"/>
                    <a:pt x="22844" y="10505"/>
                  </a:cubicBezTo>
                  <a:cubicBezTo>
                    <a:pt x="22690" y="10489"/>
                    <a:pt x="22534" y="10483"/>
                    <a:pt x="22377" y="10483"/>
                  </a:cubicBezTo>
                  <a:cubicBezTo>
                    <a:pt x="22159" y="10483"/>
                    <a:pt x="21939" y="10496"/>
                    <a:pt x="21719" y="10517"/>
                  </a:cubicBezTo>
                  <a:cubicBezTo>
                    <a:pt x="21095" y="10578"/>
                    <a:pt x="20509" y="10750"/>
                    <a:pt x="19958" y="11030"/>
                  </a:cubicBezTo>
                  <a:cubicBezTo>
                    <a:pt x="19604" y="11202"/>
                    <a:pt x="19273" y="11410"/>
                    <a:pt x="18943" y="11617"/>
                  </a:cubicBezTo>
                  <a:lnTo>
                    <a:pt x="17952" y="12315"/>
                  </a:lnTo>
                  <a:cubicBezTo>
                    <a:pt x="17683" y="12511"/>
                    <a:pt x="17402" y="12682"/>
                    <a:pt x="17121" y="12816"/>
                  </a:cubicBezTo>
                  <a:cubicBezTo>
                    <a:pt x="16690" y="13026"/>
                    <a:pt x="16238" y="13176"/>
                    <a:pt x="15758" y="13176"/>
                  </a:cubicBezTo>
                  <a:cubicBezTo>
                    <a:pt x="15707" y="13176"/>
                    <a:pt x="15656" y="13174"/>
                    <a:pt x="15604" y="13171"/>
                  </a:cubicBezTo>
                  <a:cubicBezTo>
                    <a:pt x="15482" y="13171"/>
                    <a:pt x="15324" y="13122"/>
                    <a:pt x="15299" y="13000"/>
                  </a:cubicBezTo>
                  <a:cubicBezTo>
                    <a:pt x="15286" y="12938"/>
                    <a:pt x="15311" y="12853"/>
                    <a:pt x="15373" y="12804"/>
                  </a:cubicBezTo>
                  <a:cubicBezTo>
                    <a:pt x="15568" y="12608"/>
                    <a:pt x="15873" y="12511"/>
                    <a:pt x="16106" y="12351"/>
                  </a:cubicBezTo>
                  <a:cubicBezTo>
                    <a:pt x="16632" y="11997"/>
                    <a:pt x="17182" y="11703"/>
                    <a:pt x="17732" y="11459"/>
                  </a:cubicBezTo>
                  <a:cubicBezTo>
                    <a:pt x="18161" y="11263"/>
                    <a:pt x="18588" y="11068"/>
                    <a:pt x="19028" y="10872"/>
                  </a:cubicBezTo>
                  <a:cubicBezTo>
                    <a:pt x="19591" y="10615"/>
                    <a:pt x="20117" y="10248"/>
                    <a:pt x="20594" y="9796"/>
                  </a:cubicBezTo>
                  <a:cubicBezTo>
                    <a:pt x="20691" y="9710"/>
                    <a:pt x="20789" y="9612"/>
                    <a:pt x="20887" y="9514"/>
                  </a:cubicBezTo>
                  <a:cubicBezTo>
                    <a:pt x="21193" y="9196"/>
                    <a:pt x="21462" y="8842"/>
                    <a:pt x="21682" y="8475"/>
                  </a:cubicBezTo>
                  <a:cubicBezTo>
                    <a:pt x="21914" y="8084"/>
                    <a:pt x="22098" y="7692"/>
                    <a:pt x="22245" y="7288"/>
                  </a:cubicBezTo>
                  <a:cubicBezTo>
                    <a:pt x="22318" y="7044"/>
                    <a:pt x="22403" y="6812"/>
                    <a:pt x="22490" y="6579"/>
                  </a:cubicBezTo>
                  <a:cubicBezTo>
                    <a:pt x="22697" y="6054"/>
                    <a:pt x="22990" y="5565"/>
                    <a:pt x="23382" y="5112"/>
                  </a:cubicBezTo>
                  <a:cubicBezTo>
                    <a:pt x="23517" y="4953"/>
                    <a:pt x="23639" y="4782"/>
                    <a:pt x="23786" y="4635"/>
                  </a:cubicBezTo>
                  <a:cubicBezTo>
                    <a:pt x="23797" y="4623"/>
                    <a:pt x="23797" y="4611"/>
                    <a:pt x="23810" y="4586"/>
                  </a:cubicBezTo>
                  <a:lnTo>
                    <a:pt x="23810" y="4574"/>
                  </a:lnTo>
                  <a:cubicBezTo>
                    <a:pt x="23810" y="4574"/>
                    <a:pt x="23805" y="4568"/>
                    <a:pt x="23801" y="4568"/>
                  </a:cubicBezTo>
                  <a:cubicBezTo>
                    <a:pt x="23799" y="4568"/>
                    <a:pt x="23797" y="4570"/>
                    <a:pt x="23797" y="4574"/>
                  </a:cubicBezTo>
                  <a:cubicBezTo>
                    <a:pt x="23761" y="4586"/>
                    <a:pt x="23737" y="4598"/>
                    <a:pt x="23700" y="4623"/>
                  </a:cubicBezTo>
                  <a:cubicBezTo>
                    <a:pt x="23297" y="4867"/>
                    <a:pt x="22893" y="5038"/>
                    <a:pt x="22477" y="5124"/>
                  </a:cubicBezTo>
                  <a:cubicBezTo>
                    <a:pt x="22208" y="5185"/>
                    <a:pt x="21951" y="5234"/>
                    <a:pt x="21694" y="5283"/>
                  </a:cubicBezTo>
                  <a:cubicBezTo>
                    <a:pt x="21438" y="5332"/>
                    <a:pt x="21181" y="5394"/>
                    <a:pt x="20924" y="5467"/>
                  </a:cubicBezTo>
                  <a:cubicBezTo>
                    <a:pt x="20667" y="5552"/>
                    <a:pt x="20422" y="5638"/>
                    <a:pt x="20178" y="5772"/>
                  </a:cubicBezTo>
                  <a:cubicBezTo>
                    <a:pt x="19799" y="5980"/>
                    <a:pt x="19444" y="6212"/>
                    <a:pt x="19102" y="6494"/>
                  </a:cubicBezTo>
                  <a:cubicBezTo>
                    <a:pt x="18539" y="6934"/>
                    <a:pt x="18050" y="7448"/>
                    <a:pt x="17659" y="8047"/>
                  </a:cubicBezTo>
                  <a:cubicBezTo>
                    <a:pt x="17414" y="8426"/>
                    <a:pt x="17194" y="8805"/>
                    <a:pt x="16987" y="9196"/>
                  </a:cubicBezTo>
                  <a:cubicBezTo>
                    <a:pt x="16778" y="9612"/>
                    <a:pt x="16583" y="10016"/>
                    <a:pt x="16387" y="10432"/>
                  </a:cubicBezTo>
                  <a:cubicBezTo>
                    <a:pt x="16216" y="10761"/>
                    <a:pt x="16033" y="11104"/>
                    <a:pt x="15837" y="11397"/>
                  </a:cubicBezTo>
                  <a:cubicBezTo>
                    <a:pt x="15653" y="11666"/>
                    <a:pt x="15470" y="11899"/>
                    <a:pt x="15275" y="12106"/>
                  </a:cubicBezTo>
                  <a:cubicBezTo>
                    <a:pt x="14993" y="12388"/>
                    <a:pt x="14723" y="12689"/>
                    <a:pt x="14320" y="12689"/>
                  </a:cubicBezTo>
                  <a:cubicBezTo>
                    <a:pt x="14285" y="12689"/>
                    <a:pt x="14248" y="12687"/>
                    <a:pt x="14210" y="12682"/>
                  </a:cubicBezTo>
                  <a:cubicBezTo>
                    <a:pt x="14161" y="12669"/>
                    <a:pt x="14101" y="12657"/>
                    <a:pt x="14064" y="12633"/>
                  </a:cubicBezTo>
                  <a:cubicBezTo>
                    <a:pt x="13930" y="12559"/>
                    <a:pt x="13881" y="12388"/>
                    <a:pt x="13917" y="12241"/>
                  </a:cubicBezTo>
                  <a:cubicBezTo>
                    <a:pt x="13990" y="11899"/>
                    <a:pt x="14259" y="11471"/>
                    <a:pt x="14443" y="11177"/>
                  </a:cubicBezTo>
                  <a:cubicBezTo>
                    <a:pt x="14565" y="10970"/>
                    <a:pt x="14699" y="10774"/>
                    <a:pt x="14834" y="10566"/>
                  </a:cubicBezTo>
                  <a:cubicBezTo>
                    <a:pt x="15177" y="10040"/>
                    <a:pt x="15555" y="9563"/>
                    <a:pt x="15960" y="9123"/>
                  </a:cubicBezTo>
                  <a:lnTo>
                    <a:pt x="16913" y="8096"/>
                  </a:lnTo>
                  <a:cubicBezTo>
                    <a:pt x="17329" y="7631"/>
                    <a:pt x="17659" y="7106"/>
                    <a:pt x="17916" y="6506"/>
                  </a:cubicBezTo>
                  <a:cubicBezTo>
                    <a:pt x="17965" y="6384"/>
                    <a:pt x="18014" y="6261"/>
                    <a:pt x="18063" y="6127"/>
                  </a:cubicBezTo>
                  <a:cubicBezTo>
                    <a:pt x="18221" y="5723"/>
                    <a:pt x="18332" y="5307"/>
                    <a:pt x="18381" y="4880"/>
                  </a:cubicBezTo>
                  <a:cubicBezTo>
                    <a:pt x="18441" y="4440"/>
                    <a:pt x="18441" y="3999"/>
                    <a:pt x="18417" y="3584"/>
                  </a:cubicBezTo>
                  <a:cubicBezTo>
                    <a:pt x="18392" y="3339"/>
                    <a:pt x="18368" y="3082"/>
                    <a:pt x="18356" y="2837"/>
                  </a:cubicBezTo>
                  <a:cubicBezTo>
                    <a:pt x="18344" y="2287"/>
                    <a:pt x="18417" y="1725"/>
                    <a:pt x="18588" y="1162"/>
                  </a:cubicBezTo>
                  <a:cubicBezTo>
                    <a:pt x="18650" y="967"/>
                    <a:pt x="18699" y="771"/>
                    <a:pt x="18759" y="575"/>
                  </a:cubicBezTo>
                  <a:cubicBezTo>
                    <a:pt x="18772" y="551"/>
                    <a:pt x="18772" y="538"/>
                    <a:pt x="18772" y="527"/>
                  </a:cubicBezTo>
                  <a:cubicBezTo>
                    <a:pt x="18772" y="514"/>
                    <a:pt x="18772" y="502"/>
                    <a:pt x="18759" y="502"/>
                  </a:cubicBezTo>
                  <a:lnTo>
                    <a:pt x="18748" y="502"/>
                  </a:lnTo>
                  <a:cubicBezTo>
                    <a:pt x="18723" y="538"/>
                    <a:pt x="18699" y="563"/>
                    <a:pt x="18686" y="587"/>
                  </a:cubicBezTo>
                  <a:cubicBezTo>
                    <a:pt x="18417" y="967"/>
                    <a:pt x="18112" y="1285"/>
                    <a:pt x="17769" y="1529"/>
                  </a:cubicBezTo>
                  <a:cubicBezTo>
                    <a:pt x="17549" y="1688"/>
                    <a:pt x="17329" y="1835"/>
                    <a:pt x="17109" y="1981"/>
                  </a:cubicBezTo>
                  <a:cubicBezTo>
                    <a:pt x="16889" y="2116"/>
                    <a:pt x="16680" y="2263"/>
                    <a:pt x="16485" y="2446"/>
                  </a:cubicBezTo>
                  <a:cubicBezTo>
                    <a:pt x="16289" y="2605"/>
                    <a:pt x="16094" y="2788"/>
                    <a:pt x="15922" y="3008"/>
                  </a:cubicBezTo>
                  <a:cubicBezTo>
                    <a:pt x="15666" y="3339"/>
                    <a:pt x="15433" y="3693"/>
                    <a:pt x="15226" y="4085"/>
                  </a:cubicBezTo>
                  <a:cubicBezTo>
                    <a:pt x="14883" y="4709"/>
                    <a:pt x="14651" y="5356"/>
                    <a:pt x="14528" y="6054"/>
                  </a:cubicBezTo>
                  <a:cubicBezTo>
                    <a:pt x="14455" y="6481"/>
                    <a:pt x="14406" y="6922"/>
                    <a:pt x="14382" y="7362"/>
                  </a:cubicBezTo>
                  <a:cubicBezTo>
                    <a:pt x="14345" y="7815"/>
                    <a:pt x="14333" y="8267"/>
                    <a:pt x="14321" y="8720"/>
                  </a:cubicBezTo>
                  <a:cubicBezTo>
                    <a:pt x="14296" y="9087"/>
                    <a:pt x="14272" y="9453"/>
                    <a:pt x="14199" y="9808"/>
                  </a:cubicBezTo>
                  <a:cubicBezTo>
                    <a:pt x="14150" y="10114"/>
                    <a:pt x="14076" y="10394"/>
                    <a:pt x="13966" y="10676"/>
                  </a:cubicBezTo>
                  <a:cubicBezTo>
                    <a:pt x="13851" y="10985"/>
                    <a:pt x="13577" y="11689"/>
                    <a:pt x="13142" y="11689"/>
                  </a:cubicBezTo>
                  <a:cubicBezTo>
                    <a:pt x="13112" y="11689"/>
                    <a:pt x="13081" y="11686"/>
                    <a:pt x="13049" y="11679"/>
                  </a:cubicBezTo>
                  <a:cubicBezTo>
                    <a:pt x="12939" y="11655"/>
                    <a:pt x="12816" y="11544"/>
                    <a:pt x="12767" y="11446"/>
                  </a:cubicBezTo>
                  <a:cubicBezTo>
                    <a:pt x="12645" y="11141"/>
                    <a:pt x="12670" y="10712"/>
                    <a:pt x="12694" y="10383"/>
                  </a:cubicBezTo>
                  <a:lnTo>
                    <a:pt x="12731" y="9722"/>
                  </a:lnTo>
                  <a:cubicBezTo>
                    <a:pt x="12780" y="9160"/>
                    <a:pt x="12878" y="8597"/>
                    <a:pt x="13025" y="8059"/>
                  </a:cubicBezTo>
                  <a:cubicBezTo>
                    <a:pt x="13134" y="7644"/>
                    <a:pt x="13232" y="7228"/>
                    <a:pt x="13343" y="6812"/>
                  </a:cubicBezTo>
                  <a:cubicBezTo>
                    <a:pt x="13477" y="6261"/>
                    <a:pt x="13514" y="5687"/>
                    <a:pt x="13452" y="5100"/>
                  </a:cubicBezTo>
                  <a:cubicBezTo>
                    <a:pt x="13428" y="4978"/>
                    <a:pt x="13416" y="4855"/>
                    <a:pt x="13392" y="4733"/>
                  </a:cubicBezTo>
                  <a:cubicBezTo>
                    <a:pt x="13330" y="4342"/>
                    <a:pt x="13220" y="3962"/>
                    <a:pt x="13061" y="3608"/>
                  </a:cubicBezTo>
                  <a:cubicBezTo>
                    <a:pt x="12902" y="3229"/>
                    <a:pt x="12694" y="2886"/>
                    <a:pt x="12462" y="2581"/>
                  </a:cubicBezTo>
                  <a:cubicBezTo>
                    <a:pt x="12315" y="2397"/>
                    <a:pt x="12180" y="2214"/>
                    <a:pt x="12046" y="2018"/>
                  </a:cubicBezTo>
                  <a:cubicBezTo>
                    <a:pt x="11765" y="1590"/>
                    <a:pt x="11557" y="1125"/>
                    <a:pt x="11435" y="600"/>
                  </a:cubicBezTo>
                  <a:cubicBezTo>
                    <a:pt x="11386" y="416"/>
                    <a:pt x="11324" y="245"/>
                    <a:pt x="11300" y="62"/>
                  </a:cubicBezTo>
                  <a:cubicBezTo>
                    <a:pt x="11288" y="37"/>
                    <a:pt x="11288" y="25"/>
                    <a:pt x="11276" y="13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7"/>
          <p:cNvSpPr/>
          <p:nvPr/>
        </p:nvSpPr>
        <p:spPr>
          <a:xfrm rot="1957937" flipH="1">
            <a:off x="734907" y="4408520"/>
            <a:ext cx="1571584" cy="1494632"/>
          </a:xfrm>
          <a:custGeom>
            <a:avLst/>
            <a:gdLst/>
            <a:ahLst/>
            <a:cxnLst/>
            <a:rect l="l" t="t" r="r" b="b"/>
            <a:pathLst>
              <a:path w="26366" h="25075" extrusionOk="0">
                <a:moveTo>
                  <a:pt x="11398" y="17611"/>
                </a:moveTo>
                <a:cubicBezTo>
                  <a:pt x="11411" y="17624"/>
                  <a:pt x="11422" y="17624"/>
                  <a:pt x="11435" y="17624"/>
                </a:cubicBezTo>
                <a:cubicBezTo>
                  <a:pt x="11411" y="17636"/>
                  <a:pt x="11398" y="17648"/>
                  <a:pt x="11386" y="17660"/>
                </a:cubicBezTo>
                <a:cubicBezTo>
                  <a:pt x="11386" y="17648"/>
                  <a:pt x="11373" y="17636"/>
                  <a:pt x="11373" y="17636"/>
                </a:cubicBezTo>
                <a:lnTo>
                  <a:pt x="11398" y="17611"/>
                </a:lnTo>
                <a:close/>
                <a:moveTo>
                  <a:pt x="11533" y="18994"/>
                </a:moveTo>
                <a:lnTo>
                  <a:pt x="11533" y="18994"/>
                </a:lnTo>
                <a:cubicBezTo>
                  <a:pt x="11520" y="19018"/>
                  <a:pt x="11520" y="19030"/>
                  <a:pt x="11508" y="19054"/>
                </a:cubicBezTo>
                <a:cubicBezTo>
                  <a:pt x="11471" y="19079"/>
                  <a:pt x="11435" y="19103"/>
                  <a:pt x="11411" y="19128"/>
                </a:cubicBezTo>
                <a:cubicBezTo>
                  <a:pt x="11435" y="19091"/>
                  <a:pt x="11459" y="19067"/>
                  <a:pt x="11484" y="19030"/>
                </a:cubicBezTo>
                <a:cubicBezTo>
                  <a:pt x="11496" y="19018"/>
                  <a:pt x="11520" y="19005"/>
                  <a:pt x="11533" y="18994"/>
                </a:cubicBezTo>
                <a:close/>
                <a:moveTo>
                  <a:pt x="5635" y="1"/>
                </a:moveTo>
                <a:cubicBezTo>
                  <a:pt x="5548" y="1"/>
                  <a:pt x="5463" y="31"/>
                  <a:pt x="5381" y="100"/>
                </a:cubicBezTo>
                <a:cubicBezTo>
                  <a:pt x="5394" y="222"/>
                  <a:pt x="5406" y="345"/>
                  <a:pt x="5430" y="467"/>
                </a:cubicBezTo>
                <a:cubicBezTo>
                  <a:pt x="5577" y="1018"/>
                  <a:pt x="5737" y="1556"/>
                  <a:pt x="5871" y="2105"/>
                </a:cubicBezTo>
                <a:cubicBezTo>
                  <a:pt x="6188" y="3341"/>
                  <a:pt x="6653" y="4527"/>
                  <a:pt x="7142" y="5713"/>
                </a:cubicBezTo>
                <a:cubicBezTo>
                  <a:pt x="7362" y="6214"/>
                  <a:pt x="7644" y="6703"/>
                  <a:pt x="7876" y="7205"/>
                </a:cubicBezTo>
                <a:cubicBezTo>
                  <a:pt x="8341" y="8159"/>
                  <a:pt x="8781" y="9113"/>
                  <a:pt x="9234" y="10067"/>
                </a:cubicBezTo>
                <a:cubicBezTo>
                  <a:pt x="9430" y="10470"/>
                  <a:pt x="9723" y="10837"/>
                  <a:pt x="9808" y="11290"/>
                </a:cubicBezTo>
                <a:cubicBezTo>
                  <a:pt x="9845" y="11350"/>
                  <a:pt x="9881" y="11412"/>
                  <a:pt x="9906" y="11473"/>
                </a:cubicBezTo>
                <a:cubicBezTo>
                  <a:pt x="10151" y="11619"/>
                  <a:pt x="10237" y="11864"/>
                  <a:pt x="10224" y="12182"/>
                </a:cubicBezTo>
                <a:cubicBezTo>
                  <a:pt x="10077" y="11937"/>
                  <a:pt x="9943" y="11705"/>
                  <a:pt x="9796" y="11473"/>
                </a:cubicBezTo>
                <a:cubicBezTo>
                  <a:pt x="9784" y="11424"/>
                  <a:pt x="9772" y="11375"/>
                  <a:pt x="9747" y="11338"/>
                </a:cubicBezTo>
                <a:cubicBezTo>
                  <a:pt x="9564" y="11290"/>
                  <a:pt x="9503" y="11130"/>
                  <a:pt x="9405" y="10983"/>
                </a:cubicBezTo>
                <a:cubicBezTo>
                  <a:pt x="9025" y="10445"/>
                  <a:pt x="8647" y="9907"/>
                  <a:pt x="8243" y="9382"/>
                </a:cubicBezTo>
                <a:cubicBezTo>
                  <a:pt x="7889" y="8917"/>
                  <a:pt x="7497" y="8464"/>
                  <a:pt x="7131" y="8012"/>
                </a:cubicBezTo>
                <a:cubicBezTo>
                  <a:pt x="6555" y="7279"/>
                  <a:pt x="5993" y="6532"/>
                  <a:pt x="5406" y="5823"/>
                </a:cubicBezTo>
                <a:cubicBezTo>
                  <a:pt x="4525" y="4771"/>
                  <a:pt x="3621" y="3732"/>
                  <a:pt x="2704" y="2692"/>
                </a:cubicBezTo>
                <a:cubicBezTo>
                  <a:pt x="2324" y="2265"/>
                  <a:pt x="1909" y="1874"/>
                  <a:pt x="1505" y="1482"/>
                </a:cubicBezTo>
                <a:cubicBezTo>
                  <a:pt x="1431" y="1408"/>
                  <a:pt x="1335" y="1345"/>
                  <a:pt x="1232" y="1345"/>
                </a:cubicBezTo>
                <a:cubicBezTo>
                  <a:pt x="1182" y="1345"/>
                  <a:pt x="1129" y="1360"/>
                  <a:pt x="1077" y="1396"/>
                </a:cubicBezTo>
                <a:cubicBezTo>
                  <a:pt x="930" y="1482"/>
                  <a:pt x="955" y="1629"/>
                  <a:pt x="992" y="1776"/>
                </a:cubicBezTo>
                <a:cubicBezTo>
                  <a:pt x="1322" y="2913"/>
                  <a:pt x="1737" y="4013"/>
                  <a:pt x="2337" y="5040"/>
                </a:cubicBezTo>
                <a:cubicBezTo>
                  <a:pt x="2862" y="5970"/>
                  <a:pt x="3400" y="6887"/>
                  <a:pt x="4012" y="7768"/>
                </a:cubicBezTo>
                <a:cubicBezTo>
                  <a:pt x="4318" y="8195"/>
                  <a:pt x="4672" y="8599"/>
                  <a:pt x="4978" y="9027"/>
                </a:cubicBezTo>
                <a:cubicBezTo>
                  <a:pt x="5590" y="9920"/>
                  <a:pt x="6237" y="10788"/>
                  <a:pt x="6971" y="11583"/>
                </a:cubicBezTo>
                <a:cubicBezTo>
                  <a:pt x="7766" y="12415"/>
                  <a:pt x="8561" y="13246"/>
                  <a:pt x="9430" y="14004"/>
                </a:cubicBezTo>
                <a:cubicBezTo>
                  <a:pt x="9552" y="14102"/>
                  <a:pt x="9699" y="14163"/>
                  <a:pt x="9723" y="14347"/>
                </a:cubicBezTo>
                <a:cubicBezTo>
                  <a:pt x="9747" y="14358"/>
                  <a:pt x="9796" y="14383"/>
                  <a:pt x="9747" y="14420"/>
                </a:cubicBezTo>
                <a:cubicBezTo>
                  <a:pt x="9735" y="14420"/>
                  <a:pt x="9710" y="14396"/>
                  <a:pt x="9699" y="14383"/>
                </a:cubicBezTo>
                <a:cubicBezTo>
                  <a:pt x="8598" y="13723"/>
                  <a:pt x="7509" y="13050"/>
                  <a:pt x="6409" y="12402"/>
                </a:cubicBezTo>
                <a:cubicBezTo>
                  <a:pt x="5210" y="11705"/>
                  <a:pt x="4012" y="10996"/>
                  <a:pt x="2789" y="10336"/>
                </a:cubicBezTo>
                <a:cubicBezTo>
                  <a:pt x="2092" y="9969"/>
                  <a:pt x="1432" y="9516"/>
                  <a:pt x="674" y="9271"/>
                </a:cubicBezTo>
                <a:cubicBezTo>
                  <a:pt x="608" y="9250"/>
                  <a:pt x="533" y="9206"/>
                  <a:pt x="460" y="9206"/>
                </a:cubicBezTo>
                <a:cubicBezTo>
                  <a:pt x="411" y="9206"/>
                  <a:pt x="363" y="9225"/>
                  <a:pt x="319" y="9284"/>
                </a:cubicBezTo>
                <a:cubicBezTo>
                  <a:pt x="221" y="9406"/>
                  <a:pt x="270" y="9553"/>
                  <a:pt x="356" y="9675"/>
                </a:cubicBezTo>
                <a:cubicBezTo>
                  <a:pt x="429" y="9773"/>
                  <a:pt x="514" y="9871"/>
                  <a:pt x="601" y="9969"/>
                </a:cubicBezTo>
                <a:cubicBezTo>
                  <a:pt x="1150" y="10568"/>
                  <a:pt x="1688" y="11179"/>
                  <a:pt x="2264" y="11766"/>
                </a:cubicBezTo>
                <a:cubicBezTo>
                  <a:pt x="3853" y="13344"/>
                  <a:pt x="5650" y="14603"/>
                  <a:pt x="7705" y="15496"/>
                </a:cubicBezTo>
                <a:cubicBezTo>
                  <a:pt x="8476" y="15826"/>
                  <a:pt x="9258" y="16132"/>
                  <a:pt x="10041" y="16450"/>
                </a:cubicBezTo>
                <a:cubicBezTo>
                  <a:pt x="9866" y="16444"/>
                  <a:pt x="9692" y="16442"/>
                  <a:pt x="9518" y="16442"/>
                </a:cubicBezTo>
                <a:cubicBezTo>
                  <a:pt x="8951" y="16442"/>
                  <a:pt x="8389" y="16467"/>
                  <a:pt x="7827" y="16486"/>
                </a:cubicBezTo>
                <a:cubicBezTo>
                  <a:pt x="7590" y="16490"/>
                  <a:pt x="7353" y="16492"/>
                  <a:pt x="7116" y="16492"/>
                </a:cubicBezTo>
                <a:cubicBezTo>
                  <a:pt x="5852" y="16492"/>
                  <a:pt x="4596" y="16442"/>
                  <a:pt x="3340" y="16401"/>
                </a:cubicBezTo>
                <a:cubicBezTo>
                  <a:pt x="2593" y="16382"/>
                  <a:pt x="1853" y="16299"/>
                  <a:pt x="1110" y="16299"/>
                </a:cubicBezTo>
                <a:cubicBezTo>
                  <a:pt x="879" y="16299"/>
                  <a:pt x="648" y="16307"/>
                  <a:pt x="417" y="16328"/>
                </a:cubicBezTo>
                <a:cubicBezTo>
                  <a:pt x="270" y="16339"/>
                  <a:pt x="74" y="16339"/>
                  <a:pt x="38" y="16523"/>
                </a:cubicBezTo>
                <a:cubicBezTo>
                  <a:pt x="1" y="16695"/>
                  <a:pt x="185" y="16743"/>
                  <a:pt x="319" y="16841"/>
                </a:cubicBezTo>
                <a:cubicBezTo>
                  <a:pt x="845" y="17220"/>
                  <a:pt x="1481" y="17367"/>
                  <a:pt x="2080" y="17538"/>
                </a:cubicBezTo>
                <a:cubicBezTo>
                  <a:pt x="3376" y="17902"/>
                  <a:pt x="4694" y="18129"/>
                  <a:pt x="6053" y="18129"/>
                </a:cubicBezTo>
                <a:cubicBezTo>
                  <a:pt x="6155" y="18129"/>
                  <a:pt x="6257" y="18127"/>
                  <a:pt x="6360" y="18125"/>
                </a:cubicBezTo>
                <a:cubicBezTo>
                  <a:pt x="7693" y="18076"/>
                  <a:pt x="9038" y="18064"/>
                  <a:pt x="10371" y="17844"/>
                </a:cubicBezTo>
                <a:cubicBezTo>
                  <a:pt x="10571" y="17808"/>
                  <a:pt x="10772" y="17703"/>
                  <a:pt x="11023" y="17703"/>
                </a:cubicBezTo>
                <a:cubicBezTo>
                  <a:pt x="11109" y="17703"/>
                  <a:pt x="11201" y="17715"/>
                  <a:pt x="11300" y="17746"/>
                </a:cubicBezTo>
                <a:cubicBezTo>
                  <a:pt x="9588" y="18810"/>
                  <a:pt x="7962" y="19837"/>
                  <a:pt x="6262" y="20742"/>
                </a:cubicBezTo>
                <a:cubicBezTo>
                  <a:pt x="5161" y="21329"/>
                  <a:pt x="4049" y="21916"/>
                  <a:pt x="2973" y="22576"/>
                </a:cubicBezTo>
                <a:cubicBezTo>
                  <a:pt x="2813" y="22674"/>
                  <a:pt x="2533" y="22747"/>
                  <a:pt x="2630" y="22980"/>
                </a:cubicBezTo>
                <a:cubicBezTo>
                  <a:pt x="2668" y="23093"/>
                  <a:pt x="2757" y="23122"/>
                  <a:pt x="2861" y="23122"/>
                </a:cubicBezTo>
                <a:cubicBezTo>
                  <a:pt x="2961" y="23122"/>
                  <a:pt x="3073" y="23096"/>
                  <a:pt x="3169" y="23090"/>
                </a:cubicBezTo>
                <a:cubicBezTo>
                  <a:pt x="3193" y="23090"/>
                  <a:pt x="3217" y="23078"/>
                  <a:pt x="3242" y="23078"/>
                </a:cubicBezTo>
                <a:cubicBezTo>
                  <a:pt x="4440" y="22980"/>
                  <a:pt x="5553" y="22589"/>
                  <a:pt x="6666" y="22185"/>
                </a:cubicBezTo>
                <a:cubicBezTo>
                  <a:pt x="7791" y="21769"/>
                  <a:pt x="8843" y="21231"/>
                  <a:pt x="9784" y="20461"/>
                </a:cubicBezTo>
                <a:cubicBezTo>
                  <a:pt x="10297" y="20045"/>
                  <a:pt x="10775" y="19592"/>
                  <a:pt x="11300" y="19189"/>
                </a:cubicBezTo>
                <a:cubicBezTo>
                  <a:pt x="11337" y="19165"/>
                  <a:pt x="11373" y="19152"/>
                  <a:pt x="11411" y="19128"/>
                </a:cubicBezTo>
                <a:lnTo>
                  <a:pt x="11411" y="19128"/>
                </a:lnTo>
                <a:cubicBezTo>
                  <a:pt x="11386" y="19165"/>
                  <a:pt x="11362" y="19201"/>
                  <a:pt x="11349" y="19238"/>
                </a:cubicBezTo>
                <a:cubicBezTo>
                  <a:pt x="11239" y="19739"/>
                  <a:pt x="10848" y="20081"/>
                  <a:pt x="10566" y="20473"/>
                </a:cubicBezTo>
                <a:cubicBezTo>
                  <a:pt x="9723" y="21659"/>
                  <a:pt x="8989" y="22907"/>
                  <a:pt x="8390" y="24227"/>
                </a:cubicBezTo>
                <a:cubicBezTo>
                  <a:pt x="8267" y="24484"/>
                  <a:pt x="8035" y="24826"/>
                  <a:pt x="8280" y="25022"/>
                </a:cubicBezTo>
                <a:cubicBezTo>
                  <a:pt x="8325" y="25059"/>
                  <a:pt x="8370" y="25075"/>
                  <a:pt x="8415" y="25075"/>
                </a:cubicBezTo>
                <a:cubicBezTo>
                  <a:pt x="8593" y="25075"/>
                  <a:pt x="8774" y="24831"/>
                  <a:pt x="8940" y="24704"/>
                </a:cubicBezTo>
                <a:cubicBezTo>
                  <a:pt x="10248" y="23714"/>
                  <a:pt x="11264" y="22466"/>
                  <a:pt x="12083" y="21048"/>
                </a:cubicBezTo>
                <a:cubicBezTo>
                  <a:pt x="12670" y="20032"/>
                  <a:pt x="13134" y="18994"/>
                  <a:pt x="13294" y="17831"/>
                </a:cubicBezTo>
                <a:cubicBezTo>
                  <a:pt x="13355" y="17403"/>
                  <a:pt x="13384" y="17287"/>
                  <a:pt x="13624" y="17287"/>
                </a:cubicBezTo>
                <a:cubicBezTo>
                  <a:pt x="13720" y="17287"/>
                  <a:pt x="13849" y="17306"/>
                  <a:pt x="14027" y="17330"/>
                </a:cubicBezTo>
                <a:cubicBezTo>
                  <a:pt x="14272" y="17355"/>
                  <a:pt x="14517" y="17367"/>
                  <a:pt x="14748" y="17379"/>
                </a:cubicBezTo>
                <a:cubicBezTo>
                  <a:pt x="15303" y="17419"/>
                  <a:pt x="15857" y="17441"/>
                  <a:pt x="16414" y="17441"/>
                </a:cubicBezTo>
                <a:cubicBezTo>
                  <a:pt x="16888" y="17441"/>
                  <a:pt x="17364" y="17425"/>
                  <a:pt x="17843" y="17391"/>
                </a:cubicBezTo>
                <a:cubicBezTo>
                  <a:pt x="18662" y="17330"/>
                  <a:pt x="19432" y="17086"/>
                  <a:pt x="20215" y="16866"/>
                </a:cubicBezTo>
                <a:cubicBezTo>
                  <a:pt x="21596" y="16474"/>
                  <a:pt x="23003" y="16168"/>
                  <a:pt x="24384" y="15801"/>
                </a:cubicBezTo>
                <a:cubicBezTo>
                  <a:pt x="24947" y="15655"/>
                  <a:pt x="25485" y="15459"/>
                  <a:pt x="26036" y="15276"/>
                </a:cubicBezTo>
                <a:cubicBezTo>
                  <a:pt x="26170" y="15227"/>
                  <a:pt x="26365" y="15166"/>
                  <a:pt x="26341" y="14983"/>
                </a:cubicBezTo>
                <a:cubicBezTo>
                  <a:pt x="26305" y="14811"/>
                  <a:pt x="26109" y="14799"/>
                  <a:pt x="25950" y="14787"/>
                </a:cubicBezTo>
                <a:cubicBezTo>
                  <a:pt x="25791" y="14774"/>
                  <a:pt x="25620" y="14725"/>
                  <a:pt x="25449" y="14725"/>
                </a:cubicBezTo>
                <a:cubicBezTo>
                  <a:pt x="25124" y="14722"/>
                  <a:pt x="24797" y="14719"/>
                  <a:pt x="24471" y="14719"/>
                </a:cubicBezTo>
                <a:cubicBezTo>
                  <a:pt x="23728" y="14719"/>
                  <a:pt x="22983" y="14732"/>
                  <a:pt x="22245" y="14774"/>
                </a:cubicBezTo>
                <a:cubicBezTo>
                  <a:pt x="21156" y="14836"/>
                  <a:pt x="20080" y="14921"/>
                  <a:pt x="19017" y="15032"/>
                </a:cubicBezTo>
                <a:cubicBezTo>
                  <a:pt x="18087" y="15141"/>
                  <a:pt x="17182" y="15312"/>
                  <a:pt x="16265" y="15483"/>
                </a:cubicBezTo>
                <a:cubicBezTo>
                  <a:pt x="16229" y="15508"/>
                  <a:pt x="16191" y="15521"/>
                  <a:pt x="16155" y="15532"/>
                </a:cubicBezTo>
                <a:lnTo>
                  <a:pt x="16131" y="15508"/>
                </a:lnTo>
                <a:cubicBezTo>
                  <a:pt x="16167" y="15496"/>
                  <a:pt x="16204" y="15472"/>
                  <a:pt x="16240" y="15459"/>
                </a:cubicBezTo>
                <a:cubicBezTo>
                  <a:pt x="16644" y="15190"/>
                  <a:pt x="17060" y="14921"/>
                  <a:pt x="17463" y="14640"/>
                </a:cubicBezTo>
                <a:cubicBezTo>
                  <a:pt x="18564" y="13894"/>
                  <a:pt x="19591" y="13038"/>
                  <a:pt x="20643" y="12219"/>
                </a:cubicBezTo>
                <a:cubicBezTo>
                  <a:pt x="22110" y="11094"/>
                  <a:pt x="23590" y="9993"/>
                  <a:pt x="25058" y="8880"/>
                </a:cubicBezTo>
                <a:cubicBezTo>
                  <a:pt x="25424" y="8599"/>
                  <a:pt x="25779" y="8293"/>
                  <a:pt x="26145" y="8000"/>
                </a:cubicBezTo>
                <a:cubicBezTo>
                  <a:pt x="26219" y="7939"/>
                  <a:pt x="26305" y="7866"/>
                  <a:pt x="26256" y="7743"/>
                </a:cubicBezTo>
                <a:cubicBezTo>
                  <a:pt x="26221" y="7668"/>
                  <a:pt x="26168" y="7646"/>
                  <a:pt x="26108" y="7646"/>
                </a:cubicBezTo>
                <a:cubicBezTo>
                  <a:pt x="26061" y="7646"/>
                  <a:pt x="26011" y="7659"/>
                  <a:pt x="25962" y="7670"/>
                </a:cubicBezTo>
                <a:cubicBezTo>
                  <a:pt x="25876" y="7682"/>
                  <a:pt x="25803" y="7731"/>
                  <a:pt x="25730" y="7768"/>
                </a:cubicBezTo>
                <a:cubicBezTo>
                  <a:pt x="24691" y="8232"/>
                  <a:pt x="23639" y="8684"/>
                  <a:pt x="22648" y="9260"/>
                </a:cubicBezTo>
                <a:cubicBezTo>
                  <a:pt x="20569" y="10421"/>
                  <a:pt x="18625" y="11779"/>
                  <a:pt x="16778" y="13282"/>
                </a:cubicBezTo>
                <a:cubicBezTo>
                  <a:pt x="16277" y="13686"/>
                  <a:pt x="15886" y="14224"/>
                  <a:pt x="15262" y="14481"/>
                </a:cubicBezTo>
                <a:lnTo>
                  <a:pt x="15152" y="14627"/>
                </a:lnTo>
                <a:cubicBezTo>
                  <a:pt x="15128" y="14652"/>
                  <a:pt x="15091" y="14676"/>
                  <a:pt x="15066" y="14701"/>
                </a:cubicBezTo>
                <a:cubicBezTo>
                  <a:pt x="15042" y="14738"/>
                  <a:pt x="15017" y="14774"/>
                  <a:pt x="14993" y="14799"/>
                </a:cubicBezTo>
                <a:cubicBezTo>
                  <a:pt x="14957" y="14860"/>
                  <a:pt x="14920" y="14909"/>
                  <a:pt x="14846" y="14909"/>
                </a:cubicBezTo>
                <a:cubicBezTo>
                  <a:pt x="14835" y="14909"/>
                  <a:pt x="14822" y="14897"/>
                  <a:pt x="14822" y="14885"/>
                </a:cubicBezTo>
                <a:cubicBezTo>
                  <a:pt x="14822" y="14799"/>
                  <a:pt x="14883" y="14774"/>
                  <a:pt x="14957" y="14762"/>
                </a:cubicBezTo>
                <a:cubicBezTo>
                  <a:pt x="14993" y="14750"/>
                  <a:pt x="15017" y="14725"/>
                  <a:pt x="15055" y="14701"/>
                </a:cubicBezTo>
                <a:cubicBezTo>
                  <a:pt x="15091" y="14676"/>
                  <a:pt x="15115" y="14640"/>
                  <a:pt x="15140" y="14616"/>
                </a:cubicBezTo>
                <a:cubicBezTo>
                  <a:pt x="15140" y="14542"/>
                  <a:pt x="15152" y="14481"/>
                  <a:pt x="15213" y="14432"/>
                </a:cubicBezTo>
                <a:cubicBezTo>
                  <a:pt x="15226" y="14396"/>
                  <a:pt x="15226" y="14347"/>
                  <a:pt x="15250" y="14310"/>
                </a:cubicBezTo>
                <a:cubicBezTo>
                  <a:pt x="16167" y="13136"/>
                  <a:pt x="17023" y="11913"/>
                  <a:pt x="17647" y="10543"/>
                </a:cubicBezTo>
                <a:cubicBezTo>
                  <a:pt x="18344" y="9051"/>
                  <a:pt x="19017" y="7548"/>
                  <a:pt x="19628" y="6019"/>
                </a:cubicBezTo>
                <a:cubicBezTo>
                  <a:pt x="20007" y="5089"/>
                  <a:pt x="20374" y="4160"/>
                  <a:pt x="20740" y="3230"/>
                </a:cubicBezTo>
                <a:cubicBezTo>
                  <a:pt x="20912" y="2779"/>
                  <a:pt x="21071" y="2314"/>
                  <a:pt x="21230" y="1849"/>
                </a:cubicBezTo>
                <a:cubicBezTo>
                  <a:pt x="21278" y="1702"/>
                  <a:pt x="21340" y="1518"/>
                  <a:pt x="21181" y="1421"/>
                </a:cubicBezTo>
                <a:cubicBezTo>
                  <a:pt x="21143" y="1399"/>
                  <a:pt x="21108" y="1390"/>
                  <a:pt x="21076" y="1390"/>
                </a:cubicBezTo>
                <a:cubicBezTo>
                  <a:pt x="20961" y="1390"/>
                  <a:pt x="20876" y="1504"/>
                  <a:pt x="20789" y="1580"/>
                </a:cubicBezTo>
                <a:cubicBezTo>
                  <a:pt x="20582" y="1776"/>
                  <a:pt x="20374" y="1947"/>
                  <a:pt x="20178" y="2154"/>
                </a:cubicBezTo>
                <a:cubicBezTo>
                  <a:pt x="19041" y="3341"/>
                  <a:pt x="17892" y="4527"/>
                  <a:pt x="16950" y="5885"/>
                </a:cubicBezTo>
                <a:cubicBezTo>
                  <a:pt x="15996" y="7254"/>
                  <a:pt x="15275" y="8722"/>
                  <a:pt x="14590" y="10213"/>
                </a:cubicBezTo>
                <a:cubicBezTo>
                  <a:pt x="14419" y="10592"/>
                  <a:pt x="14272" y="10996"/>
                  <a:pt x="14113" y="11387"/>
                </a:cubicBezTo>
                <a:cubicBezTo>
                  <a:pt x="14076" y="10250"/>
                  <a:pt x="14186" y="9149"/>
                  <a:pt x="14296" y="8049"/>
                </a:cubicBezTo>
                <a:cubicBezTo>
                  <a:pt x="14394" y="7010"/>
                  <a:pt x="14517" y="5970"/>
                  <a:pt x="14590" y="4931"/>
                </a:cubicBezTo>
                <a:cubicBezTo>
                  <a:pt x="14651" y="3989"/>
                  <a:pt x="14835" y="3048"/>
                  <a:pt x="14810" y="2081"/>
                </a:cubicBezTo>
                <a:cubicBezTo>
                  <a:pt x="14797" y="1616"/>
                  <a:pt x="14859" y="1152"/>
                  <a:pt x="14748" y="687"/>
                </a:cubicBezTo>
                <a:cubicBezTo>
                  <a:pt x="14712" y="553"/>
                  <a:pt x="14651" y="455"/>
                  <a:pt x="14504" y="431"/>
                </a:cubicBezTo>
                <a:cubicBezTo>
                  <a:pt x="14488" y="427"/>
                  <a:pt x="14473" y="426"/>
                  <a:pt x="14458" y="426"/>
                </a:cubicBezTo>
                <a:cubicBezTo>
                  <a:pt x="14363" y="426"/>
                  <a:pt x="14303" y="492"/>
                  <a:pt x="14272" y="577"/>
                </a:cubicBezTo>
                <a:cubicBezTo>
                  <a:pt x="14088" y="944"/>
                  <a:pt x="13844" y="1274"/>
                  <a:pt x="13685" y="1653"/>
                </a:cubicBezTo>
                <a:cubicBezTo>
                  <a:pt x="13183" y="2901"/>
                  <a:pt x="12841" y="4184"/>
                  <a:pt x="12658" y="5518"/>
                </a:cubicBezTo>
                <a:cubicBezTo>
                  <a:pt x="12425" y="7303"/>
                  <a:pt x="12291" y="9088"/>
                  <a:pt x="12327" y="10886"/>
                </a:cubicBezTo>
                <a:cubicBezTo>
                  <a:pt x="12364" y="12194"/>
                  <a:pt x="12498" y="13478"/>
                  <a:pt x="12743" y="14750"/>
                </a:cubicBezTo>
                <a:cubicBezTo>
                  <a:pt x="12816" y="15105"/>
                  <a:pt x="12865" y="15447"/>
                  <a:pt x="12951" y="15899"/>
                </a:cubicBezTo>
                <a:cubicBezTo>
                  <a:pt x="12547" y="15410"/>
                  <a:pt x="12352" y="14934"/>
                  <a:pt x="12278" y="14445"/>
                </a:cubicBezTo>
                <a:cubicBezTo>
                  <a:pt x="11985" y="12598"/>
                  <a:pt x="11324" y="10849"/>
                  <a:pt x="10811" y="9064"/>
                </a:cubicBezTo>
                <a:cubicBezTo>
                  <a:pt x="10530" y="8122"/>
                  <a:pt x="10139" y="7205"/>
                  <a:pt x="9894" y="6251"/>
                </a:cubicBezTo>
                <a:cubicBezTo>
                  <a:pt x="9674" y="5395"/>
                  <a:pt x="9258" y="4613"/>
                  <a:pt x="8830" y="3830"/>
                </a:cubicBezTo>
                <a:cubicBezTo>
                  <a:pt x="8476" y="3182"/>
                  <a:pt x="7987" y="2619"/>
                  <a:pt x="7558" y="2008"/>
                </a:cubicBezTo>
                <a:cubicBezTo>
                  <a:pt x="7057" y="1311"/>
                  <a:pt x="6544" y="638"/>
                  <a:pt x="5883" y="76"/>
                </a:cubicBezTo>
                <a:cubicBezTo>
                  <a:pt x="5800" y="28"/>
                  <a:pt x="5717" y="1"/>
                  <a:pt x="563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7"/>
          <p:cNvSpPr/>
          <p:nvPr/>
        </p:nvSpPr>
        <p:spPr>
          <a:xfrm rot="-9829480" flipH="1">
            <a:off x="-428615" y="3215353"/>
            <a:ext cx="1482826" cy="3764693"/>
          </a:xfrm>
          <a:custGeom>
            <a:avLst/>
            <a:gdLst/>
            <a:ahLst/>
            <a:cxnLst/>
            <a:rect l="l" t="t" r="r" b="b"/>
            <a:pathLst>
              <a:path w="20508" h="52067" extrusionOk="0">
                <a:moveTo>
                  <a:pt x="20427" y="1"/>
                </a:moveTo>
                <a:cubicBezTo>
                  <a:pt x="20407" y="1"/>
                  <a:pt x="20386" y="7"/>
                  <a:pt x="20374" y="20"/>
                </a:cubicBezTo>
                <a:cubicBezTo>
                  <a:pt x="20300" y="69"/>
                  <a:pt x="20227" y="118"/>
                  <a:pt x="20178" y="191"/>
                </a:cubicBezTo>
                <a:cubicBezTo>
                  <a:pt x="19909" y="533"/>
                  <a:pt x="19640" y="876"/>
                  <a:pt x="19383" y="1218"/>
                </a:cubicBezTo>
                <a:cubicBezTo>
                  <a:pt x="18184" y="2795"/>
                  <a:pt x="16961" y="4373"/>
                  <a:pt x="15714" y="5926"/>
                </a:cubicBezTo>
                <a:cubicBezTo>
                  <a:pt x="15469" y="6219"/>
                  <a:pt x="15225" y="6525"/>
                  <a:pt x="15005" y="6831"/>
                </a:cubicBezTo>
                <a:cubicBezTo>
                  <a:pt x="14895" y="6977"/>
                  <a:pt x="14773" y="7026"/>
                  <a:pt x="14589" y="7039"/>
                </a:cubicBezTo>
                <a:cubicBezTo>
                  <a:pt x="13122" y="7173"/>
                  <a:pt x="11691" y="7540"/>
                  <a:pt x="10346" y="8286"/>
                </a:cubicBezTo>
                <a:cubicBezTo>
                  <a:pt x="9930" y="8506"/>
                  <a:pt x="9526" y="8763"/>
                  <a:pt x="9184" y="9069"/>
                </a:cubicBezTo>
                <a:cubicBezTo>
                  <a:pt x="9013" y="9216"/>
                  <a:pt x="8854" y="9374"/>
                  <a:pt x="8744" y="9545"/>
                </a:cubicBezTo>
                <a:cubicBezTo>
                  <a:pt x="8695" y="9619"/>
                  <a:pt x="8659" y="9705"/>
                  <a:pt x="8646" y="9790"/>
                </a:cubicBezTo>
                <a:cubicBezTo>
                  <a:pt x="8622" y="9900"/>
                  <a:pt x="8683" y="9985"/>
                  <a:pt x="8817" y="10010"/>
                </a:cubicBezTo>
                <a:cubicBezTo>
                  <a:pt x="8869" y="10019"/>
                  <a:pt x="8934" y="10027"/>
                  <a:pt x="8997" y="10027"/>
                </a:cubicBezTo>
                <a:cubicBezTo>
                  <a:pt x="9023" y="10027"/>
                  <a:pt x="9049" y="10026"/>
                  <a:pt x="9074" y="10023"/>
                </a:cubicBezTo>
                <a:cubicBezTo>
                  <a:pt x="9246" y="9985"/>
                  <a:pt x="9417" y="9961"/>
                  <a:pt x="9575" y="9900"/>
                </a:cubicBezTo>
                <a:cubicBezTo>
                  <a:pt x="9893" y="9790"/>
                  <a:pt x="10211" y="9668"/>
                  <a:pt x="10517" y="9534"/>
                </a:cubicBezTo>
                <a:cubicBezTo>
                  <a:pt x="11165" y="9240"/>
                  <a:pt x="11765" y="8909"/>
                  <a:pt x="12352" y="8543"/>
                </a:cubicBezTo>
                <a:cubicBezTo>
                  <a:pt x="13012" y="8127"/>
                  <a:pt x="13697" y="7748"/>
                  <a:pt x="14393" y="7393"/>
                </a:cubicBezTo>
                <a:cubicBezTo>
                  <a:pt x="14442" y="7369"/>
                  <a:pt x="14504" y="7344"/>
                  <a:pt x="14614" y="7295"/>
                </a:cubicBezTo>
                <a:lnTo>
                  <a:pt x="14614" y="7295"/>
                </a:lnTo>
                <a:cubicBezTo>
                  <a:pt x="14369" y="7662"/>
                  <a:pt x="14124" y="7956"/>
                  <a:pt x="13904" y="8262"/>
                </a:cubicBezTo>
                <a:cubicBezTo>
                  <a:pt x="13672" y="8567"/>
                  <a:pt x="13440" y="8873"/>
                  <a:pt x="13219" y="9178"/>
                </a:cubicBezTo>
                <a:cubicBezTo>
                  <a:pt x="12999" y="9485"/>
                  <a:pt x="12779" y="9790"/>
                  <a:pt x="12572" y="10096"/>
                </a:cubicBezTo>
                <a:cubicBezTo>
                  <a:pt x="12352" y="10401"/>
                  <a:pt x="12132" y="10719"/>
                  <a:pt x="11911" y="11050"/>
                </a:cubicBezTo>
                <a:cubicBezTo>
                  <a:pt x="11838" y="11062"/>
                  <a:pt x="11776" y="11086"/>
                  <a:pt x="11691" y="11099"/>
                </a:cubicBezTo>
                <a:cubicBezTo>
                  <a:pt x="10211" y="11343"/>
                  <a:pt x="8928" y="11955"/>
                  <a:pt x="7827" y="12871"/>
                </a:cubicBezTo>
                <a:cubicBezTo>
                  <a:pt x="7436" y="13189"/>
                  <a:pt x="7105" y="13532"/>
                  <a:pt x="6885" y="13960"/>
                </a:cubicBezTo>
                <a:cubicBezTo>
                  <a:pt x="6836" y="14058"/>
                  <a:pt x="6800" y="14156"/>
                  <a:pt x="6776" y="14265"/>
                </a:cubicBezTo>
                <a:cubicBezTo>
                  <a:pt x="6743" y="14478"/>
                  <a:pt x="6878" y="14617"/>
                  <a:pt x="7116" y="14617"/>
                </a:cubicBezTo>
                <a:cubicBezTo>
                  <a:pt x="7151" y="14617"/>
                  <a:pt x="7188" y="14614"/>
                  <a:pt x="7227" y="14608"/>
                </a:cubicBezTo>
                <a:cubicBezTo>
                  <a:pt x="7374" y="14583"/>
                  <a:pt x="7534" y="14534"/>
                  <a:pt x="7680" y="14474"/>
                </a:cubicBezTo>
                <a:cubicBezTo>
                  <a:pt x="7937" y="14339"/>
                  <a:pt x="8194" y="14205"/>
                  <a:pt x="8439" y="14058"/>
                </a:cubicBezTo>
                <a:cubicBezTo>
                  <a:pt x="8879" y="13789"/>
                  <a:pt x="9282" y="13471"/>
                  <a:pt x="9661" y="13153"/>
                </a:cubicBezTo>
                <a:cubicBezTo>
                  <a:pt x="10102" y="12786"/>
                  <a:pt x="10554" y="12419"/>
                  <a:pt x="11031" y="12089"/>
                </a:cubicBezTo>
                <a:lnTo>
                  <a:pt x="11251" y="11942"/>
                </a:lnTo>
                <a:cubicBezTo>
                  <a:pt x="11276" y="11955"/>
                  <a:pt x="11287" y="11955"/>
                  <a:pt x="11287" y="11955"/>
                </a:cubicBezTo>
                <a:cubicBezTo>
                  <a:pt x="11300" y="11967"/>
                  <a:pt x="11300" y="11979"/>
                  <a:pt x="11287" y="11991"/>
                </a:cubicBezTo>
                <a:cubicBezTo>
                  <a:pt x="10640" y="13018"/>
                  <a:pt x="10016" y="14058"/>
                  <a:pt x="9429" y="15121"/>
                </a:cubicBezTo>
                <a:cubicBezTo>
                  <a:pt x="8524" y="15305"/>
                  <a:pt x="7717" y="15635"/>
                  <a:pt x="6934" y="16015"/>
                </a:cubicBezTo>
                <a:cubicBezTo>
                  <a:pt x="6066" y="16430"/>
                  <a:pt x="5295" y="16944"/>
                  <a:pt x="4672" y="17604"/>
                </a:cubicBezTo>
                <a:cubicBezTo>
                  <a:pt x="4513" y="17776"/>
                  <a:pt x="4379" y="17947"/>
                  <a:pt x="4256" y="18130"/>
                </a:cubicBezTo>
                <a:cubicBezTo>
                  <a:pt x="4183" y="18240"/>
                  <a:pt x="4134" y="18363"/>
                  <a:pt x="4097" y="18485"/>
                </a:cubicBezTo>
                <a:cubicBezTo>
                  <a:pt x="4073" y="18545"/>
                  <a:pt x="4073" y="18619"/>
                  <a:pt x="4085" y="18680"/>
                </a:cubicBezTo>
                <a:cubicBezTo>
                  <a:pt x="4120" y="18831"/>
                  <a:pt x="4253" y="18938"/>
                  <a:pt x="4444" y="18938"/>
                </a:cubicBezTo>
                <a:cubicBezTo>
                  <a:pt x="4455" y="18938"/>
                  <a:pt x="4466" y="18937"/>
                  <a:pt x="4477" y="18937"/>
                </a:cubicBezTo>
                <a:cubicBezTo>
                  <a:pt x="4599" y="18937"/>
                  <a:pt x="4733" y="18912"/>
                  <a:pt x="4843" y="18876"/>
                </a:cubicBezTo>
                <a:cubicBezTo>
                  <a:pt x="5039" y="18803"/>
                  <a:pt x="5222" y="18717"/>
                  <a:pt x="5393" y="18632"/>
                </a:cubicBezTo>
                <a:cubicBezTo>
                  <a:pt x="6042" y="18276"/>
                  <a:pt x="6616" y="17885"/>
                  <a:pt x="7142" y="17433"/>
                </a:cubicBezTo>
                <a:cubicBezTo>
                  <a:pt x="7643" y="17005"/>
                  <a:pt x="8132" y="16564"/>
                  <a:pt x="8670" y="16161"/>
                </a:cubicBezTo>
                <a:cubicBezTo>
                  <a:pt x="8732" y="16112"/>
                  <a:pt x="8793" y="16051"/>
                  <a:pt x="8915" y="16026"/>
                </a:cubicBezTo>
                <a:lnTo>
                  <a:pt x="8915" y="16026"/>
                </a:lnTo>
                <a:cubicBezTo>
                  <a:pt x="8891" y="16088"/>
                  <a:pt x="8866" y="16137"/>
                  <a:pt x="8854" y="16186"/>
                </a:cubicBezTo>
                <a:cubicBezTo>
                  <a:pt x="8328" y="17200"/>
                  <a:pt x="7839" y="18216"/>
                  <a:pt x="7387" y="19255"/>
                </a:cubicBezTo>
                <a:cubicBezTo>
                  <a:pt x="7338" y="19353"/>
                  <a:pt x="7265" y="19414"/>
                  <a:pt x="7142" y="19463"/>
                </a:cubicBezTo>
                <a:cubicBezTo>
                  <a:pt x="6861" y="19573"/>
                  <a:pt x="6567" y="19695"/>
                  <a:pt x="6286" y="19817"/>
                </a:cubicBezTo>
                <a:cubicBezTo>
                  <a:pt x="5124" y="20306"/>
                  <a:pt x="4195" y="21016"/>
                  <a:pt x="3461" y="21872"/>
                </a:cubicBezTo>
                <a:cubicBezTo>
                  <a:pt x="3217" y="22153"/>
                  <a:pt x="2985" y="22447"/>
                  <a:pt x="2838" y="22777"/>
                </a:cubicBezTo>
                <a:cubicBezTo>
                  <a:pt x="2789" y="22887"/>
                  <a:pt x="2752" y="23009"/>
                  <a:pt x="2740" y="23143"/>
                </a:cubicBezTo>
                <a:cubicBezTo>
                  <a:pt x="2727" y="23217"/>
                  <a:pt x="2752" y="23290"/>
                  <a:pt x="2789" y="23363"/>
                </a:cubicBezTo>
                <a:cubicBezTo>
                  <a:pt x="2858" y="23514"/>
                  <a:pt x="3014" y="23609"/>
                  <a:pt x="3205" y="23609"/>
                </a:cubicBezTo>
                <a:cubicBezTo>
                  <a:pt x="3217" y="23609"/>
                  <a:pt x="3229" y="23609"/>
                  <a:pt x="3241" y="23608"/>
                </a:cubicBezTo>
                <a:cubicBezTo>
                  <a:pt x="3376" y="23596"/>
                  <a:pt x="3510" y="23584"/>
                  <a:pt x="3621" y="23535"/>
                </a:cubicBezTo>
                <a:cubicBezTo>
                  <a:pt x="3804" y="23461"/>
                  <a:pt x="3999" y="23376"/>
                  <a:pt x="4146" y="23266"/>
                </a:cubicBezTo>
                <a:cubicBezTo>
                  <a:pt x="4390" y="23083"/>
                  <a:pt x="4611" y="22899"/>
                  <a:pt x="4819" y="22691"/>
                </a:cubicBezTo>
                <a:cubicBezTo>
                  <a:pt x="5369" y="22141"/>
                  <a:pt x="5907" y="21578"/>
                  <a:pt x="6445" y="21028"/>
                </a:cubicBezTo>
                <a:cubicBezTo>
                  <a:pt x="6518" y="20955"/>
                  <a:pt x="6567" y="20869"/>
                  <a:pt x="6727" y="20820"/>
                </a:cubicBezTo>
                <a:lnTo>
                  <a:pt x="6727" y="20820"/>
                </a:lnTo>
                <a:cubicBezTo>
                  <a:pt x="6543" y="21346"/>
                  <a:pt x="6347" y="21823"/>
                  <a:pt x="6164" y="22325"/>
                </a:cubicBezTo>
                <a:cubicBezTo>
                  <a:pt x="5993" y="22801"/>
                  <a:pt x="5822" y="23290"/>
                  <a:pt x="5651" y="23792"/>
                </a:cubicBezTo>
                <a:cubicBezTo>
                  <a:pt x="5602" y="23804"/>
                  <a:pt x="5553" y="23816"/>
                  <a:pt x="5491" y="23828"/>
                </a:cubicBezTo>
                <a:cubicBezTo>
                  <a:pt x="3865" y="24146"/>
                  <a:pt x="2630" y="24868"/>
                  <a:pt x="1749" y="25944"/>
                </a:cubicBezTo>
                <a:cubicBezTo>
                  <a:pt x="1640" y="26091"/>
                  <a:pt x="1566" y="26262"/>
                  <a:pt x="1480" y="26421"/>
                </a:cubicBezTo>
                <a:cubicBezTo>
                  <a:pt x="1419" y="26518"/>
                  <a:pt x="1419" y="26641"/>
                  <a:pt x="1444" y="26751"/>
                </a:cubicBezTo>
                <a:cubicBezTo>
                  <a:pt x="1493" y="26959"/>
                  <a:pt x="1700" y="27105"/>
                  <a:pt x="1969" y="27105"/>
                </a:cubicBezTo>
                <a:cubicBezTo>
                  <a:pt x="1996" y="27108"/>
                  <a:pt x="2023" y="27109"/>
                  <a:pt x="2049" y="27109"/>
                </a:cubicBezTo>
                <a:cubicBezTo>
                  <a:pt x="2169" y="27109"/>
                  <a:pt x="2287" y="27087"/>
                  <a:pt x="2398" y="27057"/>
                </a:cubicBezTo>
                <a:cubicBezTo>
                  <a:pt x="2642" y="26996"/>
                  <a:pt x="2838" y="26885"/>
                  <a:pt x="3034" y="26763"/>
                </a:cubicBezTo>
                <a:cubicBezTo>
                  <a:pt x="3474" y="26494"/>
                  <a:pt x="3828" y="26176"/>
                  <a:pt x="4170" y="25822"/>
                </a:cubicBezTo>
                <a:cubicBezTo>
                  <a:pt x="4525" y="25455"/>
                  <a:pt x="4880" y="25064"/>
                  <a:pt x="5235" y="24684"/>
                </a:cubicBezTo>
                <a:cubicBezTo>
                  <a:pt x="5271" y="24660"/>
                  <a:pt x="5295" y="24635"/>
                  <a:pt x="5357" y="24586"/>
                </a:cubicBezTo>
                <a:cubicBezTo>
                  <a:pt x="5369" y="24635"/>
                  <a:pt x="5381" y="24660"/>
                  <a:pt x="5381" y="24684"/>
                </a:cubicBezTo>
                <a:cubicBezTo>
                  <a:pt x="5137" y="25553"/>
                  <a:pt x="4892" y="26421"/>
                  <a:pt x="4660" y="27301"/>
                </a:cubicBezTo>
                <a:cubicBezTo>
                  <a:pt x="4635" y="27387"/>
                  <a:pt x="4586" y="27448"/>
                  <a:pt x="4477" y="27497"/>
                </a:cubicBezTo>
                <a:cubicBezTo>
                  <a:pt x="3425" y="27937"/>
                  <a:pt x="2581" y="28548"/>
                  <a:pt x="1945" y="29319"/>
                </a:cubicBezTo>
                <a:cubicBezTo>
                  <a:pt x="1480" y="29882"/>
                  <a:pt x="1175" y="30518"/>
                  <a:pt x="991" y="31202"/>
                </a:cubicBezTo>
                <a:cubicBezTo>
                  <a:pt x="955" y="31325"/>
                  <a:pt x="955" y="31459"/>
                  <a:pt x="955" y="31581"/>
                </a:cubicBezTo>
                <a:cubicBezTo>
                  <a:pt x="955" y="31654"/>
                  <a:pt x="979" y="31728"/>
                  <a:pt x="1015" y="31801"/>
                </a:cubicBezTo>
                <a:cubicBezTo>
                  <a:pt x="1079" y="31919"/>
                  <a:pt x="1218" y="31990"/>
                  <a:pt x="1366" y="31990"/>
                </a:cubicBezTo>
                <a:cubicBezTo>
                  <a:pt x="1387" y="31990"/>
                  <a:pt x="1409" y="31988"/>
                  <a:pt x="1431" y="31985"/>
                </a:cubicBezTo>
                <a:cubicBezTo>
                  <a:pt x="1553" y="31961"/>
                  <a:pt x="1676" y="31923"/>
                  <a:pt x="1762" y="31863"/>
                </a:cubicBezTo>
                <a:cubicBezTo>
                  <a:pt x="1920" y="31752"/>
                  <a:pt x="2067" y="31643"/>
                  <a:pt x="2202" y="31508"/>
                </a:cubicBezTo>
                <a:cubicBezTo>
                  <a:pt x="2520" y="31178"/>
                  <a:pt x="2776" y="30811"/>
                  <a:pt x="3021" y="30444"/>
                </a:cubicBezTo>
                <a:cubicBezTo>
                  <a:pt x="3400" y="29906"/>
                  <a:pt x="3767" y="29355"/>
                  <a:pt x="4134" y="28817"/>
                </a:cubicBezTo>
                <a:cubicBezTo>
                  <a:pt x="4183" y="28744"/>
                  <a:pt x="4244" y="28683"/>
                  <a:pt x="4342" y="28634"/>
                </a:cubicBezTo>
                <a:lnTo>
                  <a:pt x="4342" y="28634"/>
                </a:lnTo>
                <a:cubicBezTo>
                  <a:pt x="4281" y="28915"/>
                  <a:pt x="4232" y="29197"/>
                  <a:pt x="4183" y="29478"/>
                </a:cubicBezTo>
                <a:cubicBezTo>
                  <a:pt x="4061" y="30151"/>
                  <a:pt x="3939" y="30823"/>
                  <a:pt x="3841" y="31508"/>
                </a:cubicBezTo>
                <a:cubicBezTo>
                  <a:pt x="3828" y="31654"/>
                  <a:pt x="3743" y="31741"/>
                  <a:pt x="3583" y="31826"/>
                </a:cubicBezTo>
                <a:cubicBezTo>
                  <a:pt x="2691" y="32303"/>
                  <a:pt x="1969" y="32902"/>
                  <a:pt x="1419" y="33624"/>
                </a:cubicBezTo>
                <a:cubicBezTo>
                  <a:pt x="1077" y="34064"/>
                  <a:pt x="832" y="34553"/>
                  <a:pt x="661" y="35054"/>
                </a:cubicBezTo>
                <a:cubicBezTo>
                  <a:pt x="563" y="35323"/>
                  <a:pt x="502" y="35592"/>
                  <a:pt x="515" y="35886"/>
                </a:cubicBezTo>
                <a:cubicBezTo>
                  <a:pt x="526" y="36008"/>
                  <a:pt x="551" y="36155"/>
                  <a:pt x="624" y="36290"/>
                </a:cubicBezTo>
                <a:cubicBezTo>
                  <a:pt x="697" y="36456"/>
                  <a:pt x="885" y="36542"/>
                  <a:pt x="1097" y="36542"/>
                </a:cubicBezTo>
                <a:cubicBezTo>
                  <a:pt x="1134" y="36542"/>
                  <a:pt x="1173" y="36540"/>
                  <a:pt x="1211" y="36534"/>
                </a:cubicBezTo>
                <a:cubicBezTo>
                  <a:pt x="1382" y="36510"/>
                  <a:pt x="1529" y="36436"/>
                  <a:pt x="1627" y="36338"/>
                </a:cubicBezTo>
                <a:cubicBezTo>
                  <a:pt x="1774" y="36203"/>
                  <a:pt x="1920" y="36057"/>
                  <a:pt x="2018" y="35886"/>
                </a:cubicBezTo>
                <a:cubicBezTo>
                  <a:pt x="2300" y="35445"/>
                  <a:pt x="2556" y="35005"/>
                  <a:pt x="2814" y="34540"/>
                </a:cubicBezTo>
                <a:cubicBezTo>
                  <a:pt x="3058" y="34088"/>
                  <a:pt x="3290" y="33635"/>
                  <a:pt x="3523" y="33171"/>
                </a:cubicBezTo>
                <a:cubicBezTo>
                  <a:pt x="3534" y="33146"/>
                  <a:pt x="3559" y="33122"/>
                  <a:pt x="3621" y="33110"/>
                </a:cubicBezTo>
                <a:lnTo>
                  <a:pt x="3621" y="33281"/>
                </a:lnTo>
                <a:cubicBezTo>
                  <a:pt x="3572" y="33904"/>
                  <a:pt x="3510" y="34516"/>
                  <a:pt x="3474" y="35127"/>
                </a:cubicBezTo>
                <a:cubicBezTo>
                  <a:pt x="3474" y="35299"/>
                  <a:pt x="3400" y="35421"/>
                  <a:pt x="3241" y="35519"/>
                </a:cubicBezTo>
                <a:cubicBezTo>
                  <a:pt x="2483" y="35983"/>
                  <a:pt x="1909" y="36570"/>
                  <a:pt x="1419" y="37206"/>
                </a:cubicBezTo>
                <a:cubicBezTo>
                  <a:pt x="1138" y="37561"/>
                  <a:pt x="881" y="37940"/>
                  <a:pt x="722" y="38356"/>
                </a:cubicBezTo>
                <a:cubicBezTo>
                  <a:pt x="649" y="38564"/>
                  <a:pt x="612" y="38796"/>
                  <a:pt x="575" y="39016"/>
                </a:cubicBezTo>
                <a:cubicBezTo>
                  <a:pt x="563" y="39102"/>
                  <a:pt x="588" y="39200"/>
                  <a:pt x="624" y="39285"/>
                </a:cubicBezTo>
                <a:cubicBezTo>
                  <a:pt x="707" y="39481"/>
                  <a:pt x="911" y="39590"/>
                  <a:pt x="1142" y="39590"/>
                </a:cubicBezTo>
                <a:cubicBezTo>
                  <a:pt x="1185" y="39590"/>
                  <a:pt x="1228" y="39586"/>
                  <a:pt x="1273" y="39579"/>
                </a:cubicBezTo>
                <a:cubicBezTo>
                  <a:pt x="1444" y="39554"/>
                  <a:pt x="1578" y="39481"/>
                  <a:pt x="1688" y="39383"/>
                </a:cubicBezTo>
                <a:cubicBezTo>
                  <a:pt x="1920" y="39200"/>
                  <a:pt x="2104" y="38980"/>
                  <a:pt x="2238" y="38747"/>
                </a:cubicBezTo>
                <a:cubicBezTo>
                  <a:pt x="2532" y="38258"/>
                  <a:pt x="2789" y="37744"/>
                  <a:pt x="2972" y="37206"/>
                </a:cubicBezTo>
                <a:cubicBezTo>
                  <a:pt x="3070" y="36901"/>
                  <a:pt x="3180" y="36583"/>
                  <a:pt x="3290" y="36277"/>
                </a:cubicBezTo>
                <a:cubicBezTo>
                  <a:pt x="3314" y="36216"/>
                  <a:pt x="3352" y="36155"/>
                  <a:pt x="3388" y="36069"/>
                </a:cubicBezTo>
                <a:cubicBezTo>
                  <a:pt x="3412" y="36130"/>
                  <a:pt x="3425" y="36155"/>
                  <a:pt x="3425" y="36179"/>
                </a:cubicBezTo>
                <a:cubicBezTo>
                  <a:pt x="3437" y="37182"/>
                  <a:pt x="3437" y="38184"/>
                  <a:pt x="3461" y="39200"/>
                </a:cubicBezTo>
                <a:cubicBezTo>
                  <a:pt x="3400" y="39224"/>
                  <a:pt x="3327" y="39249"/>
                  <a:pt x="3265" y="39273"/>
                </a:cubicBezTo>
                <a:cubicBezTo>
                  <a:pt x="2838" y="39396"/>
                  <a:pt x="2458" y="39567"/>
                  <a:pt x="2104" y="39762"/>
                </a:cubicBezTo>
                <a:cubicBezTo>
                  <a:pt x="1444" y="40117"/>
                  <a:pt x="844" y="40521"/>
                  <a:pt x="392" y="41034"/>
                </a:cubicBezTo>
                <a:cubicBezTo>
                  <a:pt x="221" y="41230"/>
                  <a:pt x="123" y="41450"/>
                  <a:pt x="50" y="41682"/>
                </a:cubicBezTo>
                <a:cubicBezTo>
                  <a:pt x="1" y="41829"/>
                  <a:pt x="1" y="41975"/>
                  <a:pt x="74" y="42147"/>
                </a:cubicBezTo>
                <a:cubicBezTo>
                  <a:pt x="164" y="42327"/>
                  <a:pt x="358" y="42456"/>
                  <a:pt x="608" y="42456"/>
                </a:cubicBezTo>
                <a:cubicBezTo>
                  <a:pt x="629" y="42456"/>
                  <a:pt x="651" y="42455"/>
                  <a:pt x="673" y="42453"/>
                </a:cubicBezTo>
                <a:cubicBezTo>
                  <a:pt x="795" y="42453"/>
                  <a:pt x="930" y="42428"/>
                  <a:pt x="1040" y="42379"/>
                </a:cubicBezTo>
                <a:cubicBezTo>
                  <a:pt x="1260" y="42282"/>
                  <a:pt x="1468" y="42171"/>
                  <a:pt x="1651" y="42049"/>
                </a:cubicBezTo>
                <a:cubicBezTo>
                  <a:pt x="2165" y="41706"/>
                  <a:pt x="2532" y="41279"/>
                  <a:pt x="2874" y="40839"/>
                </a:cubicBezTo>
                <a:cubicBezTo>
                  <a:pt x="3034" y="40630"/>
                  <a:pt x="3192" y="40410"/>
                  <a:pt x="3352" y="40190"/>
                </a:cubicBezTo>
                <a:cubicBezTo>
                  <a:pt x="3388" y="40141"/>
                  <a:pt x="3437" y="40105"/>
                  <a:pt x="3498" y="40031"/>
                </a:cubicBezTo>
                <a:cubicBezTo>
                  <a:pt x="3596" y="40288"/>
                  <a:pt x="3572" y="40496"/>
                  <a:pt x="3608" y="40704"/>
                </a:cubicBezTo>
                <a:cubicBezTo>
                  <a:pt x="3645" y="40936"/>
                  <a:pt x="3669" y="41156"/>
                  <a:pt x="3706" y="41388"/>
                </a:cubicBezTo>
                <a:cubicBezTo>
                  <a:pt x="3730" y="41608"/>
                  <a:pt x="3767" y="41841"/>
                  <a:pt x="3816" y="42073"/>
                </a:cubicBezTo>
                <a:cubicBezTo>
                  <a:pt x="3730" y="42135"/>
                  <a:pt x="3632" y="42208"/>
                  <a:pt x="3534" y="42269"/>
                </a:cubicBezTo>
                <a:cubicBezTo>
                  <a:pt x="2899" y="42697"/>
                  <a:pt x="2373" y="43198"/>
                  <a:pt x="1994" y="43773"/>
                </a:cubicBezTo>
                <a:cubicBezTo>
                  <a:pt x="1725" y="44201"/>
                  <a:pt x="1517" y="44641"/>
                  <a:pt x="1468" y="45143"/>
                </a:cubicBezTo>
                <a:cubicBezTo>
                  <a:pt x="1456" y="45326"/>
                  <a:pt x="1456" y="45522"/>
                  <a:pt x="1529" y="45717"/>
                </a:cubicBezTo>
                <a:cubicBezTo>
                  <a:pt x="1635" y="46018"/>
                  <a:pt x="1875" y="46184"/>
                  <a:pt x="2162" y="46184"/>
                </a:cubicBezTo>
                <a:cubicBezTo>
                  <a:pt x="2272" y="46184"/>
                  <a:pt x="2389" y="46160"/>
                  <a:pt x="2507" y="46109"/>
                </a:cubicBezTo>
                <a:cubicBezTo>
                  <a:pt x="2850" y="45975"/>
                  <a:pt x="3058" y="45742"/>
                  <a:pt x="3217" y="45485"/>
                </a:cubicBezTo>
                <a:cubicBezTo>
                  <a:pt x="3498" y="45032"/>
                  <a:pt x="3681" y="44543"/>
                  <a:pt x="3841" y="44042"/>
                </a:cubicBezTo>
                <a:cubicBezTo>
                  <a:pt x="3901" y="43847"/>
                  <a:pt x="3963" y="43638"/>
                  <a:pt x="4024" y="43443"/>
                </a:cubicBezTo>
                <a:cubicBezTo>
                  <a:pt x="4170" y="43480"/>
                  <a:pt x="4134" y="43541"/>
                  <a:pt x="4146" y="43589"/>
                </a:cubicBezTo>
                <a:cubicBezTo>
                  <a:pt x="4330" y="44152"/>
                  <a:pt x="4501" y="44727"/>
                  <a:pt x="4684" y="45290"/>
                </a:cubicBezTo>
                <a:cubicBezTo>
                  <a:pt x="4746" y="45497"/>
                  <a:pt x="4831" y="45705"/>
                  <a:pt x="4904" y="45888"/>
                </a:cubicBezTo>
                <a:cubicBezTo>
                  <a:pt x="4708" y="46146"/>
                  <a:pt x="4501" y="46366"/>
                  <a:pt x="4342" y="46610"/>
                </a:cubicBezTo>
                <a:cubicBezTo>
                  <a:pt x="4110" y="46940"/>
                  <a:pt x="3975" y="47307"/>
                  <a:pt x="3926" y="47711"/>
                </a:cubicBezTo>
                <a:cubicBezTo>
                  <a:pt x="3890" y="48138"/>
                  <a:pt x="3999" y="48591"/>
                  <a:pt x="4232" y="49068"/>
                </a:cubicBezTo>
                <a:cubicBezTo>
                  <a:pt x="4268" y="49154"/>
                  <a:pt x="4330" y="49239"/>
                  <a:pt x="4390" y="49325"/>
                </a:cubicBezTo>
                <a:cubicBezTo>
                  <a:pt x="4526" y="49476"/>
                  <a:pt x="4697" y="49559"/>
                  <a:pt x="4857" y="49559"/>
                </a:cubicBezTo>
                <a:cubicBezTo>
                  <a:pt x="4944" y="49559"/>
                  <a:pt x="5027" y="49535"/>
                  <a:pt x="5100" y="49484"/>
                </a:cubicBezTo>
                <a:cubicBezTo>
                  <a:pt x="5246" y="49386"/>
                  <a:pt x="5333" y="49239"/>
                  <a:pt x="5357" y="49081"/>
                </a:cubicBezTo>
                <a:cubicBezTo>
                  <a:pt x="5393" y="48787"/>
                  <a:pt x="5418" y="48481"/>
                  <a:pt x="5430" y="48176"/>
                </a:cubicBezTo>
                <a:cubicBezTo>
                  <a:pt x="5442" y="47907"/>
                  <a:pt x="5442" y="47638"/>
                  <a:pt x="5442" y="47380"/>
                </a:cubicBezTo>
                <a:cubicBezTo>
                  <a:pt x="5455" y="47331"/>
                  <a:pt x="5479" y="47282"/>
                  <a:pt x="5504" y="47197"/>
                </a:cubicBezTo>
                <a:cubicBezTo>
                  <a:pt x="5577" y="47307"/>
                  <a:pt x="5613" y="47380"/>
                  <a:pt x="5662" y="47442"/>
                </a:cubicBezTo>
                <a:cubicBezTo>
                  <a:pt x="5809" y="47674"/>
                  <a:pt x="5956" y="47918"/>
                  <a:pt x="6115" y="48151"/>
                </a:cubicBezTo>
                <a:cubicBezTo>
                  <a:pt x="6274" y="48396"/>
                  <a:pt x="6458" y="48652"/>
                  <a:pt x="6616" y="48897"/>
                </a:cubicBezTo>
                <a:cubicBezTo>
                  <a:pt x="6996" y="49484"/>
                  <a:pt x="7460" y="50059"/>
                  <a:pt x="8010" y="50609"/>
                </a:cubicBezTo>
                <a:cubicBezTo>
                  <a:pt x="8439" y="51037"/>
                  <a:pt x="8915" y="51440"/>
                  <a:pt x="9502" y="51771"/>
                </a:cubicBezTo>
                <a:cubicBezTo>
                  <a:pt x="9686" y="51869"/>
                  <a:pt x="9893" y="51967"/>
                  <a:pt x="10089" y="52027"/>
                </a:cubicBezTo>
                <a:cubicBezTo>
                  <a:pt x="10161" y="52054"/>
                  <a:pt x="10224" y="52066"/>
                  <a:pt x="10278" y="52066"/>
                </a:cubicBezTo>
                <a:cubicBezTo>
                  <a:pt x="10401" y="52066"/>
                  <a:pt x="10476" y="52003"/>
                  <a:pt x="10493" y="51893"/>
                </a:cubicBezTo>
                <a:cubicBezTo>
                  <a:pt x="10493" y="51771"/>
                  <a:pt x="10431" y="51649"/>
                  <a:pt x="10358" y="51514"/>
                </a:cubicBezTo>
                <a:cubicBezTo>
                  <a:pt x="10162" y="51196"/>
                  <a:pt x="9918" y="50878"/>
                  <a:pt x="9600" y="50584"/>
                </a:cubicBezTo>
                <a:cubicBezTo>
                  <a:pt x="9221" y="50230"/>
                  <a:pt x="8842" y="49875"/>
                  <a:pt x="8450" y="49533"/>
                </a:cubicBezTo>
                <a:cubicBezTo>
                  <a:pt x="7803" y="48946"/>
                  <a:pt x="7154" y="48371"/>
                  <a:pt x="6592" y="47772"/>
                </a:cubicBezTo>
                <a:cubicBezTo>
                  <a:pt x="6372" y="47540"/>
                  <a:pt x="6213" y="47307"/>
                  <a:pt x="6115" y="47062"/>
                </a:cubicBezTo>
                <a:cubicBezTo>
                  <a:pt x="5920" y="46598"/>
                  <a:pt x="5724" y="46133"/>
                  <a:pt x="5577" y="45657"/>
                </a:cubicBezTo>
                <a:cubicBezTo>
                  <a:pt x="5699" y="45657"/>
                  <a:pt x="5724" y="45730"/>
                  <a:pt x="5760" y="45779"/>
                </a:cubicBezTo>
                <a:cubicBezTo>
                  <a:pt x="6494" y="46622"/>
                  <a:pt x="7436" y="47331"/>
                  <a:pt x="8548" y="47956"/>
                </a:cubicBezTo>
                <a:cubicBezTo>
                  <a:pt x="8939" y="48163"/>
                  <a:pt x="9331" y="48359"/>
                  <a:pt x="9759" y="48505"/>
                </a:cubicBezTo>
                <a:cubicBezTo>
                  <a:pt x="9918" y="48554"/>
                  <a:pt x="10077" y="48603"/>
                  <a:pt x="10224" y="48616"/>
                </a:cubicBezTo>
                <a:cubicBezTo>
                  <a:pt x="10267" y="48622"/>
                  <a:pt x="10306" y="48625"/>
                  <a:pt x="10342" y="48625"/>
                </a:cubicBezTo>
                <a:cubicBezTo>
                  <a:pt x="10587" y="48625"/>
                  <a:pt x="10685" y="48486"/>
                  <a:pt x="10578" y="48273"/>
                </a:cubicBezTo>
                <a:cubicBezTo>
                  <a:pt x="10505" y="48138"/>
                  <a:pt x="10395" y="48004"/>
                  <a:pt x="10285" y="47882"/>
                </a:cubicBezTo>
                <a:cubicBezTo>
                  <a:pt x="9942" y="47515"/>
                  <a:pt x="9539" y="47185"/>
                  <a:pt x="9123" y="46867"/>
                </a:cubicBezTo>
                <a:cubicBezTo>
                  <a:pt x="8573" y="46464"/>
                  <a:pt x="7974" y="46097"/>
                  <a:pt x="7387" y="45730"/>
                </a:cubicBezTo>
                <a:cubicBezTo>
                  <a:pt x="6689" y="45301"/>
                  <a:pt x="6005" y="44861"/>
                  <a:pt x="5357" y="44409"/>
                </a:cubicBezTo>
                <a:cubicBezTo>
                  <a:pt x="5222" y="44323"/>
                  <a:pt x="5124" y="44225"/>
                  <a:pt x="5088" y="44103"/>
                </a:cubicBezTo>
                <a:cubicBezTo>
                  <a:pt x="4868" y="43296"/>
                  <a:pt x="4697" y="42489"/>
                  <a:pt x="4574" y="41695"/>
                </a:cubicBezTo>
                <a:cubicBezTo>
                  <a:pt x="4562" y="41657"/>
                  <a:pt x="4574" y="41621"/>
                  <a:pt x="4574" y="41548"/>
                </a:cubicBezTo>
                <a:cubicBezTo>
                  <a:pt x="4672" y="41670"/>
                  <a:pt x="4733" y="41743"/>
                  <a:pt x="4795" y="41829"/>
                </a:cubicBezTo>
                <a:cubicBezTo>
                  <a:pt x="5504" y="42733"/>
                  <a:pt x="6420" y="43529"/>
                  <a:pt x="7594" y="44189"/>
                </a:cubicBezTo>
                <a:cubicBezTo>
                  <a:pt x="7974" y="44409"/>
                  <a:pt x="8377" y="44592"/>
                  <a:pt x="8805" y="44752"/>
                </a:cubicBezTo>
                <a:cubicBezTo>
                  <a:pt x="9001" y="44825"/>
                  <a:pt x="9209" y="44874"/>
                  <a:pt x="9417" y="44886"/>
                </a:cubicBezTo>
                <a:cubicBezTo>
                  <a:pt x="9443" y="44888"/>
                  <a:pt x="9467" y="44889"/>
                  <a:pt x="9491" y="44889"/>
                </a:cubicBezTo>
                <a:cubicBezTo>
                  <a:pt x="9768" y="44889"/>
                  <a:pt x="9887" y="44757"/>
                  <a:pt x="9808" y="44532"/>
                </a:cubicBezTo>
                <a:cubicBezTo>
                  <a:pt x="9759" y="44372"/>
                  <a:pt x="9661" y="44214"/>
                  <a:pt x="9515" y="44079"/>
                </a:cubicBezTo>
                <a:cubicBezTo>
                  <a:pt x="9295" y="43859"/>
                  <a:pt x="9074" y="43627"/>
                  <a:pt x="8830" y="43418"/>
                </a:cubicBezTo>
                <a:cubicBezTo>
                  <a:pt x="8341" y="43003"/>
                  <a:pt x="7790" y="42636"/>
                  <a:pt x="7227" y="42293"/>
                </a:cubicBezTo>
                <a:cubicBezTo>
                  <a:pt x="7020" y="42159"/>
                  <a:pt x="6800" y="42037"/>
                  <a:pt x="6592" y="41902"/>
                </a:cubicBezTo>
                <a:cubicBezTo>
                  <a:pt x="5858" y="41462"/>
                  <a:pt x="5210" y="40961"/>
                  <a:pt x="4574" y="40447"/>
                </a:cubicBezTo>
                <a:cubicBezTo>
                  <a:pt x="4439" y="40337"/>
                  <a:pt x="4390" y="40227"/>
                  <a:pt x="4379" y="40105"/>
                </a:cubicBezTo>
                <a:cubicBezTo>
                  <a:pt x="4354" y="39371"/>
                  <a:pt x="4317" y="38637"/>
                  <a:pt x="4305" y="37904"/>
                </a:cubicBezTo>
                <a:cubicBezTo>
                  <a:pt x="4293" y="37769"/>
                  <a:pt x="4281" y="37635"/>
                  <a:pt x="4317" y="37500"/>
                </a:cubicBezTo>
                <a:cubicBezTo>
                  <a:pt x="4428" y="37537"/>
                  <a:pt x="4452" y="37597"/>
                  <a:pt x="4488" y="37659"/>
                </a:cubicBezTo>
                <a:cubicBezTo>
                  <a:pt x="4892" y="38258"/>
                  <a:pt x="5393" y="38833"/>
                  <a:pt x="5980" y="39371"/>
                </a:cubicBezTo>
                <a:cubicBezTo>
                  <a:pt x="6518" y="39872"/>
                  <a:pt x="7130" y="40325"/>
                  <a:pt x="7839" y="40692"/>
                </a:cubicBezTo>
                <a:cubicBezTo>
                  <a:pt x="8010" y="40777"/>
                  <a:pt x="8194" y="40850"/>
                  <a:pt x="8377" y="40924"/>
                </a:cubicBezTo>
                <a:cubicBezTo>
                  <a:pt x="8439" y="40948"/>
                  <a:pt x="8499" y="40973"/>
                  <a:pt x="8561" y="40985"/>
                </a:cubicBezTo>
                <a:cubicBezTo>
                  <a:pt x="8625" y="40999"/>
                  <a:pt x="8683" y="41006"/>
                  <a:pt x="8736" y="41006"/>
                </a:cubicBezTo>
                <a:cubicBezTo>
                  <a:pt x="8956" y="41006"/>
                  <a:pt x="9072" y="40887"/>
                  <a:pt x="9013" y="40679"/>
                </a:cubicBezTo>
                <a:cubicBezTo>
                  <a:pt x="8977" y="40570"/>
                  <a:pt x="8915" y="40459"/>
                  <a:pt x="8830" y="40349"/>
                </a:cubicBezTo>
                <a:cubicBezTo>
                  <a:pt x="8719" y="40214"/>
                  <a:pt x="8585" y="40068"/>
                  <a:pt x="8450" y="39934"/>
                </a:cubicBezTo>
                <a:cubicBezTo>
                  <a:pt x="7925" y="39407"/>
                  <a:pt x="7325" y="38906"/>
                  <a:pt x="6702" y="38429"/>
                </a:cubicBezTo>
                <a:cubicBezTo>
                  <a:pt x="6176" y="38038"/>
                  <a:pt x="5651" y="37635"/>
                  <a:pt x="5137" y="37243"/>
                </a:cubicBezTo>
                <a:cubicBezTo>
                  <a:pt x="4917" y="37072"/>
                  <a:pt x="4721" y="36888"/>
                  <a:pt x="4501" y="36717"/>
                </a:cubicBezTo>
                <a:cubicBezTo>
                  <a:pt x="4366" y="36595"/>
                  <a:pt x="4305" y="36485"/>
                  <a:pt x="4317" y="36350"/>
                </a:cubicBezTo>
                <a:cubicBezTo>
                  <a:pt x="4354" y="35763"/>
                  <a:pt x="4390" y="35165"/>
                  <a:pt x="4428" y="34578"/>
                </a:cubicBezTo>
                <a:cubicBezTo>
                  <a:pt x="4439" y="34467"/>
                  <a:pt x="4452" y="34357"/>
                  <a:pt x="4464" y="34222"/>
                </a:cubicBezTo>
                <a:cubicBezTo>
                  <a:pt x="4599" y="34284"/>
                  <a:pt x="4648" y="34369"/>
                  <a:pt x="4697" y="34443"/>
                </a:cubicBezTo>
                <a:cubicBezTo>
                  <a:pt x="5100" y="34883"/>
                  <a:pt x="5553" y="35287"/>
                  <a:pt x="6091" y="35641"/>
                </a:cubicBezTo>
                <a:cubicBezTo>
                  <a:pt x="6824" y="36118"/>
                  <a:pt x="7619" y="36461"/>
                  <a:pt x="8475" y="36681"/>
                </a:cubicBezTo>
                <a:cubicBezTo>
                  <a:pt x="8610" y="36717"/>
                  <a:pt x="8744" y="36741"/>
                  <a:pt x="8879" y="36754"/>
                </a:cubicBezTo>
                <a:cubicBezTo>
                  <a:pt x="8919" y="36759"/>
                  <a:pt x="8957" y="36762"/>
                  <a:pt x="8994" y="36762"/>
                </a:cubicBezTo>
                <a:cubicBezTo>
                  <a:pt x="9048" y="36762"/>
                  <a:pt x="9102" y="36756"/>
                  <a:pt x="9160" y="36741"/>
                </a:cubicBezTo>
                <a:cubicBezTo>
                  <a:pt x="9368" y="36705"/>
                  <a:pt x="9441" y="36570"/>
                  <a:pt x="9319" y="36387"/>
                </a:cubicBezTo>
                <a:cubicBezTo>
                  <a:pt x="9257" y="36301"/>
                  <a:pt x="9172" y="36216"/>
                  <a:pt x="9086" y="36143"/>
                </a:cubicBezTo>
                <a:cubicBezTo>
                  <a:pt x="8915" y="36008"/>
                  <a:pt x="8744" y="35886"/>
                  <a:pt x="8561" y="35763"/>
                </a:cubicBezTo>
                <a:cubicBezTo>
                  <a:pt x="7925" y="35347"/>
                  <a:pt x="7240" y="34981"/>
                  <a:pt x="6555" y="34626"/>
                </a:cubicBezTo>
                <a:cubicBezTo>
                  <a:pt x="5920" y="34284"/>
                  <a:pt x="5308" y="33917"/>
                  <a:pt x="4721" y="33538"/>
                </a:cubicBezTo>
                <a:cubicBezTo>
                  <a:pt x="4672" y="33489"/>
                  <a:pt x="4611" y="33453"/>
                  <a:pt x="4550" y="33404"/>
                </a:cubicBezTo>
                <a:cubicBezTo>
                  <a:pt x="4635" y="32548"/>
                  <a:pt x="4770" y="31703"/>
                  <a:pt x="4904" y="30860"/>
                </a:cubicBezTo>
                <a:cubicBezTo>
                  <a:pt x="4917" y="30811"/>
                  <a:pt x="4941" y="30762"/>
                  <a:pt x="4977" y="30701"/>
                </a:cubicBezTo>
                <a:cubicBezTo>
                  <a:pt x="5039" y="30762"/>
                  <a:pt x="5100" y="30811"/>
                  <a:pt x="5149" y="30872"/>
                </a:cubicBezTo>
                <a:cubicBezTo>
                  <a:pt x="6005" y="31826"/>
                  <a:pt x="7118" y="32608"/>
                  <a:pt x="8401" y="33232"/>
                </a:cubicBezTo>
                <a:cubicBezTo>
                  <a:pt x="8744" y="33391"/>
                  <a:pt x="9086" y="33526"/>
                  <a:pt x="9466" y="33587"/>
                </a:cubicBezTo>
                <a:cubicBezTo>
                  <a:pt x="9555" y="33604"/>
                  <a:pt x="9651" y="33616"/>
                  <a:pt x="9743" y="33616"/>
                </a:cubicBezTo>
                <a:cubicBezTo>
                  <a:pt x="9778" y="33616"/>
                  <a:pt x="9811" y="33614"/>
                  <a:pt x="9844" y="33611"/>
                </a:cubicBezTo>
                <a:cubicBezTo>
                  <a:pt x="10089" y="33587"/>
                  <a:pt x="10200" y="33440"/>
                  <a:pt x="10126" y="33244"/>
                </a:cubicBezTo>
                <a:cubicBezTo>
                  <a:pt x="10077" y="33135"/>
                  <a:pt x="10016" y="33024"/>
                  <a:pt x="9918" y="32939"/>
                </a:cubicBezTo>
                <a:cubicBezTo>
                  <a:pt x="9771" y="32779"/>
                  <a:pt x="9588" y="32621"/>
                  <a:pt x="9404" y="32486"/>
                </a:cubicBezTo>
                <a:cubicBezTo>
                  <a:pt x="8891" y="32107"/>
                  <a:pt x="8341" y="31777"/>
                  <a:pt x="7754" y="31496"/>
                </a:cubicBezTo>
                <a:cubicBezTo>
                  <a:pt x="6885" y="31080"/>
                  <a:pt x="6091" y="30603"/>
                  <a:pt x="5344" y="30077"/>
                </a:cubicBezTo>
                <a:cubicBezTo>
                  <a:pt x="5320" y="30053"/>
                  <a:pt x="5295" y="30029"/>
                  <a:pt x="5259" y="30016"/>
                </a:cubicBezTo>
                <a:cubicBezTo>
                  <a:pt x="5112" y="29942"/>
                  <a:pt x="5088" y="29845"/>
                  <a:pt x="5112" y="29735"/>
                </a:cubicBezTo>
                <a:cubicBezTo>
                  <a:pt x="5186" y="29417"/>
                  <a:pt x="5235" y="29099"/>
                  <a:pt x="5308" y="28793"/>
                </a:cubicBezTo>
                <a:cubicBezTo>
                  <a:pt x="5504" y="27999"/>
                  <a:pt x="5699" y="27203"/>
                  <a:pt x="5895" y="26421"/>
                </a:cubicBezTo>
                <a:cubicBezTo>
                  <a:pt x="5907" y="26384"/>
                  <a:pt x="5920" y="26360"/>
                  <a:pt x="5944" y="26298"/>
                </a:cubicBezTo>
                <a:cubicBezTo>
                  <a:pt x="5980" y="26347"/>
                  <a:pt x="6017" y="26372"/>
                  <a:pt x="6042" y="26396"/>
                </a:cubicBezTo>
                <a:cubicBezTo>
                  <a:pt x="6078" y="26458"/>
                  <a:pt x="6115" y="26531"/>
                  <a:pt x="6151" y="26605"/>
                </a:cubicBezTo>
                <a:cubicBezTo>
                  <a:pt x="6787" y="27632"/>
                  <a:pt x="7717" y="28499"/>
                  <a:pt x="8928" y="29209"/>
                </a:cubicBezTo>
                <a:cubicBezTo>
                  <a:pt x="9086" y="29307"/>
                  <a:pt x="9246" y="29393"/>
                  <a:pt x="9417" y="29466"/>
                </a:cubicBezTo>
                <a:cubicBezTo>
                  <a:pt x="9551" y="29515"/>
                  <a:pt x="9686" y="29564"/>
                  <a:pt x="9820" y="29588"/>
                </a:cubicBezTo>
                <a:cubicBezTo>
                  <a:pt x="9863" y="29595"/>
                  <a:pt x="9904" y="29598"/>
                  <a:pt x="9941" y="29598"/>
                </a:cubicBezTo>
                <a:cubicBezTo>
                  <a:pt x="10180" y="29598"/>
                  <a:pt x="10299" y="29467"/>
                  <a:pt x="10236" y="29246"/>
                </a:cubicBezTo>
                <a:cubicBezTo>
                  <a:pt x="10200" y="29099"/>
                  <a:pt x="10126" y="28952"/>
                  <a:pt x="10004" y="28830"/>
                </a:cubicBezTo>
                <a:cubicBezTo>
                  <a:pt x="9869" y="28671"/>
                  <a:pt x="9710" y="28524"/>
                  <a:pt x="9539" y="28390"/>
                </a:cubicBezTo>
                <a:cubicBezTo>
                  <a:pt x="9062" y="27999"/>
                  <a:pt x="8561" y="27632"/>
                  <a:pt x="8072" y="27265"/>
                </a:cubicBezTo>
                <a:cubicBezTo>
                  <a:pt x="7778" y="27032"/>
                  <a:pt x="7472" y="26812"/>
                  <a:pt x="7179" y="26592"/>
                </a:cubicBezTo>
                <a:cubicBezTo>
                  <a:pt x="6836" y="26336"/>
                  <a:pt x="6543" y="26029"/>
                  <a:pt x="6237" y="25749"/>
                </a:cubicBezTo>
                <a:cubicBezTo>
                  <a:pt x="6151" y="25651"/>
                  <a:pt x="6127" y="25577"/>
                  <a:pt x="6151" y="25467"/>
                </a:cubicBezTo>
                <a:cubicBezTo>
                  <a:pt x="6360" y="24819"/>
                  <a:pt x="6555" y="24171"/>
                  <a:pt x="6763" y="23510"/>
                </a:cubicBezTo>
                <a:cubicBezTo>
                  <a:pt x="6824" y="23315"/>
                  <a:pt x="6885" y="23119"/>
                  <a:pt x="6947" y="22936"/>
                </a:cubicBezTo>
                <a:cubicBezTo>
                  <a:pt x="6956" y="22935"/>
                  <a:pt x="6965" y="22935"/>
                  <a:pt x="6973" y="22935"/>
                </a:cubicBezTo>
                <a:cubicBezTo>
                  <a:pt x="7069" y="22935"/>
                  <a:pt x="7070" y="23000"/>
                  <a:pt x="7081" y="23034"/>
                </a:cubicBezTo>
                <a:cubicBezTo>
                  <a:pt x="7350" y="23584"/>
                  <a:pt x="7729" y="24097"/>
                  <a:pt x="8157" y="24599"/>
                </a:cubicBezTo>
                <a:cubicBezTo>
                  <a:pt x="8768" y="25296"/>
                  <a:pt x="9564" y="25809"/>
                  <a:pt x="10505" y="26176"/>
                </a:cubicBezTo>
                <a:cubicBezTo>
                  <a:pt x="10689" y="26249"/>
                  <a:pt x="10884" y="26311"/>
                  <a:pt x="11080" y="26347"/>
                </a:cubicBezTo>
                <a:cubicBezTo>
                  <a:pt x="11155" y="26362"/>
                  <a:pt x="11223" y="26369"/>
                  <a:pt x="11285" y="26369"/>
                </a:cubicBezTo>
                <a:cubicBezTo>
                  <a:pt x="11636" y="26369"/>
                  <a:pt x="11766" y="26142"/>
                  <a:pt x="11569" y="25809"/>
                </a:cubicBezTo>
                <a:cubicBezTo>
                  <a:pt x="11507" y="25687"/>
                  <a:pt x="11410" y="25553"/>
                  <a:pt x="11300" y="25455"/>
                </a:cubicBezTo>
                <a:cubicBezTo>
                  <a:pt x="11092" y="25247"/>
                  <a:pt x="10872" y="25051"/>
                  <a:pt x="10651" y="24855"/>
                </a:cubicBezTo>
                <a:cubicBezTo>
                  <a:pt x="10126" y="24428"/>
                  <a:pt x="9575" y="24037"/>
                  <a:pt x="9013" y="23645"/>
                </a:cubicBezTo>
                <a:cubicBezTo>
                  <a:pt x="8390" y="23217"/>
                  <a:pt x="7839" y="22740"/>
                  <a:pt x="7387" y="22202"/>
                </a:cubicBezTo>
                <a:cubicBezTo>
                  <a:pt x="7314" y="22104"/>
                  <a:pt x="7265" y="22018"/>
                  <a:pt x="7301" y="21909"/>
                </a:cubicBezTo>
                <a:cubicBezTo>
                  <a:pt x="7643" y="20991"/>
                  <a:pt x="7974" y="20075"/>
                  <a:pt x="8365" y="19170"/>
                </a:cubicBezTo>
                <a:cubicBezTo>
                  <a:pt x="8390" y="19121"/>
                  <a:pt x="8426" y="19072"/>
                  <a:pt x="8475" y="18974"/>
                </a:cubicBezTo>
                <a:cubicBezTo>
                  <a:pt x="8512" y="19059"/>
                  <a:pt x="8548" y="19108"/>
                  <a:pt x="8561" y="19157"/>
                </a:cubicBezTo>
                <a:cubicBezTo>
                  <a:pt x="8879" y="19964"/>
                  <a:pt x="9429" y="20686"/>
                  <a:pt x="10113" y="21346"/>
                </a:cubicBezTo>
                <a:cubicBezTo>
                  <a:pt x="10456" y="21664"/>
                  <a:pt x="10835" y="21945"/>
                  <a:pt x="11287" y="22165"/>
                </a:cubicBezTo>
                <a:cubicBezTo>
                  <a:pt x="11410" y="22227"/>
                  <a:pt x="11532" y="22276"/>
                  <a:pt x="11667" y="22325"/>
                </a:cubicBezTo>
                <a:cubicBezTo>
                  <a:pt x="11740" y="22349"/>
                  <a:pt x="11814" y="22361"/>
                  <a:pt x="11887" y="22373"/>
                </a:cubicBezTo>
                <a:cubicBezTo>
                  <a:pt x="11899" y="22374"/>
                  <a:pt x="11911" y="22374"/>
                  <a:pt x="11922" y="22374"/>
                </a:cubicBezTo>
                <a:cubicBezTo>
                  <a:pt x="12147" y="22374"/>
                  <a:pt x="12289" y="22266"/>
                  <a:pt x="12266" y="22067"/>
                </a:cubicBezTo>
                <a:cubicBezTo>
                  <a:pt x="12254" y="21945"/>
                  <a:pt x="12217" y="21835"/>
                  <a:pt x="12156" y="21725"/>
                </a:cubicBezTo>
                <a:cubicBezTo>
                  <a:pt x="12046" y="21529"/>
                  <a:pt x="11923" y="21334"/>
                  <a:pt x="11776" y="21151"/>
                </a:cubicBezTo>
                <a:cubicBezTo>
                  <a:pt x="11532" y="20869"/>
                  <a:pt x="11287" y="20588"/>
                  <a:pt x="11018" y="20319"/>
                </a:cubicBezTo>
                <a:cubicBezTo>
                  <a:pt x="10774" y="20075"/>
                  <a:pt x="10505" y="19830"/>
                  <a:pt x="10236" y="19597"/>
                </a:cubicBezTo>
                <a:cubicBezTo>
                  <a:pt x="9784" y="19194"/>
                  <a:pt x="9368" y="18778"/>
                  <a:pt x="8977" y="18338"/>
                </a:cubicBezTo>
                <a:cubicBezTo>
                  <a:pt x="8928" y="18289"/>
                  <a:pt x="8879" y="18228"/>
                  <a:pt x="8842" y="18179"/>
                </a:cubicBezTo>
                <a:cubicBezTo>
                  <a:pt x="8928" y="17812"/>
                  <a:pt x="9882" y="15892"/>
                  <a:pt x="10529" y="14743"/>
                </a:cubicBezTo>
                <a:cubicBezTo>
                  <a:pt x="10554" y="14694"/>
                  <a:pt x="10566" y="14621"/>
                  <a:pt x="10664" y="14596"/>
                </a:cubicBezTo>
                <a:cubicBezTo>
                  <a:pt x="10713" y="14681"/>
                  <a:pt x="10700" y="14767"/>
                  <a:pt x="10700" y="14841"/>
                </a:cubicBezTo>
                <a:cubicBezTo>
                  <a:pt x="10786" y="15855"/>
                  <a:pt x="11178" y="16797"/>
                  <a:pt x="11850" y="17678"/>
                </a:cubicBezTo>
                <a:cubicBezTo>
                  <a:pt x="12046" y="17922"/>
                  <a:pt x="12266" y="18167"/>
                  <a:pt x="12523" y="18387"/>
                </a:cubicBezTo>
                <a:cubicBezTo>
                  <a:pt x="12681" y="18509"/>
                  <a:pt x="12841" y="18619"/>
                  <a:pt x="13012" y="18717"/>
                </a:cubicBezTo>
                <a:cubicBezTo>
                  <a:pt x="13097" y="18766"/>
                  <a:pt x="13208" y="18803"/>
                  <a:pt x="13306" y="18814"/>
                </a:cubicBezTo>
                <a:cubicBezTo>
                  <a:pt x="13324" y="18817"/>
                  <a:pt x="13342" y="18818"/>
                  <a:pt x="13360" y="18818"/>
                </a:cubicBezTo>
                <a:cubicBezTo>
                  <a:pt x="13512" y="18818"/>
                  <a:pt x="13611" y="18725"/>
                  <a:pt x="13611" y="18583"/>
                </a:cubicBezTo>
                <a:cubicBezTo>
                  <a:pt x="13611" y="18497"/>
                  <a:pt x="13599" y="18423"/>
                  <a:pt x="13562" y="18350"/>
                </a:cubicBezTo>
                <a:cubicBezTo>
                  <a:pt x="13501" y="18203"/>
                  <a:pt x="13428" y="18056"/>
                  <a:pt x="13342" y="17922"/>
                </a:cubicBezTo>
                <a:cubicBezTo>
                  <a:pt x="13085" y="17507"/>
                  <a:pt x="12816" y="17102"/>
                  <a:pt x="12559" y="16687"/>
                </a:cubicBezTo>
                <a:cubicBezTo>
                  <a:pt x="12352" y="16357"/>
                  <a:pt x="12143" y="16015"/>
                  <a:pt x="11960" y="15684"/>
                </a:cubicBezTo>
                <a:cubicBezTo>
                  <a:pt x="11765" y="15330"/>
                  <a:pt x="11630" y="14963"/>
                  <a:pt x="11556" y="14596"/>
                </a:cubicBezTo>
                <a:cubicBezTo>
                  <a:pt x="11496" y="14229"/>
                  <a:pt x="11447" y="13862"/>
                  <a:pt x="11385" y="13496"/>
                </a:cubicBezTo>
                <a:cubicBezTo>
                  <a:pt x="11361" y="13349"/>
                  <a:pt x="11385" y="13214"/>
                  <a:pt x="11471" y="13080"/>
                </a:cubicBezTo>
                <a:cubicBezTo>
                  <a:pt x="11752" y="12640"/>
                  <a:pt x="12009" y="12187"/>
                  <a:pt x="12290" y="11746"/>
                </a:cubicBezTo>
                <a:cubicBezTo>
                  <a:pt x="12608" y="11246"/>
                  <a:pt x="12939" y="10756"/>
                  <a:pt x="13257" y="10255"/>
                </a:cubicBezTo>
                <a:cubicBezTo>
                  <a:pt x="13281" y="10230"/>
                  <a:pt x="13293" y="10218"/>
                  <a:pt x="13317" y="10181"/>
                </a:cubicBezTo>
                <a:cubicBezTo>
                  <a:pt x="13366" y="10255"/>
                  <a:pt x="13342" y="10316"/>
                  <a:pt x="13330" y="10377"/>
                </a:cubicBezTo>
                <a:cubicBezTo>
                  <a:pt x="13232" y="10952"/>
                  <a:pt x="13195" y="11526"/>
                  <a:pt x="13232" y="12102"/>
                </a:cubicBezTo>
                <a:cubicBezTo>
                  <a:pt x="13281" y="12725"/>
                  <a:pt x="13415" y="13324"/>
                  <a:pt x="13660" y="13911"/>
                </a:cubicBezTo>
                <a:cubicBezTo>
                  <a:pt x="13806" y="14254"/>
                  <a:pt x="14002" y="14583"/>
                  <a:pt x="14235" y="14890"/>
                </a:cubicBezTo>
                <a:cubicBezTo>
                  <a:pt x="14393" y="15073"/>
                  <a:pt x="14553" y="15256"/>
                  <a:pt x="14773" y="15390"/>
                </a:cubicBezTo>
                <a:cubicBezTo>
                  <a:pt x="14883" y="15452"/>
                  <a:pt x="15005" y="15513"/>
                  <a:pt x="15140" y="15550"/>
                </a:cubicBezTo>
                <a:cubicBezTo>
                  <a:pt x="15187" y="15564"/>
                  <a:pt x="15231" y="15571"/>
                  <a:pt x="15274" y="15571"/>
                </a:cubicBezTo>
                <a:cubicBezTo>
                  <a:pt x="15409" y="15571"/>
                  <a:pt x="15520" y="15502"/>
                  <a:pt x="15605" y="15390"/>
                </a:cubicBezTo>
                <a:cubicBezTo>
                  <a:pt x="15702" y="15268"/>
                  <a:pt x="15739" y="15121"/>
                  <a:pt x="15727" y="14975"/>
                </a:cubicBezTo>
                <a:cubicBezTo>
                  <a:pt x="15727" y="14792"/>
                  <a:pt x="15702" y="14621"/>
                  <a:pt x="15678" y="14449"/>
                </a:cubicBezTo>
                <a:cubicBezTo>
                  <a:pt x="15592" y="13996"/>
                  <a:pt x="15421" y="13569"/>
                  <a:pt x="15213" y="13153"/>
                </a:cubicBezTo>
                <a:cubicBezTo>
                  <a:pt x="15115" y="12933"/>
                  <a:pt x="14993" y="12713"/>
                  <a:pt x="14883" y="12493"/>
                </a:cubicBezTo>
                <a:cubicBezTo>
                  <a:pt x="14736" y="12175"/>
                  <a:pt x="14589" y="11869"/>
                  <a:pt x="14455" y="11563"/>
                </a:cubicBezTo>
                <a:cubicBezTo>
                  <a:pt x="14284" y="11135"/>
                  <a:pt x="14162" y="10707"/>
                  <a:pt x="14088" y="10255"/>
                </a:cubicBezTo>
                <a:cubicBezTo>
                  <a:pt x="14051" y="9974"/>
                  <a:pt x="14015" y="9680"/>
                  <a:pt x="13966" y="9399"/>
                </a:cubicBezTo>
                <a:cubicBezTo>
                  <a:pt x="13953" y="9301"/>
                  <a:pt x="13978" y="9203"/>
                  <a:pt x="14039" y="9118"/>
                </a:cubicBezTo>
                <a:cubicBezTo>
                  <a:pt x="14700" y="8176"/>
                  <a:pt x="15360" y="7259"/>
                  <a:pt x="16056" y="6354"/>
                </a:cubicBezTo>
                <a:cubicBezTo>
                  <a:pt x="16069" y="6330"/>
                  <a:pt x="16105" y="6305"/>
                  <a:pt x="16118" y="6281"/>
                </a:cubicBezTo>
                <a:cubicBezTo>
                  <a:pt x="16179" y="6305"/>
                  <a:pt x="16154" y="6341"/>
                  <a:pt x="16154" y="6379"/>
                </a:cubicBezTo>
                <a:cubicBezTo>
                  <a:pt x="15983" y="7148"/>
                  <a:pt x="15922" y="7931"/>
                  <a:pt x="15959" y="8714"/>
                </a:cubicBezTo>
                <a:cubicBezTo>
                  <a:pt x="15996" y="9264"/>
                  <a:pt x="16094" y="9790"/>
                  <a:pt x="16289" y="10316"/>
                </a:cubicBezTo>
                <a:cubicBezTo>
                  <a:pt x="16412" y="10597"/>
                  <a:pt x="16546" y="10890"/>
                  <a:pt x="16741" y="11135"/>
                </a:cubicBezTo>
                <a:cubicBezTo>
                  <a:pt x="16839" y="11257"/>
                  <a:pt x="16961" y="11380"/>
                  <a:pt x="17084" y="11477"/>
                </a:cubicBezTo>
                <a:cubicBezTo>
                  <a:pt x="17170" y="11551"/>
                  <a:pt x="17279" y="11600"/>
                  <a:pt x="17402" y="11637"/>
                </a:cubicBezTo>
                <a:cubicBezTo>
                  <a:pt x="17464" y="11658"/>
                  <a:pt x="17524" y="11669"/>
                  <a:pt x="17580" y="11669"/>
                </a:cubicBezTo>
                <a:cubicBezTo>
                  <a:pt x="17747" y="11669"/>
                  <a:pt x="17886" y="11578"/>
                  <a:pt x="17977" y="11404"/>
                </a:cubicBezTo>
                <a:cubicBezTo>
                  <a:pt x="18062" y="11233"/>
                  <a:pt x="18099" y="11050"/>
                  <a:pt x="18099" y="10854"/>
                </a:cubicBezTo>
                <a:cubicBezTo>
                  <a:pt x="18099" y="10621"/>
                  <a:pt x="18062" y="10401"/>
                  <a:pt x="18001" y="10181"/>
                </a:cubicBezTo>
                <a:cubicBezTo>
                  <a:pt x="17903" y="9827"/>
                  <a:pt x="17768" y="9472"/>
                  <a:pt x="17634" y="9129"/>
                </a:cubicBezTo>
                <a:cubicBezTo>
                  <a:pt x="17463" y="8726"/>
                  <a:pt x="17304" y="8322"/>
                  <a:pt x="17145" y="7919"/>
                </a:cubicBezTo>
                <a:cubicBezTo>
                  <a:pt x="16864" y="7186"/>
                  <a:pt x="16741" y="6427"/>
                  <a:pt x="16692" y="5657"/>
                </a:cubicBezTo>
                <a:cubicBezTo>
                  <a:pt x="16692" y="5547"/>
                  <a:pt x="16717" y="5461"/>
                  <a:pt x="16790" y="5376"/>
                </a:cubicBezTo>
                <a:cubicBezTo>
                  <a:pt x="17341" y="4629"/>
                  <a:pt x="17891" y="3884"/>
                  <a:pt x="18429" y="3138"/>
                </a:cubicBezTo>
                <a:cubicBezTo>
                  <a:pt x="19053" y="2257"/>
                  <a:pt x="19676" y="1365"/>
                  <a:pt x="20300" y="472"/>
                </a:cubicBezTo>
                <a:lnTo>
                  <a:pt x="20447" y="252"/>
                </a:lnTo>
                <a:cubicBezTo>
                  <a:pt x="20459" y="215"/>
                  <a:pt x="20496" y="166"/>
                  <a:pt x="20496" y="129"/>
                </a:cubicBezTo>
                <a:cubicBezTo>
                  <a:pt x="20508" y="93"/>
                  <a:pt x="20496" y="44"/>
                  <a:pt x="20471" y="20"/>
                </a:cubicBezTo>
                <a:cubicBezTo>
                  <a:pt x="20465" y="7"/>
                  <a:pt x="20447" y="1"/>
                  <a:pt x="204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7"/>
          <p:cNvSpPr/>
          <p:nvPr/>
        </p:nvSpPr>
        <p:spPr>
          <a:xfrm rot="1283034" flipH="1">
            <a:off x="-324417" y="3788950"/>
            <a:ext cx="1913109" cy="2393629"/>
          </a:xfrm>
          <a:custGeom>
            <a:avLst/>
            <a:gdLst/>
            <a:ahLst/>
            <a:cxnLst/>
            <a:rect l="l" t="t" r="r" b="b"/>
            <a:pathLst>
              <a:path w="22343" h="27956" extrusionOk="0">
                <a:moveTo>
                  <a:pt x="13008" y="0"/>
                </a:moveTo>
                <a:cubicBezTo>
                  <a:pt x="12979" y="0"/>
                  <a:pt x="12951" y="13"/>
                  <a:pt x="12939" y="37"/>
                </a:cubicBezTo>
                <a:cubicBezTo>
                  <a:pt x="12915" y="99"/>
                  <a:pt x="12902" y="148"/>
                  <a:pt x="12890" y="197"/>
                </a:cubicBezTo>
                <a:cubicBezTo>
                  <a:pt x="12853" y="355"/>
                  <a:pt x="12828" y="502"/>
                  <a:pt x="12804" y="661"/>
                </a:cubicBezTo>
                <a:cubicBezTo>
                  <a:pt x="12646" y="1713"/>
                  <a:pt x="12572" y="2776"/>
                  <a:pt x="12499" y="3841"/>
                </a:cubicBezTo>
                <a:cubicBezTo>
                  <a:pt x="12450" y="4513"/>
                  <a:pt x="12413" y="5186"/>
                  <a:pt x="12376" y="5858"/>
                </a:cubicBezTo>
                <a:cubicBezTo>
                  <a:pt x="12328" y="6702"/>
                  <a:pt x="12230" y="7545"/>
                  <a:pt x="12107" y="8390"/>
                </a:cubicBezTo>
                <a:cubicBezTo>
                  <a:pt x="11997" y="9221"/>
                  <a:pt x="11899" y="10040"/>
                  <a:pt x="11790" y="10872"/>
                </a:cubicBezTo>
                <a:cubicBezTo>
                  <a:pt x="11765" y="11067"/>
                  <a:pt x="11703" y="11238"/>
                  <a:pt x="11606" y="11410"/>
                </a:cubicBezTo>
                <a:cubicBezTo>
                  <a:pt x="11606" y="11373"/>
                  <a:pt x="11594" y="11325"/>
                  <a:pt x="11594" y="11276"/>
                </a:cubicBezTo>
                <a:cubicBezTo>
                  <a:pt x="11508" y="9955"/>
                  <a:pt x="11337" y="8659"/>
                  <a:pt x="11129" y="7362"/>
                </a:cubicBezTo>
                <a:cubicBezTo>
                  <a:pt x="10994" y="6531"/>
                  <a:pt x="10811" y="5724"/>
                  <a:pt x="10529" y="4929"/>
                </a:cubicBezTo>
                <a:cubicBezTo>
                  <a:pt x="10383" y="4537"/>
                  <a:pt x="10236" y="4146"/>
                  <a:pt x="10040" y="3779"/>
                </a:cubicBezTo>
                <a:cubicBezTo>
                  <a:pt x="9820" y="3400"/>
                  <a:pt x="9576" y="3045"/>
                  <a:pt x="9319" y="2716"/>
                </a:cubicBezTo>
                <a:cubicBezTo>
                  <a:pt x="9307" y="2691"/>
                  <a:pt x="9295" y="2678"/>
                  <a:pt x="9282" y="2667"/>
                </a:cubicBezTo>
                <a:cubicBezTo>
                  <a:pt x="9253" y="2637"/>
                  <a:pt x="9218" y="2622"/>
                  <a:pt x="9185" y="2622"/>
                </a:cubicBezTo>
                <a:cubicBezTo>
                  <a:pt x="9148" y="2622"/>
                  <a:pt x="9112" y="2640"/>
                  <a:pt x="9087" y="2678"/>
                </a:cubicBezTo>
                <a:cubicBezTo>
                  <a:pt x="9062" y="2716"/>
                  <a:pt x="9038" y="2752"/>
                  <a:pt x="9038" y="2801"/>
                </a:cubicBezTo>
                <a:cubicBezTo>
                  <a:pt x="9013" y="2862"/>
                  <a:pt x="9013" y="2923"/>
                  <a:pt x="9001" y="2985"/>
                </a:cubicBezTo>
                <a:cubicBezTo>
                  <a:pt x="8953" y="3400"/>
                  <a:pt x="8977" y="3816"/>
                  <a:pt x="9026" y="4232"/>
                </a:cubicBezTo>
                <a:cubicBezTo>
                  <a:pt x="9062" y="4623"/>
                  <a:pt x="9148" y="4990"/>
                  <a:pt x="9222" y="5369"/>
                </a:cubicBezTo>
                <a:cubicBezTo>
                  <a:pt x="9453" y="6469"/>
                  <a:pt x="9809" y="7534"/>
                  <a:pt x="10187" y="8597"/>
                </a:cubicBezTo>
                <a:cubicBezTo>
                  <a:pt x="10529" y="9564"/>
                  <a:pt x="10896" y="10517"/>
                  <a:pt x="11312" y="11471"/>
                </a:cubicBezTo>
                <a:cubicBezTo>
                  <a:pt x="11361" y="11594"/>
                  <a:pt x="11423" y="11728"/>
                  <a:pt x="11472" y="11850"/>
                </a:cubicBezTo>
                <a:cubicBezTo>
                  <a:pt x="11385" y="12156"/>
                  <a:pt x="11092" y="12926"/>
                  <a:pt x="10982" y="13085"/>
                </a:cubicBezTo>
                <a:cubicBezTo>
                  <a:pt x="10970" y="13037"/>
                  <a:pt x="10945" y="12999"/>
                  <a:pt x="10934" y="12963"/>
                </a:cubicBezTo>
                <a:cubicBezTo>
                  <a:pt x="10701" y="12290"/>
                  <a:pt x="10420" y="11642"/>
                  <a:pt x="10126" y="11007"/>
                </a:cubicBezTo>
                <a:cubicBezTo>
                  <a:pt x="9845" y="10420"/>
                  <a:pt x="9527" y="9844"/>
                  <a:pt x="9197" y="9282"/>
                </a:cubicBezTo>
                <a:cubicBezTo>
                  <a:pt x="8940" y="8842"/>
                  <a:pt x="8671" y="8401"/>
                  <a:pt x="8377" y="7986"/>
                </a:cubicBezTo>
                <a:cubicBezTo>
                  <a:pt x="8219" y="7754"/>
                  <a:pt x="8035" y="7521"/>
                  <a:pt x="7864" y="7301"/>
                </a:cubicBezTo>
                <a:cubicBezTo>
                  <a:pt x="7472" y="6824"/>
                  <a:pt x="7069" y="6371"/>
                  <a:pt x="6616" y="5956"/>
                </a:cubicBezTo>
                <a:cubicBezTo>
                  <a:pt x="6298" y="5662"/>
                  <a:pt x="5944" y="5406"/>
                  <a:pt x="5540" y="5210"/>
                </a:cubicBezTo>
                <a:cubicBezTo>
                  <a:pt x="5517" y="5195"/>
                  <a:pt x="5493" y="5174"/>
                  <a:pt x="5463" y="5174"/>
                </a:cubicBezTo>
                <a:cubicBezTo>
                  <a:pt x="5447" y="5174"/>
                  <a:pt x="5428" y="5180"/>
                  <a:pt x="5406" y="5198"/>
                </a:cubicBezTo>
                <a:cubicBezTo>
                  <a:pt x="5394" y="5284"/>
                  <a:pt x="5418" y="5357"/>
                  <a:pt x="5431" y="5442"/>
                </a:cubicBezTo>
                <a:cubicBezTo>
                  <a:pt x="5540" y="5931"/>
                  <a:pt x="5749" y="6396"/>
                  <a:pt x="5981" y="6824"/>
                </a:cubicBezTo>
                <a:cubicBezTo>
                  <a:pt x="6225" y="7265"/>
                  <a:pt x="6494" y="7705"/>
                  <a:pt x="6739" y="8145"/>
                </a:cubicBezTo>
                <a:cubicBezTo>
                  <a:pt x="7106" y="8768"/>
                  <a:pt x="7521" y="9368"/>
                  <a:pt x="7962" y="9955"/>
                </a:cubicBezTo>
                <a:cubicBezTo>
                  <a:pt x="8377" y="10529"/>
                  <a:pt x="8793" y="11104"/>
                  <a:pt x="9222" y="11679"/>
                </a:cubicBezTo>
                <a:cubicBezTo>
                  <a:pt x="9539" y="12107"/>
                  <a:pt x="9882" y="12498"/>
                  <a:pt x="10249" y="12890"/>
                </a:cubicBezTo>
                <a:cubicBezTo>
                  <a:pt x="10432" y="13097"/>
                  <a:pt x="10616" y="13281"/>
                  <a:pt x="10823" y="13488"/>
                </a:cubicBezTo>
                <a:cubicBezTo>
                  <a:pt x="10750" y="13697"/>
                  <a:pt x="10652" y="13893"/>
                  <a:pt x="10554" y="14100"/>
                </a:cubicBezTo>
                <a:cubicBezTo>
                  <a:pt x="10469" y="14308"/>
                  <a:pt x="10371" y="14504"/>
                  <a:pt x="10273" y="14711"/>
                </a:cubicBezTo>
                <a:cubicBezTo>
                  <a:pt x="10249" y="14700"/>
                  <a:pt x="10224" y="14687"/>
                  <a:pt x="10224" y="14675"/>
                </a:cubicBezTo>
                <a:cubicBezTo>
                  <a:pt x="10029" y="14296"/>
                  <a:pt x="9784" y="13929"/>
                  <a:pt x="9551" y="13575"/>
                </a:cubicBezTo>
                <a:cubicBezTo>
                  <a:pt x="9307" y="13183"/>
                  <a:pt x="9050" y="12792"/>
                  <a:pt x="8793" y="12401"/>
                </a:cubicBezTo>
                <a:cubicBezTo>
                  <a:pt x="8317" y="11716"/>
                  <a:pt x="7827" y="11043"/>
                  <a:pt x="7289" y="10420"/>
                </a:cubicBezTo>
                <a:cubicBezTo>
                  <a:pt x="6763" y="9795"/>
                  <a:pt x="6201" y="9221"/>
                  <a:pt x="5589" y="8683"/>
                </a:cubicBezTo>
                <a:cubicBezTo>
                  <a:pt x="5015" y="8157"/>
                  <a:pt x="4391" y="7692"/>
                  <a:pt x="3694" y="7325"/>
                </a:cubicBezTo>
                <a:cubicBezTo>
                  <a:pt x="3499" y="7216"/>
                  <a:pt x="3303" y="7118"/>
                  <a:pt x="3095" y="7020"/>
                </a:cubicBezTo>
                <a:cubicBezTo>
                  <a:pt x="3061" y="7003"/>
                  <a:pt x="3021" y="6980"/>
                  <a:pt x="2979" y="6980"/>
                </a:cubicBezTo>
                <a:cubicBezTo>
                  <a:pt x="2961" y="6980"/>
                  <a:pt x="2942" y="6984"/>
                  <a:pt x="2923" y="6996"/>
                </a:cubicBezTo>
                <a:cubicBezTo>
                  <a:pt x="2936" y="7265"/>
                  <a:pt x="3058" y="7496"/>
                  <a:pt x="3192" y="7717"/>
                </a:cubicBezTo>
                <a:cubicBezTo>
                  <a:pt x="3548" y="8292"/>
                  <a:pt x="3963" y="8805"/>
                  <a:pt x="4404" y="9319"/>
                </a:cubicBezTo>
                <a:cubicBezTo>
                  <a:pt x="4513" y="9441"/>
                  <a:pt x="4624" y="9588"/>
                  <a:pt x="4746" y="9710"/>
                </a:cubicBezTo>
                <a:cubicBezTo>
                  <a:pt x="5015" y="10028"/>
                  <a:pt x="5296" y="10334"/>
                  <a:pt x="5577" y="10651"/>
                </a:cubicBezTo>
                <a:cubicBezTo>
                  <a:pt x="5724" y="10811"/>
                  <a:pt x="5871" y="10982"/>
                  <a:pt x="6029" y="11141"/>
                </a:cubicBezTo>
                <a:cubicBezTo>
                  <a:pt x="6347" y="11471"/>
                  <a:pt x="6678" y="11801"/>
                  <a:pt x="6996" y="12132"/>
                </a:cubicBezTo>
                <a:cubicBezTo>
                  <a:pt x="7203" y="12352"/>
                  <a:pt x="7423" y="12572"/>
                  <a:pt x="7632" y="12792"/>
                </a:cubicBezTo>
                <a:cubicBezTo>
                  <a:pt x="7950" y="13110"/>
                  <a:pt x="8268" y="13440"/>
                  <a:pt x="8586" y="13770"/>
                </a:cubicBezTo>
                <a:cubicBezTo>
                  <a:pt x="8732" y="13917"/>
                  <a:pt x="8879" y="14075"/>
                  <a:pt x="9026" y="14235"/>
                </a:cubicBezTo>
                <a:cubicBezTo>
                  <a:pt x="9331" y="14553"/>
                  <a:pt x="9637" y="14895"/>
                  <a:pt x="9980" y="15176"/>
                </a:cubicBezTo>
                <a:cubicBezTo>
                  <a:pt x="9991" y="15189"/>
                  <a:pt x="10004" y="15213"/>
                  <a:pt x="10016" y="15238"/>
                </a:cubicBezTo>
                <a:cubicBezTo>
                  <a:pt x="9955" y="15409"/>
                  <a:pt x="9869" y="15567"/>
                  <a:pt x="9784" y="15739"/>
                </a:cubicBezTo>
                <a:cubicBezTo>
                  <a:pt x="9711" y="15910"/>
                  <a:pt x="9625" y="16069"/>
                  <a:pt x="9539" y="16240"/>
                </a:cubicBezTo>
                <a:cubicBezTo>
                  <a:pt x="9453" y="16412"/>
                  <a:pt x="9368" y="16570"/>
                  <a:pt x="9282" y="16741"/>
                </a:cubicBezTo>
                <a:cubicBezTo>
                  <a:pt x="9197" y="16901"/>
                  <a:pt x="9124" y="17072"/>
                  <a:pt x="9013" y="17230"/>
                </a:cubicBezTo>
                <a:cubicBezTo>
                  <a:pt x="8989" y="17206"/>
                  <a:pt x="8977" y="17194"/>
                  <a:pt x="8977" y="17181"/>
                </a:cubicBezTo>
                <a:cubicBezTo>
                  <a:pt x="8720" y="16656"/>
                  <a:pt x="8414" y="16167"/>
                  <a:pt x="8121" y="15665"/>
                </a:cubicBezTo>
                <a:cubicBezTo>
                  <a:pt x="7937" y="15347"/>
                  <a:pt x="7754" y="15018"/>
                  <a:pt x="7558" y="14700"/>
                </a:cubicBezTo>
                <a:cubicBezTo>
                  <a:pt x="7216" y="14113"/>
                  <a:pt x="6885" y="13526"/>
                  <a:pt x="6531" y="12963"/>
                </a:cubicBezTo>
                <a:cubicBezTo>
                  <a:pt x="6238" y="12474"/>
                  <a:pt x="5932" y="11997"/>
                  <a:pt x="5614" y="11532"/>
                </a:cubicBezTo>
                <a:cubicBezTo>
                  <a:pt x="5125" y="10798"/>
                  <a:pt x="4611" y="10089"/>
                  <a:pt x="4024" y="9417"/>
                </a:cubicBezTo>
                <a:cubicBezTo>
                  <a:pt x="3817" y="9184"/>
                  <a:pt x="3584" y="8939"/>
                  <a:pt x="3364" y="8708"/>
                </a:cubicBezTo>
                <a:cubicBezTo>
                  <a:pt x="3339" y="8670"/>
                  <a:pt x="3303" y="8646"/>
                  <a:pt x="3278" y="8622"/>
                </a:cubicBezTo>
                <a:cubicBezTo>
                  <a:pt x="3238" y="8593"/>
                  <a:pt x="3200" y="8580"/>
                  <a:pt x="3166" y="8580"/>
                </a:cubicBezTo>
                <a:cubicBezTo>
                  <a:pt x="3099" y="8580"/>
                  <a:pt x="3050" y="8634"/>
                  <a:pt x="3034" y="8732"/>
                </a:cubicBezTo>
                <a:cubicBezTo>
                  <a:pt x="3034" y="8805"/>
                  <a:pt x="3034" y="8879"/>
                  <a:pt x="3046" y="8952"/>
                </a:cubicBezTo>
                <a:cubicBezTo>
                  <a:pt x="3083" y="9111"/>
                  <a:pt x="3119" y="9257"/>
                  <a:pt x="3156" y="9404"/>
                </a:cubicBezTo>
                <a:cubicBezTo>
                  <a:pt x="3327" y="9979"/>
                  <a:pt x="3548" y="10542"/>
                  <a:pt x="3817" y="11067"/>
                </a:cubicBezTo>
                <a:cubicBezTo>
                  <a:pt x="3999" y="11422"/>
                  <a:pt x="4183" y="11765"/>
                  <a:pt x="4379" y="12107"/>
                </a:cubicBezTo>
                <a:cubicBezTo>
                  <a:pt x="4660" y="12596"/>
                  <a:pt x="4953" y="13085"/>
                  <a:pt x="5247" y="13575"/>
                </a:cubicBezTo>
                <a:cubicBezTo>
                  <a:pt x="5529" y="14039"/>
                  <a:pt x="5858" y="14467"/>
                  <a:pt x="6189" y="14895"/>
                </a:cubicBezTo>
                <a:cubicBezTo>
                  <a:pt x="6580" y="15409"/>
                  <a:pt x="6996" y="15885"/>
                  <a:pt x="7448" y="16350"/>
                </a:cubicBezTo>
                <a:cubicBezTo>
                  <a:pt x="7827" y="16717"/>
                  <a:pt x="8194" y="17084"/>
                  <a:pt x="8561" y="17463"/>
                </a:cubicBezTo>
                <a:cubicBezTo>
                  <a:pt x="8635" y="17537"/>
                  <a:pt x="8708" y="17597"/>
                  <a:pt x="8781" y="17671"/>
                </a:cubicBezTo>
                <a:cubicBezTo>
                  <a:pt x="8683" y="17891"/>
                  <a:pt x="8561" y="18099"/>
                  <a:pt x="8439" y="18295"/>
                </a:cubicBezTo>
                <a:cubicBezTo>
                  <a:pt x="8328" y="18502"/>
                  <a:pt x="8219" y="18698"/>
                  <a:pt x="8108" y="18906"/>
                </a:cubicBezTo>
                <a:cubicBezTo>
                  <a:pt x="7986" y="19102"/>
                  <a:pt x="7876" y="19309"/>
                  <a:pt x="7741" y="19529"/>
                </a:cubicBezTo>
                <a:cubicBezTo>
                  <a:pt x="7656" y="19432"/>
                  <a:pt x="7607" y="19334"/>
                  <a:pt x="7546" y="19236"/>
                </a:cubicBezTo>
                <a:cubicBezTo>
                  <a:pt x="7154" y="18588"/>
                  <a:pt x="6812" y="17915"/>
                  <a:pt x="6482" y="17243"/>
                </a:cubicBezTo>
                <a:cubicBezTo>
                  <a:pt x="6176" y="16643"/>
                  <a:pt x="5858" y="16045"/>
                  <a:pt x="5516" y="15469"/>
                </a:cubicBezTo>
                <a:cubicBezTo>
                  <a:pt x="5222" y="14956"/>
                  <a:pt x="4929" y="14455"/>
                  <a:pt x="4624" y="13953"/>
                </a:cubicBezTo>
                <a:cubicBezTo>
                  <a:pt x="4404" y="13575"/>
                  <a:pt x="4171" y="13208"/>
                  <a:pt x="3939" y="12841"/>
                </a:cubicBezTo>
                <a:cubicBezTo>
                  <a:pt x="3755" y="12535"/>
                  <a:pt x="3572" y="12229"/>
                  <a:pt x="3376" y="11936"/>
                </a:cubicBezTo>
                <a:cubicBezTo>
                  <a:pt x="3168" y="11618"/>
                  <a:pt x="2961" y="11312"/>
                  <a:pt x="2752" y="11007"/>
                </a:cubicBezTo>
                <a:cubicBezTo>
                  <a:pt x="2447" y="10566"/>
                  <a:pt x="2129" y="10151"/>
                  <a:pt x="1762" y="9759"/>
                </a:cubicBezTo>
                <a:cubicBezTo>
                  <a:pt x="1689" y="9673"/>
                  <a:pt x="1615" y="9600"/>
                  <a:pt x="1529" y="9515"/>
                </a:cubicBezTo>
                <a:cubicBezTo>
                  <a:pt x="1493" y="9490"/>
                  <a:pt x="1456" y="9466"/>
                  <a:pt x="1420" y="9453"/>
                </a:cubicBezTo>
                <a:cubicBezTo>
                  <a:pt x="1395" y="9444"/>
                  <a:pt x="1371" y="9439"/>
                  <a:pt x="1348" y="9439"/>
                </a:cubicBezTo>
                <a:cubicBezTo>
                  <a:pt x="1282" y="9439"/>
                  <a:pt x="1230" y="9478"/>
                  <a:pt x="1211" y="9551"/>
                </a:cubicBezTo>
                <a:cubicBezTo>
                  <a:pt x="1200" y="9613"/>
                  <a:pt x="1200" y="9673"/>
                  <a:pt x="1200" y="9735"/>
                </a:cubicBezTo>
                <a:cubicBezTo>
                  <a:pt x="1224" y="9893"/>
                  <a:pt x="1249" y="10040"/>
                  <a:pt x="1285" y="10199"/>
                </a:cubicBezTo>
                <a:cubicBezTo>
                  <a:pt x="1432" y="10774"/>
                  <a:pt x="1627" y="11349"/>
                  <a:pt x="1860" y="11899"/>
                </a:cubicBezTo>
                <a:cubicBezTo>
                  <a:pt x="2092" y="12437"/>
                  <a:pt x="2336" y="12975"/>
                  <a:pt x="2630" y="13488"/>
                </a:cubicBezTo>
                <a:cubicBezTo>
                  <a:pt x="2789" y="13770"/>
                  <a:pt x="2961" y="14051"/>
                  <a:pt x="3132" y="14333"/>
                </a:cubicBezTo>
                <a:cubicBezTo>
                  <a:pt x="3352" y="14700"/>
                  <a:pt x="3584" y="15054"/>
                  <a:pt x="3828" y="15409"/>
                </a:cubicBezTo>
                <a:lnTo>
                  <a:pt x="4195" y="15959"/>
                </a:lnTo>
                <a:cubicBezTo>
                  <a:pt x="4586" y="16472"/>
                  <a:pt x="4953" y="17010"/>
                  <a:pt x="5394" y="17488"/>
                </a:cubicBezTo>
                <a:cubicBezTo>
                  <a:pt x="5504" y="17610"/>
                  <a:pt x="5602" y="17732"/>
                  <a:pt x="5711" y="17855"/>
                </a:cubicBezTo>
                <a:cubicBezTo>
                  <a:pt x="6140" y="18393"/>
                  <a:pt x="6592" y="18906"/>
                  <a:pt x="7057" y="19407"/>
                </a:cubicBezTo>
                <a:cubicBezTo>
                  <a:pt x="7167" y="19542"/>
                  <a:pt x="7301" y="19664"/>
                  <a:pt x="7423" y="19787"/>
                </a:cubicBezTo>
                <a:cubicBezTo>
                  <a:pt x="7448" y="19811"/>
                  <a:pt x="7485" y="19847"/>
                  <a:pt x="7510" y="19884"/>
                </a:cubicBezTo>
                <a:cubicBezTo>
                  <a:pt x="7448" y="20056"/>
                  <a:pt x="7338" y="20202"/>
                  <a:pt x="7252" y="20349"/>
                </a:cubicBezTo>
                <a:cubicBezTo>
                  <a:pt x="7154" y="20508"/>
                  <a:pt x="7057" y="20654"/>
                  <a:pt x="6959" y="20814"/>
                </a:cubicBezTo>
                <a:cubicBezTo>
                  <a:pt x="6951" y="20815"/>
                  <a:pt x="6944" y="20816"/>
                  <a:pt x="6937" y="20816"/>
                </a:cubicBezTo>
                <a:cubicBezTo>
                  <a:pt x="6875" y="20816"/>
                  <a:pt x="6830" y="20773"/>
                  <a:pt x="6776" y="20740"/>
                </a:cubicBezTo>
                <a:cubicBezTo>
                  <a:pt x="6274" y="20459"/>
                  <a:pt x="5809" y="20154"/>
                  <a:pt x="5357" y="19811"/>
                </a:cubicBezTo>
                <a:cubicBezTo>
                  <a:pt x="4807" y="19383"/>
                  <a:pt x="4281" y="18931"/>
                  <a:pt x="3779" y="18453"/>
                </a:cubicBezTo>
                <a:cubicBezTo>
                  <a:pt x="3425" y="18111"/>
                  <a:pt x="3058" y="17768"/>
                  <a:pt x="2703" y="17426"/>
                </a:cubicBezTo>
                <a:cubicBezTo>
                  <a:pt x="2325" y="17047"/>
                  <a:pt x="1945" y="16681"/>
                  <a:pt x="1578" y="16289"/>
                </a:cubicBezTo>
                <a:cubicBezTo>
                  <a:pt x="1211" y="15910"/>
                  <a:pt x="808" y="15556"/>
                  <a:pt x="393" y="15225"/>
                </a:cubicBezTo>
                <a:cubicBezTo>
                  <a:pt x="331" y="15176"/>
                  <a:pt x="258" y="15140"/>
                  <a:pt x="197" y="15115"/>
                </a:cubicBezTo>
                <a:cubicBezTo>
                  <a:pt x="177" y="15108"/>
                  <a:pt x="159" y="15104"/>
                  <a:pt x="142" y="15104"/>
                </a:cubicBezTo>
                <a:cubicBezTo>
                  <a:pt x="75" y="15104"/>
                  <a:pt x="32" y="15157"/>
                  <a:pt x="13" y="15225"/>
                </a:cubicBezTo>
                <a:cubicBezTo>
                  <a:pt x="0" y="15311"/>
                  <a:pt x="13" y="15396"/>
                  <a:pt x="37" y="15482"/>
                </a:cubicBezTo>
                <a:cubicBezTo>
                  <a:pt x="99" y="15653"/>
                  <a:pt x="160" y="15812"/>
                  <a:pt x="233" y="15971"/>
                </a:cubicBezTo>
                <a:cubicBezTo>
                  <a:pt x="515" y="16583"/>
                  <a:pt x="906" y="17121"/>
                  <a:pt x="1371" y="17610"/>
                </a:cubicBezTo>
                <a:cubicBezTo>
                  <a:pt x="1884" y="18148"/>
                  <a:pt x="2447" y="18637"/>
                  <a:pt x="3058" y="19065"/>
                </a:cubicBezTo>
                <a:cubicBezTo>
                  <a:pt x="3523" y="19395"/>
                  <a:pt x="4024" y="19676"/>
                  <a:pt x="4526" y="19933"/>
                </a:cubicBezTo>
                <a:lnTo>
                  <a:pt x="6433" y="20850"/>
                </a:lnTo>
                <a:cubicBezTo>
                  <a:pt x="6556" y="20912"/>
                  <a:pt x="6678" y="20961"/>
                  <a:pt x="6800" y="21021"/>
                </a:cubicBezTo>
                <a:cubicBezTo>
                  <a:pt x="6812" y="21095"/>
                  <a:pt x="6751" y="21144"/>
                  <a:pt x="6714" y="21205"/>
                </a:cubicBezTo>
                <a:cubicBezTo>
                  <a:pt x="6336" y="21768"/>
                  <a:pt x="5969" y="22342"/>
                  <a:pt x="5577" y="22904"/>
                </a:cubicBezTo>
                <a:cubicBezTo>
                  <a:pt x="4868" y="23932"/>
                  <a:pt x="4146" y="24947"/>
                  <a:pt x="3437" y="25974"/>
                </a:cubicBezTo>
                <a:cubicBezTo>
                  <a:pt x="3303" y="26157"/>
                  <a:pt x="3168" y="26328"/>
                  <a:pt x="3034" y="26512"/>
                </a:cubicBezTo>
                <a:cubicBezTo>
                  <a:pt x="2948" y="26635"/>
                  <a:pt x="2923" y="26684"/>
                  <a:pt x="2923" y="26866"/>
                </a:cubicBezTo>
                <a:cubicBezTo>
                  <a:pt x="2961" y="26866"/>
                  <a:pt x="3009" y="26866"/>
                  <a:pt x="3046" y="26879"/>
                </a:cubicBezTo>
                <a:cubicBezTo>
                  <a:pt x="3057" y="26881"/>
                  <a:pt x="3067" y="26882"/>
                  <a:pt x="3076" y="26882"/>
                </a:cubicBezTo>
                <a:cubicBezTo>
                  <a:pt x="3120" y="26882"/>
                  <a:pt x="3150" y="26862"/>
                  <a:pt x="3181" y="26842"/>
                </a:cubicBezTo>
                <a:cubicBezTo>
                  <a:pt x="3266" y="26757"/>
                  <a:pt x="3364" y="26684"/>
                  <a:pt x="3437" y="26597"/>
                </a:cubicBezTo>
                <a:cubicBezTo>
                  <a:pt x="4146" y="25913"/>
                  <a:pt x="4782" y="25179"/>
                  <a:pt x="5406" y="24409"/>
                </a:cubicBezTo>
                <a:cubicBezTo>
                  <a:pt x="5920" y="23760"/>
                  <a:pt x="6445" y="23113"/>
                  <a:pt x="6923" y="22428"/>
                </a:cubicBezTo>
                <a:cubicBezTo>
                  <a:pt x="7020" y="22293"/>
                  <a:pt x="7106" y="22159"/>
                  <a:pt x="7216" y="22012"/>
                </a:cubicBezTo>
                <a:cubicBezTo>
                  <a:pt x="7241" y="22061"/>
                  <a:pt x="7265" y="22086"/>
                  <a:pt x="7277" y="22122"/>
                </a:cubicBezTo>
                <a:cubicBezTo>
                  <a:pt x="7510" y="22624"/>
                  <a:pt x="7754" y="23113"/>
                  <a:pt x="8035" y="23577"/>
                </a:cubicBezTo>
                <a:cubicBezTo>
                  <a:pt x="8304" y="24067"/>
                  <a:pt x="8635" y="24507"/>
                  <a:pt x="8977" y="24947"/>
                </a:cubicBezTo>
                <a:cubicBezTo>
                  <a:pt x="9307" y="25375"/>
                  <a:pt x="9649" y="25790"/>
                  <a:pt x="10016" y="26170"/>
                </a:cubicBezTo>
                <a:cubicBezTo>
                  <a:pt x="10347" y="26512"/>
                  <a:pt x="10701" y="26830"/>
                  <a:pt x="11056" y="27136"/>
                </a:cubicBezTo>
                <a:cubicBezTo>
                  <a:pt x="11276" y="27331"/>
                  <a:pt x="11496" y="27527"/>
                  <a:pt x="11728" y="27711"/>
                </a:cubicBezTo>
                <a:cubicBezTo>
                  <a:pt x="11826" y="27784"/>
                  <a:pt x="11924" y="27845"/>
                  <a:pt x="12021" y="27906"/>
                </a:cubicBezTo>
                <a:cubicBezTo>
                  <a:pt x="12095" y="27943"/>
                  <a:pt x="12168" y="27955"/>
                  <a:pt x="12241" y="27955"/>
                </a:cubicBezTo>
                <a:cubicBezTo>
                  <a:pt x="12328" y="27943"/>
                  <a:pt x="12388" y="27894"/>
                  <a:pt x="12413" y="27809"/>
                </a:cubicBezTo>
                <a:cubicBezTo>
                  <a:pt x="12425" y="27722"/>
                  <a:pt x="12413" y="27637"/>
                  <a:pt x="12388" y="27564"/>
                </a:cubicBezTo>
                <a:cubicBezTo>
                  <a:pt x="12328" y="27405"/>
                  <a:pt x="12266" y="27258"/>
                  <a:pt x="12193" y="27099"/>
                </a:cubicBezTo>
                <a:cubicBezTo>
                  <a:pt x="12034" y="26769"/>
                  <a:pt x="11838" y="26463"/>
                  <a:pt x="11630" y="26157"/>
                </a:cubicBezTo>
                <a:cubicBezTo>
                  <a:pt x="11203" y="25546"/>
                  <a:pt x="10762" y="24947"/>
                  <a:pt x="10309" y="24360"/>
                </a:cubicBezTo>
                <a:cubicBezTo>
                  <a:pt x="9760" y="23638"/>
                  <a:pt x="9124" y="22978"/>
                  <a:pt x="8414" y="22404"/>
                </a:cubicBezTo>
                <a:cubicBezTo>
                  <a:pt x="8121" y="22159"/>
                  <a:pt x="7827" y="21914"/>
                  <a:pt x="7521" y="21670"/>
                </a:cubicBezTo>
                <a:cubicBezTo>
                  <a:pt x="7510" y="21657"/>
                  <a:pt x="7497" y="21633"/>
                  <a:pt x="7497" y="21621"/>
                </a:cubicBezTo>
                <a:cubicBezTo>
                  <a:pt x="7558" y="21474"/>
                  <a:pt x="7730" y="21192"/>
                  <a:pt x="7827" y="21083"/>
                </a:cubicBezTo>
                <a:cubicBezTo>
                  <a:pt x="7876" y="21107"/>
                  <a:pt x="7913" y="21132"/>
                  <a:pt x="7962" y="21156"/>
                </a:cubicBezTo>
                <a:cubicBezTo>
                  <a:pt x="8097" y="21241"/>
                  <a:pt x="8243" y="21339"/>
                  <a:pt x="8390" y="21413"/>
                </a:cubicBezTo>
                <a:cubicBezTo>
                  <a:pt x="8781" y="21621"/>
                  <a:pt x="9160" y="21817"/>
                  <a:pt x="9564" y="22012"/>
                </a:cubicBezTo>
                <a:cubicBezTo>
                  <a:pt x="10738" y="22575"/>
                  <a:pt x="11985" y="22917"/>
                  <a:pt x="13293" y="23027"/>
                </a:cubicBezTo>
                <a:cubicBezTo>
                  <a:pt x="13761" y="23064"/>
                  <a:pt x="14227" y="23083"/>
                  <a:pt x="14693" y="23083"/>
                </a:cubicBezTo>
                <a:cubicBezTo>
                  <a:pt x="15457" y="23083"/>
                  <a:pt x="16219" y="23031"/>
                  <a:pt x="16986" y="22917"/>
                </a:cubicBezTo>
                <a:cubicBezTo>
                  <a:pt x="17146" y="22904"/>
                  <a:pt x="17317" y="22868"/>
                  <a:pt x="17475" y="22831"/>
                </a:cubicBezTo>
                <a:cubicBezTo>
                  <a:pt x="17573" y="22819"/>
                  <a:pt x="17659" y="22782"/>
                  <a:pt x="17744" y="22746"/>
                </a:cubicBezTo>
                <a:cubicBezTo>
                  <a:pt x="17781" y="22733"/>
                  <a:pt x="17830" y="22709"/>
                  <a:pt x="17855" y="22684"/>
                </a:cubicBezTo>
                <a:cubicBezTo>
                  <a:pt x="17928" y="22624"/>
                  <a:pt x="17940" y="22526"/>
                  <a:pt x="17879" y="22452"/>
                </a:cubicBezTo>
                <a:cubicBezTo>
                  <a:pt x="17842" y="22404"/>
                  <a:pt x="17793" y="22355"/>
                  <a:pt x="17744" y="22330"/>
                </a:cubicBezTo>
                <a:cubicBezTo>
                  <a:pt x="17659" y="22281"/>
                  <a:pt x="17573" y="22244"/>
                  <a:pt x="17488" y="22220"/>
                </a:cubicBezTo>
                <a:cubicBezTo>
                  <a:pt x="17121" y="22086"/>
                  <a:pt x="16742" y="21988"/>
                  <a:pt x="16363" y="21914"/>
                </a:cubicBezTo>
                <a:cubicBezTo>
                  <a:pt x="15396" y="21731"/>
                  <a:pt x="14418" y="21535"/>
                  <a:pt x="13440" y="21364"/>
                </a:cubicBezTo>
                <a:cubicBezTo>
                  <a:pt x="12511" y="21192"/>
                  <a:pt x="11569" y="21021"/>
                  <a:pt x="10627" y="20863"/>
                </a:cubicBezTo>
                <a:cubicBezTo>
                  <a:pt x="9943" y="20740"/>
                  <a:pt x="9246" y="20654"/>
                  <a:pt x="8548" y="20594"/>
                </a:cubicBezTo>
                <a:cubicBezTo>
                  <a:pt x="8414" y="20581"/>
                  <a:pt x="8292" y="20569"/>
                  <a:pt x="8157" y="20557"/>
                </a:cubicBezTo>
                <a:cubicBezTo>
                  <a:pt x="8206" y="20423"/>
                  <a:pt x="8512" y="19872"/>
                  <a:pt x="8635" y="19713"/>
                </a:cubicBezTo>
                <a:cubicBezTo>
                  <a:pt x="8671" y="19725"/>
                  <a:pt x="8720" y="19725"/>
                  <a:pt x="8757" y="19738"/>
                </a:cubicBezTo>
                <a:cubicBezTo>
                  <a:pt x="9429" y="19921"/>
                  <a:pt x="10102" y="20019"/>
                  <a:pt x="10787" y="20056"/>
                </a:cubicBezTo>
                <a:cubicBezTo>
                  <a:pt x="11191" y="20083"/>
                  <a:pt x="11595" y="20097"/>
                  <a:pt x="11997" y="20097"/>
                </a:cubicBezTo>
                <a:cubicBezTo>
                  <a:pt x="12871" y="20097"/>
                  <a:pt x="13739" y="20028"/>
                  <a:pt x="14602" y="19860"/>
                </a:cubicBezTo>
                <a:cubicBezTo>
                  <a:pt x="15641" y="19664"/>
                  <a:pt x="16656" y="19383"/>
                  <a:pt x="17646" y="19028"/>
                </a:cubicBezTo>
                <a:cubicBezTo>
                  <a:pt x="18233" y="18808"/>
                  <a:pt x="18809" y="18576"/>
                  <a:pt x="19371" y="18295"/>
                </a:cubicBezTo>
                <a:cubicBezTo>
                  <a:pt x="19836" y="18050"/>
                  <a:pt x="20301" y="17781"/>
                  <a:pt x="20728" y="17475"/>
                </a:cubicBezTo>
                <a:cubicBezTo>
                  <a:pt x="20985" y="17292"/>
                  <a:pt x="21254" y="17096"/>
                  <a:pt x="21511" y="16901"/>
                </a:cubicBezTo>
                <a:cubicBezTo>
                  <a:pt x="21548" y="16864"/>
                  <a:pt x="21597" y="16827"/>
                  <a:pt x="21633" y="16790"/>
                </a:cubicBezTo>
                <a:cubicBezTo>
                  <a:pt x="21695" y="16705"/>
                  <a:pt x="21670" y="16607"/>
                  <a:pt x="21572" y="16570"/>
                </a:cubicBezTo>
                <a:cubicBezTo>
                  <a:pt x="21523" y="16558"/>
                  <a:pt x="21462" y="16546"/>
                  <a:pt x="21413" y="16546"/>
                </a:cubicBezTo>
                <a:cubicBezTo>
                  <a:pt x="21279" y="16546"/>
                  <a:pt x="21157" y="16558"/>
                  <a:pt x="21022" y="16570"/>
                </a:cubicBezTo>
                <a:cubicBezTo>
                  <a:pt x="20190" y="16656"/>
                  <a:pt x="19383" y="16827"/>
                  <a:pt x="18576" y="17035"/>
                </a:cubicBezTo>
                <a:cubicBezTo>
                  <a:pt x="17610" y="17279"/>
                  <a:pt x="16656" y="17548"/>
                  <a:pt x="15690" y="17793"/>
                </a:cubicBezTo>
                <a:cubicBezTo>
                  <a:pt x="14773" y="18050"/>
                  <a:pt x="13844" y="18282"/>
                  <a:pt x="12915" y="18466"/>
                </a:cubicBezTo>
                <a:cubicBezTo>
                  <a:pt x="11912" y="18673"/>
                  <a:pt x="10934" y="18906"/>
                  <a:pt x="9943" y="19163"/>
                </a:cubicBezTo>
                <a:lnTo>
                  <a:pt x="8915" y="19420"/>
                </a:lnTo>
                <a:cubicBezTo>
                  <a:pt x="8879" y="19432"/>
                  <a:pt x="8842" y="19432"/>
                  <a:pt x="8781" y="19444"/>
                </a:cubicBezTo>
                <a:cubicBezTo>
                  <a:pt x="8964" y="19102"/>
                  <a:pt x="9135" y="18784"/>
                  <a:pt x="9295" y="18466"/>
                </a:cubicBezTo>
                <a:cubicBezTo>
                  <a:pt x="9466" y="18148"/>
                  <a:pt x="9625" y="17817"/>
                  <a:pt x="9784" y="17499"/>
                </a:cubicBezTo>
                <a:cubicBezTo>
                  <a:pt x="9943" y="17170"/>
                  <a:pt x="10089" y="16852"/>
                  <a:pt x="10249" y="16521"/>
                </a:cubicBezTo>
                <a:cubicBezTo>
                  <a:pt x="10266" y="16515"/>
                  <a:pt x="10283" y="16513"/>
                  <a:pt x="10299" y="16513"/>
                </a:cubicBezTo>
                <a:cubicBezTo>
                  <a:pt x="10352" y="16513"/>
                  <a:pt x="10400" y="16537"/>
                  <a:pt x="10456" y="16546"/>
                </a:cubicBezTo>
                <a:cubicBezTo>
                  <a:pt x="10836" y="16619"/>
                  <a:pt x="11227" y="16692"/>
                  <a:pt x="11606" y="16754"/>
                </a:cubicBezTo>
                <a:cubicBezTo>
                  <a:pt x="12160" y="16852"/>
                  <a:pt x="12714" y="16891"/>
                  <a:pt x="13268" y="16891"/>
                </a:cubicBezTo>
                <a:cubicBezTo>
                  <a:pt x="13472" y="16891"/>
                  <a:pt x="13676" y="16886"/>
                  <a:pt x="13880" y="16876"/>
                </a:cubicBezTo>
                <a:cubicBezTo>
                  <a:pt x="14125" y="16852"/>
                  <a:pt x="14369" y="16839"/>
                  <a:pt x="14614" y="16827"/>
                </a:cubicBezTo>
                <a:cubicBezTo>
                  <a:pt x="16008" y="16754"/>
                  <a:pt x="17353" y="16412"/>
                  <a:pt x="18662" y="15910"/>
                </a:cubicBezTo>
                <a:cubicBezTo>
                  <a:pt x="19347" y="15641"/>
                  <a:pt x="20007" y="15298"/>
                  <a:pt x="20643" y="14907"/>
                </a:cubicBezTo>
                <a:cubicBezTo>
                  <a:pt x="21144" y="14602"/>
                  <a:pt x="21633" y="14259"/>
                  <a:pt x="22086" y="13880"/>
                </a:cubicBezTo>
                <a:cubicBezTo>
                  <a:pt x="22159" y="13831"/>
                  <a:pt x="22220" y="13770"/>
                  <a:pt x="22269" y="13697"/>
                </a:cubicBezTo>
                <a:cubicBezTo>
                  <a:pt x="22342" y="13611"/>
                  <a:pt x="22306" y="13513"/>
                  <a:pt x="22208" y="13464"/>
                </a:cubicBezTo>
                <a:cubicBezTo>
                  <a:pt x="22159" y="13440"/>
                  <a:pt x="22098" y="13415"/>
                  <a:pt x="22037" y="13415"/>
                </a:cubicBezTo>
                <a:cubicBezTo>
                  <a:pt x="21878" y="13403"/>
                  <a:pt x="21706" y="13403"/>
                  <a:pt x="21548" y="13403"/>
                </a:cubicBezTo>
                <a:cubicBezTo>
                  <a:pt x="21205" y="13428"/>
                  <a:pt x="20863" y="13488"/>
                  <a:pt x="20532" y="13550"/>
                </a:cubicBezTo>
                <a:cubicBezTo>
                  <a:pt x="20080" y="13635"/>
                  <a:pt x="19652" y="13758"/>
                  <a:pt x="19212" y="13893"/>
                </a:cubicBezTo>
                <a:cubicBezTo>
                  <a:pt x="17757" y="14320"/>
                  <a:pt x="16314" y="14749"/>
                  <a:pt x="14858" y="15176"/>
                </a:cubicBezTo>
                <a:cubicBezTo>
                  <a:pt x="13599" y="15531"/>
                  <a:pt x="12339" y="15861"/>
                  <a:pt x="11080" y="16143"/>
                </a:cubicBezTo>
                <a:cubicBezTo>
                  <a:pt x="10909" y="16191"/>
                  <a:pt x="10738" y="16228"/>
                  <a:pt x="10567" y="16277"/>
                </a:cubicBezTo>
                <a:cubicBezTo>
                  <a:pt x="10529" y="16284"/>
                  <a:pt x="10492" y="16296"/>
                  <a:pt x="10450" y="16296"/>
                </a:cubicBezTo>
                <a:cubicBezTo>
                  <a:pt x="10422" y="16296"/>
                  <a:pt x="10392" y="16291"/>
                  <a:pt x="10358" y="16277"/>
                </a:cubicBezTo>
                <a:cubicBezTo>
                  <a:pt x="10603" y="15714"/>
                  <a:pt x="10836" y="15164"/>
                  <a:pt x="11068" y="14602"/>
                </a:cubicBezTo>
                <a:cubicBezTo>
                  <a:pt x="11092" y="14602"/>
                  <a:pt x="11129" y="14589"/>
                  <a:pt x="11154" y="14589"/>
                </a:cubicBezTo>
                <a:cubicBezTo>
                  <a:pt x="11961" y="14540"/>
                  <a:pt x="12743" y="14333"/>
                  <a:pt x="13502" y="14088"/>
                </a:cubicBezTo>
                <a:cubicBezTo>
                  <a:pt x="14614" y="13721"/>
                  <a:pt x="15690" y="13306"/>
                  <a:pt x="16730" y="12792"/>
                </a:cubicBezTo>
                <a:cubicBezTo>
                  <a:pt x="17280" y="12510"/>
                  <a:pt x="17830" y="12229"/>
                  <a:pt x="18344" y="11887"/>
                </a:cubicBezTo>
                <a:cubicBezTo>
                  <a:pt x="18907" y="11520"/>
                  <a:pt x="19432" y="11116"/>
                  <a:pt x="19921" y="10651"/>
                </a:cubicBezTo>
                <a:cubicBezTo>
                  <a:pt x="20166" y="10420"/>
                  <a:pt x="20423" y="10175"/>
                  <a:pt x="20655" y="9906"/>
                </a:cubicBezTo>
                <a:cubicBezTo>
                  <a:pt x="20716" y="9833"/>
                  <a:pt x="20777" y="9759"/>
                  <a:pt x="20839" y="9673"/>
                </a:cubicBezTo>
                <a:cubicBezTo>
                  <a:pt x="20863" y="9637"/>
                  <a:pt x="20875" y="9600"/>
                  <a:pt x="20899" y="9564"/>
                </a:cubicBezTo>
                <a:cubicBezTo>
                  <a:pt x="20912" y="9490"/>
                  <a:pt x="20875" y="9429"/>
                  <a:pt x="20814" y="9417"/>
                </a:cubicBezTo>
                <a:cubicBezTo>
                  <a:pt x="20783" y="9411"/>
                  <a:pt x="20753" y="9407"/>
                  <a:pt x="20724" y="9407"/>
                </a:cubicBezTo>
                <a:cubicBezTo>
                  <a:pt x="20695" y="9407"/>
                  <a:pt x="20667" y="9411"/>
                  <a:pt x="20643" y="9417"/>
                </a:cubicBezTo>
                <a:cubicBezTo>
                  <a:pt x="20508" y="9453"/>
                  <a:pt x="20361" y="9490"/>
                  <a:pt x="20227" y="9539"/>
                </a:cubicBezTo>
                <a:cubicBezTo>
                  <a:pt x="19603" y="9759"/>
                  <a:pt x="18992" y="10040"/>
                  <a:pt x="18380" y="10346"/>
                </a:cubicBezTo>
                <a:cubicBezTo>
                  <a:pt x="17695" y="10676"/>
                  <a:pt x="16999" y="11018"/>
                  <a:pt x="16301" y="11361"/>
                </a:cubicBezTo>
                <a:cubicBezTo>
                  <a:pt x="15812" y="11605"/>
                  <a:pt x="15323" y="11874"/>
                  <a:pt x="14834" y="12132"/>
                </a:cubicBezTo>
                <a:cubicBezTo>
                  <a:pt x="14100" y="12523"/>
                  <a:pt x="13379" y="12914"/>
                  <a:pt x="12646" y="13317"/>
                </a:cubicBezTo>
                <a:cubicBezTo>
                  <a:pt x="12217" y="13550"/>
                  <a:pt x="11801" y="13795"/>
                  <a:pt x="11374" y="14027"/>
                </a:cubicBezTo>
                <a:cubicBezTo>
                  <a:pt x="11349" y="14039"/>
                  <a:pt x="11337" y="14051"/>
                  <a:pt x="11312" y="14064"/>
                </a:cubicBezTo>
                <a:cubicBezTo>
                  <a:pt x="11276" y="14039"/>
                  <a:pt x="11300" y="14002"/>
                  <a:pt x="11300" y="13978"/>
                </a:cubicBezTo>
                <a:cubicBezTo>
                  <a:pt x="11447" y="13537"/>
                  <a:pt x="11594" y="13097"/>
                  <a:pt x="11728" y="12657"/>
                </a:cubicBezTo>
                <a:cubicBezTo>
                  <a:pt x="11752" y="12584"/>
                  <a:pt x="11801" y="12535"/>
                  <a:pt x="11875" y="12498"/>
                </a:cubicBezTo>
                <a:cubicBezTo>
                  <a:pt x="12230" y="12290"/>
                  <a:pt x="12621" y="12119"/>
                  <a:pt x="13000" y="11923"/>
                </a:cubicBezTo>
                <a:cubicBezTo>
                  <a:pt x="13306" y="11776"/>
                  <a:pt x="13599" y="11594"/>
                  <a:pt x="13893" y="11410"/>
                </a:cubicBezTo>
                <a:cubicBezTo>
                  <a:pt x="14406" y="11067"/>
                  <a:pt x="14896" y="10700"/>
                  <a:pt x="15372" y="10297"/>
                </a:cubicBezTo>
                <a:cubicBezTo>
                  <a:pt x="15947" y="9820"/>
                  <a:pt x="16497" y="9319"/>
                  <a:pt x="16999" y="8757"/>
                </a:cubicBezTo>
                <a:cubicBezTo>
                  <a:pt x="17708" y="7937"/>
                  <a:pt x="18356" y="7069"/>
                  <a:pt x="18845" y="6091"/>
                </a:cubicBezTo>
                <a:cubicBezTo>
                  <a:pt x="18943" y="5882"/>
                  <a:pt x="19041" y="5675"/>
                  <a:pt x="19127" y="5467"/>
                </a:cubicBezTo>
                <a:cubicBezTo>
                  <a:pt x="19151" y="5430"/>
                  <a:pt x="19163" y="5393"/>
                  <a:pt x="19163" y="5357"/>
                </a:cubicBezTo>
                <a:cubicBezTo>
                  <a:pt x="19184" y="5274"/>
                  <a:pt x="19134" y="5217"/>
                  <a:pt x="19066" y="5217"/>
                </a:cubicBezTo>
                <a:cubicBezTo>
                  <a:pt x="19054" y="5217"/>
                  <a:pt x="19041" y="5218"/>
                  <a:pt x="19029" y="5222"/>
                </a:cubicBezTo>
                <a:cubicBezTo>
                  <a:pt x="18980" y="5246"/>
                  <a:pt x="18943" y="5259"/>
                  <a:pt x="18907" y="5284"/>
                </a:cubicBezTo>
                <a:cubicBezTo>
                  <a:pt x="18882" y="5295"/>
                  <a:pt x="18858" y="5320"/>
                  <a:pt x="18833" y="5333"/>
                </a:cubicBezTo>
                <a:cubicBezTo>
                  <a:pt x="18331" y="5724"/>
                  <a:pt x="17818" y="6102"/>
                  <a:pt x="17353" y="6543"/>
                </a:cubicBezTo>
                <a:cubicBezTo>
                  <a:pt x="17048" y="6836"/>
                  <a:pt x="16730" y="7118"/>
                  <a:pt x="16424" y="7411"/>
                </a:cubicBezTo>
                <a:lnTo>
                  <a:pt x="15396" y="8401"/>
                </a:lnTo>
                <a:cubicBezTo>
                  <a:pt x="15189" y="8597"/>
                  <a:pt x="14981" y="8805"/>
                  <a:pt x="14773" y="9013"/>
                </a:cubicBezTo>
                <a:lnTo>
                  <a:pt x="14223" y="9564"/>
                </a:lnTo>
                <a:cubicBezTo>
                  <a:pt x="14040" y="9759"/>
                  <a:pt x="13856" y="9942"/>
                  <a:pt x="13673" y="10126"/>
                </a:cubicBezTo>
                <a:cubicBezTo>
                  <a:pt x="13415" y="10382"/>
                  <a:pt x="13171" y="10640"/>
                  <a:pt x="12926" y="10896"/>
                </a:cubicBezTo>
                <a:cubicBezTo>
                  <a:pt x="12706" y="11104"/>
                  <a:pt x="12499" y="11325"/>
                  <a:pt x="12279" y="11532"/>
                </a:cubicBezTo>
                <a:lnTo>
                  <a:pt x="11997" y="11814"/>
                </a:lnTo>
                <a:cubicBezTo>
                  <a:pt x="11961" y="11776"/>
                  <a:pt x="11972" y="11752"/>
                  <a:pt x="11985" y="11716"/>
                </a:cubicBezTo>
                <a:cubicBezTo>
                  <a:pt x="12010" y="11581"/>
                  <a:pt x="12034" y="11434"/>
                  <a:pt x="12070" y="11300"/>
                </a:cubicBezTo>
                <a:cubicBezTo>
                  <a:pt x="12095" y="11227"/>
                  <a:pt x="12119" y="11153"/>
                  <a:pt x="12144" y="11092"/>
                </a:cubicBezTo>
                <a:cubicBezTo>
                  <a:pt x="12217" y="10909"/>
                  <a:pt x="12290" y="10713"/>
                  <a:pt x="12376" y="10529"/>
                </a:cubicBezTo>
                <a:cubicBezTo>
                  <a:pt x="12768" y="9613"/>
                  <a:pt x="13086" y="8670"/>
                  <a:pt x="13355" y="7705"/>
                </a:cubicBezTo>
                <a:cubicBezTo>
                  <a:pt x="13697" y="6458"/>
                  <a:pt x="13893" y="5186"/>
                  <a:pt x="13868" y="3890"/>
                </a:cubicBezTo>
                <a:cubicBezTo>
                  <a:pt x="13856" y="2716"/>
                  <a:pt x="13673" y="1578"/>
                  <a:pt x="13269" y="477"/>
                </a:cubicBezTo>
                <a:cubicBezTo>
                  <a:pt x="13220" y="368"/>
                  <a:pt x="13184" y="245"/>
                  <a:pt x="13135" y="135"/>
                </a:cubicBezTo>
                <a:cubicBezTo>
                  <a:pt x="13122" y="99"/>
                  <a:pt x="13110" y="62"/>
                  <a:pt x="13086" y="37"/>
                </a:cubicBezTo>
                <a:cubicBezTo>
                  <a:pt x="13067" y="13"/>
                  <a:pt x="13037" y="0"/>
                  <a:pt x="13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"/>
          </p:nvPr>
        </p:nvSpPr>
        <p:spPr>
          <a:xfrm>
            <a:off x="720002" y="22979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2"/>
          </p:nvPr>
        </p:nvSpPr>
        <p:spPr>
          <a:xfrm>
            <a:off x="3419272" y="22979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3"/>
          </p:nvPr>
        </p:nvSpPr>
        <p:spPr>
          <a:xfrm>
            <a:off x="720002" y="4036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4"/>
          </p:nvPr>
        </p:nvSpPr>
        <p:spPr>
          <a:xfrm>
            <a:off x="3419272" y="4036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5"/>
          </p:nvPr>
        </p:nvSpPr>
        <p:spPr>
          <a:xfrm>
            <a:off x="6118548" y="22979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6"/>
          </p:nvPr>
        </p:nvSpPr>
        <p:spPr>
          <a:xfrm>
            <a:off x="6118548" y="40361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2" y="12278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8" hasCustomPrompt="1"/>
          </p:nvPr>
        </p:nvSpPr>
        <p:spPr>
          <a:xfrm>
            <a:off x="720002" y="2966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9" hasCustomPrompt="1"/>
          </p:nvPr>
        </p:nvSpPr>
        <p:spPr>
          <a:xfrm>
            <a:off x="3419272" y="12278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13" hasCustomPrompt="1"/>
          </p:nvPr>
        </p:nvSpPr>
        <p:spPr>
          <a:xfrm>
            <a:off x="3419272" y="2966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14" hasCustomPrompt="1"/>
          </p:nvPr>
        </p:nvSpPr>
        <p:spPr>
          <a:xfrm>
            <a:off x="6118548" y="12278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15" hasCustomPrompt="1"/>
          </p:nvPr>
        </p:nvSpPr>
        <p:spPr>
          <a:xfrm>
            <a:off x="6118548" y="29660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6"/>
          </p:nvPr>
        </p:nvSpPr>
        <p:spPr>
          <a:xfrm>
            <a:off x="720002" y="1751600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17"/>
          </p:nvPr>
        </p:nvSpPr>
        <p:spPr>
          <a:xfrm>
            <a:off x="3419272" y="1751600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8"/>
          </p:nvPr>
        </p:nvSpPr>
        <p:spPr>
          <a:xfrm>
            <a:off x="6118548" y="1751600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19"/>
          </p:nvPr>
        </p:nvSpPr>
        <p:spPr>
          <a:xfrm>
            <a:off x="720002" y="3489825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20"/>
          </p:nvPr>
        </p:nvSpPr>
        <p:spPr>
          <a:xfrm>
            <a:off x="3419272" y="3489825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21"/>
          </p:nvPr>
        </p:nvSpPr>
        <p:spPr>
          <a:xfrm>
            <a:off x="6118548" y="3489825"/>
            <a:ext cx="2305500" cy="72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" name="Google Shape;119;p13"/>
          <p:cNvSpPr/>
          <p:nvPr/>
        </p:nvSpPr>
        <p:spPr>
          <a:xfrm rot="10800000" flipH="1">
            <a:off x="8069525" y="12"/>
            <a:ext cx="2524726" cy="1896496"/>
          </a:xfrm>
          <a:custGeom>
            <a:avLst/>
            <a:gdLst/>
            <a:ahLst/>
            <a:cxnLst/>
            <a:rect l="l" t="t" r="r" b="b"/>
            <a:pathLst>
              <a:path w="29080" h="21844" extrusionOk="0">
                <a:moveTo>
                  <a:pt x="22648" y="12831"/>
                </a:moveTo>
                <a:lnTo>
                  <a:pt x="22648" y="12843"/>
                </a:lnTo>
                <a:cubicBezTo>
                  <a:pt x="22403" y="12989"/>
                  <a:pt x="22146" y="13149"/>
                  <a:pt x="21901" y="13295"/>
                </a:cubicBezTo>
                <a:cubicBezTo>
                  <a:pt x="21767" y="13369"/>
                  <a:pt x="21632" y="13442"/>
                  <a:pt x="21498" y="13527"/>
                </a:cubicBezTo>
                <a:cubicBezTo>
                  <a:pt x="21192" y="13699"/>
                  <a:pt x="20887" y="13858"/>
                  <a:pt x="20654" y="14127"/>
                </a:cubicBezTo>
                <a:cubicBezTo>
                  <a:pt x="20642" y="14127"/>
                  <a:pt x="20630" y="14139"/>
                  <a:pt x="20605" y="14139"/>
                </a:cubicBezTo>
                <a:cubicBezTo>
                  <a:pt x="20556" y="14078"/>
                  <a:pt x="20507" y="14016"/>
                  <a:pt x="20447" y="13956"/>
                </a:cubicBezTo>
                <a:lnTo>
                  <a:pt x="20300" y="13772"/>
                </a:lnTo>
                <a:cubicBezTo>
                  <a:pt x="20251" y="13711"/>
                  <a:pt x="20189" y="13662"/>
                  <a:pt x="20153" y="13564"/>
                </a:cubicBezTo>
                <a:cubicBezTo>
                  <a:pt x="20300" y="13527"/>
                  <a:pt x="20434" y="13503"/>
                  <a:pt x="20569" y="13478"/>
                </a:cubicBezTo>
                <a:cubicBezTo>
                  <a:pt x="20838" y="13418"/>
                  <a:pt x="21107" y="13369"/>
                  <a:pt x="21363" y="13283"/>
                </a:cubicBezTo>
                <a:cubicBezTo>
                  <a:pt x="21718" y="13160"/>
                  <a:pt x="22073" y="13051"/>
                  <a:pt x="22415" y="12904"/>
                </a:cubicBezTo>
                <a:cubicBezTo>
                  <a:pt x="22488" y="12867"/>
                  <a:pt x="22574" y="12855"/>
                  <a:pt x="22648" y="12831"/>
                </a:cubicBezTo>
                <a:close/>
                <a:moveTo>
                  <a:pt x="8511" y="0"/>
                </a:moveTo>
                <a:cubicBezTo>
                  <a:pt x="8409" y="0"/>
                  <a:pt x="8338" y="72"/>
                  <a:pt x="8328" y="198"/>
                </a:cubicBezTo>
                <a:cubicBezTo>
                  <a:pt x="8316" y="284"/>
                  <a:pt x="8328" y="382"/>
                  <a:pt x="8352" y="467"/>
                </a:cubicBezTo>
                <a:cubicBezTo>
                  <a:pt x="8426" y="725"/>
                  <a:pt x="8512" y="981"/>
                  <a:pt x="8610" y="1225"/>
                </a:cubicBezTo>
                <a:cubicBezTo>
                  <a:pt x="9013" y="2216"/>
                  <a:pt x="9551" y="3146"/>
                  <a:pt x="10101" y="4051"/>
                </a:cubicBezTo>
                <a:cubicBezTo>
                  <a:pt x="10542" y="4760"/>
                  <a:pt x="10957" y="5469"/>
                  <a:pt x="11398" y="6178"/>
                </a:cubicBezTo>
                <a:cubicBezTo>
                  <a:pt x="11716" y="6704"/>
                  <a:pt x="12045" y="7242"/>
                  <a:pt x="12363" y="7768"/>
                </a:cubicBezTo>
                <a:cubicBezTo>
                  <a:pt x="12425" y="7866"/>
                  <a:pt x="12498" y="7964"/>
                  <a:pt x="12559" y="8062"/>
                </a:cubicBezTo>
                <a:cubicBezTo>
                  <a:pt x="12583" y="8086"/>
                  <a:pt x="12596" y="8122"/>
                  <a:pt x="12620" y="8159"/>
                </a:cubicBezTo>
                <a:cubicBezTo>
                  <a:pt x="12605" y="8170"/>
                  <a:pt x="12592" y="8173"/>
                  <a:pt x="12580" y="8173"/>
                </a:cubicBezTo>
                <a:cubicBezTo>
                  <a:pt x="12565" y="8173"/>
                  <a:pt x="12554" y="8166"/>
                  <a:pt x="12547" y="8159"/>
                </a:cubicBezTo>
                <a:lnTo>
                  <a:pt x="11629" y="7793"/>
                </a:lnTo>
                <a:cubicBezTo>
                  <a:pt x="11532" y="7755"/>
                  <a:pt x="11458" y="7695"/>
                  <a:pt x="11447" y="7584"/>
                </a:cubicBezTo>
                <a:cubicBezTo>
                  <a:pt x="11385" y="7303"/>
                  <a:pt x="11251" y="7046"/>
                  <a:pt x="11116" y="6790"/>
                </a:cubicBezTo>
                <a:cubicBezTo>
                  <a:pt x="10773" y="6141"/>
                  <a:pt x="10358" y="5530"/>
                  <a:pt x="9917" y="4931"/>
                </a:cubicBezTo>
                <a:cubicBezTo>
                  <a:pt x="9294" y="4062"/>
                  <a:pt x="8621" y="3219"/>
                  <a:pt x="7912" y="2424"/>
                </a:cubicBezTo>
                <a:cubicBezTo>
                  <a:pt x="7607" y="2070"/>
                  <a:pt x="7264" y="1739"/>
                  <a:pt x="6922" y="1409"/>
                </a:cubicBezTo>
                <a:cubicBezTo>
                  <a:pt x="6653" y="1165"/>
                  <a:pt x="6359" y="932"/>
                  <a:pt x="6042" y="736"/>
                </a:cubicBezTo>
                <a:cubicBezTo>
                  <a:pt x="5944" y="676"/>
                  <a:pt x="5846" y="627"/>
                  <a:pt x="5748" y="578"/>
                </a:cubicBezTo>
                <a:cubicBezTo>
                  <a:pt x="5688" y="547"/>
                  <a:pt x="5628" y="525"/>
                  <a:pt x="5568" y="525"/>
                </a:cubicBezTo>
                <a:cubicBezTo>
                  <a:pt x="5555" y="525"/>
                  <a:pt x="5541" y="527"/>
                  <a:pt x="5528" y="529"/>
                </a:cubicBezTo>
                <a:cubicBezTo>
                  <a:pt x="5357" y="541"/>
                  <a:pt x="5259" y="651"/>
                  <a:pt x="5295" y="822"/>
                </a:cubicBezTo>
                <a:cubicBezTo>
                  <a:pt x="5308" y="932"/>
                  <a:pt x="5357" y="1030"/>
                  <a:pt x="5417" y="1128"/>
                </a:cubicBezTo>
                <a:cubicBezTo>
                  <a:pt x="5613" y="1409"/>
                  <a:pt x="5821" y="1678"/>
                  <a:pt x="6053" y="1923"/>
                </a:cubicBezTo>
                <a:cubicBezTo>
                  <a:pt x="6396" y="2302"/>
                  <a:pt x="6751" y="2668"/>
                  <a:pt x="7105" y="3035"/>
                </a:cubicBezTo>
                <a:cubicBezTo>
                  <a:pt x="8034" y="3989"/>
                  <a:pt x="8964" y="4956"/>
                  <a:pt x="9857" y="5958"/>
                </a:cubicBezTo>
                <a:cubicBezTo>
                  <a:pt x="10040" y="6178"/>
                  <a:pt x="10235" y="6410"/>
                  <a:pt x="10419" y="6643"/>
                </a:cubicBezTo>
                <a:cubicBezTo>
                  <a:pt x="10627" y="6912"/>
                  <a:pt x="10847" y="7181"/>
                  <a:pt x="11067" y="7450"/>
                </a:cubicBezTo>
                <a:cubicBezTo>
                  <a:pt x="11080" y="7475"/>
                  <a:pt x="11091" y="7511"/>
                  <a:pt x="11116" y="7535"/>
                </a:cubicBezTo>
                <a:cubicBezTo>
                  <a:pt x="11129" y="7548"/>
                  <a:pt x="11153" y="7560"/>
                  <a:pt x="11129" y="7584"/>
                </a:cubicBezTo>
                <a:cubicBezTo>
                  <a:pt x="11129" y="7588"/>
                  <a:pt x="11126" y="7590"/>
                  <a:pt x="11123" y="7590"/>
                </a:cubicBezTo>
                <a:cubicBezTo>
                  <a:pt x="11115" y="7590"/>
                  <a:pt x="11100" y="7581"/>
                  <a:pt x="11091" y="7572"/>
                </a:cubicBezTo>
                <a:cubicBezTo>
                  <a:pt x="11067" y="7572"/>
                  <a:pt x="11043" y="7572"/>
                  <a:pt x="11018" y="7560"/>
                </a:cubicBezTo>
                <a:cubicBezTo>
                  <a:pt x="10773" y="7486"/>
                  <a:pt x="10542" y="7401"/>
                  <a:pt x="10309" y="7340"/>
                </a:cubicBezTo>
                <a:cubicBezTo>
                  <a:pt x="10235" y="7315"/>
                  <a:pt x="10175" y="7279"/>
                  <a:pt x="10138" y="7206"/>
                </a:cubicBezTo>
                <a:cubicBezTo>
                  <a:pt x="9637" y="6386"/>
                  <a:pt x="9037" y="5640"/>
                  <a:pt x="8328" y="4980"/>
                </a:cubicBezTo>
                <a:cubicBezTo>
                  <a:pt x="7105" y="3831"/>
                  <a:pt x="5735" y="2901"/>
                  <a:pt x="4183" y="2228"/>
                </a:cubicBezTo>
                <a:cubicBezTo>
                  <a:pt x="3889" y="2094"/>
                  <a:pt x="3571" y="1984"/>
                  <a:pt x="3253" y="1910"/>
                </a:cubicBezTo>
                <a:cubicBezTo>
                  <a:pt x="3143" y="1886"/>
                  <a:pt x="3033" y="1861"/>
                  <a:pt x="2911" y="1861"/>
                </a:cubicBezTo>
                <a:cubicBezTo>
                  <a:pt x="2813" y="1861"/>
                  <a:pt x="2715" y="1874"/>
                  <a:pt x="2629" y="1923"/>
                </a:cubicBezTo>
                <a:cubicBezTo>
                  <a:pt x="2507" y="1972"/>
                  <a:pt x="2458" y="2081"/>
                  <a:pt x="2507" y="2216"/>
                </a:cubicBezTo>
                <a:cubicBezTo>
                  <a:pt x="2531" y="2290"/>
                  <a:pt x="2593" y="2363"/>
                  <a:pt x="2654" y="2424"/>
                </a:cubicBezTo>
                <a:cubicBezTo>
                  <a:pt x="2764" y="2534"/>
                  <a:pt x="2887" y="2632"/>
                  <a:pt x="3021" y="2717"/>
                </a:cubicBezTo>
                <a:cubicBezTo>
                  <a:pt x="3387" y="2975"/>
                  <a:pt x="3779" y="3219"/>
                  <a:pt x="4195" y="3427"/>
                </a:cubicBezTo>
                <a:cubicBezTo>
                  <a:pt x="4855" y="3769"/>
                  <a:pt x="5515" y="4124"/>
                  <a:pt x="6164" y="4515"/>
                </a:cubicBezTo>
                <a:cubicBezTo>
                  <a:pt x="7069" y="5065"/>
                  <a:pt x="7936" y="5677"/>
                  <a:pt x="8744" y="6374"/>
                </a:cubicBezTo>
                <a:cubicBezTo>
                  <a:pt x="8952" y="6557"/>
                  <a:pt x="9184" y="6741"/>
                  <a:pt x="9392" y="6937"/>
                </a:cubicBezTo>
                <a:cubicBezTo>
                  <a:pt x="9441" y="6973"/>
                  <a:pt x="9477" y="7010"/>
                  <a:pt x="9526" y="7046"/>
                </a:cubicBezTo>
                <a:cubicBezTo>
                  <a:pt x="9539" y="7059"/>
                  <a:pt x="9551" y="7071"/>
                  <a:pt x="9563" y="7071"/>
                </a:cubicBezTo>
                <a:cubicBezTo>
                  <a:pt x="9588" y="7083"/>
                  <a:pt x="9600" y="7095"/>
                  <a:pt x="9588" y="7132"/>
                </a:cubicBezTo>
                <a:lnTo>
                  <a:pt x="9563" y="7132"/>
                </a:lnTo>
                <a:lnTo>
                  <a:pt x="9490" y="7095"/>
                </a:lnTo>
                <a:cubicBezTo>
                  <a:pt x="9417" y="7095"/>
                  <a:pt x="9343" y="7046"/>
                  <a:pt x="9282" y="7022"/>
                </a:cubicBezTo>
                <a:cubicBezTo>
                  <a:pt x="8034" y="6459"/>
                  <a:pt x="6738" y="6130"/>
                  <a:pt x="5381" y="6007"/>
                </a:cubicBezTo>
                <a:cubicBezTo>
                  <a:pt x="5039" y="5977"/>
                  <a:pt x="4696" y="5962"/>
                  <a:pt x="4354" y="5962"/>
                </a:cubicBezTo>
                <a:cubicBezTo>
                  <a:pt x="3719" y="5962"/>
                  <a:pt x="3086" y="6014"/>
                  <a:pt x="2458" y="6117"/>
                </a:cubicBezTo>
                <a:cubicBezTo>
                  <a:pt x="1798" y="6215"/>
                  <a:pt x="1162" y="6410"/>
                  <a:pt x="539" y="6679"/>
                </a:cubicBezTo>
                <a:cubicBezTo>
                  <a:pt x="453" y="6728"/>
                  <a:pt x="355" y="6777"/>
                  <a:pt x="270" y="6839"/>
                </a:cubicBezTo>
                <a:cubicBezTo>
                  <a:pt x="208" y="6888"/>
                  <a:pt x="159" y="6937"/>
                  <a:pt x="110" y="7010"/>
                </a:cubicBezTo>
                <a:cubicBezTo>
                  <a:pt x="1" y="7193"/>
                  <a:pt x="50" y="7377"/>
                  <a:pt x="233" y="7475"/>
                </a:cubicBezTo>
                <a:cubicBezTo>
                  <a:pt x="306" y="7524"/>
                  <a:pt x="392" y="7548"/>
                  <a:pt x="477" y="7560"/>
                </a:cubicBezTo>
                <a:cubicBezTo>
                  <a:pt x="612" y="7584"/>
                  <a:pt x="759" y="7597"/>
                  <a:pt x="906" y="7597"/>
                </a:cubicBezTo>
                <a:cubicBezTo>
                  <a:pt x="1309" y="7597"/>
                  <a:pt x="1713" y="7548"/>
                  <a:pt x="2116" y="7499"/>
                </a:cubicBezTo>
                <a:cubicBezTo>
                  <a:pt x="2972" y="7377"/>
                  <a:pt x="3840" y="7255"/>
                  <a:pt x="4721" y="7181"/>
                </a:cubicBezTo>
                <a:cubicBezTo>
                  <a:pt x="5283" y="7144"/>
                  <a:pt x="5833" y="7132"/>
                  <a:pt x="6396" y="7132"/>
                </a:cubicBezTo>
                <a:cubicBezTo>
                  <a:pt x="6542" y="7132"/>
                  <a:pt x="6677" y="7144"/>
                  <a:pt x="6811" y="7157"/>
                </a:cubicBezTo>
                <a:cubicBezTo>
                  <a:pt x="7289" y="7206"/>
                  <a:pt x="7754" y="7266"/>
                  <a:pt x="8230" y="7315"/>
                </a:cubicBezTo>
                <a:cubicBezTo>
                  <a:pt x="8426" y="7340"/>
                  <a:pt x="8621" y="7389"/>
                  <a:pt x="8805" y="7462"/>
                </a:cubicBezTo>
                <a:cubicBezTo>
                  <a:pt x="9001" y="7548"/>
                  <a:pt x="9196" y="7621"/>
                  <a:pt x="9404" y="7682"/>
                </a:cubicBezTo>
                <a:cubicBezTo>
                  <a:pt x="11116" y="8196"/>
                  <a:pt x="12754" y="8856"/>
                  <a:pt x="14344" y="9639"/>
                </a:cubicBezTo>
                <a:cubicBezTo>
                  <a:pt x="14699" y="9823"/>
                  <a:pt x="15042" y="10005"/>
                  <a:pt x="15384" y="10201"/>
                </a:cubicBezTo>
                <a:cubicBezTo>
                  <a:pt x="16105" y="10605"/>
                  <a:pt x="16778" y="11094"/>
                  <a:pt x="17401" y="11644"/>
                </a:cubicBezTo>
                <a:cubicBezTo>
                  <a:pt x="18808" y="12891"/>
                  <a:pt x="20043" y="14310"/>
                  <a:pt x="21083" y="15875"/>
                </a:cubicBezTo>
                <a:cubicBezTo>
                  <a:pt x="21706" y="16805"/>
                  <a:pt x="22293" y="17758"/>
                  <a:pt x="22819" y="18737"/>
                </a:cubicBezTo>
                <a:cubicBezTo>
                  <a:pt x="23124" y="19299"/>
                  <a:pt x="23406" y="19886"/>
                  <a:pt x="23651" y="20473"/>
                </a:cubicBezTo>
                <a:cubicBezTo>
                  <a:pt x="23785" y="20791"/>
                  <a:pt x="23907" y="21122"/>
                  <a:pt x="24042" y="21440"/>
                </a:cubicBezTo>
                <a:cubicBezTo>
                  <a:pt x="24078" y="21525"/>
                  <a:pt x="24115" y="21611"/>
                  <a:pt x="24164" y="21696"/>
                </a:cubicBezTo>
                <a:cubicBezTo>
                  <a:pt x="24210" y="21764"/>
                  <a:pt x="24234" y="21844"/>
                  <a:pt x="24317" y="21844"/>
                </a:cubicBezTo>
                <a:cubicBezTo>
                  <a:pt x="24323" y="21844"/>
                  <a:pt x="24329" y="21844"/>
                  <a:pt x="24335" y="21843"/>
                </a:cubicBezTo>
                <a:cubicBezTo>
                  <a:pt x="24396" y="21831"/>
                  <a:pt x="24420" y="21769"/>
                  <a:pt x="24420" y="21635"/>
                </a:cubicBezTo>
                <a:cubicBezTo>
                  <a:pt x="24420" y="21464"/>
                  <a:pt x="24384" y="21305"/>
                  <a:pt x="24347" y="21133"/>
                </a:cubicBezTo>
                <a:cubicBezTo>
                  <a:pt x="24225" y="20546"/>
                  <a:pt x="24017" y="19984"/>
                  <a:pt x="23785" y="19421"/>
                </a:cubicBezTo>
                <a:cubicBezTo>
                  <a:pt x="23382" y="18492"/>
                  <a:pt x="22904" y="17624"/>
                  <a:pt x="22379" y="16756"/>
                </a:cubicBezTo>
                <a:cubicBezTo>
                  <a:pt x="22342" y="16707"/>
                  <a:pt x="22317" y="16646"/>
                  <a:pt x="22281" y="16584"/>
                </a:cubicBezTo>
                <a:cubicBezTo>
                  <a:pt x="22268" y="16573"/>
                  <a:pt x="22257" y="16560"/>
                  <a:pt x="22268" y="16548"/>
                </a:cubicBezTo>
                <a:cubicBezTo>
                  <a:pt x="22274" y="16538"/>
                  <a:pt x="22279" y="16534"/>
                  <a:pt x="22284" y="16534"/>
                </a:cubicBezTo>
                <a:cubicBezTo>
                  <a:pt x="22291" y="16534"/>
                  <a:pt x="22298" y="16541"/>
                  <a:pt x="22305" y="16548"/>
                </a:cubicBezTo>
                <a:cubicBezTo>
                  <a:pt x="22314" y="16547"/>
                  <a:pt x="22322" y="16546"/>
                  <a:pt x="22330" y="16546"/>
                </a:cubicBezTo>
                <a:cubicBezTo>
                  <a:pt x="22393" y="16546"/>
                  <a:pt x="22448" y="16586"/>
                  <a:pt x="22513" y="16597"/>
                </a:cubicBezTo>
                <a:cubicBezTo>
                  <a:pt x="23289" y="16848"/>
                  <a:pt x="24083" y="16967"/>
                  <a:pt x="24885" y="16967"/>
                </a:cubicBezTo>
                <a:cubicBezTo>
                  <a:pt x="25259" y="16967"/>
                  <a:pt x="25634" y="16941"/>
                  <a:pt x="26010" y="16891"/>
                </a:cubicBezTo>
                <a:cubicBezTo>
                  <a:pt x="26634" y="16805"/>
                  <a:pt x="27233" y="16671"/>
                  <a:pt x="27833" y="16511"/>
                </a:cubicBezTo>
                <a:cubicBezTo>
                  <a:pt x="28126" y="16438"/>
                  <a:pt x="28407" y="16364"/>
                  <a:pt x="28689" y="16266"/>
                </a:cubicBezTo>
                <a:cubicBezTo>
                  <a:pt x="28762" y="16230"/>
                  <a:pt x="28847" y="16193"/>
                  <a:pt x="28909" y="16157"/>
                </a:cubicBezTo>
                <a:cubicBezTo>
                  <a:pt x="29080" y="16059"/>
                  <a:pt x="29067" y="15875"/>
                  <a:pt x="28896" y="15790"/>
                </a:cubicBezTo>
                <a:cubicBezTo>
                  <a:pt x="28811" y="15741"/>
                  <a:pt x="28713" y="15717"/>
                  <a:pt x="28615" y="15704"/>
                </a:cubicBezTo>
                <a:cubicBezTo>
                  <a:pt x="28420" y="15680"/>
                  <a:pt x="28211" y="15655"/>
                  <a:pt x="28016" y="15631"/>
                </a:cubicBezTo>
                <a:cubicBezTo>
                  <a:pt x="27304" y="15565"/>
                  <a:pt x="26592" y="15531"/>
                  <a:pt x="25880" y="15531"/>
                </a:cubicBezTo>
                <a:cubicBezTo>
                  <a:pt x="25271" y="15531"/>
                  <a:pt x="24662" y="15556"/>
                  <a:pt x="24054" y="15606"/>
                </a:cubicBezTo>
                <a:cubicBezTo>
                  <a:pt x="23528" y="15643"/>
                  <a:pt x="22990" y="15704"/>
                  <a:pt x="22464" y="15839"/>
                </a:cubicBezTo>
                <a:cubicBezTo>
                  <a:pt x="22305" y="15875"/>
                  <a:pt x="22146" y="15924"/>
                  <a:pt x="21975" y="15973"/>
                </a:cubicBezTo>
                <a:cubicBezTo>
                  <a:pt x="21958" y="15981"/>
                  <a:pt x="21943" y="15985"/>
                  <a:pt x="21930" y="15985"/>
                </a:cubicBezTo>
                <a:cubicBezTo>
                  <a:pt x="21903" y="15985"/>
                  <a:pt x="21881" y="15969"/>
                  <a:pt x="21865" y="15937"/>
                </a:cubicBezTo>
                <a:cubicBezTo>
                  <a:pt x="21718" y="15717"/>
                  <a:pt x="21572" y="15484"/>
                  <a:pt x="21425" y="15264"/>
                </a:cubicBezTo>
                <a:cubicBezTo>
                  <a:pt x="21412" y="15252"/>
                  <a:pt x="21425" y="15239"/>
                  <a:pt x="21425" y="15228"/>
                </a:cubicBezTo>
                <a:cubicBezTo>
                  <a:pt x="21437" y="15215"/>
                  <a:pt x="21453" y="15212"/>
                  <a:pt x="21468" y="15212"/>
                </a:cubicBezTo>
                <a:cubicBezTo>
                  <a:pt x="21483" y="15212"/>
                  <a:pt x="21498" y="15215"/>
                  <a:pt x="21510" y="15215"/>
                </a:cubicBezTo>
                <a:cubicBezTo>
                  <a:pt x="21768" y="15242"/>
                  <a:pt x="22025" y="15254"/>
                  <a:pt x="22280" y="15254"/>
                </a:cubicBezTo>
                <a:cubicBezTo>
                  <a:pt x="22727" y="15254"/>
                  <a:pt x="23170" y="15216"/>
                  <a:pt x="23613" y="15154"/>
                </a:cubicBezTo>
                <a:cubicBezTo>
                  <a:pt x="24482" y="15019"/>
                  <a:pt x="25325" y="14836"/>
                  <a:pt x="26157" y="14579"/>
                </a:cubicBezTo>
                <a:cubicBezTo>
                  <a:pt x="26671" y="14432"/>
                  <a:pt x="27160" y="14237"/>
                  <a:pt x="27649" y="14016"/>
                </a:cubicBezTo>
                <a:cubicBezTo>
                  <a:pt x="27882" y="13919"/>
                  <a:pt x="28126" y="13809"/>
                  <a:pt x="28358" y="13699"/>
                </a:cubicBezTo>
                <a:cubicBezTo>
                  <a:pt x="28444" y="13650"/>
                  <a:pt x="28517" y="13601"/>
                  <a:pt x="28591" y="13552"/>
                </a:cubicBezTo>
                <a:cubicBezTo>
                  <a:pt x="28627" y="13540"/>
                  <a:pt x="28664" y="13503"/>
                  <a:pt x="28689" y="13478"/>
                </a:cubicBezTo>
                <a:cubicBezTo>
                  <a:pt x="28798" y="13344"/>
                  <a:pt x="28762" y="13173"/>
                  <a:pt x="28578" y="13136"/>
                </a:cubicBezTo>
                <a:cubicBezTo>
                  <a:pt x="28505" y="13112"/>
                  <a:pt x="28431" y="13112"/>
                  <a:pt x="28371" y="13112"/>
                </a:cubicBezTo>
                <a:cubicBezTo>
                  <a:pt x="27979" y="13112"/>
                  <a:pt x="27613" y="13160"/>
                  <a:pt x="27233" y="13234"/>
                </a:cubicBezTo>
                <a:cubicBezTo>
                  <a:pt x="26597" y="13356"/>
                  <a:pt x="25974" y="13503"/>
                  <a:pt x="25338" y="13650"/>
                </a:cubicBezTo>
                <a:cubicBezTo>
                  <a:pt x="25118" y="13699"/>
                  <a:pt x="24898" y="13760"/>
                  <a:pt x="24678" y="13821"/>
                </a:cubicBezTo>
                <a:cubicBezTo>
                  <a:pt x="23858" y="14041"/>
                  <a:pt x="23039" y="14274"/>
                  <a:pt x="22219" y="14494"/>
                </a:cubicBezTo>
                <a:cubicBezTo>
                  <a:pt x="21975" y="14567"/>
                  <a:pt x="21743" y="14641"/>
                  <a:pt x="21510" y="14738"/>
                </a:cubicBezTo>
                <a:cubicBezTo>
                  <a:pt x="21401" y="14787"/>
                  <a:pt x="21290" y="14836"/>
                  <a:pt x="21156" y="14861"/>
                </a:cubicBezTo>
                <a:cubicBezTo>
                  <a:pt x="21058" y="14787"/>
                  <a:pt x="21009" y="14665"/>
                  <a:pt x="20936" y="14579"/>
                </a:cubicBezTo>
                <a:cubicBezTo>
                  <a:pt x="20911" y="14554"/>
                  <a:pt x="20887" y="14530"/>
                  <a:pt x="20887" y="14494"/>
                </a:cubicBezTo>
                <a:cubicBezTo>
                  <a:pt x="20899" y="14457"/>
                  <a:pt x="20936" y="14457"/>
                  <a:pt x="20972" y="14445"/>
                </a:cubicBezTo>
                <a:cubicBezTo>
                  <a:pt x="21119" y="14408"/>
                  <a:pt x="21266" y="14383"/>
                  <a:pt x="21401" y="14334"/>
                </a:cubicBezTo>
                <a:cubicBezTo>
                  <a:pt x="22036" y="14151"/>
                  <a:pt x="22660" y="13956"/>
                  <a:pt x="23259" y="13699"/>
                </a:cubicBezTo>
                <a:cubicBezTo>
                  <a:pt x="23675" y="13516"/>
                  <a:pt x="24091" y="13307"/>
                  <a:pt x="24494" y="13087"/>
                </a:cubicBezTo>
                <a:cubicBezTo>
                  <a:pt x="25374" y="12611"/>
                  <a:pt x="26170" y="12011"/>
                  <a:pt x="26891" y="11314"/>
                </a:cubicBezTo>
                <a:cubicBezTo>
                  <a:pt x="27086" y="11131"/>
                  <a:pt x="27257" y="10935"/>
                  <a:pt x="27417" y="10727"/>
                </a:cubicBezTo>
                <a:cubicBezTo>
                  <a:pt x="27466" y="10666"/>
                  <a:pt x="27515" y="10592"/>
                  <a:pt x="27551" y="10507"/>
                </a:cubicBezTo>
                <a:cubicBezTo>
                  <a:pt x="27588" y="10434"/>
                  <a:pt x="27600" y="10336"/>
                  <a:pt x="27539" y="10250"/>
                </a:cubicBezTo>
                <a:cubicBezTo>
                  <a:pt x="27481" y="10183"/>
                  <a:pt x="27415" y="10161"/>
                  <a:pt x="27336" y="10161"/>
                </a:cubicBezTo>
                <a:cubicBezTo>
                  <a:pt x="27315" y="10161"/>
                  <a:pt x="27293" y="10162"/>
                  <a:pt x="27270" y="10165"/>
                </a:cubicBezTo>
                <a:cubicBezTo>
                  <a:pt x="27135" y="10201"/>
                  <a:pt x="27013" y="10250"/>
                  <a:pt x="26891" y="10312"/>
                </a:cubicBezTo>
                <a:cubicBezTo>
                  <a:pt x="26524" y="10483"/>
                  <a:pt x="26181" y="10690"/>
                  <a:pt x="25852" y="10899"/>
                </a:cubicBezTo>
                <a:cubicBezTo>
                  <a:pt x="25778" y="10948"/>
                  <a:pt x="25717" y="10984"/>
                  <a:pt x="25643" y="11021"/>
                </a:cubicBezTo>
                <a:cubicBezTo>
                  <a:pt x="25558" y="11082"/>
                  <a:pt x="25485" y="11131"/>
                  <a:pt x="25399" y="11192"/>
                </a:cubicBezTo>
                <a:cubicBezTo>
                  <a:pt x="25460" y="11106"/>
                  <a:pt x="25534" y="11033"/>
                  <a:pt x="25619" y="10972"/>
                </a:cubicBezTo>
                <a:cubicBezTo>
                  <a:pt x="26157" y="10532"/>
                  <a:pt x="26683" y="10067"/>
                  <a:pt x="27172" y="9578"/>
                </a:cubicBezTo>
                <a:cubicBezTo>
                  <a:pt x="27380" y="9382"/>
                  <a:pt x="27575" y="9174"/>
                  <a:pt x="27747" y="8954"/>
                </a:cubicBezTo>
                <a:cubicBezTo>
                  <a:pt x="27808" y="8893"/>
                  <a:pt x="27857" y="8820"/>
                  <a:pt x="27893" y="8746"/>
                </a:cubicBezTo>
                <a:cubicBezTo>
                  <a:pt x="27979" y="8575"/>
                  <a:pt x="27893" y="8428"/>
                  <a:pt x="27710" y="8404"/>
                </a:cubicBezTo>
                <a:cubicBezTo>
                  <a:pt x="27674" y="8399"/>
                  <a:pt x="27638" y="8396"/>
                  <a:pt x="27603" y="8396"/>
                </a:cubicBezTo>
                <a:cubicBezTo>
                  <a:pt x="27553" y="8396"/>
                  <a:pt x="27503" y="8402"/>
                  <a:pt x="27453" y="8416"/>
                </a:cubicBezTo>
                <a:cubicBezTo>
                  <a:pt x="27197" y="8477"/>
                  <a:pt x="26952" y="8575"/>
                  <a:pt x="26719" y="8673"/>
                </a:cubicBezTo>
                <a:cubicBezTo>
                  <a:pt x="26145" y="8929"/>
                  <a:pt x="25607" y="9260"/>
                  <a:pt x="25081" y="9602"/>
                </a:cubicBezTo>
                <a:cubicBezTo>
                  <a:pt x="24042" y="10250"/>
                  <a:pt x="23039" y="10923"/>
                  <a:pt x="22036" y="11608"/>
                </a:cubicBezTo>
                <a:cubicBezTo>
                  <a:pt x="21535" y="11962"/>
                  <a:pt x="21045" y="12342"/>
                  <a:pt x="20569" y="12733"/>
                </a:cubicBezTo>
                <a:cubicBezTo>
                  <a:pt x="20361" y="12891"/>
                  <a:pt x="20165" y="13075"/>
                  <a:pt x="19958" y="13247"/>
                </a:cubicBezTo>
                <a:cubicBezTo>
                  <a:pt x="19935" y="13270"/>
                  <a:pt x="19920" y="13282"/>
                  <a:pt x="19905" y="13282"/>
                </a:cubicBezTo>
                <a:cubicBezTo>
                  <a:pt x="19889" y="13282"/>
                  <a:pt x="19873" y="13266"/>
                  <a:pt x="19847" y="13234"/>
                </a:cubicBezTo>
                <a:cubicBezTo>
                  <a:pt x="19762" y="13149"/>
                  <a:pt x="19689" y="13051"/>
                  <a:pt x="19602" y="12965"/>
                </a:cubicBezTo>
                <a:cubicBezTo>
                  <a:pt x="19640" y="12904"/>
                  <a:pt x="19700" y="12891"/>
                  <a:pt x="19737" y="12867"/>
                </a:cubicBezTo>
                <a:cubicBezTo>
                  <a:pt x="20287" y="12611"/>
                  <a:pt x="20776" y="12268"/>
                  <a:pt x="21241" y="11877"/>
                </a:cubicBezTo>
                <a:cubicBezTo>
                  <a:pt x="22110" y="11155"/>
                  <a:pt x="22880" y="10336"/>
                  <a:pt x="23564" y="9419"/>
                </a:cubicBezTo>
                <a:cubicBezTo>
                  <a:pt x="24335" y="8380"/>
                  <a:pt x="24983" y="7279"/>
                  <a:pt x="25521" y="6092"/>
                </a:cubicBezTo>
                <a:cubicBezTo>
                  <a:pt x="25619" y="5897"/>
                  <a:pt x="25705" y="5701"/>
                  <a:pt x="25766" y="5494"/>
                </a:cubicBezTo>
                <a:cubicBezTo>
                  <a:pt x="25790" y="5420"/>
                  <a:pt x="25803" y="5334"/>
                  <a:pt x="25827" y="5249"/>
                </a:cubicBezTo>
                <a:cubicBezTo>
                  <a:pt x="25839" y="5187"/>
                  <a:pt x="25827" y="5139"/>
                  <a:pt x="25815" y="5078"/>
                </a:cubicBezTo>
                <a:cubicBezTo>
                  <a:pt x="25781" y="4989"/>
                  <a:pt x="25707" y="4929"/>
                  <a:pt x="25611" y="4929"/>
                </a:cubicBezTo>
                <a:cubicBezTo>
                  <a:pt x="25602" y="4929"/>
                  <a:pt x="25592" y="4930"/>
                  <a:pt x="25583" y="4931"/>
                </a:cubicBezTo>
                <a:cubicBezTo>
                  <a:pt x="25497" y="4931"/>
                  <a:pt x="25423" y="4980"/>
                  <a:pt x="25350" y="5029"/>
                </a:cubicBezTo>
                <a:cubicBezTo>
                  <a:pt x="25276" y="5078"/>
                  <a:pt x="25203" y="5151"/>
                  <a:pt x="25142" y="5212"/>
                </a:cubicBezTo>
                <a:cubicBezTo>
                  <a:pt x="24812" y="5530"/>
                  <a:pt x="24507" y="5861"/>
                  <a:pt x="24225" y="6227"/>
                </a:cubicBezTo>
                <a:cubicBezTo>
                  <a:pt x="23651" y="6961"/>
                  <a:pt x="23124" y="7719"/>
                  <a:pt x="22586" y="8477"/>
                </a:cubicBezTo>
                <a:cubicBezTo>
                  <a:pt x="21987" y="9321"/>
                  <a:pt x="21376" y="10165"/>
                  <a:pt x="20727" y="10984"/>
                </a:cubicBezTo>
                <a:cubicBezTo>
                  <a:pt x="20496" y="11266"/>
                  <a:pt x="20275" y="11559"/>
                  <a:pt x="20043" y="11840"/>
                </a:cubicBezTo>
                <a:cubicBezTo>
                  <a:pt x="19896" y="12048"/>
                  <a:pt x="19737" y="12256"/>
                  <a:pt x="19615" y="12476"/>
                </a:cubicBezTo>
                <a:cubicBezTo>
                  <a:pt x="19566" y="12573"/>
                  <a:pt x="19505" y="12660"/>
                  <a:pt x="19431" y="12745"/>
                </a:cubicBezTo>
                <a:cubicBezTo>
                  <a:pt x="19333" y="12671"/>
                  <a:pt x="18698" y="12024"/>
                  <a:pt x="18612" y="11913"/>
                </a:cubicBezTo>
                <a:lnTo>
                  <a:pt x="18698" y="11828"/>
                </a:lnTo>
                <a:cubicBezTo>
                  <a:pt x="19627" y="11045"/>
                  <a:pt x="20458" y="10177"/>
                  <a:pt x="21168" y="9198"/>
                </a:cubicBezTo>
                <a:cubicBezTo>
                  <a:pt x="21877" y="8220"/>
                  <a:pt x="22537" y="7217"/>
                  <a:pt x="23088" y="6141"/>
                </a:cubicBezTo>
                <a:cubicBezTo>
                  <a:pt x="23284" y="5750"/>
                  <a:pt x="23467" y="5347"/>
                  <a:pt x="23638" y="4943"/>
                </a:cubicBezTo>
                <a:cubicBezTo>
                  <a:pt x="23699" y="4809"/>
                  <a:pt x="23748" y="4674"/>
                  <a:pt x="23785" y="4540"/>
                </a:cubicBezTo>
                <a:cubicBezTo>
                  <a:pt x="23809" y="4466"/>
                  <a:pt x="23833" y="4393"/>
                  <a:pt x="23822" y="4307"/>
                </a:cubicBezTo>
                <a:cubicBezTo>
                  <a:pt x="23812" y="4184"/>
                  <a:pt x="23728" y="4104"/>
                  <a:pt x="23623" y="4104"/>
                </a:cubicBezTo>
                <a:cubicBezTo>
                  <a:pt x="23593" y="4104"/>
                  <a:pt x="23561" y="4110"/>
                  <a:pt x="23528" y="4124"/>
                </a:cubicBezTo>
                <a:cubicBezTo>
                  <a:pt x="23491" y="4136"/>
                  <a:pt x="23455" y="4160"/>
                  <a:pt x="23430" y="4185"/>
                </a:cubicBezTo>
                <a:cubicBezTo>
                  <a:pt x="23344" y="4234"/>
                  <a:pt x="23271" y="4295"/>
                  <a:pt x="23198" y="4369"/>
                </a:cubicBezTo>
                <a:cubicBezTo>
                  <a:pt x="23088" y="4478"/>
                  <a:pt x="22978" y="4589"/>
                  <a:pt x="22880" y="4711"/>
                </a:cubicBezTo>
                <a:cubicBezTo>
                  <a:pt x="22379" y="5298"/>
                  <a:pt x="21914" y="5921"/>
                  <a:pt x="21486" y="6557"/>
                </a:cubicBezTo>
                <a:cubicBezTo>
                  <a:pt x="20654" y="7780"/>
                  <a:pt x="19909" y="9040"/>
                  <a:pt x="19162" y="10312"/>
                </a:cubicBezTo>
                <a:cubicBezTo>
                  <a:pt x="18918" y="10703"/>
                  <a:pt x="18710" y="11119"/>
                  <a:pt x="18502" y="11535"/>
                </a:cubicBezTo>
                <a:cubicBezTo>
                  <a:pt x="18466" y="11595"/>
                  <a:pt x="18441" y="11644"/>
                  <a:pt x="18404" y="11706"/>
                </a:cubicBezTo>
                <a:cubicBezTo>
                  <a:pt x="18282" y="11620"/>
                  <a:pt x="17964" y="11326"/>
                  <a:pt x="17866" y="11217"/>
                </a:cubicBezTo>
                <a:cubicBezTo>
                  <a:pt x="17890" y="11179"/>
                  <a:pt x="17915" y="11143"/>
                  <a:pt x="17952" y="11106"/>
                </a:cubicBezTo>
                <a:cubicBezTo>
                  <a:pt x="18172" y="10801"/>
                  <a:pt x="18380" y="10495"/>
                  <a:pt x="18564" y="10165"/>
                </a:cubicBezTo>
                <a:cubicBezTo>
                  <a:pt x="19456" y="8551"/>
                  <a:pt x="20140" y="6839"/>
                  <a:pt x="20605" y="5041"/>
                </a:cubicBezTo>
                <a:cubicBezTo>
                  <a:pt x="20801" y="4320"/>
                  <a:pt x="20911" y="3586"/>
                  <a:pt x="20996" y="2852"/>
                </a:cubicBezTo>
                <a:cubicBezTo>
                  <a:pt x="21021" y="2717"/>
                  <a:pt x="21021" y="2595"/>
                  <a:pt x="21021" y="2473"/>
                </a:cubicBezTo>
                <a:cubicBezTo>
                  <a:pt x="21034" y="2412"/>
                  <a:pt x="21021" y="2339"/>
                  <a:pt x="20996" y="2277"/>
                </a:cubicBezTo>
                <a:cubicBezTo>
                  <a:pt x="20967" y="2211"/>
                  <a:pt x="20907" y="2172"/>
                  <a:pt x="20842" y="2172"/>
                </a:cubicBezTo>
                <a:cubicBezTo>
                  <a:pt x="20800" y="2172"/>
                  <a:pt x="20755" y="2189"/>
                  <a:pt x="20716" y="2228"/>
                </a:cubicBezTo>
                <a:cubicBezTo>
                  <a:pt x="20679" y="2265"/>
                  <a:pt x="20654" y="2302"/>
                  <a:pt x="20630" y="2350"/>
                </a:cubicBezTo>
                <a:cubicBezTo>
                  <a:pt x="20593" y="2448"/>
                  <a:pt x="20556" y="2534"/>
                  <a:pt x="20532" y="2632"/>
                </a:cubicBezTo>
                <a:lnTo>
                  <a:pt x="20275" y="3329"/>
                </a:lnTo>
                <a:cubicBezTo>
                  <a:pt x="20018" y="3989"/>
                  <a:pt x="19798" y="4662"/>
                  <a:pt x="19591" y="5334"/>
                </a:cubicBezTo>
                <a:cubicBezTo>
                  <a:pt x="19199" y="6545"/>
                  <a:pt x="18784" y="7755"/>
                  <a:pt x="18355" y="8954"/>
                </a:cubicBezTo>
                <a:cubicBezTo>
                  <a:pt x="18135" y="9590"/>
                  <a:pt x="17915" y="10226"/>
                  <a:pt x="17732" y="10874"/>
                </a:cubicBezTo>
                <a:cubicBezTo>
                  <a:pt x="17708" y="10935"/>
                  <a:pt x="17695" y="10984"/>
                  <a:pt x="17670" y="11033"/>
                </a:cubicBezTo>
                <a:lnTo>
                  <a:pt x="17646" y="11033"/>
                </a:lnTo>
                <a:cubicBezTo>
                  <a:pt x="17450" y="10874"/>
                  <a:pt x="17255" y="10715"/>
                  <a:pt x="17059" y="10568"/>
                </a:cubicBezTo>
                <a:cubicBezTo>
                  <a:pt x="17059" y="10544"/>
                  <a:pt x="17059" y="10519"/>
                  <a:pt x="17072" y="10507"/>
                </a:cubicBezTo>
                <a:cubicBezTo>
                  <a:pt x="17316" y="10030"/>
                  <a:pt x="17487" y="9529"/>
                  <a:pt x="17634" y="9027"/>
                </a:cubicBezTo>
                <a:cubicBezTo>
                  <a:pt x="17890" y="8111"/>
                  <a:pt x="18050" y="7181"/>
                  <a:pt x="18159" y="6227"/>
                </a:cubicBezTo>
                <a:cubicBezTo>
                  <a:pt x="18306" y="4858"/>
                  <a:pt x="18294" y="3475"/>
                  <a:pt x="18148" y="2106"/>
                </a:cubicBezTo>
                <a:cubicBezTo>
                  <a:pt x="18123" y="1874"/>
                  <a:pt x="18099" y="1641"/>
                  <a:pt x="18037" y="1409"/>
                </a:cubicBezTo>
                <a:cubicBezTo>
                  <a:pt x="18025" y="1311"/>
                  <a:pt x="18001" y="1225"/>
                  <a:pt x="17939" y="1152"/>
                </a:cubicBezTo>
                <a:cubicBezTo>
                  <a:pt x="17896" y="1083"/>
                  <a:pt x="17836" y="1050"/>
                  <a:pt x="17773" y="1050"/>
                </a:cubicBezTo>
                <a:cubicBezTo>
                  <a:pt x="17714" y="1050"/>
                  <a:pt x="17651" y="1081"/>
                  <a:pt x="17597" y="1140"/>
                </a:cubicBezTo>
                <a:cubicBezTo>
                  <a:pt x="17548" y="1214"/>
                  <a:pt x="17524" y="1299"/>
                  <a:pt x="17499" y="1372"/>
                </a:cubicBezTo>
                <a:cubicBezTo>
                  <a:pt x="17463" y="1532"/>
                  <a:pt x="17438" y="1678"/>
                  <a:pt x="17414" y="1837"/>
                </a:cubicBezTo>
                <a:cubicBezTo>
                  <a:pt x="17328" y="2363"/>
                  <a:pt x="17303" y="2901"/>
                  <a:pt x="17279" y="3439"/>
                </a:cubicBezTo>
                <a:cubicBezTo>
                  <a:pt x="17206" y="4515"/>
                  <a:pt x="17157" y="5591"/>
                  <a:pt x="17083" y="6668"/>
                </a:cubicBezTo>
                <a:cubicBezTo>
                  <a:pt x="17034" y="7450"/>
                  <a:pt x="16949" y="8233"/>
                  <a:pt x="16863" y="9003"/>
                </a:cubicBezTo>
                <a:cubicBezTo>
                  <a:pt x="16827" y="9407"/>
                  <a:pt x="16814" y="9810"/>
                  <a:pt x="16790" y="10226"/>
                </a:cubicBezTo>
                <a:cubicBezTo>
                  <a:pt x="16790" y="10263"/>
                  <a:pt x="16803" y="10299"/>
                  <a:pt x="16765" y="10336"/>
                </a:cubicBezTo>
                <a:cubicBezTo>
                  <a:pt x="16729" y="10336"/>
                  <a:pt x="16705" y="10312"/>
                  <a:pt x="16680" y="10287"/>
                </a:cubicBezTo>
                <a:cubicBezTo>
                  <a:pt x="16558" y="10201"/>
                  <a:pt x="16423" y="10116"/>
                  <a:pt x="16289" y="10030"/>
                </a:cubicBezTo>
                <a:cubicBezTo>
                  <a:pt x="16203" y="9981"/>
                  <a:pt x="16154" y="9908"/>
                  <a:pt x="16142" y="9810"/>
                </a:cubicBezTo>
                <a:cubicBezTo>
                  <a:pt x="16118" y="9700"/>
                  <a:pt x="16093" y="9602"/>
                  <a:pt x="16081" y="9492"/>
                </a:cubicBezTo>
                <a:cubicBezTo>
                  <a:pt x="16020" y="9040"/>
                  <a:pt x="15983" y="8587"/>
                  <a:pt x="15971" y="8135"/>
                </a:cubicBezTo>
                <a:cubicBezTo>
                  <a:pt x="15971" y="7486"/>
                  <a:pt x="15885" y="6851"/>
                  <a:pt x="15824" y="6203"/>
                </a:cubicBezTo>
                <a:cubicBezTo>
                  <a:pt x="15738" y="5530"/>
                  <a:pt x="15604" y="4870"/>
                  <a:pt x="15445" y="4197"/>
                </a:cubicBezTo>
                <a:cubicBezTo>
                  <a:pt x="15371" y="3867"/>
                  <a:pt x="15249" y="3549"/>
                  <a:pt x="15127" y="3231"/>
                </a:cubicBezTo>
                <a:cubicBezTo>
                  <a:pt x="14968" y="2828"/>
                  <a:pt x="14784" y="2424"/>
                  <a:pt x="14589" y="2032"/>
                </a:cubicBezTo>
                <a:cubicBezTo>
                  <a:pt x="14381" y="1617"/>
                  <a:pt x="14149" y="1201"/>
                  <a:pt x="13843" y="834"/>
                </a:cubicBezTo>
                <a:cubicBezTo>
                  <a:pt x="13745" y="725"/>
                  <a:pt x="13635" y="602"/>
                  <a:pt x="13525" y="504"/>
                </a:cubicBezTo>
                <a:cubicBezTo>
                  <a:pt x="13464" y="455"/>
                  <a:pt x="13403" y="407"/>
                  <a:pt x="13330" y="369"/>
                </a:cubicBezTo>
                <a:cubicBezTo>
                  <a:pt x="13282" y="349"/>
                  <a:pt x="13237" y="339"/>
                  <a:pt x="13196" y="339"/>
                </a:cubicBezTo>
                <a:cubicBezTo>
                  <a:pt x="13089" y="339"/>
                  <a:pt x="13007" y="405"/>
                  <a:pt x="12963" y="529"/>
                </a:cubicBezTo>
                <a:cubicBezTo>
                  <a:pt x="12938" y="602"/>
                  <a:pt x="12938" y="663"/>
                  <a:pt x="12938" y="736"/>
                </a:cubicBezTo>
                <a:cubicBezTo>
                  <a:pt x="12938" y="907"/>
                  <a:pt x="12987" y="1079"/>
                  <a:pt x="13036" y="1238"/>
                </a:cubicBezTo>
                <a:cubicBezTo>
                  <a:pt x="13170" y="1592"/>
                  <a:pt x="13330" y="1935"/>
                  <a:pt x="13501" y="2277"/>
                </a:cubicBezTo>
                <a:cubicBezTo>
                  <a:pt x="13757" y="2803"/>
                  <a:pt x="14039" y="3329"/>
                  <a:pt x="14259" y="3867"/>
                </a:cubicBezTo>
                <a:cubicBezTo>
                  <a:pt x="14418" y="4246"/>
                  <a:pt x="14564" y="4638"/>
                  <a:pt x="14675" y="5029"/>
                </a:cubicBezTo>
                <a:cubicBezTo>
                  <a:pt x="14846" y="5628"/>
                  <a:pt x="14993" y="6227"/>
                  <a:pt x="15127" y="6826"/>
                </a:cubicBezTo>
                <a:cubicBezTo>
                  <a:pt x="15286" y="7560"/>
                  <a:pt x="15457" y="8306"/>
                  <a:pt x="15678" y="9027"/>
                </a:cubicBezTo>
                <a:cubicBezTo>
                  <a:pt x="15738" y="9236"/>
                  <a:pt x="15800" y="9456"/>
                  <a:pt x="15861" y="9663"/>
                </a:cubicBezTo>
                <a:cubicBezTo>
                  <a:pt x="15873" y="9688"/>
                  <a:pt x="15885" y="9712"/>
                  <a:pt x="15873" y="9736"/>
                </a:cubicBezTo>
                <a:cubicBezTo>
                  <a:pt x="15861" y="9749"/>
                  <a:pt x="15849" y="9749"/>
                  <a:pt x="15836" y="9749"/>
                </a:cubicBezTo>
                <a:cubicBezTo>
                  <a:pt x="15665" y="9651"/>
                  <a:pt x="15506" y="9554"/>
                  <a:pt x="15335" y="9467"/>
                </a:cubicBezTo>
                <a:cubicBezTo>
                  <a:pt x="15286" y="9443"/>
                  <a:pt x="15262" y="9407"/>
                  <a:pt x="15249" y="9345"/>
                </a:cubicBezTo>
                <a:cubicBezTo>
                  <a:pt x="15140" y="8832"/>
                  <a:pt x="14956" y="8342"/>
                  <a:pt x="14760" y="7853"/>
                </a:cubicBezTo>
                <a:cubicBezTo>
                  <a:pt x="14601" y="7437"/>
                  <a:pt x="14430" y="7034"/>
                  <a:pt x="14259" y="6619"/>
                </a:cubicBezTo>
                <a:cubicBezTo>
                  <a:pt x="14075" y="6190"/>
                  <a:pt x="13880" y="5774"/>
                  <a:pt x="13697" y="5347"/>
                </a:cubicBezTo>
                <a:cubicBezTo>
                  <a:pt x="13488" y="4882"/>
                  <a:pt x="13268" y="4418"/>
                  <a:pt x="13036" y="3965"/>
                </a:cubicBezTo>
                <a:cubicBezTo>
                  <a:pt x="12645" y="3219"/>
                  <a:pt x="12216" y="2510"/>
                  <a:pt x="11654" y="1874"/>
                </a:cubicBezTo>
                <a:cubicBezTo>
                  <a:pt x="11360" y="1543"/>
                  <a:pt x="11043" y="1225"/>
                  <a:pt x="10688" y="932"/>
                </a:cubicBezTo>
                <a:cubicBezTo>
                  <a:pt x="10566" y="847"/>
                  <a:pt x="10456" y="749"/>
                  <a:pt x="10322" y="676"/>
                </a:cubicBezTo>
                <a:cubicBezTo>
                  <a:pt x="10260" y="651"/>
                  <a:pt x="10211" y="614"/>
                  <a:pt x="10138" y="602"/>
                </a:cubicBezTo>
                <a:cubicBezTo>
                  <a:pt x="10121" y="599"/>
                  <a:pt x="10106" y="597"/>
                  <a:pt x="10091" y="597"/>
                </a:cubicBezTo>
                <a:cubicBezTo>
                  <a:pt x="10007" y="597"/>
                  <a:pt x="9951" y="655"/>
                  <a:pt x="9930" y="749"/>
                </a:cubicBezTo>
                <a:cubicBezTo>
                  <a:pt x="9906" y="810"/>
                  <a:pt x="9917" y="871"/>
                  <a:pt x="9942" y="945"/>
                </a:cubicBezTo>
                <a:cubicBezTo>
                  <a:pt x="9991" y="1103"/>
                  <a:pt x="10052" y="1274"/>
                  <a:pt x="10126" y="1434"/>
                </a:cubicBezTo>
                <a:cubicBezTo>
                  <a:pt x="10419" y="2045"/>
                  <a:pt x="10773" y="2632"/>
                  <a:pt x="11153" y="3195"/>
                </a:cubicBezTo>
                <a:cubicBezTo>
                  <a:pt x="11813" y="4209"/>
                  <a:pt x="12498" y="5200"/>
                  <a:pt x="13121" y="6239"/>
                </a:cubicBezTo>
                <a:cubicBezTo>
                  <a:pt x="13586" y="6997"/>
                  <a:pt x="14051" y="7768"/>
                  <a:pt x="14504" y="8538"/>
                </a:cubicBezTo>
                <a:cubicBezTo>
                  <a:pt x="14613" y="8722"/>
                  <a:pt x="14724" y="8893"/>
                  <a:pt x="14833" y="9076"/>
                </a:cubicBezTo>
                <a:cubicBezTo>
                  <a:pt x="14858" y="9113"/>
                  <a:pt x="14882" y="9149"/>
                  <a:pt x="14882" y="9198"/>
                </a:cubicBezTo>
                <a:cubicBezTo>
                  <a:pt x="14871" y="9206"/>
                  <a:pt x="14861" y="9209"/>
                  <a:pt x="14852" y="9209"/>
                </a:cubicBezTo>
                <a:cubicBezTo>
                  <a:pt x="14831" y="9209"/>
                  <a:pt x="14814" y="9195"/>
                  <a:pt x="14797" y="9187"/>
                </a:cubicBezTo>
                <a:cubicBezTo>
                  <a:pt x="14259" y="8918"/>
                  <a:pt x="13708" y="8673"/>
                  <a:pt x="13159" y="8428"/>
                </a:cubicBezTo>
                <a:cubicBezTo>
                  <a:pt x="13072" y="8391"/>
                  <a:pt x="13024" y="8342"/>
                  <a:pt x="13012" y="8245"/>
                </a:cubicBezTo>
                <a:cubicBezTo>
                  <a:pt x="12963" y="8013"/>
                  <a:pt x="12877" y="7780"/>
                  <a:pt x="12803" y="7548"/>
                </a:cubicBezTo>
                <a:cubicBezTo>
                  <a:pt x="12608" y="6986"/>
                  <a:pt x="12412" y="6410"/>
                  <a:pt x="12192" y="5861"/>
                </a:cubicBezTo>
                <a:cubicBezTo>
                  <a:pt x="12058" y="5530"/>
                  <a:pt x="11923" y="5212"/>
                  <a:pt x="11776" y="4894"/>
                </a:cubicBezTo>
                <a:cubicBezTo>
                  <a:pt x="11629" y="4564"/>
                  <a:pt x="11471" y="4222"/>
                  <a:pt x="11312" y="3879"/>
                </a:cubicBezTo>
                <a:cubicBezTo>
                  <a:pt x="10933" y="3097"/>
                  <a:pt x="10542" y="2314"/>
                  <a:pt x="10040" y="1592"/>
                </a:cubicBezTo>
                <a:cubicBezTo>
                  <a:pt x="9759" y="1189"/>
                  <a:pt x="9466" y="798"/>
                  <a:pt x="9123" y="443"/>
                </a:cubicBezTo>
                <a:cubicBezTo>
                  <a:pt x="9025" y="333"/>
                  <a:pt x="8927" y="235"/>
                  <a:pt x="8817" y="138"/>
                </a:cubicBezTo>
                <a:cubicBezTo>
                  <a:pt x="8756" y="89"/>
                  <a:pt x="8683" y="40"/>
                  <a:pt x="8597" y="15"/>
                </a:cubicBezTo>
                <a:cubicBezTo>
                  <a:pt x="8567" y="5"/>
                  <a:pt x="8538" y="0"/>
                  <a:pt x="85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3"/>
          <p:cNvSpPr/>
          <p:nvPr/>
        </p:nvSpPr>
        <p:spPr>
          <a:xfrm rot="-9299929">
            <a:off x="7096122" y="-973456"/>
            <a:ext cx="1759239" cy="2201131"/>
          </a:xfrm>
          <a:custGeom>
            <a:avLst/>
            <a:gdLst/>
            <a:ahLst/>
            <a:cxnLst/>
            <a:rect l="l" t="t" r="r" b="b"/>
            <a:pathLst>
              <a:path w="22343" h="27956" extrusionOk="0">
                <a:moveTo>
                  <a:pt x="13008" y="0"/>
                </a:moveTo>
                <a:cubicBezTo>
                  <a:pt x="12979" y="0"/>
                  <a:pt x="12951" y="13"/>
                  <a:pt x="12939" y="37"/>
                </a:cubicBezTo>
                <a:cubicBezTo>
                  <a:pt x="12915" y="99"/>
                  <a:pt x="12902" y="148"/>
                  <a:pt x="12890" y="197"/>
                </a:cubicBezTo>
                <a:cubicBezTo>
                  <a:pt x="12853" y="355"/>
                  <a:pt x="12828" y="502"/>
                  <a:pt x="12804" y="661"/>
                </a:cubicBezTo>
                <a:cubicBezTo>
                  <a:pt x="12646" y="1713"/>
                  <a:pt x="12572" y="2776"/>
                  <a:pt x="12499" y="3841"/>
                </a:cubicBezTo>
                <a:cubicBezTo>
                  <a:pt x="12450" y="4513"/>
                  <a:pt x="12413" y="5186"/>
                  <a:pt x="12376" y="5858"/>
                </a:cubicBezTo>
                <a:cubicBezTo>
                  <a:pt x="12328" y="6702"/>
                  <a:pt x="12230" y="7545"/>
                  <a:pt x="12107" y="8390"/>
                </a:cubicBezTo>
                <a:cubicBezTo>
                  <a:pt x="11997" y="9221"/>
                  <a:pt x="11899" y="10040"/>
                  <a:pt x="11790" y="10872"/>
                </a:cubicBezTo>
                <a:cubicBezTo>
                  <a:pt x="11765" y="11067"/>
                  <a:pt x="11703" y="11238"/>
                  <a:pt x="11606" y="11410"/>
                </a:cubicBezTo>
                <a:cubicBezTo>
                  <a:pt x="11606" y="11373"/>
                  <a:pt x="11594" y="11325"/>
                  <a:pt x="11594" y="11276"/>
                </a:cubicBezTo>
                <a:cubicBezTo>
                  <a:pt x="11508" y="9955"/>
                  <a:pt x="11337" y="8659"/>
                  <a:pt x="11129" y="7362"/>
                </a:cubicBezTo>
                <a:cubicBezTo>
                  <a:pt x="10994" y="6531"/>
                  <a:pt x="10811" y="5724"/>
                  <a:pt x="10529" y="4929"/>
                </a:cubicBezTo>
                <a:cubicBezTo>
                  <a:pt x="10383" y="4537"/>
                  <a:pt x="10236" y="4146"/>
                  <a:pt x="10040" y="3779"/>
                </a:cubicBezTo>
                <a:cubicBezTo>
                  <a:pt x="9820" y="3400"/>
                  <a:pt x="9576" y="3045"/>
                  <a:pt x="9319" y="2716"/>
                </a:cubicBezTo>
                <a:cubicBezTo>
                  <a:pt x="9307" y="2691"/>
                  <a:pt x="9295" y="2678"/>
                  <a:pt x="9282" y="2667"/>
                </a:cubicBezTo>
                <a:cubicBezTo>
                  <a:pt x="9253" y="2637"/>
                  <a:pt x="9218" y="2622"/>
                  <a:pt x="9185" y="2622"/>
                </a:cubicBezTo>
                <a:cubicBezTo>
                  <a:pt x="9148" y="2622"/>
                  <a:pt x="9112" y="2640"/>
                  <a:pt x="9087" y="2678"/>
                </a:cubicBezTo>
                <a:cubicBezTo>
                  <a:pt x="9062" y="2716"/>
                  <a:pt x="9038" y="2752"/>
                  <a:pt x="9038" y="2801"/>
                </a:cubicBezTo>
                <a:cubicBezTo>
                  <a:pt x="9013" y="2862"/>
                  <a:pt x="9013" y="2923"/>
                  <a:pt x="9001" y="2985"/>
                </a:cubicBezTo>
                <a:cubicBezTo>
                  <a:pt x="8953" y="3400"/>
                  <a:pt x="8977" y="3816"/>
                  <a:pt x="9026" y="4232"/>
                </a:cubicBezTo>
                <a:cubicBezTo>
                  <a:pt x="9062" y="4623"/>
                  <a:pt x="9148" y="4990"/>
                  <a:pt x="9222" y="5369"/>
                </a:cubicBezTo>
                <a:cubicBezTo>
                  <a:pt x="9453" y="6469"/>
                  <a:pt x="9809" y="7534"/>
                  <a:pt x="10187" y="8597"/>
                </a:cubicBezTo>
                <a:cubicBezTo>
                  <a:pt x="10529" y="9564"/>
                  <a:pt x="10896" y="10517"/>
                  <a:pt x="11312" y="11471"/>
                </a:cubicBezTo>
                <a:cubicBezTo>
                  <a:pt x="11361" y="11594"/>
                  <a:pt x="11423" y="11728"/>
                  <a:pt x="11472" y="11850"/>
                </a:cubicBezTo>
                <a:cubicBezTo>
                  <a:pt x="11385" y="12156"/>
                  <a:pt x="11092" y="12926"/>
                  <a:pt x="10982" y="13085"/>
                </a:cubicBezTo>
                <a:cubicBezTo>
                  <a:pt x="10970" y="13037"/>
                  <a:pt x="10945" y="12999"/>
                  <a:pt x="10934" y="12963"/>
                </a:cubicBezTo>
                <a:cubicBezTo>
                  <a:pt x="10701" y="12290"/>
                  <a:pt x="10420" y="11642"/>
                  <a:pt x="10126" y="11007"/>
                </a:cubicBezTo>
                <a:cubicBezTo>
                  <a:pt x="9845" y="10420"/>
                  <a:pt x="9527" y="9844"/>
                  <a:pt x="9197" y="9282"/>
                </a:cubicBezTo>
                <a:cubicBezTo>
                  <a:pt x="8940" y="8842"/>
                  <a:pt x="8671" y="8401"/>
                  <a:pt x="8377" y="7986"/>
                </a:cubicBezTo>
                <a:cubicBezTo>
                  <a:pt x="8219" y="7754"/>
                  <a:pt x="8035" y="7521"/>
                  <a:pt x="7864" y="7301"/>
                </a:cubicBezTo>
                <a:cubicBezTo>
                  <a:pt x="7472" y="6824"/>
                  <a:pt x="7069" y="6371"/>
                  <a:pt x="6616" y="5956"/>
                </a:cubicBezTo>
                <a:cubicBezTo>
                  <a:pt x="6298" y="5662"/>
                  <a:pt x="5944" y="5406"/>
                  <a:pt x="5540" y="5210"/>
                </a:cubicBezTo>
                <a:cubicBezTo>
                  <a:pt x="5517" y="5195"/>
                  <a:pt x="5493" y="5174"/>
                  <a:pt x="5463" y="5174"/>
                </a:cubicBezTo>
                <a:cubicBezTo>
                  <a:pt x="5447" y="5174"/>
                  <a:pt x="5428" y="5180"/>
                  <a:pt x="5406" y="5198"/>
                </a:cubicBezTo>
                <a:cubicBezTo>
                  <a:pt x="5394" y="5284"/>
                  <a:pt x="5418" y="5357"/>
                  <a:pt x="5431" y="5442"/>
                </a:cubicBezTo>
                <a:cubicBezTo>
                  <a:pt x="5540" y="5931"/>
                  <a:pt x="5749" y="6396"/>
                  <a:pt x="5981" y="6824"/>
                </a:cubicBezTo>
                <a:cubicBezTo>
                  <a:pt x="6225" y="7265"/>
                  <a:pt x="6494" y="7705"/>
                  <a:pt x="6739" y="8145"/>
                </a:cubicBezTo>
                <a:cubicBezTo>
                  <a:pt x="7106" y="8768"/>
                  <a:pt x="7521" y="9368"/>
                  <a:pt x="7962" y="9955"/>
                </a:cubicBezTo>
                <a:cubicBezTo>
                  <a:pt x="8377" y="10529"/>
                  <a:pt x="8793" y="11104"/>
                  <a:pt x="9222" y="11679"/>
                </a:cubicBezTo>
                <a:cubicBezTo>
                  <a:pt x="9539" y="12107"/>
                  <a:pt x="9882" y="12498"/>
                  <a:pt x="10249" y="12890"/>
                </a:cubicBezTo>
                <a:cubicBezTo>
                  <a:pt x="10432" y="13097"/>
                  <a:pt x="10616" y="13281"/>
                  <a:pt x="10823" y="13488"/>
                </a:cubicBezTo>
                <a:cubicBezTo>
                  <a:pt x="10750" y="13697"/>
                  <a:pt x="10652" y="13893"/>
                  <a:pt x="10554" y="14100"/>
                </a:cubicBezTo>
                <a:cubicBezTo>
                  <a:pt x="10469" y="14308"/>
                  <a:pt x="10371" y="14504"/>
                  <a:pt x="10273" y="14711"/>
                </a:cubicBezTo>
                <a:cubicBezTo>
                  <a:pt x="10249" y="14700"/>
                  <a:pt x="10224" y="14687"/>
                  <a:pt x="10224" y="14675"/>
                </a:cubicBezTo>
                <a:cubicBezTo>
                  <a:pt x="10029" y="14296"/>
                  <a:pt x="9784" y="13929"/>
                  <a:pt x="9551" y="13575"/>
                </a:cubicBezTo>
                <a:cubicBezTo>
                  <a:pt x="9307" y="13183"/>
                  <a:pt x="9050" y="12792"/>
                  <a:pt x="8793" y="12401"/>
                </a:cubicBezTo>
                <a:cubicBezTo>
                  <a:pt x="8317" y="11716"/>
                  <a:pt x="7827" y="11043"/>
                  <a:pt x="7289" y="10420"/>
                </a:cubicBezTo>
                <a:cubicBezTo>
                  <a:pt x="6763" y="9795"/>
                  <a:pt x="6201" y="9221"/>
                  <a:pt x="5589" y="8683"/>
                </a:cubicBezTo>
                <a:cubicBezTo>
                  <a:pt x="5015" y="8157"/>
                  <a:pt x="4391" y="7692"/>
                  <a:pt x="3694" y="7325"/>
                </a:cubicBezTo>
                <a:cubicBezTo>
                  <a:pt x="3499" y="7216"/>
                  <a:pt x="3303" y="7118"/>
                  <a:pt x="3095" y="7020"/>
                </a:cubicBezTo>
                <a:cubicBezTo>
                  <a:pt x="3061" y="7003"/>
                  <a:pt x="3021" y="6980"/>
                  <a:pt x="2979" y="6980"/>
                </a:cubicBezTo>
                <a:cubicBezTo>
                  <a:pt x="2961" y="6980"/>
                  <a:pt x="2942" y="6984"/>
                  <a:pt x="2923" y="6996"/>
                </a:cubicBezTo>
                <a:cubicBezTo>
                  <a:pt x="2936" y="7265"/>
                  <a:pt x="3058" y="7496"/>
                  <a:pt x="3192" y="7717"/>
                </a:cubicBezTo>
                <a:cubicBezTo>
                  <a:pt x="3548" y="8292"/>
                  <a:pt x="3963" y="8805"/>
                  <a:pt x="4404" y="9319"/>
                </a:cubicBezTo>
                <a:cubicBezTo>
                  <a:pt x="4513" y="9441"/>
                  <a:pt x="4624" y="9588"/>
                  <a:pt x="4746" y="9710"/>
                </a:cubicBezTo>
                <a:cubicBezTo>
                  <a:pt x="5015" y="10028"/>
                  <a:pt x="5296" y="10334"/>
                  <a:pt x="5577" y="10651"/>
                </a:cubicBezTo>
                <a:cubicBezTo>
                  <a:pt x="5724" y="10811"/>
                  <a:pt x="5871" y="10982"/>
                  <a:pt x="6029" y="11141"/>
                </a:cubicBezTo>
                <a:cubicBezTo>
                  <a:pt x="6347" y="11471"/>
                  <a:pt x="6678" y="11801"/>
                  <a:pt x="6996" y="12132"/>
                </a:cubicBezTo>
                <a:cubicBezTo>
                  <a:pt x="7203" y="12352"/>
                  <a:pt x="7423" y="12572"/>
                  <a:pt x="7632" y="12792"/>
                </a:cubicBezTo>
                <a:cubicBezTo>
                  <a:pt x="7950" y="13110"/>
                  <a:pt x="8268" y="13440"/>
                  <a:pt x="8586" y="13770"/>
                </a:cubicBezTo>
                <a:cubicBezTo>
                  <a:pt x="8732" y="13917"/>
                  <a:pt x="8879" y="14075"/>
                  <a:pt x="9026" y="14235"/>
                </a:cubicBezTo>
                <a:cubicBezTo>
                  <a:pt x="9331" y="14553"/>
                  <a:pt x="9637" y="14895"/>
                  <a:pt x="9980" y="15176"/>
                </a:cubicBezTo>
                <a:cubicBezTo>
                  <a:pt x="9991" y="15189"/>
                  <a:pt x="10004" y="15213"/>
                  <a:pt x="10016" y="15238"/>
                </a:cubicBezTo>
                <a:cubicBezTo>
                  <a:pt x="9955" y="15409"/>
                  <a:pt x="9869" y="15567"/>
                  <a:pt x="9784" y="15739"/>
                </a:cubicBezTo>
                <a:cubicBezTo>
                  <a:pt x="9711" y="15910"/>
                  <a:pt x="9625" y="16069"/>
                  <a:pt x="9539" y="16240"/>
                </a:cubicBezTo>
                <a:cubicBezTo>
                  <a:pt x="9453" y="16412"/>
                  <a:pt x="9368" y="16570"/>
                  <a:pt x="9282" y="16741"/>
                </a:cubicBezTo>
                <a:cubicBezTo>
                  <a:pt x="9197" y="16901"/>
                  <a:pt x="9124" y="17072"/>
                  <a:pt x="9013" y="17230"/>
                </a:cubicBezTo>
                <a:cubicBezTo>
                  <a:pt x="8989" y="17206"/>
                  <a:pt x="8977" y="17194"/>
                  <a:pt x="8977" y="17181"/>
                </a:cubicBezTo>
                <a:cubicBezTo>
                  <a:pt x="8720" y="16656"/>
                  <a:pt x="8414" y="16167"/>
                  <a:pt x="8121" y="15665"/>
                </a:cubicBezTo>
                <a:cubicBezTo>
                  <a:pt x="7937" y="15347"/>
                  <a:pt x="7754" y="15018"/>
                  <a:pt x="7558" y="14700"/>
                </a:cubicBezTo>
                <a:cubicBezTo>
                  <a:pt x="7216" y="14113"/>
                  <a:pt x="6885" y="13526"/>
                  <a:pt x="6531" y="12963"/>
                </a:cubicBezTo>
                <a:cubicBezTo>
                  <a:pt x="6238" y="12474"/>
                  <a:pt x="5932" y="11997"/>
                  <a:pt x="5614" y="11532"/>
                </a:cubicBezTo>
                <a:cubicBezTo>
                  <a:pt x="5125" y="10798"/>
                  <a:pt x="4611" y="10089"/>
                  <a:pt x="4024" y="9417"/>
                </a:cubicBezTo>
                <a:cubicBezTo>
                  <a:pt x="3817" y="9184"/>
                  <a:pt x="3584" y="8939"/>
                  <a:pt x="3364" y="8708"/>
                </a:cubicBezTo>
                <a:cubicBezTo>
                  <a:pt x="3339" y="8670"/>
                  <a:pt x="3303" y="8646"/>
                  <a:pt x="3278" y="8622"/>
                </a:cubicBezTo>
                <a:cubicBezTo>
                  <a:pt x="3238" y="8593"/>
                  <a:pt x="3200" y="8580"/>
                  <a:pt x="3166" y="8580"/>
                </a:cubicBezTo>
                <a:cubicBezTo>
                  <a:pt x="3099" y="8580"/>
                  <a:pt x="3050" y="8634"/>
                  <a:pt x="3034" y="8732"/>
                </a:cubicBezTo>
                <a:cubicBezTo>
                  <a:pt x="3034" y="8805"/>
                  <a:pt x="3034" y="8879"/>
                  <a:pt x="3046" y="8952"/>
                </a:cubicBezTo>
                <a:cubicBezTo>
                  <a:pt x="3083" y="9111"/>
                  <a:pt x="3119" y="9257"/>
                  <a:pt x="3156" y="9404"/>
                </a:cubicBezTo>
                <a:cubicBezTo>
                  <a:pt x="3327" y="9979"/>
                  <a:pt x="3548" y="10542"/>
                  <a:pt x="3817" y="11067"/>
                </a:cubicBezTo>
                <a:cubicBezTo>
                  <a:pt x="3999" y="11422"/>
                  <a:pt x="4183" y="11765"/>
                  <a:pt x="4379" y="12107"/>
                </a:cubicBezTo>
                <a:cubicBezTo>
                  <a:pt x="4660" y="12596"/>
                  <a:pt x="4953" y="13085"/>
                  <a:pt x="5247" y="13575"/>
                </a:cubicBezTo>
                <a:cubicBezTo>
                  <a:pt x="5529" y="14039"/>
                  <a:pt x="5858" y="14467"/>
                  <a:pt x="6189" y="14895"/>
                </a:cubicBezTo>
                <a:cubicBezTo>
                  <a:pt x="6580" y="15409"/>
                  <a:pt x="6996" y="15885"/>
                  <a:pt x="7448" y="16350"/>
                </a:cubicBezTo>
                <a:cubicBezTo>
                  <a:pt x="7827" y="16717"/>
                  <a:pt x="8194" y="17084"/>
                  <a:pt x="8561" y="17463"/>
                </a:cubicBezTo>
                <a:cubicBezTo>
                  <a:pt x="8635" y="17537"/>
                  <a:pt x="8708" y="17597"/>
                  <a:pt x="8781" y="17671"/>
                </a:cubicBezTo>
                <a:cubicBezTo>
                  <a:pt x="8683" y="17891"/>
                  <a:pt x="8561" y="18099"/>
                  <a:pt x="8439" y="18295"/>
                </a:cubicBezTo>
                <a:cubicBezTo>
                  <a:pt x="8328" y="18502"/>
                  <a:pt x="8219" y="18698"/>
                  <a:pt x="8108" y="18906"/>
                </a:cubicBezTo>
                <a:cubicBezTo>
                  <a:pt x="7986" y="19102"/>
                  <a:pt x="7876" y="19309"/>
                  <a:pt x="7741" y="19529"/>
                </a:cubicBezTo>
                <a:cubicBezTo>
                  <a:pt x="7656" y="19432"/>
                  <a:pt x="7607" y="19334"/>
                  <a:pt x="7546" y="19236"/>
                </a:cubicBezTo>
                <a:cubicBezTo>
                  <a:pt x="7154" y="18588"/>
                  <a:pt x="6812" y="17915"/>
                  <a:pt x="6482" y="17243"/>
                </a:cubicBezTo>
                <a:cubicBezTo>
                  <a:pt x="6176" y="16643"/>
                  <a:pt x="5858" y="16045"/>
                  <a:pt x="5516" y="15469"/>
                </a:cubicBezTo>
                <a:cubicBezTo>
                  <a:pt x="5222" y="14956"/>
                  <a:pt x="4929" y="14455"/>
                  <a:pt x="4624" y="13953"/>
                </a:cubicBezTo>
                <a:cubicBezTo>
                  <a:pt x="4404" y="13575"/>
                  <a:pt x="4171" y="13208"/>
                  <a:pt x="3939" y="12841"/>
                </a:cubicBezTo>
                <a:cubicBezTo>
                  <a:pt x="3755" y="12535"/>
                  <a:pt x="3572" y="12229"/>
                  <a:pt x="3376" y="11936"/>
                </a:cubicBezTo>
                <a:cubicBezTo>
                  <a:pt x="3168" y="11618"/>
                  <a:pt x="2961" y="11312"/>
                  <a:pt x="2752" y="11007"/>
                </a:cubicBezTo>
                <a:cubicBezTo>
                  <a:pt x="2447" y="10566"/>
                  <a:pt x="2129" y="10151"/>
                  <a:pt x="1762" y="9759"/>
                </a:cubicBezTo>
                <a:cubicBezTo>
                  <a:pt x="1689" y="9673"/>
                  <a:pt x="1615" y="9600"/>
                  <a:pt x="1529" y="9515"/>
                </a:cubicBezTo>
                <a:cubicBezTo>
                  <a:pt x="1493" y="9490"/>
                  <a:pt x="1456" y="9466"/>
                  <a:pt x="1420" y="9453"/>
                </a:cubicBezTo>
                <a:cubicBezTo>
                  <a:pt x="1395" y="9444"/>
                  <a:pt x="1371" y="9439"/>
                  <a:pt x="1348" y="9439"/>
                </a:cubicBezTo>
                <a:cubicBezTo>
                  <a:pt x="1282" y="9439"/>
                  <a:pt x="1230" y="9478"/>
                  <a:pt x="1211" y="9551"/>
                </a:cubicBezTo>
                <a:cubicBezTo>
                  <a:pt x="1200" y="9613"/>
                  <a:pt x="1200" y="9673"/>
                  <a:pt x="1200" y="9735"/>
                </a:cubicBezTo>
                <a:cubicBezTo>
                  <a:pt x="1224" y="9893"/>
                  <a:pt x="1249" y="10040"/>
                  <a:pt x="1285" y="10199"/>
                </a:cubicBezTo>
                <a:cubicBezTo>
                  <a:pt x="1432" y="10774"/>
                  <a:pt x="1627" y="11349"/>
                  <a:pt x="1860" y="11899"/>
                </a:cubicBezTo>
                <a:cubicBezTo>
                  <a:pt x="2092" y="12437"/>
                  <a:pt x="2336" y="12975"/>
                  <a:pt x="2630" y="13488"/>
                </a:cubicBezTo>
                <a:cubicBezTo>
                  <a:pt x="2789" y="13770"/>
                  <a:pt x="2961" y="14051"/>
                  <a:pt x="3132" y="14333"/>
                </a:cubicBezTo>
                <a:cubicBezTo>
                  <a:pt x="3352" y="14700"/>
                  <a:pt x="3584" y="15054"/>
                  <a:pt x="3828" y="15409"/>
                </a:cubicBezTo>
                <a:lnTo>
                  <a:pt x="4195" y="15959"/>
                </a:lnTo>
                <a:cubicBezTo>
                  <a:pt x="4586" y="16472"/>
                  <a:pt x="4953" y="17010"/>
                  <a:pt x="5394" y="17488"/>
                </a:cubicBezTo>
                <a:cubicBezTo>
                  <a:pt x="5504" y="17610"/>
                  <a:pt x="5602" y="17732"/>
                  <a:pt x="5711" y="17855"/>
                </a:cubicBezTo>
                <a:cubicBezTo>
                  <a:pt x="6140" y="18393"/>
                  <a:pt x="6592" y="18906"/>
                  <a:pt x="7057" y="19407"/>
                </a:cubicBezTo>
                <a:cubicBezTo>
                  <a:pt x="7167" y="19542"/>
                  <a:pt x="7301" y="19664"/>
                  <a:pt x="7423" y="19787"/>
                </a:cubicBezTo>
                <a:cubicBezTo>
                  <a:pt x="7448" y="19811"/>
                  <a:pt x="7485" y="19847"/>
                  <a:pt x="7510" y="19884"/>
                </a:cubicBezTo>
                <a:cubicBezTo>
                  <a:pt x="7448" y="20056"/>
                  <a:pt x="7338" y="20202"/>
                  <a:pt x="7252" y="20349"/>
                </a:cubicBezTo>
                <a:cubicBezTo>
                  <a:pt x="7154" y="20508"/>
                  <a:pt x="7057" y="20654"/>
                  <a:pt x="6959" y="20814"/>
                </a:cubicBezTo>
                <a:cubicBezTo>
                  <a:pt x="6951" y="20815"/>
                  <a:pt x="6944" y="20816"/>
                  <a:pt x="6937" y="20816"/>
                </a:cubicBezTo>
                <a:cubicBezTo>
                  <a:pt x="6875" y="20816"/>
                  <a:pt x="6830" y="20773"/>
                  <a:pt x="6776" y="20740"/>
                </a:cubicBezTo>
                <a:cubicBezTo>
                  <a:pt x="6274" y="20459"/>
                  <a:pt x="5809" y="20154"/>
                  <a:pt x="5357" y="19811"/>
                </a:cubicBezTo>
                <a:cubicBezTo>
                  <a:pt x="4807" y="19383"/>
                  <a:pt x="4281" y="18931"/>
                  <a:pt x="3779" y="18453"/>
                </a:cubicBezTo>
                <a:cubicBezTo>
                  <a:pt x="3425" y="18111"/>
                  <a:pt x="3058" y="17768"/>
                  <a:pt x="2703" y="17426"/>
                </a:cubicBezTo>
                <a:cubicBezTo>
                  <a:pt x="2325" y="17047"/>
                  <a:pt x="1945" y="16681"/>
                  <a:pt x="1578" y="16289"/>
                </a:cubicBezTo>
                <a:cubicBezTo>
                  <a:pt x="1211" y="15910"/>
                  <a:pt x="808" y="15556"/>
                  <a:pt x="393" y="15225"/>
                </a:cubicBezTo>
                <a:cubicBezTo>
                  <a:pt x="331" y="15176"/>
                  <a:pt x="258" y="15140"/>
                  <a:pt x="197" y="15115"/>
                </a:cubicBezTo>
                <a:cubicBezTo>
                  <a:pt x="177" y="15108"/>
                  <a:pt x="159" y="15104"/>
                  <a:pt x="142" y="15104"/>
                </a:cubicBezTo>
                <a:cubicBezTo>
                  <a:pt x="75" y="15104"/>
                  <a:pt x="32" y="15157"/>
                  <a:pt x="13" y="15225"/>
                </a:cubicBezTo>
                <a:cubicBezTo>
                  <a:pt x="0" y="15311"/>
                  <a:pt x="13" y="15396"/>
                  <a:pt x="37" y="15482"/>
                </a:cubicBezTo>
                <a:cubicBezTo>
                  <a:pt x="99" y="15653"/>
                  <a:pt x="160" y="15812"/>
                  <a:pt x="233" y="15971"/>
                </a:cubicBezTo>
                <a:cubicBezTo>
                  <a:pt x="515" y="16583"/>
                  <a:pt x="906" y="17121"/>
                  <a:pt x="1371" y="17610"/>
                </a:cubicBezTo>
                <a:cubicBezTo>
                  <a:pt x="1884" y="18148"/>
                  <a:pt x="2447" y="18637"/>
                  <a:pt x="3058" y="19065"/>
                </a:cubicBezTo>
                <a:cubicBezTo>
                  <a:pt x="3523" y="19395"/>
                  <a:pt x="4024" y="19676"/>
                  <a:pt x="4526" y="19933"/>
                </a:cubicBezTo>
                <a:lnTo>
                  <a:pt x="6433" y="20850"/>
                </a:lnTo>
                <a:cubicBezTo>
                  <a:pt x="6556" y="20912"/>
                  <a:pt x="6678" y="20961"/>
                  <a:pt x="6800" y="21021"/>
                </a:cubicBezTo>
                <a:cubicBezTo>
                  <a:pt x="6812" y="21095"/>
                  <a:pt x="6751" y="21144"/>
                  <a:pt x="6714" y="21205"/>
                </a:cubicBezTo>
                <a:cubicBezTo>
                  <a:pt x="6336" y="21768"/>
                  <a:pt x="5969" y="22342"/>
                  <a:pt x="5577" y="22904"/>
                </a:cubicBezTo>
                <a:cubicBezTo>
                  <a:pt x="4868" y="23932"/>
                  <a:pt x="4146" y="24947"/>
                  <a:pt x="3437" y="25974"/>
                </a:cubicBezTo>
                <a:cubicBezTo>
                  <a:pt x="3303" y="26157"/>
                  <a:pt x="3168" y="26328"/>
                  <a:pt x="3034" y="26512"/>
                </a:cubicBezTo>
                <a:cubicBezTo>
                  <a:pt x="2948" y="26635"/>
                  <a:pt x="2923" y="26684"/>
                  <a:pt x="2923" y="26866"/>
                </a:cubicBezTo>
                <a:cubicBezTo>
                  <a:pt x="2961" y="26866"/>
                  <a:pt x="3009" y="26866"/>
                  <a:pt x="3046" y="26879"/>
                </a:cubicBezTo>
                <a:cubicBezTo>
                  <a:pt x="3057" y="26881"/>
                  <a:pt x="3067" y="26882"/>
                  <a:pt x="3076" y="26882"/>
                </a:cubicBezTo>
                <a:cubicBezTo>
                  <a:pt x="3120" y="26882"/>
                  <a:pt x="3150" y="26862"/>
                  <a:pt x="3181" y="26842"/>
                </a:cubicBezTo>
                <a:cubicBezTo>
                  <a:pt x="3266" y="26757"/>
                  <a:pt x="3364" y="26684"/>
                  <a:pt x="3437" y="26597"/>
                </a:cubicBezTo>
                <a:cubicBezTo>
                  <a:pt x="4146" y="25913"/>
                  <a:pt x="4782" y="25179"/>
                  <a:pt x="5406" y="24409"/>
                </a:cubicBezTo>
                <a:cubicBezTo>
                  <a:pt x="5920" y="23760"/>
                  <a:pt x="6445" y="23113"/>
                  <a:pt x="6923" y="22428"/>
                </a:cubicBezTo>
                <a:cubicBezTo>
                  <a:pt x="7020" y="22293"/>
                  <a:pt x="7106" y="22159"/>
                  <a:pt x="7216" y="22012"/>
                </a:cubicBezTo>
                <a:cubicBezTo>
                  <a:pt x="7241" y="22061"/>
                  <a:pt x="7265" y="22086"/>
                  <a:pt x="7277" y="22122"/>
                </a:cubicBezTo>
                <a:cubicBezTo>
                  <a:pt x="7510" y="22624"/>
                  <a:pt x="7754" y="23113"/>
                  <a:pt x="8035" y="23577"/>
                </a:cubicBezTo>
                <a:cubicBezTo>
                  <a:pt x="8304" y="24067"/>
                  <a:pt x="8635" y="24507"/>
                  <a:pt x="8977" y="24947"/>
                </a:cubicBezTo>
                <a:cubicBezTo>
                  <a:pt x="9307" y="25375"/>
                  <a:pt x="9649" y="25790"/>
                  <a:pt x="10016" y="26170"/>
                </a:cubicBezTo>
                <a:cubicBezTo>
                  <a:pt x="10347" y="26512"/>
                  <a:pt x="10701" y="26830"/>
                  <a:pt x="11056" y="27136"/>
                </a:cubicBezTo>
                <a:cubicBezTo>
                  <a:pt x="11276" y="27331"/>
                  <a:pt x="11496" y="27527"/>
                  <a:pt x="11728" y="27711"/>
                </a:cubicBezTo>
                <a:cubicBezTo>
                  <a:pt x="11826" y="27784"/>
                  <a:pt x="11924" y="27845"/>
                  <a:pt x="12021" y="27906"/>
                </a:cubicBezTo>
                <a:cubicBezTo>
                  <a:pt x="12095" y="27943"/>
                  <a:pt x="12168" y="27955"/>
                  <a:pt x="12241" y="27955"/>
                </a:cubicBezTo>
                <a:cubicBezTo>
                  <a:pt x="12328" y="27943"/>
                  <a:pt x="12388" y="27894"/>
                  <a:pt x="12413" y="27809"/>
                </a:cubicBezTo>
                <a:cubicBezTo>
                  <a:pt x="12425" y="27722"/>
                  <a:pt x="12413" y="27637"/>
                  <a:pt x="12388" y="27564"/>
                </a:cubicBezTo>
                <a:cubicBezTo>
                  <a:pt x="12328" y="27405"/>
                  <a:pt x="12266" y="27258"/>
                  <a:pt x="12193" y="27099"/>
                </a:cubicBezTo>
                <a:cubicBezTo>
                  <a:pt x="12034" y="26769"/>
                  <a:pt x="11838" y="26463"/>
                  <a:pt x="11630" y="26157"/>
                </a:cubicBezTo>
                <a:cubicBezTo>
                  <a:pt x="11203" y="25546"/>
                  <a:pt x="10762" y="24947"/>
                  <a:pt x="10309" y="24360"/>
                </a:cubicBezTo>
                <a:cubicBezTo>
                  <a:pt x="9760" y="23638"/>
                  <a:pt x="9124" y="22978"/>
                  <a:pt x="8414" y="22404"/>
                </a:cubicBezTo>
                <a:cubicBezTo>
                  <a:pt x="8121" y="22159"/>
                  <a:pt x="7827" y="21914"/>
                  <a:pt x="7521" y="21670"/>
                </a:cubicBezTo>
                <a:cubicBezTo>
                  <a:pt x="7510" y="21657"/>
                  <a:pt x="7497" y="21633"/>
                  <a:pt x="7497" y="21621"/>
                </a:cubicBezTo>
                <a:cubicBezTo>
                  <a:pt x="7558" y="21474"/>
                  <a:pt x="7730" y="21192"/>
                  <a:pt x="7827" y="21083"/>
                </a:cubicBezTo>
                <a:cubicBezTo>
                  <a:pt x="7876" y="21107"/>
                  <a:pt x="7913" y="21132"/>
                  <a:pt x="7962" y="21156"/>
                </a:cubicBezTo>
                <a:cubicBezTo>
                  <a:pt x="8097" y="21241"/>
                  <a:pt x="8243" y="21339"/>
                  <a:pt x="8390" y="21413"/>
                </a:cubicBezTo>
                <a:cubicBezTo>
                  <a:pt x="8781" y="21621"/>
                  <a:pt x="9160" y="21817"/>
                  <a:pt x="9564" y="22012"/>
                </a:cubicBezTo>
                <a:cubicBezTo>
                  <a:pt x="10738" y="22575"/>
                  <a:pt x="11985" y="22917"/>
                  <a:pt x="13293" y="23027"/>
                </a:cubicBezTo>
                <a:cubicBezTo>
                  <a:pt x="13761" y="23064"/>
                  <a:pt x="14227" y="23083"/>
                  <a:pt x="14693" y="23083"/>
                </a:cubicBezTo>
                <a:cubicBezTo>
                  <a:pt x="15457" y="23083"/>
                  <a:pt x="16219" y="23031"/>
                  <a:pt x="16986" y="22917"/>
                </a:cubicBezTo>
                <a:cubicBezTo>
                  <a:pt x="17146" y="22904"/>
                  <a:pt x="17317" y="22868"/>
                  <a:pt x="17475" y="22831"/>
                </a:cubicBezTo>
                <a:cubicBezTo>
                  <a:pt x="17573" y="22819"/>
                  <a:pt x="17659" y="22782"/>
                  <a:pt x="17744" y="22746"/>
                </a:cubicBezTo>
                <a:cubicBezTo>
                  <a:pt x="17781" y="22733"/>
                  <a:pt x="17830" y="22709"/>
                  <a:pt x="17855" y="22684"/>
                </a:cubicBezTo>
                <a:cubicBezTo>
                  <a:pt x="17928" y="22624"/>
                  <a:pt x="17940" y="22526"/>
                  <a:pt x="17879" y="22452"/>
                </a:cubicBezTo>
                <a:cubicBezTo>
                  <a:pt x="17842" y="22404"/>
                  <a:pt x="17793" y="22355"/>
                  <a:pt x="17744" y="22330"/>
                </a:cubicBezTo>
                <a:cubicBezTo>
                  <a:pt x="17659" y="22281"/>
                  <a:pt x="17573" y="22244"/>
                  <a:pt x="17488" y="22220"/>
                </a:cubicBezTo>
                <a:cubicBezTo>
                  <a:pt x="17121" y="22086"/>
                  <a:pt x="16742" y="21988"/>
                  <a:pt x="16363" y="21914"/>
                </a:cubicBezTo>
                <a:cubicBezTo>
                  <a:pt x="15396" y="21731"/>
                  <a:pt x="14418" y="21535"/>
                  <a:pt x="13440" y="21364"/>
                </a:cubicBezTo>
                <a:cubicBezTo>
                  <a:pt x="12511" y="21192"/>
                  <a:pt x="11569" y="21021"/>
                  <a:pt x="10627" y="20863"/>
                </a:cubicBezTo>
                <a:cubicBezTo>
                  <a:pt x="9943" y="20740"/>
                  <a:pt x="9246" y="20654"/>
                  <a:pt x="8548" y="20594"/>
                </a:cubicBezTo>
                <a:cubicBezTo>
                  <a:pt x="8414" y="20581"/>
                  <a:pt x="8292" y="20569"/>
                  <a:pt x="8157" y="20557"/>
                </a:cubicBezTo>
                <a:cubicBezTo>
                  <a:pt x="8206" y="20423"/>
                  <a:pt x="8512" y="19872"/>
                  <a:pt x="8635" y="19713"/>
                </a:cubicBezTo>
                <a:cubicBezTo>
                  <a:pt x="8671" y="19725"/>
                  <a:pt x="8720" y="19725"/>
                  <a:pt x="8757" y="19738"/>
                </a:cubicBezTo>
                <a:cubicBezTo>
                  <a:pt x="9429" y="19921"/>
                  <a:pt x="10102" y="20019"/>
                  <a:pt x="10787" y="20056"/>
                </a:cubicBezTo>
                <a:cubicBezTo>
                  <a:pt x="11191" y="20083"/>
                  <a:pt x="11595" y="20097"/>
                  <a:pt x="11997" y="20097"/>
                </a:cubicBezTo>
                <a:cubicBezTo>
                  <a:pt x="12871" y="20097"/>
                  <a:pt x="13739" y="20028"/>
                  <a:pt x="14602" y="19860"/>
                </a:cubicBezTo>
                <a:cubicBezTo>
                  <a:pt x="15641" y="19664"/>
                  <a:pt x="16656" y="19383"/>
                  <a:pt x="17646" y="19028"/>
                </a:cubicBezTo>
                <a:cubicBezTo>
                  <a:pt x="18233" y="18808"/>
                  <a:pt x="18809" y="18576"/>
                  <a:pt x="19371" y="18295"/>
                </a:cubicBezTo>
                <a:cubicBezTo>
                  <a:pt x="19836" y="18050"/>
                  <a:pt x="20301" y="17781"/>
                  <a:pt x="20728" y="17475"/>
                </a:cubicBezTo>
                <a:cubicBezTo>
                  <a:pt x="20985" y="17292"/>
                  <a:pt x="21254" y="17096"/>
                  <a:pt x="21511" y="16901"/>
                </a:cubicBezTo>
                <a:cubicBezTo>
                  <a:pt x="21548" y="16864"/>
                  <a:pt x="21597" y="16827"/>
                  <a:pt x="21633" y="16790"/>
                </a:cubicBezTo>
                <a:cubicBezTo>
                  <a:pt x="21695" y="16705"/>
                  <a:pt x="21670" y="16607"/>
                  <a:pt x="21572" y="16570"/>
                </a:cubicBezTo>
                <a:cubicBezTo>
                  <a:pt x="21523" y="16558"/>
                  <a:pt x="21462" y="16546"/>
                  <a:pt x="21413" y="16546"/>
                </a:cubicBezTo>
                <a:cubicBezTo>
                  <a:pt x="21279" y="16546"/>
                  <a:pt x="21157" y="16558"/>
                  <a:pt x="21022" y="16570"/>
                </a:cubicBezTo>
                <a:cubicBezTo>
                  <a:pt x="20190" y="16656"/>
                  <a:pt x="19383" y="16827"/>
                  <a:pt x="18576" y="17035"/>
                </a:cubicBezTo>
                <a:cubicBezTo>
                  <a:pt x="17610" y="17279"/>
                  <a:pt x="16656" y="17548"/>
                  <a:pt x="15690" y="17793"/>
                </a:cubicBezTo>
                <a:cubicBezTo>
                  <a:pt x="14773" y="18050"/>
                  <a:pt x="13844" y="18282"/>
                  <a:pt x="12915" y="18466"/>
                </a:cubicBezTo>
                <a:cubicBezTo>
                  <a:pt x="11912" y="18673"/>
                  <a:pt x="10934" y="18906"/>
                  <a:pt x="9943" y="19163"/>
                </a:cubicBezTo>
                <a:lnTo>
                  <a:pt x="8915" y="19420"/>
                </a:lnTo>
                <a:cubicBezTo>
                  <a:pt x="8879" y="19432"/>
                  <a:pt x="8842" y="19432"/>
                  <a:pt x="8781" y="19444"/>
                </a:cubicBezTo>
                <a:cubicBezTo>
                  <a:pt x="8964" y="19102"/>
                  <a:pt x="9135" y="18784"/>
                  <a:pt x="9295" y="18466"/>
                </a:cubicBezTo>
                <a:cubicBezTo>
                  <a:pt x="9466" y="18148"/>
                  <a:pt x="9625" y="17817"/>
                  <a:pt x="9784" y="17499"/>
                </a:cubicBezTo>
                <a:cubicBezTo>
                  <a:pt x="9943" y="17170"/>
                  <a:pt x="10089" y="16852"/>
                  <a:pt x="10249" y="16521"/>
                </a:cubicBezTo>
                <a:cubicBezTo>
                  <a:pt x="10266" y="16515"/>
                  <a:pt x="10283" y="16513"/>
                  <a:pt x="10299" y="16513"/>
                </a:cubicBezTo>
                <a:cubicBezTo>
                  <a:pt x="10352" y="16513"/>
                  <a:pt x="10400" y="16537"/>
                  <a:pt x="10456" y="16546"/>
                </a:cubicBezTo>
                <a:cubicBezTo>
                  <a:pt x="10836" y="16619"/>
                  <a:pt x="11227" y="16692"/>
                  <a:pt x="11606" y="16754"/>
                </a:cubicBezTo>
                <a:cubicBezTo>
                  <a:pt x="12160" y="16852"/>
                  <a:pt x="12714" y="16891"/>
                  <a:pt x="13268" y="16891"/>
                </a:cubicBezTo>
                <a:cubicBezTo>
                  <a:pt x="13472" y="16891"/>
                  <a:pt x="13676" y="16886"/>
                  <a:pt x="13880" y="16876"/>
                </a:cubicBezTo>
                <a:cubicBezTo>
                  <a:pt x="14125" y="16852"/>
                  <a:pt x="14369" y="16839"/>
                  <a:pt x="14614" y="16827"/>
                </a:cubicBezTo>
                <a:cubicBezTo>
                  <a:pt x="16008" y="16754"/>
                  <a:pt x="17353" y="16412"/>
                  <a:pt x="18662" y="15910"/>
                </a:cubicBezTo>
                <a:cubicBezTo>
                  <a:pt x="19347" y="15641"/>
                  <a:pt x="20007" y="15298"/>
                  <a:pt x="20643" y="14907"/>
                </a:cubicBezTo>
                <a:cubicBezTo>
                  <a:pt x="21144" y="14602"/>
                  <a:pt x="21633" y="14259"/>
                  <a:pt x="22086" y="13880"/>
                </a:cubicBezTo>
                <a:cubicBezTo>
                  <a:pt x="22159" y="13831"/>
                  <a:pt x="22220" y="13770"/>
                  <a:pt x="22269" y="13697"/>
                </a:cubicBezTo>
                <a:cubicBezTo>
                  <a:pt x="22342" y="13611"/>
                  <a:pt x="22306" y="13513"/>
                  <a:pt x="22208" y="13464"/>
                </a:cubicBezTo>
                <a:cubicBezTo>
                  <a:pt x="22159" y="13440"/>
                  <a:pt x="22098" y="13415"/>
                  <a:pt x="22037" y="13415"/>
                </a:cubicBezTo>
                <a:cubicBezTo>
                  <a:pt x="21878" y="13403"/>
                  <a:pt x="21706" y="13403"/>
                  <a:pt x="21548" y="13403"/>
                </a:cubicBezTo>
                <a:cubicBezTo>
                  <a:pt x="21205" y="13428"/>
                  <a:pt x="20863" y="13488"/>
                  <a:pt x="20532" y="13550"/>
                </a:cubicBezTo>
                <a:cubicBezTo>
                  <a:pt x="20080" y="13635"/>
                  <a:pt x="19652" y="13758"/>
                  <a:pt x="19212" y="13893"/>
                </a:cubicBezTo>
                <a:cubicBezTo>
                  <a:pt x="17757" y="14320"/>
                  <a:pt x="16314" y="14749"/>
                  <a:pt x="14858" y="15176"/>
                </a:cubicBezTo>
                <a:cubicBezTo>
                  <a:pt x="13599" y="15531"/>
                  <a:pt x="12339" y="15861"/>
                  <a:pt x="11080" y="16143"/>
                </a:cubicBezTo>
                <a:cubicBezTo>
                  <a:pt x="10909" y="16191"/>
                  <a:pt x="10738" y="16228"/>
                  <a:pt x="10567" y="16277"/>
                </a:cubicBezTo>
                <a:cubicBezTo>
                  <a:pt x="10529" y="16284"/>
                  <a:pt x="10492" y="16296"/>
                  <a:pt x="10450" y="16296"/>
                </a:cubicBezTo>
                <a:cubicBezTo>
                  <a:pt x="10422" y="16296"/>
                  <a:pt x="10392" y="16291"/>
                  <a:pt x="10358" y="16277"/>
                </a:cubicBezTo>
                <a:cubicBezTo>
                  <a:pt x="10603" y="15714"/>
                  <a:pt x="10836" y="15164"/>
                  <a:pt x="11068" y="14602"/>
                </a:cubicBezTo>
                <a:cubicBezTo>
                  <a:pt x="11092" y="14602"/>
                  <a:pt x="11129" y="14589"/>
                  <a:pt x="11154" y="14589"/>
                </a:cubicBezTo>
                <a:cubicBezTo>
                  <a:pt x="11961" y="14540"/>
                  <a:pt x="12743" y="14333"/>
                  <a:pt x="13502" y="14088"/>
                </a:cubicBezTo>
                <a:cubicBezTo>
                  <a:pt x="14614" y="13721"/>
                  <a:pt x="15690" y="13306"/>
                  <a:pt x="16730" y="12792"/>
                </a:cubicBezTo>
                <a:cubicBezTo>
                  <a:pt x="17280" y="12510"/>
                  <a:pt x="17830" y="12229"/>
                  <a:pt x="18344" y="11887"/>
                </a:cubicBezTo>
                <a:cubicBezTo>
                  <a:pt x="18907" y="11520"/>
                  <a:pt x="19432" y="11116"/>
                  <a:pt x="19921" y="10651"/>
                </a:cubicBezTo>
                <a:cubicBezTo>
                  <a:pt x="20166" y="10420"/>
                  <a:pt x="20423" y="10175"/>
                  <a:pt x="20655" y="9906"/>
                </a:cubicBezTo>
                <a:cubicBezTo>
                  <a:pt x="20716" y="9833"/>
                  <a:pt x="20777" y="9759"/>
                  <a:pt x="20839" y="9673"/>
                </a:cubicBezTo>
                <a:cubicBezTo>
                  <a:pt x="20863" y="9637"/>
                  <a:pt x="20875" y="9600"/>
                  <a:pt x="20899" y="9564"/>
                </a:cubicBezTo>
                <a:cubicBezTo>
                  <a:pt x="20912" y="9490"/>
                  <a:pt x="20875" y="9429"/>
                  <a:pt x="20814" y="9417"/>
                </a:cubicBezTo>
                <a:cubicBezTo>
                  <a:pt x="20783" y="9411"/>
                  <a:pt x="20753" y="9407"/>
                  <a:pt x="20724" y="9407"/>
                </a:cubicBezTo>
                <a:cubicBezTo>
                  <a:pt x="20695" y="9407"/>
                  <a:pt x="20667" y="9411"/>
                  <a:pt x="20643" y="9417"/>
                </a:cubicBezTo>
                <a:cubicBezTo>
                  <a:pt x="20508" y="9453"/>
                  <a:pt x="20361" y="9490"/>
                  <a:pt x="20227" y="9539"/>
                </a:cubicBezTo>
                <a:cubicBezTo>
                  <a:pt x="19603" y="9759"/>
                  <a:pt x="18992" y="10040"/>
                  <a:pt x="18380" y="10346"/>
                </a:cubicBezTo>
                <a:cubicBezTo>
                  <a:pt x="17695" y="10676"/>
                  <a:pt x="16999" y="11018"/>
                  <a:pt x="16301" y="11361"/>
                </a:cubicBezTo>
                <a:cubicBezTo>
                  <a:pt x="15812" y="11605"/>
                  <a:pt x="15323" y="11874"/>
                  <a:pt x="14834" y="12132"/>
                </a:cubicBezTo>
                <a:cubicBezTo>
                  <a:pt x="14100" y="12523"/>
                  <a:pt x="13379" y="12914"/>
                  <a:pt x="12646" y="13317"/>
                </a:cubicBezTo>
                <a:cubicBezTo>
                  <a:pt x="12217" y="13550"/>
                  <a:pt x="11801" y="13795"/>
                  <a:pt x="11374" y="14027"/>
                </a:cubicBezTo>
                <a:cubicBezTo>
                  <a:pt x="11349" y="14039"/>
                  <a:pt x="11337" y="14051"/>
                  <a:pt x="11312" y="14064"/>
                </a:cubicBezTo>
                <a:cubicBezTo>
                  <a:pt x="11276" y="14039"/>
                  <a:pt x="11300" y="14002"/>
                  <a:pt x="11300" y="13978"/>
                </a:cubicBezTo>
                <a:cubicBezTo>
                  <a:pt x="11447" y="13537"/>
                  <a:pt x="11594" y="13097"/>
                  <a:pt x="11728" y="12657"/>
                </a:cubicBezTo>
                <a:cubicBezTo>
                  <a:pt x="11752" y="12584"/>
                  <a:pt x="11801" y="12535"/>
                  <a:pt x="11875" y="12498"/>
                </a:cubicBezTo>
                <a:cubicBezTo>
                  <a:pt x="12230" y="12290"/>
                  <a:pt x="12621" y="12119"/>
                  <a:pt x="13000" y="11923"/>
                </a:cubicBezTo>
                <a:cubicBezTo>
                  <a:pt x="13306" y="11776"/>
                  <a:pt x="13599" y="11594"/>
                  <a:pt x="13893" y="11410"/>
                </a:cubicBezTo>
                <a:cubicBezTo>
                  <a:pt x="14406" y="11067"/>
                  <a:pt x="14896" y="10700"/>
                  <a:pt x="15372" y="10297"/>
                </a:cubicBezTo>
                <a:cubicBezTo>
                  <a:pt x="15947" y="9820"/>
                  <a:pt x="16497" y="9319"/>
                  <a:pt x="16999" y="8757"/>
                </a:cubicBezTo>
                <a:cubicBezTo>
                  <a:pt x="17708" y="7937"/>
                  <a:pt x="18356" y="7069"/>
                  <a:pt x="18845" y="6091"/>
                </a:cubicBezTo>
                <a:cubicBezTo>
                  <a:pt x="18943" y="5882"/>
                  <a:pt x="19041" y="5675"/>
                  <a:pt x="19127" y="5467"/>
                </a:cubicBezTo>
                <a:cubicBezTo>
                  <a:pt x="19151" y="5430"/>
                  <a:pt x="19163" y="5393"/>
                  <a:pt x="19163" y="5357"/>
                </a:cubicBezTo>
                <a:cubicBezTo>
                  <a:pt x="19184" y="5274"/>
                  <a:pt x="19134" y="5217"/>
                  <a:pt x="19066" y="5217"/>
                </a:cubicBezTo>
                <a:cubicBezTo>
                  <a:pt x="19054" y="5217"/>
                  <a:pt x="19041" y="5218"/>
                  <a:pt x="19029" y="5222"/>
                </a:cubicBezTo>
                <a:cubicBezTo>
                  <a:pt x="18980" y="5246"/>
                  <a:pt x="18943" y="5259"/>
                  <a:pt x="18907" y="5284"/>
                </a:cubicBezTo>
                <a:cubicBezTo>
                  <a:pt x="18882" y="5295"/>
                  <a:pt x="18858" y="5320"/>
                  <a:pt x="18833" y="5333"/>
                </a:cubicBezTo>
                <a:cubicBezTo>
                  <a:pt x="18331" y="5724"/>
                  <a:pt x="17818" y="6102"/>
                  <a:pt x="17353" y="6543"/>
                </a:cubicBezTo>
                <a:cubicBezTo>
                  <a:pt x="17048" y="6836"/>
                  <a:pt x="16730" y="7118"/>
                  <a:pt x="16424" y="7411"/>
                </a:cubicBezTo>
                <a:lnTo>
                  <a:pt x="15396" y="8401"/>
                </a:lnTo>
                <a:cubicBezTo>
                  <a:pt x="15189" y="8597"/>
                  <a:pt x="14981" y="8805"/>
                  <a:pt x="14773" y="9013"/>
                </a:cubicBezTo>
                <a:lnTo>
                  <a:pt x="14223" y="9564"/>
                </a:lnTo>
                <a:cubicBezTo>
                  <a:pt x="14040" y="9759"/>
                  <a:pt x="13856" y="9942"/>
                  <a:pt x="13673" y="10126"/>
                </a:cubicBezTo>
                <a:cubicBezTo>
                  <a:pt x="13415" y="10382"/>
                  <a:pt x="13171" y="10640"/>
                  <a:pt x="12926" y="10896"/>
                </a:cubicBezTo>
                <a:cubicBezTo>
                  <a:pt x="12706" y="11104"/>
                  <a:pt x="12499" y="11325"/>
                  <a:pt x="12279" y="11532"/>
                </a:cubicBezTo>
                <a:lnTo>
                  <a:pt x="11997" y="11814"/>
                </a:lnTo>
                <a:cubicBezTo>
                  <a:pt x="11961" y="11776"/>
                  <a:pt x="11972" y="11752"/>
                  <a:pt x="11985" y="11716"/>
                </a:cubicBezTo>
                <a:cubicBezTo>
                  <a:pt x="12010" y="11581"/>
                  <a:pt x="12034" y="11434"/>
                  <a:pt x="12070" y="11300"/>
                </a:cubicBezTo>
                <a:cubicBezTo>
                  <a:pt x="12095" y="11227"/>
                  <a:pt x="12119" y="11153"/>
                  <a:pt x="12144" y="11092"/>
                </a:cubicBezTo>
                <a:cubicBezTo>
                  <a:pt x="12217" y="10909"/>
                  <a:pt x="12290" y="10713"/>
                  <a:pt x="12376" y="10529"/>
                </a:cubicBezTo>
                <a:cubicBezTo>
                  <a:pt x="12768" y="9613"/>
                  <a:pt x="13086" y="8670"/>
                  <a:pt x="13355" y="7705"/>
                </a:cubicBezTo>
                <a:cubicBezTo>
                  <a:pt x="13697" y="6458"/>
                  <a:pt x="13893" y="5186"/>
                  <a:pt x="13868" y="3890"/>
                </a:cubicBezTo>
                <a:cubicBezTo>
                  <a:pt x="13856" y="2716"/>
                  <a:pt x="13673" y="1578"/>
                  <a:pt x="13269" y="477"/>
                </a:cubicBezTo>
                <a:cubicBezTo>
                  <a:pt x="13220" y="368"/>
                  <a:pt x="13184" y="245"/>
                  <a:pt x="13135" y="135"/>
                </a:cubicBezTo>
                <a:cubicBezTo>
                  <a:pt x="13122" y="99"/>
                  <a:pt x="13110" y="62"/>
                  <a:pt x="13086" y="37"/>
                </a:cubicBezTo>
                <a:cubicBezTo>
                  <a:pt x="13067" y="13"/>
                  <a:pt x="13037" y="0"/>
                  <a:pt x="130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3"/>
          <p:cNvSpPr/>
          <p:nvPr/>
        </p:nvSpPr>
        <p:spPr>
          <a:xfrm rot="-5056961">
            <a:off x="8049482" y="-291194"/>
            <a:ext cx="1755737" cy="1662404"/>
          </a:xfrm>
          <a:custGeom>
            <a:avLst/>
            <a:gdLst/>
            <a:ahLst/>
            <a:cxnLst/>
            <a:rect l="l" t="t" r="r" b="b"/>
            <a:pathLst>
              <a:path w="27577" h="26109" extrusionOk="0">
                <a:moveTo>
                  <a:pt x="11264" y="0"/>
                </a:moveTo>
                <a:lnTo>
                  <a:pt x="11251" y="13"/>
                </a:lnTo>
                <a:cubicBezTo>
                  <a:pt x="11239" y="49"/>
                  <a:pt x="11239" y="74"/>
                  <a:pt x="11239" y="111"/>
                </a:cubicBezTo>
                <a:cubicBezTo>
                  <a:pt x="11190" y="527"/>
                  <a:pt x="11068" y="918"/>
                  <a:pt x="10897" y="1272"/>
                </a:cubicBezTo>
                <a:cubicBezTo>
                  <a:pt x="10775" y="1492"/>
                  <a:pt x="10664" y="1712"/>
                  <a:pt x="10542" y="1932"/>
                </a:cubicBezTo>
                <a:cubicBezTo>
                  <a:pt x="10420" y="2141"/>
                  <a:pt x="10310" y="2348"/>
                  <a:pt x="10224" y="2581"/>
                </a:cubicBezTo>
                <a:cubicBezTo>
                  <a:pt x="10126" y="2813"/>
                  <a:pt x="10053" y="3033"/>
                  <a:pt x="10004" y="3290"/>
                </a:cubicBezTo>
                <a:cubicBezTo>
                  <a:pt x="9943" y="3669"/>
                  <a:pt x="9906" y="4060"/>
                  <a:pt x="9919" y="4451"/>
                </a:cubicBezTo>
                <a:cubicBezTo>
                  <a:pt x="9930" y="5100"/>
                  <a:pt x="10041" y="5723"/>
                  <a:pt x="10273" y="6323"/>
                </a:cubicBezTo>
                <a:cubicBezTo>
                  <a:pt x="10420" y="6701"/>
                  <a:pt x="10591" y="7057"/>
                  <a:pt x="10775" y="7411"/>
                </a:cubicBezTo>
                <a:cubicBezTo>
                  <a:pt x="10970" y="7790"/>
                  <a:pt x="11178" y="8144"/>
                  <a:pt x="11386" y="8511"/>
                </a:cubicBezTo>
                <a:cubicBezTo>
                  <a:pt x="11557" y="8805"/>
                  <a:pt x="11704" y="9111"/>
                  <a:pt x="11814" y="9416"/>
                </a:cubicBezTo>
                <a:cubicBezTo>
                  <a:pt x="11911" y="9685"/>
                  <a:pt x="11997" y="9943"/>
                  <a:pt x="12034" y="10212"/>
                </a:cubicBezTo>
                <a:cubicBezTo>
                  <a:pt x="12071" y="10383"/>
                  <a:pt x="12107" y="10603"/>
                  <a:pt x="12095" y="10774"/>
                </a:cubicBezTo>
                <a:cubicBezTo>
                  <a:pt x="12083" y="10872"/>
                  <a:pt x="12046" y="10970"/>
                  <a:pt x="11973" y="11019"/>
                </a:cubicBezTo>
                <a:cubicBezTo>
                  <a:pt x="11927" y="11044"/>
                  <a:pt x="11874" y="11055"/>
                  <a:pt x="11820" y="11055"/>
                </a:cubicBezTo>
                <a:cubicBezTo>
                  <a:pt x="11746" y="11055"/>
                  <a:pt x="11670" y="11034"/>
                  <a:pt x="11606" y="11006"/>
                </a:cubicBezTo>
                <a:cubicBezTo>
                  <a:pt x="11080" y="10810"/>
                  <a:pt x="10713" y="10358"/>
                  <a:pt x="10408" y="9918"/>
                </a:cubicBezTo>
                <a:cubicBezTo>
                  <a:pt x="10212" y="9649"/>
                  <a:pt x="10053" y="9343"/>
                  <a:pt x="9906" y="9038"/>
                </a:cubicBezTo>
                <a:cubicBezTo>
                  <a:pt x="9723" y="8658"/>
                  <a:pt x="9539" y="8291"/>
                  <a:pt x="9356" y="7913"/>
                </a:cubicBezTo>
                <a:cubicBezTo>
                  <a:pt x="9160" y="7557"/>
                  <a:pt x="8965" y="7215"/>
                  <a:pt x="8745" y="6873"/>
                </a:cubicBezTo>
                <a:cubicBezTo>
                  <a:pt x="8378" y="6347"/>
                  <a:pt x="7938" y="5894"/>
                  <a:pt x="7411" y="5516"/>
                </a:cubicBezTo>
                <a:cubicBezTo>
                  <a:pt x="7093" y="5283"/>
                  <a:pt x="6751" y="5087"/>
                  <a:pt x="6409" y="4916"/>
                </a:cubicBezTo>
                <a:cubicBezTo>
                  <a:pt x="6177" y="4807"/>
                  <a:pt x="5944" y="4745"/>
                  <a:pt x="5712" y="4696"/>
                </a:cubicBezTo>
                <a:cubicBezTo>
                  <a:pt x="5467" y="4635"/>
                  <a:pt x="5223" y="4598"/>
                  <a:pt x="4990" y="4586"/>
                </a:cubicBezTo>
                <a:cubicBezTo>
                  <a:pt x="4734" y="4562"/>
                  <a:pt x="4489" y="4525"/>
                  <a:pt x="4245" y="4489"/>
                </a:cubicBezTo>
                <a:cubicBezTo>
                  <a:pt x="3853" y="4440"/>
                  <a:pt x="3462" y="4317"/>
                  <a:pt x="3095" y="4109"/>
                </a:cubicBezTo>
                <a:cubicBezTo>
                  <a:pt x="3071" y="4097"/>
                  <a:pt x="3034" y="4085"/>
                  <a:pt x="3009" y="4073"/>
                </a:cubicBezTo>
                <a:lnTo>
                  <a:pt x="2997" y="4073"/>
                </a:lnTo>
                <a:cubicBezTo>
                  <a:pt x="2985" y="4085"/>
                  <a:pt x="2985" y="4085"/>
                  <a:pt x="2997" y="4097"/>
                </a:cubicBezTo>
                <a:cubicBezTo>
                  <a:pt x="2997" y="4109"/>
                  <a:pt x="3009" y="4122"/>
                  <a:pt x="3022" y="4133"/>
                </a:cubicBezTo>
                <a:cubicBezTo>
                  <a:pt x="3144" y="4268"/>
                  <a:pt x="3266" y="4415"/>
                  <a:pt x="3389" y="4549"/>
                </a:cubicBezTo>
                <a:cubicBezTo>
                  <a:pt x="3743" y="4953"/>
                  <a:pt x="4012" y="5394"/>
                  <a:pt x="4196" y="5870"/>
                </a:cubicBezTo>
                <a:cubicBezTo>
                  <a:pt x="4281" y="6090"/>
                  <a:pt x="4354" y="6310"/>
                  <a:pt x="4428" y="6530"/>
                </a:cubicBezTo>
                <a:cubicBezTo>
                  <a:pt x="4550" y="6897"/>
                  <a:pt x="4709" y="7264"/>
                  <a:pt x="4917" y="7606"/>
                </a:cubicBezTo>
                <a:cubicBezTo>
                  <a:pt x="5125" y="7949"/>
                  <a:pt x="5370" y="8255"/>
                  <a:pt x="5663" y="8536"/>
                </a:cubicBezTo>
                <a:cubicBezTo>
                  <a:pt x="5748" y="8609"/>
                  <a:pt x="5834" y="8695"/>
                  <a:pt x="5932" y="8780"/>
                </a:cubicBezTo>
                <a:cubicBezTo>
                  <a:pt x="6372" y="9172"/>
                  <a:pt x="6862" y="9478"/>
                  <a:pt x="7387" y="9673"/>
                </a:cubicBezTo>
                <a:cubicBezTo>
                  <a:pt x="7791" y="9820"/>
                  <a:pt x="8194" y="9979"/>
                  <a:pt x="8598" y="10125"/>
                </a:cubicBezTo>
                <a:cubicBezTo>
                  <a:pt x="9123" y="10321"/>
                  <a:pt x="9637" y="10554"/>
                  <a:pt x="10126" y="10847"/>
                </a:cubicBezTo>
                <a:cubicBezTo>
                  <a:pt x="10322" y="10957"/>
                  <a:pt x="10506" y="11068"/>
                  <a:pt x="10689" y="11177"/>
                </a:cubicBezTo>
                <a:cubicBezTo>
                  <a:pt x="10860" y="11288"/>
                  <a:pt x="11239" y="11471"/>
                  <a:pt x="11324" y="11655"/>
                </a:cubicBezTo>
                <a:cubicBezTo>
                  <a:pt x="11373" y="11728"/>
                  <a:pt x="11362" y="11837"/>
                  <a:pt x="11313" y="11911"/>
                </a:cubicBezTo>
                <a:cubicBezTo>
                  <a:pt x="11251" y="12009"/>
                  <a:pt x="11141" y="12058"/>
                  <a:pt x="11031" y="12082"/>
                </a:cubicBezTo>
                <a:cubicBezTo>
                  <a:pt x="10850" y="12133"/>
                  <a:pt x="10666" y="12154"/>
                  <a:pt x="10481" y="12154"/>
                </a:cubicBezTo>
                <a:cubicBezTo>
                  <a:pt x="10129" y="12154"/>
                  <a:pt x="9774" y="12076"/>
                  <a:pt x="9429" y="11972"/>
                </a:cubicBezTo>
                <a:cubicBezTo>
                  <a:pt x="9123" y="11886"/>
                  <a:pt x="8805" y="11752"/>
                  <a:pt x="8500" y="11606"/>
                </a:cubicBezTo>
                <a:cubicBezTo>
                  <a:pt x="8121" y="11434"/>
                  <a:pt x="7742" y="11250"/>
                  <a:pt x="7362" y="11079"/>
                </a:cubicBezTo>
                <a:cubicBezTo>
                  <a:pt x="6996" y="10921"/>
                  <a:pt x="6617" y="10774"/>
                  <a:pt x="6237" y="10652"/>
                </a:cubicBezTo>
                <a:cubicBezTo>
                  <a:pt x="5718" y="10496"/>
                  <a:pt x="5182" y="10411"/>
                  <a:pt x="4636" y="10411"/>
                </a:cubicBezTo>
                <a:cubicBezTo>
                  <a:pt x="4538" y="10411"/>
                  <a:pt x="4440" y="10413"/>
                  <a:pt x="4342" y="10419"/>
                </a:cubicBezTo>
                <a:cubicBezTo>
                  <a:pt x="3951" y="10443"/>
                  <a:pt x="3560" y="10505"/>
                  <a:pt x="3193" y="10590"/>
                </a:cubicBezTo>
                <a:cubicBezTo>
                  <a:pt x="2948" y="10652"/>
                  <a:pt x="2716" y="10750"/>
                  <a:pt x="2508" y="10847"/>
                </a:cubicBezTo>
                <a:cubicBezTo>
                  <a:pt x="2275" y="10957"/>
                  <a:pt x="2068" y="11079"/>
                  <a:pt x="1872" y="11214"/>
                </a:cubicBezTo>
                <a:cubicBezTo>
                  <a:pt x="1664" y="11348"/>
                  <a:pt x="1457" y="11483"/>
                  <a:pt x="1236" y="11617"/>
                </a:cubicBezTo>
                <a:cubicBezTo>
                  <a:pt x="894" y="11813"/>
                  <a:pt x="514" y="11960"/>
                  <a:pt x="99" y="12033"/>
                </a:cubicBezTo>
                <a:cubicBezTo>
                  <a:pt x="74" y="12046"/>
                  <a:pt x="38" y="12046"/>
                  <a:pt x="14" y="12058"/>
                </a:cubicBezTo>
                <a:cubicBezTo>
                  <a:pt x="1" y="12058"/>
                  <a:pt x="1" y="12070"/>
                  <a:pt x="1" y="12070"/>
                </a:cubicBezTo>
                <a:cubicBezTo>
                  <a:pt x="1" y="12082"/>
                  <a:pt x="1" y="12082"/>
                  <a:pt x="14" y="12082"/>
                </a:cubicBezTo>
                <a:cubicBezTo>
                  <a:pt x="25" y="12095"/>
                  <a:pt x="38" y="12095"/>
                  <a:pt x="50" y="12106"/>
                </a:cubicBezTo>
                <a:cubicBezTo>
                  <a:pt x="245" y="12119"/>
                  <a:pt x="417" y="12168"/>
                  <a:pt x="601" y="12193"/>
                </a:cubicBezTo>
                <a:cubicBezTo>
                  <a:pt x="1139" y="12290"/>
                  <a:pt x="1628" y="12462"/>
                  <a:pt x="2068" y="12718"/>
                </a:cubicBezTo>
                <a:lnTo>
                  <a:pt x="2655" y="13085"/>
                </a:lnTo>
                <a:cubicBezTo>
                  <a:pt x="2985" y="13293"/>
                  <a:pt x="3340" y="13476"/>
                  <a:pt x="3718" y="13623"/>
                </a:cubicBezTo>
                <a:cubicBezTo>
                  <a:pt x="4085" y="13758"/>
                  <a:pt x="4476" y="13831"/>
                  <a:pt x="4868" y="13867"/>
                </a:cubicBezTo>
                <a:lnTo>
                  <a:pt x="5235" y="13905"/>
                </a:lnTo>
                <a:cubicBezTo>
                  <a:pt x="5309" y="13908"/>
                  <a:pt x="5383" y="13909"/>
                  <a:pt x="5456" y="13909"/>
                </a:cubicBezTo>
                <a:cubicBezTo>
                  <a:pt x="5973" y="13909"/>
                  <a:pt x="6464" y="13833"/>
                  <a:pt x="6935" y="13672"/>
                </a:cubicBezTo>
                <a:cubicBezTo>
                  <a:pt x="7351" y="13538"/>
                  <a:pt x="7754" y="13403"/>
                  <a:pt x="8158" y="13269"/>
                </a:cubicBezTo>
                <a:cubicBezTo>
                  <a:pt x="8683" y="13097"/>
                  <a:pt x="9234" y="12951"/>
                  <a:pt x="9796" y="12865"/>
                </a:cubicBezTo>
                <a:cubicBezTo>
                  <a:pt x="10016" y="12840"/>
                  <a:pt x="10237" y="12804"/>
                  <a:pt x="10457" y="12780"/>
                </a:cubicBezTo>
                <a:cubicBezTo>
                  <a:pt x="10597" y="12763"/>
                  <a:pt x="10879" y="12714"/>
                  <a:pt x="11146" y="12714"/>
                </a:cubicBezTo>
                <a:cubicBezTo>
                  <a:pt x="11485" y="12714"/>
                  <a:pt x="11799" y="12794"/>
                  <a:pt x="11765" y="13122"/>
                </a:cubicBezTo>
                <a:cubicBezTo>
                  <a:pt x="11753" y="13220"/>
                  <a:pt x="11704" y="13318"/>
                  <a:pt x="11655" y="13391"/>
                </a:cubicBezTo>
                <a:cubicBezTo>
                  <a:pt x="11239" y="13990"/>
                  <a:pt x="10628" y="14149"/>
                  <a:pt x="9979" y="14332"/>
                </a:cubicBezTo>
                <a:cubicBezTo>
                  <a:pt x="9637" y="14418"/>
                  <a:pt x="9270" y="14479"/>
                  <a:pt x="8903" y="14516"/>
                </a:cubicBezTo>
                <a:cubicBezTo>
                  <a:pt x="8451" y="14565"/>
                  <a:pt x="7998" y="14614"/>
                  <a:pt x="7546" y="14674"/>
                </a:cubicBezTo>
                <a:cubicBezTo>
                  <a:pt x="7118" y="14736"/>
                  <a:pt x="6690" y="14809"/>
                  <a:pt x="6250" y="14919"/>
                </a:cubicBezTo>
                <a:cubicBezTo>
                  <a:pt x="5577" y="15079"/>
                  <a:pt x="4941" y="15359"/>
                  <a:pt x="4342" y="15739"/>
                </a:cubicBezTo>
                <a:cubicBezTo>
                  <a:pt x="3976" y="15971"/>
                  <a:pt x="3633" y="16228"/>
                  <a:pt x="3315" y="16509"/>
                </a:cubicBezTo>
                <a:cubicBezTo>
                  <a:pt x="3107" y="16693"/>
                  <a:pt x="2948" y="16900"/>
                  <a:pt x="2789" y="17108"/>
                </a:cubicBezTo>
                <a:cubicBezTo>
                  <a:pt x="2630" y="17329"/>
                  <a:pt x="2495" y="17549"/>
                  <a:pt x="2373" y="17769"/>
                </a:cubicBezTo>
                <a:cubicBezTo>
                  <a:pt x="2239" y="18001"/>
                  <a:pt x="2104" y="18221"/>
                  <a:pt x="1970" y="18454"/>
                </a:cubicBezTo>
                <a:cubicBezTo>
                  <a:pt x="1750" y="18808"/>
                  <a:pt x="1457" y="19138"/>
                  <a:pt x="1101" y="19432"/>
                </a:cubicBezTo>
                <a:cubicBezTo>
                  <a:pt x="1065" y="19456"/>
                  <a:pt x="1041" y="19481"/>
                  <a:pt x="1016" y="19505"/>
                </a:cubicBezTo>
                <a:lnTo>
                  <a:pt x="1016" y="19517"/>
                </a:lnTo>
                <a:cubicBezTo>
                  <a:pt x="1016" y="19517"/>
                  <a:pt x="1028" y="19530"/>
                  <a:pt x="1041" y="19530"/>
                </a:cubicBezTo>
                <a:cubicBezTo>
                  <a:pt x="1052" y="19517"/>
                  <a:pt x="1065" y="19517"/>
                  <a:pt x="1090" y="19517"/>
                </a:cubicBezTo>
                <a:cubicBezTo>
                  <a:pt x="1273" y="19432"/>
                  <a:pt x="1468" y="19370"/>
                  <a:pt x="1664" y="19297"/>
                </a:cubicBezTo>
                <a:cubicBezTo>
                  <a:pt x="2215" y="19089"/>
                  <a:pt x="2764" y="18979"/>
                  <a:pt x="3315" y="18954"/>
                </a:cubicBezTo>
                <a:lnTo>
                  <a:pt x="4061" y="18954"/>
                </a:lnTo>
                <a:cubicBezTo>
                  <a:pt x="4115" y="18956"/>
                  <a:pt x="4170" y="18957"/>
                  <a:pt x="4225" y="18957"/>
                </a:cubicBezTo>
                <a:cubicBezTo>
                  <a:pt x="4599" y="18957"/>
                  <a:pt x="4973" y="18919"/>
                  <a:pt x="5357" y="18845"/>
                </a:cubicBezTo>
                <a:cubicBezTo>
                  <a:pt x="5773" y="18759"/>
                  <a:pt x="6188" y="18625"/>
                  <a:pt x="6580" y="18429"/>
                </a:cubicBezTo>
                <a:cubicBezTo>
                  <a:pt x="6702" y="18380"/>
                  <a:pt x="6824" y="18319"/>
                  <a:pt x="6947" y="18258"/>
                </a:cubicBezTo>
                <a:cubicBezTo>
                  <a:pt x="7522" y="17964"/>
                  <a:pt x="8035" y="17598"/>
                  <a:pt x="8463" y="17145"/>
                </a:cubicBezTo>
                <a:cubicBezTo>
                  <a:pt x="8781" y="16815"/>
                  <a:pt x="9099" y="16473"/>
                  <a:pt x="9429" y="16130"/>
                </a:cubicBezTo>
                <a:cubicBezTo>
                  <a:pt x="9833" y="15690"/>
                  <a:pt x="10285" y="15286"/>
                  <a:pt x="10786" y="14907"/>
                </a:cubicBezTo>
                <a:cubicBezTo>
                  <a:pt x="10982" y="14761"/>
                  <a:pt x="11166" y="14614"/>
                  <a:pt x="11362" y="14467"/>
                </a:cubicBezTo>
                <a:cubicBezTo>
                  <a:pt x="11680" y="14247"/>
                  <a:pt x="12058" y="13990"/>
                  <a:pt x="12438" y="13905"/>
                </a:cubicBezTo>
                <a:cubicBezTo>
                  <a:pt x="12473" y="13897"/>
                  <a:pt x="12510" y="13893"/>
                  <a:pt x="12547" y="13893"/>
                </a:cubicBezTo>
                <a:cubicBezTo>
                  <a:pt x="12635" y="13893"/>
                  <a:pt x="12723" y="13917"/>
                  <a:pt x="12792" y="13978"/>
                </a:cubicBezTo>
                <a:cubicBezTo>
                  <a:pt x="12914" y="14088"/>
                  <a:pt x="12939" y="14271"/>
                  <a:pt x="12890" y="14418"/>
                </a:cubicBezTo>
                <a:cubicBezTo>
                  <a:pt x="12805" y="14712"/>
                  <a:pt x="12547" y="15017"/>
                  <a:pt x="12352" y="15237"/>
                </a:cubicBezTo>
                <a:cubicBezTo>
                  <a:pt x="12156" y="15457"/>
                  <a:pt x="11936" y="15653"/>
                  <a:pt x="11680" y="15848"/>
                </a:cubicBezTo>
                <a:cubicBezTo>
                  <a:pt x="11398" y="16069"/>
                  <a:pt x="11080" y="16277"/>
                  <a:pt x="10750" y="16460"/>
                </a:cubicBezTo>
                <a:cubicBezTo>
                  <a:pt x="10359" y="16693"/>
                  <a:pt x="9955" y="16913"/>
                  <a:pt x="9564" y="17157"/>
                </a:cubicBezTo>
                <a:cubicBezTo>
                  <a:pt x="9197" y="17389"/>
                  <a:pt x="8818" y="17634"/>
                  <a:pt x="8463" y="17903"/>
                </a:cubicBezTo>
                <a:cubicBezTo>
                  <a:pt x="7900" y="18331"/>
                  <a:pt x="7424" y="18845"/>
                  <a:pt x="7008" y="19444"/>
                </a:cubicBezTo>
                <a:cubicBezTo>
                  <a:pt x="6764" y="19799"/>
                  <a:pt x="6555" y="20177"/>
                  <a:pt x="6372" y="20569"/>
                </a:cubicBezTo>
                <a:cubicBezTo>
                  <a:pt x="6250" y="20826"/>
                  <a:pt x="6177" y="21082"/>
                  <a:pt x="6115" y="21327"/>
                </a:cubicBezTo>
                <a:cubicBezTo>
                  <a:pt x="6054" y="21596"/>
                  <a:pt x="6017" y="21853"/>
                  <a:pt x="5993" y="22109"/>
                </a:cubicBezTo>
                <a:cubicBezTo>
                  <a:pt x="5957" y="22367"/>
                  <a:pt x="5919" y="22636"/>
                  <a:pt x="5883" y="22905"/>
                </a:cubicBezTo>
                <a:cubicBezTo>
                  <a:pt x="5822" y="23332"/>
                  <a:pt x="5688" y="23748"/>
                  <a:pt x="5467" y="24164"/>
                </a:cubicBezTo>
                <a:cubicBezTo>
                  <a:pt x="5443" y="24201"/>
                  <a:pt x="5430" y="24225"/>
                  <a:pt x="5419" y="24262"/>
                </a:cubicBezTo>
                <a:lnTo>
                  <a:pt x="5419" y="24274"/>
                </a:lnTo>
                <a:lnTo>
                  <a:pt x="5443" y="24274"/>
                </a:lnTo>
                <a:lnTo>
                  <a:pt x="5479" y="24237"/>
                </a:lnTo>
                <a:cubicBezTo>
                  <a:pt x="5626" y="24090"/>
                  <a:pt x="5785" y="23956"/>
                  <a:pt x="5932" y="23810"/>
                </a:cubicBezTo>
                <a:cubicBezTo>
                  <a:pt x="6360" y="23394"/>
                  <a:pt x="6824" y="23063"/>
                  <a:pt x="7326" y="22819"/>
                </a:cubicBezTo>
                <a:lnTo>
                  <a:pt x="8023" y="22525"/>
                </a:lnTo>
                <a:cubicBezTo>
                  <a:pt x="8414" y="22354"/>
                  <a:pt x="8805" y="22147"/>
                  <a:pt x="9172" y="21889"/>
                </a:cubicBezTo>
                <a:cubicBezTo>
                  <a:pt x="9527" y="21633"/>
                  <a:pt x="9857" y="21351"/>
                  <a:pt x="10150" y="21009"/>
                </a:cubicBezTo>
                <a:cubicBezTo>
                  <a:pt x="10237" y="20911"/>
                  <a:pt x="10334" y="20813"/>
                  <a:pt x="10420" y="20704"/>
                </a:cubicBezTo>
                <a:cubicBezTo>
                  <a:pt x="10835" y="20190"/>
                  <a:pt x="11153" y="19652"/>
                  <a:pt x="11373" y="19065"/>
                </a:cubicBezTo>
                <a:cubicBezTo>
                  <a:pt x="11545" y="18625"/>
                  <a:pt x="11716" y="18185"/>
                  <a:pt x="11875" y="17732"/>
                </a:cubicBezTo>
                <a:cubicBezTo>
                  <a:pt x="12083" y="17169"/>
                  <a:pt x="12340" y="16595"/>
                  <a:pt x="12658" y="16044"/>
                </a:cubicBezTo>
                <a:cubicBezTo>
                  <a:pt x="12792" y="15812"/>
                  <a:pt x="12878" y="15530"/>
                  <a:pt x="13025" y="15299"/>
                </a:cubicBezTo>
                <a:cubicBezTo>
                  <a:pt x="13061" y="15250"/>
                  <a:pt x="13110" y="15213"/>
                  <a:pt x="13183" y="15201"/>
                </a:cubicBezTo>
                <a:cubicBezTo>
                  <a:pt x="13189" y="15200"/>
                  <a:pt x="13195" y="15200"/>
                  <a:pt x="13201" y="15200"/>
                </a:cubicBezTo>
                <a:cubicBezTo>
                  <a:pt x="13325" y="15200"/>
                  <a:pt x="13393" y="15328"/>
                  <a:pt x="13416" y="15433"/>
                </a:cubicBezTo>
                <a:cubicBezTo>
                  <a:pt x="13574" y="15959"/>
                  <a:pt x="13392" y="16546"/>
                  <a:pt x="13196" y="17022"/>
                </a:cubicBezTo>
                <a:cubicBezTo>
                  <a:pt x="13074" y="17316"/>
                  <a:pt x="12914" y="17609"/>
                  <a:pt x="12743" y="17891"/>
                </a:cubicBezTo>
                <a:cubicBezTo>
                  <a:pt x="12536" y="18245"/>
                  <a:pt x="12315" y="18588"/>
                  <a:pt x="12120" y="18943"/>
                </a:cubicBezTo>
                <a:cubicBezTo>
                  <a:pt x="11924" y="19272"/>
                  <a:pt x="11753" y="19615"/>
                  <a:pt x="11593" y="19982"/>
                </a:cubicBezTo>
                <a:cubicBezTo>
                  <a:pt x="11362" y="20557"/>
                  <a:pt x="11227" y="21156"/>
                  <a:pt x="11202" y="21780"/>
                </a:cubicBezTo>
                <a:cubicBezTo>
                  <a:pt x="11190" y="22158"/>
                  <a:pt x="11215" y="22538"/>
                  <a:pt x="11276" y="22905"/>
                </a:cubicBezTo>
                <a:cubicBezTo>
                  <a:pt x="11313" y="23149"/>
                  <a:pt x="11386" y="23369"/>
                  <a:pt x="11471" y="23590"/>
                </a:cubicBezTo>
                <a:cubicBezTo>
                  <a:pt x="11569" y="23821"/>
                  <a:pt x="11667" y="24030"/>
                  <a:pt x="11789" y="24237"/>
                </a:cubicBezTo>
                <a:cubicBezTo>
                  <a:pt x="11900" y="24446"/>
                  <a:pt x="12009" y="24666"/>
                  <a:pt x="12120" y="24886"/>
                </a:cubicBezTo>
                <a:cubicBezTo>
                  <a:pt x="12303" y="25228"/>
                  <a:pt x="12413" y="25607"/>
                  <a:pt x="12449" y="26011"/>
                </a:cubicBezTo>
                <a:cubicBezTo>
                  <a:pt x="12449" y="26047"/>
                  <a:pt x="12462" y="26071"/>
                  <a:pt x="12462" y="26109"/>
                </a:cubicBezTo>
                <a:lnTo>
                  <a:pt x="12487" y="26109"/>
                </a:lnTo>
                <a:cubicBezTo>
                  <a:pt x="12498" y="26096"/>
                  <a:pt x="12498" y="26071"/>
                  <a:pt x="12511" y="26060"/>
                </a:cubicBezTo>
                <a:cubicBezTo>
                  <a:pt x="12547" y="25889"/>
                  <a:pt x="12609" y="25717"/>
                  <a:pt x="12645" y="25546"/>
                </a:cubicBezTo>
                <a:cubicBezTo>
                  <a:pt x="12792" y="25044"/>
                  <a:pt x="13000" y="24592"/>
                  <a:pt x="13294" y="24188"/>
                </a:cubicBezTo>
                <a:cubicBezTo>
                  <a:pt x="13428" y="24005"/>
                  <a:pt x="13574" y="23834"/>
                  <a:pt x="13709" y="23663"/>
                </a:cubicBezTo>
                <a:cubicBezTo>
                  <a:pt x="13954" y="23357"/>
                  <a:pt x="14161" y="23039"/>
                  <a:pt x="14333" y="22685"/>
                </a:cubicBezTo>
                <a:cubicBezTo>
                  <a:pt x="14504" y="22342"/>
                  <a:pt x="14614" y="21975"/>
                  <a:pt x="14688" y="21596"/>
                </a:cubicBezTo>
                <a:cubicBezTo>
                  <a:pt x="14712" y="21474"/>
                  <a:pt x="14724" y="21364"/>
                  <a:pt x="14748" y="21242"/>
                </a:cubicBezTo>
                <a:cubicBezTo>
                  <a:pt x="14822" y="20679"/>
                  <a:pt x="14797" y="20128"/>
                  <a:pt x="14663" y="19590"/>
                </a:cubicBezTo>
                <a:cubicBezTo>
                  <a:pt x="14565" y="19187"/>
                  <a:pt x="14468" y="18772"/>
                  <a:pt x="14370" y="18367"/>
                </a:cubicBezTo>
                <a:cubicBezTo>
                  <a:pt x="14235" y="17854"/>
                  <a:pt x="14150" y="17316"/>
                  <a:pt x="14113" y="16753"/>
                </a:cubicBezTo>
                <a:cubicBezTo>
                  <a:pt x="14174" y="16668"/>
                  <a:pt x="14076" y="16313"/>
                  <a:pt x="14076" y="16191"/>
                </a:cubicBezTo>
                <a:cubicBezTo>
                  <a:pt x="14064" y="15946"/>
                  <a:pt x="14052" y="15579"/>
                  <a:pt x="14101" y="15335"/>
                </a:cubicBezTo>
                <a:cubicBezTo>
                  <a:pt x="14125" y="15188"/>
                  <a:pt x="14235" y="15054"/>
                  <a:pt x="14370" y="15041"/>
                </a:cubicBezTo>
                <a:cubicBezTo>
                  <a:pt x="14378" y="15041"/>
                  <a:pt x="14385" y="15040"/>
                  <a:pt x="14393" y="15040"/>
                </a:cubicBezTo>
                <a:cubicBezTo>
                  <a:pt x="14540" y="15040"/>
                  <a:pt x="14656" y="15145"/>
                  <a:pt x="14761" y="15250"/>
                </a:cubicBezTo>
                <a:cubicBezTo>
                  <a:pt x="15837" y="16375"/>
                  <a:pt x="16913" y="17426"/>
                  <a:pt x="18123" y="18405"/>
                </a:cubicBezTo>
                <a:cubicBezTo>
                  <a:pt x="19408" y="19456"/>
                  <a:pt x="20765" y="20435"/>
                  <a:pt x="22183" y="21302"/>
                </a:cubicBezTo>
                <a:cubicBezTo>
                  <a:pt x="23651" y="22207"/>
                  <a:pt x="25216" y="23003"/>
                  <a:pt x="26843" y="23675"/>
                </a:cubicBezTo>
                <a:lnTo>
                  <a:pt x="27099" y="23773"/>
                </a:lnTo>
                <a:lnTo>
                  <a:pt x="27577" y="22513"/>
                </a:lnTo>
                <a:lnTo>
                  <a:pt x="27319" y="22416"/>
                </a:lnTo>
                <a:cubicBezTo>
                  <a:pt x="25742" y="21840"/>
                  <a:pt x="24202" y="21131"/>
                  <a:pt x="22759" y="20324"/>
                </a:cubicBezTo>
                <a:lnTo>
                  <a:pt x="22220" y="20006"/>
                </a:lnTo>
                <a:cubicBezTo>
                  <a:pt x="22098" y="19945"/>
                  <a:pt x="21988" y="19872"/>
                  <a:pt x="21865" y="19799"/>
                </a:cubicBezTo>
                <a:cubicBezTo>
                  <a:pt x="21805" y="19762"/>
                  <a:pt x="21743" y="19725"/>
                  <a:pt x="21670" y="19688"/>
                </a:cubicBezTo>
                <a:cubicBezTo>
                  <a:pt x="21413" y="19530"/>
                  <a:pt x="21156" y="19358"/>
                  <a:pt x="20912" y="19199"/>
                </a:cubicBezTo>
                <a:cubicBezTo>
                  <a:pt x="20814" y="19138"/>
                  <a:pt x="20704" y="19077"/>
                  <a:pt x="20606" y="19003"/>
                </a:cubicBezTo>
                <a:cubicBezTo>
                  <a:pt x="18845" y="17829"/>
                  <a:pt x="17256" y="16448"/>
                  <a:pt x="15617" y="15103"/>
                </a:cubicBezTo>
                <a:cubicBezTo>
                  <a:pt x="15152" y="14723"/>
                  <a:pt x="14651" y="14002"/>
                  <a:pt x="15555" y="13856"/>
                </a:cubicBezTo>
                <a:cubicBezTo>
                  <a:pt x="15987" y="13786"/>
                  <a:pt x="16423" y="13754"/>
                  <a:pt x="16859" y="13754"/>
                </a:cubicBezTo>
                <a:cubicBezTo>
                  <a:pt x="17424" y="13754"/>
                  <a:pt x="17987" y="13808"/>
                  <a:pt x="18539" y="13905"/>
                </a:cubicBezTo>
                <a:cubicBezTo>
                  <a:pt x="18955" y="13978"/>
                  <a:pt x="19359" y="14051"/>
                  <a:pt x="19775" y="14112"/>
                </a:cubicBezTo>
                <a:cubicBezTo>
                  <a:pt x="20015" y="14156"/>
                  <a:pt x="20259" y="14177"/>
                  <a:pt x="20505" y="14177"/>
                </a:cubicBezTo>
                <a:cubicBezTo>
                  <a:pt x="20812" y="14177"/>
                  <a:pt x="21120" y="14144"/>
                  <a:pt x="21425" y="14076"/>
                </a:cubicBezTo>
                <a:cubicBezTo>
                  <a:pt x="21547" y="14051"/>
                  <a:pt x="21658" y="14027"/>
                  <a:pt x="21780" y="14002"/>
                </a:cubicBezTo>
                <a:cubicBezTo>
                  <a:pt x="22147" y="13905"/>
                  <a:pt x="22501" y="13758"/>
                  <a:pt x="22832" y="13574"/>
                </a:cubicBezTo>
                <a:cubicBezTo>
                  <a:pt x="23174" y="13378"/>
                  <a:pt x="23492" y="13146"/>
                  <a:pt x="23773" y="12877"/>
                </a:cubicBezTo>
                <a:cubicBezTo>
                  <a:pt x="23932" y="12731"/>
                  <a:pt x="24091" y="12571"/>
                  <a:pt x="24262" y="12424"/>
                </a:cubicBezTo>
                <a:cubicBezTo>
                  <a:pt x="24642" y="12106"/>
                  <a:pt x="25082" y="11862"/>
                  <a:pt x="25571" y="11691"/>
                </a:cubicBezTo>
                <a:cubicBezTo>
                  <a:pt x="25742" y="11642"/>
                  <a:pt x="25913" y="11568"/>
                  <a:pt x="26085" y="11520"/>
                </a:cubicBezTo>
                <a:cubicBezTo>
                  <a:pt x="26096" y="11508"/>
                  <a:pt x="26109" y="11508"/>
                  <a:pt x="26121" y="11495"/>
                </a:cubicBezTo>
                <a:cubicBezTo>
                  <a:pt x="26134" y="11495"/>
                  <a:pt x="26134" y="11483"/>
                  <a:pt x="26134" y="11483"/>
                </a:cubicBezTo>
                <a:cubicBezTo>
                  <a:pt x="26134" y="11471"/>
                  <a:pt x="26121" y="11471"/>
                  <a:pt x="26121" y="11471"/>
                </a:cubicBezTo>
                <a:cubicBezTo>
                  <a:pt x="26096" y="11459"/>
                  <a:pt x="26060" y="11459"/>
                  <a:pt x="26036" y="11459"/>
                </a:cubicBezTo>
                <a:cubicBezTo>
                  <a:pt x="25620" y="11446"/>
                  <a:pt x="25229" y="11361"/>
                  <a:pt x="24874" y="11214"/>
                </a:cubicBezTo>
                <a:lnTo>
                  <a:pt x="24213" y="10921"/>
                </a:lnTo>
                <a:cubicBezTo>
                  <a:pt x="23993" y="10823"/>
                  <a:pt x="23773" y="10725"/>
                  <a:pt x="23541" y="10652"/>
                </a:cubicBezTo>
                <a:cubicBezTo>
                  <a:pt x="23321" y="10590"/>
                  <a:pt x="23088" y="10529"/>
                  <a:pt x="22844" y="10505"/>
                </a:cubicBezTo>
                <a:cubicBezTo>
                  <a:pt x="22690" y="10489"/>
                  <a:pt x="22534" y="10483"/>
                  <a:pt x="22377" y="10483"/>
                </a:cubicBezTo>
                <a:cubicBezTo>
                  <a:pt x="22159" y="10483"/>
                  <a:pt x="21939" y="10496"/>
                  <a:pt x="21719" y="10517"/>
                </a:cubicBezTo>
                <a:cubicBezTo>
                  <a:pt x="21095" y="10578"/>
                  <a:pt x="20509" y="10750"/>
                  <a:pt x="19958" y="11030"/>
                </a:cubicBezTo>
                <a:cubicBezTo>
                  <a:pt x="19604" y="11202"/>
                  <a:pt x="19273" y="11410"/>
                  <a:pt x="18943" y="11617"/>
                </a:cubicBezTo>
                <a:lnTo>
                  <a:pt x="17952" y="12315"/>
                </a:lnTo>
                <a:cubicBezTo>
                  <a:pt x="17683" y="12511"/>
                  <a:pt x="17402" y="12682"/>
                  <a:pt x="17121" y="12816"/>
                </a:cubicBezTo>
                <a:cubicBezTo>
                  <a:pt x="16690" y="13026"/>
                  <a:pt x="16238" y="13176"/>
                  <a:pt x="15758" y="13176"/>
                </a:cubicBezTo>
                <a:cubicBezTo>
                  <a:pt x="15707" y="13176"/>
                  <a:pt x="15656" y="13174"/>
                  <a:pt x="15604" y="13171"/>
                </a:cubicBezTo>
                <a:cubicBezTo>
                  <a:pt x="15482" y="13171"/>
                  <a:pt x="15324" y="13122"/>
                  <a:pt x="15299" y="13000"/>
                </a:cubicBezTo>
                <a:cubicBezTo>
                  <a:pt x="15286" y="12938"/>
                  <a:pt x="15311" y="12853"/>
                  <a:pt x="15373" y="12804"/>
                </a:cubicBezTo>
                <a:cubicBezTo>
                  <a:pt x="15568" y="12608"/>
                  <a:pt x="15873" y="12511"/>
                  <a:pt x="16106" y="12351"/>
                </a:cubicBezTo>
                <a:cubicBezTo>
                  <a:pt x="16632" y="11997"/>
                  <a:pt x="17182" y="11703"/>
                  <a:pt x="17732" y="11459"/>
                </a:cubicBezTo>
                <a:cubicBezTo>
                  <a:pt x="18161" y="11263"/>
                  <a:pt x="18588" y="11068"/>
                  <a:pt x="19028" y="10872"/>
                </a:cubicBezTo>
                <a:cubicBezTo>
                  <a:pt x="19591" y="10615"/>
                  <a:pt x="20117" y="10248"/>
                  <a:pt x="20594" y="9796"/>
                </a:cubicBezTo>
                <a:cubicBezTo>
                  <a:pt x="20691" y="9710"/>
                  <a:pt x="20789" y="9612"/>
                  <a:pt x="20887" y="9514"/>
                </a:cubicBezTo>
                <a:cubicBezTo>
                  <a:pt x="21193" y="9196"/>
                  <a:pt x="21462" y="8842"/>
                  <a:pt x="21682" y="8475"/>
                </a:cubicBezTo>
                <a:cubicBezTo>
                  <a:pt x="21914" y="8084"/>
                  <a:pt x="22098" y="7692"/>
                  <a:pt x="22245" y="7288"/>
                </a:cubicBezTo>
                <a:cubicBezTo>
                  <a:pt x="22318" y="7044"/>
                  <a:pt x="22403" y="6812"/>
                  <a:pt x="22490" y="6579"/>
                </a:cubicBezTo>
                <a:cubicBezTo>
                  <a:pt x="22697" y="6054"/>
                  <a:pt x="22990" y="5565"/>
                  <a:pt x="23382" y="5112"/>
                </a:cubicBezTo>
                <a:cubicBezTo>
                  <a:pt x="23517" y="4953"/>
                  <a:pt x="23639" y="4782"/>
                  <a:pt x="23786" y="4635"/>
                </a:cubicBezTo>
                <a:cubicBezTo>
                  <a:pt x="23797" y="4623"/>
                  <a:pt x="23797" y="4611"/>
                  <a:pt x="23810" y="4586"/>
                </a:cubicBezTo>
                <a:lnTo>
                  <a:pt x="23810" y="4574"/>
                </a:lnTo>
                <a:cubicBezTo>
                  <a:pt x="23810" y="4574"/>
                  <a:pt x="23805" y="4568"/>
                  <a:pt x="23801" y="4568"/>
                </a:cubicBezTo>
                <a:cubicBezTo>
                  <a:pt x="23799" y="4568"/>
                  <a:pt x="23797" y="4570"/>
                  <a:pt x="23797" y="4574"/>
                </a:cubicBezTo>
                <a:cubicBezTo>
                  <a:pt x="23761" y="4586"/>
                  <a:pt x="23737" y="4598"/>
                  <a:pt x="23700" y="4623"/>
                </a:cubicBezTo>
                <a:cubicBezTo>
                  <a:pt x="23297" y="4867"/>
                  <a:pt x="22893" y="5038"/>
                  <a:pt x="22477" y="5124"/>
                </a:cubicBezTo>
                <a:cubicBezTo>
                  <a:pt x="22208" y="5185"/>
                  <a:pt x="21951" y="5234"/>
                  <a:pt x="21694" y="5283"/>
                </a:cubicBezTo>
                <a:cubicBezTo>
                  <a:pt x="21438" y="5332"/>
                  <a:pt x="21181" y="5394"/>
                  <a:pt x="20924" y="5467"/>
                </a:cubicBezTo>
                <a:cubicBezTo>
                  <a:pt x="20667" y="5552"/>
                  <a:pt x="20422" y="5638"/>
                  <a:pt x="20178" y="5772"/>
                </a:cubicBezTo>
                <a:cubicBezTo>
                  <a:pt x="19799" y="5980"/>
                  <a:pt x="19444" y="6212"/>
                  <a:pt x="19102" y="6494"/>
                </a:cubicBezTo>
                <a:cubicBezTo>
                  <a:pt x="18539" y="6934"/>
                  <a:pt x="18050" y="7448"/>
                  <a:pt x="17659" y="8047"/>
                </a:cubicBezTo>
                <a:cubicBezTo>
                  <a:pt x="17414" y="8426"/>
                  <a:pt x="17194" y="8805"/>
                  <a:pt x="16987" y="9196"/>
                </a:cubicBezTo>
                <a:cubicBezTo>
                  <a:pt x="16778" y="9612"/>
                  <a:pt x="16583" y="10016"/>
                  <a:pt x="16387" y="10432"/>
                </a:cubicBezTo>
                <a:cubicBezTo>
                  <a:pt x="16216" y="10761"/>
                  <a:pt x="16033" y="11104"/>
                  <a:pt x="15837" y="11397"/>
                </a:cubicBezTo>
                <a:cubicBezTo>
                  <a:pt x="15653" y="11666"/>
                  <a:pt x="15470" y="11899"/>
                  <a:pt x="15275" y="12106"/>
                </a:cubicBezTo>
                <a:cubicBezTo>
                  <a:pt x="14993" y="12388"/>
                  <a:pt x="14723" y="12689"/>
                  <a:pt x="14320" y="12689"/>
                </a:cubicBezTo>
                <a:cubicBezTo>
                  <a:pt x="14285" y="12689"/>
                  <a:pt x="14248" y="12687"/>
                  <a:pt x="14210" y="12682"/>
                </a:cubicBezTo>
                <a:cubicBezTo>
                  <a:pt x="14161" y="12669"/>
                  <a:pt x="14101" y="12657"/>
                  <a:pt x="14064" y="12633"/>
                </a:cubicBezTo>
                <a:cubicBezTo>
                  <a:pt x="13930" y="12559"/>
                  <a:pt x="13881" y="12388"/>
                  <a:pt x="13917" y="12241"/>
                </a:cubicBezTo>
                <a:cubicBezTo>
                  <a:pt x="13990" y="11899"/>
                  <a:pt x="14259" y="11471"/>
                  <a:pt x="14443" y="11177"/>
                </a:cubicBezTo>
                <a:cubicBezTo>
                  <a:pt x="14565" y="10970"/>
                  <a:pt x="14699" y="10774"/>
                  <a:pt x="14834" y="10566"/>
                </a:cubicBezTo>
                <a:cubicBezTo>
                  <a:pt x="15177" y="10040"/>
                  <a:pt x="15555" y="9563"/>
                  <a:pt x="15960" y="9123"/>
                </a:cubicBezTo>
                <a:lnTo>
                  <a:pt x="16913" y="8096"/>
                </a:lnTo>
                <a:cubicBezTo>
                  <a:pt x="17329" y="7631"/>
                  <a:pt x="17659" y="7106"/>
                  <a:pt x="17916" y="6506"/>
                </a:cubicBezTo>
                <a:cubicBezTo>
                  <a:pt x="17965" y="6384"/>
                  <a:pt x="18014" y="6261"/>
                  <a:pt x="18063" y="6127"/>
                </a:cubicBezTo>
                <a:cubicBezTo>
                  <a:pt x="18221" y="5723"/>
                  <a:pt x="18332" y="5307"/>
                  <a:pt x="18381" y="4880"/>
                </a:cubicBezTo>
                <a:cubicBezTo>
                  <a:pt x="18441" y="4440"/>
                  <a:pt x="18441" y="3999"/>
                  <a:pt x="18417" y="3584"/>
                </a:cubicBezTo>
                <a:cubicBezTo>
                  <a:pt x="18392" y="3339"/>
                  <a:pt x="18368" y="3082"/>
                  <a:pt x="18356" y="2837"/>
                </a:cubicBezTo>
                <a:cubicBezTo>
                  <a:pt x="18344" y="2287"/>
                  <a:pt x="18417" y="1725"/>
                  <a:pt x="18588" y="1162"/>
                </a:cubicBezTo>
                <a:cubicBezTo>
                  <a:pt x="18650" y="967"/>
                  <a:pt x="18699" y="771"/>
                  <a:pt x="18759" y="575"/>
                </a:cubicBezTo>
                <a:cubicBezTo>
                  <a:pt x="18772" y="551"/>
                  <a:pt x="18772" y="538"/>
                  <a:pt x="18772" y="527"/>
                </a:cubicBezTo>
                <a:cubicBezTo>
                  <a:pt x="18772" y="514"/>
                  <a:pt x="18772" y="502"/>
                  <a:pt x="18759" y="502"/>
                </a:cubicBezTo>
                <a:lnTo>
                  <a:pt x="18748" y="502"/>
                </a:lnTo>
                <a:cubicBezTo>
                  <a:pt x="18723" y="538"/>
                  <a:pt x="18699" y="563"/>
                  <a:pt x="18686" y="587"/>
                </a:cubicBezTo>
                <a:cubicBezTo>
                  <a:pt x="18417" y="967"/>
                  <a:pt x="18112" y="1285"/>
                  <a:pt x="17769" y="1529"/>
                </a:cubicBezTo>
                <a:cubicBezTo>
                  <a:pt x="17549" y="1688"/>
                  <a:pt x="17329" y="1835"/>
                  <a:pt x="17109" y="1981"/>
                </a:cubicBezTo>
                <a:cubicBezTo>
                  <a:pt x="16889" y="2116"/>
                  <a:pt x="16680" y="2263"/>
                  <a:pt x="16485" y="2446"/>
                </a:cubicBezTo>
                <a:cubicBezTo>
                  <a:pt x="16289" y="2605"/>
                  <a:pt x="16094" y="2788"/>
                  <a:pt x="15922" y="3008"/>
                </a:cubicBezTo>
                <a:cubicBezTo>
                  <a:pt x="15666" y="3339"/>
                  <a:pt x="15433" y="3693"/>
                  <a:pt x="15226" y="4085"/>
                </a:cubicBezTo>
                <a:cubicBezTo>
                  <a:pt x="14883" y="4709"/>
                  <a:pt x="14651" y="5356"/>
                  <a:pt x="14528" y="6054"/>
                </a:cubicBezTo>
                <a:cubicBezTo>
                  <a:pt x="14455" y="6481"/>
                  <a:pt x="14406" y="6922"/>
                  <a:pt x="14382" y="7362"/>
                </a:cubicBezTo>
                <a:cubicBezTo>
                  <a:pt x="14345" y="7815"/>
                  <a:pt x="14333" y="8267"/>
                  <a:pt x="14321" y="8720"/>
                </a:cubicBezTo>
                <a:cubicBezTo>
                  <a:pt x="14296" y="9087"/>
                  <a:pt x="14272" y="9453"/>
                  <a:pt x="14199" y="9808"/>
                </a:cubicBezTo>
                <a:cubicBezTo>
                  <a:pt x="14150" y="10114"/>
                  <a:pt x="14076" y="10394"/>
                  <a:pt x="13966" y="10676"/>
                </a:cubicBezTo>
                <a:cubicBezTo>
                  <a:pt x="13851" y="10985"/>
                  <a:pt x="13577" y="11689"/>
                  <a:pt x="13142" y="11689"/>
                </a:cubicBezTo>
                <a:cubicBezTo>
                  <a:pt x="13112" y="11689"/>
                  <a:pt x="13081" y="11686"/>
                  <a:pt x="13049" y="11679"/>
                </a:cubicBezTo>
                <a:cubicBezTo>
                  <a:pt x="12939" y="11655"/>
                  <a:pt x="12816" y="11544"/>
                  <a:pt x="12767" y="11446"/>
                </a:cubicBezTo>
                <a:cubicBezTo>
                  <a:pt x="12645" y="11141"/>
                  <a:pt x="12670" y="10712"/>
                  <a:pt x="12694" y="10383"/>
                </a:cubicBezTo>
                <a:lnTo>
                  <a:pt x="12731" y="9722"/>
                </a:lnTo>
                <a:cubicBezTo>
                  <a:pt x="12780" y="9160"/>
                  <a:pt x="12878" y="8597"/>
                  <a:pt x="13025" y="8059"/>
                </a:cubicBezTo>
                <a:cubicBezTo>
                  <a:pt x="13134" y="7644"/>
                  <a:pt x="13232" y="7228"/>
                  <a:pt x="13343" y="6812"/>
                </a:cubicBezTo>
                <a:cubicBezTo>
                  <a:pt x="13477" y="6261"/>
                  <a:pt x="13514" y="5687"/>
                  <a:pt x="13452" y="5100"/>
                </a:cubicBezTo>
                <a:cubicBezTo>
                  <a:pt x="13428" y="4978"/>
                  <a:pt x="13416" y="4855"/>
                  <a:pt x="13392" y="4733"/>
                </a:cubicBezTo>
                <a:cubicBezTo>
                  <a:pt x="13330" y="4342"/>
                  <a:pt x="13220" y="3962"/>
                  <a:pt x="13061" y="3608"/>
                </a:cubicBezTo>
                <a:cubicBezTo>
                  <a:pt x="12902" y="3229"/>
                  <a:pt x="12694" y="2886"/>
                  <a:pt x="12462" y="2581"/>
                </a:cubicBezTo>
                <a:cubicBezTo>
                  <a:pt x="12315" y="2397"/>
                  <a:pt x="12180" y="2214"/>
                  <a:pt x="12046" y="2018"/>
                </a:cubicBezTo>
                <a:cubicBezTo>
                  <a:pt x="11765" y="1590"/>
                  <a:pt x="11557" y="1125"/>
                  <a:pt x="11435" y="600"/>
                </a:cubicBezTo>
                <a:cubicBezTo>
                  <a:pt x="11386" y="416"/>
                  <a:pt x="11324" y="245"/>
                  <a:pt x="11300" y="62"/>
                </a:cubicBezTo>
                <a:cubicBezTo>
                  <a:pt x="11288" y="37"/>
                  <a:pt x="11288" y="25"/>
                  <a:pt x="11276" y="13"/>
                </a:cubicBezTo>
                <a:lnTo>
                  <a:pt x="1126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subTitle" idx="1"/>
          </p:nvPr>
        </p:nvSpPr>
        <p:spPr>
          <a:xfrm>
            <a:off x="2438833" y="2109174"/>
            <a:ext cx="5126700" cy="6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subTitle" idx="2"/>
          </p:nvPr>
        </p:nvSpPr>
        <p:spPr>
          <a:xfrm>
            <a:off x="2438833" y="3542500"/>
            <a:ext cx="5126700" cy="6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1"/>
          <p:cNvSpPr txBox="1">
            <a:spLocks noGrp="1"/>
          </p:cNvSpPr>
          <p:nvPr>
            <p:ph type="subTitle" idx="3"/>
          </p:nvPr>
        </p:nvSpPr>
        <p:spPr>
          <a:xfrm>
            <a:off x="2438835" y="3054876"/>
            <a:ext cx="51267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subTitle" idx="4"/>
          </p:nvPr>
        </p:nvSpPr>
        <p:spPr>
          <a:xfrm>
            <a:off x="2438839" y="1621550"/>
            <a:ext cx="51267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4" name="Google Shape;184;p21"/>
          <p:cNvSpPr/>
          <p:nvPr/>
        </p:nvSpPr>
        <p:spPr>
          <a:xfrm>
            <a:off x="8496525" y="-142691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" name="Google Shape;185;p21"/>
          <p:cNvGrpSpPr/>
          <p:nvPr/>
        </p:nvGrpSpPr>
        <p:grpSpPr>
          <a:xfrm>
            <a:off x="6942674" y="2694078"/>
            <a:ext cx="3072403" cy="3819827"/>
            <a:chOff x="6633749" y="2070353"/>
            <a:chExt cx="3072403" cy="3819827"/>
          </a:xfrm>
        </p:grpSpPr>
        <p:sp>
          <p:nvSpPr>
            <p:cNvPr id="186" name="Google Shape;186;p21"/>
            <p:cNvSpPr/>
            <p:nvPr/>
          </p:nvSpPr>
          <p:spPr>
            <a:xfrm flipH="1">
              <a:off x="6633749" y="4134350"/>
              <a:ext cx="1571611" cy="1494658"/>
            </a:xfrm>
            <a:custGeom>
              <a:avLst/>
              <a:gdLst/>
              <a:ahLst/>
              <a:cxnLst/>
              <a:rect l="l" t="t" r="r" b="b"/>
              <a:pathLst>
                <a:path w="26366" h="25075" extrusionOk="0">
                  <a:moveTo>
                    <a:pt x="11398" y="17611"/>
                  </a:moveTo>
                  <a:cubicBezTo>
                    <a:pt x="11411" y="17624"/>
                    <a:pt x="11422" y="17624"/>
                    <a:pt x="11435" y="17624"/>
                  </a:cubicBezTo>
                  <a:cubicBezTo>
                    <a:pt x="11411" y="17636"/>
                    <a:pt x="11398" y="17648"/>
                    <a:pt x="11386" y="17660"/>
                  </a:cubicBezTo>
                  <a:cubicBezTo>
                    <a:pt x="11386" y="17648"/>
                    <a:pt x="11373" y="17636"/>
                    <a:pt x="11373" y="17636"/>
                  </a:cubicBezTo>
                  <a:lnTo>
                    <a:pt x="11398" y="17611"/>
                  </a:lnTo>
                  <a:close/>
                  <a:moveTo>
                    <a:pt x="11533" y="18994"/>
                  </a:moveTo>
                  <a:lnTo>
                    <a:pt x="11533" y="18994"/>
                  </a:lnTo>
                  <a:cubicBezTo>
                    <a:pt x="11520" y="19018"/>
                    <a:pt x="11520" y="19030"/>
                    <a:pt x="11508" y="19054"/>
                  </a:cubicBezTo>
                  <a:cubicBezTo>
                    <a:pt x="11471" y="19079"/>
                    <a:pt x="11435" y="19103"/>
                    <a:pt x="11411" y="19128"/>
                  </a:cubicBezTo>
                  <a:cubicBezTo>
                    <a:pt x="11435" y="19091"/>
                    <a:pt x="11459" y="19067"/>
                    <a:pt x="11484" y="19030"/>
                  </a:cubicBezTo>
                  <a:cubicBezTo>
                    <a:pt x="11496" y="19018"/>
                    <a:pt x="11520" y="19005"/>
                    <a:pt x="11533" y="18994"/>
                  </a:cubicBezTo>
                  <a:close/>
                  <a:moveTo>
                    <a:pt x="5635" y="1"/>
                  </a:moveTo>
                  <a:cubicBezTo>
                    <a:pt x="5548" y="1"/>
                    <a:pt x="5463" y="31"/>
                    <a:pt x="5381" y="100"/>
                  </a:cubicBezTo>
                  <a:cubicBezTo>
                    <a:pt x="5394" y="222"/>
                    <a:pt x="5406" y="345"/>
                    <a:pt x="5430" y="467"/>
                  </a:cubicBezTo>
                  <a:cubicBezTo>
                    <a:pt x="5577" y="1018"/>
                    <a:pt x="5737" y="1556"/>
                    <a:pt x="5871" y="2105"/>
                  </a:cubicBezTo>
                  <a:cubicBezTo>
                    <a:pt x="6188" y="3341"/>
                    <a:pt x="6653" y="4527"/>
                    <a:pt x="7142" y="5713"/>
                  </a:cubicBezTo>
                  <a:cubicBezTo>
                    <a:pt x="7362" y="6214"/>
                    <a:pt x="7644" y="6703"/>
                    <a:pt x="7876" y="7205"/>
                  </a:cubicBezTo>
                  <a:cubicBezTo>
                    <a:pt x="8341" y="8159"/>
                    <a:pt x="8781" y="9113"/>
                    <a:pt x="9234" y="10067"/>
                  </a:cubicBezTo>
                  <a:cubicBezTo>
                    <a:pt x="9430" y="10470"/>
                    <a:pt x="9723" y="10837"/>
                    <a:pt x="9808" y="11290"/>
                  </a:cubicBezTo>
                  <a:cubicBezTo>
                    <a:pt x="9845" y="11350"/>
                    <a:pt x="9881" y="11412"/>
                    <a:pt x="9906" y="11473"/>
                  </a:cubicBezTo>
                  <a:cubicBezTo>
                    <a:pt x="10151" y="11619"/>
                    <a:pt x="10237" y="11864"/>
                    <a:pt x="10224" y="12182"/>
                  </a:cubicBezTo>
                  <a:cubicBezTo>
                    <a:pt x="10077" y="11937"/>
                    <a:pt x="9943" y="11705"/>
                    <a:pt x="9796" y="11473"/>
                  </a:cubicBezTo>
                  <a:cubicBezTo>
                    <a:pt x="9784" y="11424"/>
                    <a:pt x="9772" y="11375"/>
                    <a:pt x="9747" y="11338"/>
                  </a:cubicBezTo>
                  <a:cubicBezTo>
                    <a:pt x="9564" y="11290"/>
                    <a:pt x="9503" y="11130"/>
                    <a:pt x="9405" y="10983"/>
                  </a:cubicBezTo>
                  <a:cubicBezTo>
                    <a:pt x="9025" y="10445"/>
                    <a:pt x="8647" y="9907"/>
                    <a:pt x="8243" y="9382"/>
                  </a:cubicBezTo>
                  <a:cubicBezTo>
                    <a:pt x="7889" y="8917"/>
                    <a:pt x="7497" y="8464"/>
                    <a:pt x="7131" y="8012"/>
                  </a:cubicBezTo>
                  <a:cubicBezTo>
                    <a:pt x="6555" y="7279"/>
                    <a:pt x="5993" y="6532"/>
                    <a:pt x="5406" y="5823"/>
                  </a:cubicBezTo>
                  <a:cubicBezTo>
                    <a:pt x="4525" y="4771"/>
                    <a:pt x="3621" y="3732"/>
                    <a:pt x="2704" y="2692"/>
                  </a:cubicBezTo>
                  <a:cubicBezTo>
                    <a:pt x="2324" y="2265"/>
                    <a:pt x="1909" y="1874"/>
                    <a:pt x="1505" y="1482"/>
                  </a:cubicBezTo>
                  <a:cubicBezTo>
                    <a:pt x="1431" y="1408"/>
                    <a:pt x="1335" y="1345"/>
                    <a:pt x="1232" y="1345"/>
                  </a:cubicBezTo>
                  <a:cubicBezTo>
                    <a:pt x="1182" y="1345"/>
                    <a:pt x="1129" y="1360"/>
                    <a:pt x="1077" y="1396"/>
                  </a:cubicBezTo>
                  <a:cubicBezTo>
                    <a:pt x="930" y="1482"/>
                    <a:pt x="955" y="1629"/>
                    <a:pt x="992" y="1776"/>
                  </a:cubicBezTo>
                  <a:cubicBezTo>
                    <a:pt x="1322" y="2913"/>
                    <a:pt x="1737" y="4013"/>
                    <a:pt x="2337" y="5040"/>
                  </a:cubicBezTo>
                  <a:cubicBezTo>
                    <a:pt x="2862" y="5970"/>
                    <a:pt x="3400" y="6887"/>
                    <a:pt x="4012" y="7768"/>
                  </a:cubicBezTo>
                  <a:cubicBezTo>
                    <a:pt x="4318" y="8195"/>
                    <a:pt x="4672" y="8599"/>
                    <a:pt x="4978" y="9027"/>
                  </a:cubicBezTo>
                  <a:cubicBezTo>
                    <a:pt x="5590" y="9920"/>
                    <a:pt x="6237" y="10788"/>
                    <a:pt x="6971" y="11583"/>
                  </a:cubicBezTo>
                  <a:cubicBezTo>
                    <a:pt x="7766" y="12415"/>
                    <a:pt x="8561" y="13246"/>
                    <a:pt x="9430" y="14004"/>
                  </a:cubicBezTo>
                  <a:cubicBezTo>
                    <a:pt x="9552" y="14102"/>
                    <a:pt x="9699" y="14163"/>
                    <a:pt x="9723" y="14347"/>
                  </a:cubicBezTo>
                  <a:cubicBezTo>
                    <a:pt x="9747" y="14358"/>
                    <a:pt x="9796" y="14383"/>
                    <a:pt x="9747" y="14420"/>
                  </a:cubicBezTo>
                  <a:cubicBezTo>
                    <a:pt x="9735" y="14420"/>
                    <a:pt x="9710" y="14396"/>
                    <a:pt x="9699" y="14383"/>
                  </a:cubicBezTo>
                  <a:cubicBezTo>
                    <a:pt x="8598" y="13723"/>
                    <a:pt x="7509" y="13050"/>
                    <a:pt x="6409" y="12402"/>
                  </a:cubicBezTo>
                  <a:cubicBezTo>
                    <a:pt x="5210" y="11705"/>
                    <a:pt x="4012" y="10996"/>
                    <a:pt x="2789" y="10336"/>
                  </a:cubicBezTo>
                  <a:cubicBezTo>
                    <a:pt x="2092" y="9969"/>
                    <a:pt x="1432" y="9516"/>
                    <a:pt x="674" y="9271"/>
                  </a:cubicBezTo>
                  <a:cubicBezTo>
                    <a:pt x="608" y="9250"/>
                    <a:pt x="533" y="9206"/>
                    <a:pt x="460" y="9206"/>
                  </a:cubicBezTo>
                  <a:cubicBezTo>
                    <a:pt x="411" y="9206"/>
                    <a:pt x="363" y="9225"/>
                    <a:pt x="319" y="9284"/>
                  </a:cubicBezTo>
                  <a:cubicBezTo>
                    <a:pt x="221" y="9406"/>
                    <a:pt x="270" y="9553"/>
                    <a:pt x="356" y="9675"/>
                  </a:cubicBezTo>
                  <a:cubicBezTo>
                    <a:pt x="429" y="9773"/>
                    <a:pt x="514" y="9871"/>
                    <a:pt x="601" y="9969"/>
                  </a:cubicBezTo>
                  <a:cubicBezTo>
                    <a:pt x="1150" y="10568"/>
                    <a:pt x="1688" y="11179"/>
                    <a:pt x="2264" y="11766"/>
                  </a:cubicBezTo>
                  <a:cubicBezTo>
                    <a:pt x="3853" y="13344"/>
                    <a:pt x="5650" y="14603"/>
                    <a:pt x="7705" y="15496"/>
                  </a:cubicBezTo>
                  <a:cubicBezTo>
                    <a:pt x="8476" y="15826"/>
                    <a:pt x="9258" y="16132"/>
                    <a:pt x="10041" y="16450"/>
                  </a:cubicBezTo>
                  <a:cubicBezTo>
                    <a:pt x="9866" y="16444"/>
                    <a:pt x="9692" y="16442"/>
                    <a:pt x="9518" y="16442"/>
                  </a:cubicBezTo>
                  <a:cubicBezTo>
                    <a:pt x="8951" y="16442"/>
                    <a:pt x="8389" y="16467"/>
                    <a:pt x="7827" y="16486"/>
                  </a:cubicBezTo>
                  <a:cubicBezTo>
                    <a:pt x="7590" y="16490"/>
                    <a:pt x="7353" y="16492"/>
                    <a:pt x="7116" y="16492"/>
                  </a:cubicBezTo>
                  <a:cubicBezTo>
                    <a:pt x="5852" y="16492"/>
                    <a:pt x="4596" y="16442"/>
                    <a:pt x="3340" y="16401"/>
                  </a:cubicBezTo>
                  <a:cubicBezTo>
                    <a:pt x="2593" y="16382"/>
                    <a:pt x="1853" y="16299"/>
                    <a:pt x="1110" y="16299"/>
                  </a:cubicBezTo>
                  <a:cubicBezTo>
                    <a:pt x="879" y="16299"/>
                    <a:pt x="648" y="16307"/>
                    <a:pt x="417" y="16328"/>
                  </a:cubicBezTo>
                  <a:cubicBezTo>
                    <a:pt x="270" y="16339"/>
                    <a:pt x="74" y="16339"/>
                    <a:pt x="38" y="16523"/>
                  </a:cubicBezTo>
                  <a:cubicBezTo>
                    <a:pt x="1" y="16695"/>
                    <a:pt x="185" y="16743"/>
                    <a:pt x="319" y="16841"/>
                  </a:cubicBezTo>
                  <a:cubicBezTo>
                    <a:pt x="845" y="17220"/>
                    <a:pt x="1481" y="17367"/>
                    <a:pt x="2080" y="17538"/>
                  </a:cubicBezTo>
                  <a:cubicBezTo>
                    <a:pt x="3376" y="17902"/>
                    <a:pt x="4694" y="18129"/>
                    <a:pt x="6053" y="18129"/>
                  </a:cubicBezTo>
                  <a:cubicBezTo>
                    <a:pt x="6155" y="18129"/>
                    <a:pt x="6257" y="18127"/>
                    <a:pt x="6360" y="18125"/>
                  </a:cubicBezTo>
                  <a:cubicBezTo>
                    <a:pt x="7693" y="18076"/>
                    <a:pt x="9038" y="18064"/>
                    <a:pt x="10371" y="17844"/>
                  </a:cubicBezTo>
                  <a:cubicBezTo>
                    <a:pt x="10571" y="17808"/>
                    <a:pt x="10772" y="17703"/>
                    <a:pt x="11023" y="17703"/>
                  </a:cubicBezTo>
                  <a:cubicBezTo>
                    <a:pt x="11109" y="17703"/>
                    <a:pt x="11201" y="17715"/>
                    <a:pt x="11300" y="17746"/>
                  </a:cubicBezTo>
                  <a:cubicBezTo>
                    <a:pt x="9588" y="18810"/>
                    <a:pt x="7962" y="19837"/>
                    <a:pt x="6262" y="20742"/>
                  </a:cubicBezTo>
                  <a:cubicBezTo>
                    <a:pt x="5161" y="21329"/>
                    <a:pt x="4049" y="21916"/>
                    <a:pt x="2973" y="22576"/>
                  </a:cubicBezTo>
                  <a:cubicBezTo>
                    <a:pt x="2813" y="22674"/>
                    <a:pt x="2533" y="22747"/>
                    <a:pt x="2630" y="22980"/>
                  </a:cubicBezTo>
                  <a:cubicBezTo>
                    <a:pt x="2668" y="23093"/>
                    <a:pt x="2757" y="23122"/>
                    <a:pt x="2861" y="23122"/>
                  </a:cubicBezTo>
                  <a:cubicBezTo>
                    <a:pt x="2961" y="23122"/>
                    <a:pt x="3073" y="23096"/>
                    <a:pt x="3169" y="23090"/>
                  </a:cubicBezTo>
                  <a:cubicBezTo>
                    <a:pt x="3193" y="23090"/>
                    <a:pt x="3217" y="23078"/>
                    <a:pt x="3242" y="23078"/>
                  </a:cubicBezTo>
                  <a:cubicBezTo>
                    <a:pt x="4440" y="22980"/>
                    <a:pt x="5553" y="22589"/>
                    <a:pt x="6666" y="22185"/>
                  </a:cubicBezTo>
                  <a:cubicBezTo>
                    <a:pt x="7791" y="21769"/>
                    <a:pt x="8843" y="21231"/>
                    <a:pt x="9784" y="20461"/>
                  </a:cubicBezTo>
                  <a:cubicBezTo>
                    <a:pt x="10297" y="20045"/>
                    <a:pt x="10775" y="19592"/>
                    <a:pt x="11300" y="19189"/>
                  </a:cubicBezTo>
                  <a:cubicBezTo>
                    <a:pt x="11337" y="19165"/>
                    <a:pt x="11373" y="19152"/>
                    <a:pt x="11411" y="19128"/>
                  </a:cubicBezTo>
                  <a:lnTo>
                    <a:pt x="11411" y="19128"/>
                  </a:lnTo>
                  <a:cubicBezTo>
                    <a:pt x="11386" y="19165"/>
                    <a:pt x="11362" y="19201"/>
                    <a:pt x="11349" y="19238"/>
                  </a:cubicBezTo>
                  <a:cubicBezTo>
                    <a:pt x="11239" y="19739"/>
                    <a:pt x="10848" y="20081"/>
                    <a:pt x="10566" y="20473"/>
                  </a:cubicBezTo>
                  <a:cubicBezTo>
                    <a:pt x="9723" y="21659"/>
                    <a:pt x="8989" y="22907"/>
                    <a:pt x="8390" y="24227"/>
                  </a:cubicBezTo>
                  <a:cubicBezTo>
                    <a:pt x="8267" y="24484"/>
                    <a:pt x="8035" y="24826"/>
                    <a:pt x="8280" y="25022"/>
                  </a:cubicBezTo>
                  <a:cubicBezTo>
                    <a:pt x="8325" y="25059"/>
                    <a:pt x="8370" y="25075"/>
                    <a:pt x="8415" y="25075"/>
                  </a:cubicBezTo>
                  <a:cubicBezTo>
                    <a:pt x="8593" y="25075"/>
                    <a:pt x="8774" y="24831"/>
                    <a:pt x="8940" y="24704"/>
                  </a:cubicBezTo>
                  <a:cubicBezTo>
                    <a:pt x="10248" y="23714"/>
                    <a:pt x="11264" y="22466"/>
                    <a:pt x="12083" y="21048"/>
                  </a:cubicBezTo>
                  <a:cubicBezTo>
                    <a:pt x="12670" y="20032"/>
                    <a:pt x="13134" y="18994"/>
                    <a:pt x="13294" y="17831"/>
                  </a:cubicBezTo>
                  <a:cubicBezTo>
                    <a:pt x="13355" y="17403"/>
                    <a:pt x="13384" y="17287"/>
                    <a:pt x="13624" y="17287"/>
                  </a:cubicBezTo>
                  <a:cubicBezTo>
                    <a:pt x="13720" y="17287"/>
                    <a:pt x="13849" y="17306"/>
                    <a:pt x="14027" y="17330"/>
                  </a:cubicBezTo>
                  <a:cubicBezTo>
                    <a:pt x="14272" y="17355"/>
                    <a:pt x="14517" y="17367"/>
                    <a:pt x="14748" y="17379"/>
                  </a:cubicBezTo>
                  <a:cubicBezTo>
                    <a:pt x="15303" y="17419"/>
                    <a:pt x="15857" y="17441"/>
                    <a:pt x="16414" y="17441"/>
                  </a:cubicBezTo>
                  <a:cubicBezTo>
                    <a:pt x="16888" y="17441"/>
                    <a:pt x="17364" y="17425"/>
                    <a:pt x="17843" y="17391"/>
                  </a:cubicBezTo>
                  <a:cubicBezTo>
                    <a:pt x="18662" y="17330"/>
                    <a:pt x="19432" y="17086"/>
                    <a:pt x="20215" y="16866"/>
                  </a:cubicBezTo>
                  <a:cubicBezTo>
                    <a:pt x="21596" y="16474"/>
                    <a:pt x="23003" y="16168"/>
                    <a:pt x="24384" y="15801"/>
                  </a:cubicBezTo>
                  <a:cubicBezTo>
                    <a:pt x="24947" y="15655"/>
                    <a:pt x="25485" y="15459"/>
                    <a:pt x="26036" y="15276"/>
                  </a:cubicBezTo>
                  <a:cubicBezTo>
                    <a:pt x="26170" y="15227"/>
                    <a:pt x="26365" y="15166"/>
                    <a:pt x="26341" y="14983"/>
                  </a:cubicBezTo>
                  <a:cubicBezTo>
                    <a:pt x="26305" y="14811"/>
                    <a:pt x="26109" y="14799"/>
                    <a:pt x="25950" y="14787"/>
                  </a:cubicBezTo>
                  <a:cubicBezTo>
                    <a:pt x="25791" y="14774"/>
                    <a:pt x="25620" y="14725"/>
                    <a:pt x="25449" y="14725"/>
                  </a:cubicBezTo>
                  <a:cubicBezTo>
                    <a:pt x="25124" y="14722"/>
                    <a:pt x="24797" y="14719"/>
                    <a:pt x="24471" y="14719"/>
                  </a:cubicBezTo>
                  <a:cubicBezTo>
                    <a:pt x="23728" y="14719"/>
                    <a:pt x="22983" y="14732"/>
                    <a:pt x="22245" y="14774"/>
                  </a:cubicBezTo>
                  <a:cubicBezTo>
                    <a:pt x="21156" y="14836"/>
                    <a:pt x="20080" y="14921"/>
                    <a:pt x="19017" y="15032"/>
                  </a:cubicBezTo>
                  <a:cubicBezTo>
                    <a:pt x="18087" y="15141"/>
                    <a:pt x="17182" y="15312"/>
                    <a:pt x="16265" y="15483"/>
                  </a:cubicBezTo>
                  <a:cubicBezTo>
                    <a:pt x="16229" y="15508"/>
                    <a:pt x="16191" y="15521"/>
                    <a:pt x="16155" y="15532"/>
                  </a:cubicBezTo>
                  <a:lnTo>
                    <a:pt x="16131" y="15508"/>
                  </a:lnTo>
                  <a:cubicBezTo>
                    <a:pt x="16167" y="15496"/>
                    <a:pt x="16204" y="15472"/>
                    <a:pt x="16240" y="15459"/>
                  </a:cubicBezTo>
                  <a:cubicBezTo>
                    <a:pt x="16644" y="15190"/>
                    <a:pt x="17060" y="14921"/>
                    <a:pt x="17463" y="14640"/>
                  </a:cubicBezTo>
                  <a:cubicBezTo>
                    <a:pt x="18564" y="13894"/>
                    <a:pt x="19591" y="13038"/>
                    <a:pt x="20643" y="12219"/>
                  </a:cubicBezTo>
                  <a:cubicBezTo>
                    <a:pt x="22110" y="11094"/>
                    <a:pt x="23590" y="9993"/>
                    <a:pt x="25058" y="8880"/>
                  </a:cubicBezTo>
                  <a:cubicBezTo>
                    <a:pt x="25424" y="8599"/>
                    <a:pt x="25779" y="8293"/>
                    <a:pt x="26145" y="8000"/>
                  </a:cubicBezTo>
                  <a:cubicBezTo>
                    <a:pt x="26219" y="7939"/>
                    <a:pt x="26305" y="7866"/>
                    <a:pt x="26256" y="7743"/>
                  </a:cubicBezTo>
                  <a:cubicBezTo>
                    <a:pt x="26221" y="7668"/>
                    <a:pt x="26168" y="7646"/>
                    <a:pt x="26108" y="7646"/>
                  </a:cubicBezTo>
                  <a:cubicBezTo>
                    <a:pt x="26061" y="7646"/>
                    <a:pt x="26011" y="7659"/>
                    <a:pt x="25962" y="7670"/>
                  </a:cubicBezTo>
                  <a:cubicBezTo>
                    <a:pt x="25876" y="7682"/>
                    <a:pt x="25803" y="7731"/>
                    <a:pt x="25730" y="7768"/>
                  </a:cubicBezTo>
                  <a:cubicBezTo>
                    <a:pt x="24691" y="8232"/>
                    <a:pt x="23639" y="8684"/>
                    <a:pt x="22648" y="9260"/>
                  </a:cubicBezTo>
                  <a:cubicBezTo>
                    <a:pt x="20569" y="10421"/>
                    <a:pt x="18625" y="11779"/>
                    <a:pt x="16778" y="13282"/>
                  </a:cubicBezTo>
                  <a:cubicBezTo>
                    <a:pt x="16277" y="13686"/>
                    <a:pt x="15886" y="14224"/>
                    <a:pt x="15262" y="14481"/>
                  </a:cubicBezTo>
                  <a:lnTo>
                    <a:pt x="15152" y="14627"/>
                  </a:lnTo>
                  <a:cubicBezTo>
                    <a:pt x="15128" y="14652"/>
                    <a:pt x="15091" y="14676"/>
                    <a:pt x="15066" y="14701"/>
                  </a:cubicBezTo>
                  <a:cubicBezTo>
                    <a:pt x="15042" y="14738"/>
                    <a:pt x="15017" y="14774"/>
                    <a:pt x="14993" y="14799"/>
                  </a:cubicBezTo>
                  <a:cubicBezTo>
                    <a:pt x="14957" y="14860"/>
                    <a:pt x="14920" y="14909"/>
                    <a:pt x="14846" y="14909"/>
                  </a:cubicBezTo>
                  <a:cubicBezTo>
                    <a:pt x="14835" y="14909"/>
                    <a:pt x="14822" y="14897"/>
                    <a:pt x="14822" y="14885"/>
                  </a:cubicBezTo>
                  <a:cubicBezTo>
                    <a:pt x="14822" y="14799"/>
                    <a:pt x="14883" y="14774"/>
                    <a:pt x="14957" y="14762"/>
                  </a:cubicBezTo>
                  <a:cubicBezTo>
                    <a:pt x="14993" y="14750"/>
                    <a:pt x="15017" y="14725"/>
                    <a:pt x="15055" y="14701"/>
                  </a:cubicBezTo>
                  <a:cubicBezTo>
                    <a:pt x="15091" y="14676"/>
                    <a:pt x="15115" y="14640"/>
                    <a:pt x="15140" y="14616"/>
                  </a:cubicBezTo>
                  <a:cubicBezTo>
                    <a:pt x="15140" y="14542"/>
                    <a:pt x="15152" y="14481"/>
                    <a:pt x="15213" y="14432"/>
                  </a:cubicBezTo>
                  <a:cubicBezTo>
                    <a:pt x="15226" y="14396"/>
                    <a:pt x="15226" y="14347"/>
                    <a:pt x="15250" y="14310"/>
                  </a:cubicBezTo>
                  <a:cubicBezTo>
                    <a:pt x="16167" y="13136"/>
                    <a:pt x="17023" y="11913"/>
                    <a:pt x="17647" y="10543"/>
                  </a:cubicBezTo>
                  <a:cubicBezTo>
                    <a:pt x="18344" y="9051"/>
                    <a:pt x="19017" y="7548"/>
                    <a:pt x="19628" y="6019"/>
                  </a:cubicBezTo>
                  <a:cubicBezTo>
                    <a:pt x="20007" y="5089"/>
                    <a:pt x="20374" y="4160"/>
                    <a:pt x="20740" y="3230"/>
                  </a:cubicBezTo>
                  <a:cubicBezTo>
                    <a:pt x="20912" y="2779"/>
                    <a:pt x="21071" y="2314"/>
                    <a:pt x="21230" y="1849"/>
                  </a:cubicBezTo>
                  <a:cubicBezTo>
                    <a:pt x="21278" y="1702"/>
                    <a:pt x="21340" y="1518"/>
                    <a:pt x="21181" y="1421"/>
                  </a:cubicBezTo>
                  <a:cubicBezTo>
                    <a:pt x="21143" y="1399"/>
                    <a:pt x="21108" y="1390"/>
                    <a:pt x="21076" y="1390"/>
                  </a:cubicBezTo>
                  <a:cubicBezTo>
                    <a:pt x="20961" y="1390"/>
                    <a:pt x="20876" y="1504"/>
                    <a:pt x="20789" y="1580"/>
                  </a:cubicBezTo>
                  <a:cubicBezTo>
                    <a:pt x="20582" y="1776"/>
                    <a:pt x="20374" y="1947"/>
                    <a:pt x="20178" y="2154"/>
                  </a:cubicBezTo>
                  <a:cubicBezTo>
                    <a:pt x="19041" y="3341"/>
                    <a:pt x="17892" y="4527"/>
                    <a:pt x="16950" y="5885"/>
                  </a:cubicBezTo>
                  <a:cubicBezTo>
                    <a:pt x="15996" y="7254"/>
                    <a:pt x="15275" y="8722"/>
                    <a:pt x="14590" y="10213"/>
                  </a:cubicBezTo>
                  <a:cubicBezTo>
                    <a:pt x="14419" y="10592"/>
                    <a:pt x="14272" y="10996"/>
                    <a:pt x="14113" y="11387"/>
                  </a:cubicBezTo>
                  <a:cubicBezTo>
                    <a:pt x="14076" y="10250"/>
                    <a:pt x="14186" y="9149"/>
                    <a:pt x="14296" y="8049"/>
                  </a:cubicBezTo>
                  <a:cubicBezTo>
                    <a:pt x="14394" y="7010"/>
                    <a:pt x="14517" y="5970"/>
                    <a:pt x="14590" y="4931"/>
                  </a:cubicBezTo>
                  <a:cubicBezTo>
                    <a:pt x="14651" y="3989"/>
                    <a:pt x="14835" y="3048"/>
                    <a:pt x="14810" y="2081"/>
                  </a:cubicBezTo>
                  <a:cubicBezTo>
                    <a:pt x="14797" y="1616"/>
                    <a:pt x="14859" y="1152"/>
                    <a:pt x="14748" y="687"/>
                  </a:cubicBezTo>
                  <a:cubicBezTo>
                    <a:pt x="14712" y="553"/>
                    <a:pt x="14651" y="455"/>
                    <a:pt x="14504" y="431"/>
                  </a:cubicBezTo>
                  <a:cubicBezTo>
                    <a:pt x="14488" y="427"/>
                    <a:pt x="14473" y="426"/>
                    <a:pt x="14458" y="426"/>
                  </a:cubicBezTo>
                  <a:cubicBezTo>
                    <a:pt x="14363" y="426"/>
                    <a:pt x="14303" y="492"/>
                    <a:pt x="14272" y="577"/>
                  </a:cubicBezTo>
                  <a:cubicBezTo>
                    <a:pt x="14088" y="944"/>
                    <a:pt x="13844" y="1274"/>
                    <a:pt x="13685" y="1653"/>
                  </a:cubicBezTo>
                  <a:cubicBezTo>
                    <a:pt x="13183" y="2901"/>
                    <a:pt x="12841" y="4184"/>
                    <a:pt x="12658" y="5518"/>
                  </a:cubicBezTo>
                  <a:cubicBezTo>
                    <a:pt x="12425" y="7303"/>
                    <a:pt x="12291" y="9088"/>
                    <a:pt x="12327" y="10886"/>
                  </a:cubicBezTo>
                  <a:cubicBezTo>
                    <a:pt x="12364" y="12194"/>
                    <a:pt x="12498" y="13478"/>
                    <a:pt x="12743" y="14750"/>
                  </a:cubicBezTo>
                  <a:cubicBezTo>
                    <a:pt x="12816" y="15105"/>
                    <a:pt x="12865" y="15447"/>
                    <a:pt x="12951" y="15899"/>
                  </a:cubicBezTo>
                  <a:cubicBezTo>
                    <a:pt x="12547" y="15410"/>
                    <a:pt x="12352" y="14934"/>
                    <a:pt x="12278" y="14445"/>
                  </a:cubicBezTo>
                  <a:cubicBezTo>
                    <a:pt x="11985" y="12598"/>
                    <a:pt x="11324" y="10849"/>
                    <a:pt x="10811" y="9064"/>
                  </a:cubicBezTo>
                  <a:cubicBezTo>
                    <a:pt x="10530" y="8122"/>
                    <a:pt x="10139" y="7205"/>
                    <a:pt x="9894" y="6251"/>
                  </a:cubicBezTo>
                  <a:cubicBezTo>
                    <a:pt x="9674" y="5395"/>
                    <a:pt x="9258" y="4613"/>
                    <a:pt x="8830" y="3830"/>
                  </a:cubicBezTo>
                  <a:cubicBezTo>
                    <a:pt x="8476" y="3182"/>
                    <a:pt x="7987" y="2619"/>
                    <a:pt x="7558" y="2008"/>
                  </a:cubicBezTo>
                  <a:cubicBezTo>
                    <a:pt x="7057" y="1311"/>
                    <a:pt x="6544" y="638"/>
                    <a:pt x="5883" y="76"/>
                  </a:cubicBezTo>
                  <a:cubicBezTo>
                    <a:pt x="5800" y="28"/>
                    <a:pt x="5717" y="1"/>
                    <a:pt x="5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1"/>
            <p:cNvSpPr/>
            <p:nvPr/>
          </p:nvSpPr>
          <p:spPr>
            <a:xfrm rot="10665533">
              <a:off x="7830352" y="2097906"/>
              <a:ext cx="1482837" cy="3764720"/>
            </a:xfrm>
            <a:custGeom>
              <a:avLst/>
              <a:gdLst/>
              <a:ahLst/>
              <a:cxnLst/>
              <a:rect l="l" t="t" r="r" b="b"/>
              <a:pathLst>
                <a:path w="20508" h="52067" extrusionOk="0">
                  <a:moveTo>
                    <a:pt x="20427" y="1"/>
                  </a:moveTo>
                  <a:cubicBezTo>
                    <a:pt x="20407" y="1"/>
                    <a:pt x="20386" y="7"/>
                    <a:pt x="20374" y="20"/>
                  </a:cubicBezTo>
                  <a:cubicBezTo>
                    <a:pt x="20300" y="69"/>
                    <a:pt x="20227" y="118"/>
                    <a:pt x="20178" y="191"/>
                  </a:cubicBezTo>
                  <a:cubicBezTo>
                    <a:pt x="19909" y="533"/>
                    <a:pt x="19640" y="876"/>
                    <a:pt x="19383" y="1218"/>
                  </a:cubicBezTo>
                  <a:cubicBezTo>
                    <a:pt x="18184" y="2795"/>
                    <a:pt x="16961" y="4373"/>
                    <a:pt x="15714" y="5926"/>
                  </a:cubicBezTo>
                  <a:cubicBezTo>
                    <a:pt x="15469" y="6219"/>
                    <a:pt x="15225" y="6525"/>
                    <a:pt x="15005" y="6831"/>
                  </a:cubicBezTo>
                  <a:cubicBezTo>
                    <a:pt x="14895" y="6977"/>
                    <a:pt x="14773" y="7026"/>
                    <a:pt x="14589" y="7039"/>
                  </a:cubicBezTo>
                  <a:cubicBezTo>
                    <a:pt x="13122" y="7173"/>
                    <a:pt x="11691" y="7540"/>
                    <a:pt x="10346" y="8286"/>
                  </a:cubicBezTo>
                  <a:cubicBezTo>
                    <a:pt x="9930" y="8506"/>
                    <a:pt x="9526" y="8763"/>
                    <a:pt x="9184" y="9069"/>
                  </a:cubicBezTo>
                  <a:cubicBezTo>
                    <a:pt x="9013" y="9216"/>
                    <a:pt x="8854" y="9374"/>
                    <a:pt x="8744" y="9545"/>
                  </a:cubicBezTo>
                  <a:cubicBezTo>
                    <a:pt x="8695" y="9619"/>
                    <a:pt x="8659" y="9705"/>
                    <a:pt x="8646" y="9790"/>
                  </a:cubicBezTo>
                  <a:cubicBezTo>
                    <a:pt x="8622" y="9900"/>
                    <a:pt x="8683" y="9985"/>
                    <a:pt x="8817" y="10010"/>
                  </a:cubicBezTo>
                  <a:cubicBezTo>
                    <a:pt x="8869" y="10019"/>
                    <a:pt x="8934" y="10027"/>
                    <a:pt x="8997" y="10027"/>
                  </a:cubicBezTo>
                  <a:cubicBezTo>
                    <a:pt x="9023" y="10027"/>
                    <a:pt x="9049" y="10026"/>
                    <a:pt x="9074" y="10023"/>
                  </a:cubicBezTo>
                  <a:cubicBezTo>
                    <a:pt x="9246" y="9985"/>
                    <a:pt x="9417" y="9961"/>
                    <a:pt x="9575" y="9900"/>
                  </a:cubicBezTo>
                  <a:cubicBezTo>
                    <a:pt x="9893" y="9790"/>
                    <a:pt x="10211" y="9668"/>
                    <a:pt x="10517" y="9534"/>
                  </a:cubicBezTo>
                  <a:cubicBezTo>
                    <a:pt x="11165" y="9240"/>
                    <a:pt x="11765" y="8909"/>
                    <a:pt x="12352" y="8543"/>
                  </a:cubicBezTo>
                  <a:cubicBezTo>
                    <a:pt x="13012" y="8127"/>
                    <a:pt x="13697" y="7748"/>
                    <a:pt x="14393" y="7393"/>
                  </a:cubicBezTo>
                  <a:cubicBezTo>
                    <a:pt x="14442" y="7369"/>
                    <a:pt x="14504" y="7344"/>
                    <a:pt x="14614" y="7295"/>
                  </a:cubicBezTo>
                  <a:lnTo>
                    <a:pt x="14614" y="7295"/>
                  </a:lnTo>
                  <a:cubicBezTo>
                    <a:pt x="14369" y="7662"/>
                    <a:pt x="14124" y="7956"/>
                    <a:pt x="13904" y="8262"/>
                  </a:cubicBezTo>
                  <a:cubicBezTo>
                    <a:pt x="13672" y="8567"/>
                    <a:pt x="13440" y="8873"/>
                    <a:pt x="13219" y="9178"/>
                  </a:cubicBezTo>
                  <a:cubicBezTo>
                    <a:pt x="12999" y="9485"/>
                    <a:pt x="12779" y="9790"/>
                    <a:pt x="12572" y="10096"/>
                  </a:cubicBezTo>
                  <a:cubicBezTo>
                    <a:pt x="12352" y="10401"/>
                    <a:pt x="12132" y="10719"/>
                    <a:pt x="11911" y="11050"/>
                  </a:cubicBezTo>
                  <a:cubicBezTo>
                    <a:pt x="11838" y="11062"/>
                    <a:pt x="11776" y="11086"/>
                    <a:pt x="11691" y="11099"/>
                  </a:cubicBezTo>
                  <a:cubicBezTo>
                    <a:pt x="10211" y="11343"/>
                    <a:pt x="8928" y="11955"/>
                    <a:pt x="7827" y="12871"/>
                  </a:cubicBezTo>
                  <a:cubicBezTo>
                    <a:pt x="7436" y="13189"/>
                    <a:pt x="7105" y="13532"/>
                    <a:pt x="6885" y="13960"/>
                  </a:cubicBezTo>
                  <a:cubicBezTo>
                    <a:pt x="6836" y="14058"/>
                    <a:pt x="6800" y="14156"/>
                    <a:pt x="6776" y="14265"/>
                  </a:cubicBezTo>
                  <a:cubicBezTo>
                    <a:pt x="6743" y="14478"/>
                    <a:pt x="6878" y="14617"/>
                    <a:pt x="7116" y="14617"/>
                  </a:cubicBezTo>
                  <a:cubicBezTo>
                    <a:pt x="7151" y="14617"/>
                    <a:pt x="7188" y="14614"/>
                    <a:pt x="7227" y="14608"/>
                  </a:cubicBezTo>
                  <a:cubicBezTo>
                    <a:pt x="7374" y="14583"/>
                    <a:pt x="7534" y="14534"/>
                    <a:pt x="7680" y="14474"/>
                  </a:cubicBezTo>
                  <a:cubicBezTo>
                    <a:pt x="7937" y="14339"/>
                    <a:pt x="8194" y="14205"/>
                    <a:pt x="8439" y="14058"/>
                  </a:cubicBezTo>
                  <a:cubicBezTo>
                    <a:pt x="8879" y="13789"/>
                    <a:pt x="9282" y="13471"/>
                    <a:pt x="9661" y="13153"/>
                  </a:cubicBezTo>
                  <a:cubicBezTo>
                    <a:pt x="10102" y="12786"/>
                    <a:pt x="10554" y="12419"/>
                    <a:pt x="11031" y="12089"/>
                  </a:cubicBezTo>
                  <a:lnTo>
                    <a:pt x="11251" y="11942"/>
                  </a:lnTo>
                  <a:cubicBezTo>
                    <a:pt x="11276" y="11955"/>
                    <a:pt x="11287" y="11955"/>
                    <a:pt x="11287" y="11955"/>
                  </a:cubicBezTo>
                  <a:cubicBezTo>
                    <a:pt x="11300" y="11967"/>
                    <a:pt x="11300" y="11979"/>
                    <a:pt x="11287" y="11991"/>
                  </a:cubicBezTo>
                  <a:cubicBezTo>
                    <a:pt x="10640" y="13018"/>
                    <a:pt x="10016" y="14058"/>
                    <a:pt x="9429" y="15121"/>
                  </a:cubicBezTo>
                  <a:cubicBezTo>
                    <a:pt x="8524" y="15305"/>
                    <a:pt x="7717" y="15635"/>
                    <a:pt x="6934" y="16015"/>
                  </a:cubicBezTo>
                  <a:cubicBezTo>
                    <a:pt x="6066" y="16430"/>
                    <a:pt x="5295" y="16944"/>
                    <a:pt x="4672" y="17604"/>
                  </a:cubicBezTo>
                  <a:cubicBezTo>
                    <a:pt x="4513" y="17776"/>
                    <a:pt x="4379" y="17947"/>
                    <a:pt x="4256" y="18130"/>
                  </a:cubicBezTo>
                  <a:cubicBezTo>
                    <a:pt x="4183" y="18240"/>
                    <a:pt x="4134" y="18363"/>
                    <a:pt x="4097" y="18485"/>
                  </a:cubicBezTo>
                  <a:cubicBezTo>
                    <a:pt x="4073" y="18545"/>
                    <a:pt x="4073" y="18619"/>
                    <a:pt x="4085" y="18680"/>
                  </a:cubicBezTo>
                  <a:cubicBezTo>
                    <a:pt x="4120" y="18831"/>
                    <a:pt x="4253" y="18938"/>
                    <a:pt x="4444" y="18938"/>
                  </a:cubicBezTo>
                  <a:cubicBezTo>
                    <a:pt x="4455" y="18938"/>
                    <a:pt x="4466" y="18937"/>
                    <a:pt x="4477" y="18937"/>
                  </a:cubicBezTo>
                  <a:cubicBezTo>
                    <a:pt x="4599" y="18937"/>
                    <a:pt x="4733" y="18912"/>
                    <a:pt x="4843" y="18876"/>
                  </a:cubicBezTo>
                  <a:cubicBezTo>
                    <a:pt x="5039" y="18803"/>
                    <a:pt x="5222" y="18717"/>
                    <a:pt x="5393" y="18632"/>
                  </a:cubicBezTo>
                  <a:cubicBezTo>
                    <a:pt x="6042" y="18276"/>
                    <a:pt x="6616" y="17885"/>
                    <a:pt x="7142" y="17433"/>
                  </a:cubicBezTo>
                  <a:cubicBezTo>
                    <a:pt x="7643" y="17005"/>
                    <a:pt x="8132" y="16564"/>
                    <a:pt x="8670" y="16161"/>
                  </a:cubicBezTo>
                  <a:cubicBezTo>
                    <a:pt x="8732" y="16112"/>
                    <a:pt x="8793" y="16051"/>
                    <a:pt x="8915" y="16026"/>
                  </a:cubicBezTo>
                  <a:lnTo>
                    <a:pt x="8915" y="16026"/>
                  </a:lnTo>
                  <a:cubicBezTo>
                    <a:pt x="8891" y="16088"/>
                    <a:pt x="8866" y="16137"/>
                    <a:pt x="8854" y="16186"/>
                  </a:cubicBezTo>
                  <a:cubicBezTo>
                    <a:pt x="8328" y="17200"/>
                    <a:pt x="7839" y="18216"/>
                    <a:pt x="7387" y="19255"/>
                  </a:cubicBezTo>
                  <a:cubicBezTo>
                    <a:pt x="7338" y="19353"/>
                    <a:pt x="7265" y="19414"/>
                    <a:pt x="7142" y="19463"/>
                  </a:cubicBezTo>
                  <a:cubicBezTo>
                    <a:pt x="6861" y="19573"/>
                    <a:pt x="6567" y="19695"/>
                    <a:pt x="6286" y="19817"/>
                  </a:cubicBezTo>
                  <a:cubicBezTo>
                    <a:pt x="5124" y="20306"/>
                    <a:pt x="4195" y="21016"/>
                    <a:pt x="3461" y="21872"/>
                  </a:cubicBezTo>
                  <a:cubicBezTo>
                    <a:pt x="3217" y="22153"/>
                    <a:pt x="2985" y="22447"/>
                    <a:pt x="2838" y="22777"/>
                  </a:cubicBezTo>
                  <a:cubicBezTo>
                    <a:pt x="2789" y="22887"/>
                    <a:pt x="2752" y="23009"/>
                    <a:pt x="2740" y="23143"/>
                  </a:cubicBezTo>
                  <a:cubicBezTo>
                    <a:pt x="2727" y="23217"/>
                    <a:pt x="2752" y="23290"/>
                    <a:pt x="2789" y="23363"/>
                  </a:cubicBezTo>
                  <a:cubicBezTo>
                    <a:pt x="2858" y="23514"/>
                    <a:pt x="3014" y="23609"/>
                    <a:pt x="3205" y="23609"/>
                  </a:cubicBezTo>
                  <a:cubicBezTo>
                    <a:pt x="3217" y="23609"/>
                    <a:pt x="3229" y="23609"/>
                    <a:pt x="3241" y="23608"/>
                  </a:cubicBezTo>
                  <a:cubicBezTo>
                    <a:pt x="3376" y="23596"/>
                    <a:pt x="3510" y="23584"/>
                    <a:pt x="3621" y="23535"/>
                  </a:cubicBezTo>
                  <a:cubicBezTo>
                    <a:pt x="3804" y="23461"/>
                    <a:pt x="3999" y="23376"/>
                    <a:pt x="4146" y="23266"/>
                  </a:cubicBezTo>
                  <a:cubicBezTo>
                    <a:pt x="4390" y="23083"/>
                    <a:pt x="4611" y="22899"/>
                    <a:pt x="4819" y="22691"/>
                  </a:cubicBezTo>
                  <a:cubicBezTo>
                    <a:pt x="5369" y="22141"/>
                    <a:pt x="5907" y="21578"/>
                    <a:pt x="6445" y="21028"/>
                  </a:cubicBezTo>
                  <a:cubicBezTo>
                    <a:pt x="6518" y="20955"/>
                    <a:pt x="6567" y="20869"/>
                    <a:pt x="6727" y="20820"/>
                  </a:cubicBezTo>
                  <a:lnTo>
                    <a:pt x="6727" y="20820"/>
                  </a:lnTo>
                  <a:cubicBezTo>
                    <a:pt x="6543" y="21346"/>
                    <a:pt x="6347" y="21823"/>
                    <a:pt x="6164" y="22325"/>
                  </a:cubicBezTo>
                  <a:cubicBezTo>
                    <a:pt x="5993" y="22801"/>
                    <a:pt x="5822" y="23290"/>
                    <a:pt x="5651" y="23792"/>
                  </a:cubicBezTo>
                  <a:cubicBezTo>
                    <a:pt x="5602" y="23804"/>
                    <a:pt x="5553" y="23816"/>
                    <a:pt x="5491" y="23828"/>
                  </a:cubicBezTo>
                  <a:cubicBezTo>
                    <a:pt x="3865" y="24146"/>
                    <a:pt x="2630" y="24868"/>
                    <a:pt x="1749" y="25944"/>
                  </a:cubicBezTo>
                  <a:cubicBezTo>
                    <a:pt x="1640" y="26091"/>
                    <a:pt x="1566" y="26262"/>
                    <a:pt x="1480" y="26421"/>
                  </a:cubicBezTo>
                  <a:cubicBezTo>
                    <a:pt x="1419" y="26518"/>
                    <a:pt x="1419" y="26641"/>
                    <a:pt x="1444" y="26751"/>
                  </a:cubicBezTo>
                  <a:cubicBezTo>
                    <a:pt x="1493" y="26959"/>
                    <a:pt x="1700" y="27105"/>
                    <a:pt x="1969" y="27105"/>
                  </a:cubicBezTo>
                  <a:cubicBezTo>
                    <a:pt x="1996" y="27108"/>
                    <a:pt x="2023" y="27109"/>
                    <a:pt x="2049" y="27109"/>
                  </a:cubicBezTo>
                  <a:cubicBezTo>
                    <a:pt x="2169" y="27109"/>
                    <a:pt x="2287" y="27087"/>
                    <a:pt x="2398" y="27057"/>
                  </a:cubicBezTo>
                  <a:cubicBezTo>
                    <a:pt x="2642" y="26996"/>
                    <a:pt x="2838" y="26885"/>
                    <a:pt x="3034" y="26763"/>
                  </a:cubicBezTo>
                  <a:cubicBezTo>
                    <a:pt x="3474" y="26494"/>
                    <a:pt x="3828" y="26176"/>
                    <a:pt x="4170" y="25822"/>
                  </a:cubicBezTo>
                  <a:cubicBezTo>
                    <a:pt x="4525" y="25455"/>
                    <a:pt x="4880" y="25064"/>
                    <a:pt x="5235" y="24684"/>
                  </a:cubicBezTo>
                  <a:cubicBezTo>
                    <a:pt x="5271" y="24660"/>
                    <a:pt x="5295" y="24635"/>
                    <a:pt x="5357" y="24586"/>
                  </a:cubicBezTo>
                  <a:cubicBezTo>
                    <a:pt x="5369" y="24635"/>
                    <a:pt x="5381" y="24660"/>
                    <a:pt x="5381" y="24684"/>
                  </a:cubicBezTo>
                  <a:cubicBezTo>
                    <a:pt x="5137" y="25553"/>
                    <a:pt x="4892" y="26421"/>
                    <a:pt x="4660" y="27301"/>
                  </a:cubicBezTo>
                  <a:cubicBezTo>
                    <a:pt x="4635" y="27387"/>
                    <a:pt x="4586" y="27448"/>
                    <a:pt x="4477" y="27497"/>
                  </a:cubicBezTo>
                  <a:cubicBezTo>
                    <a:pt x="3425" y="27937"/>
                    <a:pt x="2581" y="28548"/>
                    <a:pt x="1945" y="29319"/>
                  </a:cubicBezTo>
                  <a:cubicBezTo>
                    <a:pt x="1480" y="29882"/>
                    <a:pt x="1175" y="30518"/>
                    <a:pt x="991" y="31202"/>
                  </a:cubicBezTo>
                  <a:cubicBezTo>
                    <a:pt x="955" y="31325"/>
                    <a:pt x="955" y="31459"/>
                    <a:pt x="955" y="31581"/>
                  </a:cubicBezTo>
                  <a:cubicBezTo>
                    <a:pt x="955" y="31654"/>
                    <a:pt x="979" y="31728"/>
                    <a:pt x="1015" y="31801"/>
                  </a:cubicBezTo>
                  <a:cubicBezTo>
                    <a:pt x="1079" y="31919"/>
                    <a:pt x="1218" y="31990"/>
                    <a:pt x="1366" y="31990"/>
                  </a:cubicBezTo>
                  <a:cubicBezTo>
                    <a:pt x="1387" y="31990"/>
                    <a:pt x="1409" y="31988"/>
                    <a:pt x="1431" y="31985"/>
                  </a:cubicBezTo>
                  <a:cubicBezTo>
                    <a:pt x="1553" y="31961"/>
                    <a:pt x="1676" y="31923"/>
                    <a:pt x="1762" y="31863"/>
                  </a:cubicBezTo>
                  <a:cubicBezTo>
                    <a:pt x="1920" y="31752"/>
                    <a:pt x="2067" y="31643"/>
                    <a:pt x="2202" y="31508"/>
                  </a:cubicBezTo>
                  <a:cubicBezTo>
                    <a:pt x="2520" y="31178"/>
                    <a:pt x="2776" y="30811"/>
                    <a:pt x="3021" y="30444"/>
                  </a:cubicBezTo>
                  <a:cubicBezTo>
                    <a:pt x="3400" y="29906"/>
                    <a:pt x="3767" y="29355"/>
                    <a:pt x="4134" y="28817"/>
                  </a:cubicBezTo>
                  <a:cubicBezTo>
                    <a:pt x="4183" y="28744"/>
                    <a:pt x="4244" y="28683"/>
                    <a:pt x="4342" y="28634"/>
                  </a:cubicBezTo>
                  <a:lnTo>
                    <a:pt x="4342" y="28634"/>
                  </a:lnTo>
                  <a:cubicBezTo>
                    <a:pt x="4281" y="28915"/>
                    <a:pt x="4232" y="29197"/>
                    <a:pt x="4183" y="29478"/>
                  </a:cubicBezTo>
                  <a:cubicBezTo>
                    <a:pt x="4061" y="30151"/>
                    <a:pt x="3939" y="30823"/>
                    <a:pt x="3841" y="31508"/>
                  </a:cubicBezTo>
                  <a:cubicBezTo>
                    <a:pt x="3828" y="31654"/>
                    <a:pt x="3743" y="31741"/>
                    <a:pt x="3583" y="31826"/>
                  </a:cubicBezTo>
                  <a:cubicBezTo>
                    <a:pt x="2691" y="32303"/>
                    <a:pt x="1969" y="32902"/>
                    <a:pt x="1419" y="33624"/>
                  </a:cubicBezTo>
                  <a:cubicBezTo>
                    <a:pt x="1077" y="34064"/>
                    <a:pt x="832" y="34553"/>
                    <a:pt x="661" y="35054"/>
                  </a:cubicBezTo>
                  <a:cubicBezTo>
                    <a:pt x="563" y="35323"/>
                    <a:pt x="502" y="35592"/>
                    <a:pt x="515" y="35886"/>
                  </a:cubicBezTo>
                  <a:cubicBezTo>
                    <a:pt x="526" y="36008"/>
                    <a:pt x="551" y="36155"/>
                    <a:pt x="624" y="36290"/>
                  </a:cubicBezTo>
                  <a:cubicBezTo>
                    <a:pt x="697" y="36456"/>
                    <a:pt x="885" y="36542"/>
                    <a:pt x="1097" y="36542"/>
                  </a:cubicBezTo>
                  <a:cubicBezTo>
                    <a:pt x="1134" y="36542"/>
                    <a:pt x="1173" y="36540"/>
                    <a:pt x="1211" y="36534"/>
                  </a:cubicBezTo>
                  <a:cubicBezTo>
                    <a:pt x="1382" y="36510"/>
                    <a:pt x="1529" y="36436"/>
                    <a:pt x="1627" y="36338"/>
                  </a:cubicBezTo>
                  <a:cubicBezTo>
                    <a:pt x="1774" y="36203"/>
                    <a:pt x="1920" y="36057"/>
                    <a:pt x="2018" y="35886"/>
                  </a:cubicBezTo>
                  <a:cubicBezTo>
                    <a:pt x="2300" y="35445"/>
                    <a:pt x="2556" y="35005"/>
                    <a:pt x="2814" y="34540"/>
                  </a:cubicBezTo>
                  <a:cubicBezTo>
                    <a:pt x="3058" y="34088"/>
                    <a:pt x="3290" y="33635"/>
                    <a:pt x="3523" y="33171"/>
                  </a:cubicBezTo>
                  <a:cubicBezTo>
                    <a:pt x="3534" y="33146"/>
                    <a:pt x="3559" y="33122"/>
                    <a:pt x="3621" y="33110"/>
                  </a:cubicBezTo>
                  <a:lnTo>
                    <a:pt x="3621" y="33281"/>
                  </a:lnTo>
                  <a:cubicBezTo>
                    <a:pt x="3572" y="33904"/>
                    <a:pt x="3510" y="34516"/>
                    <a:pt x="3474" y="35127"/>
                  </a:cubicBezTo>
                  <a:cubicBezTo>
                    <a:pt x="3474" y="35299"/>
                    <a:pt x="3400" y="35421"/>
                    <a:pt x="3241" y="35519"/>
                  </a:cubicBezTo>
                  <a:cubicBezTo>
                    <a:pt x="2483" y="35983"/>
                    <a:pt x="1909" y="36570"/>
                    <a:pt x="1419" y="37206"/>
                  </a:cubicBezTo>
                  <a:cubicBezTo>
                    <a:pt x="1138" y="37561"/>
                    <a:pt x="881" y="37940"/>
                    <a:pt x="722" y="38356"/>
                  </a:cubicBezTo>
                  <a:cubicBezTo>
                    <a:pt x="649" y="38564"/>
                    <a:pt x="612" y="38796"/>
                    <a:pt x="575" y="39016"/>
                  </a:cubicBezTo>
                  <a:cubicBezTo>
                    <a:pt x="563" y="39102"/>
                    <a:pt x="588" y="39200"/>
                    <a:pt x="624" y="39285"/>
                  </a:cubicBezTo>
                  <a:cubicBezTo>
                    <a:pt x="707" y="39481"/>
                    <a:pt x="911" y="39590"/>
                    <a:pt x="1142" y="39590"/>
                  </a:cubicBezTo>
                  <a:cubicBezTo>
                    <a:pt x="1185" y="39590"/>
                    <a:pt x="1228" y="39586"/>
                    <a:pt x="1273" y="39579"/>
                  </a:cubicBezTo>
                  <a:cubicBezTo>
                    <a:pt x="1444" y="39554"/>
                    <a:pt x="1578" y="39481"/>
                    <a:pt x="1688" y="39383"/>
                  </a:cubicBezTo>
                  <a:cubicBezTo>
                    <a:pt x="1920" y="39200"/>
                    <a:pt x="2104" y="38980"/>
                    <a:pt x="2238" y="38747"/>
                  </a:cubicBezTo>
                  <a:cubicBezTo>
                    <a:pt x="2532" y="38258"/>
                    <a:pt x="2789" y="37744"/>
                    <a:pt x="2972" y="37206"/>
                  </a:cubicBezTo>
                  <a:cubicBezTo>
                    <a:pt x="3070" y="36901"/>
                    <a:pt x="3180" y="36583"/>
                    <a:pt x="3290" y="36277"/>
                  </a:cubicBezTo>
                  <a:cubicBezTo>
                    <a:pt x="3314" y="36216"/>
                    <a:pt x="3352" y="36155"/>
                    <a:pt x="3388" y="36069"/>
                  </a:cubicBezTo>
                  <a:cubicBezTo>
                    <a:pt x="3412" y="36130"/>
                    <a:pt x="3425" y="36155"/>
                    <a:pt x="3425" y="36179"/>
                  </a:cubicBezTo>
                  <a:cubicBezTo>
                    <a:pt x="3437" y="37182"/>
                    <a:pt x="3437" y="38184"/>
                    <a:pt x="3461" y="39200"/>
                  </a:cubicBezTo>
                  <a:cubicBezTo>
                    <a:pt x="3400" y="39224"/>
                    <a:pt x="3327" y="39249"/>
                    <a:pt x="3265" y="39273"/>
                  </a:cubicBezTo>
                  <a:cubicBezTo>
                    <a:pt x="2838" y="39396"/>
                    <a:pt x="2458" y="39567"/>
                    <a:pt x="2104" y="39762"/>
                  </a:cubicBezTo>
                  <a:cubicBezTo>
                    <a:pt x="1444" y="40117"/>
                    <a:pt x="844" y="40521"/>
                    <a:pt x="392" y="41034"/>
                  </a:cubicBezTo>
                  <a:cubicBezTo>
                    <a:pt x="221" y="41230"/>
                    <a:pt x="123" y="41450"/>
                    <a:pt x="50" y="41682"/>
                  </a:cubicBezTo>
                  <a:cubicBezTo>
                    <a:pt x="1" y="41829"/>
                    <a:pt x="1" y="41975"/>
                    <a:pt x="74" y="42147"/>
                  </a:cubicBezTo>
                  <a:cubicBezTo>
                    <a:pt x="164" y="42327"/>
                    <a:pt x="358" y="42456"/>
                    <a:pt x="608" y="42456"/>
                  </a:cubicBezTo>
                  <a:cubicBezTo>
                    <a:pt x="629" y="42456"/>
                    <a:pt x="651" y="42455"/>
                    <a:pt x="673" y="42453"/>
                  </a:cubicBezTo>
                  <a:cubicBezTo>
                    <a:pt x="795" y="42453"/>
                    <a:pt x="930" y="42428"/>
                    <a:pt x="1040" y="42379"/>
                  </a:cubicBezTo>
                  <a:cubicBezTo>
                    <a:pt x="1260" y="42282"/>
                    <a:pt x="1468" y="42171"/>
                    <a:pt x="1651" y="42049"/>
                  </a:cubicBezTo>
                  <a:cubicBezTo>
                    <a:pt x="2165" y="41706"/>
                    <a:pt x="2532" y="41279"/>
                    <a:pt x="2874" y="40839"/>
                  </a:cubicBezTo>
                  <a:cubicBezTo>
                    <a:pt x="3034" y="40630"/>
                    <a:pt x="3192" y="40410"/>
                    <a:pt x="3352" y="40190"/>
                  </a:cubicBezTo>
                  <a:cubicBezTo>
                    <a:pt x="3388" y="40141"/>
                    <a:pt x="3437" y="40105"/>
                    <a:pt x="3498" y="40031"/>
                  </a:cubicBezTo>
                  <a:cubicBezTo>
                    <a:pt x="3596" y="40288"/>
                    <a:pt x="3572" y="40496"/>
                    <a:pt x="3608" y="40704"/>
                  </a:cubicBezTo>
                  <a:cubicBezTo>
                    <a:pt x="3645" y="40936"/>
                    <a:pt x="3669" y="41156"/>
                    <a:pt x="3706" y="41388"/>
                  </a:cubicBezTo>
                  <a:cubicBezTo>
                    <a:pt x="3730" y="41608"/>
                    <a:pt x="3767" y="41841"/>
                    <a:pt x="3816" y="42073"/>
                  </a:cubicBezTo>
                  <a:cubicBezTo>
                    <a:pt x="3730" y="42135"/>
                    <a:pt x="3632" y="42208"/>
                    <a:pt x="3534" y="42269"/>
                  </a:cubicBezTo>
                  <a:cubicBezTo>
                    <a:pt x="2899" y="42697"/>
                    <a:pt x="2373" y="43198"/>
                    <a:pt x="1994" y="43773"/>
                  </a:cubicBezTo>
                  <a:cubicBezTo>
                    <a:pt x="1725" y="44201"/>
                    <a:pt x="1517" y="44641"/>
                    <a:pt x="1468" y="45143"/>
                  </a:cubicBezTo>
                  <a:cubicBezTo>
                    <a:pt x="1456" y="45326"/>
                    <a:pt x="1456" y="45522"/>
                    <a:pt x="1529" y="45717"/>
                  </a:cubicBezTo>
                  <a:cubicBezTo>
                    <a:pt x="1635" y="46018"/>
                    <a:pt x="1875" y="46184"/>
                    <a:pt x="2162" y="46184"/>
                  </a:cubicBezTo>
                  <a:cubicBezTo>
                    <a:pt x="2272" y="46184"/>
                    <a:pt x="2389" y="46160"/>
                    <a:pt x="2507" y="46109"/>
                  </a:cubicBezTo>
                  <a:cubicBezTo>
                    <a:pt x="2850" y="45975"/>
                    <a:pt x="3058" y="45742"/>
                    <a:pt x="3217" y="45485"/>
                  </a:cubicBezTo>
                  <a:cubicBezTo>
                    <a:pt x="3498" y="45032"/>
                    <a:pt x="3681" y="44543"/>
                    <a:pt x="3841" y="44042"/>
                  </a:cubicBezTo>
                  <a:cubicBezTo>
                    <a:pt x="3901" y="43847"/>
                    <a:pt x="3963" y="43638"/>
                    <a:pt x="4024" y="43443"/>
                  </a:cubicBezTo>
                  <a:cubicBezTo>
                    <a:pt x="4170" y="43480"/>
                    <a:pt x="4134" y="43541"/>
                    <a:pt x="4146" y="43589"/>
                  </a:cubicBezTo>
                  <a:cubicBezTo>
                    <a:pt x="4330" y="44152"/>
                    <a:pt x="4501" y="44727"/>
                    <a:pt x="4684" y="45290"/>
                  </a:cubicBezTo>
                  <a:cubicBezTo>
                    <a:pt x="4746" y="45497"/>
                    <a:pt x="4831" y="45705"/>
                    <a:pt x="4904" y="45888"/>
                  </a:cubicBezTo>
                  <a:cubicBezTo>
                    <a:pt x="4708" y="46146"/>
                    <a:pt x="4501" y="46366"/>
                    <a:pt x="4342" y="46610"/>
                  </a:cubicBezTo>
                  <a:cubicBezTo>
                    <a:pt x="4110" y="46940"/>
                    <a:pt x="3975" y="47307"/>
                    <a:pt x="3926" y="47711"/>
                  </a:cubicBezTo>
                  <a:cubicBezTo>
                    <a:pt x="3890" y="48138"/>
                    <a:pt x="3999" y="48591"/>
                    <a:pt x="4232" y="49068"/>
                  </a:cubicBezTo>
                  <a:cubicBezTo>
                    <a:pt x="4268" y="49154"/>
                    <a:pt x="4330" y="49239"/>
                    <a:pt x="4390" y="49325"/>
                  </a:cubicBezTo>
                  <a:cubicBezTo>
                    <a:pt x="4526" y="49476"/>
                    <a:pt x="4697" y="49559"/>
                    <a:pt x="4857" y="49559"/>
                  </a:cubicBezTo>
                  <a:cubicBezTo>
                    <a:pt x="4944" y="49559"/>
                    <a:pt x="5027" y="49535"/>
                    <a:pt x="5100" y="49484"/>
                  </a:cubicBezTo>
                  <a:cubicBezTo>
                    <a:pt x="5246" y="49386"/>
                    <a:pt x="5333" y="49239"/>
                    <a:pt x="5357" y="49081"/>
                  </a:cubicBezTo>
                  <a:cubicBezTo>
                    <a:pt x="5393" y="48787"/>
                    <a:pt x="5418" y="48481"/>
                    <a:pt x="5430" y="48176"/>
                  </a:cubicBezTo>
                  <a:cubicBezTo>
                    <a:pt x="5442" y="47907"/>
                    <a:pt x="5442" y="47638"/>
                    <a:pt x="5442" y="47380"/>
                  </a:cubicBezTo>
                  <a:cubicBezTo>
                    <a:pt x="5455" y="47331"/>
                    <a:pt x="5479" y="47282"/>
                    <a:pt x="5504" y="47197"/>
                  </a:cubicBezTo>
                  <a:cubicBezTo>
                    <a:pt x="5577" y="47307"/>
                    <a:pt x="5613" y="47380"/>
                    <a:pt x="5662" y="47442"/>
                  </a:cubicBezTo>
                  <a:cubicBezTo>
                    <a:pt x="5809" y="47674"/>
                    <a:pt x="5956" y="47918"/>
                    <a:pt x="6115" y="48151"/>
                  </a:cubicBezTo>
                  <a:cubicBezTo>
                    <a:pt x="6274" y="48396"/>
                    <a:pt x="6458" y="48652"/>
                    <a:pt x="6616" y="48897"/>
                  </a:cubicBezTo>
                  <a:cubicBezTo>
                    <a:pt x="6996" y="49484"/>
                    <a:pt x="7460" y="50059"/>
                    <a:pt x="8010" y="50609"/>
                  </a:cubicBezTo>
                  <a:cubicBezTo>
                    <a:pt x="8439" y="51037"/>
                    <a:pt x="8915" y="51440"/>
                    <a:pt x="9502" y="51771"/>
                  </a:cubicBezTo>
                  <a:cubicBezTo>
                    <a:pt x="9686" y="51869"/>
                    <a:pt x="9893" y="51967"/>
                    <a:pt x="10089" y="52027"/>
                  </a:cubicBezTo>
                  <a:cubicBezTo>
                    <a:pt x="10161" y="52054"/>
                    <a:pt x="10224" y="52066"/>
                    <a:pt x="10278" y="52066"/>
                  </a:cubicBezTo>
                  <a:cubicBezTo>
                    <a:pt x="10401" y="52066"/>
                    <a:pt x="10476" y="52003"/>
                    <a:pt x="10493" y="51893"/>
                  </a:cubicBezTo>
                  <a:cubicBezTo>
                    <a:pt x="10493" y="51771"/>
                    <a:pt x="10431" y="51649"/>
                    <a:pt x="10358" y="51514"/>
                  </a:cubicBezTo>
                  <a:cubicBezTo>
                    <a:pt x="10162" y="51196"/>
                    <a:pt x="9918" y="50878"/>
                    <a:pt x="9600" y="50584"/>
                  </a:cubicBezTo>
                  <a:cubicBezTo>
                    <a:pt x="9221" y="50230"/>
                    <a:pt x="8842" y="49875"/>
                    <a:pt x="8450" y="49533"/>
                  </a:cubicBezTo>
                  <a:cubicBezTo>
                    <a:pt x="7803" y="48946"/>
                    <a:pt x="7154" y="48371"/>
                    <a:pt x="6592" y="47772"/>
                  </a:cubicBezTo>
                  <a:cubicBezTo>
                    <a:pt x="6372" y="47540"/>
                    <a:pt x="6213" y="47307"/>
                    <a:pt x="6115" y="47062"/>
                  </a:cubicBezTo>
                  <a:cubicBezTo>
                    <a:pt x="5920" y="46598"/>
                    <a:pt x="5724" y="46133"/>
                    <a:pt x="5577" y="45657"/>
                  </a:cubicBezTo>
                  <a:cubicBezTo>
                    <a:pt x="5699" y="45657"/>
                    <a:pt x="5724" y="45730"/>
                    <a:pt x="5760" y="45779"/>
                  </a:cubicBezTo>
                  <a:cubicBezTo>
                    <a:pt x="6494" y="46622"/>
                    <a:pt x="7436" y="47331"/>
                    <a:pt x="8548" y="47956"/>
                  </a:cubicBezTo>
                  <a:cubicBezTo>
                    <a:pt x="8939" y="48163"/>
                    <a:pt x="9331" y="48359"/>
                    <a:pt x="9759" y="48505"/>
                  </a:cubicBezTo>
                  <a:cubicBezTo>
                    <a:pt x="9918" y="48554"/>
                    <a:pt x="10077" y="48603"/>
                    <a:pt x="10224" y="48616"/>
                  </a:cubicBezTo>
                  <a:cubicBezTo>
                    <a:pt x="10267" y="48622"/>
                    <a:pt x="10306" y="48625"/>
                    <a:pt x="10342" y="48625"/>
                  </a:cubicBezTo>
                  <a:cubicBezTo>
                    <a:pt x="10587" y="48625"/>
                    <a:pt x="10685" y="48486"/>
                    <a:pt x="10578" y="48273"/>
                  </a:cubicBezTo>
                  <a:cubicBezTo>
                    <a:pt x="10505" y="48138"/>
                    <a:pt x="10395" y="48004"/>
                    <a:pt x="10285" y="47882"/>
                  </a:cubicBezTo>
                  <a:cubicBezTo>
                    <a:pt x="9942" y="47515"/>
                    <a:pt x="9539" y="47185"/>
                    <a:pt x="9123" y="46867"/>
                  </a:cubicBezTo>
                  <a:cubicBezTo>
                    <a:pt x="8573" y="46464"/>
                    <a:pt x="7974" y="46097"/>
                    <a:pt x="7387" y="45730"/>
                  </a:cubicBezTo>
                  <a:cubicBezTo>
                    <a:pt x="6689" y="45301"/>
                    <a:pt x="6005" y="44861"/>
                    <a:pt x="5357" y="44409"/>
                  </a:cubicBezTo>
                  <a:cubicBezTo>
                    <a:pt x="5222" y="44323"/>
                    <a:pt x="5124" y="44225"/>
                    <a:pt x="5088" y="44103"/>
                  </a:cubicBezTo>
                  <a:cubicBezTo>
                    <a:pt x="4868" y="43296"/>
                    <a:pt x="4697" y="42489"/>
                    <a:pt x="4574" y="41695"/>
                  </a:cubicBezTo>
                  <a:cubicBezTo>
                    <a:pt x="4562" y="41657"/>
                    <a:pt x="4574" y="41621"/>
                    <a:pt x="4574" y="41548"/>
                  </a:cubicBezTo>
                  <a:cubicBezTo>
                    <a:pt x="4672" y="41670"/>
                    <a:pt x="4733" y="41743"/>
                    <a:pt x="4795" y="41829"/>
                  </a:cubicBezTo>
                  <a:cubicBezTo>
                    <a:pt x="5504" y="42733"/>
                    <a:pt x="6420" y="43529"/>
                    <a:pt x="7594" y="44189"/>
                  </a:cubicBezTo>
                  <a:cubicBezTo>
                    <a:pt x="7974" y="44409"/>
                    <a:pt x="8377" y="44592"/>
                    <a:pt x="8805" y="44752"/>
                  </a:cubicBezTo>
                  <a:cubicBezTo>
                    <a:pt x="9001" y="44825"/>
                    <a:pt x="9209" y="44874"/>
                    <a:pt x="9417" y="44886"/>
                  </a:cubicBezTo>
                  <a:cubicBezTo>
                    <a:pt x="9443" y="44888"/>
                    <a:pt x="9467" y="44889"/>
                    <a:pt x="9491" y="44889"/>
                  </a:cubicBezTo>
                  <a:cubicBezTo>
                    <a:pt x="9768" y="44889"/>
                    <a:pt x="9887" y="44757"/>
                    <a:pt x="9808" y="44532"/>
                  </a:cubicBezTo>
                  <a:cubicBezTo>
                    <a:pt x="9759" y="44372"/>
                    <a:pt x="9661" y="44214"/>
                    <a:pt x="9515" y="44079"/>
                  </a:cubicBezTo>
                  <a:cubicBezTo>
                    <a:pt x="9295" y="43859"/>
                    <a:pt x="9074" y="43627"/>
                    <a:pt x="8830" y="43418"/>
                  </a:cubicBezTo>
                  <a:cubicBezTo>
                    <a:pt x="8341" y="43003"/>
                    <a:pt x="7790" y="42636"/>
                    <a:pt x="7227" y="42293"/>
                  </a:cubicBezTo>
                  <a:cubicBezTo>
                    <a:pt x="7020" y="42159"/>
                    <a:pt x="6800" y="42037"/>
                    <a:pt x="6592" y="41902"/>
                  </a:cubicBezTo>
                  <a:cubicBezTo>
                    <a:pt x="5858" y="41462"/>
                    <a:pt x="5210" y="40961"/>
                    <a:pt x="4574" y="40447"/>
                  </a:cubicBezTo>
                  <a:cubicBezTo>
                    <a:pt x="4439" y="40337"/>
                    <a:pt x="4390" y="40227"/>
                    <a:pt x="4379" y="40105"/>
                  </a:cubicBezTo>
                  <a:cubicBezTo>
                    <a:pt x="4354" y="39371"/>
                    <a:pt x="4317" y="38637"/>
                    <a:pt x="4305" y="37904"/>
                  </a:cubicBezTo>
                  <a:cubicBezTo>
                    <a:pt x="4293" y="37769"/>
                    <a:pt x="4281" y="37635"/>
                    <a:pt x="4317" y="37500"/>
                  </a:cubicBezTo>
                  <a:cubicBezTo>
                    <a:pt x="4428" y="37537"/>
                    <a:pt x="4452" y="37597"/>
                    <a:pt x="4488" y="37659"/>
                  </a:cubicBezTo>
                  <a:cubicBezTo>
                    <a:pt x="4892" y="38258"/>
                    <a:pt x="5393" y="38833"/>
                    <a:pt x="5980" y="39371"/>
                  </a:cubicBezTo>
                  <a:cubicBezTo>
                    <a:pt x="6518" y="39872"/>
                    <a:pt x="7130" y="40325"/>
                    <a:pt x="7839" y="40692"/>
                  </a:cubicBezTo>
                  <a:cubicBezTo>
                    <a:pt x="8010" y="40777"/>
                    <a:pt x="8194" y="40850"/>
                    <a:pt x="8377" y="40924"/>
                  </a:cubicBezTo>
                  <a:cubicBezTo>
                    <a:pt x="8439" y="40948"/>
                    <a:pt x="8499" y="40973"/>
                    <a:pt x="8561" y="40985"/>
                  </a:cubicBezTo>
                  <a:cubicBezTo>
                    <a:pt x="8625" y="40999"/>
                    <a:pt x="8683" y="41006"/>
                    <a:pt x="8736" y="41006"/>
                  </a:cubicBezTo>
                  <a:cubicBezTo>
                    <a:pt x="8956" y="41006"/>
                    <a:pt x="9072" y="40887"/>
                    <a:pt x="9013" y="40679"/>
                  </a:cubicBezTo>
                  <a:cubicBezTo>
                    <a:pt x="8977" y="40570"/>
                    <a:pt x="8915" y="40459"/>
                    <a:pt x="8830" y="40349"/>
                  </a:cubicBezTo>
                  <a:cubicBezTo>
                    <a:pt x="8719" y="40214"/>
                    <a:pt x="8585" y="40068"/>
                    <a:pt x="8450" y="39934"/>
                  </a:cubicBezTo>
                  <a:cubicBezTo>
                    <a:pt x="7925" y="39407"/>
                    <a:pt x="7325" y="38906"/>
                    <a:pt x="6702" y="38429"/>
                  </a:cubicBezTo>
                  <a:cubicBezTo>
                    <a:pt x="6176" y="38038"/>
                    <a:pt x="5651" y="37635"/>
                    <a:pt x="5137" y="37243"/>
                  </a:cubicBezTo>
                  <a:cubicBezTo>
                    <a:pt x="4917" y="37072"/>
                    <a:pt x="4721" y="36888"/>
                    <a:pt x="4501" y="36717"/>
                  </a:cubicBezTo>
                  <a:cubicBezTo>
                    <a:pt x="4366" y="36595"/>
                    <a:pt x="4305" y="36485"/>
                    <a:pt x="4317" y="36350"/>
                  </a:cubicBezTo>
                  <a:cubicBezTo>
                    <a:pt x="4354" y="35763"/>
                    <a:pt x="4390" y="35165"/>
                    <a:pt x="4428" y="34578"/>
                  </a:cubicBezTo>
                  <a:cubicBezTo>
                    <a:pt x="4439" y="34467"/>
                    <a:pt x="4452" y="34357"/>
                    <a:pt x="4464" y="34222"/>
                  </a:cubicBezTo>
                  <a:cubicBezTo>
                    <a:pt x="4599" y="34284"/>
                    <a:pt x="4648" y="34369"/>
                    <a:pt x="4697" y="34443"/>
                  </a:cubicBezTo>
                  <a:cubicBezTo>
                    <a:pt x="5100" y="34883"/>
                    <a:pt x="5553" y="35287"/>
                    <a:pt x="6091" y="35641"/>
                  </a:cubicBezTo>
                  <a:cubicBezTo>
                    <a:pt x="6824" y="36118"/>
                    <a:pt x="7619" y="36461"/>
                    <a:pt x="8475" y="36681"/>
                  </a:cubicBezTo>
                  <a:cubicBezTo>
                    <a:pt x="8610" y="36717"/>
                    <a:pt x="8744" y="36741"/>
                    <a:pt x="8879" y="36754"/>
                  </a:cubicBezTo>
                  <a:cubicBezTo>
                    <a:pt x="8919" y="36759"/>
                    <a:pt x="8957" y="36762"/>
                    <a:pt x="8994" y="36762"/>
                  </a:cubicBezTo>
                  <a:cubicBezTo>
                    <a:pt x="9048" y="36762"/>
                    <a:pt x="9102" y="36756"/>
                    <a:pt x="9160" y="36741"/>
                  </a:cubicBezTo>
                  <a:cubicBezTo>
                    <a:pt x="9368" y="36705"/>
                    <a:pt x="9441" y="36570"/>
                    <a:pt x="9319" y="36387"/>
                  </a:cubicBezTo>
                  <a:cubicBezTo>
                    <a:pt x="9257" y="36301"/>
                    <a:pt x="9172" y="36216"/>
                    <a:pt x="9086" y="36143"/>
                  </a:cubicBezTo>
                  <a:cubicBezTo>
                    <a:pt x="8915" y="36008"/>
                    <a:pt x="8744" y="35886"/>
                    <a:pt x="8561" y="35763"/>
                  </a:cubicBezTo>
                  <a:cubicBezTo>
                    <a:pt x="7925" y="35347"/>
                    <a:pt x="7240" y="34981"/>
                    <a:pt x="6555" y="34626"/>
                  </a:cubicBezTo>
                  <a:cubicBezTo>
                    <a:pt x="5920" y="34284"/>
                    <a:pt x="5308" y="33917"/>
                    <a:pt x="4721" y="33538"/>
                  </a:cubicBezTo>
                  <a:cubicBezTo>
                    <a:pt x="4672" y="33489"/>
                    <a:pt x="4611" y="33453"/>
                    <a:pt x="4550" y="33404"/>
                  </a:cubicBezTo>
                  <a:cubicBezTo>
                    <a:pt x="4635" y="32548"/>
                    <a:pt x="4770" y="31703"/>
                    <a:pt x="4904" y="30860"/>
                  </a:cubicBezTo>
                  <a:cubicBezTo>
                    <a:pt x="4917" y="30811"/>
                    <a:pt x="4941" y="30762"/>
                    <a:pt x="4977" y="30701"/>
                  </a:cubicBezTo>
                  <a:cubicBezTo>
                    <a:pt x="5039" y="30762"/>
                    <a:pt x="5100" y="30811"/>
                    <a:pt x="5149" y="30872"/>
                  </a:cubicBezTo>
                  <a:cubicBezTo>
                    <a:pt x="6005" y="31826"/>
                    <a:pt x="7118" y="32608"/>
                    <a:pt x="8401" y="33232"/>
                  </a:cubicBezTo>
                  <a:cubicBezTo>
                    <a:pt x="8744" y="33391"/>
                    <a:pt x="9086" y="33526"/>
                    <a:pt x="9466" y="33587"/>
                  </a:cubicBezTo>
                  <a:cubicBezTo>
                    <a:pt x="9555" y="33604"/>
                    <a:pt x="9651" y="33616"/>
                    <a:pt x="9743" y="33616"/>
                  </a:cubicBezTo>
                  <a:cubicBezTo>
                    <a:pt x="9778" y="33616"/>
                    <a:pt x="9811" y="33614"/>
                    <a:pt x="9844" y="33611"/>
                  </a:cubicBezTo>
                  <a:cubicBezTo>
                    <a:pt x="10089" y="33587"/>
                    <a:pt x="10200" y="33440"/>
                    <a:pt x="10126" y="33244"/>
                  </a:cubicBezTo>
                  <a:cubicBezTo>
                    <a:pt x="10077" y="33135"/>
                    <a:pt x="10016" y="33024"/>
                    <a:pt x="9918" y="32939"/>
                  </a:cubicBezTo>
                  <a:cubicBezTo>
                    <a:pt x="9771" y="32779"/>
                    <a:pt x="9588" y="32621"/>
                    <a:pt x="9404" y="32486"/>
                  </a:cubicBezTo>
                  <a:cubicBezTo>
                    <a:pt x="8891" y="32107"/>
                    <a:pt x="8341" y="31777"/>
                    <a:pt x="7754" y="31496"/>
                  </a:cubicBezTo>
                  <a:cubicBezTo>
                    <a:pt x="6885" y="31080"/>
                    <a:pt x="6091" y="30603"/>
                    <a:pt x="5344" y="30077"/>
                  </a:cubicBezTo>
                  <a:cubicBezTo>
                    <a:pt x="5320" y="30053"/>
                    <a:pt x="5295" y="30029"/>
                    <a:pt x="5259" y="30016"/>
                  </a:cubicBezTo>
                  <a:cubicBezTo>
                    <a:pt x="5112" y="29942"/>
                    <a:pt x="5088" y="29845"/>
                    <a:pt x="5112" y="29735"/>
                  </a:cubicBezTo>
                  <a:cubicBezTo>
                    <a:pt x="5186" y="29417"/>
                    <a:pt x="5235" y="29099"/>
                    <a:pt x="5308" y="28793"/>
                  </a:cubicBezTo>
                  <a:cubicBezTo>
                    <a:pt x="5504" y="27999"/>
                    <a:pt x="5699" y="27203"/>
                    <a:pt x="5895" y="26421"/>
                  </a:cubicBezTo>
                  <a:cubicBezTo>
                    <a:pt x="5907" y="26384"/>
                    <a:pt x="5920" y="26360"/>
                    <a:pt x="5944" y="26298"/>
                  </a:cubicBezTo>
                  <a:cubicBezTo>
                    <a:pt x="5980" y="26347"/>
                    <a:pt x="6017" y="26372"/>
                    <a:pt x="6042" y="26396"/>
                  </a:cubicBezTo>
                  <a:cubicBezTo>
                    <a:pt x="6078" y="26458"/>
                    <a:pt x="6115" y="26531"/>
                    <a:pt x="6151" y="26605"/>
                  </a:cubicBezTo>
                  <a:cubicBezTo>
                    <a:pt x="6787" y="27632"/>
                    <a:pt x="7717" y="28499"/>
                    <a:pt x="8928" y="29209"/>
                  </a:cubicBezTo>
                  <a:cubicBezTo>
                    <a:pt x="9086" y="29307"/>
                    <a:pt x="9246" y="29393"/>
                    <a:pt x="9417" y="29466"/>
                  </a:cubicBezTo>
                  <a:cubicBezTo>
                    <a:pt x="9551" y="29515"/>
                    <a:pt x="9686" y="29564"/>
                    <a:pt x="9820" y="29588"/>
                  </a:cubicBezTo>
                  <a:cubicBezTo>
                    <a:pt x="9863" y="29595"/>
                    <a:pt x="9904" y="29598"/>
                    <a:pt x="9941" y="29598"/>
                  </a:cubicBezTo>
                  <a:cubicBezTo>
                    <a:pt x="10180" y="29598"/>
                    <a:pt x="10299" y="29467"/>
                    <a:pt x="10236" y="29246"/>
                  </a:cubicBezTo>
                  <a:cubicBezTo>
                    <a:pt x="10200" y="29099"/>
                    <a:pt x="10126" y="28952"/>
                    <a:pt x="10004" y="28830"/>
                  </a:cubicBezTo>
                  <a:cubicBezTo>
                    <a:pt x="9869" y="28671"/>
                    <a:pt x="9710" y="28524"/>
                    <a:pt x="9539" y="28390"/>
                  </a:cubicBezTo>
                  <a:cubicBezTo>
                    <a:pt x="9062" y="27999"/>
                    <a:pt x="8561" y="27632"/>
                    <a:pt x="8072" y="27265"/>
                  </a:cubicBezTo>
                  <a:cubicBezTo>
                    <a:pt x="7778" y="27032"/>
                    <a:pt x="7472" y="26812"/>
                    <a:pt x="7179" y="26592"/>
                  </a:cubicBezTo>
                  <a:cubicBezTo>
                    <a:pt x="6836" y="26336"/>
                    <a:pt x="6543" y="26029"/>
                    <a:pt x="6237" y="25749"/>
                  </a:cubicBezTo>
                  <a:cubicBezTo>
                    <a:pt x="6151" y="25651"/>
                    <a:pt x="6127" y="25577"/>
                    <a:pt x="6151" y="25467"/>
                  </a:cubicBezTo>
                  <a:cubicBezTo>
                    <a:pt x="6360" y="24819"/>
                    <a:pt x="6555" y="24171"/>
                    <a:pt x="6763" y="23510"/>
                  </a:cubicBezTo>
                  <a:cubicBezTo>
                    <a:pt x="6824" y="23315"/>
                    <a:pt x="6885" y="23119"/>
                    <a:pt x="6947" y="22936"/>
                  </a:cubicBezTo>
                  <a:cubicBezTo>
                    <a:pt x="6956" y="22935"/>
                    <a:pt x="6965" y="22935"/>
                    <a:pt x="6973" y="22935"/>
                  </a:cubicBezTo>
                  <a:cubicBezTo>
                    <a:pt x="7069" y="22935"/>
                    <a:pt x="7070" y="23000"/>
                    <a:pt x="7081" y="23034"/>
                  </a:cubicBezTo>
                  <a:cubicBezTo>
                    <a:pt x="7350" y="23584"/>
                    <a:pt x="7729" y="24097"/>
                    <a:pt x="8157" y="24599"/>
                  </a:cubicBezTo>
                  <a:cubicBezTo>
                    <a:pt x="8768" y="25296"/>
                    <a:pt x="9564" y="25809"/>
                    <a:pt x="10505" y="26176"/>
                  </a:cubicBezTo>
                  <a:cubicBezTo>
                    <a:pt x="10689" y="26249"/>
                    <a:pt x="10884" y="26311"/>
                    <a:pt x="11080" y="26347"/>
                  </a:cubicBezTo>
                  <a:cubicBezTo>
                    <a:pt x="11155" y="26362"/>
                    <a:pt x="11223" y="26369"/>
                    <a:pt x="11285" y="26369"/>
                  </a:cubicBezTo>
                  <a:cubicBezTo>
                    <a:pt x="11636" y="26369"/>
                    <a:pt x="11766" y="26142"/>
                    <a:pt x="11569" y="25809"/>
                  </a:cubicBezTo>
                  <a:cubicBezTo>
                    <a:pt x="11507" y="25687"/>
                    <a:pt x="11410" y="25553"/>
                    <a:pt x="11300" y="25455"/>
                  </a:cubicBezTo>
                  <a:cubicBezTo>
                    <a:pt x="11092" y="25247"/>
                    <a:pt x="10872" y="25051"/>
                    <a:pt x="10651" y="24855"/>
                  </a:cubicBezTo>
                  <a:cubicBezTo>
                    <a:pt x="10126" y="24428"/>
                    <a:pt x="9575" y="24037"/>
                    <a:pt x="9013" y="23645"/>
                  </a:cubicBezTo>
                  <a:cubicBezTo>
                    <a:pt x="8390" y="23217"/>
                    <a:pt x="7839" y="22740"/>
                    <a:pt x="7387" y="22202"/>
                  </a:cubicBezTo>
                  <a:cubicBezTo>
                    <a:pt x="7314" y="22104"/>
                    <a:pt x="7265" y="22018"/>
                    <a:pt x="7301" y="21909"/>
                  </a:cubicBezTo>
                  <a:cubicBezTo>
                    <a:pt x="7643" y="20991"/>
                    <a:pt x="7974" y="20075"/>
                    <a:pt x="8365" y="19170"/>
                  </a:cubicBezTo>
                  <a:cubicBezTo>
                    <a:pt x="8390" y="19121"/>
                    <a:pt x="8426" y="19072"/>
                    <a:pt x="8475" y="18974"/>
                  </a:cubicBezTo>
                  <a:cubicBezTo>
                    <a:pt x="8512" y="19059"/>
                    <a:pt x="8548" y="19108"/>
                    <a:pt x="8561" y="19157"/>
                  </a:cubicBezTo>
                  <a:cubicBezTo>
                    <a:pt x="8879" y="19964"/>
                    <a:pt x="9429" y="20686"/>
                    <a:pt x="10113" y="21346"/>
                  </a:cubicBezTo>
                  <a:cubicBezTo>
                    <a:pt x="10456" y="21664"/>
                    <a:pt x="10835" y="21945"/>
                    <a:pt x="11287" y="22165"/>
                  </a:cubicBezTo>
                  <a:cubicBezTo>
                    <a:pt x="11410" y="22227"/>
                    <a:pt x="11532" y="22276"/>
                    <a:pt x="11667" y="22325"/>
                  </a:cubicBezTo>
                  <a:cubicBezTo>
                    <a:pt x="11740" y="22349"/>
                    <a:pt x="11814" y="22361"/>
                    <a:pt x="11887" y="22373"/>
                  </a:cubicBezTo>
                  <a:cubicBezTo>
                    <a:pt x="11899" y="22374"/>
                    <a:pt x="11911" y="22374"/>
                    <a:pt x="11922" y="22374"/>
                  </a:cubicBezTo>
                  <a:cubicBezTo>
                    <a:pt x="12147" y="22374"/>
                    <a:pt x="12289" y="22266"/>
                    <a:pt x="12266" y="22067"/>
                  </a:cubicBezTo>
                  <a:cubicBezTo>
                    <a:pt x="12254" y="21945"/>
                    <a:pt x="12217" y="21835"/>
                    <a:pt x="12156" y="21725"/>
                  </a:cubicBezTo>
                  <a:cubicBezTo>
                    <a:pt x="12046" y="21529"/>
                    <a:pt x="11923" y="21334"/>
                    <a:pt x="11776" y="21151"/>
                  </a:cubicBezTo>
                  <a:cubicBezTo>
                    <a:pt x="11532" y="20869"/>
                    <a:pt x="11287" y="20588"/>
                    <a:pt x="11018" y="20319"/>
                  </a:cubicBezTo>
                  <a:cubicBezTo>
                    <a:pt x="10774" y="20075"/>
                    <a:pt x="10505" y="19830"/>
                    <a:pt x="10236" y="19597"/>
                  </a:cubicBezTo>
                  <a:cubicBezTo>
                    <a:pt x="9784" y="19194"/>
                    <a:pt x="9368" y="18778"/>
                    <a:pt x="8977" y="18338"/>
                  </a:cubicBezTo>
                  <a:cubicBezTo>
                    <a:pt x="8928" y="18289"/>
                    <a:pt x="8879" y="18228"/>
                    <a:pt x="8842" y="18179"/>
                  </a:cubicBezTo>
                  <a:cubicBezTo>
                    <a:pt x="8928" y="17812"/>
                    <a:pt x="9882" y="15892"/>
                    <a:pt x="10529" y="14743"/>
                  </a:cubicBezTo>
                  <a:cubicBezTo>
                    <a:pt x="10554" y="14694"/>
                    <a:pt x="10566" y="14621"/>
                    <a:pt x="10664" y="14596"/>
                  </a:cubicBezTo>
                  <a:cubicBezTo>
                    <a:pt x="10713" y="14681"/>
                    <a:pt x="10700" y="14767"/>
                    <a:pt x="10700" y="14841"/>
                  </a:cubicBezTo>
                  <a:cubicBezTo>
                    <a:pt x="10786" y="15855"/>
                    <a:pt x="11178" y="16797"/>
                    <a:pt x="11850" y="17678"/>
                  </a:cubicBezTo>
                  <a:cubicBezTo>
                    <a:pt x="12046" y="17922"/>
                    <a:pt x="12266" y="18167"/>
                    <a:pt x="12523" y="18387"/>
                  </a:cubicBezTo>
                  <a:cubicBezTo>
                    <a:pt x="12681" y="18509"/>
                    <a:pt x="12841" y="18619"/>
                    <a:pt x="13012" y="18717"/>
                  </a:cubicBezTo>
                  <a:cubicBezTo>
                    <a:pt x="13097" y="18766"/>
                    <a:pt x="13208" y="18803"/>
                    <a:pt x="13306" y="18814"/>
                  </a:cubicBezTo>
                  <a:cubicBezTo>
                    <a:pt x="13324" y="18817"/>
                    <a:pt x="13342" y="18818"/>
                    <a:pt x="13360" y="18818"/>
                  </a:cubicBezTo>
                  <a:cubicBezTo>
                    <a:pt x="13512" y="18818"/>
                    <a:pt x="13611" y="18725"/>
                    <a:pt x="13611" y="18583"/>
                  </a:cubicBezTo>
                  <a:cubicBezTo>
                    <a:pt x="13611" y="18497"/>
                    <a:pt x="13599" y="18423"/>
                    <a:pt x="13562" y="18350"/>
                  </a:cubicBezTo>
                  <a:cubicBezTo>
                    <a:pt x="13501" y="18203"/>
                    <a:pt x="13428" y="18056"/>
                    <a:pt x="13342" y="17922"/>
                  </a:cubicBezTo>
                  <a:cubicBezTo>
                    <a:pt x="13085" y="17507"/>
                    <a:pt x="12816" y="17102"/>
                    <a:pt x="12559" y="16687"/>
                  </a:cubicBezTo>
                  <a:cubicBezTo>
                    <a:pt x="12352" y="16357"/>
                    <a:pt x="12143" y="16015"/>
                    <a:pt x="11960" y="15684"/>
                  </a:cubicBezTo>
                  <a:cubicBezTo>
                    <a:pt x="11765" y="15330"/>
                    <a:pt x="11630" y="14963"/>
                    <a:pt x="11556" y="14596"/>
                  </a:cubicBezTo>
                  <a:cubicBezTo>
                    <a:pt x="11496" y="14229"/>
                    <a:pt x="11447" y="13862"/>
                    <a:pt x="11385" y="13496"/>
                  </a:cubicBezTo>
                  <a:cubicBezTo>
                    <a:pt x="11361" y="13349"/>
                    <a:pt x="11385" y="13214"/>
                    <a:pt x="11471" y="13080"/>
                  </a:cubicBezTo>
                  <a:cubicBezTo>
                    <a:pt x="11752" y="12640"/>
                    <a:pt x="12009" y="12187"/>
                    <a:pt x="12290" y="11746"/>
                  </a:cubicBezTo>
                  <a:cubicBezTo>
                    <a:pt x="12608" y="11246"/>
                    <a:pt x="12939" y="10756"/>
                    <a:pt x="13257" y="10255"/>
                  </a:cubicBezTo>
                  <a:cubicBezTo>
                    <a:pt x="13281" y="10230"/>
                    <a:pt x="13293" y="10218"/>
                    <a:pt x="13317" y="10181"/>
                  </a:cubicBezTo>
                  <a:cubicBezTo>
                    <a:pt x="13366" y="10255"/>
                    <a:pt x="13342" y="10316"/>
                    <a:pt x="13330" y="10377"/>
                  </a:cubicBezTo>
                  <a:cubicBezTo>
                    <a:pt x="13232" y="10952"/>
                    <a:pt x="13195" y="11526"/>
                    <a:pt x="13232" y="12102"/>
                  </a:cubicBezTo>
                  <a:cubicBezTo>
                    <a:pt x="13281" y="12725"/>
                    <a:pt x="13415" y="13324"/>
                    <a:pt x="13660" y="13911"/>
                  </a:cubicBezTo>
                  <a:cubicBezTo>
                    <a:pt x="13806" y="14254"/>
                    <a:pt x="14002" y="14583"/>
                    <a:pt x="14235" y="14890"/>
                  </a:cubicBezTo>
                  <a:cubicBezTo>
                    <a:pt x="14393" y="15073"/>
                    <a:pt x="14553" y="15256"/>
                    <a:pt x="14773" y="15390"/>
                  </a:cubicBezTo>
                  <a:cubicBezTo>
                    <a:pt x="14883" y="15452"/>
                    <a:pt x="15005" y="15513"/>
                    <a:pt x="15140" y="15550"/>
                  </a:cubicBezTo>
                  <a:cubicBezTo>
                    <a:pt x="15187" y="15564"/>
                    <a:pt x="15231" y="15571"/>
                    <a:pt x="15274" y="15571"/>
                  </a:cubicBezTo>
                  <a:cubicBezTo>
                    <a:pt x="15409" y="15571"/>
                    <a:pt x="15520" y="15502"/>
                    <a:pt x="15605" y="15390"/>
                  </a:cubicBezTo>
                  <a:cubicBezTo>
                    <a:pt x="15702" y="15268"/>
                    <a:pt x="15739" y="15121"/>
                    <a:pt x="15727" y="14975"/>
                  </a:cubicBezTo>
                  <a:cubicBezTo>
                    <a:pt x="15727" y="14792"/>
                    <a:pt x="15702" y="14621"/>
                    <a:pt x="15678" y="14449"/>
                  </a:cubicBezTo>
                  <a:cubicBezTo>
                    <a:pt x="15592" y="13996"/>
                    <a:pt x="15421" y="13569"/>
                    <a:pt x="15213" y="13153"/>
                  </a:cubicBezTo>
                  <a:cubicBezTo>
                    <a:pt x="15115" y="12933"/>
                    <a:pt x="14993" y="12713"/>
                    <a:pt x="14883" y="12493"/>
                  </a:cubicBezTo>
                  <a:cubicBezTo>
                    <a:pt x="14736" y="12175"/>
                    <a:pt x="14589" y="11869"/>
                    <a:pt x="14455" y="11563"/>
                  </a:cubicBezTo>
                  <a:cubicBezTo>
                    <a:pt x="14284" y="11135"/>
                    <a:pt x="14162" y="10707"/>
                    <a:pt x="14088" y="10255"/>
                  </a:cubicBezTo>
                  <a:cubicBezTo>
                    <a:pt x="14051" y="9974"/>
                    <a:pt x="14015" y="9680"/>
                    <a:pt x="13966" y="9399"/>
                  </a:cubicBezTo>
                  <a:cubicBezTo>
                    <a:pt x="13953" y="9301"/>
                    <a:pt x="13978" y="9203"/>
                    <a:pt x="14039" y="9118"/>
                  </a:cubicBezTo>
                  <a:cubicBezTo>
                    <a:pt x="14700" y="8176"/>
                    <a:pt x="15360" y="7259"/>
                    <a:pt x="16056" y="6354"/>
                  </a:cubicBezTo>
                  <a:cubicBezTo>
                    <a:pt x="16069" y="6330"/>
                    <a:pt x="16105" y="6305"/>
                    <a:pt x="16118" y="6281"/>
                  </a:cubicBezTo>
                  <a:cubicBezTo>
                    <a:pt x="16179" y="6305"/>
                    <a:pt x="16154" y="6341"/>
                    <a:pt x="16154" y="6379"/>
                  </a:cubicBezTo>
                  <a:cubicBezTo>
                    <a:pt x="15983" y="7148"/>
                    <a:pt x="15922" y="7931"/>
                    <a:pt x="15959" y="8714"/>
                  </a:cubicBezTo>
                  <a:cubicBezTo>
                    <a:pt x="15996" y="9264"/>
                    <a:pt x="16094" y="9790"/>
                    <a:pt x="16289" y="10316"/>
                  </a:cubicBezTo>
                  <a:cubicBezTo>
                    <a:pt x="16412" y="10597"/>
                    <a:pt x="16546" y="10890"/>
                    <a:pt x="16741" y="11135"/>
                  </a:cubicBezTo>
                  <a:cubicBezTo>
                    <a:pt x="16839" y="11257"/>
                    <a:pt x="16961" y="11380"/>
                    <a:pt x="17084" y="11477"/>
                  </a:cubicBezTo>
                  <a:cubicBezTo>
                    <a:pt x="17170" y="11551"/>
                    <a:pt x="17279" y="11600"/>
                    <a:pt x="17402" y="11637"/>
                  </a:cubicBezTo>
                  <a:cubicBezTo>
                    <a:pt x="17464" y="11658"/>
                    <a:pt x="17524" y="11669"/>
                    <a:pt x="17580" y="11669"/>
                  </a:cubicBezTo>
                  <a:cubicBezTo>
                    <a:pt x="17747" y="11669"/>
                    <a:pt x="17886" y="11578"/>
                    <a:pt x="17977" y="11404"/>
                  </a:cubicBezTo>
                  <a:cubicBezTo>
                    <a:pt x="18062" y="11233"/>
                    <a:pt x="18099" y="11050"/>
                    <a:pt x="18099" y="10854"/>
                  </a:cubicBezTo>
                  <a:cubicBezTo>
                    <a:pt x="18099" y="10621"/>
                    <a:pt x="18062" y="10401"/>
                    <a:pt x="18001" y="10181"/>
                  </a:cubicBezTo>
                  <a:cubicBezTo>
                    <a:pt x="17903" y="9827"/>
                    <a:pt x="17768" y="9472"/>
                    <a:pt x="17634" y="9129"/>
                  </a:cubicBezTo>
                  <a:cubicBezTo>
                    <a:pt x="17463" y="8726"/>
                    <a:pt x="17304" y="8322"/>
                    <a:pt x="17145" y="7919"/>
                  </a:cubicBezTo>
                  <a:cubicBezTo>
                    <a:pt x="16864" y="7186"/>
                    <a:pt x="16741" y="6427"/>
                    <a:pt x="16692" y="5657"/>
                  </a:cubicBezTo>
                  <a:cubicBezTo>
                    <a:pt x="16692" y="5547"/>
                    <a:pt x="16717" y="5461"/>
                    <a:pt x="16790" y="5376"/>
                  </a:cubicBezTo>
                  <a:cubicBezTo>
                    <a:pt x="17341" y="4629"/>
                    <a:pt x="17891" y="3884"/>
                    <a:pt x="18429" y="3138"/>
                  </a:cubicBezTo>
                  <a:cubicBezTo>
                    <a:pt x="19053" y="2257"/>
                    <a:pt x="19676" y="1365"/>
                    <a:pt x="20300" y="472"/>
                  </a:cubicBezTo>
                  <a:lnTo>
                    <a:pt x="20447" y="252"/>
                  </a:lnTo>
                  <a:cubicBezTo>
                    <a:pt x="20459" y="215"/>
                    <a:pt x="20496" y="166"/>
                    <a:pt x="20496" y="129"/>
                  </a:cubicBezTo>
                  <a:cubicBezTo>
                    <a:pt x="20508" y="93"/>
                    <a:pt x="20496" y="44"/>
                    <a:pt x="20471" y="20"/>
                  </a:cubicBezTo>
                  <a:cubicBezTo>
                    <a:pt x="20465" y="7"/>
                    <a:pt x="20447" y="1"/>
                    <a:pt x="20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1"/>
            <p:cNvSpPr/>
            <p:nvPr/>
          </p:nvSpPr>
          <p:spPr>
            <a:xfrm rot="-674850" flipH="1">
              <a:off x="7749152" y="3341599"/>
              <a:ext cx="1759226" cy="2201110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" name="Google Shape;189;p21"/>
          <p:cNvSpPr/>
          <p:nvPr/>
        </p:nvSpPr>
        <p:spPr>
          <a:xfrm>
            <a:off x="-313025" y="2746059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1"/>
          <p:cNvSpPr/>
          <p:nvPr/>
        </p:nvSpPr>
        <p:spPr>
          <a:xfrm>
            <a:off x="393625" y="-19930"/>
            <a:ext cx="13500" cy="2766900"/>
          </a:xfrm>
          <a:prstGeom prst="rect">
            <a:avLst/>
          </a:pr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subTitle" idx="1"/>
          </p:nvPr>
        </p:nvSpPr>
        <p:spPr>
          <a:xfrm>
            <a:off x="5041207" y="1419525"/>
            <a:ext cx="3031500" cy="28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2"/>
          <p:cNvSpPr txBox="1">
            <a:spLocks noGrp="1"/>
          </p:cNvSpPr>
          <p:nvPr>
            <p:ph type="subTitle" idx="2"/>
          </p:nvPr>
        </p:nvSpPr>
        <p:spPr>
          <a:xfrm>
            <a:off x="1727568" y="1419525"/>
            <a:ext cx="3031500" cy="28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2"/>
          <p:cNvSpPr/>
          <p:nvPr/>
        </p:nvSpPr>
        <p:spPr>
          <a:xfrm rot="-5209724" flipH="1">
            <a:off x="-516895" y="3414730"/>
            <a:ext cx="1482846" cy="3764742"/>
          </a:xfrm>
          <a:custGeom>
            <a:avLst/>
            <a:gdLst/>
            <a:ahLst/>
            <a:cxnLst/>
            <a:rect l="l" t="t" r="r" b="b"/>
            <a:pathLst>
              <a:path w="20508" h="52067" extrusionOk="0">
                <a:moveTo>
                  <a:pt x="20427" y="1"/>
                </a:moveTo>
                <a:cubicBezTo>
                  <a:pt x="20407" y="1"/>
                  <a:pt x="20386" y="7"/>
                  <a:pt x="20374" y="20"/>
                </a:cubicBezTo>
                <a:cubicBezTo>
                  <a:pt x="20300" y="69"/>
                  <a:pt x="20227" y="118"/>
                  <a:pt x="20178" y="191"/>
                </a:cubicBezTo>
                <a:cubicBezTo>
                  <a:pt x="19909" y="533"/>
                  <a:pt x="19640" y="876"/>
                  <a:pt x="19383" y="1218"/>
                </a:cubicBezTo>
                <a:cubicBezTo>
                  <a:pt x="18184" y="2795"/>
                  <a:pt x="16961" y="4373"/>
                  <a:pt x="15714" y="5926"/>
                </a:cubicBezTo>
                <a:cubicBezTo>
                  <a:pt x="15469" y="6219"/>
                  <a:pt x="15225" y="6525"/>
                  <a:pt x="15005" y="6831"/>
                </a:cubicBezTo>
                <a:cubicBezTo>
                  <a:pt x="14895" y="6977"/>
                  <a:pt x="14773" y="7026"/>
                  <a:pt x="14589" y="7039"/>
                </a:cubicBezTo>
                <a:cubicBezTo>
                  <a:pt x="13122" y="7173"/>
                  <a:pt x="11691" y="7540"/>
                  <a:pt x="10346" y="8286"/>
                </a:cubicBezTo>
                <a:cubicBezTo>
                  <a:pt x="9930" y="8506"/>
                  <a:pt x="9526" y="8763"/>
                  <a:pt x="9184" y="9069"/>
                </a:cubicBezTo>
                <a:cubicBezTo>
                  <a:pt x="9013" y="9216"/>
                  <a:pt x="8854" y="9374"/>
                  <a:pt x="8744" y="9545"/>
                </a:cubicBezTo>
                <a:cubicBezTo>
                  <a:pt x="8695" y="9619"/>
                  <a:pt x="8659" y="9705"/>
                  <a:pt x="8646" y="9790"/>
                </a:cubicBezTo>
                <a:cubicBezTo>
                  <a:pt x="8622" y="9900"/>
                  <a:pt x="8683" y="9985"/>
                  <a:pt x="8817" y="10010"/>
                </a:cubicBezTo>
                <a:cubicBezTo>
                  <a:pt x="8869" y="10019"/>
                  <a:pt x="8934" y="10027"/>
                  <a:pt x="8997" y="10027"/>
                </a:cubicBezTo>
                <a:cubicBezTo>
                  <a:pt x="9023" y="10027"/>
                  <a:pt x="9049" y="10026"/>
                  <a:pt x="9074" y="10023"/>
                </a:cubicBezTo>
                <a:cubicBezTo>
                  <a:pt x="9246" y="9985"/>
                  <a:pt x="9417" y="9961"/>
                  <a:pt x="9575" y="9900"/>
                </a:cubicBezTo>
                <a:cubicBezTo>
                  <a:pt x="9893" y="9790"/>
                  <a:pt x="10211" y="9668"/>
                  <a:pt x="10517" y="9534"/>
                </a:cubicBezTo>
                <a:cubicBezTo>
                  <a:pt x="11165" y="9240"/>
                  <a:pt x="11765" y="8909"/>
                  <a:pt x="12352" y="8543"/>
                </a:cubicBezTo>
                <a:cubicBezTo>
                  <a:pt x="13012" y="8127"/>
                  <a:pt x="13697" y="7748"/>
                  <a:pt x="14393" y="7393"/>
                </a:cubicBezTo>
                <a:cubicBezTo>
                  <a:pt x="14442" y="7369"/>
                  <a:pt x="14504" y="7344"/>
                  <a:pt x="14614" y="7295"/>
                </a:cubicBezTo>
                <a:lnTo>
                  <a:pt x="14614" y="7295"/>
                </a:lnTo>
                <a:cubicBezTo>
                  <a:pt x="14369" y="7662"/>
                  <a:pt x="14124" y="7956"/>
                  <a:pt x="13904" y="8262"/>
                </a:cubicBezTo>
                <a:cubicBezTo>
                  <a:pt x="13672" y="8567"/>
                  <a:pt x="13440" y="8873"/>
                  <a:pt x="13219" y="9178"/>
                </a:cubicBezTo>
                <a:cubicBezTo>
                  <a:pt x="12999" y="9485"/>
                  <a:pt x="12779" y="9790"/>
                  <a:pt x="12572" y="10096"/>
                </a:cubicBezTo>
                <a:cubicBezTo>
                  <a:pt x="12352" y="10401"/>
                  <a:pt x="12132" y="10719"/>
                  <a:pt x="11911" y="11050"/>
                </a:cubicBezTo>
                <a:cubicBezTo>
                  <a:pt x="11838" y="11062"/>
                  <a:pt x="11776" y="11086"/>
                  <a:pt x="11691" y="11099"/>
                </a:cubicBezTo>
                <a:cubicBezTo>
                  <a:pt x="10211" y="11343"/>
                  <a:pt x="8928" y="11955"/>
                  <a:pt x="7827" y="12871"/>
                </a:cubicBezTo>
                <a:cubicBezTo>
                  <a:pt x="7436" y="13189"/>
                  <a:pt x="7105" y="13532"/>
                  <a:pt x="6885" y="13960"/>
                </a:cubicBezTo>
                <a:cubicBezTo>
                  <a:pt x="6836" y="14058"/>
                  <a:pt x="6800" y="14156"/>
                  <a:pt x="6776" y="14265"/>
                </a:cubicBezTo>
                <a:cubicBezTo>
                  <a:pt x="6743" y="14478"/>
                  <a:pt x="6878" y="14617"/>
                  <a:pt x="7116" y="14617"/>
                </a:cubicBezTo>
                <a:cubicBezTo>
                  <a:pt x="7151" y="14617"/>
                  <a:pt x="7188" y="14614"/>
                  <a:pt x="7227" y="14608"/>
                </a:cubicBezTo>
                <a:cubicBezTo>
                  <a:pt x="7374" y="14583"/>
                  <a:pt x="7534" y="14534"/>
                  <a:pt x="7680" y="14474"/>
                </a:cubicBezTo>
                <a:cubicBezTo>
                  <a:pt x="7937" y="14339"/>
                  <a:pt x="8194" y="14205"/>
                  <a:pt x="8439" y="14058"/>
                </a:cubicBezTo>
                <a:cubicBezTo>
                  <a:pt x="8879" y="13789"/>
                  <a:pt x="9282" y="13471"/>
                  <a:pt x="9661" y="13153"/>
                </a:cubicBezTo>
                <a:cubicBezTo>
                  <a:pt x="10102" y="12786"/>
                  <a:pt x="10554" y="12419"/>
                  <a:pt x="11031" y="12089"/>
                </a:cubicBezTo>
                <a:lnTo>
                  <a:pt x="11251" y="11942"/>
                </a:lnTo>
                <a:cubicBezTo>
                  <a:pt x="11276" y="11955"/>
                  <a:pt x="11287" y="11955"/>
                  <a:pt x="11287" y="11955"/>
                </a:cubicBezTo>
                <a:cubicBezTo>
                  <a:pt x="11300" y="11967"/>
                  <a:pt x="11300" y="11979"/>
                  <a:pt x="11287" y="11991"/>
                </a:cubicBezTo>
                <a:cubicBezTo>
                  <a:pt x="10640" y="13018"/>
                  <a:pt x="10016" y="14058"/>
                  <a:pt x="9429" y="15121"/>
                </a:cubicBezTo>
                <a:cubicBezTo>
                  <a:pt x="8524" y="15305"/>
                  <a:pt x="7717" y="15635"/>
                  <a:pt x="6934" y="16015"/>
                </a:cubicBezTo>
                <a:cubicBezTo>
                  <a:pt x="6066" y="16430"/>
                  <a:pt x="5295" y="16944"/>
                  <a:pt x="4672" y="17604"/>
                </a:cubicBezTo>
                <a:cubicBezTo>
                  <a:pt x="4513" y="17776"/>
                  <a:pt x="4379" y="17947"/>
                  <a:pt x="4256" y="18130"/>
                </a:cubicBezTo>
                <a:cubicBezTo>
                  <a:pt x="4183" y="18240"/>
                  <a:pt x="4134" y="18363"/>
                  <a:pt x="4097" y="18485"/>
                </a:cubicBezTo>
                <a:cubicBezTo>
                  <a:pt x="4073" y="18545"/>
                  <a:pt x="4073" y="18619"/>
                  <a:pt x="4085" y="18680"/>
                </a:cubicBezTo>
                <a:cubicBezTo>
                  <a:pt x="4120" y="18831"/>
                  <a:pt x="4253" y="18938"/>
                  <a:pt x="4444" y="18938"/>
                </a:cubicBezTo>
                <a:cubicBezTo>
                  <a:pt x="4455" y="18938"/>
                  <a:pt x="4466" y="18937"/>
                  <a:pt x="4477" y="18937"/>
                </a:cubicBezTo>
                <a:cubicBezTo>
                  <a:pt x="4599" y="18937"/>
                  <a:pt x="4733" y="18912"/>
                  <a:pt x="4843" y="18876"/>
                </a:cubicBezTo>
                <a:cubicBezTo>
                  <a:pt x="5039" y="18803"/>
                  <a:pt x="5222" y="18717"/>
                  <a:pt x="5393" y="18632"/>
                </a:cubicBezTo>
                <a:cubicBezTo>
                  <a:pt x="6042" y="18276"/>
                  <a:pt x="6616" y="17885"/>
                  <a:pt x="7142" y="17433"/>
                </a:cubicBezTo>
                <a:cubicBezTo>
                  <a:pt x="7643" y="17005"/>
                  <a:pt x="8132" y="16564"/>
                  <a:pt x="8670" y="16161"/>
                </a:cubicBezTo>
                <a:cubicBezTo>
                  <a:pt x="8732" y="16112"/>
                  <a:pt x="8793" y="16051"/>
                  <a:pt x="8915" y="16026"/>
                </a:cubicBezTo>
                <a:lnTo>
                  <a:pt x="8915" y="16026"/>
                </a:lnTo>
                <a:cubicBezTo>
                  <a:pt x="8891" y="16088"/>
                  <a:pt x="8866" y="16137"/>
                  <a:pt x="8854" y="16186"/>
                </a:cubicBezTo>
                <a:cubicBezTo>
                  <a:pt x="8328" y="17200"/>
                  <a:pt x="7839" y="18216"/>
                  <a:pt x="7387" y="19255"/>
                </a:cubicBezTo>
                <a:cubicBezTo>
                  <a:pt x="7338" y="19353"/>
                  <a:pt x="7265" y="19414"/>
                  <a:pt x="7142" y="19463"/>
                </a:cubicBezTo>
                <a:cubicBezTo>
                  <a:pt x="6861" y="19573"/>
                  <a:pt x="6567" y="19695"/>
                  <a:pt x="6286" y="19817"/>
                </a:cubicBezTo>
                <a:cubicBezTo>
                  <a:pt x="5124" y="20306"/>
                  <a:pt x="4195" y="21016"/>
                  <a:pt x="3461" y="21872"/>
                </a:cubicBezTo>
                <a:cubicBezTo>
                  <a:pt x="3217" y="22153"/>
                  <a:pt x="2985" y="22447"/>
                  <a:pt x="2838" y="22777"/>
                </a:cubicBezTo>
                <a:cubicBezTo>
                  <a:pt x="2789" y="22887"/>
                  <a:pt x="2752" y="23009"/>
                  <a:pt x="2740" y="23143"/>
                </a:cubicBezTo>
                <a:cubicBezTo>
                  <a:pt x="2727" y="23217"/>
                  <a:pt x="2752" y="23290"/>
                  <a:pt x="2789" y="23363"/>
                </a:cubicBezTo>
                <a:cubicBezTo>
                  <a:pt x="2858" y="23514"/>
                  <a:pt x="3014" y="23609"/>
                  <a:pt x="3205" y="23609"/>
                </a:cubicBezTo>
                <a:cubicBezTo>
                  <a:pt x="3217" y="23609"/>
                  <a:pt x="3229" y="23609"/>
                  <a:pt x="3241" y="23608"/>
                </a:cubicBezTo>
                <a:cubicBezTo>
                  <a:pt x="3376" y="23596"/>
                  <a:pt x="3510" y="23584"/>
                  <a:pt x="3621" y="23535"/>
                </a:cubicBezTo>
                <a:cubicBezTo>
                  <a:pt x="3804" y="23461"/>
                  <a:pt x="3999" y="23376"/>
                  <a:pt x="4146" y="23266"/>
                </a:cubicBezTo>
                <a:cubicBezTo>
                  <a:pt x="4390" y="23083"/>
                  <a:pt x="4611" y="22899"/>
                  <a:pt x="4819" y="22691"/>
                </a:cubicBezTo>
                <a:cubicBezTo>
                  <a:pt x="5369" y="22141"/>
                  <a:pt x="5907" y="21578"/>
                  <a:pt x="6445" y="21028"/>
                </a:cubicBezTo>
                <a:cubicBezTo>
                  <a:pt x="6518" y="20955"/>
                  <a:pt x="6567" y="20869"/>
                  <a:pt x="6727" y="20820"/>
                </a:cubicBezTo>
                <a:lnTo>
                  <a:pt x="6727" y="20820"/>
                </a:lnTo>
                <a:cubicBezTo>
                  <a:pt x="6543" y="21346"/>
                  <a:pt x="6347" y="21823"/>
                  <a:pt x="6164" y="22325"/>
                </a:cubicBezTo>
                <a:cubicBezTo>
                  <a:pt x="5993" y="22801"/>
                  <a:pt x="5822" y="23290"/>
                  <a:pt x="5651" y="23792"/>
                </a:cubicBezTo>
                <a:cubicBezTo>
                  <a:pt x="5602" y="23804"/>
                  <a:pt x="5553" y="23816"/>
                  <a:pt x="5491" y="23828"/>
                </a:cubicBezTo>
                <a:cubicBezTo>
                  <a:pt x="3865" y="24146"/>
                  <a:pt x="2630" y="24868"/>
                  <a:pt x="1749" y="25944"/>
                </a:cubicBezTo>
                <a:cubicBezTo>
                  <a:pt x="1640" y="26091"/>
                  <a:pt x="1566" y="26262"/>
                  <a:pt x="1480" y="26421"/>
                </a:cubicBezTo>
                <a:cubicBezTo>
                  <a:pt x="1419" y="26518"/>
                  <a:pt x="1419" y="26641"/>
                  <a:pt x="1444" y="26751"/>
                </a:cubicBezTo>
                <a:cubicBezTo>
                  <a:pt x="1493" y="26959"/>
                  <a:pt x="1700" y="27105"/>
                  <a:pt x="1969" y="27105"/>
                </a:cubicBezTo>
                <a:cubicBezTo>
                  <a:pt x="1996" y="27108"/>
                  <a:pt x="2023" y="27109"/>
                  <a:pt x="2049" y="27109"/>
                </a:cubicBezTo>
                <a:cubicBezTo>
                  <a:pt x="2169" y="27109"/>
                  <a:pt x="2287" y="27087"/>
                  <a:pt x="2398" y="27057"/>
                </a:cubicBezTo>
                <a:cubicBezTo>
                  <a:pt x="2642" y="26996"/>
                  <a:pt x="2838" y="26885"/>
                  <a:pt x="3034" y="26763"/>
                </a:cubicBezTo>
                <a:cubicBezTo>
                  <a:pt x="3474" y="26494"/>
                  <a:pt x="3828" y="26176"/>
                  <a:pt x="4170" y="25822"/>
                </a:cubicBezTo>
                <a:cubicBezTo>
                  <a:pt x="4525" y="25455"/>
                  <a:pt x="4880" y="25064"/>
                  <a:pt x="5235" y="24684"/>
                </a:cubicBezTo>
                <a:cubicBezTo>
                  <a:pt x="5271" y="24660"/>
                  <a:pt x="5295" y="24635"/>
                  <a:pt x="5357" y="24586"/>
                </a:cubicBezTo>
                <a:cubicBezTo>
                  <a:pt x="5369" y="24635"/>
                  <a:pt x="5381" y="24660"/>
                  <a:pt x="5381" y="24684"/>
                </a:cubicBezTo>
                <a:cubicBezTo>
                  <a:pt x="5137" y="25553"/>
                  <a:pt x="4892" y="26421"/>
                  <a:pt x="4660" y="27301"/>
                </a:cubicBezTo>
                <a:cubicBezTo>
                  <a:pt x="4635" y="27387"/>
                  <a:pt x="4586" y="27448"/>
                  <a:pt x="4477" y="27497"/>
                </a:cubicBezTo>
                <a:cubicBezTo>
                  <a:pt x="3425" y="27937"/>
                  <a:pt x="2581" y="28548"/>
                  <a:pt x="1945" y="29319"/>
                </a:cubicBezTo>
                <a:cubicBezTo>
                  <a:pt x="1480" y="29882"/>
                  <a:pt x="1175" y="30518"/>
                  <a:pt x="991" y="31202"/>
                </a:cubicBezTo>
                <a:cubicBezTo>
                  <a:pt x="955" y="31325"/>
                  <a:pt x="955" y="31459"/>
                  <a:pt x="955" y="31581"/>
                </a:cubicBezTo>
                <a:cubicBezTo>
                  <a:pt x="955" y="31654"/>
                  <a:pt x="979" y="31728"/>
                  <a:pt x="1015" y="31801"/>
                </a:cubicBezTo>
                <a:cubicBezTo>
                  <a:pt x="1079" y="31919"/>
                  <a:pt x="1218" y="31990"/>
                  <a:pt x="1366" y="31990"/>
                </a:cubicBezTo>
                <a:cubicBezTo>
                  <a:pt x="1387" y="31990"/>
                  <a:pt x="1409" y="31988"/>
                  <a:pt x="1431" y="31985"/>
                </a:cubicBezTo>
                <a:cubicBezTo>
                  <a:pt x="1553" y="31961"/>
                  <a:pt x="1676" y="31923"/>
                  <a:pt x="1762" y="31863"/>
                </a:cubicBezTo>
                <a:cubicBezTo>
                  <a:pt x="1920" y="31752"/>
                  <a:pt x="2067" y="31643"/>
                  <a:pt x="2202" y="31508"/>
                </a:cubicBezTo>
                <a:cubicBezTo>
                  <a:pt x="2520" y="31178"/>
                  <a:pt x="2776" y="30811"/>
                  <a:pt x="3021" y="30444"/>
                </a:cubicBezTo>
                <a:cubicBezTo>
                  <a:pt x="3400" y="29906"/>
                  <a:pt x="3767" y="29355"/>
                  <a:pt x="4134" y="28817"/>
                </a:cubicBezTo>
                <a:cubicBezTo>
                  <a:pt x="4183" y="28744"/>
                  <a:pt x="4244" y="28683"/>
                  <a:pt x="4342" y="28634"/>
                </a:cubicBezTo>
                <a:lnTo>
                  <a:pt x="4342" y="28634"/>
                </a:lnTo>
                <a:cubicBezTo>
                  <a:pt x="4281" y="28915"/>
                  <a:pt x="4232" y="29197"/>
                  <a:pt x="4183" y="29478"/>
                </a:cubicBezTo>
                <a:cubicBezTo>
                  <a:pt x="4061" y="30151"/>
                  <a:pt x="3939" y="30823"/>
                  <a:pt x="3841" y="31508"/>
                </a:cubicBezTo>
                <a:cubicBezTo>
                  <a:pt x="3828" y="31654"/>
                  <a:pt x="3743" y="31741"/>
                  <a:pt x="3583" y="31826"/>
                </a:cubicBezTo>
                <a:cubicBezTo>
                  <a:pt x="2691" y="32303"/>
                  <a:pt x="1969" y="32902"/>
                  <a:pt x="1419" y="33624"/>
                </a:cubicBezTo>
                <a:cubicBezTo>
                  <a:pt x="1077" y="34064"/>
                  <a:pt x="832" y="34553"/>
                  <a:pt x="661" y="35054"/>
                </a:cubicBezTo>
                <a:cubicBezTo>
                  <a:pt x="563" y="35323"/>
                  <a:pt x="502" y="35592"/>
                  <a:pt x="515" y="35886"/>
                </a:cubicBezTo>
                <a:cubicBezTo>
                  <a:pt x="526" y="36008"/>
                  <a:pt x="551" y="36155"/>
                  <a:pt x="624" y="36290"/>
                </a:cubicBezTo>
                <a:cubicBezTo>
                  <a:pt x="697" y="36456"/>
                  <a:pt x="885" y="36542"/>
                  <a:pt x="1097" y="36542"/>
                </a:cubicBezTo>
                <a:cubicBezTo>
                  <a:pt x="1134" y="36542"/>
                  <a:pt x="1173" y="36540"/>
                  <a:pt x="1211" y="36534"/>
                </a:cubicBezTo>
                <a:cubicBezTo>
                  <a:pt x="1382" y="36510"/>
                  <a:pt x="1529" y="36436"/>
                  <a:pt x="1627" y="36338"/>
                </a:cubicBezTo>
                <a:cubicBezTo>
                  <a:pt x="1774" y="36203"/>
                  <a:pt x="1920" y="36057"/>
                  <a:pt x="2018" y="35886"/>
                </a:cubicBezTo>
                <a:cubicBezTo>
                  <a:pt x="2300" y="35445"/>
                  <a:pt x="2556" y="35005"/>
                  <a:pt x="2814" y="34540"/>
                </a:cubicBezTo>
                <a:cubicBezTo>
                  <a:pt x="3058" y="34088"/>
                  <a:pt x="3290" y="33635"/>
                  <a:pt x="3523" y="33171"/>
                </a:cubicBezTo>
                <a:cubicBezTo>
                  <a:pt x="3534" y="33146"/>
                  <a:pt x="3559" y="33122"/>
                  <a:pt x="3621" y="33110"/>
                </a:cubicBezTo>
                <a:lnTo>
                  <a:pt x="3621" y="33281"/>
                </a:lnTo>
                <a:cubicBezTo>
                  <a:pt x="3572" y="33904"/>
                  <a:pt x="3510" y="34516"/>
                  <a:pt x="3474" y="35127"/>
                </a:cubicBezTo>
                <a:cubicBezTo>
                  <a:pt x="3474" y="35299"/>
                  <a:pt x="3400" y="35421"/>
                  <a:pt x="3241" y="35519"/>
                </a:cubicBezTo>
                <a:cubicBezTo>
                  <a:pt x="2483" y="35983"/>
                  <a:pt x="1909" y="36570"/>
                  <a:pt x="1419" y="37206"/>
                </a:cubicBezTo>
                <a:cubicBezTo>
                  <a:pt x="1138" y="37561"/>
                  <a:pt x="881" y="37940"/>
                  <a:pt x="722" y="38356"/>
                </a:cubicBezTo>
                <a:cubicBezTo>
                  <a:pt x="649" y="38564"/>
                  <a:pt x="612" y="38796"/>
                  <a:pt x="575" y="39016"/>
                </a:cubicBezTo>
                <a:cubicBezTo>
                  <a:pt x="563" y="39102"/>
                  <a:pt x="588" y="39200"/>
                  <a:pt x="624" y="39285"/>
                </a:cubicBezTo>
                <a:cubicBezTo>
                  <a:pt x="707" y="39481"/>
                  <a:pt x="911" y="39590"/>
                  <a:pt x="1142" y="39590"/>
                </a:cubicBezTo>
                <a:cubicBezTo>
                  <a:pt x="1185" y="39590"/>
                  <a:pt x="1228" y="39586"/>
                  <a:pt x="1273" y="39579"/>
                </a:cubicBezTo>
                <a:cubicBezTo>
                  <a:pt x="1444" y="39554"/>
                  <a:pt x="1578" y="39481"/>
                  <a:pt x="1688" y="39383"/>
                </a:cubicBezTo>
                <a:cubicBezTo>
                  <a:pt x="1920" y="39200"/>
                  <a:pt x="2104" y="38980"/>
                  <a:pt x="2238" y="38747"/>
                </a:cubicBezTo>
                <a:cubicBezTo>
                  <a:pt x="2532" y="38258"/>
                  <a:pt x="2789" y="37744"/>
                  <a:pt x="2972" y="37206"/>
                </a:cubicBezTo>
                <a:cubicBezTo>
                  <a:pt x="3070" y="36901"/>
                  <a:pt x="3180" y="36583"/>
                  <a:pt x="3290" y="36277"/>
                </a:cubicBezTo>
                <a:cubicBezTo>
                  <a:pt x="3314" y="36216"/>
                  <a:pt x="3352" y="36155"/>
                  <a:pt x="3388" y="36069"/>
                </a:cubicBezTo>
                <a:cubicBezTo>
                  <a:pt x="3412" y="36130"/>
                  <a:pt x="3425" y="36155"/>
                  <a:pt x="3425" y="36179"/>
                </a:cubicBezTo>
                <a:cubicBezTo>
                  <a:pt x="3437" y="37182"/>
                  <a:pt x="3437" y="38184"/>
                  <a:pt x="3461" y="39200"/>
                </a:cubicBezTo>
                <a:cubicBezTo>
                  <a:pt x="3400" y="39224"/>
                  <a:pt x="3327" y="39249"/>
                  <a:pt x="3265" y="39273"/>
                </a:cubicBezTo>
                <a:cubicBezTo>
                  <a:pt x="2838" y="39396"/>
                  <a:pt x="2458" y="39567"/>
                  <a:pt x="2104" y="39762"/>
                </a:cubicBezTo>
                <a:cubicBezTo>
                  <a:pt x="1444" y="40117"/>
                  <a:pt x="844" y="40521"/>
                  <a:pt x="392" y="41034"/>
                </a:cubicBezTo>
                <a:cubicBezTo>
                  <a:pt x="221" y="41230"/>
                  <a:pt x="123" y="41450"/>
                  <a:pt x="50" y="41682"/>
                </a:cubicBezTo>
                <a:cubicBezTo>
                  <a:pt x="1" y="41829"/>
                  <a:pt x="1" y="41975"/>
                  <a:pt x="74" y="42147"/>
                </a:cubicBezTo>
                <a:cubicBezTo>
                  <a:pt x="164" y="42327"/>
                  <a:pt x="358" y="42456"/>
                  <a:pt x="608" y="42456"/>
                </a:cubicBezTo>
                <a:cubicBezTo>
                  <a:pt x="629" y="42456"/>
                  <a:pt x="651" y="42455"/>
                  <a:pt x="673" y="42453"/>
                </a:cubicBezTo>
                <a:cubicBezTo>
                  <a:pt x="795" y="42453"/>
                  <a:pt x="930" y="42428"/>
                  <a:pt x="1040" y="42379"/>
                </a:cubicBezTo>
                <a:cubicBezTo>
                  <a:pt x="1260" y="42282"/>
                  <a:pt x="1468" y="42171"/>
                  <a:pt x="1651" y="42049"/>
                </a:cubicBezTo>
                <a:cubicBezTo>
                  <a:pt x="2165" y="41706"/>
                  <a:pt x="2532" y="41279"/>
                  <a:pt x="2874" y="40839"/>
                </a:cubicBezTo>
                <a:cubicBezTo>
                  <a:pt x="3034" y="40630"/>
                  <a:pt x="3192" y="40410"/>
                  <a:pt x="3352" y="40190"/>
                </a:cubicBezTo>
                <a:cubicBezTo>
                  <a:pt x="3388" y="40141"/>
                  <a:pt x="3437" y="40105"/>
                  <a:pt x="3498" y="40031"/>
                </a:cubicBezTo>
                <a:cubicBezTo>
                  <a:pt x="3596" y="40288"/>
                  <a:pt x="3572" y="40496"/>
                  <a:pt x="3608" y="40704"/>
                </a:cubicBezTo>
                <a:cubicBezTo>
                  <a:pt x="3645" y="40936"/>
                  <a:pt x="3669" y="41156"/>
                  <a:pt x="3706" y="41388"/>
                </a:cubicBezTo>
                <a:cubicBezTo>
                  <a:pt x="3730" y="41608"/>
                  <a:pt x="3767" y="41841"/>
                  <a:pt x="3816" y="42073"/>
                </a:cubicBezTo>
                <a:cubicBezTo>
                  <a:pt x="3730" y="42135"/>
                  <a:pt x="3632" y="42208"/>
                  <a:pt x="3534" y="42269"/>
                </a:cubicBezTo>
                <a:cubicBezTo>
                  <a:pt x="2899" y="42697"/>
                  <a:pt x="2373" y="43198"/>
                  <a:pt x="1994" y="43773"/>
                </a:cubicBezTo>
                <a:cubicBezTo>
                  <a:pt x="1725" y="44201"/>
                  <a:pt x="1517" y="44641"/>
                  <a:pt x="1468" y="45143"/>
                </a:cubicBezTo>
                <a:cubicBezTo>
                  <a:pt x="1456" y="45326"/>
                  <a:pt x="1456" y="45522"/>
                  <a:pt x="1529" y="45717"/>
                </a:cubicBezTo>
                <a:cubicBezTo>
                  <a:pt x="1635" y="46018"/>
                  <a:pt x="1875" y="46184"/>
                  <a:pt x="2162" y="46184"/>
                </a:cubicBezTo>
                <a:cubicBezTo>
                  <a:pt x="2272" y="46184"/>
                  <a:pt x="2389" y="46160"/>
                  <a:pt x="2507" y="46109"/>
                </a:cubicBezTo>
                <a:cubicBezTo>
                  <a:pt x="2850" y="45975"/>
                  <a:pt x="3058" y="45742"/>
                  <a:pt x="3217" y="45485"/>
                </a:cubicBezTo>
                <a:cubicBezTo>
                  <a:pt x="3498" y="45032"/>
                  <a:pt x="3681" y="44543"/>
                  <a:pt x="3841" y="44042"/>
                </a:cubicBezTo>
                <a:cubicBezTo>
                  <a:pt x="3901" y="43847"/>
                  <a:pt x="3963" y="43638"/>
                  <a:pt x="4024" y="43443"/>
                </a:cubicBezTo>
                <a:cubicBezTo>
                  <a:pt x="4170" y="43480"/>
                  <a:pt x="4134" y="43541"/>
                  <a:pt x="4146" y="43589"/>
                </a:cubicBezTo>
                <a:cubicBezTo>
                  <a:pt x="4330" y="44152"/>
                  <a:pt x="4501" y="44727"/>
                  <a:pt x="4684" y="45290"/>
                </a:cubicBezTo>
                <a:cubicBezTo>
                  <a:pt x="4746" y="45497"/>
                  <a:pt x="4831" y="45705"/>
                  <a:pt x="4904" y="45888"/>
                </a:cubicBezTo>
                <a:cubicBezTo>
                  <a:pt x="4708" y="46146"/>
                  <a:pt x="4501" y="46366"/>
                  <a:pt x="4342" y="46610"/>
                </a:cubicBezTo>
                <a:cubicBezTo>
                  <a:pt x="4110" y="46940"/>
                  <a:pt x="3975" y="47307"/>
                  <a:pt x="3926" y="47711"/>
                </a:cubicBezTo>
                <a:cubicBezTo>
                  <a:pt x="3890" y="48138"/>
                  <a:pt x="3999" y="48591"/>
                  <a:pt x="4232" y="49068"/>
                </a:cubicBezTo>
                <a:cubicBezTo>
                  <a:pt x="4268" y="49154"/>
                  <a:pt x="4330" y="49239"/>
                  <a:pt x="4390" y="49325"/>
                </a:cubicBezTo>
                <a:cubicBezTo>
                  <a:pt x="4526" y="49476"/>
                  <a:pt x="4697" y="49559"/>
                  <a:pt x="4857" y="49559"/>
                </a:cubicBezTo>
                <a:cubicBezTo>
                  <a:pt x="4944" y="49559"/>
                  <a:pt x="5027" y="49535"/>
                  <a:pt x="5100" y="49484"/>
                </a:cubicBezTo>
                <a:cubicBezTo>
                  <a:pt x="5246" y="49386"/>
                  <a:pt x="5333" y="49239"/>
                  <a:pt x="5357" y="49081"/>
                </a:cubicBezTo>
                <a:cubicBezTo>
                  <a:pt x="5393" y="48787"/>
                  <a:pt x="5418" y="48481"/>
                  <a:pt x="5430" y="48176"/>
                </a:cubicBezTo>
                <a:cubicBezTo>
                  <a:pt x="5442" y="47907"/>
                  <a:pt x="5442" y="47638"/>
                  <a:pt x="5442" y="47380"/>
                </a:cubicBezTo>
                <a:cubicBezTo>
                  <a:pt x="5455" y="47331"/>
                  <a:pt x="5479" y="47282"/>
                  <a:pt x="5504" y="47197"/>
                </a:cubicBezTo>
                <a:cubicBezTo>
                  <a:pt x="5577" y="47307"/>
                  <a:pt x="5613" y="47380"/>
                  <a:pt x="5662" y="47442"/>
                </a:cubicBezTo>
                <a:cubicBezTo>
                  <a:pt x="5809" y="47674"/>
                  <a:pt x="5956" y="47918"/>
                  <a:pt x="6115" y="48151"/>
                </a:cubicBezTo>
                <a:cubicBezTo>
                  <a:pt x="6274" y="48396"/>
                  <a:pt x="6458" y="48652"/>
                  <a:pt x="6616" y="48897"/>
                </a:cubicBezTo>
                <a:cubicBezTo>
                  <a:pt x="6996" y="49484"/>
                  <a:pt x="7460" y="50059"/>
                  <a:pt x="8010" y="50609"/>
                </a:cubicBezTo>
                <a:cubicBezTo>
                  <a:pt x="8439" y="51037"/>
                  <a:pt x="8915" y="51440"/>
                  <a:pt x="9502" y="51771"/>
                </a:cubicBezTo>
                <a:cubicBezTo>
                  <a:pt x="9686" y="51869"/>
                  <a:pt x="9893" y="51967"/>
                  <a:pt x="10089" y="52027"/>
                </a:cubicBezTo>
                <a:cubicBezTo>
                  <a:pt x="10161" y="52054"/>
                  <a:pt x="10224" y="52066"/>
                  <a:pt x="10278" y="52066"/>
                </a:cubicBezTo>
                <a:cubicBezTo>
                  <a:pt x="10401" y="52066"/>
                  <a:pt x="10476" y="52003"/>
                  <a:pt x="10493" y="51893"/>
                </a:cubicBezTo>
                <a:cubicBezTo>
                  <a:pt x="10493" y="51771"/>
                  <a:pt x="10431" y="51649"/>
                  <a:pt x="10358" y="51514"/>
                </a:cubicBezTo>
                <a:cubicBezTo>
                  <a:pt x="10162" y="51196"/>
                  <a:pt x="9918" y="50878"/>
                  <a:pt x="9600" y="50584"/>
                </a:cubicBezTo>
                <a:cubicBezTo>
                  <a:pt x="9221" y="50230"/>
                  <a:pt x="8842" y="49875"/>
                  <a:pt x="8450" y="49533"/>
                </a:cubicBezTo>
                <a:cubicBezTo>
                  <a:pt x="7803" y="48946"/>
                  <a:pt x="7154" y="48371"/>
                  <a:pt x="6592" y="47772"/>
                </a:cubicBezTo>
                <a:cubicBezTo>
                  <a:pt x="6372" y="47540"/>
                  <a:pt x="6213" y="47307"/>
                  <a:pt x="6115" y="47062"/>
                </a:cubicBezTo>
                <a:cubicBezTo>
                  <a:pt x="5920" y="46598"/>
                  <a:pt x="5724" y="46133"/>
                  <a:pt x="5577" y="45657"/>
                </a:cubicBezTo>
                <a:cubicBezTo>
                  <a:pt x="5699" y="45657"/>
                  <a:pt x="5724" y="45730"/>
                  <a:pt x="5760" y="45779"/>
                </a:cubicBezTo>
                <a:cubicBezTo>
                  <a:pt x="6494" y="46622"/>
                  <a:pt x="7436" y="47331"/>
                  <a:pt x="8548" y="47956"/>
                </a:cubicBezTo>
                <a:cubicBezTo>
                  <a:pt x="8939" y="48163"/>
                  <a:pt x="9331" y="48359"/>
                  <a:pt x="9759" y="48505"/>
                </a:cubicBezTo>
                <a:cubicBezTo>
                  <a:pt x="9918" y="48554"/>
                  <a:pt x="10077" y="48603"/>
                  <a:pt x="10224" y="48616"/>
                </a:cubicBezTo>
                <a:cubicBezTo>
                  <a:pt x="10267" y="48622"/>
                  <a:pt x="10306" y="48625"/>
                  <a:pt x="10342" y="48625"/>
                </a:cubicBezTo>
                <a:cubicBezTo>
                  <a:pt x="10587" y="48625"/>
                  <a:pt x="10685" y="48486"/>
                  <a:pt x="10578" y="48273"/>
                </a:cubicBezTo>
                <a:cubicBezTo>
                  <a:pt x="10505" y="48138"/>
                  <a:pt x="10395" y="48004"/>
                  <a:pt x="10285" y="47882"/>
                </a:cubicBezTo>
                <a:cubicBezTo>
                  <a:pt x="9942" y="47515"/>
                  <a:pt x="9539" y="47185"/>
                  <a:pt x="9123" y="46867"/>
                </a:cubicBezTo>
                <a:cubicBezTo>
                  <a:pt x="8573" y="46464"/>
                  <a:pt x="7974" y="46097"/>
                  <a:pt x="7387" y="45730"/>
                </a:cubicBezTo>
                <a:cubicBezTo>
                  <a:pt x="6689" y="45301"/>
                  <a:pt x="6005" y="44861"/>
                  <a:pt x="5357" y="44409"/>
                </a:cubicBezTo>
                <a:cubicBezTo>
                  <a:pt x="5222" y="44323"/>
                  <a:pt x="5124" y="44225"/>
                  <a:pt x="5088" y="44103"/>
                </a:cubicBezTo>
                <a:cubicBezTo>
                  <a:pt x="4868" y="43296"/>
                  <a:pt x="4697" y="42489"/>
                  <a:pt x="4574" y="41695"/>
                </a:cubicBezTo>
                <a:cubicBezTo>
                  <a:pt x="4562" y="41657"/>
                  <a:pt x="4574" y="41621"/>
                  <a:pt x="4574" y="41548"/>
                </a:cubicBezTo>
                <a:cubicBezTo>
                  <a:pt x="4672" y="41670"/>
                  <a:pt x="4733" y="41743"/>
                  <a:pt x="4795" y="41829"/>
                </a:cubicBezTo>
                <a:cubicBezTo>
                  <a:pt x="5504" y="42733"/>
                  <a:pt x="6420" y="43529"/>
                  <a:pt x="7594" y="44189"/>
                </a:cubicBezTo>
                <a:cubicBezTo>
                  <a:pt x="7974" y="44409"/>
                  <a:pt x="8377" y="44592"/>
                  <a:pt x="8805" y="44752"/>
                </a:cubicBezTo>
                <a:cubicBezTo>
                  <a:pt x="9001" y="44825"/>
                  <a:pt x="9209" y="44874"/>
                  <a:pt x="9417" y="44886"/>
                </a:cubicBezTo>
                <a:cubicBezTo>
                  <a:pt x="9443" y="44888"/>
                  <a:pt x="9467" y="44889"/>
                  <a:pt x="9491" y="44889"/>
                </a:cubicBezTo>
                <a:cubicBezTo>
                  <a:pt x="9768" y="44889"/>
                  <a:pt x="9887" y="44757"/>
                  <a:pt x="9808" y="44532"/>
                </a:cubicBezTo>
                <a:cubicBezTo>
                  <a:pt x="9759" y="44372"/>
                  <a:pt x="9661" y="44214"/>
                  <a:pt x="9515" y="44079"/>
                </a:cubicBezTo>
                <a:cubicBezTo>
                  <a:pt x="9295" y="43859"/>
                  <a:pt x="9074" y="43627"/>
                  <a:pt x="8830" y="43418"/>
                </a:cubicBezTo>
                <a:cubicBezTo>
                  <a:pt x="8341" y="43003"/>
                  <a:pt x="7790" y="42636"/>
                  <a:pt x="7227" y="42293"/>
                </a:cubicBezTo>
                <a:cubicBezTo>
                  <a:pt x="7020" y="42159"/>
                  <a:pt x="6800" y="42037"/>
                  <a:pt x="6592" y="41902"/>
                </a:cubicBezTo>
                <a:cubicBezTo>
                  <a:pt x="5858" y="41462"/>
                  <a:pt x="5210" y="40961"/>
                  <a:pt x="4574" y="40447"/>
                </a:cubicBezTo>
                <a:cubicBezTo>
                  <a:pt x="4439" y="40337"/>
                  <a:pt x="4390" y="40227"/>
                  <a:pt x="4379" y="40105"/>
                </a:cubicBezTo>
                <a:cubicBezTo>
                  <a:pt x="4354" y="39371"/>
                  <a:pt x="4317" y="38637"/>
                  <a:pt x="4305" y="37904"/>
                </a:cubicBezTo>
                <a:cubicBezTo>
                  <a:pt x="4293" y="37769"/>
                  <a:pt x="4281" y="37635"/>
                  <a:pt x="4317" y="37500"/>
                </a:cubicBezTo>
                <a:cubicBezTo>
                  <a:pt x="4428" y="37537"/>
                  <a:pt x="4452" y="37597"/>
                  <a:pt x="4488" y="37659"/>
                </a:cubicBezTo>
                <a:cubicBezTo>
                  <a:pt x="4892" y="38258"/>
                  <a:pt x="5393" y="38833"/>
                  <a:pt x="5980" y="39371"/>
                </a:cubicBezTo>
                <a:cubicBezTo>
                  <a:pt x="6518" y="39872"/>
                  <a:pt x="7130" y="40325"/>
                  <a:pt x="7839" y="40692"/>
                </a:cubicBezTo>
                <a:cubicBezTo>
                  <a:pt x="8010" y="40777"/>
                  <a:pt x="8194" y="40850"/>
                  <a:pt x="8377" y="40924"/>
                </a:cubicBezTo>
                <a:cubicBezTo>
                  <a:pt x="8439" y="40948"/>
                  <a:pt x="8499" y="40973"/>
                  <a:pt x="8561" y="40985"/>
                </a:cubicBezTo>
                <a:cubicBezTo>
                  <a:pt x="8625" y="40999"/>
                  <a:pt x="8683" y="41006"/>
                  <a:pt x="8736" y="41006"/>
                </a:cubicBezTo>
                <a:cubicBezTo>
                  <a:pt x="8956" y="41006"/>
                  <a:pt x="9072" y="40887"/>
                  <a:pt x="9013" y="40679"/>
                </a:cubicBezTo>
                <a:cubicBezTo>
                  <a:pt x="8977" y="40570"/>
                  <a:pt x="8915" y="40459"/>
                  <a:pt x="8830" y="40349"/>
                </a:cubicBezTo>
                <a:cubicBezTo>
                  <a:pt x="8719" y="40214"/>
                  <a:pt x="8585" y="40068"/>
                  <a:pt x="8450" y="39934"/>
                </a:cubicBezTo>
                <a:cubicBezTo>
                  <a:pt x="7925" y="39407"/>
                  <a:pt x="7325" y="38906"/>
                  <a:pt x="6702" y="38429"/>
                </a:cubicBezTo>
                <a:cubicBezTo>
                  <a:pt x="6176" y="38038"/>
                  <a:pt x="5651" y="37635"/>
                  <a:pt x="5137" y="37243"/>
                </a:cubicBezTo>
                <a:cubicBezTo>
                  <a:pt x="4917" y="37072"/>
                  <a:pt x="4721" y="36888"/>
                  <a:pt x="4501" y="36717"/>
                </a:cubicBezTo>
                <a:cubicBezTo>
                  <a:pt x="4366" y="36595"/>
                  <a:pt x="4305" y="36485"/>
                  <a:pt x="4317" y="36350"/>
                </a:cubicBezTo>
                <a:cubicBezTo>
                  <a:pt x="4354" y="35763"/>
                  <a:pt x="4390" y="35165"/>
                  <a:pt x="4428" y="34578"/>
                </a:cubicBezTo>
                <a:cubicBezTo>
                  <a:pt x="4439" y="34467"/>
                  <a:pt x="4452" y="34357"/>
                  <a:pt x="4464" y="34222"/>
                </a:cubicBezTo>
                <a:cubicBezTo>
                  <a:pt x="4599" y="34284"/>
                  <a:pt x="4648" y="34369"/>
                  <a:pt x="4697" y="34443"/>
                </a:cubicBezTo>
                <a:cubicBezTo>
                  <a:pt x="5100" y="34883"/>
                  <a:pt x="5553" y="35287"/>
                  <a:pt x="6091" y="35641"/>
                </a:cubicBezTo>
                <a:cubicBezTo>
                  <a:pt x="6824" y="36118"/>
                  <a:pt x="7619" y="36461"/>
                  <a:pt x="8475" y="36681"/>
                </a:cubicBezTo>
                <a:cubicBezTo>
                  <a:pt x="8610" y="36717"/>
                  <a:pt x="8744" y="36741"/>
                  <a:pt x="8879" y="36754"/>
                </a:cubicBezTo>
                <a:cubicBezTo>
                  <a:pt x="8919" y="36759"/>
                  <a:pt x="8957" y="36762"/>
                  <a:pt x="8994" y="36762"/>
                </a:cubicBezTo>
                <a:cubicBezTo>
                  <a:pt x="9048" y="36762"/>
                  <a:pt x="9102" y="36756"/>
                  <a:pt x="9160" y="36741"/>
                </a:cubicBezTo>
                <a:cubicBezTo>
                  <a:pt x="9368" y="36705"/>
                  <a:pt x="9441" y="36570"/>
                  <a:pt x="9319" y="36387"/>
                </a:cubicBezTo>
                <a:cubicBezTo>
                  <a:pt x="9257" y="36301"/>
                  <a:pt x="9172" y="36216"/>
                  <a:pt x="9086" y="36143"/>
                </a:cubicBezTo>
                <a:cubicBezTo>
                  <a:pt x="8915" y="36008"/>
                  <a:pt x="8744" y="35886"/>
                  <a:pt x="8561" y="35763"/>
                </a:cubicBezTo>
                <a:cubicBezTo>
                  <a:pt x="7925" y="35347"/>
                  <a:pt x="7240" y="34981"/>
                  <a:pt x="6555" y="34626"/>
                </a:cubicBezTo>
                <a:cubicBezTo>
                  <a:pt x="5920" y="34284"/>
                  <a:pt x="5308" y="33917"/>
                  <a:pt x="4721" y="33538"/>
                </a:cubicBezTo>
                <a:cubicBezTo>
                  <a:pt x="4672" y="33489"/>
                  <a:pt x="4611" y="33453"/>
                  <a:pt x="4550" y="33404"/>
                </a:cubicBezTo>
                <a:cubicBezTo>
                  <a:pt x="4635" y="32548"/>
                  <a:pt x="4770" y="31703"/>
                  <a:pt x="4904" y="30860"/>
                </a:cubicBezTo>
                <a:cubicBezTo>
                  <a:pt x="4917" y="30811"/>
                  <a:pt x="4941" y="30762"/>
                  <a:pt x="4977" y="30701"/>
                </a:cubicBezTo>
                <a:cubicBezTo>
                  <a:pt x="5039" y="30762"/>
                  <a:pt x="5100" y="30811"/>
                  <a:pt x="5149" y="30872"/>
                </a:cubicBezTo>
                <a:cubicBezTo>
                  <a:pt x="6005" y="31826"/>
                  <a:pt x="7118" y="32608"/>
                  <a:pt x="8401" y="33232"/>
                </a:cubicBezTo>
                <a:cubicBezTo>
                  <a:pt x="8744" y="33391"/>
                  <a:pt x="9086" y="33526"/>
                  <a:pt x="9466" y="33587"/>
                </a:cubicBezTo>
                <a:cubicBezTo>
                  <a:pt x="9555" y="33604"/>
                  <a:pt x="9651" y="33616"/>
                  <a:pt x="9743" y="33616"/>
                </a:cubicBezTo>
                <a:cubicBezTo>
                  <a:pt x="9778" y="33616"/>
                  <a:pt x="9811" y="33614"/>
                  <a:pt x="9844" y="33611"/>
                </a:cubicBezTo>
                <a:cubicBezTo>
                  <a:pt x="10089" y="33587"/>
                  <a:pt x="10200" y="33440"/>
                  <a:pt x="10126" y="33244"/>
                </a:cubicBezTo>
                <a:cubicBezTo>
                  <a:pt x="10077" y="33135"/>
                  <a:pt x="10016" y="33024"/>
                  <a:pt x="9918" y="32939"/>
                </a:cubicBezTo>
                <a:cubicBezTo>
                  <a:pt x="9771" y="32779"/>
                  <a:pt x="9588" y="32621"/>
                  <a:pt x="9404" y="32486"/>
                </a:cubicBezTo>
                <a:cubicBezTo>
                  <a:pt x="8891" y="32107"/>
                  <a:pt x="8341" y="31777"/>
                  <a:pt x="7754" y="31496"/>
                </a:cubicBezTo>
                <a:cubicBezTo>
                  <a:pt x="6885" y="31080"/>
                  <a:pt x="6091" y="30603"/>
                  <a:pt x="5344" y="30077"/>
                </a:cubicBezTo>
                <a:cubicBezTo>
                  <a:pt x="5320" y="30053"/>
                  <a:pt x="5295" y="30029"/>
                  <a:pt x="5259" y="30016"/>
                </a:cubicBezTo>
                <a:cubicBezTo>
                  <a:pt x="5112" y="29942"/>
                  <a:pt x="5088" y="29845"/>
                  <a:pt x="5112" y="29735"/>
                </a:cubicBezTo>
                <a:cubicBezTo>
                  <a:pt x="5186" y="29417"/>
                  <a:pt x="5235" y="29099"/>
                  <a:pt x="5308" y="28793"/>
                </a:cubicBezTo>
                <a:cubicBezTo>
                  <a:pt x="5504" y="27999"/>
                  <a:pt x="5699" y="27203"/>
                  <a:pt x="5895" y="26421"/>
                </a:cubicBezTo>
                <a:cubicBezTo>
                  <a:pt x="5907" y="26384"/>
                  <a:pt x="5920" y="26360"/>
                  <a:pt x="5944" y="26298"/>
                </a:cubicBezTo>
                <a:cubicBezTo>
                  <a:pt x="5980" y="26347"/>
                  <a:pt x="6017" y="26372"/>
                  <a:pt x="6042" y="26396"/>
                </a:cubicBezTo>
                <a:cubicBezTo>
                  <a:pt x="6078" y="26458"/>
                  <a:pt x="6115" y="26531"/>
                  <a:pt x="6151" y="26605"/>
                </a:cubicBezTo>
                <a:cubicBezTo>
                  <a:pt x="6787" y="27632"/>
                  <a:pt x="7717" y="28499"/>
                  <a:pt x="8928" y="29209"/>
                </a:cubicBezTo>
                <a:cubicBezTo>
                  <a:pt x="9086" y="29307"/>
                  <a:pt x="9246" y="29393"/>
                  <a:pt x="9417" y="29466"/>
                </a:cubicBezTo>
                <a:cubicBezTo>
                  <a:pt x="9551" y="29515"/>
                  <a:pt x="9686" y="29564"/>
                  <a:pt x="9820" y="29588"/>
                </a:cubicBezTo>
                <a:cubicBezTo>
                  <a:pt x="9863" y="29595"/>
                  <a:pt x="9904" y="29598"/>
                  <a:pt x="9941" y="29598"/>
                </a:cubicBezTo>
                <a:cubicBezTo>
                  <a:pt x="10180" y="29598"/>
                  <a:pt x="10299" y="29467"/>
                  <a:pt x="10236" y="29246"/>
                </a:cubicBezTo>
                <a:cubicBezTo>
                  <a:pt x="10200" y="29099"/>
                  <a:pt x="10126" y="28952"/>
                  <a:pt x="10004" y="28830"/>
                </a:cubicBezTo>
                <a:cubicBezTo>
                  <a:pt x="9869" y="28671"/>
                  <a:pt x="9710" y="28524"/>
                  <a:pt x="9539" y="28390"/>
                </a:cubicBezTo>
                <a:cubicBezTo>
                  <a:pt x="9062" y="27999"/>
                  <a:pt x="8561" y="27632"/>
                  <a:pt x="8072" y="27265"/>
                </a:cubicBezTo>
                <a:cubicBezTo>
                  <a:pt x="7778" y="27032"/>
                  <a:pt x="7472" y="26812"/>
                  <a:pt x="7179" y="26592"/>
                </a:cubicBezTo>
                <a:cubicBezTo>
                  <a:pt x="6836" y="26336"/>
                  <a:pt x="6543" y="26029"/>
                  <a:pt x="6237" y="25749"/>
                </a:cubicBezTo>
                <a:cubicBezTo>
                  <a:pt x="6151" y="25651"/>
                  <a:pt x="6127" y="25577"/>
                  <a:pt x="6151" y="25467"/>
                </a:cubicBezTo>
                <a:cubicBezTo>
                  <a:pt x="6360" y="24819"/>
                  <a:pt x="6555" y="24171"/>
                  <a:pt x="6763" y="23510"/>
                </a:cubicBezTo>
                <a:cubicBezTo>
                  <a:pt x="6824" y="23315"/>
                  <a:pt x="6885" y="23119"/>
                  <a:pt x="6947" y="22936"/>
                </a:cubicBezTo>
                <a:cubicBezTo>
                  <a:pt x="6956" y="22935"/>
                  <a:pt x="6965" y="22935"/>
                  <a:pt x="6973" y="22935"/>
                </a:cubicBezTo>
                <a:cubicBezTo>
                  <a:pt x="7069" y="22935"/>
                  <a:pt x="7070" y="23000"/>
                  <a:pt x="7081" y="23034"/>
                </a:cubicBezTo>
                <a:cubicBezTo>
                  <a:pt x="7350" y="23584"/>
                  <a:pt x="7729" y="24097"/>
                  <a:pt x="8157" y="24599"/>
                </a:cubicBezTo>
                <a:cubicBezTo>
                  <a:pt x="8768" y="25296"/>
                  <a:pt x="9564" y="25809"/>
                  <a:pt x="10505" y="26176"/>
                </a:cubicBezTo>
                <a:cubicBezTo>
                  <a:pt x="10689" y="26249"/>
                  <a:pt x="10884" y="26311"/>
                  <a:pt x="11080" y="26347"/>
                </a:cubicBezTo>
                <a:cubicBezTo>
                  <a:pt x="11155" y="26362"/>
                  <a:pt x="11223" y="26369"/>
                  <a:pt x="11285" y="26369"/>
                </a:cubicBezTo>
                <a:cubicBezTo>
                  <a:pt x="11636" y="26369"/>
                  <a:pt x="11766" y="26142"/>
                  <a:pt x="11569" y="25809"/>
                </a:cubicBezTo>
                <a:cubicBezTo>
                  <a:pt x="11507" y="25687"/>
                  <a:pt x="11410" y="25553"/>
                  <a:pt x="11300" y="25455"/>
                </a:cubicBezTo>
                <a:cubicBezTo>
                  <a:pt x="11092" y="25247"/>
                  <a:pt x="10872" y="25051"/>
                  <a:pt x="10651" y="24855"/>
                </a:cubicBezTo>
                <a:cubicBezTo>
                  <a:pt x="10126" y="24428"/>
                  <a:pt x="9575" y="24037"/>
                  <a:pt x="9013" y="23645"/>
                </a:cubicBezTo>
                <a:cubicBezTo>
                  <a:pt x="8390" y="23217"/>
                  <a:pt x="7839" y="22740"/>
                  <a:pt x="7387" y="22202"/>
                </a:cubicBezTo>
                <a:cubicBezTo>
                  <a:pt x="7314" y="22104"/>
                  <a:pt x="7265" y="22018"/>
                  <a:pt x="7301" y="21909"/>
                </a:cubicBezTo>
                <a:cubicBezTo>
                  <a:pt x="7643" y="20991"/>
                  <a:pt x="7974" y="20075"/>
                  <a:pt x="8365" y="19170"/>
                </a:cubicBezTo>
                <a:cubicBezTo>
                  <a:pt x="8390" y="19121"/>
                  <a:pt x="8426" y="19072"/>
                  <a:pt x="8475" y="18974"/>
                </a:cubicBezTo>
                <a:cubicBezTo>
                  <a:pt x="8512" y="19059"/>
                  <a:pt x="8548" y="19108"/>
                  <a:pt x="8561" y="19157"/>
                </a:cubicBezTo>
                <a:cubicBezTo>
                  <a:pt x="8879" y="19964"/>
                  <a:pt x="9429" y="20686"/>
                  <a:pt x="10113" y="21346"/>
                </a:cubicBezTo>
                <a:cubicBezTo>
                  <a:pt x="10456" y="21664"/>
                  <a:pt x="10835" y="21945"/>
                  <a:pt x="11287" y="22165"/>
                </a:cubicBezTo>
                <a:cubicBezTo>
                  <a:pt x="11410" y="22227"/>
                  <a:pt x="11532" y="22276"/>
                  <a:pt x="11667" y="22325"/>
                </a:cubicBezTo>
                <a:cubicBezTo>
                  <a:pt x="11740" y="22349"/>
                  <a:pt x="11814" y="22361"/>
                  <a:pt x="11887" y="22373"/>
                </a:cubicBezTo>
                <a:cubicBezTo>
                  <a:pt x="11899" y="22374"/>
                  <a:pt x="11911" y="22374"/>
                  <a:pt x="11922" y="22374"/>
                </a:cubicBezTo>
                <a:cubicBezTo>
                  <a:pt x="12147" y="22374"/>
                  <a:pt x="12289" y="22266"/>
                  <a:pt x="12266" y="22067"/>
                </a:cubicBezTo>
                <a:cubicBezTo>
                  <a:pt x="12254" y="21945"/>
                  <a:pt x="12217" y="21835"/>
                  <a:pt x="12156" y="21725"/>
                </a:cubicBezTo>
                <a:cubicBezTo>
                  <a:pt x="12046" y="21529"/>
                  <a:pt x="11923" y="21334"/>
                  <a:pt x="11776" y="21151"/>
                </a:cubicBezTo>
                <a:cubicBezTo>
                  <a:pt x="11532" y="20869"/>
                  <a:pt x="11287" y="20588"/>
                  <a:pt x="11018" y="20319"/>
                </a:cubicBezTo>
                <a:cubicBezTo>
                  <a:pt x="10774" y="20075"/>
                  <a:pt x="10505" y="19830"/>
                  <a:pt x="10236" y="19597"/>
                </a:cubicBezTo>
                <a:cubicBezTo>
                  <a:pt x="9784" y="19194"/>
                  <a:pt x="9368" y="18778"/>
                  <a:pt x="8977" y="18338"/>
                </a:cubicBezTo>
                <a:cubicBezTo>
                  <a:pt x="8928" y="18289"/>
                  <a:pt x="8879" y="18228"/>
                  <a:pt x="8842" y="18179"/>
                </a:cubicBezTo>
                <a:cubicBezTo>
                  <a:pt x="8928" y="17812"/>
                  <a:pt x="9882" y="15892"/>
                  <a:pt x="10529" y="14743"/>
                </a:cubicBezTo>
                <a:cubicBezTo>
                  <a:pt x="10554" y="14694"/>
                  <a:pt x="10566" y="14621"/>
                  <a:pt x="10664" y="14596"/>
                </a:cubicBezTo>
                <a:cubicBezTo>
                  <a:pt x="10713" y="14681"/>
                  <a:pt x="10700" y="14767"/>
                  <a:pt x="10700" y="14841"/>
                </a:cubicBezTo>
                <a:cubicBezTo>
                  <a:pt x="10786" y="15855"/>
                  <a:pt x="11178" y="16797"/>
                  <a:pt x="11850" y="17678"/>
                </a:cubicBezTo>
                <a:cubicBezTo>
                  <a:pt x="12046" y="17922"/>
                  <a:pt x="12266" y="18167"/>
                  <a:pt x="12523" y="18387"/>
                </a:cubicBezTo>
                <a:cubicBezTo>
                  <a:pt x="12681" y="18509"/>
                  <a:pt x="12841" y="18619"/>
                  <a:pt x="13012" y="18717"/>
                </a:cubicBezTo>
                <a:cubicBezTo>
                  <a:pt x="13097" y="18766"/>
                  <a:pt x="13208" y="18803"/>
                  <a:pt x="13306" y="18814"/>
                </a:cubicBezTo>
                <a:cubicBezTo>
                  <a:pt x="13324" y="18817"/>
                  <a:pt x="13342" y="18818"/>
                  <a:pt x="13360" y="18818"/>
                </a:cubicBezTo>
                <a:cubicBezTo>
                  <a:pt x="13512" y="18818"/>
                  <a:pt x="13611" y="18725"/>
                  <a:pt x="13611" y="18583"/>
                </a:cubicBezTo>
                <a:cubicBezTo>
                  <a:pt x="13611" y="18497"/>
                  <a:pt x="13599" y="18423"/>
                  <a:pt x="13562" y="18350"/>
                </a:cubicBezTo>
                <a:cubicBezTo>
                  <a:pt x="13501" y="18203"/>
                  <a:pt x="13428" y="18056"/>
                  <a:pt x="13342" y="17922"/>
                </a:cubicBezTo>
                <a:cubicBezTo>
                  <a:pt x="13085" y="17507"/>
                  <a:pt x="12816" y="17102"/>
                  <a:pt x="12559" y="16687"/>
                </a:cubicBezTo>
                <a:cubicBezTo>
                  <a:pt x="12352" y="16357"/>
                  <a:pt x="12143" y="16015"/>
                  <a:pt x="11960" y="15684"/>
                </a:cubicBezTo>
                <a:cubicBezTo>
                  <a:pt x="11765" y="15330"/>
                  <a:pt x="11630" y="14963"/>
                  <a:pt x="11556" y="14596"/>
                </a:cubicBezTo>
                <a:cubicBezTo>
                  <a:pt x="11496" y="14229"/>
                  <a:pt x="11447" y="13862"/>
                  <a:pt x="11385" y="13496"/>
                </a:cubicBezTo>
                <a:cubicBezTo>
                  <a:pt x="11361" y="13349"/>
                  <a:pt x="11385" y="13214"/>
                  <a:pt x="11471" y="13080"/>
                </a:cubicBezTo>
                <a:cubicBezTo>
                  <a:pt x="11752" y="12640"/>
                  <a:pt x="12009" y="12187"/>
                  <a:pt x="12290" y="11746"/>
                </a:cubicBezTo>
                <a:cubicBezTo>
                  <a:pt x="12608" y="11246"/>
                  <a:pt x="12939" y="10756"/>
                  <a:pt x="13257" y="10255"/>
                </a:cubicBezTo>
                <a:cubicBezTo>
                  <a:pt x="13281" y="10230"/>
                  <a:pt x="13293" y="10218"/>
                  <a:pt x="13317" y="10181"/>
                </a:cubicBezTo>
                <a:cubicBezTo>
                  <a:pt x="13366" y="10255"/>
                  <a:pt x="13342" y="10316"/>
                  <a:pt x="13330" y="10377"/>
                </a:cubicBezTo>
                <a:cubicBezTo>
                  <a:pt x="13232" y="10952"/>
                  <a:pt x="13195" y="11526"/>
                  <a:pt x="13232" y="12102"/>
                </a:cubicBezTo>
                <a:cubicBezTo>
                  <a:pt x="13281" y="12725"/>
                  <a:pt x="13415" y="13324"/>
                  <a:pt x="13660" y="13911"/>
                </a:cubicBezTo>
                <a:cubicBezTo>
                  <a:pt x="13806" y="14254"/>
                  <a:pt x="14002" y="14583"/>
                  <a:pt x="14235" y="14890"/>
                </a:cubicBezTo>
                <a:cubicBezTo>
                  <a:pt x="14393" y="15073"/>
                  <a:pt x="14553" y="15256"/>
                  <a:pt x="14773" y="15390"/>
                </a:cubicBezTo>
                <a:cubicBezTo>
                  <a:pt x="14883" y="15452"/>
                  <a:pt x="15005" y="15513"/>
                  <a:pt x="15140" y="15550"/>
                </a:cubicBezTo>
                <a:cubicBezTo>
                  <a:pt x="15187" y="15564"/>
                  <a:pt x="15231" y="15571"/>
                  <a:pt x="15274" y="15571"/>
                </a:cubicBezTo>
                <a:cubicBezTo>
                  <a:pt x="15409" y="15571"/>
                  <a:pt x="15520" y="15502"/>
                  <a:pt x="15605" y="15390"/>
                </a:cubicBezTo>
                <a:cubicBezTo>
                  <a:pt x="15702" y="15268"/>
                  <a:pt x="15739" y="15121"/>
                  <a:pt x="15727" y="14975"/>
                </a:cubicBezTo>
                <a:cubicBezTo>
                  <a:pt x="15727" y="14792"/>
                  <a:pt x="15702" y="14621"/>
                  <a:pt x="15678" y="14449"/>
                </a:cubicBezTo>
                <a:cubicBezTo>
                  <a:pt x="15592" y="13996"/>
                  <a:pt x="15421" y="13569"/>
                  <a:pt x="15213" y="13153"/>
                </a:cubicBezTo>
                <a:cubicBezTo>
                  <a:pt x="15115" y="12933"/>
                  <a:pt x="14993" y="12713"/>
                  <a:pt x="14883" y="12493"/>
                </a:cubicBezTo>
                <a:cubicBezTo>
                  <a:pt x="14736" y="12175"/>
                  <a:pt x="14589" y="11869"/>
                  <a:pt x="14455" y="11563"/>
                </a:cubicBezTo>
                <a:cubicBezTo>
                  <a:pt x="14284" y="11135"/>
                  <a:pt x="14162" y="10707"/>
                  <a:pt x="14088" y="10255"/>
                </a:cubicBezTo>
                <a:cubicBezTo>
                  <a:pt x="14051" y="9974"/>
                  <a:pt x="14015" y="9680"/>
                  <a:pt x="13966" y="9399"/>
                </a:cubicBezTo>
                <a:cubicBezTo>
                  <a:pt x="13953" y="9301"/>
                  <a:pt x="13978" y="9203"/>
                  <a:pt x="14039" y="9118"/>
                </a:cubicBezTo>
                <a:cubicBezTo>
                  <a:pt x="14700" y="8176"/>
                  <a:pt x="15360" y="7259"/>
                  <a:pt x="16056" y="6354"/>
                </a:cubicBezTo>
                <a:cubicBezTo>
                  <a:pt x="16069" y="6330"/>
                  <a:pt x="16105" y="6305"/>
                  <a:pt x="16118" y="6281"/>
                </a:cubicBezTo>
                <a:cubicBezTo>
                  <a:pt x="16179" y="6305"/>
                  <a:pt x="16154" y="6341"/>
                  <a:pt x="16154" y="6379"/>
                </a:cubicBezTo>
                <a:cubicBezTo>
                  <a:pt x="15983" y="7148"/>
                  <a:pt x="15922" y="7931"/>
                  <a:pt x="15959" y="8714"/>
                </a:cubicBezTo>
                <a:cubicBezTo>
                  <a:pt x="15996" y="9264"/>
                  <a:pt x="16094" y="9790"/>
                  <a:pt x="16289" y="10316"/>
                </a:cubicBezTo>
                <a:cubicBezTo>
                  <a:pt x="16412" y="10597"/>
                  <a:pt x="16546" y="10890"/>
                  <a:pt x="16741" y="11135"/>
                </a:cubicBezTo>
                <a:cubicBezTo>
                  <a:pt x="16839" y="11257"/>
                  <a:pt x="16961" y="11380"/>
                  <a:pt x="17084" y="11477"/>
                </a:cubicBezTo>
                <a:cubicBezTo>
                  <a:pt x="17170" y="11551"/>
                  <a:pt x="17279" y="11600"/>
                  <a:pt x="17402" y="11637"/>
                </a:cubicBezTo>
                <a:cubicBezTo>
                  <a:pt x="17464" y="11658"/>
                  <a:pt x="17524" y="11669"/>
                  <a:pt x="17580" y="11669"/>
                </a:cubicBezTo>
                <a:cubicBezTo>
                  <a:pt x="17747" y="11669"/>
                  <a:pt x="17886" y="11578"/>
                  <a:pt x="17977" y="11404"/>
                </a:cubicBezTo>
                <a:cubicBezTo>
                  <a:pt x="18062" y="11233"/>
                  <a:pt x="18099" y="11050"/>
                  <a:pt x="18099" y="10854"/>
                </a:cubicBezTo>
                <a:cubicBezTo>
                  <a:pt x="18099" y="10621"/>
                  <a:pt x="18062" y="10401"/>
                  <a:pt x="18001" y="10181"/>
                </a:cubicBezTo>
                <a:cubicBezTo>
                  <a:pt x="17903" y="9827"/>
                  <a:pt x="17768" y="9472"/>
                  <a:pt x="17634" y="9129"/>
                </a:cubicBezTo>
                <a:cubicBezTo>
                  <a:pt x="17463" y="8726"/>
                  <a:pt x="17304" y="8322"/>
                  <a:pt x="17145" y="7919"/>
                </a:cubicBezTo>
                <a:cubicBezTo>
                  <a:pt x="16864" y="7186"/>
                  <a:pt x="16741" y="6427"/>
                  <a:pt x="16692" y="5657"/>
                </a:cubicBezTo>
                <a:cubicBezTo>
                  <a:pt x="16692" y="5547"/>
                  <a:pt x="16717" y="5461"/>
                  <a:pt x="16790" y="5376"/>
                </a:cubicBezTo>
                <a:cubicBezTo>
                  <a:pt x="17341" y="4629"/>
                  <a:pt x="17891" y="3884"/>
                  <a:pt x="18429" y="3138"/>
                </a:cubicBezTo>
                <a:cubicBezTo>
                  <a:pt x="19053" y="2257"/>
                  <a:pt x="19676" y="1365"/>
                  <a:pt x="20300" y="472"/>
                </a:cubicBezTo>
                <a:lnTo>
                  <a:pt x="20447" y="252"/>
                </a:lnTo>
                <a:cubicBezTo>
                  <a:pt x="20459" y="215"/>
                  <a:pt x="20496" y="166"/>
                  <a:pt x="20496" y="129"/>
                </a:cubicBezTo>
                <a:cubicBezTo>
                  <a:pt x="20508" y="93"/>
                  <a:pt x="20496" y="44"/>
                  <a:pt x="20471" y="20"/>
                </a:cubicBezTo>
                <a:cubicBezTo>
                  <a:pt x="20465" y="7"/>
                  <a:pt x="20447" y="1"/>
                  <a:pt x="204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2"/>
          <p:cNvSpPr/>
          <p:nvPr/>
        </p:nvSpPr>
        <p:spPr>
          <a:xfrm rot="674850">
            <a:off x="-771058" y="3444574"/>
            <a:ext cx="1759226" cy="2201110"/>
          </a:xfrm>
          <a:custGeom>
            <a:avLst/>
            <a:gdLst/>
            <a:ahLst/>
            <a:cxnLst/>
            <a:rect l="l" t="t" r="r" b="b"/>
            <a:pathLst>
              <a:path w="22343" h="27956" extrusionOk="0">
                <a:moveTo>
                  <a:pt x="13008" y="0"/>
                </a:moveTo>
                <a:cubicBezTo>
                  <a:pt x="12979" y="0"/>
                  <a:pt x="12951" y="13"/>
                  <a:pt x="12939" y="37"/>
                </a:cubicBezTo>
                <a:cubicBezTo>
                  <a:pt x="12915" y="99"/>
                  <a:pt x="12902" y="148"/>
                  <a:pt x="12890" y="197"/>
                </a:cubicBezTo>
                <a:cubicBezTo>
                  <a:pt x="12853" y="355"/>
                  <a:pt x="12828" y="502"/>
                  <a:pt x="12804" y="661"/>
                </a:cubicBezTo>
                <a:cubicBezTo>
                  <a:pt x="12646" y="1713"/>
                  <a:pt x="12572" y="2776"/>
                  <a:pt x="12499" y="3841"/>
                </a:cubicBezTo>
                <a:cubicBezTo>
                  <a:pt x="12450" y="4513"/>
                  <a:pt x="12413" y="5186"/>
                  <a:pt x="12376" y="5858"/>
                </a:cubicBezTo>
                <a:cubicBezTo>
                  <a:pt x="12328" y="6702"/>
                  <a:pt x="12230" y="7545"/>
                  <a:pt x="12107" y="8390"/>
                </a:cubicBezTo>
                <a:cubicBezTo>
                  <a:pt x="11997" y="9221"/>
                  <a:pt x="11899" y="10040"/>
                  <a:pt x="11790" y="10872"/>
                </a:cubicBezTo>
                <a:cubicBezTo>
                  <a:pt x="11765" y="11067"/>
                  <a:pt x="11703" y="11238"/>
                  <a:pt x="11606" y="11410"/>
                </a:cubicBezTo>
                <a:cubicBezTo>
                  <a:pt x="11606" y="11373"/>
                  <a:pt x="11594" y="11325"/>
                  <a:pt x="11594" y="11276"/>
                </a:cubicBezTo>
                <a:cubicBezTo>
                  <a:pt x="11508" y="9955"/>
                  <a:pt x="11337" y="8659"/>
                  <a:pt x="11129" y="7362"/>
                </a:cubicBezTo>
                <a:cubicBezTo>
                  <a:pt x="10994" y="6531"/>
                  <a:pt x="10811" y="5724"/>
                  <a:pt x="10529" y="4929"/>
                </a:cubicBezTo>
                <a:cubicBezTo>
                  <a:pt x="10383" y="4537"/>
                  <a:pt x="10236" y="4146"/>
                  <a:pt x="10040" y="3779"/>
                </a:cubicBezTo>
                <a:cubicBezTo>
                  <a:pt x="9820" y="3400"/>
                  <a:pt x="9576" y="3045"/>
                  <a:pt x="9319" y="2716"/>
                </a:cubicBezTo>
                <a:cubicBezTo>
                  <a:pt x="9307" y="2691"/>
                  <a:pt x="9295" y="2678"/>
                  <a:pt x="9282" y="2667"/>
                </a:cubicBezTo>
                <a:cubicBezTo>
                  <a:pt x="9253" y="2637"/>
                  <a:pt x="9218" y="2622"/>
                  <a:pt x="9185" y="2622"/>
                </a:cubicBezTo>
                <a:cubicBezTo>
                  <a:pt x="9148" y="2622"/>
                  <a:pt x="9112" y="2640"/>
                  <a:pt x="9087" y="2678"/>
                </a:cubicBezTo>
                <a:cubicBezTo>
                  <a:pt x="9062" y="2716"/>
                  <a:pt x="9038" y="2752"/>
                  <a:pt x="9038" y="2801"/>
                </a:cubicBezTo>
                <a:cubicBezTo>
                  <a:pt x="9013" y="2862"/>
                  <a:pt x="9013" y="2923"/>
                  <a:pt x="9001" y="2985"/>
                </a:cubicBezTo>
                <a:cubicBezTo>
                  <a:pt x="8953" y="3400"/>
                  <a:pt x="8977" y="3816"/>
                  <a:pt x="9026" y="4232"/>
                </a:cubicBezTo>
                <a:cubicBezTo>
                  <a:pt x="9062" y="4623"/>
                  <a:pt x="9148" y="4990"/>
                  <a:pt x="9222" y="5369"/>
                </a:cubicBezTo>
                <a:cubicBezTo>
                  <a:pt x="9453" y="6469"/>
                  <a:pt x="9809" y="7534"/>
                  <a:pt x="10187" y="8597"/>
                </a:cubicBezTo>
                <a:cubicBezTo>
                  <a:pt x="10529" y="9564"/>
                  <a:pt x="10896" y="10517"/>
                  <a:pt x="11312" y="11471"/>
                </a:cubicBezTo>
                <a:cubicBezTo>
                  <a:pt x="11361" y="11594"/>
                  <a:pt x="11423" y="11728"/>
                  <a:pt x="11472" y="11850"/>
                </a:cubicBezTo>
                <a:cubicBezTo>
                  <a:pt x="11385" y="12156"/>
                  <a:pt x="11092" y="12926"/>
                  <a:pt x="10982" y="13085"/>
                </a:cubicBezTo>
                <a:cubicBezTo>
                  <a:pt x="10970" y="13037"/>
                  <a:pt x="10945" y="12999"/>
                  <a:pt x="10934" y="12963"/>
                </a:cubicBezTo>
                <a:cubicBezTo>
                  <a:pt x="10701" y="12290"/>
                  <a:pt x="10420" y="11642"/>
                  <a:pt x="10126" y="11007"/>
                </a:cubicBezTo>
                <a:cubicBezTo>
                  <a:pt x="9845" y="10420"/>
                  <a:pt x="9527" y="9844"/>
                  <a:pt x="9197" y="9282"/>
                </a:cubicBezTo>
                <a:cubicBezTo>
                  <a:pt x="8940" y="8842"/>
                  <a:pt x="8671" y="8401"/>
                  <a:pt x="8377" y="7986"/>
                </a:cubicBezTo>
                <a:cubicBezTo>
                  <a:pt x="8219" y="7754"/>
                  <a:pt x="8035" y="7521"/>
                  <a:pt x="7864" y="7301"/>
                </a:cubicBezTo>
                <a:cubicBezTo>
                  <a:pt x="7472" y="6824"/>
                  <a:pt x="7069" y="6371"/>
                  <a:pt x="6616" y="5956"/>
                </a:cubicBezTo>
                <a:cubicBezTo>
                  <a:pt x="6298" y="5662"/>
                  <a:pt x="5944" y="5406"/>
                  <a:pt x="5540" y="5210"/>
                </a:cubicBezTo>
                <a:cubicBezTo>
                  <a:pt x="5517" y="5195"/>
                  <a:pt x="5493" y="5174"/>
                  <a:pt x="5463" y="5174"/>
                </a:cubicBezTo>
                <a:cubicBezTo>
                  <a:pt x="5447" y="5174"/>
                  <a:pt x="5428" y="5180"/>
                  <a:pt x="5406" y="5198"/>
                </a:cubicBezTo>
                <a:cubicBezTo>
                  <a:pt x="5394" y="5284"/>
                  <a:pt x="5418" y="5357"/>
                  <a:pt x="5431" y="5442"/>
                </a:cubicBezTo>
                <a:cubicBezTo>
                  <a:pt x="5540" y="5931"/>
                  <a:pt x="5749" y="6396"/>
                  <a:pt x="5981" y="6824"/>
                </a:cubicBezTo>
                <a:cubicBezTo>
                  <a:pt x="6225" y="7265"/>
                  <a:pt x="6494" y="7705"/>
                  <a:pt x="6739" y="8145"/>
                </a:cubicBezTo>
                <a:cubicBezTo>
                  <a:pt x="7106" y="8768"/>
                  <a:pt x="7521" y="9368"/>
                  <a:pt x="7962" y="9955"/>
                </a:cubicBezTo>
                <a:cubicBezTo>
                  <a:pt x="8377" y="10529"/>
                  <a:pt x="8793" y="11104"/>
                  <a:pt x="9222" y="11679"/>
                </a:cubicBezTo>
                <a:cubicBezTo>
                  <a:pt x="9539" y="12107"/>
                  <a:pt x="9882" y="12498"/>
                  <a:pt x="10249" y="12890"/>
                </a:cubicBezTo>
                <a:cubicBezTo>
                  <a:pt x="10432" y="13097"/>
                  <a:pt x="10616" y="13281"/>
                  <a:pt x="10823" y="13488"/>
                </a:cubicBezTo>
                <a:cubicBezTo>
                  <a:pt x="10750" y="13697"/>
                  <a:pt x="10652" y="13893"/>
                  <a:pt x="10554" y="14100"/>
                </a:cubicBezTo>
                <a:cubicBezTo>
                  <a:pt x="10469" y="14308"/>
                  <a:pt x="10371" y="14504"/>
                  <a:pt x="10273" y="14711"/>
                </a:cubicBezTo>
                <a:cubicBezTo>
                  <a:pt x="10249" y="14700"/>
                  <a:pt x="10224" y="14687"/>
                  <a:pt x="10224" y="14675"/>
                </a:cubicBezTo>
                <a:cubicBezTo>
                  <a:pt x="10029" y="14296"/>
                  <a:pt x="9784" y="13929"/>
                  <a:pt x="9551" y="13575"/>
                </a:cubicBezTo>
                <a:cubicBezTo>
                  <a:pt x="9307" y="13183"/>
                  <a:pt x="9050" y="12792"/>
                  <a:pt x="8793" y="12401"/>
                </a:cubicBezTo>
                <a:cubicBezTo>
                  <a:pt x="8317" y="11716"/>
                  <a:pt x="7827" y="11043"/>
                  <a:pt x="7289" y="10420"/>
                </a:cubicBezTo>
                <a:cubicBezTo>
                  <a:pt x="6763" y="9795"/>
                  <a:pt x="6201" y="9221"/>
                  <a:pt x="5589" y="8683"/>
                </a:cubicBezTo>
                <a:cubicBezTo>
                  <a:pt x="5015" y="8157"/>
                  <a:pt x="4391" y="7692"/>
                  <a:pt x="3694" y="7325"/>
                </a:cubicBezTo>
                <a:cubicBezTo>
                  <a:pt x="3499" y="7216"/>
                  <a:pt x="3303" y="7118"/>
                  <a:pt x="3095" y="7020"/>
                </a:cubicBezTo>
                <a:cubicBezTo>
                  <a:pt x="3061" y="7003"/>
                  <a:pt x="3021" y="6980"/>
                  <a:pt x="2979" y="6980"/>
                </a:cubicBezTo>
                <a:cubicBezTo>
                  <a:pt x="2961" y="6980"/>
                  <a:pt x="2942" y="6984"/>
                  <a:pt x="2923" y="6996"/>
                </a:cubicBezTo>
                <a:cubicBezTo>
                  <a:pt x="2936" y="7265"/>
                  <a:pt x="3058" y="7496"/>
                  <a:pt x="3192" y="7717"/>
                </a:cubicBezTo>
                <a:cubicBezTo>
                  <a:pt x="3548" y="8292"/>
                  <a:pt x="3963" y="8805"/>
                  <a:pt x="4404" y="9319"/>
                </a:cubicBezTo>
                <a:cubicBezTo>
                  <a:pt x="4513" y="9441"/>
                  <a:pt x="4624" y="9588"/>
                  <a:pt x="4746" y="9710"/>
                </a:cubicBezTo>
                <a:cubicBezTo>
                  <a:pt x="5015" y="10028"/>
                  <a:pt x="5296" y="10334"/>
                  <a:pt x="5577" y="10651"/>
                </a:cubicBezTo>
                <a:cubicBezTo>
                  <a:pt x="5724" y="10811"/>
                  <a:pt x="5871" y="10982"/>
                  <a:pt x="6029" y="11141"/>
                </a:cubicBezTo>
                <a:cubicBezTo>
                  <a:pt x="6347" y="11471"/>
                  <a:pt x="6678" y="11801"/>
                  <a:pt x="6996" y="12132"/>
                </a:cubicBezTo>
                <a:cubicBezTo>
                  <a:pt x="7203" y="12352"/>
                  <a:pt x="7423" y="12572"/>
                  <a:pt x="7632" y="12792"/>
                </a:cubicBezTo>
                <a:cubicBezTo>
                  <a:pt x="7950" y="13110"/>
                  <a:pt x="8268" y="13440"/>
                  <a:pt x="8586" y="13770"/>
                </a:cubicBezTo>
                <a:cubicBezTo>
                  <a:pt x="8732" y="13917"/>
                  <a:pt x="8879" y="14075"/>
                  <a:pt x="9026" y="14235"/>
                </a:cubicBezTo>
                <a:cubicBezTo>
                  <a:pt x="9331" y="14553"/>
                  <a:pt x="9637" y="14895"/>
                  <a:pt x="9980" y="15176"/>
                </a:cubicBezTo>
                <a:cubicBezTo>
                  <a:pt x="9991" y="15189"/>
                  <a:pt x="10004" y="15213"/>
                  <a:pt x="10016" y="15238"/>
                </a:cubicBezTo>
                <a:cubicBezTo>
                  <a:pt x="9955" y="15409"/>
                  <a:pt x="9869" y="15567"/>
                  <a:pt x="9784" y="15739"/>
                </a:cubicBezTo>
                <a:cubicBezTo>
                  <a:pt x="9711" y="15910"/>
                  <a:pt x="9625" y="16069"/>
                  <a:pt x="9539" y="16240"/>
                </a:cubicBezTo>
                <a:cubicBezTo>
                  <a:pt x="9453" y="16412"/>
                  <a:pt x="9368" y="16570"/>
                  <a:pt x="9282" y="16741"/>
                </a:cubicBezTo>
                <a:cubicBezTo>
                  <a:pt x="9197" y="16901"/>
                  <a:pt x="9124" y="17072"/>
                  <a:pt x="9013" y="17230"/>
                </a:cubicBezTo>
                <a:cubicBezTo>
                  <a:pt x="8989" y="17206"/>
                  <a:pt x="8977" y="17194"/>
                  <a:pt x="8977" y="17181"/>
                </a:cubicBezTo>
                <a:cubicBezTo>
                  <a:pt x="8720" y="16656"/>
                  <a:pt x="8414" y="16167"/>
                  <a:pt x="8121" y="15665"/>
                </a:cubicBezTo>
                <a:cubicBezTo>
                  <a:pt x="7937" y="15347"/>
                  <a:pt x="7754" y="15018"/>
                  <a:pt x="7558" y="14700"/>
                </a:cubicBezTo>
                <a:cubicBezTo>
                  <a:pt x="7216" y="14113"/>
                  <a:pt x="6885" y="13526"/>
                  <a:pt x="6531" y="12963"/>
                </a:cubicBezTo>
                <a:cubicBezTo>
                  <a:pt x="6238" y="12474"/>
                  <a:pt x="5932" y="11997"/>
                  <a:pt x="5614" y="11532"/>
                </a:cubicBezTo>
                <a:cubicBezTo>
                  <a:pt x="5125" y="10798"/>
                  <a:pt x="4611" y="10089"/>
                  <a:pt x="4024" y="9417"/>
                </a:cubicBezTo>
                <a:cubicBezTo>
                  <a:pt x="3817" y="9184"/>
                  <a:pt x="3584" y="8939"/>
                  <a:pt x="3364" y="8708"/>
                </a:cubicBezTo>
                <a:cubicBezTo>
                  <a:pt x="3339" y="8670"/>
                  <a:pt x="3303" y="8646"/>
                  <a:pt x="3278" y="8622"/>
                </a:cubicBezTo>
                <a:cubicBezTo>
                  <a:pt x="3238" y="8593"/>
                  <a:pt x="3200" y="8580"/>
                  <a:pt x="3166" y="8580"/>
                </a:cubicBezTo>
                <a:cubicBezTo>
                  <a:pt x="3099" y="8580"/>
                  <a:pt x="3050" y="8634"/>
                  <a:pt x="3034" y="8732"/>
                </a:cubicBezTo>
                <a:cubicBezTo>
                  <a:pt x="3034" y="8805"/>
                  <a:pt x="3034" y="8879"/>
                  <a:pt x="3046" y="8952"/>
                </a:cubicBezTo>
                <a:cubicBezTo>
                  <a:pt x="3083" y="9111"/>
                  <a:pt x="3119" y="9257"/>
                  <a:pt x="3156" y="9404"/>
                </a:cubicBezTo>
                <a:cubicBezTo>
                  <a:pt x="3327" y="9979"/>
                  <a:pt x="3548" y="10542"/>
                  <a:pt x="3817" y="11067"/>
                </a:cubicBezTo>
                <a:cubicBezTo>
                  <a:pt x="3999" y="11422"/>
                  <a:pt x="4183" y="11765"/>
                  <a:pt x="4379" y="12107"/>
                </a:cubicBezTo>
                <a:cubicBezTo>
                  <a:pt x="4660" y="12596"/>
                  <a:pt x="4953" y="13085"/>
                  <a:pt x="5247" y="13575"/>
                </a:cubicBezTo>
                <a:cubicBezTo>
                  <a:pt x="5529" y="14039"/>
                  <a:pt x="5858" y="14467"/>
                  <a:pt x="6189" y="14895"/>
                </a:cubicBezTo>
                <a:cubicBezTo>
                  <a:pt x="6580" y="15409"/>
                  <a:pt x="6996" y="15885"/>
                  <a:pt x="7448" y="16350"/>
                </a:cubicBezTo>
                <a:cubicBezTo>
                  <a:pt x="7827" y="16717"/>
                  <a:pt x="8194" y="17084"/>
                  <a:pt x="8561" y="17463"/>
                </a:cubicBezTo>
                <a:cubicBezTo>
                  <a:pt x="8635" y="17537"/>
                  <a:pt x="8708" y="17597"/>
                  <a:pt x="8781" y="17671"/>
                </a:cubicBezTo>
                <a:cubicBezTo>
                  <a:pt x="8683" y="17891"/>
                  <a:pt x="8561" y="18099"/>
                  <a:pt x="8439" y="18295"/>
                </a:cubicBezTo>
                <a:cubicBezTo>
                  <a:pt x="8328" y="18502"/>
                  <a:pt x="8219" y="18698"/>
                  <a:pt x="8108" y="18906"/>
                </a:cubicBezTo>
                <a:cubicBezTo>
                  <a:pt x="7986" y="19102"/>
                  <a:pt x="7876" y="19309"/>
                  <a:pt x="7741" y="19529"/>
                </a:cubicBezTo>
                <a:cubicBezTo>
                  <a:pt x="7656" y="19432"/>
                  <a:pt x="7607" y="19334"/>
                  <a:pt x="7546" y="19236"/>
                </a:cubicBezTo>
                <a:cubicBezTo>
                  <a:pt x="7154" y="18588"/>
                  <a:pt x="6812" y="17915"/>
                  <a:pt x="6482" y="17243"/>
                </a:cubicBezTo>
                <a:cubicBezTo>
                  <a:pt x="6176" y="16643"/>
                  <a:pt x="5858" y="16045"/>
                  <a:pt x="5516" y="15469"/>
                </a:cubicBezTo>
                <a:cubicBezTo>
                  <a:pt x="5222" y="14956"/>
                  <a:pt x="4929" y="14455"/>
                  <a:pt x="4624" y="13953"/>
                </a:cubicBezTo>
                <a:cubicBezTo>
                  <a:pt x="4404" y="13575"/>
                  <a:pt x="4171" y="13208"/>
                  <a:pt x="3939" y="12841"/>
                </a:cubicBezTo>
                <a:cubicBezTo>
                  <a:pt x="3755" y="12535"/>
                  <a:pt x="3572" y="12229"/>
                  <a:pt x="3376" y="11936"/>
                </a:cubicBezTo>
                <a:cubicBezTo>
                  <a:pt x="3168" y="11618"/>
                  <a:pt x="2961" y="11312"/>
                  <a:pt x="2752" y="11007"/>
                </a:cubicBezTo>
                <a:cubicBezTo>
                  <a:pt x="2447" y="10566"/>
                  <a:pt x="2129" y="10151"/>
                  <a:pt x="1762" y="9759"/>
                </a:cubicBezTo>
                <a:cubicBezTo>
                  <a:pt x="1689" y="9673"/>
                  <a:pt x="1615" y="9600"/>
                  <a:pt x="1529" y="9515"/>
                </a:cubicBezTo>
                <a:cubicBezTo>
                  <a:pt x="1493" y="9490"/>
                  <a:pt x="1456" y="9466"/>
                  <a:pt x="1420" y="9453"/>
                </a:cubicBezTo>
                <a:cubicBezTo>
                  <a:pt x="1395" y="9444"/>
                  <a:pt x="1371" y="9439"/>
                  <a:pt x="1348" y="9439"/>
                </a:cubicBezTo>
                <a:cubicBezTo>
                  <a:pt x="1282" y="9439"/>
                  <a:pt x="1230" y="9478"/>
                  <a:pt x="1211" y="9551"/>
                </a:cubicBezTo>
                <a:cubicBezTo>
                  <a:pt x="1200" y="9613"/>
                  <a:pt x="1200" y="9673"/>
                  <a:pt x="1200" y="9735"/>
                </a:cubicBezTo>
                <a:cubicBezTo>
                  <a:pt x="1224" y="9893"/>
                  <a:pt x="1249" y="10040"/>
                  <a:pt x="1285" y="10199"/>
                </a:cubicBezTo>
                <a:cubicBezTo>
                  <a:pt x="1432" y="10774"/>
                  <a:pt x="1627" y="11349"/>
                  <a:pt x="1860" y="11899"/>
                </a:cubicBezTo>
                <a:cubicBezTo>
                  <a:pt x="2092" y="12437"/>
                  <a:pt x="2336" y="12975"/>
                  <a:pt x="2630" y="13488"/>
                </a:cubicBezTo>
                <a:cubicBezTo>
                  <a:pt x="2789" y="13770"/>
                  <a:pt x="2961" y="14051"/>
                  <a:pt x="3132" y="14333"/>
                </a:cubicBezTo>
                <a:cubicBezTo>
                  <a:pt x="3352" y="14700"/>
                  <a:pt x="3584" y="15054"/>
                  <a:pt x="3828" y="15409"/>
                </a:cubicBezTo>
                <a:lnTo>
                  <a:pt x="4195" y="15959"/>
                </a:lnTo>
                <a:cubicBezTo>
                  <a:pt x="4586" y="16472"/>
                  <a:pt x="4953" y="17010"/>
                  <a:pt x="5394" y="17488"/>
                </a:cubicBezTo>
                <a:cubicBezTo>
                  <a:pt x="5504" y="17610"/>
                  <a:pt x="5602" y="17732"/>
                  <a:pt x="5711" y="17855"/>
                </a:cubicBezTo>
                <a:cubicBezTo>
                  <a:pt x="6140" y="18393"/>
                  <a:pt x="6592" y="18906"/>
                  <a:pt x="7057" y="19407"/>
                </a:cubicBezTo>
                <a:cubicBezTo>
                  <a:pt x="7167" y="19542"/>
                  <a:pt x="7301" y="19664"/>
                  <a:pt x="7423" y="19787"/>
                </a:cubicBezTo>
                <a:cubicBezTo>
                  <a:pt x="7448" y="19811"/>
                  <a:pt x="7485" y="19847"/>
                  <a:pt x="7510" y="19884"/>
                </a:cubicBezTo>
                <a:cubicBezTo>
                  <a:pt x="7448" y="20056"/>
                  <a:pt x="7338" y="20202"/>
                  <a:pt x="7252" y="20349"/>
                </a:cubicBezTo>
                <a:cubicBezTo>
                  <a:pt x="7154" y="20508"/>
                  <a:pt x="7057" y="20654"/>
                  <a:pt x="6959" y="20814"/>
                </a:cubicBezTo>
                <a:cubicBezTo>
                  <a:pt x="6951" y="20815"/>
                  <a:pt x="6944" y="20816"/>
                  <a:pt x="6937" y="20816"/>
                </a:cubicBezTo>
                <a:cubicBezTo>
                  <a:pt x="6875" y="20816"/>
                  <a:pt x="6830" y="20773"/>
                  <a:pt x="6776" y="20740"/>
                </a:cubicBezTo>
                <a:cubicBezTo>
                  <a:pt x="6274" y="20459"/>
                  <a:pt x="5809" y="20154"/>
                  <a:pt x="5357" y="19811"/>
                </a:cubicBezTo>
                <a:cubicBezTo>
                  <a:pt x="4807" y="19383"/>
                  <a:pt x="4281" y="18931"/>
                  <a:pt x="3779" y="18453"/>
                </a:cubicBezTo>
                <a:cubicBezTo>
                  <a:pt x="3425" y="18111"/>
                  <a:pt x="3058" y="17768"/>
                  <a:pt x="2703" y="17426"/>
                </a:cubicBezTo>
                <a:cubicBezTo>
                  <a:pt x="2325" y="17047"/>
                  <a:pt x="1945" y="16681"/>
                  <a:pt x="1578" y="16289"/>
                </a:cubicBezTo>
                <a:cubicBezTo>
                  <a:pt x="1211" y="15910"/>
                  <a:pt x="808" y="15556"/>
                  <a:pt x="393" y="15225"/>
                </a:cubicBezTo>
                <a:cubicBezTo>
                  <a:pt x="331" y="15176"/>
                  <a:pt x="258" y="15140"/>
                  <a:pt x="197" y="15115"/>
                </a:cubicBezTo>
                <a:cubicBezTo>
                  <a:pt x="177" y="15108"/>
                  <a:pt x="159" y="15104"/>
                  <a:pt x="142" y="15104"/>
                </a:cubicBezTo>
                <a:cubicBezTo>
                  <a:pt x="75" y="15104"/>
                  <a:pt x="32" y="15157"/>
                  <a:pt x="13" y="15225"/>
                </a:cubicBezTo>
                <a:cubicBezTo>
                  <a:pt x="0" y="15311"/>
                  <a:pt x="13" y="15396"/>
                  <a:pt x="37" y="15482"/>
                </a:cubicBezTo>
                <a:cubicBezTo>
                  <a:pt x="99" y="15653"/>
                  <a:pt x="160" y="15812"/>
                  <a:pt x="233" y="15971"/>
                </a:cubicBezTo>
                <a:cubicBezTo>
                  <a:pt x="515" y="16583"/>
                  <a:pt x="906" y="17121"/>
                  <a:pt x="1371" y="17610"/>
                </a:cubicBezTo>
                <a:cubicBezTo>
                  <a:pt x="1884" y="18148"/>
                  <a:pt x="2447" y="18637"/>
                  <a:pt x="3058" y="19065"/>
                </a:cubicBezTo>
                <a:cubicBezTo>
                  <a:pt x="3523" y="19395"/>
                  <a:pt x="4024" y="19676"/>
                  <a:pt x="4526" y="19933"/>
                </a:cubicBezTo>
                <a:lnTo>
                  <a:pt x="6433" y="20850"/>
                </a:lnTo>
                <a:cubicBezTo>
                  <a:pt x="6556" y="20912"/>
                  <a:pt x="6678" y="20961"/>
                  <a:pt x="6800" y="21021"/>
                </a:cubicBezTo>
                <a:cubicBezTo>
                  <a:pt x="6812" y="21095"/>
                  <a:pt x="6751" y="21144"/>
                  <a:pt x="6714" y="21205"/>
                </a:cubicBezTo>
                <a:cubicBezTo>
                  <a:pt x="6336" y="21768"/>
                  <a:pt x="5969" y="22342"/>
                  <a:pt x="5577" y="22904"/>
                </a:cubicBezTo>
                <a:cubicBezTo>
                  <a:pt x="4868" y="23932"/>
                  <a:pt x="4146" y="24947"/>
                  <a:pt x="3437" y="25974"/>
                </a:cubicBezTo>
                <a:cubicBezTo>
                  <a:pt x="3303" y="26157"/>
                  <a:pt x="3168" y="26328"/>
                  <a:pt x="3034" y="26512"/>
                </a:cubicBezTo>
                <a:cubicBezTo>
                  <a:pt x="2948" y="26635"/>
                  <a:pt x="2923" y="26684"/>
                  <a:pt x="2923" y="26866"/>
                </a:cubicBezTo>
                <a:cubicBezTo>
                  <a:pt x="2961" y="26866"/>
                  <a:pt x="3009" y="26866"/>
                  <a:pt x="3046" y="26879"/>
                </a:cubicBezTo>
                <a:cubicBezTo>
                  <a:pt x="3057" y="26881"/>
                  <a:pt x="3067" y="26882"/>
                  <a:pt x="3076" y="26882"/>
                </a:cubicBezTo>
                <a:cubicBezTo>
                  <a:pt x="3120" y="26882"/>
                  <a:pt x="3150" y="26862"/>
                  <a:pt x="3181" y="26842"/>
                </a:cubicBezTo>
                <a:cubicBezTo>
                  <a:pt x="3266" y="26757"/>
                  <a:pt x="3364" y="26684"/>
                  <a:pt x="3437" y="26597"/>
                </a:cubicBezTo>
                <a:cubicBezTo>
                  <a:pt x="4146" y="25913"/>
                  <a:pt x="4782" y="25179"/>
                  <a:pt x="5406" y="24409"/>
                </a:cubicBezTo>
                <a:cubicBezTo>
                  <a:pt x="5920" y="23760"/>
                  <a:pt x="6445" y="23113"/>
                  <a:pt x="6923" y="22428"/>
                </a:cubicBezTo>
                <a:cubicBezTo>
                  <a:pt x="7020" y="22293"/>
                  <a:pt x="7106" y="22159"/>
                  <a:pt x="7216" y="22012"/>
                </a:cubicBezTo>
                <a:cubicBezTo>
                  <a:pt x="7241" y="22061"/>
                  <a:pt x="7265" y="22086"/>
                  <a:pt x="7277" y="22122"/>
                </a:cubicBezTo>
                <a:cubicBezTo>
                  <a:pt x="7510" y="22624"/>
                  <a:pt x="7754" y="23113"/>
                  <a:pt x="8035" y="23577"/>
                </a:cubicBezTo>
                <a:cubicBezTo>
                  <a:pt x="8304" y="24067"/>
                  <a:pt x="8635" y="24507"/>
                  <a:pt x="8977" y="24947"/>
                </a:cubicBezTo>
                <a:cubicBezTo>
                  <a:pt x="9307" y="25375"/>
                  <a:pt x="9649" y="25790"/>
                  <a:pt x="10016" y="26170"/>
                </a:cubicBezTo>
                <a:cubicBezTo>
                  <a:pt x="10347" y="26512"/>
                  <a:pt x="10701" y="26830"/>
                  <a:pt x="11056" y="27136"/>
                </a:cubicBezTo>
                <a:cubicBezTo>
                  <a:pt x="11276" y="27331"/>
                  <a:pt x="11496" y="27527"/>
                  <a:pt x="11728" y="27711"/>
                </a:cubicBezTo>
                <a:cubicBezTo>
                  <a:pt x="11826" y="27784"/>
                  <a:pt x="11924" y="27845"/>
                  <a:pt x="12021" y="27906"/>
                </a:cubicBezTo>
                <a:cubicBezTo>
                  <a:pt x="12095" y="27943"/>
                  <a:pt x="12168" y="27955"/>
                  <a:pt x="12241" y="27955"/>
                </a:cubicBezTo>
                <a:cubicBezTo>
                  <a:pt x="12328" y="27943"/>
                  <a:pt x="12388" y="27894"/>
                  <a:pt x="12413" y="27809"/>
                </a:cubicBezTo>
                <a:cubicBezTo>
                  <a:pt x="12425" y="27722"/>
                  <a:pt x="12413" y="27637"/>
                  <a:pt x="12388" y="27564"/>
                </a:cubicBezTo>
                <a:cubicBezTo>
                  <a:pt x="12328" y="27405"/>
                  <a:pt x="12266" y="27258"/>
                  <a:pt x="12193" y="27099"/>
                </a:cubicBezTo>
                <a:cubicBezTo>
                  <a:pt x="12034" y="26769"/>
                  <a:pt x="11838" y="26463"/>
                  <a:pt x="11630" y="26157"/>
                </a:cubicBezTo>
                <a:cubicBezTo>
                  <a:pt x="11203" y="25546"/>
                  <a:pt x="10762" y="24947"/>
                  <a:pt x="10309" y="24360"/>
                </a:cubicBezTo>
                <a:cubicBezTo>
                  <a:pt x="9760" y="23638"/>
                  <a:pt x="9124" y="22978"/>
                  <a:pt x="8414" y="22404"/>
                </a:cubicBezTo>
                <a:cubicBezTo>
                  <a:pt x="8121" y="22159"/>
                  <a:pt x="7827" y="21914"/>
                  <a:pt x="7521" y="21670"/>
                </a:cubicBezTo>
                <a:cubicBezTo>
                  <a:pt x="7510" y="21657"/>
                  <a:pt x="7497" y="21633"/>
                  <a:pt x="7497" y="21621"/>
                </a:cubicBezTo>
                <a:cubicBezTo>
                  <a:pt x="7558" y="21474"/>
                  <a:pt x="7730" y="21192"/>
                  <a:pt x="7827" y="21083"/>
                </a:cubicBezTo>
                <a:cubicBezTo>
                  <a:pt x="7876" y="21107"/>
                  <a:pt x="7913" y="21132"/>
                  <a:pt x="7962" y="21156"/>
                </a:cubicBezTo>
                <a:cubicBezTo>
                  <a:pt x="8097" y="21241"/>
                  <a:pt x="8243" y="21339"/>
                  <a:pt x="8390" y="21413"/>
                </a:cubicBezTo>
                <a:cubicBezTo>
                  <a:pt x="8781" y="21621"/>
                  <a:pt x="9160" y="21817"/>
                  <a:pt x="9564" y="22012"/>
                </a:cubicBezTo>
                <a:cubicBezTo>
                  <a:pt x="10738" y="22575"/>
                  <a:pt x="11985" y="22917"/>
                  <a:pt x="13293" y="23027"/>
                </a:cubicBezTo>
                <a:cubicBezTo>
                  <a:pt x="13761" y="23064"/>
                  <a:pt x="14227" y="23083"/>
                  <a:pt x="14693" y="23083"/>
                </a:cubicBezTo>
                <a:cubicBezTo>
                  <a:pt x="15457" y="23083"/>
                  <a:pt x="16219" y="23031"/>
                  <a:pt x="16986" y="22917"/>
                </a:cubicBezTo>
                <a:cubicBezTo>
                  <a:pt x="17146" y="22904"/>
                  <a:pt x="17317" y="22868"/>
                  <a:pt x="17475" y="22831"/>
                </a:cubicBezTo>
                <a:cubicBezTo>
                  <a:pt x="17573" y="22819"/>
                  <a:pt x="17659" y="22782"/>
                  <a:pt x="17744" y="22746"/>
                </a:cubicBezTo>
                <a:cubicBezTo>
                  <a:pt x="17781" y="22733"/>
                  <a:pt x="17830" y="22709"/>
                  <a:pt x="17855" y="22684"/>
                </a:cubicBezTo>
                <a:cubicBezTo>
                  <a:pt x="17928" y="22624"/>
                  <a:pt x="17940" y="22526"/>
                  <a:pt x="17879" y="22452"/>
                </a:cubicBezTo>
                <a:cubicBezTo>
                  <a:pt x="17842" y="22404"/>
                  <a:pt x="17793" y="22355"/>
                  <a:pt x="17744" y="22330"/>
                </a:cubicBezTo>
                <a:cubicBezTo>
                  <a:pt x="17659" y="22281"/>
                  <a:pt x="17573" y="22244"/>
                  <a:pt x="17488" y="22220"/>
                </a:cubicBezTo>
                <a:cubicBezTo>
                  <a:pt x="17121" y="22086"/>
                  <a:pt x="16742" y="21988"/>
                  <a:pt x="16363" y="21914"/>
                </a:cubicBezTo>
                <a:cubicBezTo>
                  <a:pt x="15396" y="21731"/>
                  <a:pt x="14418" y="21535"/>
                  <a:pt x="13440" y="21364"/>
                </a:cubicBezTo>
                <a:cubicBezTo>
                  <a:pt x="12511" y="21192"/>
                  <a:pt x="11569" y="21021"/>
                  <a:pt x="10627" y="20863"/>
                </a:cubicBezTo>
                <a:cubicBezTo>
                  <a:pt x="9943" y="20740"/>
                  <a:pt x="9246" y="20654"/>
                  <a:pt x="8548" y="20594"/>
                </a:cubicBezTo>
                <a:cubicBezTo>
                  <a:pt x="8414" y="20581"/>
                  <a:pt x="8292" y="20569"/>
                  <a:pt x="8157" y="20557"/>
                </a:cubicBezTo>
                <a:cubicBezTo>
                  <a:pt x="8206" y="20423"/>
                  <a:pt x="8512" y="19872"/>
                  <a:pt x="8635" y="19713"/>
                </a:cubicBezTo>
                <a:cubicBezTo>
                  <a:pt x="8671" y="19725"/>
                  <a:pt x="8720" y="19725"/>
                  <a:pt x="8757" y="19738"/>
                </a:cubicBezTo>
                <a:cubicBezTo>
                  <a:pt x="9429" y="19921"/>
                  <a:pt x="10102" y="20019"/>
                  <a:pt x="10787" y="20056"/>
                </a:cubicBezTo>
                <a:cubicBezTo>
                  <a:pt x="11191" y="20083"/>
                  <a:pt x="11595" y="20097"/>
                  <a:pt x="11997" y="20097"/>
                </a:cubicBezTo>
                <a:cubicBezTo>
                  <a:pt x="12871" y="20097"/>
                  <a:pt x="13739" y="20028"/>
                  <a:pt x="14602" y="19860"/>
                </a:cubicBezTo>
                <a:cubicBezTo>
                  <a:pt x="15641" y="19664"/>
                  <a:pt x="16656" y="19383"/>
                  <a:pt x="17646" y="19028"/>
                </a:cubicBezTo>
                <a:cubicBezTo>
                  <a:pt x="18233" y="18808"/>
                  <a:pt x="18809" y="18576"/>
                  <a:pt x="19371" y="18295"/>
                </a:cubicBezTo>
                <a:cubicBezTo>
                  <a:pt x="19836" y="18050"/>
                  <a:pt x="20301" y="17781"/>
                  <a:pt x="20728" y="17475"/>
                </a:cubicBezTo>
                <a:cubicBezTo>
                  <a:pt x="20985" y="17292"/>
                  <a:pt x="21254" y="17096"/>
                  <a:pt x="21511" y="16901"/>
                </a:cubicBezTo>
                <a:cubicBezTo>
                  <a:pt x="21548" y="16864"/>
                  <a:pt x="21597" y="16827"/>
                  <a:pt x="21633" y="16790"/>
                </a:cubicBezTo>
                <a:cubicBezTo>
                  <a:pt x="21695" y="16705"/>
                  <a:pt x="21670" y="16607"/>
                  <a:pt x="21572" y="16570"/>
                </a:cubicBezTo>
                <a:cubicBezTo>
                  <a:pt x="21523" y="16558"/>
                  <a:pt x="21462" y="16546"/>
                  <a:pt x="21413" y="16546"/>
                </a:cubicBezTo>
                <a:cubicBezTo>
                  <a:pt x="21279" y="16546"/>
                  <a:pt x="21157" y="16558"/>
                  <a:pt x="21022" y="16570"/>
                </a:cubicBezTo>
                <a:cubicBezTo>
                  <a:pt x="20190" y="16656"/>
                  <a:pt x="19383" y="16827"/>
                  <a:pt x="18576" y="17035"/>
                </a:cubicBezTo>
                <a:cubicBezTo>
                  <a:pt x="17610" y="17279"/>
                  <a:pt x="16656" y="17548"/>
                  <a:pt x="15690" y="17793"/>
                </a:cubicBezTo>
                <a:cubicBezTo>
                  <a:pt x="14773" y="18050"/>
                  <a:pt x="13844" y="18282"/>
                  <a:pt x="12915" y="18466"/>
                </a:cubicBezTo>
                <a:cubicBezTo>
                  <a:pt x="11912" y="18673"/>
                  <a:pt x="10934" y="18906"/>
                  <a:pt x="9943" y="19163"/>
                </a:cubicBezTo>
                <a:lnTo>
                  <a:pt x="8915" y="19420"/>
                </a:lnTo>
                <a:cubicBezTo>
                  <a:pt x="8879" y="19432"/>
                  <a:pt x="8842" y="19432"/>
                  <a:pt x="8781" y="19444"/>
                </a:cubicBezTo>
                <a:cubicBezTo>
                  <a:pt x="8964" y="19102"/>
                  <a:pt x="9135" y="18784"/>
                  <a:pt x="9295" y="18466"/>
                </a:cubicBezTo>
                <a:cubicBezTo>
                  <a:pt x="9466" y="18148"/>
                  <a:pt x="9625" y="17817"/>
                  <a:pt x="9784" y="17499"/>
                </a:cubicBezTo>
                <a:cubicBezTo>
                  <a:pt x="9943" y="17170"/>
                  <a:pt x="10089" y="16852"/>
                  <a:pt x="10249" y="16521"/>
                </a:cubicBezTo>
                <a:cubicBezTo>
                  <a:pt x="10266" y="16515"/>
                  <a:pt x="10283" y="16513"/>
                  <a:pt x="10299" y="16513"/>
                </a:cubicBezTo>
                <a:cubicBezTo>
                  <a:pt x="10352" y="16513"/>
                  <a:pt x="10400" y="16537"/>
                  <a:pt x="10456" y="16546"/>
                </a:cubicBezTo>
                <a:cubicBezTo>
                  <a:pt x="10836" y="16619"/>
                  <a:pt x="11227" y="16692"/>
                  <a:pt x="11606" y="16754"/>
                </a:cubicBezTo>
                <a:cubicBezTo>
                  <a:pt x="12160" y="16852"/>
                  <a:pt x="12714" y="16891"/>
                  <a:pt x="13268" y="16891"/>
                </a:cubicBezTo>
                <a:cubicBezTo>
                  <a:pt x="13472" y="16891"/>
                  <a:pt x="13676" y="16886"/>
                  <a:pt x="13880" y="16876"/>
                </a:cubicBezTo>
                <a:cubicBezTo>
                  <a:pt x="14125" y="16852"/>
                  <a:pt x="14369" y="16839"/>
                  <a:pt x="14614" y="16827"/>
                </a:cubicBezTo>
                <a:cubicBezTo>
                  <a:pt x="16008" y="16754"/>
                  <a:pt x="17353" y="16412"/>
                  <a:pt x="18662" y="15910"/>
                </a:cubicBezTo>
                <a:cubicBezTo>
                  <a:pt x="19347" y="15641"/>
                  <a:pt x="20007" y="15298"/>
                  <a:pt x="20643" y="14907"/>
                </a:cubicBezTo>
                <a:cubicBezTo>
                  <a:pt x="21144" y="14602"/>
                  <a:pt x="21633" y="14259"/>
                  <a:pt x="22086" y="13880"/>
                </a:cubicBezTo>
                <a:cubicBezTo>
                  <a:pt x="22159" y="13831"/>
                  <a:pt x="22220" y="13770"/>
                  <a:pt x="22269" y="13697"/>
                </a:cubicBezTo>
                <a:cubicBezTo>
                  <a:pt x="22342" y="13611"/>
                  <a:pt x="22306" y="13513"/>
                  <a:pt x="22208" y="13464"/>
                </a:cubicBezTo>
                <a:cubicBezTo>
                  <a:pt x="22159" y="13440"/>
                  <a:pt x="22098" y="13415"/>
                  <a:pt x="22037" y="13415"/>
                </a:cubicBezTo>
                <a:cubicBezTo>
                  <a:pt x="21878" y="13403"/>
                  <a:pt x="21706" y="13403"/>
                  <a:pt x="21548" y="13403"/>
                </a:cubicBezTo>
                <a:cubicBezTo>
                  <a:pt x="21205" y="13428"/>
                  <a:pt x="20863" y="13488"/>
                  <a:pt x="20532" y="13550"/>
                </a:cubicBezTo>
                <a:cubicBezTo>
                  <a:pt x="20080" y="13635"/>
                  <a:pt x="19652" y="13758"/>
                  <a:pt x="19212" y="13893"/>
                </a:cubicBezTo>
                <a:cubicBezTo>
                  <a:pt x="17757" y="14320"/>
                  <a:pt x="16314" y="14749"/>
                  <a:pt x="14858" y="15176"/>
                </a:cubicBezTo>
                <a:cubicBezTo>
                  <a:pt x="13599" y="15531"/>
                  <a:pt x="12339" y="15861"/>
                  <a:pt x="11080" y="16143"/>
                </a:cubicBezTo>
                <a:cubicBezTo>
                  <a:pt x="10909" y="16191"/>
                  <a:pt x="10738" y="16228"/>
                  <a:pt x="10567" y="16277"/>
                </a:cubicBezTo>
                <a:cubicBezTo>
                  <a:pt x="10529" y="16284"/>
                  <a:pt x="10492" y="16296"/>
                  <a:pt x="10450" y="16296"/>
                </a:cubicBezTo>
                <a:cubicBezTo>
                  <a:pt x="10422" y="16296"/>
                  <a:pt x="10392" y="16291"/>
                  <a:pt x="10358" y="16277"/>
                </a:cubicBezTo>
                <a:cubicBezTo>
                  <a:pt x="10603" y="15714"/>
                  <a:pt x="10836" y="15164"/>
                  <a:pt x="11068" y="14602"/>
                </a:cubicBezTo>
                <a:cubicBezTo>
                  <a:pt x="11092" y="14602"/>
                  <a:pt x="11129" y="14589"/>
                  <a:pt x="11154" y="14589"/>
                </a:cubicBezTo>
                <a:cubicBezTo>
                  <a:pt x="11961" y="14540"/>
                  <a:pt x="12743" y="14333"/>
                  <a:pt x="13502" y="14088"/>
                </a:cubicBezTo>
                <a:cubicBezTo>
                  <a:pt x="14614" y="13721"/>
                  <a:pt x="15690" y="13306"/>
                  <a:pt x="16730" y="12792"/>
                </a:cubicBezTo>
                <a:cubicBezTo>
                  <a:pt x="17280" y="12510"/>
                  <a:pt x="17830" y="12229"/>
                  <a:pt x="18344" y="11887"/>
                </a:cubicBezTo>
                <a:cubicBezTo>
                  <a:pt x="18907" y="11520"/>
                  <a:pt x="19432" y="11116"/>
                  <a:pt x="19921" y="10651"/>
                </a:cubicBezTo>
                <a:cubicBezTo>
                  <a:pt x="20166" y="10420"/>
                  <a:pt x="20423" y="10175"/>
                  <a:pt x="20655" y="9906"/>
                </a:cubicBezTo>
                <a:cubicBezTo>
                  <a:pt x="20716" y="9833"/>
                  <a:pt x="20777" y="9759"/>
                  <a:pt x="20839" y="9673"/>
                </a:cubicBezTo>
                <a:cubicBezTo>
                  <a:pt x="20863" y="9637"/>
                  <a:pt x="20875" y="9600"/>
                  <a:pt x="20899" y="9564"/>
                </a:cubicBezTo>
                <a:cubicBezTo>
                  <a:pt x="20912" y="9490"/>
                  <a:pt x="20875" y="9429"/>
                  <a:pt x="20814" y="9417"/>
                </a:cubicBezTo>
                <a:cubicBezTo>
                  <a:pt x="20783" y="9411"/>
                  <a:pt x="20753" y="9407"/>
                  <a:pt x="20724" y="9407"/>
                </a:cubicBezTo>
                <a:cubicBezTo>
                  <a:pt x="20695" y="9407"/>
                  <a:pt x="20667" y="9411"/>
                  <a:pt x="20643" y="9417"/>
                </a:cubicBezTo>
                <a:cubicBezTo>
                  <a:pt x="20508" y="9453"/>
                  <a:pt x="20361" y="9490"/>
                  <a:pt x="20227" y="9539"/>
                </a:cubicBezTo>
                <a:cubicBezTo>
                  <a:pt x="19603" y="9759"/>
                  <a:pt x="18992" y="10040"/>
                  <a:pt x="18380" y="10346"/>
                </a:cubicBezTo>
                <a:cubicBezTo>
                  <a:pt x="17695" y="10676"/>
                  <a:pt x="16999" y="11018"/>
                  <a:pt x="16301" y="11361"/>
                </a:cubicBezTo>
                <a:cubicBezTo>
                  <a:pt x="15812" y="11605"/>
                  <a:pt x="15323" y="11874"/>
                  <a:pt x="14834" y="12132"/>
                </a:cubicBezTo>
                <a:cubicBezTo>
                  <a:pt x="14100" y="12523"/>
                  <a:pt x="13379" y="12914"/>
                  <a:pt x="12646" y="13317"/>
                </a:cubicBezTo>
                <a:cubicBezTo>
                  <a:pt x="12217" y="13550"/>
                  <a:pt x="11801" y="13795"/>
                  <a:pt x="11374" y="14027"/>
                </a:cubicBezTo>
                <a:cubicBezTo>
                  <a:pt x="11349" y="14039"/>
                  <a:pt x="11337" y="14051"/>
                  <a:pt x="11312" y="14064"/>
                </a:cubicBezTo>
                <a:cubicBezTo>
                  <a:pt x="11276" y="14039"/>
                  <a:pt x="11300" y="14002"/>
                  <a:pt x="11300" y="13978"/>
                </a:cubicBezTo>
                <a:cubicBezTo>
                  <a:pt x="11447" y="13537"/>
                  <a:pt x="11594" y="13097"/>
                  <a:pt x="11728" y="12657"/>
                </a:cubicBezTo>
                <a:cubicBezTo>
                  <a:pt x="11752" y="12584"/>
                  <a:pt x="11801" y="12535"/>
                  <a:pt x="11875" y="12498"/>
                </a:cubicBezTo>
                <a:cubicBezTo>
                  <a:pt x="12230" y="12290"/>
                  <a:pt x="12621" y="12119"/>
                  <a:pt x="13000" y="11923"/>
                </a:cubicBezTo>
                <a:cubicBezTo>
                  <a:pt x="13306" y="11776"/>
                  <a:pt x="13599" y="11594"/>
                  <a:pt x="13893" y="11410"/>
                </a:cubicBezTo>
                <a:cubicBezTo>
                  <a:pt x="14406" y="11067"/>
                  <a:pt x="14896" y="10700"/>
                  <a:pt x="15372" y="10297"/>
                </a:cubicBezTo>
                <a:cubicBezTo>
                  <a:pt x="15947" y="9820"/>
                  <a:pt x="16497" y="9319"/>
                  <a:pt x="16999" y="8757"/>
                </a:cubicBezTo>
                <a:cubicBezTo>
                  <a:pt x="17708" y="7937"/>
                  <a:pt x="18356" y="7069"/>
                  <a:pt x="18845" y="6091"/>
                </a:cubicBezTo>
                <a:cubicBezTo>
                  <a:pt x="18943" y="5882"/>
                  <a:pt x="19041" y="5675"/>
                  <a:pt x="19127" y="5467"/>
                </a:cubicBezTo>
                <a:cubicBezTo>
                  <a:pt x="19151" y="5430"/>
                  <a:pt x="19163" y="5393"/>
                  <a:pt x="19163" y="5357"/>
                </a:cubicBezTo>
                <a:cubicBezTo>
                  <a:pt x="19184" y="5274"/>
                  <a:pt x="19134" y="5217"/>
                  <a:pt x="19066" y="5217"/>
                </a:cubicBezTo>
                <a:cubicBezTo>
                  <a:pt x="19054" y="5217"/>
                  <a:pt x="19041" y="5218"/>
                  <a:pt x="19029" y="5222"/>
                </a:cubicBezTo>
                <a:cubicBezTo>
                  <a:pt x="18980" y="5246"/>
                  <a:pt x="18943" y="5259"/>
                  <a:pt x="18907" y="5284"/>
                </a:cubicBezTo>
                <a:cubicBezTo>
                  <a:pt x="18882" y="5295"/>
                  <a:pt x="18858" y="5320"/>
                  <a:pt x="18833" y="5333"/>
                </a:cubicBezTo>
                <a:cubicBezTo>
                  <a:pt x="18331" y="5724"/>
                  <a:pt x="17818" y="6102"/>
                  <a:pt x="17353" y="6543"/>
                </a:cubicBezTo>
                <a:cubicBezTo>
                  <a:pt x="17048" y="6836"/>
                  <a:pt x="16730" y="7118"/>
                  <a:pt x="16424" y="7411"/>
                </a:cubicBezTo>
                <a:lnTo>
                  <a:pt x="15396" y="8401"/>
                </a:lnTo>
                <a:cubicBezTo>
                  <a:pt x="15189" y="8597"/>
                  <a:pt x="14981" y="8805"/>
                  <a:pt x="14773" y="9013"/>
                </a:cubicBezTo>
                <a:lnTo>
                  <a:pt x="14223" y="9564"/>
                </a:lnTo>
                <a:cubicBezTo>
                  <a:pt x="14040" y="9759"/>
                  <a:pt x="13856" y="9942"/>
                  <a:pt x="13673" y="10126"/>
                </a:cubicBezTo>
                <a:cubicBezTo>
                  <a:pt x="13415" y="10382"/>
                  <a:pt x="13171" y="10640"/>
                  <a:pt x="12926" y="10896"/>
                </a:cubicBezTo>
                <a:cubicBezTo>
                  <a:pt x="12706" y="11104"/>
                  <a:pt x="12499" y="11325"/>
                  <a:pt x="12279" y="11532"/>
                </a:cubicBezTo>
                <a:lnTo>
                  <a:pt x="11997" y="11814"/>
                </a:lnTo>
                <a:cubicBezTo>
                  <a:pt x="11961" y="11776"/>
                  <a:pt x="11972" y="11752"/>
                  <a:pt x="11985" y="11716"/>
                </a:cubicBezTo>
                <a:cubicBezTo>
                  <a:pt x="12010" y="11581"/>
                  <a:pt x="12034" y="11434"/>
                  <a:pt x="12070" y="11300"/>
                </a:cubicBezTo>
                <a:cubicBezTo>
                  <a:pt x="12095" y="11227"/>
                  <a:pt x="12119" y="11153"/>
                  <a:pt x="12144" y="11092"/>
                </a:cubicBezTo>
                <a:cubicBezTo>
                  <a:pt x="12217" y="10909"/>
                  <a:pt x="12290" y="10713"/>
                  <a:pt x="12376" y="10529"/>
                </a:cubicBezTo>
                <a:cubicBezTo>
                  <a:pt x="12768" y="9613"/>
                  <a:pt x="13086" y="8670"/>
                  <a:pt x="13355" y="7705"/>
                </a:cubicBezTo>
                <a:cubicBezTo>
                  <a:pt x="13697" y="6458"/>
                  <a:pt x="13893" y="5186"/>
                  <a:pt x="13868" y="3890"/>
                </a:cubicBezTo>
                <a:cubicBezTo>
                  <a:pt x="13856" y="2716"/>
                  <a:pt x="13673" y="1578"/>
                  <a:pt x="13269" y="477"/>
                </a:cubicBezTo>
                <a:cubicBezTo>
                  <a:pt x="13220" y="368"/>
                  <a:pt x="13184" y="245"/>
                  <a:pt x="13135" y="135"/>
                </a:cubicBezTo>
                <a:cubicBezTo>
                  <a:pt x="13122" y="99"/>
                  <a:pt x="13110" y="62"/>
                  <a:pt x="13086" y="37"/>
                </a:cubicBezTo>
                <a:cubicBezTo>
                  <a:pt x="13067" y="13"/>
                  <a:pt x="13037" y="0"/>
                  <a:pt x="13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3"/>
          <p:cNvSpPr txBox="1">
            <a:spLocks noGrp="1"/>
          </p:cNvSpPr>
          <p:nvPr>
            <p:ph type="subTitle" idx="1"/>
          </p:nvPr>
        </p:nvSpPr>
        <p:spPr>
          <a:xfrm>
            <a:off x="937625" y="314000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3"/>
          <p:cNvSpPr txBox="1">
            <a:spLocks noGrp="1"/>
          </p:cNvSpPr>
          <p:nvPr>
            <p:ph type="subTitle" idx="2"/>
          </p:nvPr>
        </p:nvSpPr>
        <p:spPr>
          <a:xfrm>
            <a:off x="3484348" y="314000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3"/>
          <p:cNvSpPr txBox="1">
            <a:spLocks noGrp="1"/>
          </p:cNvSpPr>
          <p:nvPr>
            <p:ph type="subTitle" idx="3"/>
          </p:nvPr>
        </p:nvSpPr>
        <p:spPr>
          <a:xfrm>
            <a:off x="6031075" y="3140003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subTitle" idx="4"/>
          </p:nvPr>
        </p:nvSpPr>
        <p:spPr>
          <a:xfrm>
            <a:off x="937625" y="268542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3" name="Google Shape;203;p23"/>
          <p:cNvSpPr txBox="1">
            <a:spLocks noGrp="1"/>
          </p:cNvSpPr>
          <p:nvPr>
            <p:ph type="subTitle" idx="5"/>
          </p:nvPr>
        </p:nvSpPr>
        <p:spPr>
          <a:xfrm>
            <a:off x="3484348" y="268542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4" name="Google Shape;204;p23"/>
          <p:cNvSpPr txBox="1">
            <a:spLocks noGrp="1"/>
          </p:cNvSpPr>
          <p:nvPr>
            <p:ph type="subTitle" idx="6"/>
          </p:nvPr>
        </p:nvSpPr>
        <p:spPr>
          <a:xfrm>
            <a:off x="6031075" y="268542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5" name="Google Shape;205;p23"/>
          <p:cNvSpPr/>
          <p:nvPr/>
        </p:nvSpPr>
        <p:spPr>
          <a:xfrm>
            <a:off x="8292550" y="733859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23"/>
          <p:cNvGrpSpPr/>
          <p:nvPr/>
        </p:nvGrpSpPr>
        <p:grpSpPr>
          <a:xfrm>
            <a:off x="-722481" y="2364715"/>
            <a:ext cx="3182678" cy="3926989"/>
            <a:chOff x="-619506" y="2017190"/>
            <a:chExt cx="3182678" cy="3926989"/>
          </a:xfrm>
        </p:grpSpPr>
        <p:sp>
          <p:nvSpPr>
            <p:cNvPr id="207" name="Google Shape;207;p23"/>
            <p:cNvSpPr/>
            <p:nvPr/>
          </p:nvSpPr>
          <p:spPr>
            <a:xfrm>
              <a:off x="991560" y="4198475"/>
              <a:ext cx="1571611" cy="1494658"/>
            </a:xfrm>
            <a:custGeom>
              <a:avLst/>
              <a:gdLst/>
              <a:ahLst/>
              <a:cxnLst/>
              <a:rect l="l" t="t" r="r" b="b"/>
              <a:pathLst>
                <a:path w="26366" h="25075" extrusionOk="0">
                  <a:moveTo>
                    <a:pt x="11398" y="17611"/>
                  </a:moveTo>
                  <a:cubicBezTo>
                    <a:pt x="11411" y="17624"/>
                    <a:pt x="11422" y="17624"/>
                    <a:pt x="11435" y="17624"/>
                  </a:cubicBezTo>
                  <a:cubicBezTo>
                    <a:pt x="11411" y="17636"/>
                    <a:pt x="11398" y="17648"/>
                    <a:pt x="11386" y="17660"/>
                  </a:cubicBezTo>
                  <a:cubicBezTo>
                    <a:pt x="11386" y="17648"/>
                    <a:pt x="11373" y="17636"/>
                    <a:pt x="11373" y="17636"/>
                  </a:cubicBezTo>
                  <a:lnTo>
                    <a:pt x="11398" y="17611"/>
                  </a:lnTo>
                  <a:close/>
                  <a:moveTo>
                    <a:pt x="11533" y="18994"/>
                  </a:moveTo>
                  <a:lnTo>
                    <a:pt x="11533" y="18994"/>
                  </a:lnTo>
                  <a:cubicBezTo>
                    <a:pt x="11520" y="19018"/>
                    <a:pt x="11520" y="19030"/>
                    <a:pt x="11508" y="19054"/>
                  </a:cubicBezTo>
                  <a:cubicBezTo>
                    <a:pt x="11471" y="19079"/>
                    <a:pt x="11435" y="19103"/>
                    <a:pt x="11411" y="19128"/>
                  </a:cubicBezTo>
                  <a:cubicBezTo>
                    <a:pt x="11435" y="19091"/>
                    <a:pt x="11459" y="19067"/>
                    <a:pt x="11484" y="19030"/>
                  </a:cubicBezTo>
                  <a:cubicBezTo>
                    <a:pt x="11496" y="19018"/>
                    <a:pt x="11520" y="19005"/>
                    <a:pt x="11533" y="18994"/>
                  </a:cubicBezTo>
                  <a:close/>
                  <a:moveTo>
                    <a:pt x="5635" y="1"/>
                  </a:moveTo>
                  <a:cubicBezTo>
                    <a:pt x="5548" y="1"/>
                    <a:pt x="5463" y="31"/>
                    <a:pt x="5381" y="100"/>
                  </a:cubicBezTo>
                  <a:cubicBezTo>
                    <a:pt x="5394" y="222"/>
                    <a:pt x="5406" y="345"/>
                    <a:pt x="5430" y="467"/>
                  </a:cubicBezTo>
                  <a:cubicBezTo>
                    <a:pt x="5577" y="1018"/>
                    <a:pt x="5737" y="1556"/>
                    <a:pt x="5871" y="2105"/>
                  </a:cubicBezTo>
                  <a:cubicBezTo>
                    <a:pt x="6188" y="3341"/>
                    <a:pt x="6653" y="4527"/>
                    <a:pt x="7142" y="5713"/>
                  </a:cubicBezTo>
                  <a:cubicBezTo>
                    <a:pt x="7362" y="6214"/>
                    <a:pt x="7644" y="6703"/>
                    <a:pt x="7876" y="7205"/>
                  </a:cubicBezTo>
                  <a:cubicBezTo>
                    <a:pt x="8341" y="8159"/>
                    <a:pt x="8781" y="9113"/>
                    <a:pt x="9234" y="10067"/>
                  </a:cubicBezTo>
                  <a:cubicBezTo>
                    <a:pt x="9430" y="10470"/>
                    <a:pt x="9723" y="10837"/>
                    <a:pt x="9808" y="11290"/>
                  </a:cubicBezTo>
                  <a:cubicBezTo>
                    <a:pt x="9845" y="11350"/>
                    <a:pt x="9881" y="11412"/>
                    <a:pt x="9906" y="11473"/>
                  </a:cubicBezTo>
                  <a:cubicBezTo>
                    <a:pt x="10151" y="11619"/>
                    <a:pt x="10237" y="11864"/>
                    <a:pt x="10224" y="12182"/>
                  </a:cubicBezTo>
                  <a:cubicBezTo>
                    <a:pt x="10077" y="11937"/>
                    <a:pt x="9943" y="11705"/>
                    <a:pt x="9796" y="11473"/>
                  </a:cubicBezTo>
                  <a:cubicBezTo>
                    <a:pt x="9784" y="11424"/>
                    <a:pt x="9772" y="11375"/>
                    <a:pt x="9747" y="11338"/>
                  </a:cubicBezTo>
                  <a:cubicBezTo>
                    <a:pt x="9564" y="11290"/>
                    <a:pt x="9503" y="11130"/>
                    <a:pt x="9405" y="10983"/>
                  </a:cubicBezTo>
                  <a:cubicBezTo>
                    <a:pt x="9025" y="10445"/>
                    <a:pt x="8647" y="9907"/>
                    <a:pt x="8243" y="9382"/>
                  </a:cubicBezTo>
                  <a:cubicBezTo>
                    <a:pt x="7889" y="8917"/>
                    <a:pt x="7497" y="8464"/>
                    <a:pt x="7131" y="8012"/>
                  </a:cubicBezTo>
                  <a:cubicBezTo>
                    <a:pt x="6555" y="7279"/>
                    <a:pt x="5993" y="6532"/>
                    <a:pt x="5406" y="5823"/>
                  </a:cubicBezTo>
                  <a:cubicBezTo>
                    <a:pt x="4525" y="4771"/>
                    <a:pt x="3621" y="3732"/>
                    <a:pt x="2704" y="2692"/>
                  </a:cubicBezTo>
                  <a:cubicBezTo>
                    <a:pt x="2324" y="2265"/>
                    <a:pt x="1909" y="1874"/>
                    <a:pt x="1505" y="1482"/>
                  </a:cubicBezTo>
                  <a:cubicBezTo>
                    <a:pt x="1431" y="1408"/>
                    <a:pt x="1335" y="1345"/>
                    <a:pt x="1232" y="1345"/>
                  </a:cubicBezTo>
                  <a:cubicBezTo>
                    <a:pt x="1182" y="1345"/>
                    <a:pt x="1129" y="1360"/>
                    <a:pt x="1077" y="1396"/>
                  </a:cubicBezTo>
                  <a:cubicBezTo>
                    <a:pt x="930" y="1482"/>
                    <a:pt x="955" y="1629"/>
                    <a:pt x="992" y="1776"/>
                  </a:cubicBezTo>
                  <a:cubicBezTo>
                    <a:pt x="1322" y="2913"/>
                    <a:pt x="1737" y="4013"/>
                    <a:pt x="2337" y="5040"/>
                  </a:cubicBezTo>
                  <a:cubicBezTo>
                    <a:pt x="2862" y="5970"/>
                    <a:pt x="3400" y="6887"/>
                    <a:pt x="4012" y="7768"/>
                  </a:cubicBezTo>
                  <a:cubicBezTo>
                    <a:pt x="4318" y="8195"/>
                    <a:pt x="4672" y="8599"/>
                    <a:pt x="4978" y="9027"/>
                  </a:cubicBezTo>
                  <a:cubicBezTo>
                    <a:pt x="5590" y="9920"/>
                    <a:pt x="6237" y="10788"/>
                    <a:pt x="6971" y="11583"/>
                  </a:cubicBezTo>
                  <a:cubicBezTo>
                    <a:pt x="7766" y="12415"/>
                    <a:pt x="8561" y="13246"/>
                    <a:pt x="9430" y="14004"/>
                  </a:cubicBezTo>
                  <a:cubicBezTo>
                    <a:pt x="9552" y="14102"/>
                    <a:pt x="9699" y="14163"/>
                    <a:pt x="9723" y="14347"/>
                  </a:cubicBezTo>
                  <a:cubicBezTo>
                    <a:pt x="9747" y="14358"/>
                    <a:pt x="9796" y="14383"/>
                    <a:pt x="9747" y="14420"/>
                  </a:cubicBezTo>
                  <a:cubicBezTo>
                    <a:pt x="9735" y="14420"/>
                    <a:pt x="9710" y="14396"/>
                    <a:pt x="9699" y="14383"/>
                  </a:cubicBezTo>
                  <a:cubicBezTo>
                    <a:pt x="8598" y="13723"/>
                    <a:pt x="7509" y="13050"/>
                    <a:pt x="6409" y="12402"/>
                  </a:cubicBezTo>
                  <a:cubicBezTo>
                    <a:pt x="5210" y="11705"/>
                    <a:pt x="4012" y="10996"/>
                    <a:pt x="2789" y="10336"/>
                  </a:cubicBezTo>
                  <a:cubicBezTo>
                    <a:pt x="2092" y="9969"/>
                    <a:pt x="1432" y="9516"/>
                    <a:pt x="674" y="9271"/>
                  </a:cubicBezTo>
                  <a:cubicBezTo>
                    <a:pt x="608" y="9250"/>
                    <a:pt x="533" y="9206"/>
                    <a:pt x="460" y="9206"/>
                  </a:cubicBezTo>
                  <a:cubicBezTo>
                    <a:pt x="411" y="9206"/>
                    <a:pt x="363" y="9225"/>
                    <a:pt x="319" y="9284"/>
                  </a:cubicBezTo>
                  <a:cubicBezTo>
                    <a:pt x="221" y="9406"/>
                    <a:pt x="270" y="9553"/>
                    <a:pt x="356" y="9675"/>
                  </a:cubicBezTo>
                  <a:cubicBezTo>
                    <a:pt x="429" y="9773"/>
                    <a:pt x="514" y="9871"/>
                    <a:pt x="601" y="9969"/>
                  </a:cubicBezTo>
                  <a:cubicBezTo>
                    <a:pt x="1150" y="10568"/>
                    <a:pt x="1688" y="11179"/>
                    <a:pt x="2264" y="11766"/>
                  </a:cubicBezTo>
                  <a:cubicBezTo>
                    <a:pt x="3853" y="13344"/>
                    <a:pt x="5650" y="14603"/>
                    <a:pt x="7705" y="15496"/>
                  </a:cubicBezTo>
                  <a:cubicBezTo>
                    <a:pt x="8476" y="15826"/>
                    <a:pt x="9258" y="16132"/>
                    <a:pt x="10041" y="16450"/>
                  </a:cubicBezTo>
                  <a:cubicBezTo>
                    <a:pt x="9866" y="16444"/>
                    <a:pt x="9692" y="16442"/>
                    <a:pt x="9518" y="16442"/>
                  </a:cubicBezTo>
                  <a:cubicBezTo>
                    <a:pt x="8951" y="16442"/>
                    <a:pt x="8389" y="16467"/>
                    <a:pt x="7827" y="16486"/>
                  </a:cubicBezTo>
                  <a:cubicBezTo>
                    <a:pt x="7590" y="16490"/>
                    <a:pt x="7353" y="16492"/>
                    <a:pt x="7116" y="16492"/>
                  </a:cubicBezTo>
                  <a:cubicBezTo>
                    <a:pt x="5852" y="16492"/>
                    <a:pt x="4596" y="16442"/>
                    <a:pt x="3340" y="16401"/>
                  </a:cubicBezTo>
                  <a:cubicBezTo>
                    <a:pt x="2593" y="16382"/>
                    <a:pt x="1853" y="16299"/>
                    <a:pt x="1110" y="16299"/>
                  </a:cubicBezTo>
                  <a:cubicBezTo>
                    <a:pt x="879" y="16299"/>
                    <a:pt x="648" y="16307"/>
                    <a:pt x="417" y="16328"/>
                  </a:cubicBezTo>
                  <a:cubicBezTo>
                    <a:pt x="270" y="16339"/>
                    <a:pt x="74" y="16339"/>
                    <a:pt x="38" y="16523"/>
                  </a:cubicBezTo>
                  <a:cubicBezTo>
                    <a:pt x="1" y="16695"/>
                    <a:pt x="185" y="16743"/>
                    <a:pt x="319" y="16841"/>
                  </a:cubicBezTo>
                  <a:cubicBezTo>
                    <a:pt x="845" y="17220"/>
                    <a:pt x="1481" y="17367"/>
                    <a:pt x="2080" y="17538"/>
                  </a:cubicBezTo>
                  <a:cubicBezTo>
                    <a:pt x="3376" y="17902"/>
                    <a:pt x="4694" y="18129"/>
                    <a:pt x="6053" y="18129"/>
                  </a:cubicBezTo>
                  <a:cubicBezTo>
                    <a:pt x="6155" y="18129"/>
                    <a:pt x="6257" y="18127"/>
                    <a:pt x="6360" y="18125"/>
                  </a:cubicBezTo>
                  <a:cubicBezTo>
                    <a:pt x="7693" y="18076"/>
                    <a:pt x="9038" y="18064"/>
                    <a:pt x="10371" y="17844"/>
                  </a:cubicBezTo>
                  <a:cubicBezTo>
                    <a:pt x="10571" y="17808"/>
                    <a:pt x="10772" y="17703"/>
                    <a:pt x="11023" y="17703"/>
                  </a:cubicBezTo>
                  <a:cubicBezTo>
                    <a:pt x="11109" y="17703"/>
                    <a:pt x="11201" y="17715"/>
                    <a:pt x="11300" y="17746"/>
                  </a:cubicBezTo>
                  <a:cubicBezTo>
                    <a:pt x="9588" y="18810"/>
                    <a:pt x="7962" y="19837"/>
                    <a:pt x="6262" y="20742"/>
                  </a:cubicBezTo>
                  <a:cubicBezTo>
                    <a:pt x="5161" y="21329"/>
                    <a:pt x="4049" y="21916"/>
                    <a:pt x="2973" y="22576"/>
                  </a:cubicBezTo>
                  <a:cubicBezTo>
                    <a:pt x="2813" y="22674"/>
                    <a:pt x="2533" y="22747"/>
                    <a:pt x="2630" y="22980"/>
                  </a:cubicBezTo>
                  <a:cubicBezTo>
                    <a:pt x="2668" y="23093"/>
                    <a:pt x="2757" y="23122"/>
                    <a:pt x="2861" y="23122"/>
                  </a:cubicBezTo>
                  <a:cubicBezTo>
                    <a:pt x="2961" y="23122"/>
                    <a:pt x="3073" y="23096"/>
                    <a:pt x="3169" y="23090"/>
                  </a:cubicBezTo>
                  <a:cubicBezTo>
                    <a:pt x="3193" y="23090"/>
                    <a:pt x="3217" y="23078"/>
                    <a:pt x="3242" y="23078"/>
                  </a:cubicBezTo>
                  <a:cubicBezTo>
                    <a:pt x="4440" y="22980"/>
                    <a:pt x="5553" y="22589"/>
                    <a:pt x="6666" y="22185"/>
                  </a:cubicBezTo>
                  <a:cubicBezTo>
                    <a:pt x="7791" y="21769"/>
                    <a:pt x="8843" y="21231"/>
                    <a:pt x="9784" y="20461"/>
                  </a:cubicBezTo>
                  <a:cubicBezTo>
                    <a:pt x="10297" y="20045"/>
                    <a:pt x="10775" y="19592"/>
                    <a:pt x="11300" y="19189"/>
                  </a:cubicBezTo>
                  <a:cubicBezTo>
                    <a:pt x="11337" y="19165"/>
                    <a:pt x="11373" y="19152"/>
                    <a:pt x="11411" y="19128"/>
                  </a:cubicBezTo>
                  <a:lnTo>
                    <a:pt x="11411" y="19128"/>
                  </a:lnTo>
                  <a:cubicBezTo>
                    <a:pt x="11386" y="19165"/>
                    <a:pt x="11362" y="19201"/>
                    <a:pt x="11349" y="19238"/>
                  </a:cubicBezTo>
                  <a:cubicBezTo>
                    <a:pt x="11239" y="19739"/>
                    <a:pt x="10848" y="20081"/>
                    <a:pt x="10566" y="20473"/>
                  </a:cubicBezTo>
                  <a:cubicBezTo>
                    <a:pt x="9723" y="21659"/>
                    <a:pt x="8989" y="22907"/>
                    <a:pt x="8390" y="24227"/>
                  </a:cubicBezTo>
                  <a:cubicBezTo>
                    <a:pt x="8267" y="24484"/>
                    <a:pt x="8035" y="24826"/>
                    <a:pt x="8280" y="25022"/>
                  </a:cubicBezTo>
                  <a:cubicBezTo>
                    <a:pt x="8325" y="25059"/>
                    <a:pt x="8370" y="25075"/>
                    <a:pt x="8415" y="25075"/>
                  </a:cubicBezTo>
                  <a:cubicBezTo>
                    <a:pt x="8593" y="25075"/>
                    <a:pt x="8774" y="24831"/>
                    <a:pt x="8940" y="24704"/>
                  </a:cubicBezTo>
                  <a:cubicBezTo>
                    <a:pt x="10248" y="23714"/>
                    <a:pt x="11264" y="22466"/>
                    <a:pt x="12083" y="21048"/>
                  </a:cubicBezTo>
                  <a:cubicBezTo>
                    <a:pt x="12670" y="20032"/>
                    <a:pt x="13134" y="18994"/>
                    <a:pt x="13294" y="17831"/>
                  </a:cubicBezTo>
                  <a:cubicBezTo>
                    <a:pt x="13355" y="17403"/>
                    <a:pt x="13384" y="17287"/>
                    <a:pt x="13624" y="17287"/>
                  </a:cubicBezTo>
                  <a:cubicBezTo>
                    <a:pt x="13720" y="17287"/>
                    <a:pt x="13849" y="17306"/>
                    <a:pt x="14027" y="17330"/>
                  </a:cubicBezTo>
                  <a:cubicBezTo>
                    <a:pt x="14272" y="17355"/>
                    <a:pt x="14517" y="17367"/>
                    <a:pt x="14748" y="17379"/>
                  </a:cubicBezTo>
                  <a:cubicBezTo>
                    <a:pt x="15303" y="17419"/>
                    <a:pt x="15857" y="17441"/>
                    <a:pt x="16414" y="17441"/>
                  </a:cubicBezTo>
                  <a:cubicBezTo>
                    <a:pt x="16888" y="17441"/>
                    <a:pt x="17364" y="17425"/>
                    <a:pt x="17843" y="17391"/>
                  </a:cubicBezTo>
                  <a:cubicBezTo>
                    <a:pt x="18662" y="17330"/>
                    <a:pt x="19432" y="17086"/>
                    <a:pt x="20215" y="16866"/>
                  </a:cubicBezTo>
                  <a:cubicBezTo>
                    <a:pt x="21596" y="16474"/>
                    <a:pt x="23003" y="16168"/>
                    <a:pt x="24384" y="15801"/>
                  </a:cubicBezTo>
                  <a:cubicBezTo>
                    <a:pt x="24947" y="15655"/>
                    <a:pt x="25485" y="15459"/>
                    <a:pt x="26036" y="15276"/>
                  </a:cubicBezTo>
                  <a:cubicBezTo>
                    <a:pt x="26170" y="15227"/>
                    <a:pt x="26365" y="15166"/>
                    <a:pt x="26341" y="14983"/>
                  </a:cubicBezTo>
                  <a:cubicBezTo>
                    <a:pt x="26305" y="14811"/>
                    <a:pt x="26109" y="14799"/>
                    <a:pt x="25950" y="14787"/>
                  </a:cubicBezTo>
                  <a:cubicBezTo>
                    <a:pt x="25791" y="14774"/>
                    <a:pt x="25620" y="14725"/>
                    <a:pt x="25449" y="14725"/>
                  </a:cubicBezTo>
                  <a:cubicBezTo>
                    <a:pt x="25124" y="14722"/>
                    <a:pt x="24797" y="14719"/>
                    <a:pt x="24471" y="14719"/>
                  </a:cubicBezTo>
                  <a:cubicBezTo>
                    <a:pt x="23728" y="14719"/>
                    <a:pt x="22983" y="14732"/>
                    <a:pt x="22245" y="14774"/>
                  </a:cubicBezTo>
                  <a:cubicBezTo>
                    <a:pt x="21156" y="14836"/>
                    <a:pt x="20080" y="14921"/>
                    <a:pt x="19017" y="15032"/>
                  </a:cubicBezTo>
                  <a:cubicBezTo>
                    <a:pt x="18087" y="15141"/>
                    <a:pt x="17182" y="15312"/>
                    <a:pt x="16265" y="15483"/>
                  </a:cubicBezTo>
                  <a:cubicBezTo>
                    <a:pt x="16229" y="15508"/>
                    <a:pt x="16191" y="15521"/>
                    <a:pt x="16155" y="15532"/>
                  </a:cubicBezTo>
                  <a:lnTo>
                    <a:pt x="16131" y="15508"/>
                  </a:lnTo>
                  <a:cubicBezTo>
                    <a:pt x="16167" y="15496"/>
                    <a:pt x="16204" y="15472"/>
                    <a:pt x="16240" y="15459"/>
                  </a:cubicBezTo>
                  <a:cubicBezTo>
                    <a:pt x="16644" y="15190"/>
                    <a:pt x="17060" y="14921"/>
                    <a:pt x="17463" y="14640"/>
                  </a:cubicBezTo>
                  <a:cubicBezTo>
                    <a:pt x="18564" y="13894"/>
                    <a:pt x="19591" y="13038"/>
                    <a:pt x="20643" y="12219"/>
                  </a:cubicBezTo>
                  <a:cubicBezTo>
                    <a:pt x="22110" y="11094"/>
                    <a:pt x="23590" y="9993"/>
                    <a:pt x="25058" y="8880"/>
                  </a:cubicBezTo>
                  <a:cubicBezTo>
                    <a:pt x="25424" y="8599"/>
                    <a:pt x="25779" y="8293"/>
                    <a:pt x="26145" y="8000"/>
                  </a:cubicBezTo>
                  <a:cubicBezTo>
                    <a:pt x="26219" y="7939"/>
                    <a:pt x="26305" y="7866"/>
                    <a:pt x="26256" y="7743"/>
                  </a:cubicBezTo>
                  <a:cubicBezTo>
                    <a:pt x="26221" y="7668"/>
                    <a:pt x="26168" y="7646"/>
                    <a:pt x="26108" y="7646"/>
                  </a:cubicBezTo>
                  <a:cubicBezTo>
                    <a:pt x="26061" y="7646"/>
                    <a:pt x="26011" y="7659"/>
                    <a:pt x="25962" y="7670"/>
                  </a:cubicBezTo>
                  <a:cubicBezTo>
                    <a:pt x="25876" y="7682"/>
                    <a:pt x="25803" y="7731"/>
                    <a:pt x="25730" y="7768"/>
                  </a:cubicBezTo>
                  <a:cubicBezTo>
                    <a:pt x="24691" y="8232"/>
                    <a:pt x="23639" y="8684"/>
                    <a:pt x="22648" y="9260"/>
                  </a:cubicBezTo>
                  <a:cubicBezTo>
                    <a:pt x="20569" y="10421"/>
                    <a:pt x="18625" y="11779"/>
                    <a:pt x="16778" y="13282"/>
                  </a:cubicBezTo>
                  <a:cubicBezTo>
                    <a:pt x="16277" y="13686"/>
                    <a:pt x="15886" y="14224"/>
                    <a:pt x="15262" y="14481"/>
                  </a:cubicBezTo>
                  <a:lnTo>
                    <a:pt x="15152" y="14627"/>
                  </a:lnTo>
                  <a:cubicBezTo>
                    <a:pt x="15128" y="14652"/>
                    <a:pt x="15091" y="14676"/>
                    <a:pt x="15066" y="14701"/>
                  </a:cubicBezTo>
                  <a:cubicBezTo>
                    <a:pt x="15042" y="14738"/>
                    <a:pt x="15017" y="14774"/>
                    <a:pt x="14993" y="14799"/>
                  </a:cubicBezTo>
                  <a:cubicBezTo>
                    <a:pt x="14957" y="14860"/>
                    <a:pt x="14920" y="14909"/>
                    <a:pt x="14846" y="14909"/>
                  </a:cubicBezTo>
                  <a:cubicBezTo>
                    <a:pt x="14835" y="14909"/>
                    <a:pt x="14822" y="14897"/>
                    <a:pt x="14822" y="14885"/>
                  </a:cubicBezTo>
                  <a:cubicBezTo>
                    <a:pt x="14822" y="14799"/>
                    <a:pt x="14883" y="14774"/>
                    <a:pt x="14957" y="14762"/>
                  </a:cubicBezTo>
                  <a:cubicBezTo>
                    <a:pt x="14993" y="14750"/>
                    <a:pt x="15017" y="14725"/>
                    <a:pt x="15055" y="14701"/>
                  </a:cubicBezTo>
                  <a:cubicBezTo>
                    <a:pt x="15091" y="14676"/>
                    <a:pt x="15115" y="14640"/>
                    <a:pt x="15140" y="14616"/>
                  </a:cubicBezTo>
                  <a:cubicBezTo>
                    <a:pt x="15140" y="14542"/>
                    <a:pt x="15152" y="14481"/>
                    <a:pt x="15213" y="14432"/>
                  </a:cubicBezTo>
                  <a:cubicBezTo>
                    <a:pt x="15226" y="14396"/>
                    <a:pt x="15226" y="14347"/>
                    <a:pt x="15250" y="14310"/>
                  </a:cubicBezTo>
                  <a:cubicBezTo>
                    <a:pt x="16167" y="13136"/>
                    <a:pt x="17023" y="11913"/>
                    <a:pt x="17647" y="10543"/>
                  </a:cubicBezTo>
                  <a:cubicBezTo>
                    <a:pt x="18344" y="9051"/>
                    <a:pt x="19017" y="7548"/>
                    <a:pt x="19628" y="6019"/>
                  </a:cubicBezTo>
                  <a:cubicBezTo>
                    <a:pt x="20007" y="5089"/>
                    <a:pt x="20374" y="4160"/>
                    <a:pt x="20740" y="3230"/>
                  </a:cubicBezTo>
                  <a:cubicBezTo>
                    <a:pt x="20912" y="2779"/>
                    <a:pt x="21071" y="2314"/>
                    <a:pt x="21230" y="1849"/>
                  </a:cubicBezTo>
                  <a:cubicBezTo>
                    <a:pt x="21278" y="1702"/>
                    <a:pt x="21340" y="1518"/>
                    <a:pt x="21181" y="1421"/>
                  </a:cubicBezTo>
                  <a:cubicBezTo>
                    <a:pt x="21143" y="1399"/>
                    <a:pt x="21108" y="1390"/>
                    <a:pt x="21076" y="1390"/>
                  </a:cubicBezTo>
                  <a:cubicBezTo>
                    <a:pt x="20961" y="1390"/>
                    <a:pt x="20876" y="1504"/>
                    <a:pt x="20789" y="1580"/>
                  </a:cubicBezTo>
                  <a:cubicBezTo>
                    <a:pt x="20582" y="1776"/>
                    <a:pt x="20374" y="1947"/>
                    <a:pt x="20178" y="2154"/>
                  </a:cubicBezTo>
                  <a:cubicBezTo>
                    <a:pt x="19041" y="3341"/>
                    <a:pt x="17892" y="4527"/>
                    <a:pt x="16950" y="5885"/>
                  </a:cubicBezTo>
                  <a:cubicBezTo>
                    <a:pt x="15996" y="7254"/>
                    <a:pt x="15275" y="8722"/>
                    <a:pt x="14590" y="10213"/>
                  </a:cubicBezTo>
                  <a:cubicBezTo>
                    <a:pt x="14419" y="10592"/>
                    <a:pt x="14272" y="10996"/>
                    <a:pt x="14113" y="11387"/>
                  </a:cubicBezTo>
                  <a:cubicBezTo>
                    <a:pt x="14076" y="10250"/>
                    <a:pt x="14186" y="9149"/>
                    <a:pt x="14296" y="8049"/>
                  </a:cubicBezTo>
                  <a:cubicBezTo>
                    <a:pt x="14394" y="7010"/>
                    <a:pt x="14517" y="5970"/>
                    <a:pt x="14590" y="4931"/>
                  </a:cubicBezTo>
                  <a:cubicBezTo>
                    <a:pt x="14651" y="3989"/>
                    <a:pt x="14835" y="3048"/>
                    <a:pt x="14810" y="2081"/>
                  </a:cubicBezTo>
                  <a:cubicBezTo>
                    <a:pt x="14797" y="1616"/>
                    <a:pt x="14859" y="1152"/>
                    <a:pt x="14748" y="687"/>
                  </a:cubicBezTo>
                  <a:cubicBezTo>
                    <a:pt x="14712" y="553"/>
                    <a:pt x="14651" y="455"/>
                    <a:pt x="14504" y="431"/>
                  </a:cubicBezTo>
                  <a:cubicBezTo>
                    <a:pt x="14488" y="427"/>
                    <a:pt x="14473" y="426"/>
                    <a:pt x="14458" y="426"/>
                  </a:cubicBezTo>
                  <a:cubicBezTo>
                    <a:pt x="14363" y="426"/>
                    <a:pt x="14303" y="492"/>
                    <a:pt x="14272" y="577"/>
                  </a:cubicBezTo>
                  <a:cubicBezTo>
                    <a:pt x="14088" y="944"/>
                    <a:pt x="13844" y="1274"/>
                    <a:pt x="13685" y="1653"/>
                  </a:cubicBezTo>
                  <a:cubicBezTo>
                    <a:pt x="13183" y="2901"/>
                    <a:pt x="12841" y="4184"/>
                    <a:pt x="12658" y="5518"/>
                  </a:cubicBezTo>
                  <a:cubicBezTo>
                    <a:pt x="12425" y="7303"/>
                    <a:pt x="12291" y="9088"/>
                    <a:pt x="12327" y="10886"/>
                  </a:cubicBezTo>
                  <a:cubicBezTo>
                    <a:pt x="12364" y="12194"/>
                    <a:pt x="12498" y="13478"/>
                    <a:pt x="12743" y="14750"/>
                  </a:cubicBezTo>
                  <a:cubicBezTo>
                    <a:pt x="12816" y="15105"/>
                    <a:pt x="12865" y="15447"/>
                    <a:pt x="12951" y="15899"/>
                  </a:cubicBezTo>
                  <a:cubicBezTo>
                    <a:pt x="12547" y="15410"/>
                    <a:pt x="12352" y="14934"/>
                    <a:pt x="12278" y="14445"/>
                  </a:cubicBezTo>
                  <a:cubicBezTo>
                    <a:pt x="11985" y="12598"/>
                    <a:pt x="11324" y="10849"/>
                    <a:pt x="10811" y="9064"/>
                  </a:cubicBezTo>
                  <a:cubicBezTo>
                    <a:pt x="10530" y="8122"/>
                    <a:pt x="10139" y="7205"/>
                    <a:pt x="9894" y="6251"/>
                  </a:cubicBezTo>
                  <a:cubicBezTo>
                    <a:pt x="9674" y="5395"/>
                    <a:pt x="9258" y="4613"/>
                    <a:pt x="8830" y="3830"/>
                  </a:cubicBezTo>
                  <a:cubicBezTo>
                    <a:pt x="8476" y="3182"/>
                    <a:pt x="7987" y="2619"/>
                    <a:pt x="7558" y="2008"/>
                  </a:cubicBezTo>
                  <a:cubicBezTo>
                    <a:pt x="7057" y="1311"/>
                    <a:pt x="6544" y="638"/>
                    <a:pt x="5883" y="76"/>
                  </a:cubicBezTo>
                  <a:cubicBezTo>
                    <a:pt x="5800" y="28"/>
                    <a:pt x="5717" y="1"/>
                    <a:pt x="5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3"/>
            <p:cNvSpPr/>
            <p:nvPr/>
          </p:nvSpPr>
          <p:spPr>
            <a:xfrm rot="-10347023" flipH="1">
              <a:off x="-378601" y="2098285"/>
              <a:ext cx="1482868" cy="3764798"/>
            </a:xfrm>
            <a:custGeom>
              <a:avLst/>
              <a:gdLst/>
              <a:ahLst/>
              <a:cxnLst/>
              <a:rect l="l" t="t" r="r" b="b"/>
              <a:pathLst>
                <a:path w="20508" h="52067" extrusionOk="0">
                  <a:moveTo>
                    <a:pt x="20427" y="1"/>
                  </a:moveTo>
                  <a:cubicBezTo>
                    <a:pt x="20407" y="1"/>
                    <a:pt x="20386" y="7"/>
                    <a:pt x="20374" y="20"/>
                  </a:cubicBezTo>
                  <a:cubicBezTo>
                    <a:pt x="20300" y="69"/>
                    <a:pt x="20227" y="118"/>
                    <a:pt x="20178" y="191"/>
                  </a:cubicBezTo>
                  <a:cubicBezTo>
                    <a:pt x="19909" y="533"/>
                    <a:pt x="19640" y="876"/>
                    <a:pt x="19383" y="1218"/>
                  </a:cubicBezTo>
                  <a:cubicBezTo>
                    <a:pt x="18184" y="2795"/>
                    <a:pt x="16961" y="4373"/>
                    <a:pt x="15714" y="5926"/>
                  </a:cubicBezTo>
                  <a:cubicBezTo>
                    <a:pt x="15469" y="6219"/>
                    <a:pt x="15225" y="6525"/>
                    <a:pt x="15005" y="6831"/>
                  </a:cubicBezTo>
                  <a:cubicBezTo>
                    <a:pt x="14895" y="6977"/>
                    <a:pt x="14773" y="7026"/>
                    <a:pt x="14589" y="7039"/>
                  </a:cubicBezTo>
                  <a:cubicBezTo>
                    <a:pt x="13122" y="7173"/>
                    <a:pt x="11691" y="7540"/>
                    <a:pt x="10346" y="8286"/>
                  </a:cubicBezTo>
                  <a:cubicBezTo>
                    <a:pt x="9930" y="8506"/>
                    <a:pt x="9526" y="8763"/>
                    <a:pt x="9184" y="9069"/>
                  </a:cubicBezTo>
                  <a:cubicBezTo>
                    <a:pt x="9013" y="9216"/>
                    <a:pt x="8854" y="9374"/>
                    <a:pt x="8744" y="9545"/>
                  </a:cubicBezTo>
                  <a:cubicBezTo>
                    <a:pt x="8695" y="9619"/>
                    <a:pt x="8659" y="9705"/>
                    <a:pt x="8646" y="9790"/>
                  </a:cubicBezTo>
                  <a:cubicBezTo>
                    <a:pt x="8622" y="9900"/>
                    <a:pt x="8683" y="9985"/>
                    <a:pt x="8817" y="10010"/>
                  </a:cubicBezTo>
                  <a:cubicBezTo>
                    <a:pt x="8869" y="10019"/>
                    <a:pt x="8934" y="10027"/>
                    <a:pt x="8997" y="10027"/>
                  </a:cubicBezTo>
                  <a:cubicBezTo>
                    <a:pt x="9023" y="10027"/>
                    <a:pt x="9049" y="10026"/>
                    <a:pt x="9074" y="10023"/>
                  </a:cubicBezTo>
                  <a:cubicBezTo>
                    <a:pt x="9246" y="9985"/>
                    <a:pt x="9417" y="9961"/>
                    <a:pt x="9575" y="9900"/>
                  </a:cubicBezTo>
                  <a:cubicBezTo>
                    <a:pt x="9893" y="9790"/>
                    <a:pt x="10211" y="9668"/>
                    <a:pt x="10517" y="9534"/>
                  </a:cubicBezTo>
                  <a:cubicBezTo>
                    <a:pt x="11165" y="9240"/>
                    <a:pt x="11765" y="8909"/>
                    <a:pt x="12352" y="8543"/>
                  </a:cubicBezTo>
                  <a:cubicBezTo>
                    <a:pt x="13012" y="8127"/>
                    <a:pt x="13697" y="7748"/>
                    <a:pt x="14393" y="7393"/>
                  </a:cubicBezTo>
                  <a:cubicBezTo>
                    <a:pt x="14442" y="7369"/>
                    <a:pt x="14504" y="7344"/>
                    <a:pt x="14614" y="7295"/>
                  </a:cubicBezTo>
                  <a:lnTo>
                    <a:pt x="14614" y="7295"/>
                  </a:lnTo>
                  <a:cubicBezTo>
                    <a:pt x="14369" y="7662"/>
                    <a:pt x="14124" y="7956"/>
                    <a:pt x="13904" y="8262"/>
                  </a:cubicBezTo>
                  <a:cubicBezTo>
                    <a:pt x="13672" y="8567"/>
                    <a:pt x="13440" y="8873"/>
                    <a:pt x="13219" y="9178"/>
                  </a:cubicBezTo>
                  <a:cubicBezTo>
                    <a:pt x="12999" y="9485"/>
                    <a:pt x="12779" y="9790"/>
                    <a:pt x="12572" y="10096"/>
                  </a:cubicBezTo>
                  <a:cubicBezTo>
                    <a:pt x="12352" y="10401"/>
                    <a:pt x="12132" y="10719"/>
                    <a:pt x="11911" y="11050"/>
                  </a:cubicBezTo>
                  <a:cubicBezTo>
                    <a:pt x="11838" y="11062"/>
                    <a:pt x="11776" y="11086"/>
                    <a:pt x="11691" y="11099"/>
                  </a:cubicBezTo>
                  <a:cubicBezTo>
                    <a:pt x="10211" y="11343"/>
                    <a:pt x="8928" y="11955"/>
                    <a:pt x="7827" y="12871"/>
                  </a:cubicBezTo>
                  <a:cubicBezTo>
                    <a:pt x="7436" y="13189"/>
                    <a:pt x="7105" y="13532"/>
                    <a:pt x="6885" y="13960"/>
                  </a:cubicBezTo>
                  <a:cubicBezTo>
                    <a:pt x="6836" y="14058"/>
                    <a:pt x="6800" y="14156"/>
                    <a:pt x="6776" y="14265"/>
                  </a:cubicBezTo>
                  <a:cubicBezTo>
                    <a:pt x="6743" y="14478"/>
                    <a:pt x="6878" y="14617"/>
                    <a:pt x="7116" y="14617"/>
                  </a:cubicBezTo>
                  <a:cubicBezTo>
                    <a:pt x="7151" y="14617"/>
                    <a:pt x="7188" y="14614"/>
                    <a:pt x="7227" y="14608"/>
                  </a:cubicBezTo>
                  <a:cubicBezTo>
                    <a:pt x="7374" y="14583"/>
                    <a:pt x="7534" y="14534"/>
                    <a:pt x="7680" y="14474"/>
                  </a:cubicBezTo>
                  <a:cubicBezTo>
                    <a:pt x="7937" y="14339"/>
                    <a:pt x="8194" y="14205"/>
                    <a:pt x="8439" y="14058"/>
                  </a:cubicBezTo>
                  <a:cubicBezTo>
                    <a:pt x="8879" y="13789"/>
                    <a:pt x="9282" y="13471"/>
                    <a:pt x="9661" y="13153"/>
                  </a:cubicBezTo>
                  <a:cubicBezTo>
                    <a:pt x="10102" y="12786"/>
                    <a:pt x="10554" y="12419"/>
                    <a:pt x="11031" y="12089"/>
                  </a:cubicBezTo>
                  <a:lnTo>
                    <a:pt x="11251" y="11942"/>
                  </a:lnTo>
                  <a:cubicBezTo>
                    <a:pt x="11276" y="11955"/>
                    <a:pt x="11287" y="11955"/>
                    <a:pt x="11287" y="11955"/>
                  </a:cubicBezTo>
                  <a:cubicBezTo>
                    <a:pt x="11300" y="11967"/>
                    <a:pt x="11300" y="11979"/>
                    <a:pt x="11287" y="11991"/>
                  </a:cubicBezTo>
                  <a:cubicBezTo>
                    <a:pt x="10640" y="13018"/>
                    <a:pt x="10016" y="14058"/>
                    <a:pt x="9429" y="15121"/>
                  </a:cubicBezTo>
                  <a:cubicBezTo>
                    <a:pt x="8524" y="15305"/>
                    <a:pt x="7717" y="15635"/>
                    <a:pt x="6934" y="16015"/>
                  </a:cubicBezTo>
                  <a:cubicBezTo>
                    <a:pt x="6066" y="16430"/>
                    <a:pt x="5295" y="16944"/>
                    <a:pt x="4672" y="17604"/>
                  </a:cubicBezTo>
                  <a:cubicBezTo>
                    <a:pt x="4513" y="17776"/>
                    <a:pt x="4379" y="17947"/>
                    <a:pt x="4256" y="18130"/>
                  </a:cubicBezTo>
                  <a:cubicBezTo>
                    <a:pt x="4183" y="18240"/>
                    <a:pt x="4134" y="18363"/>
                    <a:pt x="4097" y="18485"/>
                  </a:cubicBezTo>
                  <a:cubicBezTo>
                    <a:pt x="4073" y="18545"/>
                    <a:pt x="4073" y="18619"/>
                    <a:pt x="4085" y="18680"/>
                  </a:cubicBezTo>
                  <a:cubicBezTo>
                    <a:pt x="4120" y="18831"/>
                    <a:pt x="4253" y="18938"/>
                    <a:pt x="4444" y="18938"/>
                  </a:cubicBezTo>
                  <a:cubicBezTo>
                    <a:pt x="4455" y="18938"/>
                    <a:pt x="4466" y="18937"/>
                    <a:pt x="4477" y="18937"/>
                  </a:cubicBezTo>
                  <a:cubicBezTo>
                    <a:pt x="4599" y="18937"/>
                    <a:pt x="4733" y="18912"/>
                    <a:pt x="4843" y="18876"/>
                  </a:cubicBezTo>
                  <a:cubicBezTo>
                    <a:pt x="5039" y="18803"/>
                    <a:pt x="5222" y="18717"/>
                    <a:pt x="5393" y="18632"/>
                  </a:cubicBezTo>
                  <a:cubicBezTo>
                    <a:pt x="6042" y="18276"/>
                    <a:pt x="6616" y="17885"/>
                    <a:pt x="7142" y="17433"/>
                  </a:cubicBezTo>
                  <a:cubicBezTo>
                    <a:pt x="7643" y="17005"/>
                    <a:pt x="8132" y="16564"/>
                    <a:pt x="8670" y="16161"/>
                  </a:cubicBezTo>
                  <a:cubicBezTo>
                    <a:pt x="8732" y="16112"/>
                    <a:pt x="8793" y="16051"/>
                    <a:pt x="8915" y="16026"/>
                  </a:cubicBezTo>
                  <a:lnTo>
                    <a:pt x="8915" y="16026"/>
                  </a:lnTo>
                  <a:cubicBezTo>
                    <a:pt x="8891" y="16088"/>
                    <a:pt x="8866" y="16137"/>
                    <a:pt x="8854" y="16186"/>
                  </a:cubicBezTo>
                  <a:cubicBezTo>
                    <a:pt x="8328" y="17200"/>
                    <a:pt x="7839" y="18216"/>
                    <a:pt x="7387" y="19255"/>
                  </a:cubicBezTo>
                  <a:cubicBezTo>
                    <a:pt x="7338" y="19353"/>
                    <a:pt x="7265" y="19414"/>
                    <a:pt x="7142" y="19463"/>
                  </a:cubicBezTo>
                  <a:cubicBezTo>
                    <a:pt x="6861" y="19573"/>
                    <a:pt x="6567" y="19695"/>
                    <a:pt x="6286" y="19817"/>
                  </a:cubicBezTo>
                  <a:cubicBezTo>
                    <a:pt x="5124" y="20306"/>
                    <a:pt x="4195" y="21016"/>
                    <a:pt x="3461" y="21872"/>
                  </a:cubicBezTo>
                  <a:cubicBezTo>
                    <a:pt x="3217" y="22153"/>
                    <a:pt x="2985" y="22447"/>
                    <a:pt x="2838" y="22777"/>
                  </a:cubicBezTo>
                  <a:cubicBezTo>
                    <a:pt x="2789" y="22887"/>
                    <a:pt x="2752" y="23009"/>
                    <a:pt x="2740" y="23143"/>
                  </a:cubicBezTo>
                  <a:cubicBezTo>
                    <a:pt x="2727" y="23217"/>
                    <a:pt x="2752" y="23290"/>
                    <a:pt x="2789" y="23363"/>
                  </a:cubicBezTo>
                  <a:cubicBezTo>
                    <a:pt x="2858" y="23514"/>
                    <a:pt x="3014" y="23609"/>
                    <a:pt x="3205" y="23609"/>
                  </a:cubicBezTo>
                  <a:cubicBezTo>
                    <a:pt x="3217" y="23609"/>
                    <a:pt x="3229" y="23609"/>
                    <a:pt x="3241" y="23608"/>
                  </a:cubicBezTo>
                  <a:cubicBezTo>
                    <a:pt x="3376" y="23596"/>
                    <a:pt x="3510" y="23584"/>
                    <a:pt x="3621" y="23535"/>
                  </a:cubicBezTo>
                  <a:cubicBezTo>
                    <a:pt x="3804" y="23461"/>
                    <a:pt x="3999" y="23376"/>
                    <a:pt x="4146" y="23266"/>
                  </a:cubicBezTo>
                  <a:cubicBezTo>
                    <a:pt x="4390" y="23083"/>
                    <a:pt x="4611" y="22899"/>
                    <a:pt x="4819" y="22691"/>
                  </a:cubicBezTo>
                  <a:cubicBezTo>
                    <a:pt x="5369" y="22141"/>
                    <a:pt x="5907" y="21578"/>
                    <a:pt x="6445" y="21028"/>
                  </a:cubicBezTo>
                  <a:cubicBezTo>
                    <a:pt x="6518" y="20955"/>
                    <a:pt x="6567" y="20869"/>
                    <a:pt x="6727" y="20820"/>
                  </a:cubicBezTo>
                  <a:lnTo>
                    <a:pt x="6727" y="20820"/>
                  </a:lnTo>
                  <a:cubicBezTo>
                    <a:pt x="6543" y="21346"/>
                    <a:pt x="6347" y="21823"/>
                    <a:pt x="6164" y="22325"/>
                  </a:cubicBezTo>
                  <a:cubicBezTo>
                    <a:pt x="5993" y="22801"/>
                    <a:pt x="5822" y="23290"/>
                    <a:pt x="5651" y="23792"/>
                  </a:cubicBezTo>
                  <a:cubicBezTo>
                    <a:pt x="5602" y="23804"/>
                    <a:pt x="5553" y="23816"/>
                    <a:pt x="5491" y="23828"/>
                  </a:cubicBezTo>
                  <a:cubicBezTo>
                    <a:pt x="3865" y="24146"/>
                    <a:pt x="2630" y="24868"/>
                    <a:pt x="1749" y="25944"/>
                  </a:cubicBezTo>
                  <a:cubicBezTo>
                    <a:pt x="1640" y="26091"/>
                    <a:pt x="1566" y="26262"/>
                    <a:pt x="1480" y="26421"/>
                  </a:cubicBezTo>
                  <a:cubicBezTo>
                    <a:pt x="1419" y="26518"/>
                    <a:pt x="1419" y="26641"/>
                    <a:pt x="1444" y="26751"/>
                  </a:cubicBezTo>
                  <a:cubicBezTo>
                    <a:pt x="1493" y="26959"/>
                    <a:pt x="1700" y="27105"/>
                    <a:pt x="1969" y="27105"/>
                  </a:cubicBezTo>
                  <a:cubicBezTo>
                    <a:pt x="1996" y="27108"/>
                    <a:pt x="2023" y="27109"/>
                    <a:pt x="2049" y="27109"/>
                  </a:cubicBezTo>
                  <a:cubicBezTo>
                    <a:pt x="2169" y="27109"/>
                    <a:pt x="2287" y="27087"/>
                    <a:pt x="2398" y="27057"/>
                  </a:cubicBezTo>
                  <a:cubicBezTo>
                    <a:pt x="2642" y="26996"/>
                    <a:pt x="2838" y="26885"/>
                    <a:pt x="3034" y="26763"/>
                  </a:cubicBezTo>
                  <a:cubicBezTo>
                    <a:pt x="3474" y="26494"/>
                    <a:pt x="3828" y="26176"/>
                    <a:pt x="4170" y="25822"/>
                  </a:cubicBezTo>
                  <a:cubicBezTo>
                    <a:pt x="4525" y="25455"/>
                    <a:pt x="4880" y="25064"/>
                    <a:pt x="5235" y="24684"/>
                  </a:cubicBezTo>
                  <a:cubicBezTo>
                    <a:pt x="5271" y="24660"/>
                    <a:pt x="5295" y="24635"/>
                    <a:pt x="5357" y="24586"/>
                  </a:cubicBezTo>
                  <a:cubicBezTo>
                    <a:pt x="5369" y="24635"/>
                    <a:pt x="5381" y="24660"/>
                    <a:pt x="5381" y="24684"/>
                  </a:cubicBezTo>
                  <a:cubicBezTo>
                    <a:pt x="5137" y="25553"/>
                    <a:pt x="4892" y="26421"/>
                    <a:pt x="4660" y="27301"/>
                  </a:cubicBezTo>
                  <a:cubicBezTo>
                    <a:pt x="4635" y="27387"/>
                    <a:pt x="4586" y="27448"/>
                    <a:pt x="4477" y="27497"/>
                  </a:cubicBezTo>
                  <a:cubicBezTo>
                    <a:pt x="3425" y="27937"/>
                    <a:pt x="2581" y="28548"/>
                    <a:pt x="1945" y="29319"/>
                  </a:cubicBezTo>
                  <a:cubicBezTo>
                    <a:pt x="1480" y="29882"/>
                    <a:pt x="1175" y="30518"/>
                    <a:pt x="991" y="31202"/>
                  </a:cubicBezTo>
                  <a:cubicBezTo>
                    <a:pt x="955" y="31325"/>
                    <a:pt x="955" y="31459"/>
                    <a:pt x="955" y="31581"/>
                  </a:cubicBezTo>
                  <a:cubicBezTo>
                    <a:pt x="955" y="31654"/>
                    <a:pt x="979" y="31728"/>
                    <a:pt x="1015" y="31801"/>
                  </a:cubicBezTo>
                  <a:cubicBezTo>
                    <a:pt x="1079" y="31919"/>
                    <a:pt x="1218" y="31990"/>
                    <a:pt x="1366" y="31990"/>
                  </a:cubicBezTo>
                  <a:cubicBezTo>
                    <a:pt x="1387" y="31990"/>
                    <a:pt x="1409" y="31988"/>
                    <a:pt x="1431" y="31985"/>
                  </a:cubicBezTo>
                  <a:cubicBezTo>
                    <a:pt x="1553" y="31961"/>
                    <a:pt x="1676" y="31923"/>
                    <a:pt x="1762" y="31863"/>
                  </a:cubicBezTo>
                  <a:cubicBezTo>
                    <a:pt x="1920" y="31752"/>
                    <a:pt x="2067" y="31643"/>
                    <a:pt x="2202" y="31508"/>
                  </a:cubicBezTo>
                  <a:cubicBezTo>
                    <a:pt x="2520" y="31178"/>
                    <a:pt x="2776" y="30811"/>
                    <a:pt x="3021" y="30444"/>
                  </a:cubicBezTo>
                  <a:cubicBezTo>
                    <a:pt x="3400" y="29906"/>
                    <a:pt x="3767" y="29355"/>
                    <a:pt x="4134" y="28817"/>
                  </a:cubicBezTo>
                  <a:cubicBezTo>
                    <a:pt x="4183" y="28744"/>
                    <a:pt x="4244" y="28683"/>
                    <a:pt x="4342" y="28634"/>
                  </a:cubicBezTo>
                  <a:lnTo>
                    <a:pt x="4342" y="28634"/>
                  </a:lnTo>
                  <a:cubicBezTo>
                    <a:pt x="4281" y="28915"/>
                    <a:pt x="4232" y="29197"/>
                    <a:pt x="4183" y="29478"/>
                  </a:cubicBezTo>
                  <a:cubicBezTo>
                    <a:pt x="4061" y="30151"/>
                    <a:pt x="3939" y="30823"/>
                    <a:pt x="3841" y="31508"/>
                  </a:cubicBezTo>
                  <a:cubicBezTo>
                    <a:pt x="3828" y="31654"/>
                    <a:pt x="3743" y="31741"/>
                    <a:pt x="3583" y="31826"/>
                  </a:cubicBezTo>
                  <a:cubicBezTo>
                    <a:pt x="2691" y="32303"/>
                    <a:pt x="1969" y="32902"/>
                    <a:pt x="1419" y="33624"/>
                  </a:cubicBezTo>
                  <a:cubicBezTo>
                    <a:pt x="1077" y="34064"/>
                    <a:pt x="832" y="34553"/>
                    <a:pt x="661" y="35054"/>
                  </a:cubicBezTo>
                  <a:cubicBezTo>
                    <a:pt x="563" y="35323"/>
                    <a:pt x="502" y="35592"/>
                    <a:pt x="515" y="35886"/>
                  </a:cubicBezTo>
                  <a:cubicBezTo>
                    <a:pt x="526" y="36008"/>
                    <a:pt x="551" y="36155"/>
                    <a:pt x="624" y="36290"/>
                  </a:cubicBezTo>
                  <a:cubicBezTo>
                    <a:pt x="697" y="36456"/>
                    <a:pt x="885" y="36542"/>
                    <a:pt x="1097" y="36542"/>
                  </a:cubicBezTo>
                  <a:cubicBezTo>
                    <a:pt x="1134" y="36542"/>
                    <a:pt x="1173" y="36540"/>
                    <a:pt x="1211" y="36534"/>
                  </a:cubicBezTo>
                  <a:cubicBezTo>
                    <a:pt x="1382" y="36510"/>
                    <a:pt x="1529" y="36436"/>
                    <a:pt x="1627" y="36338"/>
                  </a:cubicBezTo>
                  <a:cubicBezTo>
                    <a:pt x="1774" y="36203"/>
                    <a:pt x="1920" y="36057"/>
                    <a:pt x="2018" y="35886"/>
                  </a:cubicBezTo>
                  <a:cubicBezTo>
                    <a:pt x="2300" y="35445"/>
                    <a:pt x="2556" y="35005"/>
                    <a:pt x="2814" y="34540"/>
                  </a:cubicBezTo>
                  <a:cubicBezTo>
                    <a:pt x="3058" y="34088"/>
                    <a:pt x="3290" y="33635"/>
                    <a:pt x="3523" y="33171"/>
                  </a:cubicBezTo>
                  <a:cubicBezTo>
                    <a:pt x="3534" y="33146"/>
                    <a:pt x="3559" y="33122"/>
                    <a:pt x="3621" y="33110"/>
                  </a:cubicBezTo>
                  <a:lnTo>
                    <a:pt x="3621" y="33281"/>
                  </a:lnTo>
                  <a:cubicBezTo>
                    <a:pt x="3572" y="33904"/>
                    <a:pt x="3510" y="34516"/>
                    <a:pt x="3474" y="35127"/>
                  </a:cubicBezTo>
                  <a:cubicBezTo>
                    <a:pt x="3474" y="35299"/>
                    <a:pt x="3400" y="35421"/>
                    <a:pt x="3241" y="35519"/>
                  </a:cubicBezTo>
                  <a:cubicBezTo>
                    <a:pt x="2483" y="35983"/>
                    <a:pt x="1909" y="36570"/>
                    <a:pt x="1419" y="37206"/>
                  </a:cubicBezTo>
                  <a:cubicBezTo>
                    <a:pt x="1138" y="37561"/>
                    <a:pt x="881" y="37940"/>
                    <a:pt x="722" y="38356"/>
                  </a:cubicBezTo>
                  <a:cubicBezTo>
                    <a:pt x="649" y="38564"/>
                    <a:pt x="612" y="38796"/>
                    <a:pt x="575" y="39016"/>
                  </a:cubicBezTo>
                  <a:cubicBezTo>
                    <a:pt x="563" y="39102"/>
                    <a:pt x="588" y="39200"/>
                    <a:pt x="624" y="39285"/>
                  </a:cubicBezTo>
                  <a:cubicBezTo>
                    <a:pt x="707" y="39481"/>
                    <a:pt x="911" y="39590"/>
                    <a:pt x="1142" y="39590"/>
                  </a:cubicBezTo>
                  <a:cubicBezTo>
                    <a:pt x="1185" y="39590"/>
                    <a:pt x="1228" y="39586"/>
                    <a:pt x="1273" y="39579"/>
                  </a:cubicBezTo>
                  <a:cubicBezTo>
                    <a:pt x="1444" y="39554"/>
                    <a:pt x="1578" y="39481"/>
                    <a:pt x="1688" y="39383"/>
                  </a:cubicBezTo>
                  <a:cubicBezTo>
                    <a:pt x="1920" y="39200"/>
                    <a:pt x="2104" y="38980"/>
                    <a:pt x="2238" y="38747"/>
                  </a:cubicBezTo>
                  <a:cubicBezTo>
                    <a:pt x="2532" y="38258"/>
                    <a:pt x="2789" y="37744"/>
                    <a:pt x="2972" y="37206"/>
                  </a:cubicBezTo>
                  <a:cubicBezTo>
                    <a:pt x="3070" y="36901"/>
                    <a:pt x="3180" y="36583"/>
                    <a:pt x="3290" y="36277"/>
                  </a:cubicBezTo>
                  <a:cubicBezTo>
                    <a:pt x="3314" y="36216"/>
                    <a:pt x="3352" y="36155"/>
                    <a:pt x="3388" y="36069"/>
                  </a:cubicBezTo>
                  <a:cubicBezTo>
                    <a:pt x="3412" y="36130"/>
                    <a:pt x="3425" y="36155"/>
                    <a:pt x="3425" y="36179"/>
                  </a:cubicBezTo>
                  <a:cubicBezTo>
                    <a:pt x="3437" y="37182"/>
                    <a:pt x="3437" y="38184"/>
                    <a:pt x="3461" y="39200"/>
                  </a:cubicBezTo>
                  <a:cubicBezTo>
                    <a:pt x="3400" y="39224"/>
                    <a:pt x="3327" y="39249"/>
                    <a:pt x="3265" y="39273"/>
                  </a:cubicBezTo>
                  <a:cubicBezTo>
                    <a:pt x="2838" y="39396"/>
                    <a:pt x="2458" y="39567"/>
                    <a:pt x="2104" y="39762"/>
                  </a:cubicBezTo>
                  <a:cubicBezTo>
                    <a:pt x="1444" y="40117"/>
                    <a:pt x="844" y="40521"/>
                    <a:pt x="392" y="41034"/>
                  </a:cubicBezTo>
                  <a:cubicBezTo>
                    <a:pt x="221" y="41230"/>
                    <a:pt x="123" y="41450"/>
                    <a:pt x="50" y="41682"/>
                  </a:cubicBezTo>
                  <a:cubicBezTo>
                    <a:pt x="1" y="41829"/>
                    <a:pt x="1" y="41975"/>
                    <a:pt x="74" y="42147"/>
                  </a:cubicBezTo>
                  <a:cubicBezTo>
                    <a:pt x="164" y="42327"/>
                    <a:pt x="358" y="42456"/>
                    <a:pt x="608" y="42456"/>
                  </a:cubicBezTo>
                  <a:cubicBezTo>
                    <a:pt x="629" y="42456"/>
                    <a:pt x="651" y="42455"/>
                    <a:pt x="673" y="42453"/>
                  </a:cubicBezTo>
                  <a:cubicBezTo>
                    <a:pt x="795" y="42453"/>
                    <a:pt x="930" y="42428"/>
                    <a:pt x="1040" y="42379"/>
                  </a:cubicBezTo>
                  <a:cubicBezTo>
                    <a:pt x="1260" y="42282"/>
                    <a:pt x="1468" y="42171"/>
                    <a:pt x="1651" y="42049"/>
                  </a:cubicBezTo>
                  <a:cubicBezTo>
                    <a:pt x="2165" y="41706"/>
                    <a:pt x="2532" y="41279"/>
                    <a:pt x="2874" y="40839"/>
                  </a:cubicBezTo>
                  <a:cubicBezTo>
                    <a:pt x="3034" y="40630"/>
                    <a:pt x="3192" y="40410"/>
                    <a:pt x="3352" y="40190"/>
                  </a:cubicBezTo>
                  <a:cubicBezTo>
                    <a:pt x="3388" y="40141"/>
                    <a:pt x="3437" y="40105"/>
                    <a:pt x="3498" y="40031"/>
                  </a:cubicBezTo>
                  <a:cubicBezTo>
                    <a:pt x="3596" y="40288"/>
                    <a:pt x="3572" y="40496"/>
                    <a:pt x="3608" y="40704"/>
                  </a:cubicBezTo>
                  <a:cubicBezTo>
                    <a:pt x="3645" y="40936"/>
                    <a:pt x="3669" y="41156"/>
                    <a:pt x="3706" y="41388"/>
                  </a:cubicBezTo>
                  <a:cubicBezTo>
                    <a:pt x="3730" y="41608"/>
                    <a:pt x="3767" y="41841"/>
                    <a:pt x="3816" y="42073"/>
                  </a:cubicBezTo>
                  <a:cubicBezTo>
                    <a:pt x="3730" y="42135"/>
                    <a:pt x="3632" y="42208"/>
                    <a:pt x="3534" y="42269"/>
                  </a:cubicBezTo>
                  <a:cubicBezTo>
                    <a:pt x="2899" y="42697"/>
                    <a:pt x="2373" y="43198"/>
                    <a:pt x="1994" y="43773"/>
                  </a:cubicBezTo>
                  <a:cubicBezTo>
                    <a:pt x="1725" y="44201"/>
                    <a:pt x="1517" y="44641"/>
                    <a:pt x="1468" y="45143"/>
                  </a:cubicBezTo>
                  <a:cubicBezTo>
                    <a:pt x="1456" y="45326"/>
                    <a:pt x="1456" y="45522"/>
                    <a:pt x="1529" y="45717"/>
                  </a:cubicBezTo>
                  <a:cubicBezTo>
                    <a:pt x="1635" y="46018"/>
                    <a:pt x="1875" y="46184"/>
                    <a:pt x="2162" y="46184"/>
                  </a:cubicBezTo>
                  <a:cubicBezTo>
                    <a:pt x="2272" y="46184"/>
                    <a:pt x="2389" y="46160"/>
                    <a:pt x="2507" y="46109"/>
                  </a:cubicBezTo>
                  <a:cubicBezTo>
                    <a:pt x="2850" y="45975"/>
                    <a:pt x="3058" y="45742"/>
                    <a:pt x="3217" y="45485"/>
                  </a:cubicBezTo>
                  <a:cubicBezTo>
                    <a:pt x="3498" y="45032"/>
                    <a:pt x="3681" y="44543"/>
                    <a:pt x="3841" y="44042"/>
                  </a:cubicBezTo>
                  <a:cubicBezTo>
                    <a:pt x="3901" y="43847"/>
                    <a:pt x="3963" y="43638"/>
                    <a:pt x="4024" y="43443"/>
                  </a:cubicBezTo>
                  <a:cubicBezTo>
                    <a:pt x="4170" y="43480"/>
                    <a:pt x="4134" y="43541"/>
                    <a:pt x="4146" y="43589"/>
                  </a:cubicBezTo>
                  <a:cubicBezTo>
                    <a:pt x="4330" y="44152"/>
                    <a:pt x="4501" y="44727"/>
                    <a:pt x="4684" y="45290"/>
                  </a:cubicBezTo>
                  <a:cubicBezTo>
                    <a:pt x="4746" y="45497"/>
                    <a:pt x="4831" y="45705"/>
                    <a:pt x="4904" y="45888"/>
                  </a:cubicBezTo>
                  <a:cubicBezTo>
                    <a:pt x="4708" y="46146"/>
                    <a:pt x="4501" y="46366"/>
                    <a:pt x="4342" y="46610"/>
                  </a:cubicBezTo>
                  <a:cubicBezTo>
                    <a:pt x="4110" y="46940"/>
                    <a:pt x="3975" y="47307"/>
                    <a:pt x="3926" y="47711"/>
                  </a:cubicBezTo>
                  <a:cubicBezTo>
                    <a:pt x="3890" y="48138"/>
                    <a:pt x="3999" y="48591"/>
                    <a:pt x="4232" y="49068"/>
                  </a:cubicBezTo>
                  <a:cubicBezTo>
                    <a:pt x="4268" y="49154"/>
                    <a:pt x="4330" y="49239"/>
                    <a:pt x="4390" y="49325"/>
                  </a:cubicBezTo>
                  <a:cubicBezTo>
                    <a:pt x="4526" y="49476"/>
                    <a:pt x="4697" y="49559"/>
                    <a:pt x="4857" y="49559"/>
                  </a:cubicBezTo>
                  <a:cubicBezTo>
                    <a:pt x="4944" y="49559"/>
                    <a:pt x="5027" y="49535"/>
                    <a:pt x="5100" y="49484"/>
                  </a:cubicBezTo>
                  <a:cubicBezTo>
                    <a:pt x="5246" y="49386"/>
                    <a:pt x="5333" y="49239"/>
                    <a:pt x="5357" y="49081"/>
                  </a:cubicBezTo>
                  <a:cubicBezTo>
                    <a:pt x="5393" y="48787"/>
                    <a:pt x="5418" y="48481"/>
                    <a:pt x="5430" y="48176"/>
                  </a:cubicBezTo>
                  <a:cubicBezTo>
                    <a:pt x="5442" y="47907"/>
                    <a:pt x="5442" y="47638"/>
                    <a:pt x="5442" y="47380"/>
                  </a:cubicBezTo>
                  <a:cubicBezTo>
                    <a:pt x="5455" y="47331"/>
                    <a:pt x="5479" y="47282"/>
                    <a:pt x="5504" y="47197"/>
                  </a:cubicBezTo>
                  <a:cubicBezTo>
                    <a:pt x="5577" y="47307"/>
                    <a:pt x="5613" y="47380"/>
                    <a:pt x="5662" y="47442"/>
                  </a:cubicBezTo>
                  <a:cubicBezTo>
                    <a:pt x="5809" y="47674"/>
                    <a:pt x="5956" y="47918"/>
                    <a:pt x="6115" y="48151"/>
                  </a:cubicBezTo>
                  <a:cubicBezTo>
                    <a:pt x="6274" y="48396"/>
                    <a:pt x="6458" y="48652"/>
                    <a:pt x="6616" y="48897"/>
                  </a:cubicBezTo>
                  <a:cubicBezTo>
                    <a:pt x="6996" y="49484"/>
                    <a:pt x="7460" y="50059"/>
                    <a:pt x="8010" y="50609"/>
                  </a:cubicBezTo>
                  <a:cubicBezTo>
                    <a:pt x="8439" y="51037"/>
                    <a:pt x="8915" y="51440"/>
                    <a:pt x="9502" y="51771"/>
                  </a:cubicBezTo>
                  <a:cubicBezTo>
                    <a:pt x="9686" y="51869"/>
                    <a:pt x="9893" y="51967"/>
                    <a:pt x="10089" y="52027"/>
                  </a:cubicBezTo>
                  <a:cubicBezTo>
                    <a:pt x="10161" y="52054"/>
                    <a:pt x="10224" y="52066"/>
                    <a:pt x="10278" y="52066"/>
                  </a:cubicBezTo>
                  <a:cubicBezTo>
                    <a:pt x="10401" y="52066"/>
                    <a:pt x="10476" y="52003"/>
                    <a:pt x="10493" y="51893"/>
                  </a:cubicBezTo>
                  <a:cubicBezTo>
                    <a:pt x="10493" y="51771"/>
                    <a:pt x="10431" y="51649"/>
                    <a:pt x="10358" y="51514"/>
                  </a:cubicBezTo>
                  <a:cubicBezTo>
                    <a:pt x="10162" y="51196"/>
                    <a:pt x="9918" y="50878"/>
                    <a:pt x="9600" y="50584"/>
                  </a:cubicBezTo>
                  <a:cubicBezTo>
                    <a:pt x="9221" y="50230"/>
                    <a:pt x="8842" y="49875"/>
                    <a:pt x="8450" y="49533"/>
                  </a:cubicBezTo>
                  <a:cubicBezTo>
                    <a:pt x="7803" y="48946"/>
                    <a:pt x="7154" y="48371"/>
                    <a:pt x="6592" y="47772"/>
                  </a:cubicBezTo>
                  <a:cubicBezTo>
                    <a:pt x="6372" y="47540"/>
                    <a:pt x="6213" y="47307"/>
                    <a:pt x="6115" y="47062"/>
                  </a:cubicBezTo>
                  <a:cubicBezTo>
                    <a:pt x="5920" y="46598"/>
                    <a:pt x="5724" y="46133"/>
                    <a:pt x="5577" y="45657"/>
                  </a:cubicBezTo>
                  <a:cubicBezTo>
                    <a:pt x="5699" y="45657"/>
                    <a:pt x="5724" y="45730"/>
                    <a:pt x="5760" y="45779"/>
                  </a:cubicBezTo>
                  <a:cubicBezTo>
                    <a:pt x="6494" y="46622"/>
                    <a:pt x="7436" y="47331"/>
                    <a:pt x="8548" y="47956"/>
                  </a:cubicBezTo>
                  <a:cubicBezTo>
                    <a:pt x="8939" y="48163"/>
                    <a:pt x="9331" y="48359"/>
                    <a:pt x="9759" y="48505"/>
                  </a:cubicBezTo>
                  <a:cubicBezTo>
                    <a:pt x="9918" y="48554"/>
                    <a:pt x="10077" y="48603"/>
                    <a:pt x="10224" y="48616"/>
                  </a:cubicBezTo>
                  <a:cubicBezTo>
                    <a:pt x="10267" y="48622"/>
                    <a:pt x="10306" y="48625"/>
                    <a:pt x="10342" y="48625"/>
                  </a:cubicBezTo>
                  <a:cubicBezTo>
                    <a:pt x="10587" y="48625"/>
                    <a:pt x="10685" y="48486"/>
                    <a:pt x="10578" y="48273"/>
                  </a:cubicBezTo>
                  <a:cubicBezTo>
                    <a:pt x="10505" y="48138"/>
                    <a:pt x="10395" y="48004"/>
                    <a:pt x="10285" y="47882"/>
                  </a:cubicBezTo>
                  <a:cubicBezTo>
                    <a:pt x="9942" y="47515"/>
                    <a:pt x="9539" y="47185"/>
                    <a:pt x="9123" y="46867"/>
                  </a:cubicBezTo>
                  <a:cubicBezTo>
                    <a:pt x="8573" y="46464"/>
                    <a:pt x="7974" y="46097"/>
                    <a:pt x="7387" y="45730"/>
                  </a:cubicBezTo>
                  <a:cubicBezTo>
                    <a:pt x="6689" y="45301"/>
                    <a:pt x="6005" y="44861"/>
                    <a:pt x="5357" y="44409"/>
                  </a:cubicBezTo>
                  <a:cubicBezTo>
                    <a:pt x="5222" y="44323"/>
                    <a:pt x="5124" y="44225"/>
                    <a:pt x="5088" y="44103"/>
                  </a:cubicBezTo>
                  <a:cubicBezTo>
                    <a:pt x="4868" y="43296"/>
                    <a:pt x="4697" y="42489"/>
                    <a:pt x="4574" y="41695"/>
                  </a:cubicBezTo>
                  <a:cubicBezTo>
                    <a:pt x="4562" y="41657"/>
                    <a:pt x="4574" y="41621"/>
                    <a:pt x="4574" y="41548"/>
                  </a:cubicBezTo>
                  <a:cubicBezTo>
                    <a:pt x="4672" y="41670"/>
                    <a:pt x="4733" y="41743"/>
                    <a:pt x="4795" y="41829"/>
                  </a:cubicBezTo>
                  <a:cubicBezTo>
                    <a:pt x="5504" y="42733"/>
                    <a:pt x="6420" y="43529"/>
                    <a:pt x="7594" y="44189"/>
                  </a:cubicBezTo>
                  <a:cubicBezTo>
                    <a:pt x="7974" y="44409"/>
                    <a:pt x="8377" y="44592"/>
                    <a:pt x="8805" y="44752"/>
                  </a:cubicBezTo>
                  <a:cubicBezTo>
                    <a:pt x="9001" y="44825"/>
                    <a:pt x="9209" y="44874"/>
                    <a:pt x="9417" y="44886"/>
                  </a:cubicBezTo>
                  <a:cubicBezTo>
                    <a:pt x="9443" y="44888"/>
                    <a:pt x="9467" y="44889"/>
                    <a:pt x="9491" y="44889"/>
                  </a:cubicBezTo>
                  <a:cubicBezTo>
                    <a:pt x="9768" y="44889"/>
                    <a:pt x="9887" y="44757"/>
                    <a:pt x="9808" y="44532"/>
                  </a:cubicBezTo>
                  <a:cubicBezTo>
                    <a:pt x="9759" y="44372"/>
                    <a:pt x="9661" y="44214"/>
                    <a:pt x="9515" y="44079"/>
                  </a:cubicBezTo>
                  <a:cubicBezTo>
                    <a:pt x="9295" y="43859"/>
                    <a:pt x="9074" y="43627"/>
                    <a:pt x="8830" y="43418"/>
                  </a:cubicBezTo>
                  <a:cubicBezTo>
                    <a:pt x="8341" y="43003"/>
                    <a:pt x="7790" y="42636"/>
                    <a:pt x="7227" y="42293"/>
                  </a:cubicBezTo>
                  <a:cubicBezTo>
                    <a:pt x="7020" y="42159"/>
                    <a:pt x="6800" y="42037"/>
                    <a:pt x="6592" y="41902"/>
                  </a:cubicBezTo>
                  <a:cubicBezTo>
                    <a:pt x="5858" y="41462"/>
                    <a:pt x="5210" y="40961"/>
                    <a:pt x="4574" y="40447"/>
                  </a:cubicBezTo>
                  <a:cubicBezTo>
                    <a:pt x="4439" y="40337"/>
                    <a:pt x="4390" y="40227"/>
                    <a:pt x="4379" y="40105"/>
                  </a:cubicBezTo>
                  <a:cubicBezTo>
                    <a:pt x="4354" y="39371"/>
                    <a:pt x="4317" y="38637"/>
                    <a:pt x="4305" y="37904"/>
                  </a:cubicBezTo>
                  <a:cubicBezTo>
                    <a:pt x="4293" y="37769"/>
                    <a:pt x="4281" y="37635"/>
                    <a:pt x="4317" y="37500"/>
                  </a:cubicBezTo>
                  <a:cubicBezTo>
                    <a:pt x="4428" y="37537"/>
                    <a:pt x="4452" y="37597"/>
                    <a:pt x="4488" y="37659"/>
                  </a:cubicBezTo>
                  <a:cubicBezTo>
                    <a:pt x="4892" y="38258"/>
                    <a:pt x="5393" y="38833"/>
                    <a:pt x="5980" y="39371"/>
                  </a:cubicBezTo>
                  <a:cubicBezTo>
                    <a:pt x="6518" y="39872"/>
                    <a:pt x="7130" y="40325"/>
                    <a:pt x="7839" y="40692"/>
                  </a:cubicBezTo>
                  <a:cubicBezTo>
                    <a:pt x="8010" y="40777"/>
                    <a:pt x="8194" y="40850"/>
                    <a:pt x="8377" y="40924"/>
                  </a:cubicBezTo>
                  <a:cubicBezTo>
                    <a:pt x="8439" y="40948"/>
                    <a:pt x="8499" y="40973"/>
                    <a:pt x="8561" y="40985"/>
                  </a:cubicBezTo>
                  <a:cubicBezTo>
                    <a:pt x="8625" y="40999"/>
                    <a:pt x="8683" y="41006"/>
                    <a:pt x="8736" y="41006"/>
                  </a:cubicBezTo>
                  <a:cubicBezTo>
                    <a:pt x="8956" y="41006"/>
                    <a:pt x="9072" y="40887"/>
                    <a:pt x="9013" y="40679"/>
                  </a:cubicBezTo>
                  <a:cubicBezTo>
                    <a:pt x="8977" y="40570"/>
                    <a:pt x="8915" y="40459"/>
                    <a:pt x="8830" y="40349"/>
                  </a:cubicBezTo>
                  <a:cubicBezTo>
                    <a:pt x="8719" y="40214"/>
                    <a:pt x="8585" y="40068"/>
                    <a:pt x="8450" y="39934"/>
                  </a:cubicBezTo>
                  <a:cubicBezTo>
                    <a:pt x="7925" y="39407"/>
                    <a:pt x="7325" y="38906"/>
                    <a:pt x="6702" y="38429"/>
                  </a:cubicBezTo>
                  <a:cubicBezTo>
                    <a:pt x="6176" y="38038"/>
                    <a:pt x="5651" y="37635"/>
                    <a:pt x="5137" y="37243"/>
                  </a:cubicBezTo>
                  <a:cubicBezTo>
                    <a:pt x="4917" y="37072"/>
                    <a:pt x="4721" y="36888"/>
                    <a:pt x="4501" y="36717"/>
                  </a:cubicBezTo>
                  <a:cubicBezTo>
                    <a:pt x="4366" y="36595"/>
                    <a:pt x="4305" y="36485"/>
                    <a:pt x="4317" y="36350"/>
                  </a:cubicBezTo>
                  <a:cubicBezTo>
                    <a:pt x="4354" y="35763"/>
                    <a:pt x="4390" y="35165"/>
                    <a:pt x="4428" y="34578"/>
                  </a:cubicBezTo>
                  <a:cubicBezTo>
                    <a:pt x="4439" y="34467"/>
                    <a:pt x="4452" y="34357"/>
                    <a:pt x="4464" y="34222"/>
                  </a:cubicBezTo>
                  <a:cubicBezTo>
                    <a:pt x="4599" y="34284"/>
                    <a:pt x="4648" y="34369"/>
                    <a:pt x="4697" y="34443"/>
                  </a:cubicBezTo>
                  <a:cubicBezTo>
                    <a:pt x="5100" y="34883"/>
                    <a:pt x="5553" y="35287"/>
                    <a:pt x="6091" y="35641"/>
                  </a:cubicBezTo>
                  <a:cubicBezTo>
                    <a:pt x="6824" y="36118"/>
                    <a:pt x="7619" y="36461"/>
                    <a:pt x="8475" y="36681"/>
                  </a:cubicBezTo>
                  <a:cubicBezTo>
                    <a:pt x="8610" y="36717"/>
                    <a:pt x="8744" y="36741"/>
                    <a:pt x="8879" y="36754"/>
                  </a:cubicBezTo>
                  <a:cubicBezTo>
                    <a:pt x="8919" y="36759"/>
                    <a:pt x="8957" y="36762"/>
                    <a:pt x="8994" y="36762"/>
                  </a:cubicBezTo>
                  <a:cubicBezTo>
                    <a:pt x="9048" y="36762"/>
                    <a:pt x="9102" y="36756"/>
                    <a:pt x="9160" y="36741"/>
                  </a:cubicBezTo>
                  <a:cubicBezTo>
                    <a:pt x="9368" y="36705"/>
                    <a:pt x="9441" y="36570"/>
                    <a:pt x="9319" y="36387"/>
                  </a:cubicBezTo>
                  <a:cubicBezTo>
                    <a:pt x="9257" y="36301"/>
                    <a:pt x="9172" y="36216"/>
                    <a:pt x="9086" y="36143"/>
                  </a:cubicBezTo>
                  <a:cubicBezTo>
                    <a:pt x="8915" y="36008"/>
                    <a:pt x="8744" y="35886"/>
                    <a:pt x="8561" y="35763"/>
                  </a:cubicBezTo>
                  <a:cubicBezTo>
                    <a:pt x="7925" y="35347"/>
                    <a:pt x="7240" y="34981"/>
                    <a:pt x="6555" y="34626"/>
                  </a:cubicBezTo>
                  <a:cubicBezTo>
                    <a:pt x="5920" y="34284"/>
                    <a:pt x="5308" y="33917"/>
                    <a:pt x="4721" y="33538"/>
                  </a:cubicBezTo>
                  <a:cubicBezTo>
                    <a:pt x="4672" y="33489"/>
                    <a:pt x="4611" y="33453"/>
                    <a:pt x="4550" y="33404"/>
                  </a:cubicBezTo>
                  <a:cubicBezTo>
                    <a:pt x="4635" y="32548"/>
                    <a:pt x="4770" y="31703"/>
                    <a:pt x="4904" y="30860"/>
                  </a:cubicBezTo>
                  <a:cubicBezTo>
                    <a:pt x="4917" y="30811"/>
                    <a:pt x="4941" y="30762"/>
                    <a:pt x="4977" y="30701"/>
                  </a:cubicBezTo>
                  <a:cubicBezTo>
                    <a:pt x="5039" y="30762"/>
                    <a:pt x="5100" y="30811"/>
                    <a:pt x="5149" y="30872"/>
                  </a:cubicBezTo>
                  <a:cubicBezTo>
                    <a:pt x="6005" y="31826"/>
                    <a:pt x="7118" y="32608"/>
                    <a:pt x="8401" y="33232"/>
                  </a:cubicBezTo>
                  <a:cubicBezTo>
                    <a:pt x="8744" y="33391"/>
                    <a:pt x="9086" y="33526"/>
                    <a:pt x="9466" y="33587"/>
                  </a:cubicBezTo>
                  <a:cubicBezTo>
                    <a:pt x="9555" y="33604"/>
                    <a:pt x="9651" y="33616"/>
                    <a:pt x="9743" y="33616"/>
                  </a:cubicBezTo>
                  <a:cubicBezTo>
                    <a:pt x="9778" y="33616"/>
                    <a:pt x="9811" y="33614"/>
                    <a:pt x="9844" y="33611"/>
                  </a:cubicBezTo>
                  <a:cubicBezTo>
                    <a:pt x="10089" y="33587"/>
                    <a:pt x="10200" y="33440"/>
                    <a:pt x="10126" y="33244"/>
                  </a:cubicBezTo>
                  <a:cubicBezTo>
                    <a:pt x="10077" y="33135"/>
                    <a:pt x="10016" y="33024"/>
                    <a:pt x="9918" y="32939"/>
                  </a:cubicBezTo>
                  <a:cubicBezTo>
                    <a:pt x="9771" y="32779"/>
                    <a:pt x="9588" y="32621"/>
                    <a:pt x="9404" y="32486"/>
                  </a:cubicBezTo>
                  <a:cubicBezTo>
                    <a:pt x="8891" y="32107"/>
                    <a:pt x="8341" y="31777"/>
                    <a:pt x="7754" y="31496"/>
                  </a:cubicBezTo>
                  <a:cubicBezTo>
                    <a:pt x="6885" y="31080"/>
                    <a:pt x="6091" y="30603"/>
                    <a:pt x="5344" y="30077"/>
                  </a:cubicBezTo>
                  <a:cubicBezTo>
                    <a:pt x="5320" y="30053"/>
                    <a:pt x="5295" y="30029"/>
                    <a:pt x="5259" y="30016"/>
                  </a:cubicBezTo>
                  <a:cubicBezTo>
                    <a:pt x="5112" y="29942"/>
                    <a:pt x="5088" y="29845"/>
                    <a:pt x="5112" y="29735"/>
                  </a:cubicBezTo>
                  <a:cubicBezTo>
                    <a:pt x="5186" y="29417"/>
                    <a:pt x="5235" y="29099"/>
                    <a:pt x="5308" y="28793"/>
                  </a:cubicBezTo>
                  <a:cubicBezTo>
                    <a:pt x="5504" y="27999"/>
                    <a:pt x="5699" y="27203"/>
                    <a:pt x="5895" y="26421"/>
                  </a:cubicBezTo>
                  <a:cubicBezTo>
                    <a:pt x="5907" y="26384"/>
                    <a:pt x="5920" y="26360"/>
                    <a:pt x="5944" y="26298"/>
                  </a:cubicBezTo>
                  <a:cubicBezTo>
                    <a:pt x="5980" y="26347"/>
                    <a:pt x="6017" y="26372"/>
                    <a:pt x="6042" y="26396"/>
                  </a:cubicBezTo>
                  <a:cubicBezTo>
                    <a:pt x="6078" y="26458"/>
                    <a:pt x="6115" y="26531"/>
                    <a:pt x="6151" y="26605"/>
                  </a:cubicBezTo>
                  <a:cubicBezTo>
                    <a:pt x="6787" y="27632"/>
                    <a:pt x="7717" y="28499"/>
                    <a:pt x="8928" y="29209"/>
                  </a:cubicBezTo>
                  <a:cubicBezTo>
                    <a:pt x="9086" y="29307"/>
                    <a:pt x="9246" y="29393"/>
                    <a:pt x="9417" y="29466"/>
                  </a:cubicBezTo>
                  <a:cubicBezTo>
                    <a:pt x="9551" y="29515"/>
                    <a:pt x="9686" y="29564"/>
                    <a:pt x="9820" y="29588"/>
                  </a:cubicBezTo>
                  <a:cubicBezTo>
                    <a:pt x="9863" y="29595"/>
                    <a:pt x="9904" y="29598"/>
                    <a:pt x="9941" y="29598"/>
                  </a:cubicBezTo>
                  <a:cubicBezTo>
                    <a:pt x="10180" y="29598"/>
                    <a:pt x="10299" y="29467"/>
                    <a:pt x="10236" y="29246"/>
                  </a:cubicBezTo>
                  <a:cubicBezTo>
                    <a:pt x="10200" y="29099"/>
                    <a:pt x="10126" y="28952"/>
                    <a:pt x="10004" y="28830"/>
                  </a:cubicBezTo>
                  <a:cubicBezTo>
                    <a:pt x="9869" y="28671"/>
                    <a:pt x="9710" y="28524"/>
                    <a:pt x="9539" y="28390"/>
                  </a:cubicBezTo>
                  <a:cubicBezTo>
                    <a:pt x="9062" y="27999"/>
                    <a:pt x="8561" y="27632"/>
                    <a:pt x="8072" y="27265"/>
                  </a:cubicBezTo>
                  <a:cubicBezTo>
                    <a:pt x="7778" y="27032"/>
                    <a:pt x="7472" y="26812"/>
                    <a:pt x="7179" y="26592"/>
                  </a:cubicBezTo>
                  <a:cubicBezTo>
                    <a:pt x="6836" y="26336"/>
                    <a:pt x="6543" y="26029"/>
                    <a:pt x="6237" y="25749"/>
                  </a:cubicBezTo>
                  <a:cubicBezTo>
                    <a:pt x="6151" y="25651"/>
                    <a:pt x="6127" y="25577"/>
                    <a:pt x="6151" y="25467"/>
                  </a:cubicBezTo>
                  <a:cubicBezTo>
                    <a:pt x="6360" y="24819"/>
                    <a:pt x="6555" y="24171"/>
                    <a:pt x="6763" y="23510"/>
                  </a:cubicBezTo>
                  <a:cubicBezTo>
                    <a:pt x="6824" y="23315"/>
                    <a:pt x="6885" y="23119"/>
                    <a:pt x="6947" y="22936"/>
                  </a:cubicBezTo>
                  <a:cubicBezTo>
                    <a:pt x="6956" y="22935"/>
                    <a:pt x="6965" y="22935"/>
                    <a:pt x="6973" y="22935"/>
                  </a:cubicBezTo>
                  <a:cubicBezTo>
                    <a:pt x="7069" y="22935"/>
                    <a:pt x="7070" y="23000"/>
                    <a:pt x="7081" y="23034"/>
                  </a:cubicBezTo>
                  <a:cubicBezTo>
                    <a:pt x="7350" y="23584"/>
                    <a:pt x="7729" y="24097"/>
                    <a:pt x="8157" y="24599"/>
                  </a:cubicBezTo>
                  <a:cubicBezTo>
                    <a:pt x="8768" y="25296"/>
                    <a:pt x="9564" y="25809"/>
                    <a:pt x="10505" y="26176"/>
                  </a:cubicBezTo>
                  <a:cubicBezTo>
                    <a:pt x="10689" y="26249"/>
                    <a:pt x="10884" y="26311"/>
                    <a:pt x="11080" y="26347"/>
                  </a:cubicBezTo>
                  <a:cubicBezTo>
                    <a:pt x="11155" y="26362"/>
                    <a:pt x="11223" y="26369"/>
                    <a:pt x="11285" y="26369"/>
                  </a:cubicBezTo>
                  <a:cubicBezTo>
                    <a:pt x="11636" y="26369"/>
                    <a:pt x="11766" y="26142"/>
                    <a:pt x="11569" y="25809"/>
                  </a:cubicBezTo>
                  <a:cubicBezTo>
                    <a:pt x="11507" y="25687"/>
                    <a:pt x="11410" y="25553"/>
                    <a:pt x="11300" y="25455"/>
                  </a:cubicBezTo>
                  <a:cubicBezTo>
                    <a:pt x="11092" y="25247"/>
                    <a:pt x="10872" y="25051"/>
                    <a:pt x="10651" y="24855"/>
                  </a:cubicBezTo>
                  <a:cubicBezTo>
                    <a:pt x="10126" y="24428"/>
                    <a:pt x="9575" y="24037"/>
                    <a:pt x="9013" y="23645"/>
                  </a:cubicBezTo>
                  <a:cubicBezTo>
                    <a:pt x="8390" y="23217"/>
                    <a:pt x="7839" y="22740"/>
                    <a:pt x="7387" y="22202"/>
                  </a:cubicBezTo>
                  <a:cubicBezTo>
                    <a:pt x="7314" y="22104"/>
                    <a:pt x="7265" y="22018"/>
                    <a:pt x="7301" y="21909"/>
                  </a:cubicBezTo>
                  <a:cubicBezTo>
                    <a:pt x="7643" y="20991"/>
                    <a:pt x="7974" y="20075"/>
                    <a:pt x="8365" y="19170"/>
                  </a:cubicBezTo>
                  <a:cubicBezTo>
                    <a:pt x="8390" y="19121"/>
                    <a:pt x="8426" y="19072"/>
                    <a:pt x="8475" y="18974"/>
                  </a:cubicBezTo>
                  <a:cubicBezTo>
                    <a:pt x="8512" y="19059"/>
                    <a:pt x="8548" y="19108"/>
                    <a:pt x="8561" y="19157"/>
                  </a:cubicBezTo>
                  <a:cubicBezTo>
                    <a:pt x="8879" y="19964"/>
                    <a:pt x="9429" y="20686"/>
                    <a:pt x="10113" y="21346"/>
                  </a:cubicBezTo>
                  <a:cubicBezTo>
                    <a:pt x="10456" y="21664"/>
                    <a:pt x="10835" y="21945"/>
                    <a:pt x="11287" y="22165"/>
                  </a:cubicBezTo>
                  <a:cubicBezTo>
                    <a:pt x="11410" y="22227"/>
                    <a:pt x="11532" y="22276"/>
                    <a:pt x="11667" y="22325"/>
                  </a:cubicBezTo>
                  <a:cubicBezTo>
                    <a:pt x="11740" y="22349"/>
                    <a:pt x="11814" y="22361"/>
                    <a:pt x="11887" y="22373"/>
                  </a:cubicBezTo>
                  <a:cubicBezTo>
                    <a:pt x="11899" y="22374"/>
                    <a:pt x="11911" y="22374"/>
                    <a:pt x="11922" y="22374"/>
                  </a:cubicBezTo>
                  <a:cubicBezTo>
                    <a:pt x="12147" y="22374"/>
                    <a:pt x="12289" y="22266"/>
                    <a:pt x="12266" y="22067"/>
                  </a:cubicBezTo>
                  <a:cubicBezTo>
                    <a:pt x="12254" y="21945"/>
                    <a:pt x="12217" y="21835"/>
                    <a:pt x="12156" y="21725"/>
                  </a:cubicBezTo>
                  <a:cubicBezTo>
                    <a:pt x="12046" y="21529"/>
                    <a:pt x="11923" y="21334"/>
                    <a:pt x="11776" y="21151"/>
                  </a:cubicBezTo>
                  <a:cubicBezTo>
                    <a:pt x="11532" y="20869"/>
                    <a:pt x="11287" y="20588"/>
                    <a:pt x="11018" y="20319"/>
                  </a:cubicBezTo>
                  <a:cubicBezTo>
                    <a:pt x="10774" y="20075"/>
                    <a:pt x="10505" y="19830"/>
                    <a:pt x="10236" y="19597"/>
                  </a:cubicBezTo>
                  <a:cubicBezTo>
                    <a:pt x="9784" y="19194"/>
                    <a:pt x="9368" y="18778"/>
                    <a:pt x="8977" y="18338"/>
                  </a:cubicBezTo>
                  <a:cubicBezTo>
                    <a:pt x="8928" y="18289"/>
                    <a:pt x="8879" y="18228"/>
                    <a:pt x="8842" y="18179"/>
                  </a:cubicBezTo>
                  <a:cubicBezTo>
                    <a:pt x="8928" y="17812"/>
                    <a:pt x="9882" y="15892"/>
                    <a:pt x="10529" y="14743"/>
                  </a:cubicBezTo>
                  <a:cubicBezTo>
                    <a:pt x="10554" y="14694"/>
                    <a:pt x="10566" y="14621"/>
                    <a:pt x="10664" y="14596"/>
                  </a:cubicBezTo>
                  <a:cubicBezTo>
                    <a:pt x="10713" y="14681"/>
                    <a:pt x="10700" y="14767"/>
                    <a:pt x="10700" y="14841"/>
                  </a:cubicBezTo>
                  <a:cubicBezTo>
                    <a:pt x="10786" y="15855"/>
                    <a:pt x="11178" y="16797"/>
                    <a:pt x="11850" y="17678"/>
                  </a:cubicBezTo>
                  <a:cubicBezTo>
                    <a:pt x="12046" y="17922"/>
                    <a:pt x="12266" y="18167"/>
                    <a:pt x="12523" y="18387"/>
                  </a:cubicBezTo>
                  <a:cubicBezTo>
                    <a:pt x="12681" y="18509"/>
                    <a:pt x="12841" y="18619"/>
                    <a:pt x="13012" y="18717"/>
                  </a:cubicBezTo>
                  <a:cubicBezTo>
                    <a:pt x="13097" y="18766"/>
                    <a:pt x="13208" y="18803"/>
                    <a:pt x="13306" y="18814"/>
                  </a:cubicBezTo>
                  <a:cubicBezTo>
                    <a:pt x="13324" y="18817"/>
                    <a:pt x="13342" y="18818"/>
                    <a:pt x="13360" y="18818"/>
                  </a:cubicBezTo>
                  <a:cubicBezTo>
                    <a:pt x="13512" y="18818"/>
                    <a:pt x="13611" y="18725"/>
                    <a:pt x="13611" y="18583"/>
                  </a:cubicBezTo>
                  <a:cubicBezTo>
                    <a:pt x="13611" y="18497"/>
                    <a:pt x="13599" y="18423"/>
                    <a:pt x="13562" y="18350"/>
                  </a:cubicBezTo>
                  <a:cubicBezTo>
                    <a:pt x="13501" y="18203"/>
                    <a:pt x="13428" y="18056"/>
                    <a:pt x="13342" y="17922"/>
                  </a:cubicBezTo>
                  <a:cubicBezTo>
                    <a:pt x="13085" y="17507"/>
                    <a:pt x="12816" y="17102"/>
                    <a:pt x="12559" y="16687"/>
                  </a:cubicBezTo>
                  <a:cubicBezTo>
                    <a:pt x="12352" y="16357"/>
                    <a:pt x="12143" y="16015"/>
                    <a:pt x="11960" y="15684"/>
                  </a:cubicBezTo>
                  <a:cubicBezTo>
                    <a:pt x="11765" y="15330"/>
                    <a:pt x="11630" y="14963"/>
                    <a:pt x="11556" y="14596"/>
                  </a:cubicBezTo>
                  <a:cubicBezTo>
                    <a:pt x="11496" y="14229"/>
                    <a:pt x="11447" y="13862"/>
                    <a:pt x="11385" y="13496"/>
                  </a:cubicBezTo>
                  <a:cubicBezTo>
                    <a:pt x="11361" y="13349"/>
                    <a:pt x="11385" y="13214"/>
                    <a:pt x="11471" y="13080"/>
                  </a:cubicBezTo>
                  <a:cubicBezTo>
                    <a:pt x="11752" y="12640"/>
                    <a:pt x="12009" y="12187"/>
                    <a:pt x="12290" y="11746"/>
                  </a:cubicBezTo>
                  <a:cubicBezTo>
                    <a:pt x="12608" y="11246"/>
                    <a:pt x="12939" y="10756"/>
                    <a:pt x="13257" y="10255"/>
                  </a:cubicBezTo>
                  <a:cubicBezTo>
                    <a:pt x="13281" y="10230"/>
                    <a:pt x="13293" y="10218"/>
                    <a:pt x="13317" y="10181"/>
                  </a:cubicBezTo>
                  <a:cubicBezTo>
                    <a:pt x="13366" y="10255"/>
                    <a:pt x="13342" y="10316"/>
                    <a:pt x="13330" y="10377"/>
                  </a:cubicBezTo>
                  <a:cubicBezTo>
                    <a:pt x="13232" y="10952"/>
                    <a:pt x="13195" y="11526"/>
                    <a:pt x="13232" y="12102"/>
                  </a:cubicBezTo>
                  <a:cubicBezTo>
                    <a:pt x="13281" y="12725"/>
                    <a:pt x="13415" y="13324"/>
                    <a:pt x="13660" y="13911"/>
                  </a:cubicBezTo>
                  <a:cubicBezTo>
                    <a:pt x="13806" y="14254"/>
                    <a:pt x="14002" y="14583"/>
                    <a:pt x="14235" y="14890"/>
                  </a:cubicBezTo>
                  <a:cubicBezTo>
                    <a:pt x="14393" y="15073"/>
                    <a:pt x="14553" y="15256"/>
                    <a:pt x="14773" y="15390"/>
                  </a:cubicBezTo>
                  <a:cubicBezTo>
                    <a:pt x="14883" y="15452"/>
                    <a:pt x="15005" y="15513"/>
                    <a:pt x="15140" y="15550"/>
                  </a:cubicBezTo>
                  <a:cubicBezTo>
                    <a:pt x="15187" y="15564"/>
                    <a:pt x="15231" y="15571"/>
                    <a:pt x="15274" y="15571"/>
                  </a:cubicBezTo>
                  <a:cubicBezTo>
                    <a:pt x="15409" y="15571"/>
                    <a:pt x="15520" y="15502"/>
                    <a:pt x="15605" y="15390"/>
                  </a:cubicBezTo>
                  <a:cubicBezTo>
                    <a:pt x="15702" y="15268"/>
                    <a:pt x="15739" y="15121"/>
                    <a:pt x="15727" y="14975"/>
                  </a:cubicBezTo>
                  <a:cubicBezTo>
                    <a:pt x="15727" y="14792"/>
                    <a:pt x="15702" y="14621"/>
                    <a:pt x="15678" y="14449"/>
                  </a:cubicBezTo>
                  <a:cubicBezTo>
                    <a:pt x="15592" y="13996"/>
                    <a:pt x="15421" y="13569"/>
                    <a:pt x="15213" y="13153"/>
                  </a:cubicBezTo>
                  <a:cubicBezTo>
                    <a:pt x="15115" y="12933"/>
                    <a:pt x="14993" y="12713"/>
                    <a:pt x="14883" y="12493"/>
                  </a:cubicBezTo>
                  <a:cubicBezTo>
                    <a:pt x="14736" y="12175"/>
                    <a:pt x="14589" y="11869"/>
                    <a:pt x="14455" y="11563"/>
                  </a:cubicBezTo>
                  <a:cubicBezTo>
                    <a:pt x="14284" y="11135"/>
                    <a:pt x="14162" y="10707"/>
                    <a:pt x="14088" y="10255"/>
                  </a:cubicBezTo>
                  <a:cubicBezTo>
                    <a:pt x="14051" y="9974"/>
                    <a:pt x="14015" y="9680"/>
                    <a:pt x="13966" y="9399"/>
                  </a:cubicBezTo>
                  <a:cubicBezTo>
                    <a:pt x="13953" y="9301"/>
                    <a:pt x="13978" y="9203"/>
                    <a:pt x="14039" y="9118"/>
                  </a:cubicBezTo>
                  <a:cubicBezTo>
                    <a:pt x="14700" y="8176"/>
                    <a:pt x="15360" y="7259"/>
                    <a:pt x="16056" y="6354"/>
                  </a:cubicBezTo>
                  <a:cubicBezTo>
                    <a:pt x="16069" y="6330"/>
                    <a:pt x="16105" y="6305"/>
                    <a:pt x="16118" y="6281"/>
                  </a:cubicBezTo>
                  <a:cubicBezTo>
                    <a:pt x="16179" y="6305"/>
                    <a:pt x="16154" y="6341"/>
                    <a:pt x="16154" y="6379"/>
                  </a:cubicBezTo>
                  <a:cubicBezTo>
                    <a:pt x="15983" y="7148"/>
                    <a:pt x="15922" y="7931"/>
                    <a:pt x="15959" y="8714"/>
                  </a:cubicBezTo>
                  <a:cubicBezTo>
                    <a:pt x="15996" y="9264"/>
                    <a:pt x="16094" y="9790"/>
                    <a:pt x="16289" y="10316"/>
                  </a:cubicBezTo>
                  <a:cubicBezTo>
                    <a:pt x="16412" y="10597"/>
                    <a:pt x="16546" y="10890"/>
                    <a:pt x="16741" y="11135"/>
                  </a:cubicBezTo>
                  <a:cubicBezTo>
                    <a:pt x="16839" y="11257"/>
                    <a:pt x="16961" y="11380"/>
                    <a:pt x="17084" y="11477"/>
                  </a:cubicBezTo>
                  <a:cubicBezTo>
                    <a:pt x="17170" y="11551"/>
                    <a:pt x="17279" y="11600"/>
                    <a:pt x="17402" y="11637"/>
                  </a:cubicBezTo>
                  <a:cubicBezTo>
                    <a:pt x="17464" y="11658"/>
                    <a:pt x="17524" y="11669"/>
                    <a:pt x="17580" y="11669"/>
                  </a:cubicBezTo>
                  <a:cubicBezTo>
                    <a:pt x="17747" y="11669"/>
                    <a:pt x="17886" y="11578"/>
                    <a:pt x="17977" y="11404"/>
                  </a:cubicBezTo>
                  <a:cubicBezTo>
                    <a:pt x="18062" y="11233"/>
                    <a:pt x="18099" y="11050"/>
                    <a:pt x="18099" y="10854"/>
                  </a:cubicBezTo>
                  <a:cubicBezTo>
                    <a:pt x="18099" y="10621"/>
                    <a:pt x="18062" y="10401"/>
                    <a:pt x="18001" y="10181"/>
                  </a:cubicBezTo>
                  <a:cubicBezTo>
                    <a:pt x="17903" y="9827"/>
                    <a:pt x="17768" y="9472"/>
                    <a:pt x="17634" y="9129"/>
                  </a:cubicBezTo>
                  <a:cubicBezTo>
                    <a:pt x="17463" y="8726"/>
                    <a:pt x="17304" y="8322"/>
                    <a:pt x="17145" y="7919"/>
                  </a:cubicBezTo>
                  <a:cubicBezTo>
                    <a:pt x="16864" y="7186"/>
                    <a:pt x="16741" y="6427"/>
                    <a:pt x="16692" y="5657"/>
                  </a:cubicBezTo>
                  <a:cubicBezTo>
                    <a:pt x="16692" y="5547"/>
                    <a:pt x="16717" y="5461"/>
                    <a:pt x="16790" y="5376"/>
                  </a:cubicBezTo>
                  <a:cubicBezTo>
                    <a:pt x="17341" y="4629"/>
                    <a:pt x="17891" y="3884"/>
                    <a:pt x="18429" y="3138"/>
                  </a:cubicBezTo>
                  <a:cubicBezTo>
                    <a:pt x="19053" y="2257"/>
                    <a:pt x="19676" y="1365"/>
                    <a:pt x="20300" y="472"/>
                  </a:cubicBezTo>
                  <a:lnTo>
                    <a:pt x="20447" y="252"/>
                  </a:lnTo>
                  <a:cubicBezTo>
                    <a:pt x="20459" y="215"/>
                    <a:pt x="20496" y="166"/>
                    <a:pt x="20496" y="129"/>
                  </a:cubicBezTo>
                  <a:cubicBezTo>
                    <a:pt x="20508" y="93"/>
                    <a:pt x="20496" y="44"/>
                    <a:pt x="20471" y="20"/>
                  </a:cubicBezTo>
                  <a:cubicBezTo>
                    <a:pt x="20465" y="7"/>
                    <a:pt x="20447" y="1"/>
                    <a:pt x="20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3"/>
            <p:cNvSpPr/>
            <p:nvPr/>
          </p:nvSpPr>
          <p:spPr>
            <a:xfrm rot="674850">
              <a:off x="-421733" y="3479424"/>
              <a:ext cx="1759226" cy="2201110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23"/>
          <p:cNvSpPr/>
          <p:nvPr/>
        </p:nvSpPr>
        <p:spPr>
          <a:xfrm>
            <a:off x="8999025" y="-2031662"/>
            <a:ext cx="13500" cy="2766900"/>
          </a:xfrm>
          <a:prstGeom prst="rect">
            <a:avLst/>
          </a:pr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/>
          <p:nvPr/>
        </p:nvSpPr>
        <p:spPr>
          <a:xfrm>
            <a:off x="66400" y="2065184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762225" y="-1350024"/>
            <a:ext cx="34800" cy="3415200"/>
          </a:xfrm>
          <a:prstGeom prst="rect">
            <a:avLst/>
          </a:pr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" name="Google Shape;347;p32"/>
          <p:cNvGrpSpPr/>
          <p:nvPr/>
        </p:nvGrpSpPr>
        <p:grpSpPr>
          <a:xfrm rot="10800000" flipH="1">
            <a:off x="6467290" y="3211479"/>
            <a:ext cx="3880860" cy="3138593"/>
            <a:chOff x="6619690" y="-1253111"/>
            <a:chExt cx="3880860" cy="3138593"/>
          </a:xfrm>
        </p:grpSpPr>
        <p:sp>
          <p:nvSpPr>
            <p:cNvPr id="348" name="Google Shape;348;p32"/>
            <p:cNvSpPr/>
            <p:nvPr/>
          </p:nvSpPr>
          <p:spPr>
            <a:xfrm rot="10800000" flipH="1">
              <a:off x="7975825" y="-11013"/>
              <a:ext cx="2524726" cy="1896496"/>
            </a:xfrm>
            <a:custGeom>
              <a:avLst/>
              <a:gdLst/>
              <a:ahLst/>
              <a:cxnLst/>
              <a:rect l="l" t="t" r="r" b="b"/>
              <a:pathLst>
                <a:path w="29080" h="21844" extrusionOk="0">
                  <a:moveTo>
                    <a:pt x="22648" y="12831"/>
                  </a:moveTo>
                  <a:lnTo>
                    <a:pt x="22648" y="12843"/>
                  </a:lnTo>
                  <a:cubicBezTo>
                    <a:pt x="22403" y="12989"/>
                    <a:pt x="22146" y="13149"/>
                    <a:pt x="21901" y="13295"/>
                  </a:cubicBezTo>
                  <a:cubicBezTo>
                    <a:pt x="21767" y="13369"/>
                    <a:pt x="21632" y="13442"/>
                    <a:pt x="21498" y="13527"/>
                  </a:cubicBezTo>
                  <a:cubicBezTo>
                    <a:pt x="21192" y="13699"/>
                    <a:pt x="20887" y="13858"/>
                    <a:pt x="20654" y="14127"/>
                  </a:cubicBezTo>
                  <a:cubicBezTo>
                    <a:pt x="20642" y="14127"/>
                    <a:pt x="20630" y="14139"/>
                    <a:pt x="20605" y="14139"/>
                  </a:cubicBezTo>
                  <a:cubicBezTo>
                    <a:pt x="20556" y="14078"/>
                    <a:pt x="20507" y="14016"/>
                    <a:pt x="20447" y="13956"/>
                  </a:cubicBezTo>
                  <a:lnTo>
                    <a:pt x="20300" y="13772"/>
                  </a:lnTo>
                  <a:cubicBezTo>
                    <a:pt x="20251" y="13711"/>
                    <a:pt x="20189" y="13662"/>
                    <a:pt x="20153" y="13564"/>
                  </a:cubicBezTo>
                  <a:cubicBezTo>
                    <a:pt x="20300" y="13527"/>
                    <a:pt x="20434" y="13503"/>
                    <a:pt x="20569" y="13478"/>
                  </a:cubicBezTo>
                  <a:cubicBezTo>
                    <a:pt x="20838" y="13418"/>
                    <a:pt x="21107" y="13369"/>
                    <a:pt x="21363" y="13283"/>
                  </a:cubicBezTo>
                  <a:cubicBezTo>
                    <a:pt x="21718" y="13160"/>
                    <a:pt x="22073" y="13051"/>
                    <a:pt x="22415" y="12904"/>
                  </a:cubicBezTo>
                  <a:cubicBezTo>
                    <a:pt x="22488" y="12867"/>
                    <a:pt x="22574" y="12855"/>
                    <a:pt x="22648" y="12831"/>
                  </a:cubicBezTo>
                  <a:close/>
                  <a:moveTo>
                    <a:pt x="8511" y="0"/>
                  </a:moveTo>
                  <a:cubicBezTo>
                    <a:pt x="8409" y="0"/>
                    <a:pt x="8338" y="72"/>
                    <a:pt x="8328" y="198"/>
                  </a:cubicBezTo>
                  <a:cubicBezTo>
                    <a:pt x="8316" y="284"/>
                    <a:pt x="8328" y="382"/>
                    <a:pt x="8352" y="467"/>
                  </a:cubicBezTo>
                  <a:cubicBezTo>
                    <a:pt x="8426" y="725"/>
                    <a:pt x="8512" y="981"/>
                    <a:pt x="8610" y="1225"/>
                  </a:cubicBezTo>
                  <a:cubicBezTo>
                    <a:pt x="9013" y="2216"/>
                    <a:pt x="9551" y="3146"/>
                    <a:pt x="10101" y="4051"/>
                  </a:cubicBezTo>
                  <a:cubicBezTo>
                    <a:pt x="10542" y="4760"/>
                    <a:pt x="10957" y="5469"/>
                    <a:pt x="11398" y="6178"/>
                  </a:cubicBezTo>
                  <a:cubicBezTo>
                    <a:pt x="11716" y="6704"/>
                    <a:pt x="12045" y="7242"/>
                    <a:pt x="12363" y="7768"/>
                  </a:cubicBezTo>
                  <a:cubicBezTo>
                    <a:pt x="12425" y="7866"/>
                    <a:pt x="12498" y="7964"/>
                    <a:pt x="12559" y="8062"/>
                  </a:cubicBezTo>
                  <a:cubicBezTo>
                    <a:pt x="12583" y="8086"/>
                    <a:pt x="12596" y="8122"/>
                    <a:pt x="12620" y="8159"/>
                  </a:cubicBezTo>
                  <a:cubicBezTo>
                    <a:pt x="12605" y="8170"/>
                    <a:pt x="12592" y="8173"/>
                    <a:pt x="12580" y="8173"/>
                  </a:cubicBezTo>
                  <a:cubicBezTo>
                    <a:pt x="12565" y="8173"/>
                    <a:pt x="12554" y="8166"/>
                    <a:pt x="12547" y="8159"/>
                  </a:cubicBezTo>
                  <a:lnTo>
                    <a:pt x="11629" y="7793"/>
                  </a:lnTo>
                  <a:cubicBezTo>
                    <a:pt x="11532" y="7755"/>
                    <a:pt x="11458" y="7695"/>
                    <a:pt x="11447" y="7584"/>
                  </a:cubicBezTo>
                  <a:cubicBezTo>
                    <a:pt x="11385" y="7303"/>
                    <a:pt x="11251" y="7046"/>
                    <a:pt x="11116" y="6790"/>
                  </a:cubicBezTo>
                  <a:cubicBezTo>
                    <a:pt x="10773" y="6141"/>
                    <a:pt x="10358" y="5530"/>
                    <a:pt x="9917" y="4931"/>
                  </a:cubicBezTo>
                  <a:cubicBezTo>
                    <a:pt x="9294" y="4062"/>
                    <a:pt x="8621" y="3219"/>
                    <a:pt x="7912" y="2424"/>
                  </a:cubicBezTo>
                  <a:cubicBezTo>
                    <a:pt x="7607" y="2070"/>
                    <a:pt x="7264" y="1739"/>
                    <a:pt x="6922" y="1409"/>
                  </a:cubicBezTo>
                  <a:cubicBezTo>
                    <a:pt x="6653" y="1165"/>
                    <a:pt x="6359" y="932"/>
                    <a:pt x="6042" y="736"/>
                  </a:cubicBezTo>
                  <a:cubicBezTo>
                    <a:pt x="5944" y="676"/>
                    <a:pt x="5846" y="627"/>
                    <a:pt x="5748" y="578"/>
                  </a:cubicBezTo>
                  <a:cubicBezTo>
                    <a:pt x="5688" y="547"/>
                    <a:pt x="5628" y="525"/>
                    <a:pt x="5568" y="525"/>
                  </a:cubicBezTo>
                  <a:cubicBezTo>
                    <a:pt x="5555" y="525"/>
                    <a:pt x="5541" y="527"/>
                    <a:pt x="5528" y="529"/>
                  </a:cubicBezTo>
                  <a:cubicBezTo>
                    <a:pt x="5357" y="541"/>
                    <a:pt x="5259" y="651"/>
                    <a:pt x="5295" y="822"/>
                  </a:cubicBezTo>
                  <a:cubicBezTo>
                    <a:pt x="5308" y="932"/>
                    <a:pt x="5357" y="1030"/>
                    <a:pt x="5417" y="1128"/>
                  </a:cubicBezTo>
                  <a:cubicBezTo>
                    <a:pt x="5613" y="1409"/>
                    <a:pt x="5821" y="1678"/>
                    <a:pt x="6053" y="1923"/>
                  </a:cubicBezTo>
                  <a:cubicBezTo>
                    <a:pt x="6396" y="2302"/>
                    <a:pt x="6751" y="2668"/>
                    <a:pt x="7105" y="3035"/>
                  </a:cubicBezTo>
                  <a:cubicBezTo>
                    <a:pt x="8034" y="3989"/>
                    <a:pt x="8964" y="4956"/>
                    <a:pt x="9857" y="5958"/>
                  </a:cubicBezTo>
                  <a:cubicBezTo>
                    <a:pt x="10040" y="6178"/>
                    <a:pt x="10235" y="6410"/>
                    <a:pt x="10419" y="6643"/>
                  </a:cubicBezTo>
                  <a:cubicBezTo>
                    <a:pt x="10627" y="6912"/>
                    <a:pt x="10847" y="7181"/>
                    <a:pt x="11067" y="7450"/>
                  </a:cubicBezTo>
                  <a:cubicBezTo>
                    <a:pt x="11080" y="7475"/>
                    <a:pt x="11091" y="7511"/>
                    <a:pt x="11116" y="7535"/>
                  </a:cubicBezTo>
                  <a:cubicBezTo>
                    <a:pt x="11129" y="7548"/>
                    <a:pt x="11153" y="7560"/>
                    <a:pt x="11129" y="7584"/>
                  </a:cubicBezTo>
                  <a:cubicBezTo>
                    <a:pt x="11129" y="7588"/>
                    <a:pt x="11126" y="7590"/>
                    <a:pt x="11123" y="7590"/>
                  </a:cubicBezTo>
                  <a:cubicBezTo>
                    <a:pt x="11115" y="7590"/>
                    <a:pt x="11100" y="7581"/>
                    <a:pt x="11091" y="7572"/>
                  </a:cubicBezTo>
                  <a:cubicBezTo>
                    <a:pt x="11067" y="7572"/>
                    <a:pt x="11043" y="7572"/>
                    <a:pt x="11018" y="7560"/>
                  </a:cubicBezTo>
                  <a:cubicBezTo>
                    <a:pt x="10773" y="7486"/>
                    <a:pt x="10542" y="7401"/>
                    <a:pt x="10309" y="7340"/>
                  </a:cubicBezTo>
                  <a:cubicBezTo>
                    <a:pt x="10235" y="7315"/>
                    <a:pt x="10175" y="7279"/>
                    <a:pt x="10138" y="7206"/>
                  </a:cubicBezTo>
                  <a:cubicBezTo>
                    <a:pt x="9637" y="6386"/>
                    <a:pt x="9037" y="5640"/>
                    <a:pt x="8328" y="4980"/>
                  </a:cubicBezTo>
                  <a:cubicBezTo>
                    <a:pt x="7105" y="3831"/>
                    <a:pt x="5735" y="2901"/>
                    <a:pt x="4183" y="2228"/>
                  </a:cubicBezTo>
                  <a:cubicBezTo>
                    <a:pt x="3889" y="2094"/>
                    <a:pt x="3571" y="1984"/>
                    <a:pt x="3253" y="1910"/>
                  </a:cubicBezTo>
                  <a:cubicBezTo>
                    <a:pt x="3143" y="1886"/>
                    <a:pt x="3033" y="1861"/>
                    <a:pt x="2911" y="1861"/>
                  </a:cubicBezTo>
                  <a:cubicBezTo>
                    <a:pt x="2813" y="1861"/>
                    <a:pt x="2715" y="1874"/>
                    <a:pt x="2629" y="1923"/>
                  </a:cubicBezTo>
                  <a:cubicBezTo>
                    <a:pt x="2507" y="1972"/>
                    <a:pt x="2458" y="2081"/>
                    <a:pt x="2507" y="2216"/>
                  </a:cubicBezTo>
                  <a:cubicBezTo>
                    <a:pt x="2531" y="2290"/>
                    <a:pt x="2593" y="2363"/>
                    <a:pt x="2654" y="2424"/>
                  </a:cubicBezTo>
                  <a:cubicBezTo>
                    <a:pt x="2764" y="2534"/>
                    <a:pt x="2887" y="2632"/>
                    <a:pt x="3021" y="2717"/>
                  </a:cubicBezTo>
                  <a:cubicBezTo>
                    <a:pt x="3387" y="2975"/>
                    <a:pt x="3779" y="3219"/>
                    <a:pt x="4195" y="3427"/>
                  </a:cubicBezTo>
                  <a:cubicBezTo>
                    <a:pt x="4855" y="3769"/>
                    <a:pt x="5515" y="4124"/>
                    <a:pt x="6164" y="4515"/>
                  </a:cubicBezTo>
                  <a:cubicBezTo>
                    <a:pt x="7069" y="5065"/>
                    <a:pt x="7936" y="5677"/>
                    <a:pt x="8744" y="6374"/>
                  </a:cubicBezTo>
                  <a:cubicBezTo>
                    <a:pt x="8952" y="6557"/>
                    <a:pt x="9184" y="6741"/>
                    <a:pt x="9392" y="6937"/>
                  </a:cubicBezTo>
                  <a:cubicBezTo>
                    <a:pt x="9441" y="6973"/>
                    <a:pt x="9477" y="7010"/>
                    <a:pt x="9526" y="7046"/>
                  </a:cubicBezTo>
                  <a:cubicBezTo>
                    <a:pt x="9539" y="7059"/>
                    <a:pt x="9551" y="7071"/>
                    <a:pt x="9563" y="7071"/>
                  </a:cubicBezTo>
                  <a:cubicBezTo>
                    <a:pt x="9588" y="7083"/>
                    <a:pt x="9600" y="7095"/>
                    <a:pt x="9588" y="7132"/>
                  </a:cubicBezTo>
                  <a:lnTo>
                    <a:pt x="9563" y="7132"/>
                  </a:lnTo>
                  <a:lnTo>
                    <a:pt x="9490" y="7095"/>
                  </a:lnTo>
                  <a:cubicBezTo>
                    <a:pt x="9417" y="7095"/>
                    <a:pt x="9343" y="7046"/>
                    <a:pt x="9282" y="7022"/>
                  </a:cubicBezTo>
                  <a:cubicBezTo>
                    <a:pt x="8034" y="6459"/>
                    <a:pt x="6738" y="6130"/>
                    <a:pt x="5381" y="6007"/>
                  </a:cubicBezTo>
                  <a:cubicBezTo>
                    <a:pt x="5039" y="5977"/>
                    <a:pt x="4696" y="5962"/>
                    <a:pt x="4354" y="5962"/>
                  </a:cubicBezTo>
                  <a:cubicBezTo>
                    <a:pt x="3719" y="5962"/>
                    <a:pt x="3086" y="6014"/>
                    <a:pt x="2458" y="6117"/>
                  </a:cubicBezTo>
                  <a:cubicBezTo>
                    <a:pt x="1798" y="6215"/>
                    <a:pt x="1162" y="6410"/>
                    <a:pt x="539" y="6679"/>
                  </a:cubicBezTo>
                  <a:cubicBezTo>
                    <a:pt x="453" y="6728"/>
                    <a:pt x="355" y="6777"/>
                    <a:pt x="270" y="6839"/>
                  </a:cubicBezTo>
                  <a:cubicBezTo>
                    <a:pt x="208" y="6888"/>
                    <a:pt x="159" y="6937"/>
                    <a:pt x="110" y="7010"/>
                  </a:cubicBezTo>
                  <a:cubicBezTo>
                    <a:pt x="1" y="7193"/>
                    <a:pt x="50" y="7377"/>
                    <a:pt x="233" y="7475"/>
                  </a:cubicBezTo>
                  <a:cubicBezTo>
                    <a:pt x="306" y="7524"/>
                    <a:pt x="392" y="7548"/>
                    <a:pt x="477" y="7560"/>
                  </a:cubicBezTo>
                  <a:cubicBezTo>
                    <a:pt x="612" y="7584"/>
                    <a:pt x="759" y="7597"/>
                    <a:pt x="906" y="7597"/>
                  </a:cubicBezTo>
                  <a:cubicBezTo>
                    <a:pt x="1309" y="7597"/>
                    <a:pt x="1713" y="7548"/>
                    <a:pt x="2116" y="7499"/>
                  </a:cubicBezTo>
                  <a:cubicBezTo>
                    <a:pt x="2972" y="7377"/>
                    <a:pt x="3840" y="7255"/>
                    <a:pt x="4721" y="7181"/>
                  </a:cubicBezTo>
                  <a:cubicBezTo>
                    <a:pt x="5283" y="7144"/>
                    <a:pt x="5833" y="7132"/>
                    <a:pt x="6396" y="7132"/>
                  </a:cubicBezTo>
                  <a:cubicBezTo>
                    <a:pt x="6542" y="7132"/>
                    <a:pt x="6677" y="7144"/>
                    <a:pt x="6811" y="7157"/>
                  </a:cubicBezTo>
                  <a:cubicBezTo>
                    <a:pt x="7289" y="7206"/>
                    <a:pt x="7754" y="7266"/>
                    <a:pt x="8230" y="7315"/>
                  </a:cubicBezTo>
                  <a:cubicBezTo>
                    <a:pt x="8426" y="7340"/>
                    <a:pt x="8621" y="7389"/>
                    <a:pt x="8805" y="7462"/>
                  </a:cubicBezTo>
                  <a:cubicBezTo>
                    <a:pt x="9001" y="7548"/>
                    <a:pt x="9196" y="7621"/>
                    <a:pt x="9404" y="7682"/>
                  </a:cubicBezTo>
                  <a:cubicBezTo>
                    <a:pt x="11116" y="8196"/>
                    <a:pt x="12754" y="8856"/>
                    <a:pt x="14344" y="9639"/>
                  </a:cubicBezTo>
                  <a:cubicBezTo>
                    <a:pt x="14699" y="9823"/>
                    <a:pt x="15042" y="10005"/>
                    <a:pt x="15384" y="10201"/>
                  </a:cubicBezTo>
                  <a:cubicBezTo>
                    <a:pt x="16105" y="10605"/>
                    <a:pt x="16778" y="11094"/>
                    <a:pt x="17401" y="11644"/>
                  </a:cubicBezTo>
                  <a:cubicBezTo>
                    <a:pt x="18808" y="12891"/>
                    <a:pt x="20043" y="14310"/>
                    <a:pt x="21083" y="15875"/>
                  </a:cubicBezTo>
                  <a:cubicBezTo>
                    <a:pt x="21706" y="16805"/>
                    <a:pt x="22293" y="17758"/>
                    <a:pt x="22819" y="18737"/>
                  </a:cubicBezTo>
                  <a:cubicBezTo>
                    <a:pt x="23124" y="19299"/>
                    <a:pt x="23406" y="19886"/>
                    <a:pt x="23651" y="20473"/>
                  </a:cubicBezTo>
                  <a:cubicBezTo>
                    <a:pt x="23785" y="20791"/>
                    <a:pt x="23907" y="21122"/>
                    <a:pt x="24042" y="21440"/>
                  </a:cubicBezTo>
                  <a:cubicBezTo>
                    <a:pt x="24078" y="21525"/>
                    <a:pt x="24115" y="21611"/>
                    <a:pt x="24164" y="21696"/>
                  </a:cubicBezTo>
                  <a:cubicBezTo>
                    <a:pt x="24210" y="21764"/>
                    <a:pt x="24234" y="21844"/>
                    <a:pt x="24317" y="21844"/>
                  </a:cubicBezTo>
                  <a:cubicBezTo>
                    <a:pt x="24323" y="21844"/>
                    <a:pt x="24329" y="21844"/>
                    <a:pt x="24335" y="21843"/>
                  </a:cubicBezTo>
                  <a:cubicBezTo>
                    <a:pt x="24396" y="21831"/>
                    <a:pt x="24420" y="21769"/>
                    <a:pt x="24420" y="21635"/>
                  </a:cubicBezTo>
                  <a:cubicBezTo>
                    <a:pt x="24420" y="21464"/>
                    <a:pt x="24384" y="21305"/>
                    <a:pt x="24347" y="21133"/>
                  </a:cubicBezTo>
                  <a:cubicBezTo>
                    <a:pt x="24225" y="20546"/>
                    <a:pt x="24017" y="19984"/>
                    <a:pt x="23785" y="19421"/>
                  </a:cubicBezTo>
                  <a:cubicBezTo>
                    <a:pt x="23382" y="18492"/>
                    <a:pt x="22904" y="17624"/>
                    <a:pt x="22379" y="16756"/>
                  </a:cubicBezTo>
                  <a:cubicBezTo>
                    <a:pt x="22342" y="16707"/>
                    <a:pt x="22317" y="16646"/>
                    <a:pt x="22281" y="16584"/>
                  </a:cubicBezTo>
                  <a:cubicBezTo>
                    <a:pt x="22268" y="16573"/>
                    <a:pt x="22257" y="16560"/>
                    <a:pt x="22268" y="16548"/>
                  </a:cubicBezTo>
                  <a:cubicBezTo>
                    <a:pt x="22274" y="16538"/>
                    <a:pt x="22279" y="16534"/>
                    <a:pt x="22284" y="16534"/>
                  </a:cubicBezTo>
                  <a:cubicBezTo>
                    <a:pt x="22291" y="16534"/>
                    <a:pt x="22298" y="16541"/>
                    <a:pt x="22305" y="16548"/>
                  </a:cubicBezTo>
                  <a:cubicBezTo>
                    <a:pt x="22314" y="16547"/>
                    <a:pt x="22322" y="16546"/>
                    <a:pt x="22330" y="16546"/>
                  </a:cubicBezTo>
                  <a:cubicBezTo>
                    <a:pt x="22393" y="16546"/>
                    <a:pt x="22448" y="16586"/>
                    <a:pt x="22513" y="16597"/>
                  </a:cubicBezTo>
                  <a:cubicBezTo>
                    <a:pt x="23289" y="16848"/>
                    <a:pt x="24083" y="16967"/>
                    <a:pt x="24885" y="16967"/>
                  </a:cubicBezTo>
                  <a:cubicBezTo>
                    <a:pt x="25259" y="16967"/>
                    <a:pt x="25634" y="16941"/>
                    <a:pt x="26010" y="16891"/>
                  </a:cubicBezTo>
                  <a:cubicBezTo>
                    <a:pt x="26634" y="16805"/>
                    <a:pt x="27233" y="16671"/>
                    <a:pt x="27833" y="16511"/>
                  </a:cubicBezTo>
                  <a:cubicBezTo>
                    <a:pt x="28126" y="16438"/>
                    <a:pt x="28407" y="16364"/>
                    <a:pt x="28689" y="16266"/>
                  </a:cubicBezTo>
                  <a:cubicBezTo>
                    <a:pt x="28762" y="16230"/>
                    <a:pt x="28847" y="16193"/>
                    <a:pt x="28909" y="16157"/>
                  </a:cubicBezTo>
                  <a:cubicBezTo>
                    <a:pt x="29080" y="16059"/>
                    <a:pt x="29067" y="15875"/>
                    <a:pt x="28896" y="15790"/>
                  </a:cubicBezTo>
                  <a:cubicBezTo>
                    <a:pt x="28811" y="15741"/>
                    <a:pt x="28713" y="15717"/>
                    <a:pt x="28615" y="15704"/>
                  </a:cubicBezTo>
                  <a:cubicBezTo>
                    <a:pt x="28420" y="15680"/>
                    <a:pt x="28211" y="15655"/>
                    <a:pt x="28016" y="15631"/>
                  </a:cubicBezTo>
                  <a:cubicBezTo>
                    <a:pt x="27304" y="15565"/>
                    <a:pt x="26592" y="15531"/>
                    <a:pt x="25880" y="15531"/>
                  </a:cubicBezTo>
                  <a:cubicBezTo>
                    <a:pt x="25271" y="15531"/>
                    <a:pt x="24662" y="15556"/>
                    <a:pt x="24054" y="15606"/>
                  </a:cubicBezTo>
                  <a:cubicBezTo>
                    <a:pt x="23528" y="15643"/>
                    <a:pt x="22990" y="15704"/>
                    <a:pt x="22464" y="15839"/>
                  </a:cubicBezTo>
                  <a:cubicBezTo>
                    <a:pt x="22305" y="15875"/>
                    <a:pt x="22146" y="15924"/>
                    <a:pt x="21975" y="15973"/>
                  </a:cubicBezTo>
                  <a:cubicBezTo>
                    <a:pt x="21958" y="15981"/>
                    <a:pt x="21943" y="15985"/>
                    <a:pt x="21930" y="15985"/>
                  </a:cubicBezTo>
                  <a:cubicBezTo>
                    <a:pt x="21903" y="15985"/>
                    <a:pt x="21881" y="15969"/>
                    <a:pt x="21865" y="15937"/>
                  </a:cubicBezTo>
                  <a:cubicBezTo>
                    <a:pt x="21718" y="15717"/>
                    <a:pt x="21572" y="15484"/>
                    <a:pt x="21425" y="15264"/>
                  </a:cubicBezTo>
                  <a:cubicBezTo>
                    <a:pt x="21412" y="15252"/>
                    <a:pt x="21425" y="15239"/>
                    <a:pt x="21425" y="15228"/>
                  </a:cubicBezTo>
                  <a:cubicBezTo>
                    <a:pt x="21437" y="15215"/>
                    <a:pt x="21453" y="15212"/>
                    <a:pt x="21468" y="15212"/>
                  </a:cubicBezTo>
                  <a:cubicBezTo>
                    <a:pt x="21483" y="15212"/>
                    <a:pt x="21498" y="15215"/>
                    <a:pt x="21510" y="15215"/>
                  </a:cubicBezTo>
                  <a:cubicBezTo>
                    <a:pt x="21768" y="15242"/>
                    <a:pt x="22025" y="15254"/>
                    <a:pt x="22280" y="15254"/>
                  </a:cubicBezTo>
                  <a:cubicBezTo>
                    <a:pt x="22727" y="15254"/>
                    <a:pt x="23170" y="15216"/>
                    <a:pt x="23613" y="15154"/>
                  </a:cubicBezTo>
                  <a:cubicBezTo>
                    <a:pt x="24482" y="15019"/>
                    <a:pt x="25325" y="14836"/>
                    <a:pt x="26157" y="14579"/>
                  </a:cubicBezTo>
                  <a:cubicBezTo>
                    <a:pt x="26671" y="14432"/>
                    <a:pt x="27160" y="14237"/>
                    <a:pt x="27649" y="14016"/>
                  </a:cubicBezTo>
                  <a:cubicBezTo>
                    <a:pt x="27882" y="13919"/>
                    <a:pt x="28126" y="13809"/>
                    <a:pt x="28358" y="13699"/>
                  </a:cubicBezTo>
                  <a:cubicBezTo>
                    <a:pt x="28444" y="13650"/>
                    <a:pt x="28517" y="13601"/>
                    <a:pt x="28591" y="13552"/>
                  </a:cubicBezTo>
                  <a:cubicBezTo>
                    <a:pt x="28627" y="13540"/>
                    <a:pt x="28664" y="13503"/>
                    <a:pt x="28689" y="13478"/>
                  </a:cubicBezTo>
                  <a:cubicBezTo>
                    <a:pt x="28798" y="13344"/>
                    <a:pt x="28762" y="13173"/>
                    <a:pt x="28578" y="13136"/>
                  </a:cubicBezTo>
                  <a:cubicBezTo>
                    <a:pt x="28505" y="13112"/>
                    <a:pt x="28431" y="13112"/>
                    <a:pt x="28371" y="13112"/>
                  </a:cubicBezTo>
                  <a:cubicBezTo>
                    <a:pt x="27979" y="13112"/>
                    <a:pt x="27613" y="13160"/>
                    <a:pt x="27233" y="13234"/>
                  </a:cubicBezTo>
                  <a:cubicBezTo>
                    <a:pt x="26597" y="13356"/>
                    <a:pt x="25974" y="13503"/>
                    <a:pt x="25338" y="13650"/>
                  </a:cubicBezTo>
                  <a:cubicBezTo>
                    <a:pt x="25118" y="13699"/>
                    <a:pt x="24898" y="13760"/>
                    <a:pt x="24678" y="13821"/>
                  </a:cubicBezTo>
                  <a:cubicBezTo>
                    <a:pt x="23858" y="14041"/>
                    <a:pt x="23039" y="14274"/>
                    <a:pt x="22219" y="14494"/>
                  </a:cubicBezTo>
                  <a:cubicBezTo>
                    <a:pt x="21975" y="14567"/>
                    <a:pt x="21743" y="14641"/>
                    <a:pt x="21510" y="14738"/>
                  </a:cubicBezTo>
                  <a:cubicBezTo>
                    <a:pt x="21401" y="14787"/>
                    <a:pt x="21290" y="14836"/>
                    <a:pt x="21156" y="14861"/>
                  </a:cubicBezTo>
                  <a:cubicBezTo>
                    <a:pt x="21058" y="14787"/>
                    <a:pt x="21009" y="14665"/>
                    <a:pt x="20936" y="14579"/>
                  </a:cubicBezTo>
                  <a:cubicBezTo>
                    <a:pt x="20911" y="14554"/>
                    <a:pt x="20887" y="14530"/>
                    <a:pt x="20887" y="14494"/>
                  </a:cubicBezTo>
                  <a:cubicBezTo>
                    <a:pt x="20899" y="14457"/>
                    <a:pt x="20936" y="14457"/>
                    <a:pt x="20972" y="14445"/>
                  </a:cubicBezTo>
                  <a:cubicBezTo>
                    <a:pt x="21119" y="14408"/>
                    <a:pt x="21266" y="14383"/>
                    <a:pt x="21401" y="14334"/>
                  </a:cubicBezTo>
                  <a:cubicBezTo>
                    <a:pt x="22036" y="14151"/>
                    <a:pt x="22660" y="13956"/>
                    <a:pt x="23259" y="13699"/>
                  </a:cubicBezTo>
                  <a:cubicBezTo>
                    <a:pt x="23675" y="13516"/>
                    <a:pt x="24091" y="13307"/>
                    <a:pt x="24494" y="13087"/>
                  </a:cubicBezTo>
                  <a:cubicBezTo>
                    <a:pt x="25374" y="12611"/>
                    <a:pt x="26170" y="12011"/>
                    <a:pt x="26891" y="11314"/>
                  </a:cubicBezTo>
                  <a:cubicBezTo>
                    <a:pt x="27086" y="11131"/>
                    <a:pt x="27257" y="10935"/>
                    <a:pt x="27417" y="10727"/>
                  </a:cubicBezTo>
                  <a:cubicBezTo>
                    <a:pt x="27466" y="10666"/>
                    <a:pt x="27515" y="10592"/>
                    <a:pt x="27551" y="10507"/>
                  </a:cubicBezTo>
                  <a:cubicBezTo>
                    <a:pt x="27588" y="10434"/>
                    <a:pt x="27600" y="10336"/>
                    <a:pt x="27539" y="10250"/>
                  </a:cubicBezTo>
                  <a:cubicBezTo>
                    <a:pt x="27481" y="10183"/>
                    <a:pt x="27415" y="10161"/>
                    <a:pt x="27336" y="10161"/>
                  </a:cubicBezTo>
                  <a:cubicBezTo>
                    <a:pt x="27315" y="10161"/>
                    <a:pt x="27293" y="10162"/>
                    <a:pt x="27270" y="10165"/>
                  </a:cubicBezTo>
                  <a:cubicBezTo>
                    <a:pt x="27135" y="10201"/>
                    <a:pt x="27013" y="10250"/>
                    <a:pt x="26891" y="10312"/>
                  </a:cubicBezTo>
                  <a:cubicBezTo>
                    <a:pt x="26524" y="10483"/>
                    <a:pt x="26181" y="10690"/>
                    <a:pt x="25852" y="10899"/>
                  </a:cubicBezTo>
                  <a:cubicBezTo>
                    <a:pt x="25778" y="10948"/>
                    <a:pt x="25717" y="10984"/>
                    <a:pt x="25643" y="11021"/>
                  </a:cubicBezTo>
                  <a:cubicBezTo>
                    <a:pt x="25558" y="11082"/>
                    <a:pt x="25485" y="11131"/>
                    <a:pt x="25399" y="11192"/>
                  </a:cubicBezTo>
                  <a:cubicBezTo>
                    <a:pt x="25460" y="11106"/>
                    <a:pt x="25534" y="11033"/>
                    <a:pt x="25619" y="10972"/>
                  </a:cubicBezTo>
                  <a:cubicBezTo>
                    <a:pt x="26157" y="10532"/>
                    <a:pt x="26683" y="10067"/>
                    <a:pt x="27172" y="9578"/>
                  </a:cubicBezTo>
                  <a:cubicBezTo>
                    <a:pt x="27380" y="9382"/>
                    <a:pt x="27575" y="9174"/>
                    <a:pt x="27747" y="8954"/>
                  </a:cubicBezTo>
                  <a:cubicBezTo>
                    <a:pt x="27808" y="8893"/>
                    <a:pt x="27857" y="8820"/>
                    <a:pt x="27893" y="8746"/>
                  </a:cubicBezTo>
                  <a:cubicBezTo>
                    <a:pt x="27979" y="8575"/>
                    <a:pt x="27893" y="8428"/>
                    <a:pt x="27710" y="8404"/>
                  </a:cubicBezTo>
                  <a:cubicBezTo>
                    <a:pt x="27674" y="8399"/>
                    <a:pt x="27638" y="8396"/>
                    <a:pt x="27603" y="8396"/>
                  </a:cubicBezTo>
                  <a:cubicBezTo>
                    <a:pt x="27553" y="8396"/>
                    <a:pt x="27503" y="8402"/>
                    <a:pt x="27453" y="8416"/>
                  </a:cubicBezTo>
                  <a:cubicBezTo>
                    <a:pt x="27197" y="8477"/>
                    <a:pt x="26952" y="8575"/>
                    <a:pt x="26719" y="8673"/>
                  </a:cubicBezTo>
                  <a:cubicBezTo>
                    <a:pt x="26145" y="8929"/>
                    <a:pt x="25607" y="9260"/>
                    <a:pt x="25081" y="9602"/>
                  </a:cubicBezTo>
                  <a:cubicBezTo>
                    <a:pt x="24042" y="10250"/>
                    <a:pt x="23039" y="10923"/>
                    <a:pt x="22036" y="11608"/>
                  </a:cubicBezTo>
                  <a:cubicBezTo>
                    <a:pt x="21535" y="11962"/>
                    <a:pt x="21045" y="12342"/>
                    <a:pt x="20569" y="12733"/>
                  </a:cubicBezTo>
                  <a:cubicBezTo>
                    <a:pt x="20361" y="12891"/>
                    <a:pt x="20165" y="13075"/>
                    <a:pt x="19958" y="13247"/>
                  </a:cubicBezTo>
                  <a:cubicBezTo>
                    <a:pt x="19935" y="13270"/>
                    <a:pt x="19920" y="13282"/>
                    <a:pt x="19905" y="13282"/>
                  </a:cubicBezTo>
                  <a:cubicBezTo>
                    <a:pt x="19889" y="13282"/>
                    <a:pt x="19873" y="13266"/>
                    <a:pt x="19847" y="13234"/>
                  </a:cubicBezTo>
                  <a:cubicBezTo>
                    <a:pt x="19762" y="13149"/>
                    <a:pt x="19689" y="13051"/>
                    <a:pt x="19602" y="12965"/>
                  </a:cubicBezTo>
                  <a:cubicBezTo>
                    <a:pt x="19640" y="12904"/>
                    <a:pt x="19700" y="12891"/>
                    <a:pt x="19737" y="12867"/>
                  </a:cubicBezTo>
                  <a:cubicBezTo>
                    <a:pt x="20287" y="12611"/>
                    <a:pt x="20776" y="12268"/>
                    <a:pt x="21241" y="11877"/>
                  </a:cubicBezTo>
                  <a:cubicBezTo>
                    <a:pt x="22110" y="11155"/>
                    <a:pt x="22880" y="10336"/>
                    <a:pt x="23564" y="9419"/>
                  </a:cubicBezTo>
                  <a:cubicBezTo>
                    <a:pt x="24335" y="8380"/>
                    <a:pt x="24983" y="7279"/>
                    <a:pt x="25521" y="6092"/>
                  </a:cubicBezTo>
                  <a:cubicBezTo>
                    <a:pt x="25619" y="5897"/>
                    <a:pt x="25705" y="5701"/>
                    <a:pt x="25766" y="5494"/>
                  </a:cubicBezTo>
                  <a:cubicBezTo>
                    <a:pt x="25790" y="5420"/>
                    <a:pt x="25803" y="5334"/>
                    <a:pt x="25827" y="5249"/>
                  </a:cubicBezTo>
                  <a:cubicBezTo>
                    <a:pt x="25839" y="5187"/>
                    <a:pt x="25827" y="5139"/>
                    <a:pt x="25815" y="5078"/>
                  </a:cubicBezTo>
                  <a:cubicBezTo>
                    <a:pt x="25781" y="4989"/>
                    <a:pt x="25707" y="4929"/>
                    <a:pt x="25611" y="4929"/>
                  </a:cubicBezTo>
                  <a:cubicBezTo>
                    <a:pt x="25602" y="4929"/>
                    <a:pt x="25592" y="4930"/>
                    <a:pt x="25583" y="4931"/>
                  </a:cubicBezTo>
                  <a:cubicBezTo>
                    <a:pt x="25497" y="4931"/>
                    <a:pt x="25423" y="4980"/>
                    <a:pt x="25350" y="5029"/>
                  </a:cubicBezTo>
                  <a:cubicBezTo>
                    <a:pt x="25276" y="5078"/>
                    <a:pt x="25203" y="5151"/>
                    <a:pt x="25142" y="5212"/>
                  </a:cubicBezTo>
                  <a:cubicBezTo>
                    <a:pt x="24812" y="5530"/>
                    <a:pt x="24507" y="5861"/>
                    <a:pt x="24225" y="6227"/>
                  </a:cubicBezTo>
                  <a:cubicBezTo>
                    <a:pt x="23651" y="6961"/>
                    <a:pt x="23124" y="7719"/>
                    <a:pt x="22586" y="8477"/>
                  </a:cubicBezTo>
                  <a:cubicBezTo>
                    <a:pt x="21987" y="9321"/>
                    <a:pt x="21376" y="10165"/>
                    <a:pt x="20727" y="10984"/>
                  </a:cubicBezTo>
                  <a:cubicBezTo>
                    <a:pt x="20496" y="11266"/>
                    <a:pt x="20275" y="11559"/>
                    <a:pt x="20043" y="11840"/>
                  </a:cubicBezTo>
                  <a:cubicBezTo>
                    <a:pt x="19896" y="12048"/>
                    <a:pt x="19737" y="12256"/>
                    <a:pt x="19615" y="12476"/>
                  </a:cubicBezTo>
                  <a:cubicBezTo>
                    <a:pt x="19566" y="12573"/>
                    <a:pt x="19505" y="12660"/>
                    <a:pt x="19431" y="12745"/>
                  </a:cubicBezTo>
                  <a:cubicBezTo>
                    <a:pt x="19333" y="12671"/>
                    <a:pt x="18698" y="12024"/>
                    <a:pt x="18612" y="11913"/>
                  </a:cubicBezTo>
                  <a:lnTo>
                    <a:pt x="18698" y="11828"/>
                  </a:lnTo>
                  <a:cubicBezTo>
                    <a:pt x="19627" y="11045"/>
                    <a:pt x="20458" y="10177"/>
                    <a:pt x="21168" y="9198"/>
                  </a:cubicBezTo>
                  <a:cubicBezTo>
                    <a:pt x="21877" y="8220"/>
                    <a:pt x="22537" y="7217"/>
                    <a:pt x="23088" y="6141"/>
                  </a:cubicBezTo>
                  <a:cubicBezTo>
                    <a:pt x="23284" y="5750"/>
                    <a:pt x="23467" y="5347"/>
                    <a:pt x="23638" y="4943"/>
                  </a:cubicBezTo>
                  <a:cubicBezTo>
                    <a:pt x="23699" y="4809"/>
                    <a:pt x="23748" y="4674"/>
                    <a:pt x="23785" y="4540"/>
                  </a:cubicBezTo>
                  <a:cubicBezTo>
                    <a:pt x="23809" y="4466"/>
                    <a:pt x="23833" y="4393"/>
                    <a:pt x="23822" y="4307"/>
                  </a:cubicBezTo>
                  <a:cubicBezTo>
                    <a:pt x="23812" y="4184"/>
                    <a:pt x="23728" y="4104"/>
                    <a:pt x="23623" y="4104"/>
                  </a:cubicBezTo>
                  <a:cubicBezTo>
                    <a:pt x="23593" y="4104"/>
                    <a:pt x="23561" y="4110"/>
                    <a:pt x="23528" y="4124"/>
                  </a:cubicBezTo>
                  <a:cubicBezTo>
                    <a:pt x="23491" y="4136"/>
                    <a:pt x="23455" y="4160"/>
                    <a:pt x="23430" y="4185"/>
                  </a:cubicBezTo>
                  <a:cubicBezTo>
                    <a:pt x="23344" y="4234"/>
                    <a:pt x="23271" y="4295"/>
                    <a:pt x="23198" y="4369"/>
                  </a:cubicBezTo>
                  <a:cubicBezTo>
                    <a:pt x="23088" y="4478"/>
                    <a:pt x="22978" y="4589"/>
                    <a:pt x="22880" y="4711"/>
                  </a:cubicBezTo>
                  <a:cubicBezTo>
                    <a:pt x="22379" y="5298"/>
                    <a:pt x="21914" y="5921"/>
                    <a:pt x="21486" y="6557"/>
                  </a:cubicBezTo>
                  <a:cubicBezTo>
                    <a:pt x="20654" y="7780"/>
                    <a:pt x="19909" y="9040"/>
                    <a:pt x="19162" y="10312"/>
                  </a:cubicBezTo>
                  <a:cubicBezTo>
                    <a:pt x="18918" y="10703"/>
                    <a:pt x="18710" y="11119"/>
                    <a:pt x="18502" y="11535"/>
                  </a:cubicBezTo>
                  <a:cubicBezTo>
                    <a:pt x="18466" y="11595"/>
                    <a:pt x="18441" y="11644"/>
                    <a:pt x="18404" y="11706"/>
                  </a:cubicBezTo>
                  <a:cubicBezTo>
                    <a:pt x="18282" y="11620"/>
                    <a:pt x="17964" y="11326"/>
                    <a:pt x="17866" y="11217"/>
                  </a:cubicBezTo>
                  <a:cubicBezTo>
                    <a:pt x="17890" y="11179"/>
                    <a:pt x="17915" y="11143"/>
                    <a:pt x="17952" y="11106"/>
                  </a:cubicBezTo>
                  <a:cubicBezTo>
                    <a:pt x="18172" y="10801"/>
                    <a:pt x="18380" y="10495"/>
                    <a:pt x="18564" y="10165"/>
                  </a:cubicBezTo>
                  <a:cubicBezTo>
                    <a:pt x="19456" y="8551"/>
                    <a:pt x="20140" y="6839"/>
                    <a:pt x="20605" y="5041"/>
                  </a:cubicBezTo>
                  <a:cubicBezTo>
                    <a:pt x="20801" y="4320"/>
                    <a:pt x="20911" y="3586"/>
                    <a:pt x="20996" y="2852"/>
                  </a:cubicBezTo>
                  <a:cubicBezTo>
                    <a:pt x="21021" y="2717"/>
                    <a:pt x="21021" y="2595"/>
                    <a:pt x="21021" y="2473"/>
                  </a:cubicBezTo>
                  <a:cubicBezTo>
                    <a:pt x="21034" y="2412"/>
                    <a:pt x="21021" y="2339"/>
                    <a:pt x="20996" y="2277"/>
                  </a:cubicBezTo>
                  <a:cubicBezTo>
                    <a:pt x="20967" y="2211"/>
                    <a:pt x="20907" y="2172"/>
                    <a:pt x="20842" y="2172"/>
                  </a:cubicBezTo>
                  <a:cubicBezTo>
                    <a:pt x="20800" y="2172"/>
                    <a:pt x="20755" y="2189"/>
                    <a:pt x="20716" y="2228"/>
                  </a:cubicBezTo>
                  <a:cubicBezTo>
                    <a:pt x="20679" y="2265"/>
                    <a:pt x="20654" y="2302"/>
                    <a:pt x="20630" y="2350"/>
                  </a:cubicBezTo>
                  <a:cubicBezTo>
                    <a:pt x="20593" y="2448"/>
                    <a:pt x="20556" y="2534"/>
                    <a:pt x="20532" y="2632"/>
                  </a:cubicBezTo>
                  <a:lnTo>
                    <a:pt x="20275" y="3329"/>
                  </a:lnTo>
                  <a:cubicBezTo>
                    <a:pt x="20018" y="3989"/>
                    <a:pt x="19798" y="4662"/>
                    <a:pt x="19591" y="5334"/>
                  </a:cubicBezTo>
                  <a:cubicBezTo>
                    <a:pt x="19199" y="6545"/>
                    <a:pt x="18784" y="7755"/>
                    <a:pt x="18355" y="8954"/>
                  </a:cubicBezTo>
                  <a:cubicBezTo>
                    <a:pt x="18135" y="9590"/>
                    <a:pt x="17915" y="10226"/>
                    <a:pt x="17732" y="10874"/>
                  </a:cubicBezTo>
                  <a:cubicBezTo>
                    <a:pt x="17708" y="10935"/>
                    <a:pt x="17695" y="10984"/>
                    <a:pt x="17670" y="11033"/>
                  </a:cubicBezTo>
                  <a:lnTo>
                    <a:pt x="17646" y="11033"/>
                  </a:lnTo>
                  <a:cubicBezTo>
                    <a:pt x="17450" y="10874"/>
                    <a:pt x="17255" y="10715"/>
                    <a:pt x="17059" y="10568"/>
                  </a:cubicBezTo>
                  <a:cubicBezTo>
                    <a:pt x="17059" y="10544"/>
                    <a:pt x="17059" y="10519"/>
                    <a:pt x="17072" y="10507"/>
                  </a:cubicBezTo>
                  <a:cubicBezTo>
                    <a:pt x="17316" y="10030"/>
                    <a:pt x="17487" y="9529"/>
                    <a:pt x="17634" y="9027"/>
                  </a:cubicBezTo>
                  <a:cubicBezTo>
                    <a:pt x="17890" y="8111"/>
                    <a:pt x="18050" y="7181"/>
                    <a:pt x="18159" y="6227"/>
                  </a:cubicBezTo>
                  <a:cubicBezTo>
                    <a:pt x="18306" y="4858"/>
                    <a:pt x="18294" y="3475"/>
                    <a:pt x="18148" y="2106"/>
                  </a:cubicBezTo>
                  <a:cubicBezTo>
                    <a:pt x="18123" y="1874"/>
                    <a:pt x="18099" y="1641"/>
                    <a:pt x="18037" y="1409"/>
                  </a:cubicBezTo>
                  <a:cubicBezTo>
                    <a:pt x="18025" y="1311"/>
                    <a:pt x="18001" y="1225"/>
                    <a:pt x="17939" y="1152"/>
                  </a:cubicBezTo>
                  <a:cubicBezTo>
                    <a:pt x="17896" y="1083"/>
                    <a:pt x="17836" y="1050"/>
                    <a:pt x="17773" y="1050"/>
                  </a:cubicBezTo>
                  <a:cubicBezTo>
                    <a:pt x="17714" y="1050"/>
                    <a:pt x="17651" y="1081"/>
                    <a:pt x="17597" y="1140"/>
                  </a:cubicBezTo>
                  <a:cubicBezTo>
                    <a:pt x="17548" y="1214"/>
                    <a:pt x="17524" y="1299"/>
                    <a:pt x="17499" y="1372"/>
                  </a:cubicBezTo>
                  <a:cubicBezTo>
                    <a:pt x="17463" y="1532"/>
                    <a:pt x="17438" y="1678"/>
                    <a:pt x="17414" y="1837"/>
                  </a:cubicBezTo>
                  <a:cubicBezTo>
                    <a:pt x="17328" y="2363"/>
                    <a:pt x="17303" y="2901"/>
                    <a:pt x="17279" y="3439"/>
                  </a:cubicBezTo>
                  <a:cubicBezTo>
                    <a:pt x="17206" y="4515"/>
                    <a:pt x="17157" y="5591"/>
                    <a:pt x="17083" y="6668"/>
                  </a:cubicBezTo>
                  <a:cubicBezTo>
                    <a:pt x="17034" y="7450"/>
                    <a:pt x="16949" y="8233"/>
                    <a:pt x="16863" y="9003"/>
                  </a:cubicBezTo>
                  <a:cubicBezTo>
                    <a:pt x="16827" y="9407"/>
                    <a:pt x="16814" y="9810"/>
                    <a:pt x="16790" y="10226"/>
                  </a:cubicBezTo>
                  <a:cubicBezTo>
                    <a:pt x="16790" y="10263"/>
                    <a:pt x="16803" y="10299"/>
                    <a:pt x="16765" y="10336"/>
                  </a:cubicBezTo>
                  <a:cubicBezTo>
                    <a:pt x="16729" y="10336"/>
                    <a:pt x="16705" y="10312"/>
                    <a:pt x="16680" y="10287"/>
                  </a:cubicBezTo>
                  <a:cubicBezTo>
                    <a:pt x="16558" y="10201"/>
                    <a:pt x="16423" y="10116"/>
                    <a:pt x="16289" y="10030"/>
                  </a:cubicBezTo>
                  <a:cubicBezTo>
                    <a:pt x="16203" y="9981"/>
                    <a:pt x="16154" y="9908"/>
                    <a:pt x="16142" y="9810"/>
                  </a:cubicBezTo>
                  <a:cubicBezTo>
                    <a:pt x="16118" y="9700"/>
                    <a:pt x="16093" y="9602"/>
                    <a:pt x="16081" y="9492"/>
                  </a:cubicBezTo>
                  <a:cubicBezTo>
                    <a:pt x="16020" y="9040"/>
                    <a:pt x="15983" y="8587"/>
                    <a:pt x="15971" y="8135"/>
                  </a:cubicBezTo>
                  <a:cubicBezTo>
                    <a:pt x="15971" y="7486"/>
                    <a:pt x="15885" y="6851"/>
                    <a:pt x="15824" y="6203"/>
                  </a:cubicBezTo>
                  <a:cubicBezTo>
                    <a:pt x="15738" y="5530"/>
                    <a:pt x="15604" y="4870"/>
                    <a:pt x="15445" y="4197"/>
                  </a:cubicBezTo>
                  <a:cubicBezTo>
                    <a:pt x="15371" y="3867"/>
                    <a:pt x="15249" y="3549"/>
                    <a:pt x="15127" y="3231"/>
                  </a:cubicBezTo>
                  <a:cubicBezTo>
                    <a:pt x="14968" y="2828"/>
                    <a:pt x="14784" y="2424"/>
                    <a:pt x="14589" y="2032"/>
                  </a:cubicBezTo>
                  <a:cubicBezTo>
                    <a:pt x="14381" y="1617"/>
                    <a:pt x="14149" y="1201"/>
                    <a:pt x="13843" y="834"/>
                  </a:cubicBezTo>
                  <a:cubicBezTo>
                    <a:pt x="13745" y="725"/>
                    <a:pt x="13635" y="602"/>
                    <a:pt x="13525" y="504"/>
                  </a:cubicBezTo>
                  <a:cubicBezTo>
                    <a:pt x="13464" y="455"/>
                    <a:pt x="13403" y="407"/>
                    <a:pt x="13330" y="369"/>
                  </a:cubicBezTo>
                  <a:cubicBezTo>
                    <a:pt x="13282" y="349"/>
                    <a:pt x="13237" y="339"/>
                    <a:pt x="13196" y="339"/>
                  </a:cubicBezTo>
                  <a:cubicBezTo>
                    <a:pt x="13089" y="339"/>
                    <a:pt x="13007" y="405"/>
                    <a:pt x="12963" y="529"/>
                  </a:cubicBezTo>
                  <a:cubicBezTo>
                    <a:pt x="12938" y="602"/>
                    <a:pt x="12938" y="663"/>
                    <a:pt x="12938" y="736"/>
                  </a:cubicBezTo>
                  <a:cubicBezTo>
                    <a:pt x="12938" y="907"/>
                    <a:pt x="12987" y="1079"/>
                    <a:pt x="13036" y="1238"/>
                  </a:cubicBezTo>
                  <a:cubicBezTo>
                    <a:pt x="13170" y="1592"/>
                    <a:pt x="13330" y="1935"/>
                    <a:pt x="13501" y="2277"/>
                  </a:cubicBezTo>
                  <a:cubicBezTo>
                    <a:pt x="13757" y="2803"/>
                    <a:pt x="14039" y="3329"/>
                    <a:pt x="14259" y="3867"/>
                  </a:cubicBezTo>
                  <a:cubicBezTo>
                    <a:pt x="14418" y="4246"/>
                    <a:pt x="14564" y="4638"/>
                    <a:pt x="14675" y="5029"/>
                  </a:cubicBezTo>
                  <a:cubicBezTo>
                    <a:pt x="14846" y="5628"/>
                    <a:pt x="14993" y="6227"/>
                    <a:pt x="15127" y="6826"/>
                  </a:cubicBezTo>
                  <a:cubicBezTo>
                    <a:pt x="15286" y="7560"/>
                    <a:pt x="15457" y="8306"/>
                    <a:pt x="15678" y="9027"/>
                  </a:cubicBezTo>
                  <a:cubicBezTo>
                    <a:pt x="15738" y="9236"/>
                    <a:pt x="15800" y="9456"/>
                    <a:pt x="15861" y="9663"/>
                  </a:cubicBezTo>
                  <a:cubicBezTo>
                    <a:pt x="15873" y="9688"/>
                    <a:pt x="15885" y="9712"/>
                    <a:pt x="15873" y="9736"/>
                  </a:cubicBezTo>
                  <a:cubicBezTo>
                    <a:pt x="15861" y="9749"/>
                    <a:pt x="15849" y="9749"/>
                    <a:pt x="15836" y="9749"/>
                  </a:cubicBezTo>
                  <a:cubicBezTo>
                    <a:pt x="15665" y="9651"/>
                    <a:pt x="15506" y="9554"/>
                    <a:pt x="15335" y="9467"/>
                  </a:cubicBezTo>
                  <a:cubicBezTo>
                    <a:pt x="15286" y="9443"/>
                    <a:pt x="15262" y="9407"/>
                    <a:pt x="15249" y="9345"/>
                  </a:cubicBezTo>
                  <a:cubicBezTo>
                    <a:pt x="15140" y="8832"/>
                    <a:pt x="14956" y="8342"/>
                    <a:pt x="14760" y="7853"/>
                  </a:cubicBezTo>
                  <a:cubicBezTo>
                    <a:pt x="14601" y="7437"/>
                    <a:pt x="14430" y="7034"/>
                    <a:pt x="14259" y="6619"/>
                  </a:cubicBezTo>
                  <a:cubicBezTo>
                    <a:pt x="14075" y="6190"/>
                    <a:pt x="13880" y="5774"/>
                    <a:pt x="13697" y="5347"/>
                  </a:cubicBezTo>
                  <a:cubicBezTo>
                    <a:pt x="13488" y="4882"/>
                    <a:pt x="13268" y="4418"/>
                    <a:pt x="13036" y="3965"/>
                  </a:cubicBezTo>
                  <a:cubicBezTo>
                    <a:pt x="12645" y="3219"/>
                    <a:pt x="12216" y="2510"/>
                    <a:pt x="11654" y="1874"/>
                  </a:cubicBezTo>
                  <a:cubicBezTo>
                    <a:pt x="11360" y="1543"/>
                    <a:pt x="11043" y="1225"/>
                    <a:pt x="10688" y="932"/>
                  </a:cubicBezTo>
                  <a:cubicBezTo>
                    <a:pt x="10566" y="847"/>
                    <a:pt x="10456" y="749"/>
                    <a:pt x="10322" y="676"/>
                  </a:cubicBezTo>
                  <a:cubicBezTo>
                    <a:pt x="10260" y="651"/>
                    <a:pt x="10211" y="614"/>
                    <a:pt x="10138" y="602"/>
                  </a:cubicBezTo>
                  <a:cubicBezTo>
                    <a:pt x="10121" y="599"/>
                    <a:pt x="10106" y="597"/>
                    <a:pt x="10091" y="597"/>
                  </a:cubicBezTo>
                  <a:cubicBezTo>
                    <a:pt x="10007" y="597"/>
                    <a:pt x="9951" y="655"/>
                    <a:pt x="9930" y="749"/>
                  </a:cubicBezTo>
                  <a:cubicBezTo>
                    <a:pt x="9906" y="810"/>
                    <a:pt x="9917" y="871"/>
                    <a:pt x="9942" y="945"/>
                  </a:cubicBezTo>
                  <a:cubicBezTo>
                    <a:pt x="9991" y="1103"/>
                    <a:pt x="10052" y="1274"/>
                    <a:pt x="10126" y="1434"/>
                  </a:cubicBezTo>
                  <a:cubicBezTo>
                    <a:pt x="10419" y="2045"/>
                    <a:pt x="10773" y="2632"/>
                    <a:pt x="11153" y="3195"/>
                  </a:cubicBezTo>
                  <a:cubicBezTo>
                    <a:pt x="11813" y="4209"/>
                    <a:pt x="12498" y="5200"/>
                    <a:pt x="13121" y="6239"/>
                  </a:cubicBezTo>
                  <a:cubicBezTo>
                    <a:pt x="13586" y="6997"/>
                    <a:pt x="14051" y="7768"/>
                    <a:pt x="14504" y="8538"/>
                  </a:cubicBezTo>
                  <a:cubicBezTo>
                    <a:pt x="14613" y="8722"/>
                    <a:pt x="14724" y="8893"/>
                    <a:pt x="14833" y="9076"/>
                  </a:cubicBezTo>
                  <a:cubicBezTo>
                    <a:pt x="14858" y="9113"/>
                    <a:pt x="14882" y="9149"/>
                    <a:pt x="14882" y="9198"/>
                  </a:cubicBezTo>
                  <a:cubicBezTo>
                    <a:pt x="14871" y="9206"/>
                    <a:pt x="14861" y="9209"/>
                    <a:pt x="14852" y="9209"/>
                  </a:cubicBezTo>
                  <a:cubicBezTo>
                    <a:pt x="14831" y="9209"/>
                    <a:pt x="14814" y="9195"/>
                    <a:pt x="14797" y="9187"/>
                  </a:cubicBezTo>
                  <a:cubicBezTo>
                    <a:pt x="14259" y="8918"/>
                    <a:pt x="13708" y="8673"/>
                    <a:pt x="13159" y="8428"/>
                  </a:cubicBezTo>
                  <a:cubicBezTo>
                    <a:pt x="13072" y="8391"/>
                    <a:pt x="13024" y="8342"/>
                    <a:pt x="13012" y="8245"/>
                  </a:cubicBezTo>
                  <a:cubicBezTo>
                    <a:pt x="12963" y="8013"/>
                    <a:pt x="12877" y="7780"/>
                    <a:pt x="12803" y="7548"/>
                  </a:cubicBezTo>
                  <a:cubicBezTo>
                    <a:pt x="12608" y="6986"/>
                    <a:pt x="12412" y="6410"/>
                    <a:pt x="12192" y="5861"/>
                  </a:cubicBezTo>
                  <a:cubicBezTo>
                    <a:pt x="12058" y="5530"/>
                    <a:pt x="11923" y="5212"/>
                    <a:pt x="11776" y="4894"/>
                  </a:cubicBezTo>
                  <a:cubicBezTo>
                    <a:pt x="11629" y="4564"/>
                    <a:pt x="11471" y="4222"/>
                    <a:pt x="11312" y="3879"/>
                  </a:cubicBezTo>
                  <a:cubicBezTo>
                    <a:pt x="10933" y="3097"/>
                    <a:pt x="10542" y="2314"/>
                    <a:pt x="10040" y="1592"/>
                  </a:cubicBezTo>
                  <a:cubicBezTo>
                    <a:pt x="9759" y="1189"/>
                    <a:pt x="9466" y="798"/>
                    <a:pt x="9123" y="443"/>
                  </a:cubicBezTo>
                  <a:cubicBezTo>
                    <a:pt x="9025" y="333"/>
                    <a:pt x="8927" y="235"/>
                    <a:pt x="8817" y="138"/>
                  </a:cubicBezTo>
                  <a:cubicBezTo>
                    <a:pt x="8756" y="89"/>
                    <a:pt x="8683" y="40"/>
                    <a:pt x="8597" y="15"/>
                  </a:cubicBezTo>
                  <a:cubicBezTo>
                    <a:pt x="8567" y="5"/>
                    <a:pt x="8538" y="0"/>
                    <a:pt x="85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2"/>
            <p:cNvSpPr/>
            <p:nvPr/>
          </p:nvSpPr>
          <p:spPr>
            <a:xfrm rot="-9299929">
              <a:off x="7002422" y="-984481"/>
              <a:ext cx="1759239" cy="2201131"/>
            </a:xfrm>
            <a:custGeom>
              <a:avLst/>
              <a:gdLst/>
              <a:ahLst/>
              <a:cxnLst/>
              <a:rect l="l" t="t" r="r" b="b"/>
              <a:pathLst>
                <a:path w="22343" h="27956" extrusionOk="0">
                  <a:moveTo>
                    <a:pt x="13008" y="0"/>
                  </a:moveTo>
                  <a:cubicBezTo>
                    <a:pt x="12979" y="0"/>
                    <a:pt x="12951" y="13"/>
                    <a:pt x="12939" y="37"/>
                  </a:cubicBezTo>
                  <a:cubicBezTo>
                    <a:pt x="12915" y="99"/>
                    <a:pt x="12902" y="148"/>
                    <a:pt x="12890" y="197"/>
                  </a:cubicBezTo>
                  <a:cubicBezTo>
                    <a:pt x="12853" y="355"/>
                    <a:pt x="12828" y="502"/>
                    <a:pt x="12804" y="661"/>
                  </a:cubicBezTo>
                  <a:cubicBezTo>
                    <a:pt x="12646" y="1713"/>
                    <a:pt x="12572" y="2776"/>
                    <a:pt x="12499" y="3841"/>
                  </a:cubicBezTo>
                  <a:cubicBezTo>
                    <a:pt x="12450" y="4513"/>
                    <a:pt x="12413" y="5186"/>
                    <a:pt x="12376" y="5858"/>
                  </a:cubicBezTo>
                  <a:cubicBezTo>
                    <a:pt x="12328" y="6702"/>
                    <a:pt x="12230" y="7545"/>
                    <a:pt x="12107" y="8390"/>
                  </a:cubicBezTo>
                  <a:cubicBezTo>
                    <a:pt x="11997" y="9221"/>
                    <a:pt x="11899" y="10040"/>
                    <a:pt x="11790" y="10872"/>
                  </a:cubicBezTo>
                  <a:cubicBezTo>
                    <a:pt x="11765" y="11067"/>
                    <a:pt x="11703" y="11238"/>
                    <a:pt x="11606" y="11410"/>
                  </a:cubicBezTo>
                  <a:cubicBezTo>
                    <a:pt x="11606" y="11373"/>
                    <a:pt x="11594" y="11325"/>
                    <a:pt x="11594" y="11276"/>
                  </a:cubicBezTo>
                  <a:cubicBezTo>
                    <a:pt x="11508" y="9955"/>
                    <a:pt x="11337" y="8659"/>
                    <a:pt x="11129" y="7362"/>
                  </a:cubicBezTo>
                  <a:cubicBezTo>
                    <a:pt x="10994" y="6531"/>
                    <a:pt x="10811" y="5724"/>
                    <a:pt x="10529" y="4929"/>
                  </a:cubicBezTo>
                  <a:cubicBezTo>
                    <a:pt x="10383" y="4537"/>
                    <a:pt x="10236" y="4146"/>
                    <a:pt x="10040" y="3779"/>
                  </a:cubicBezTo>
                  <a:cubicBezTo>
                    <a:pt x="9820" y="3400"/>
                    <a:pt x="9576" y="3045"/>
                    <a:pt x="9319" y="2716"/>
                  </a:cubicBezTo>
                  <a:cubicBezTo>
                    <a:pt x="9307" y="2691"/>
                    <a:pt x="9295" y="2678"/>
                    <a:pt x="9282" y="2667"/>
                  </a:cubicBezTo>
                  <a:cubicBezTo>
                    <a:pt x="9253" y="2637"/>
                    <a:pt x="9218" y="2622"/>
                    <a:pt x="9185" y="2622"/>
                  </a:cubicBezTo>
                  <a:cubicBezTo>
                    <a:pt x="9148" y="2622"/>
                    <a:pt x="9112" y="2640"/>
                    <a:pt x="9087" y="2678"/>
                  </a:cubicBezTo>
                  <a:cubicBezTo>
                    <a:pt x="9062" y="2716"/>
                    <a:pt x="9038" y="2752"/>
                    <a:pt x="9038" y="2801"/>
                  </a:cubicBezTo>
                  <a:cubicBezTo>
                    <a:pt x="9013" y="2862"/>
                    <a:pt x="9013" y="2923"/>
                    <a:pt x="9001" y="2985"/>
                  </a:cubicBezTo>
                  <a:cubicBezTo>
                    <a:pt x="8953" y="3400"/>
                    <a:pt x="8977" y="3816"/>
                    <a:pt x="9026" y="4232"/>
                  </a:cubicBezTo>
                  <a:cubicBezTo>
                    <a:pt x="9062" y="4623"/>
                    <a:pt x="9148" y="4990"/>
                    <a:pt x="9222" y="5369"/>
                  </a:cubicBezTo>
                  <a:cubicBezTo>
                    <a:pt x="9453" y="6469"/>
                    <a:pt x="9809" y="7534"/>
                    <a:pt x="10187" y="8597"/>
                  </a:cubicBezTo>
                  <a:cubicBezTo>
                    <a:pt x="10529" y="9564"/>
                    <a:pt x="10896" y="10517"/>
                    <a:pt x="11312" y="11471"/>
                  </a:cubicBezTo>
                  <a:cubicBezTo>
                    <a:pt x="11361" y="11594"/>
                    <a:pt x="11423" y="11728"/>
                    <a:pt x="11472" y="11850"/>
                  </a:cubicBezTo>
                  <a:cubicBezTo>
                    <a:pt x="11385" y="12156"/>
                    <a:pt x="11092" y="12926"/>
                    <a:pt x="10982" y="13085"/>
                  </a:cubicBezTo>
                  <a:cubicBezTo>
                    <a:pt x="10970" y="13037"/>
                    <a:pt x="10945" y="12999"/>
                    <a:pt x="10934" y="12963"/>
                  </a:cubicBezTo>
                  <a:cubicBezTo>
                    <a:pt x="10701" y="12290"/>
                    <a:pt x="10420" y="11642"/>
                    <a:pt x="10126" y="11007"/>
                  </a:cubicBezTo>
                  <a:cubicBezTo>
                    <a:pt x="9845" y="10420"/>
                    <a:pt x="9527" y="9844"/>
                    <a:pt x="9197" y="9282"/>
                  </a:cubicBezTo>
                  <a:cubicBezTo>
                    <a:pt x="8940" y="8842"/>
                    <a:pt x="8671" y="8401"/>
                    <a:pt x="8377" y="7986"/>
                  </a:cubicBezTo>
                  <a:cubicBezTo>
                    <a:pt x="8219" y="7754"/>
                    <a:pt x="8035" y="7521"/>
                    <a:pt x="7864" y="7301"/>
                  </a:cubicBezTo>
                  <a:cubicBezTo>
                    <a:pt x="7472" y="6824"/>
                    <a:pt x="7069" y="6371"/>
                    <a:pt x="6616" y="5956"/>
                  </a:cubicBezTo>
                  <a:cubicBezTo>
                    <a:pt x="6298" y="5662"/>
                    <a:pt x="5944" y="5406"/>
                    <a:pt x="5540" y="5210"/>
                  </a:cubicBezTo>
                  <a:cubicBezTo>
                    <a:pt x="5517" y="5195"/>
                    <a:pt x="5493" y="5174"/>
                    <a:pt x="5463" y="5174"/>
                  </a:cubicBezTo>
                  <a:cubicBezTo>
                    <a:pt x="5447" y="5174"/>
                    <a:pt x="5428" y="5180"/>
                    <a:pt x="5406" y="5198"/>
                  </a:cubicBezTo>
                  <a:cubicBezTo>
                    <a:pt x="5394" y="5284"/>
                    <a:pt x="5418" y="5357"/>
                    <a:pt x="5431" y="5442"/>
                  </a:cubicBezTo>
                  <a:cubicBezTo>
                    <a:pt x="5540" y="5931"/>
                    <a:pt x="5749" y="6396"/>
                    <a:pt x="5981" y="6824"/>
                  </a:cubicBezTo>
                  <a:cubicBezTo>
                    <a:pt x="6225" y="7265"/>
                    <a:pt x="6494" y="7705"/>
                    <a:pt x="6739" y="8145"/>
                  </a:cubicBezTo>
                  <a:cubicBezTo>
                    <a:pt x="7106" y="8768"/>
                    <a:pt x="7521" y="9368"/>
                    <a:pt x="7962" y="9955"/>
                  </a:cubicBezTo>
                  <a:cubicBezTo>
                    <a:pt x="8377" y="10529"/>
                    <a:pt x="8793" y="11104"/>
                    <a:pt x="9222" y="11679"/>
                  </a:cubicBezTo>
                  <a:cubicBezTo>
                    <a:pt x="9539" y="12107"/>
                    <a:pt x="9882" y="12498"/>
                    <a:pt x="10249" y="12890"/>
                  </a:cubicBezTo>
                  <a:cubicBezTo>
                    <a:pt x="10432" y="13097"/>
                    <a:pt x="10616" y="13281"/>
                    <a:pt x="10823" y="13488"/>
                  </a:cubicBezTo>
                  <a:cubicBezTo>
                    <a:pt x="10750" y="13697"/>
                    <a:pt x="10652" y="13893"/>
                    <a:pt x="10554" y="14100"/>
                  </a:cubicBezTo>
                  <a:cubicBezTo>
                    <a:pt x="10469" y="14308"/>
                    <a:pt x="10371" y="14504"/>
                    <a:pt x="10273" y="14711"/>
                  </a:cubicBezTo>
                  <a:cubicBezTo>
                    <a:pt x="10249" y="14700"/>
                    <a:pt x="10224" y="14687"/>
                    <a:pt x="10224" y="14675"/>
                  </a:cubicBezTo>
                  <a:cubicBezTo>
                    <a:pt x="10029" y="14296"/>
                    <a:pt x="9784" y="13929"/>
                    <a:pt x="9551" y="13575"/>
                  </a:cubicBezTo>
                  <a:cubicBezTo>
                    <a:pt x="9307" y="13183"/>
                    <a:pt x="9050" y="12792"/>
                    <a:pt x="8793" y="12401"/>
                  </a:cubicBezTo>
                  <a:cubicBezTo>
                    <a:pt x="8317" y="11716"/>
                    <a:pt x="7827" y="11043"/>
                    <a:pt x="7289" y="10420"/>
                  </a:cubicBezTo>
                  <a:cubicBezTo>
                    <a:pt x="6763" y="9795"/>
                    <a:pt x="6201" y="9221"/>
                    <a:pt x="5589" y="8683"/>
                  </a:cubicBezTo>
                  <a:cubicBezTo>
                    <a:pt x="5015" y="8157"/>
                    <a:pt x="4391" y="7692"/>
                    <a:pt x="3694" y="7325"/>
                  </a:cubicBezTo>
                  <a:cubicBezTo>
                    <a:pt x="3499" y="7216"/>
                    <a:pt x="3303" y="7118"/>
                    <a:pt x="3095" y="7020"/>
                  </a:cubicBezTo>
                  <a:cubicBezTo>
                    <a:pt x="3061" y="7003"/>
                    <a:pt x="3021" y="6980"/>
                    <a:pt x="2979" y="6980"/>
                  </a:cubicBezTo>
                  <a:cubicBezTo>
                    <a:pt x="2961" y="6980"/>
                    <a:pt x="2942" y="6984"/>
                    <a:pt x="2923" y="6996"/>
                  </a:cubicBezTo>
                  <a:cubicBezTo>
                    <a:pt x="2936" y="7265"/>
                    <a:pt x="3058" y="7496"/>
                    <a:pt x="3192" y="7717"/>
                  </a:cubicBezTo>
                  <a:cubicBezTo>
                    <a:pt x="3548" y="8292"/>
                    <a:pt x="3963" y="8805"/>
                    <a:pt x="4404" y="9319"/>
                  </a:cubicBezTo>
                  <a:cubicBezTo>
                    <a:pt x="4513" y="9441"/>
                    <a:pt x="4624" y="9588"/>
                    <a:pt x="4746" y="9710"/>
                  </a:cubicBezTo>
                  <a:cubicBezTo>
                    <a:pt x="5015" y="10028"/>
                    <a:pt x="5296" y="10334"/>
                    <a:pt x="5577" y="10651"/>
                  </a:cubicBezTo>
                  <a:cubicBezTo>
                    <a:pt x="5724" y="10811"/>
                    <a:pt x="5871" y="10982"/>
                    <a:pt x="6029" y="11141"/>
                  </a:cubicBezTo>
                  <a:cubicBezTo>
                    <a:pt x="6347" y="11471"/>
                    <a:pt x="6678" y="11801"/>
                    <a:pt x="6996" y="12132"/>
                  </a:cubicBezTo>
                  <a:cubicBezTo>
                    <a:pt x="7203" y="12352"/>
                    <a:pt x="7423" y="12572"/>
                    <a:pt x="7632" y="12792"/>
                  </a:cubicBezTo>
                  <a:cubicBezTo>
                    <a:pt x="7950" y="13110"/>
                    <a:pt x="8268" y="13440"/>
                    <a:pt x="8586" y="13770"/>
                  </a:cubicBezTo>
                  <a:cubicBezTo>
                    <a:pt x="8732" y="13917"/>
                    <a:pt x="8879" y="14075"/>
                    <a:pt x="9026" y="14235"/>
                  </a:cubicBezTo>
                  <a:cubicBezTo>
                    <a:pt x="9331" y="14553"/>
                    <a:pt x="9637" y="14895"/>
                    <a:pt x="9980" y="15176"/>
                  </a:cubicBezTo>
                  <a:cubicBezTo>
                    <a:pt x="9991" y="15189"/>
                    <a:pt x="10004" y="15213"/>
                    <a:pt x="10016" y="15238"/>
                  </a:cubicBezTo>
                  <a:cubicBezTo>
                    <a:pt x="9955" y="15409"/>
                    <a:pt x="9869" y="15567"/>
                    <a:pt x="9784" y="15739"/>
                  </a:cubicBezTo>
                  <a:cubicBezTo>
                    <a:pt x="9711" y="15910"/>
                    <a:pt x="9625" y="16069"/>
                    <a:pt x="9539" y="16240"/>
                  </a:cubicBezTo>
                  <a:cubicBezTo>
                    <a:pt x="9453" y="16412"/>
                    <a:pt x="9368" y="16570"/>
                    <a:pt x="9282" y="16741"/>
                  </a:cubicBezTo>
                  <a:cubicBezTo>
                    <a:pt x="9197" y="16901"/>
                    <a:pt x="9124" y="17072"/>
                    <a:pt x="9013" y="17230"/>
                  </a:cubicBezTo>
                  <a:cubicBezTo>
                    <a:pt x="8989" y="17206"/>
                    <a:pt x="8977" y="17194"/>
                    <a:pt x="8977" y="17181"/>
                  </a:cubicBezTo>
                  <a:cubicBezTo>
                    <a:pt x="8720" y="16656"/>
                    <a:pt x="8414" y="16167"/>
                    <a:pt x="8121" y="15665"/>
                  </a:cubicBezTo>
                  <a:cubicBezTo>
                    <a:pt x="7937" y="15347"/>
                    <a:pt x="7754" y="15018"/>
                    <a:pt x="7558" y="14700"/>
                  </a:cubicBezTo>
                  <a:cubicBezTo>
                    <a:pt x="7216" y="14113"/>
                    <a:pt x="6885" y="13526"/>
                    <a:pt x="6531" y="12963"/>
                  </a:cubicBezTo>
                  <a:cubicBezTo>
                    <a:pt x="6238" y="12474"/>
                    <a:pt x="5932" y="11997"/>
                    <a:pt x="5614" y="11532"/>
                  </a:cubicBezTo>
                  <a:cubicBezTo>
                    <a:pt x="5125" y="10798"/>
                    <a:pt x="4611" y="10089"/>
                    <a:pt x="4024" y="9417"/>
                  </a:cubicBezTo>
                  <a:cubicBezTo>
                    <a:pt x="3817" y="9184"/>
                    <a:pt x="3584" y="8939"/>
                    <a:pt x="3364" y="8708"/>
                  </a:cubicBezTo>
                  <a:cubicBezTo>
                    <a:pt x="3339" y="8670"/>
                    <a:pt x="3303" y="8646"/>
                    <a:pt x="3278" y="8622"/>
                  </a:cubicBezTo>
                  <a:cubicBezTo>
                    <a:pt x="3238" y="8593"/>
                    <a:pt x="3200" y="8580"/>
                    <a:pt x="3166" y="8580"/>
                  </a:cubicBezTo>
                  <a:cubicBezTo>
                    <a:pt x="3099" y="8580"/>
                    <a:pt x="3050" y="8634"/>
                    <a:pt x="3034" y="8732"/>
                  </a:cubicBezTo>
                  <a:cubicBezTo>
                    <a:pt x="3034" y="8805"/>
                    <a:pt x="3034" y="8879"/>
                    <a:pt x="3046" y="8952"/>
                  </a:cubicBezTo>
                  <a:cubicBezTo>
                    <a:pt x="3083" y="9111"/>
                    <a:pt x="3119" y="9257"/>
                    <a:pt x="3156" y="9404"/>
                  </a:cubicBezTo>
                  <a:cubicBezTo>
                    <a:pt x="3327" y="9979"/>
                    <a:pt x="3548" y="10542"/>
                    <a:pt x="3817" y="11067"/>
                  </a:cubicBezTo>
                  <a:cubicBezTo>
                    <a:pt x="3999" y="11422"/>
                    <a:pt x="4183" y="11765"/>
                    <a:pt x="4379" y="12107"/>
                  </a:cubicBezTo>
                  <a:cubicBezTo>
                    <a:pt x="4660" y="12596"/>
                    <a:pt x="4953" y="13085"/>
                    <a:pt x="5247" y="13575"/>
                  </a:cubicBezTo>
                  <a:cubicBezTo>
                    <a:pt x="5529" y="14039"/>
                    <a:pt x="5858" y="14467"/>
                    <a:pt x="6189" y="14895"/>
                  </a:cubicBezTo>
                  <a:cubicBezTo>
                    <a:pt x="6580" y="15409"/>
                    <a:pt x="6996" y="15885"/>
                    <a:pt x="7448" y="16350"/>
                  </a:cubicBezTo>
                  <a:cubicBezTo>
                    <a:pt x="7827" y="16717"/>
                    <a:pt x="8194" y="17084"/>
                    <a:pt x="8561" y="17463"/>
                  </a:cubicBezTo>
                  <a:cubicBezTo>
                    <a:pt x="8635" y="17537"/>
                    <a:pt x="8708" y="17597"/>
                    <a:pt x="8781" y="17671"/>
                  </a:cubicBezTo>
                  <a:cubicBezTo>
                    <a:pt x="8683" y="17891"/>
                    <a:pt x="8561" y="18099"/>
                    <a:pt x="8439" y="18295"/>
                  </a:cubicBezTo>
                  <a:cubicBezTo>
                    <a:pt x="8328" y="18502"/>
                    <a:pt x="8219" y="18698"/>
                    <a:pt x="8108" y="18906"/>
                  </a:cubicBezTo>
                  <a:cubicBezTo>
                    <a:pt x="7986" y="19102"/>
                    <a:pt x="7876" y="19309"/>
                    <a:pt x="7741" y="19529"/>
                  </a:cubicBezTo>
                  <a:cubicBezTo>
                    <a:pt x="7656" y="19432"/>
                    <a:pt x="7607" y="19334"/>
                    <a:pt x="7546" y="19236"/>
                  </a:cubicBezTo>
                  <a:cubicBezTo>
                    <a:pt x="7154" y="18588"/>
                    <a:pt x="6812" y="17915"/>
                    <a:pt x="6482" y="17243"/>
                  </a:cubicBezTo>
                  <a:cubicBezTo>
                    <a:pt x="6176" y="16643"/>
                    <a:pt x="5858" y="16045"/>
                    <a:pt x="5516" y="15469"/>
                  </a:cubicBezTo>
                  <a:cubicBezTo>
                    <a:pt x="5222" y="14956"/>
                    <a:pt x="4929" y="14455"/>
                    <a:pt x="4624" y="13953"/>
                  </a:cubicBezTo>
                  <a:cubicBezTo>
                    <a:pt x="4404" y="13575"/>
                    <a:pt x="4171" y="13208"/>
                    <a:pt x="3939" y="12841"/>
                  </a:cubicBezTo>
                  <a:cubicBezTo>
                    <a:pt x="3755" y="12535"/>
                    <a:pt x="3572" y="12229"/>
                    <a:pt x="3376" y="11936"/>
                  </a:cubicBezTo>
                  <a:cubicBezTo>
                    <a:pt x="3168" y="11618"/>
                    <a:pt x="2961" y="11312"/>
                    <a:pt x="2752" y="11007"/>
                  </a:cubicBezTo>
                  <a:cubicBezTo>
                    <a:pt x="2447" y="10566"/>
                    <a:pt x="2129" y="10151"/>
                    <a:pt x="1762" y="9759"/>
                  </a:cubicBezTo>
                  <a:cubicBezTo>
                    <a:pt x="1689" y="9673"/>
                    <a:pt x="1615" y="9600"/>
                    <a:pt x="1529" y="9515"/>
                  </a:cubicBezTo>
                  <a:cubicBezTo>
                    <a:pt x="1493" y="9490"/>
                    <a:pt x="1456" y="9466"/>
                    <a:pt x="1420" y="9453"/>
                  </a:cubicBezTo>
                  <a:cubicBezTo>
                    <a:pt x="1395" y="9444"/>
                    <a:pt x="1371" y="9439"/>
                    <a:pt x="1348" y="9439"/>
                  </a:cubicBezTo>
                  <a:cubicBezTo>
                    <a:pt x="1282" y="9439"/>
                    <a:pt x="1230" y="9478"/>
                    <a:pt x="1211" y="9551"/>
                  </a:cubicBezTo>
                  <a:cubicBezTo>
                    <a:pt x="1200" y="9613"/>
                    <a:pt x="1200" y="9673"/>
                    <a:pt x="1200" y="9735"/>
                  </a:cubicBezTo>
                  <a:cubicBezTo>
                    <a:pt x="1224" y="9893"/>
                    <a:pt x="1249" y="10040"/>
                    <a:pt x="1285" y="10199"/>
                  </a:cubicBezTo>
                  <a:cubicBezTo>
                    <a:pt x="1432" y="10774"/>
                    <a:pt x="1627" y="11349"/>
                    <a:pt x="1860" y="11899"/>
                  </a:cubicBezTo>
                  <a:cubicBezTo>
                    <a:pt x="2092" y="12437"/>
                    <a:pt x="2336" y="12975"/>
                    <a:pt x="2630" y="13488"/>
                  </a:cubicBezTo>
                  <a:cubicBezTo>
                    <a:pt x="2789" y="13770"/>
                    <a:pt x="2961" y="14051"/>
                    <a:pt x="3132" y="14333"/>
                  </a:cubicBezTo>
                  <a:cubicBezTo>
                    <a:pt x="3352" y="14700"/>
                    <a:pt x="3584" y="15054"/>
                    <a:pt x="3828" y="15409"/>
                  </a:cubicBezTo>
                  <a:lnTo>
                    <a:pt x="4195" y="15959"/>
                  </a:lnTo>
                  <a:cubicBezTo>
                    <a:pt x="4586" y="16472"/>
                    <a:pt x="4953" y="17010"/>
                    <a:pt x="5394" y="17488"/>
                  </a:cubicBezTo>
                  <a:cubicBezTo>
                    <a:pt x="5504" y="17610"/>
                    <a:pt x="5602" y="17732"/>
                    <a:pt x="5711" y="17855"/>
                  </a:cubicBezTo>
                  <a:cubicBezTo>
                    <a:pt x="6140" y="18393"/>
                    <a:pt x="6592" y="18906"/>
                    <a:pt x="7057" y="19407"/>
                  </a:cubicBezTo>
                  <a:cubicBezTo>
                    <a:pt x="7167" y="19542"/>
                    <a:pt x="7301" y="19664"/>
                    <a:pt x="7423" y="19787"/>
                  </a:cubicBezTo>
                  <a:cubicBezTo>
                    <a:pt x="7448" y="19811"/>
                    <a:pt x="7485" y="19847"/>
                    <a:pt x="7510" y="19884"/>
                  </a:cubicBezTo>
                  <a:cubicBezTo>
                    <a:pt x="7448" y="20056"/>
                    <a:pt x="7338" y="20202"/>
                    <a:pt x="7252" y="20349"/>
                  </a:cubicBezTo>
                  <a:cubicBezTo>
                    <a:pt x="7154" y="20508"/>
                    <a:pt x="7057" y="20654"/>
                    <a:pt x="6959" y="20814"/>
                  </a:cubicBezTo>
                  <a:cubicBezTo>
                    <a:pt x="6951" y="20815"/>
                    <a:pt x="6944" y="20816"/>
                    <a:pt x="6937" y="20816"/>
                  </a:cubicBezTo>
                  <a:cubicBezTo>
                    <a:pt x="6875" y="20816"/>
                    <a:pt x="6830" y="20773"/>
                    <a:pt x="6776" y="20740"/>
                  </a:cubicBezTo>
                  <a:cubicBezTo>
                    <a:pt x="6274" y="20459"/>
                    <a:pt x="5809" y="20154"/>
                    <a:pt x="5357" y="19811"/>
                  </a:cubicBezTo>
                  <a:cubicBezTo>
                    <a:pt x="4807" y="19383"/>
                    <a:pt x="4281" y="18931"/>
                    <a:pt x="3779" y="18453"/>
                  </a:cubicBezTo>
                  <a:cubicBezTo>
                    <a:pt x="3425" y="18111"/>
                    <a:pt x="3058" y="17768"/>
                    <a:pt x="2703" y="17426"/>
                  </a:cubicBezTo>
                  <a:cubicBezTo>
                    <a:pt x="2325" y="17047"/>
                    <a:pt x="1945" y="16681"/>
                    <a:pt x="1578" y="16289"/>
                  </a:cubicBezTo>
                  <a:cubicBezTo>
                    <a:pt x="1211" y="15910"/>
                    <a:pt x="808" y="15556"/>
                    <a:pt x="393" y="15225"/>
                  </a:cubicBezTo>
                  <a:cubicBezTo>
                    <a:pt x="331" y="15176"/>
                    <a:pt x="258" y="15140"/>
                    <a:pt x="197" y="15115"/>
                  </a:cubicBezTo>
                  <a:cubicBezTo>
                    <a:pt x="177" y="15108"/>
                    <a:pt x="159" y="15104"/>
                    <a:pt x="142" y="15104"/>
                  </a:cubicBezTo>
                  <a:cubicBezTo>
                    <a:pt x="75" y="15104"/>
                    <a:pt x="32" y="15157"/>
                    <a:pt x="13" y="15225"/>
                  </a:cubicBezTo>
                  <a:cubicBezTo>
                    <a:pt x="0" y="15311"/>
                    <a:pt x="13" y="15396"/>
                    <a:pt x="37" y="15482"/>
                  </a:cubicBezTo>
                  <a:cubicBezTo>
                    <a:pt x="99" y="15653"/>
                    <a:pt x="160" y="15812"/>
                    <a:pt x="233" y="15971"/>
                  </a:cubicBezTo>
                  <a:cubicBezTo>
                    <a:pt x="515" y="16583"/>
                    <a:pt x="906" y="17121"/>
                    <a:pt x="1371" y="17610"/>
                  </a:cubicBezTo>
                  <a:cubicBezTo>
                    <a:pt x="1884" y="18148"/>
                    <a:pt x="2447" y="18637"/>
                    <a:pt x="3058" y="19065"/>
                  </a:cubicBezTo>
                  <a:cubicBezTo>
                    <a:pt x="3523" y="19395"/>
                    <a:pt x="4024" y="19676"/>
                    <a:pt x="4526" y="19933"/>
                  </a:cubicBezTo>
                  <a:lnTo>
                    <a:pt x="6433" y="20850"/>
                  </a:lnTo>
                  <a:cubicBezTo>
                    <a:pt x="6556" y="20912"/>
                    <a:pt x="6678" y="20961"/>
                    <a:pt x="6800" y="21021"/>
                  </a:cubicBezTo>
                  <a:cubicBezTo>
                    <a:pt x="6812" y="21095"/>
                    <a:pt x="6751" y="21144"/>
                    <a:pt x="6714" y="21205"/>
                  </a:cubicBezTo>
                  <a:cubicBezTo>
                    <a:pt x="6336" y="21768"/>
                    <a:pt x="5969" y="22342"/>
                    <a:pt x="5577" y="22904"/>
                  </a:cubicBezTo>
                  <a:cubicBezTo>
                    <a:pt x="4868" y="23932"/>
                    <a:pt x="4146" y="24947"/>
                    <a:pt x="3437" y="25974"/>
                  </a:cubicBezTo>
                  <a:cubicBezTo>
                    <a:pt x="3303" y="26157"/>
                    <a:pt x="3168" y="26328"/>
                    <a:pt x="3034" y="26512"/>
                  </a:cubicBezTo>
                  <a:cubicBezTo>
                    <a:pt x="2948" y="26635"/>
                    <a:pt x="2923" y="26684"/>
                    <a:pt x="2923" y="26866"/>
                  </a:cubicBezTo>
                  <a:cubicBezTo>
                    <a:pt x="2961" y="26866"/>
                    <a:pt x="3009" y="26866"/>
                    <a:pt x="3046" y="26879"/>
                  </a:cubicBezTo>
                  <a:cubicBezTo>
                    <a:pt x="3057" y="26881"/>
                    <a:pt x="3067" y="26882"/>
                    <a:pt x="3076" y="26882"/>
                  </a:cubicBezTo>
                  <a:cubicBezTo>
                    <a:pt x="3120" y="26882"/>
                    <a:pt x="3150" y="26862"/>
                    <a:pt x="3181" y="26842"/>
                  </a:cubicBezTo>
                  <a:cubicBezTo>
                    <a:pt x="3266" y="26757"/>
                    <a:pt x="3364" y="26684"/>
                    <a:pt x="3437" y="26597"/>
                  </a:cubicBezTo>
                  <a:cubicBezTo>
                    <a:pt x="4146" y="25913"/>
                    <a:pt x="4782" y="25179"/>
                    <a:pt x="5406" y="24409"/>
                  </a:cubicBezTo>
                  <a:cubicBezTo>
                    <a:pt x="5920" y="23760"/>
                    <a:pt x="6445" y="23113"/>
                    <a:pt x="6923" y="22428"/>
                  </a:cubicBezTo>
                  <a:cubicBezTo>
                    <a:pt x="7020" y="22293"/>
                    <a:pt x="7106" y="22159"/>
                    <a:pt x="7216" y="22012"/>
                  </a:cubicBezTo>
                  <a:cubicBezTo>
                    <a:pt x="7241" y="22061"/>
                    <a:pt x="7265" y="22086"/>
                    <a:pt x="7277" y="22122"/>
                  </a:cubicBezTo>
                  <a:cubicBezTo>
                    <a:pt x="7510" y="22624"/>
                    <a:pt x="7754" y="23113"/>
                    <a:pt x="8035" y="23577"/>
                  </a:cubicBezTo>
                  <a:cubicBezTo>
                    <a:pt x="8304" y="24067"/>
                    <a:pt x="8635" y="24507"/>
                    <a:pt x="8977" y="24947"/>
                  </a:cubicBezTo>
                  <a:cubicBezTo>
                    <a:pt x="9307" y="25375"/>
                    <a:pt x="9649" y="25790"/>
                    <a:pt x="10016" y="26170"/>
                  </a:cubicBezTo>
                  <a:cubicBezTo>
                    <a:pt x="10347" y="26512"/>
                    <a:pt x="10701" y="26830"/>
                    <a:pt x="11056" y="27136"/>
                  </a:cubicBezTo>
                  <a:cubicBezTo>
                    <a:pt x="11276" y="27331"/>
                    <a:pt x="11496" y="27527"/>
                    <a:pt x="11728" y="27711"/>
                  </a:cubicBezTo>
                  <a:cubicBezTo>
                    <a:pt x="11826" y="27784"/>
                    <a:pt x="11924" y="27845"/>
                    <a:pt x="12021" y="27906"/>
                  </a:cubicBezTo>
                  <a:cubicBezTo>
                    <a:pt x="12095" y="27943"/>
                    <a:pt x="12168" y="27955"/>
                    <a:pt x="12241" y="27955"/>
                  </a:cubicBezTo>
                  <a:cubicBezTo>
                    <a:pt x="12328" y="27943"/>
                    <a:pt x="12388" y="27894"/>
                    <a:pt x="12413" y="27809"/>
                  </a:cubicBezTo>
                  <a:cubicBezTo>
                    <a:pt x="12425" y="27722"/>
                    <a:pt x="12413" y="27637"/>
                    <a:pt x="12388" y="27564"/>
                  </a:cubicBezTo>
                  <a:cubicBezTo>
                    <a:pt x="12328" y="27405"/>
                    <a:pt x="12266" y="27258"/>
                    <a:pt x="12193" y="27099"/>
                  </a:cubicBezTo>
                  <a:cubicBezTo>
                    <a:pt x="12034" y="26769"/>
                    <a:pt x="11838" y="26463"/>
                    <a:pt x="11630" y="26157"/>
                  </a:cubicBezTo>
                  <a:cubicBezTo>
                    <a:pt x="11203" y="25546"/>
                    <a:pt x="10762" y="24947"/>
                    <a:pt x="10309" y="24360"/>
                  </a:cubicBezTo>
                  <a:cubicBezTo>
                    <a:pt x="9760" y="23638"/>
                    <a:pt x="9124" y="22978"/>
                    <a:pt x="8414" y="22404"/>
                  </a:cubicBezTo>
                  <a:cubicBezTo>
                    <a:pt x="8121" y="22159"/>
                    <a:pt x="7827" y="21914"/>
                    <a:pt x="7521" y="21670"/>
                  </a:cubicBezTo>
                  <a:cubicBezTo>
                    <a:pt x="7510" y="21657"/>
                    <a:pt x="7497" y="21633"/>
                    <a:pt x="7497" y="21621"/>
                  </a:cubicBezTo>
                  <a:cubicBezTo>
                    <a:pt x="7558" y="21474"/>
                    <a:pt x="7730" y="21192"/>
                    <a:pt x="7827" y="21083"/>
                  </a:cubicBezTo>
                  <a:cubicBezTo>
                    <a:pt x="7876" y="21107"/>
                    <a:pt x="7913" y="21132"/>
                    <a:pt x="7962" y="21156"/>
                  </a:cubicBezTo>
                  <a:cubicBezTo>
                    <a:pt x="8097" y="21241"/>
                    <a:pt x="8243" y="21339"/>
                    <a:pt x="8390" y="21413"/>
                  </a:cubicBezTo>
                  <a:cubicBezTo>
                    <a:pt x="8781" y="21621"/>
                    <a:pt x="9160" y="21817"/>
                    <a:pt x="9564" y="22012"/>
                  </a:cubicBezTo>
                  <a:cubicBezTo>
                    <a:pt x="10738" y="22575"/>
                    <a:pt x="11985" y="22917"/>
                    <a:pt x="13293" y="23027"/>
                  </a:cubicBezTo>
                  <a:cubicBezTo>
                    <a:pt x="13761" y="23064"/>
                    <a:pt x="14227" y="23083"/>
                    <a:pt x="14693" y="23083"/>
                  </a:cubicBezTo>
                  <a:cubicBezTo>
                    <a:pt x="15457" y="23083"/>
                    <a:pt x="16219" y="23031"/>
                    <a:pt x="16986" y="22917"/>
                  </a:cubicBezTo>
                  <a:cubicBezTo>
                    <a:pt x="17146" y="22904"/>
                    <a:pt x="17317" y="22868"/>
                    <a:pt x="17475" y="22831"/>
                  </a:cubicBezTo>
                  <a:cubicBezTo>
                    <a:pt x="17573" y="22819"/>
                    <a:pt x="17659" y="22782"/>
                    <a:pt x="17744" y="22746"/>
                  </a:cubicBezTo>
                  <a:cubicBezTo>
                    <a:pt x="17781" y="22733"/>
                    <a:pt x="17830" y="22709"/>
                    <a:pt x="17855" y="22684"/>
                  </a:cubicBezTo>
                  <a:cubicBezTo>
                    <a:pt x="17928" y="22624"/>
                    <a:pt x="17940" y="22526"/>
                    <a:pt x="17879" y="22452"/>
                  </a:cubicBezTo>
                  <a:cubicBezTo>
                    <a:pt x="17842" y="22404"/>
                    <a:pt x="17793" y="22355"/>
                    <a:pt x="17744" y="22330"/>
                  </a:cubicBezTo>
                  <a:cubicBezTo>
                    <a:pt x="17659" y="22281"/>
                    <a:pt x="17573" y="22244"/>
                    <a:pt x="17488" y="22220"/>
                  </a:cubicBezTo>
                  <a:cubicBezTo>
                    <a:pt x="17121" y="22086"/>
                    <a:pt x="16742" y="21988"/>
                    <a:pt x="16363" y="21914"/>
                  </a:cubicBezTo>
                  <a:cubicBezTo>
                    <a:pt x="15396" y="21731"/>
                    <a:pt x="14418" y="21535"/>
                    <a:pt x="13440" y="21364"/>
                  </a:cubicBezTo>
                  <a:cubicBezTo>
                    <a:pt x="12511" y="21192"/>
                    <a:pt x="11569" y="21021"/>
                    <a:pt x="10627" y="20863"/>
                  </a:cubicBezTo>
                  <a:cubicBezTo>
                    <a:pt x="9943" y="20740"/>
                    <a:pt x="9246" y="20654"/>
                    <a:pt x="8548" y="20594"/>
                  </a:cubicBezTo>
                  <a:cubicBezTo>
                    <a:pt x="8414" y="20581"/>
                    <a:pt x="8292" y="20569"/>
                    <a:pt x="8157" y="20557"/>
                  </a:cubicBezTo>
                  <a:cubicBezTo>
                    <a:pt x="8206" y="20423"/>
                    <a:pt x="8512" y="19872"/>
                    <a:pt x="8635" y="19713"/>
                  </a:cubicBezTo>
                  <a:cubicBezTo>
                    <a:pt x="8671" y="19725"/>
                    <a:pt x="8720" y="19725"/>
                    <a:pt x="8757" y="19738"/>
                  </a:cubicBezTo>
                  <a:cubicBezTo>
                    <a:pt x="9429" y="19921"/>
                    <a:pt x="10102" y="20019"/>
                    <a:pt x="10787" y="20056"/>
                  </a:cubicBezTo>
                  <a:cubicBezTo>
                    <a:pt x="11191" y="20083"/>
                    <a:pt x="11595" y="20097"/>
                    <a:pt x="11997" y="20097"/>
                  </a:cubicBezTo>
                  <a:cubicBezTo>
                    <a:pt x="12871" y="20097"/>
                    <a:pt x="13739" y="20028"/>
                    <a:pt x="14602" y="19860"/>
                  </a:cubicBezTo>
                  <a:cubicBezTo>
                    <a:pt x="15641" y="19664"/>
                    <a:pt x="16656" y="19383"/>
                    <a:pt x="17646" y="19028"/>
                  </a:cubicBezTo>
                  <a:cubicBezTo>
                    <a:pt x="18233" y="18808"/>
                    <a:pt x="18809" y="18576"/>
                    <a:pt x="19371" y="18295"/>
                  </a:cubicBezTo>
                  <a:cubicBezTo>
                    <a:pt x="19836" y="18050"/>
                    <a:pt x="20301" y="17781"/>
                    <a:pt x="20728" y="17475"/>
                  </a:cubicBezTo>
                  <a:cubicBezTo>
                    <a:pt x="20985" y="17292"/>
                    <a:pt x="21254" y="17096"/>
                    <a:pt x="21511" y="16901"/>
                  </a:cubicBezTo>
                  <a:cubicBezTo>
                    <a:pt x="21548" y="16864"/>
                    <a:pt x="21597" y="16827"/>
                    <a:pt x="21633" y="16790"/>
                  </a:cubicBezTo>
                  <a:cubicBezTo>
                    <a:pt x="21695" y="16705"/>
                    <a:pt x="21670" y="16607"/>
                    <a:pt x="21572" y="16570"/>
                  </a:cubicBezTo>
                  <a:cubicBezTo>
                    <a:pt x="21523" y="16558"/>
                    <a:pt x="21462" y="16546"/>
                    <a:pt x="21413" y="16546"/>
                  </a:cubicBezTo>
                  <a:cubicBezTo>
                    <a:pt x="21279" y="16546"/>
                    <a:pt x="21157" y="16558"/>
                    <a:pt x="21022" y="16570"/>
                  </a:cubicBezTo>
                  <a:cubicBezTo>
                    <a:pt x="20190" y="16656"/>
                    <a:pt x="19383" y="16827"/>
                    <a:pt x="18576" y="17035"/>
                  </a:cubicBezTo>
                  <a:cubicBezTo>
                    <a:pt x="17610" y="17279"/>
                    <a:pt x="16656" y="17548"/>
                    <a:pt x="15690" y="17793"/>
                  </a:cubicBezTo>
                  <a:cubicBezTo>
                    <a:pt x="14773" y="18050"/>
                    <a:pt x="13844" y="18282"/>
                    <a:pt x="12915" y="18466"/>
                  </a:cubicBezTo>
                  <a:cubicBezTo>
                    <a:pt x="11912" y="18673"/>
                    <a:pt x="10934" y="18906"/>
                    <a:pt x="9943" y="19163"/>
                  </a:cubicBezTo>
                  <a:lnTo>
                    <a:pt x="8915" y="19420"/>
                  </a:lnTo>
                  <a:cubicBezTo>
                    <a:pt x="8879" y="19432"/>
                    <a:pt x="8842" y="19432"/>
                    <a:pt x="8781" y="19444"/>
                  </a:cubicBezTo>
                  <a:cubicBezTo>
                    <a:pt x="8964" y="19102"/>
                    <a:pt x="9135" y="18784"/>
                    <a:pt x="9295" y="18466"/>
                  </a:cubicBezTo>
                  <a:cubicBezTo>
                    <a:pt x="9466" y="18148"/>
                    <a:pt x="9625" y="17817"/>
                    <a:pt x="9784" y="17499"/>
                  </a:cubicBezTo>
                  <a:cubicBezTo>
                    <a:pt x="9943" y="17170"/>
                    <a:pt x="10089" y="16852"/>
                    <a:pt x="10249" y="16521"/>
                  </a:cubicBezTo>
                  <a:cubicBezTo>
                    <a:pt x="10266" y="16515"/>
                    <a:pt x="10283" y="16513"/>
                    <a:pt x="10299" y="16513"/>
                  </a:cubicBezTo>
                  <a:cubicBezTo>
                    <a:pt x="10352" y="16513"/>
                    <a:pt x="10400" y="16537"/>
                    <a:pt x="10456" y="16546"/>
                  </a:cubicBezTo>
                  <a:cubicBezTo>
                    <a:pt x="10836" y="16619"/>
                    <a:pt x="11227" y="16692"/>
                    <a:pt x="11606" y="16754"/>
                  </a:cubicBezTo>
                  <a:cubicBezTo>
                    <a:pt x="12160" y="16852"/>
                    <a:pt x="12714" y="16891"/>
                    <a:pt x="13268" y="16891"/>
                  </a:cubicBezTo>
                  <a:cubicBezTo>
                    <a:pt x="13472" y="16891"/>
                    <a:pt x="13676" y="16886"/>
                    <a:pt x="13880" y="16876"/>
                  </a:cubicBezTo>
                  <a:cubicBezTo>
                    <a:pt x="14125" y="16852"/>
                    <a:pt x="14369" y="16839"/>
                    <a:pt x="14614" y="16827"/>
                  </a:cubicBezTo>
                  <a:cubicBezTo>
                    <a:pt x="16008" y="16754"/>
                    <a:pt x="17353" y="16412"/>
                    <a:pt x="18662" y="15910"/>
                  </a:cubicBezTo>
                  <a:cubicBezTo>
                    <a:pt x="19347" y="15641"/>
                    <a:pt x="20007" y="15298"/>
                    <a:pt x="20643" y="14907"/>
                  </a:cubicBezTo>
                  <a:cubicBezTo>
                    <a:pt x="21144" y="14602"/>
                    <a:pt x="21633" y="14259"/>
                    <a:pt x="22086" y="13880"/>
                  </a:cubicBezTo>
                  <a:cubicBezTo>
                    <a:pt x="22159" y="13831"/>
                    <a:pt x="22220" y="13770"/>
                    <a:pt x="22269" y="13697"/>
                  </a:cubicBezTo>
                  <a:cubicBezTo>
                    <a:pt x="22342" y="13611"/>
                    <a:pt x="22306" y="13513"/>
                    <a:pt x="22208" y="13464"/>
                  </a:cubicBezTo>
                  <a:cubicBezTo>
                    <a:pt x="22159" y="13440"/>
                    <a:pt x="22098" y="13415"/>
                    <a:pt x="22037" y="13415"/>
                  </a:cubicBezTo>
                  <a:cubicBezTo>
                    <a:pt x="21878" y="13403"/>
                    <a:pt x="21706" y="13403"/>
                    <a:pt x="21548" y="13403"/>
                  </a:cubicBezTo>
                  <a:cubicBezTo>
                    <a:pt x="21205" y="13428"/>
                    <a:pt x="20863" y="13488"/>
                    <a:pt x="20532" y="13550"/>
                  </a:cubicBezTo>
                  <a:cubicBezTo>
                    <a:pt x="20080" y="13635"/>
                    <a:pt x="19652" y="13758"/>
                    <a:pt x="19212" y="13893"/>
                  </a:cubicBezTo>
                  <a:cubicBezTo>
                    <a:pt x="17757" y="14320"/>
                    <a:pt x="16314" y="14749"/>
                    <a:pt x="14858" y="15176"/>
                  </a:cubicBezTo>
                  <a:cubicBezTo>
                    <a:pt x="13599" y="15531"/>
                    <a:pt x="12339" y="15861"/>
                    <a:pt x="11080" y="16143"/>
                  </a:cubicBezTo>
                  <a:cubicBezTo>
                    <a:pt x="10909" y="16191"/>
                    <a:pt x="10738" y="16228"/>
                    <a:pt x="10567" y="16277"/>
                  </a:cubicBezTo>
                  <a:cubicBezTo>
                    <a:pt x="10529" y="16284"/>
                    <a:pt x="10492" y="16296"/>
                    <a:pt x="10450" y="16296"/>
                  </a:cubicBezTo>
                  <a:cubicBezTo>
                    <a:pt x="10422" y="16296"/>
                    <a:pt x="10392" y="16291"/>
                    <a:pt x="10358" y="16277"/>
                  </a:cubicBezTo>
                  <a:cubicBezTo>
                    <a:pt x="10603" y="15714"/>
                    <a:pt x="10836" y="15164"/>
                    <a:pt x="11068" y="14602"/>
                  </a:cubicBezTo>
                  <a:cubicBezTo>
                    <a:pt x="11092" y="14602"/>
                    <a:pt x="11129" y="14589"/>
                    <a:pt x="11154" y="14589"/>
                  </a:cubicBezTo>
                  <a:cubicBezTo>
                    <a:pt x="11961" y="14540"/>
                    <a:pt x="12743" y="14333"/>
                    <a:pt x="13502" y="14088"/>
                  </a:cubicBezTo>
                  <a:cubicBezTo>
                    <a:pt x="14614" y="13721"/>
                    <a:pt x="15690" y="13306"/>
                    <a:pt x="16730" y="12792"/>
                  </a:cubicBezTo>
                  <a:cubicBezTo>
                    <a:pt x="17280" y="12510"/>
                    <a:pt x="17830" y="12229"/>
                    <a:pt x="18344" y="11887"/>
                  </a:cubicBezTo>
                  <a:cubicBezTo>
                    <a:pt x="18907" y="11520"/>
                    <a:pt x="19432" y="11116"/>
                    <a:pt x="19921" y="10651"/>
                  </a:cubicBezTo>
                  <a:cubicBezTo>
                    <a:pt x="20166" y="10420"/>
                    <a:pt x="20423" y="10175"/>
                    <a:pt x="20655" y="9906"/>
                  </a:cubicBezTo>
                  <a:cubicBezTo>
                    <a:pt x="20716" y="9833"/>
                    <a:pt x="20777" y="9759"/>
                    <a:pt x="20839" y="9673"/>
                  </a:cubicBezTo>
                  <a:cubicBezTo>
                    <a:pt x="20863" y="9637"/>
                    <a:pt x="20875" y="9600"/>
                    <a:pt x="20899" y="9564"/>
                  </a:cubicBezTo>
                  <a:cubicBezTo>
                    <a:pt x="20912" y="9490"/>
                    <a:pt x="20875" y="9429"/>
                    <a:pt x="20814" y="9417"/>
                  </a:cubicBezTo>
                  <a:cubicBezTo>
                    <a:pt x="20783" y="9411"/>
                    <a:pt x="20753" y="9407"/>
                    <a:pt x="20724" y="9407"/>
                  </a:cubicBezTo>
                  <a:cubicBezTo>
                    <a:pt x="20695" y="9407"/>
                    <a:pt x="20667" y="9411"/>
                    <a:pt x="20643" y="9417"/>
                  </a:cubicBezTo>
                  <a:cubicBezTo>
                    <a:pt x="20508" y="9453"/>
                    <a:pt x="20361" y="9490"/>
                    <a:pt x="20227" y="9539"/>
                  </a:cubicBezTo>
                  <a:cubicBezTo>
                    <a:pt x="19603" y="9759"/>
                    <a:pt x="18992" y="10040"/>
                    <a:pt x="18380" y="10346"/>
                  </a:cubicBezTo>
                  <a:cubicBezTo>
                    <a:pt x="17695" y="10676"/>
                    <a:pt x="16999" y="11018"/>
                    <a:pt x="16301" y="11361"/>
                  </a:cubicBezTo>
                  <a:cubicBezTo>
                    <a:pt x="15812" y="11605"/>
                    <a:pt x="15323" y="11874"/>
                    <a:pt x="14834" y="12132"/>
                  </a:cubicBezTo>
                  <a:cubicBezTo>
                    <a:pt x="14100" y="12523"/>
                    <a:pt x="13379" y="12914"/>
                    <a:pt x="12646" y="13317"/>
                  </a:cubicBezTo>
                  <a:cubicBezTo>
                    <a:pt x="12217" y="13550"/>
                    <a:pt x="11801" y="13795"/>
                    <a:pt x="11374" y="14027"/>
                  </a:cubicBezTo>
                  <a:cubicBezTo>
                    <a:pt x="11349" y="14039"/>
                    <a:pt x="11337" y="14051"/>
                    <a:pt x="11312" y="14064"/>
                  </a:cubicBezTo>
                  <a:cubicBezTo>
                    <a:pt x="11276" y="14039"/>
                    <a:pt x="11300" y="14002"/>
                    <a:pt x="11300" y="13978"/>
                  </a:cubicBezTo>
                  <a:cubicBezTo>
                    <a:pt x="11447" y="13537"/>
                    <a:pt x="11594" y="13097"/>
                    <a:pt x="11728" y="12657"/>
                  </a:cubicBezTo>
                  <a:cubicBezTo>
                    <a:pt x="11752" y="12584"/>
                    <a:pt x="11801" y="12535"/>
                    <a:pt x="11875" y="12498"/>
                  </a:cubicBezTo>
                  <a:cubicBezTo>
                    <a:pt x="12230" y="12290"/>
                    <a:pt x="12621" y="12119"/>
                    <a:pt x="13000" y="11923"/>
                  </a:cubicBezTo>
                  <a:cubicBezTo>
                    <a:pt x="13306" y="11776"/>
                    <a:pt x="13599" y="11594"/>
                    <a:pt x="13893" y="11410"/>
                  </a:cubicBezTo>
                  <a:cubicBezTo>
                    <a:pt x="14406" y="11067"/>
                    <a:pt x="14896" y="10700"/>
                    <a:pt x="15372" y="10297"/>
                  </a:cubicBezTo>
                  <a:cubicBezTo>
                    <a:pt x="15947" y="9820"/>
                    <a:pt x="16497" y="9319"/>
                    <a:pt x="16999" y="8757"/>
                  </a:cubicBezTo>
                  <a:cubicBezTo>
                    <a:pt x="17708" y="7937"/>
                    <a:pt x="18356" y="7069"/>
                    <a:pt x="18845" y="6091"/>
                  </a:cubicBezTo>
                  <a:cubicBezTo>
                    <a:pt x="18943" y="5882"/>
                    <a:pt x="19041" y="5675"/>
                    <a:pt x="19127" y="5467"/>
                  </a:cubicBezTo>
                  <a:cubicBezTo>
                    <a:pt x="19151" y="5430"/>
                    <a:pt x="19163" y="5393"/>
                    <a:pt x="19163" y="5357"/>
                  </a:cubicBezTo>
                  <a:cubicBezTo>
                    <a:pt x="19184" y="5274"/>
                    <a:pt x="19134" y="5217"/>
                    <a:pt x="19066" y="5217"/>
                  </a:cubicBezTo>
                  <a:cubicBezTo>
                    <a:pt x="19054" y="5217"/>
                    <a:pt x="19041" y="5218"/>
                    <a:pt x="19029" y="5222"/>
                  </a:cubicBezTo>
                  <a:cubicBezTo>
                    <a:pt x="18980" y="5246"/>
                    <a:pt x="18943" y="5259"/>
                    <a:pt x="18907" y="5284"/>
                  </a:cubicBezTo>
                  <a:cubicBezTo>
                    <a:pt x="18882" y="5295"/>
                    <a:pt x="18858" y="5320"/>
                    <a:pt x="18833" y="5333"/>
                  </a:cubicBezTo>
                  <a:cubicBezTo>
                    <a:pt x="18331" y="5724"/>
                    <a:pt x="17818" y="6102"/>
                    <a:pt x="17353" y="6543"/>
                  </a:cubicBezTo>
                  <a:cubicBezTo>
                    <a:pt x="17048" y="6836"/>
                    <a:pt x="16730" y="7118"/>
                    <a:pt x="16424" y="7411"/>
                  </a:cubicBezTo>
                  <a:lnTo>
                    <a:pt x="15396" y="8401"/>
                  </a:lnTo>
                  <a:cubicBezTo>
                    <a:pt x="15189" y="8597"/>
                    <a:pt x="14981" y="8805"/>
                    <a:pt x="14773" y="9013"/>
                  </a:cubicBezTo>
                  <a:lnTo>
                    <a:pt x="14223" y="9564"/>
                  </a:lnTo>
                  <a:cubicBezTo>
                    <a:pt x="14040" y="9759"/>
                    <a:pt x="13856" y="9942"/>
                    <a:pt x="13673" y="10126"/>
                  </a:cubicBezTo>
                  <a:cubicBezTo>
                    <a:pt x="13415" y="10382"/>
                    <a:pt x="13171" y="10640"/>
                    <a:pt x="12926" y="10896"/>
                  </a:cubicBezTo>
                  <a:cubicBezTo>
                    <a:pt x="12706" y="11104"/>
                    <a:pt x="12499" y="11325"/>
                    <a:pt x="12279" y="11532"/>
                  </a:cubicBezTo>
                  <a:lnTo>
                    <a:pt x="11997" y="11814"/>
                  </a:lnTo>
                  <a:cubicBezTo>
                    <a:pt x="11961" y="11776"/>
                    <a:pt x="11972" y="11752"/>
                    <a:pt x="11985" y="11716"/>
                  </a:cubicBezTo>
                  <a:cubicBezTo>
                    <a:pt x="12010" y="11581"/>
                    <a:pt x="12034" y="11434"/>
                    <a:pt x="12070" y="11300"/>
                  </a:cubicBezTo>
                  <a:cubicBezTo>
                    <a:pt x="12095" y="11227"/>
                    <a:pt x="12119" y="11153"/>
                    <a:pt x="12144" y="11092"/>
                  </a:cubicBezTo>
                  <a:cubicBezTo>
                    <a:pt x="12217" y="10909"/>
                    <a:pt x="12290" y="10713"/>
                    <a:pt x="12376" y="10529"/>
                  </a:cubicBezTo>
                  <a:cubicBezTo>
                    <a:pt x="12768" y="9613"/>
                    <a:pt x="13086" y="8670"/>
                    <a:pt x="13355" y="7705"/>
                  </a:cubicBezTo>
                  <a:cubicBezTo>
                    <a:pt x="13697" y="6458"/>
                    <a:pt x="13893" y="5186"/>
                    <a:pt x="13868" y="3890"/>
                  </a:cubicBezTo>
                  <a:cubicBezTo>
                    <a:pt x="13856" y="2716"/>
                    <a:pt x="13673" y="1578"/>
                    <a:pt x="13269" y="477"/>
                  </a:cubicBezTo>
                  <a:cubicBezTo>
                    <a:pt x="13220" y="368"/>
                    <a:pt x="13184" y="245"/>
                    <a:pt x="13135" y="135"/>
                  </a:cubicBezTo>
                  <a:cubicBezTo>
                    <a:pt x="13122" y="99"/>
                    <a:pt x="13110" y="62"/>
                    <a:pt x="13086" y="37"/>
                  </a:cubicBezTo>
                  <a:cubicBezTo>
                    <a:pt x="13067" y="13"/>
                    <a:pt x="13037" y="0"/>
                    <a:pt x="130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2"/>
            <p:cNvSpPr/>
            <p:nvPr/>
          </p:nvSpPr>
          <p:spPr>
            <a:xfrm rot="-5056961">
              <a:off x="7955782" y="-302219"/>
              <a:ext cx="1755737" cy="1662404"/>
            </a:xfrm>
            <a:custGeom>
              <a:avLst/>
              <a:gdLst/>
              <a:ahLst/>
              <a:cxnLst/>
              <a:rect l="l" t="t" r="r" b="b"/>
              <a:pathLst>
                <a:path w="27577" h="26109" extrusionOk="0">
                  <a:moveTo>
                    <a:pt x="11264" y="0"/>
                  </a:moveTo>
                  <a:lnTo>
                    <a:pt x="11251" y="13"/>
                  </a:lnTo>
                  <a:cubicBezTo>
                    <a:pt x="11239" y="49"/>
                    <a:pt x="11239" y="74"/>
                    <a:pt x="11239" y="111"/>
                  </a:cubicBezTo>
                  <a:cubicBezTo>
                    <a:pt x="11190" y="527"/>
                    <a:pt x="11068" y="918"/>
                    <a:pt x="10897" y="1272"/>
                  </a:cubicBezTo>
                  <a:cubicBezTo>
                    <a:pt x="10775" y="1492"/>
                    <a:pt x="10664" y="1712"/>
                    <a:pt x="10542" y="1932"/>
                  </a:cubicBezTo>
                  <a:cubicBezTo>
                    <a:pt x="10420" y="2141"/>
                    <a:pt x="10310" y="2348"/>
                    <a:pt x="10224" y="2581"/>
                  </a:cubicBezTo>
                  <a:cubicBezTo>
                    <a:pt x="10126" y="2813"/>
                    <a:pt x="10053" y="3033"/>
                    <a:pt x="10004" y="3290"/>
                  </a:cubicBezTo>
                  <a:cubicBezTo>
                    <a:pt x="9943" y="3669"/>
                    <a:pt x="9906" y="4060"/>
                    <a:pt x="9919" y="4451"/>
                  </a:cubicBezTo>
                  <a:cubicBezTo>
                    <a:pt x="9930" y="5100"/>
                    <a:pt x="10041" y="5723"/>
                    <a:pt x="10273" y="6323"/>
                  </a:cubicBezTo>
                  <a:cubicBezTo>
                    <a:pt x="10420" y="6701"/>
                    <a:pt x="10591" y="7057"/>
                    <a:pt x="10775" y="7411"/>
                  </a:cubicBezTo>
                  <a:cubicBezTo>
                    <a:pt x="10970" y="7790"/>
                    <a:pt x="11178" y="8144"/>
                    <a:pt x="11386" y="8511"/>
                  </a:cubicBezTo>
                  <a:cubicBezTo>
                    <a:pt x="11557" y="8805"/>
                    <a:pt x="11704" y="9111"/>
                    <a:pt x="11814" y="9416"/>
                  </a:cubicBezTo>
                  <a:cubicBezTo>
                    <a:pt x="11911" y="9685"/>
                    <a:pt x="11997" y="9943"/>
                    <a:pt x="12034" y="10212"/>
                  </a:cubicBezTo>
                  <a:cubicBezTo>
                    <a:pt x="12071" y="10383"/>
                    <a:pt x="12107" y="10603"/>
                    <a:pt x="12095" y="10774"/>
                  </a:cubicBezTo>
                  <a:cubicBezTo>
                    <a:pt x="12083" y="10872"/>
                    <a:pt x="12046" y="10970"/>
                    <a:pt x="11973" y="11019"/>
                  </a:cubicBezTo>
                  <a:cubicBezTo>
                    <a:pt x="11927" y="11044"/>
                    <a:pt x="11874" y="11055"/>
                    <a:pt x="11820" y="11055"/>
                  </a:cubicBezTo>
                  <a:cubicBezTo>
                    <a:pt x="11746" y="11055"/>
                    <a:pt x="11670" y="11034"/>
                    <a:pt x="11606" y="11006"/>
                  </a:cubicBezTo>
                  <a:cubicBezTo>
                    <a:pt x="11080" y="10810"/>
                    <a:pt x="10713" y="10358"/>
                    <a:pt x="10408" y="9918"/>
                  </a:cubicBezTo>
                  <a:cubicBezTo>
                    <a:pt x="10212" y="9649"/>
                    <a:pt x="10053" y="9343"/>
                    <a:pt x="9906" y="9038"/>
                  </a:cubicBezTo>
                  <a:cubicBezTo>
                    <a:pt x="9723" y="8658"/>
                    <a:pt x="9539" y="8291"/>
                    <a:pt x="9356" y="7913"/>
                  </a:cubicBezTo>
                  <a:cubicBezTo>
                    <a:pt x="9160" y="7557"/>
                    <a:pt x="8965" y="7215"/>
                    <a:pt x="8745" y="6873"/>
                  </a:cubicBezTo>
                  <a:cubicBezTo>
                    <a:pt x="8378" y="6347"/>
                    <a:pt x="7938" y="5894"/>
                    <a:pt x="7411" y="5516"/>
                  </a:cubicBezTo>
                  <a:cubicBezTo>
                    <a:pt x="7093" y="5283"/>
                    <a:pt x="6751" y="5087"/>
                    <a:pt x="6409" y="4916"/>
                  </a:cubicBezTo>
                  <a:cubicBezTo>
                    <a:pt x="6177" y="4807"/>
                    <a:pt x="5944" y="4745"/>
                    <a:pt x="5712" y="4696"/>
                  </a:cubicBezTo>
                  <a:cubicBezTo>
                    <a:pt x="5467" y="4635"/>
                    <a:pt x="5223" y="4598"/>
                    <a:pt x="4990" y="4586"/>
                  </a:cubicBezTo>
                  <a:cubicBezTo>
                    <a:pt x="4734" y="4562"/>
                    <a:pt x="4489" y="4525"/>
                    <a:pt x="4245" y="4489"/>
                  </a:cubicBezTo>
                  <a:cubicBezTo>
                    <a:pt x="3853" y="4440"/>
                    <a:pt x="3462" y="4317"/>
                    <a:pt x="3095" y="4109"/>
                  </a:cubicBezTo>
                  <a:cubicBezTo>
                    <a:pt x="3071" y="4097"/>
                    <a:pt x="3034" y="4085"/>
                    <a:pt x="3009" y="4073"/>
                  </a:cubicBezTo>
                  <a:lnTo>
                    <a:pt x="2997" y="4073"/>
                  </a:lnTo>
                  <a:cubicBezTo>
                    <a:pt x="2985" y="4085"/>
                    <a:pt x="2985" y="4085"/>
                    <a:pt x="2997" y="4097"/>
                  </a:cubicBezTo>
                  <a:cubicBezTo>
                    <a:pt x="2997" y="4109"/>
                    <a:pt x="3009" y="4122"/>
                    <a:pt x="3022" y="4133"/>
                  </a:cubicBezTo>
                  <a:cubicBezTo>
                    <a:pt x="3144" y="4268"/>
                    <a:pt x="3266" y="4415"/>
                    <a:pt x="3389" y="4549"/>
                  </a:cubicBezTo>
                  <a:cubicBezTo>
                    <a:pt x="3743" y="4953"/>
                    <a:pt x="4012" y="5394"/>
                    <a:pt x="4196" y="5870"/>
                  </a:cubicBezTo>
                  <a:cubicBezTo>
                    <a:pt x="4281" y="6090"/>
                    <a:pt x="4354" y="6310"/>
                    <a:pt x="4428" y="6530"/>
                  </a:cubicBezTo>
                  <a:cubicBezTo>
                    <a:pt x="4550" y="6897"/>
                    <a:pt x="4709" y="7264"/>
                    <a:pt x="4917" y="7606"/>
                  </a:cubicBezTo>
                  <a:cubicBezTo>
                    <a:pt x="5125" y="7949"/>
                    <a:pt x="5370" y="8255"/>
                    <a:pt x="5663" y="8536"/>
                  </a:cubicBezTo>
                  <a:cubicBezTo>
                    <a:pt x="5748" y="8609"/>
                    <a:pt x="5834" y="8695"/>
                    <a:pt x="5932" y="8780"/>
                  </a:cubicBezTo>
                  <a:cubicBezTo>
                    <a:pt x="6372" y="9172"/>
                    <a:pt x="6862" y="9478"/>
                    <a:pt x="7387" y="9673"/>
                  </a:cubicBezTo>
                  <a:cubicBezTo>
                    <a:pt x="7791" y="9820"/>
                    <a:pt x="8194" y="9979"/>
                    <a:pt x="8598" y="10125"/>
                  </a:cubicBezTo>
                  <a:cubicBezTo>
                    <a:pt x="9123" y="10321"/>
                    <a:pt x="9637" y="10554"/>
                    <a:pt x="10126" y="10847"/>
                  </a:cubicBezTo>
                  <a:cubicBezTo>
                    <a:pt x="10322" y="10957"/>
                    <a:pt x="10506" y="11068"/>
                    <a:pt x="10689" y="11177"/>
                  </a:cubicBezTo>
                  <a:cubicBezTo>
                    <a:pt x="10860" y="11288"/>
                    <a:pt x="11239" y="11471"/>
                    <a:pt x="11324" y="11655"/>
                  </a:cubicBezTo>
                  <a:cubicBezTo>
                    <a:pt x="11373" y="11728"/>
                    <a:pt x="11362" y="11837"/>
                    <a:pt x="11313" y="11911"/>
                  </a:cubicBezTo>
                  <a:cubicBezTo>
                    <a:pt x="11251" y="12009"/>
                    <a:pt x="11141" y="12058"/>
                    <a:pt x="11031" y="12082"/>
                  </a:cubicBezTo>
                  <a:cubicBezTo>
                    <a:pt x="10850" y="12133"/>
                    <a:pt x="10666" y="12154"/>
                    <a:pt x="10481" y="12154"/>
                  </a:cubicBezTo>
                  <a:cubicBezTo>
                    <a:pt x="10129" y="12154"/>
                    <a:pt x="9774" y="12076"/>
                    <a:pt x="9429" y="11972"/>
                  </a:cubicBezTo>
                  <a:cubicBezTo>
                    <a:pt x="9123" y="11886"/>
                    <a:pt x="8805" y="11752"/>
                    <a:pt x="8500" y="11606"/>
                  </a:cubicBezTo>
                  <a:cubicBezTo>
                    <a:pt x="8121" y="11434"/>
                    <a:pt x="7742" y="11250"/>
                    <a:pt x="7362" y="11079"/>
                  </a:cubicBezTo>
                  <a:cubicBezTo>
                    <a:pt x="6996" y="10921"/>
                    <a:pt x="6617" y="10774"/>
                    <a:pt x="6237" y="10652"/>
                  </a:cubicBezTo>
                  <a:cubicBezTo>
                    <a:pt x="5718" y="10496"/>
                    <a:pt x="5182" y="10411"/>
                    <a:pt x="4636" y="10411"/>
                  </a:cubicBezTo>
                  <a:cubicBezTo>
                    <a:pt x="4538" y="10411"/>
                    <a:pt x="4440" y="10413"/>
                    <a:pt x="4342" y="10419"/>
                  </a:cubicBezTo>
                  <a:cubicBezTo>
                    <a:pt x="3951" y="10443"/>
                    <a:pt x="3560" y="10505"/>
                    <a:pt x="3193" y="10590"/>
                  </a:cubicBezTo>
                  <a:cubicBezTo>
                    <a:pt x="2948" y="10652"/>
                    <a:pt x="2716" y="10750"/>
                    <a:pt x="2508" y="10847"/>
                  </a:cubicBezTo>
                  <a:cubicBezTo>
                    <a:pt x="2275" y="10957"/>
                    <a:pt x="2068" y="11079"/>
                    <a:pt x="1872" y="11214"/>
                  </a:cubicBezTo>
                  <a:cubicBezTo>
                    <a:pt x="1664" y="11348"/>
                    <a:pt x="1457" y="11483"/>
                    <a:pt x="1236" y="11617"/>
                  </a:cubicBezTo>
                  <a:cubicBezTo>
                    <a:pt x="894" y="11813"/>
                    <a:pt x="514" y="11960"/>
                    <a:pt x="99" y="12033"/>
                  </a:cubicBezTo>
                  <a:cubicBezTo>
                    <a:pt x="74" y="12046"/>
                    <a:pt x="38" y="12046"/>
                    <a:pt x="14" y="12058"/>
                  </a:cubicBezTo>
                  <a:cubicBezTo>
                    <a:pt x="1" y="12058"/>
                    <a:pt x="1" y="12070"/>
                    <a:pt x="1" y="12070"/>
                  </a:cubicBezTo>
                  <a:cubicBezTo>
                    <a:pt x="1" y="12082"/>
                    <a:pt x="1" y="12082"/>
                    <a:pt x="14" y="12082"/>
                  </a:cubicBezTo>
                  <a:cubicBezTo>
                    <a:pt x="25" y="12095"/>
                    <a:pt x="38" y="12095"/>
                    <a:pt x="50" y="12106"/>
                  </a:cubicBezTo>
                  <a:cubicBezTo>
                    <a:pt x="245" y="12119"/>
                    <a:pt x="417" y="12168"/>
                    <a:pt x="601" y="12193"/>
                  </a:cubicBezTo>
                  <a:cubicBezTo>
                    <a:pt x="1139" y="12290"/>
                    <a:pt x="1628" y="12462"/>
                    <a:pt x="2068" y="12718"/>
                  </a:cubicBezTo>
                  <a:lnTo>
                    <a:pt x="2655" y="13085"/>
                  </a:lnTo>
                  <a:cubicBezTo>
                    <a:pt x="2985" y="13293"/>
                    <a:pt x="3340" y="13476"/>
                    <a:pt x="3718" y="13623"/>
                  </a:cubicBezTo>
                  <a:cubicBezTo>
                    <a:pt x="4085" y="13758"/>
                    <a:pt x="4476" y="13831"/>
                    <a:pt x="4868" y="13867"/>
                  </a:cubicBezTo>
                  <a:lnTo>
                    <a:pt x="5235" y="13905"/>
                  </a:lnTo>
                  <a:cubicBezTo>
                    <a:pt x="5309" y="13908"/>
                    <a:pt x="5383" y="13909"/>
                    <a:pt x="5456" y="13909"/>
                  </a:cubicBezTo>
                  <a:cubicBezTo>
                    <a:pt x="5973" y="13909"/>
                    <a:pt x="6464" y="13833"/>
                    <a:pt x="6935" y="13672"/>
                  </a:cubicBezTo>
                  <a:cubicBezTo>
                    <a:pt x="7351" y="13538"/>
                    <a:pt x="7754" y="13403"/>
                    <a:pt x="8158" y="13269"/>
                  </a:cubicBezTo>
                  <a:cubicBezTo>
                    <a:pt x="8683" y="13097"/>
                    <a:pt x="9234" y="12951"/>
                    <a:pt x="9796" y="12865"/>
                  </a:cubicBezTo>
                  <a:cubicBezTo>
                    <a:pt x="10016" y="12840"/>
                    <a:pt x="10237" y="12804"/>
                    <a:pt x="10457" y="12780"/>
                  </a:cubicBezTo>
                  <a:cubicBezTo>
                    <a:pt x="10597" y="12763"/>
                    <a:pt x="10879" y="12714"/>
                    <a:pt x="11146" y="12714"/>
                  </a:cubicBezTo>
                  <a:cubicBezTo>
                    <a:pt x="11485" y="12714"/>
                    <a:pt x="11799" y="12794"/>
                    <a:pt x="11765" y="13122"/>
                  </a:cubicBezTo>
                  <a:cubicBezTo>
                    <a:pt x="11753" y="13220"/>
                    <a:pt x="11704" y="13318"/>
                    <a:pt x="11655" y="13391"/>
                  </a:cubicBezTo>
                  <a:cubicBezTo>
                    <a:pt x="11239" y="13990"/>
                    <a:pt x="10628" y="14149"/>
                    <a:pt x="9979" y="14332"/>
                  </a:cubicBezTo>
                  <a:cubicBezTo>
                    <a:pt x="9637" y="14418"/>
                    <a:pt x="9270" y="14479"/>
                    <a:pt x="8903" y="14516"/>
                  </a:cubicBezTo>
                  <a:cubicBezTo>
                    <a:pt x="8451" y="14565"/>
                    <a:pt x="7998" y="14614"/>
                    <a:pt x="7546" y="14674"/>
                  </a:cubicBezTo>
                  <a:cubicBezTo>
                    <a:pt x="7118" y="14736"/>
                    <a:pt x="6690" y="14809"/>
                    <a:pt x="6250" y="14919"/>
                  </a:cubicBezTo>
                  <a:cubicBezTo>
                    <a:pt x="5577" y="15079"/>
                    <a:pt x="4941" y="15359"/>
                    <a:pt x="4342" y="15739"/>
                  </a:cubicBezTo>
                  <a:cubicBezTo>
                    <a:pt x="3976" y="15971"/>
                    <a:pt x="3633" y="16228"/>
                    <a:pt x="3315" y="16509"/>
                  </a:cubicBezTo>
                  <a:cubicBezTo>
                    <a:pt x="3107" y="16693"/>
                    <a:pt x="2948" y="16900"/>
                    <a:pt x="2789" y="17108"/>
                  </a:cubicBezTo>
                  <a:cubicBezTo>
                    <a:pt x="2630" y="17329"/>
                    <a:pt x="2495" y="17549"/>
                    <a:pt x="2373" y="17769"/>
                  </a:cubicBezTo>
                  <a:cubicBezTo>
                    <a:pt x="2239" y="18001"/>
                    <a:pt x="2104" y="18221"/>
                    <a:pt x="1970" y="18454"/>
                  </a:cubicBezTo>
                  <a:cubicBezTo>
                    <a:pt x="1750" y="18808"/>
                    <a:pt x="1457" y="19138"/>
                    <a:pt x="1101" y="19432"/>
                  </a:cubicBezTo>
                  <a:cubicBezTo>
                    <a:pt x="1065" y="19456"/>
                    <a:pt x="1041" y="19481"/>
                    <a:pt x="1016" y="19505"/>
                  </a:cubicBezTo>
                  <a:lnTo>
                    <a:pt x="1016" y="19517"/>
                  </a:lnTo>
                  <a:cubicBezTo>
                    <a:pt x="1016" y="19517"/>
                    <a:pt x="1028" y="19530"/>
                    <a:pt x="1041" y="19530"/>
                  </a:cubicBezTo>
                  <a:cubicBezTo>
                    <a:pt x="1052" y="19517"/>
                    <a:pt x="1065" y="19517"/>
                    <a:pt x="1090" y="19517"/>
                  </a:cubicBezTo>
                  <a:cubicBezTo>
                    <a:pt x="1273" y="19432"/>
                    <a:pt x="1468" y="19370"/>
                    <a:pt x="1664" y="19297"/>
                  </a:cubicBezTo>
                  <a:cubicBezTo>
                    <a:pt x="2215" y="19089"/>
                    <a:pt x="2764" y="18979"/>
                    <a:pt x="3315" y="18954"/>
                  </a:cubicBezTo>
                  <a:lnTo>
                    <a:pt x="4061" y="18954"/>
                  </a:lnTo>
                  <a:cubicBezTo>
                    <a:pt x="4115" y="18956"/>
                    <a:pt x="4170" y="18957"/>
                    <a:pt x="4225" y="18957"/>
                  </a:cubicBezTo>
                  <a:cubicBezTo>
                    <a:pt x="4599" y="18957"/>
                    <a:pt x="4973" y="18919"/>
                    <a:pt x="5357" y="18845"/>
                  </a:cubicBezTo>
                  <a:cubicBezTo>
                    <a:pt x="5773" y="18759"/>
                    <a:pt x="6188" y="18625"/>
                    <a:pt x="6580" y="18429"/>
                  </a:cubicBezTo>
                  <a:cubicBezTo>
                    <a:pt x="6702" y="18380"/>
                    <a:pt x="6824" y="18319"/>
                    <a:pt x="6947" y="18258"/>
                  </a:cubicBezTo>
                  <a:cubicBezTo>
                    <a:pt x="7522" y="17964"/>
                    <a:pt x="8035" y="17598"/>
                    <a:pt x="8463" y="17145"/>
                  </a:cubicBezTo>
                  <a:cubicBezTo>
                    <a:pt x="8781" y="16815"/>
                    <a:pt x="9099" y="16473"/>
                    <a:pt x="9429" y="16130"/>
                  </a:cubicBezTo>
                  <a:cubicBezTo>
                    <a:pt x="9833" y="15690"/>
                    <a:pt x="10285" y="15286"/>
                    <a:pt x="10786" y="14907"/>
                  </a:cubicBezTo>
                  <a:cubicBezTo>
                    <a:pt x="10982" y="14761"/>
                    <a:pt x="11166" y="14614"/>
                    <a:pt x="11362" y="14467"/>
                  </a:cubicBezTo>
                  <a:cubicBezTo>
                    <a:pt x="11680" y="14247"/>
                    <a:pt x="12058" y="13990"/>
                    <a:pt x="12438" y="13905"/>
                  </a:cubicBezTo>
                  <a:cubicBezTo>
                    <a:pt x="12473" y="13897"/>
                    <a:pt x="12510" y="13893"/>
                    <a:pt x="12547" y="13893"/>
                  </a:cubicBezTo>
                  <a:cubicBezTo>
                    <a:pt x="12635" y="13893"/>
                    <a:pt x="12723" y="13917"/>
                    <a:pt x="12792" y="13978"/>
                  </a:cubicBezTo>
                  <a:cubicBezTo>
                    <a:pt x="12914" y="14088"/>
                    <a:pt x="12939" y="14271"/>
                    <a:pt x="12890" y="14418"/>
                  </a:cubicBezTo>
                  <a:cubicBezTo>
                    <a:pt x="12805" y="14712"/>
                    <a:pt x="12547" y="15017"/>
                    <a:pt x="12352" y="15237"/>
                  </a:cubicBezTo>
                  <a:cubicBezTo>
                    <a:pt x="12156" y="15457"/>
                    <a:pt x="11936" y="15653"/>
                    <a:pt x="11680" y="15848"/>
                  </a:cubicBezTo>
                  <a:cubicBezTo>
                    <a:pt x="11398" y="16069"/>
                    <a:pt x="11080" y="16277"/>
                    <a:pt x="10750" y="16460"/>
                  </a:cubicBezTo>
                  <a:cubicBezTo>
                    <a:pt x="10359" y="16693"/>
                    <a:pt x="9955" y="16913"/>
                    <a:pt x="9564" y="17157"/>
                  </a:cubicBezTo>
                  <a:cubicBezTo>
                    <a:pt x="9197" y="17389"/>
                    <a:pt x="8818" y="17634"/>
                    <a:pt x="8463" y="17903"/>
                  </a:cubicBezTo>
                  <a:cubicBezTo>
                    <a:pt x="7900" y="18331"/>
                    <a:pt x="7424" y="18845"/>
                    <a:pt x="7008" y="19444"/>
                  </a:cubicBezTo>
                  <a:cubicBezTo>
                    <a:pt x="6764" y="19799"/>
                    <a:pt x="6555" y="20177"/>
                    <a:pt x="6372" y="20569"/>
                  </a:cubicBezTo>
                  <a:cubicBezTo>
                    <a:pt x="6250" y="20826"/>
                    <a:pt x="6177" y="21082"/>
                    <a:pt x="6115" y="21327"/>
                  </a:cubicBezTo>
                  <a:cubicBezTo>
                    <a:pt x="6054" y="21596"/>
                    <a:pt x="6017" y="21853"/>
                    <a:pt x="5993" y="22109"/>
                  </a:cubicBezTo>
                  <a:cubicBezTo>
                    <a:pt x="5957" y="22367"/>
                    <a:pt x="5919" y="22636"/>
                    <a:pt x="5883" y="22905"/>
                  </a:cubicBezTo>
                  <a:cubicBezTo>
                    <a:pt x="5822" y="23332"/>
                    <a:pt x="5688" y="23748"/>
                    <a:pt x="5467" y="24164"/>
                  </a:cubicBezTo>
                  <a:cubicBezTo>
                    <a:pt x="5443" y="24201"/>
                    <a:pt x="5430" y="24225"/>
                    <a:pt x="5419" y="24262"/>
                  </a:cubicBezTo>
                  <a:lnTo>
                    <a:pt x="5419" y="24274"/>
                  </a:lnTo>
                  <a:lnTo>
                    <a:pt x="5443" y="24274"/>
                  </a:lnTo>
                  <a:lnTo>
                    <a:pt x="5479" y="24237"/>
                  </a:lnTo>
                  <a:cubicBezTo>
                    <a:pt x="5626" y="24090"/>
                    <a:pt x="5785" y="23956"/>
                    <a:pt x="5932" y="23810"/>
                  </a:cubicBezTo>
                  <a:cubicBezTo>
                    <a:pt x="6360" y="23394"/>
                    <a:pt x="6824" y="23063"/>
                    <a:pt x="7326" y="22819"/>
                  </a:cubicBezTo>
                  <a:lnTo>
                    <a:pt x="8023" y="22525"/>
                  </a:lnTo>
                  <a:cubicBezTo>
                    <a:pt x="8414" y="22354"/>
                    <a:pt x="8805" y="22147"/>
                    <a:pt x="9172" y="21889"/>
                  </a:cubicBezTo>
                  <a:cubicBezTo>
                    <a:pt x="9527" y="21633"/>
                    <a:pt x="9857" y="21351"/>
                    <a:pt x="10150" y="21009"/>
                  </a:cubicBezTo>
                  <a:cubicBezTo>
                    <a:pt x="10237" y="20911"/>
                    <a:pt x="10334" y="20813"/>
                    <a:pt x="10420" y="20704"/>
                  </a:cubicBezTo>
                  <a:cubicBezTo>
                    <a:pt x="10835" y="20190"/>
                    <a:pt x="11153" y="19652"/>
                    <a:pt x="11373" y="19065"/>
                  </a:cubicBezTo>
                  <a:cubicBezTo>
                    <a:pt x="11545" y="18625"/>
                    <a:pt x="11716" y="18185"/>
                    <a:pt x="11875" y="17732"/>
                  </a:cubicBezTo>
                  <a:cubicBezTo>
                    <a:pt x="12083" y="17169"/>
                    <a:pt x="12340" y="16595"/>
                    <a:pt x="12658" y="16044"/>
                  </a:cubicBezTo>
                  <a:cubicBezTo>
                    <a:pt x="12792" y="15812"/>
                    <a:pt x="12878" y="15530"/>
                    <a:pt x="13025" y="15299"/>
                  </a:cubicBezTo>
                  <a:cubicBezTo>
                    <a:pt x="13061" y="15250"/>
                    <a:pt x="13110" y="15213"/>
                    <a:pt x="13183" y="15201"/>
                  </a:cubicBezTo>
                  <a:cubicBezTo>
                    <a:pt x="13189" y="15200"/>
                    <a:pt x="13195" y="15200"/>
                    <a:pt x="13201" y="15200"/>
                  </a:cubicBezTo>
                  <a:cubicBezTo>
                    <a:pt x="13325" y="15200"/>
                    <a:pt x="13393" y="15328"/>
                    <a:pt x="13416" y="15433"/>
                  </a:cubicBezTo>
                  <a:cubicBezTo>
                    <a:pt x="13574" y="15959"/>
                    <a:pt x="13392" y="16546"/>
                    <a:pt x="13196" y="17022"/>
                  </a:cubicBezTo>
                  <a:cubicBezTo>
                    <a:pt x="13074" y="17316"/>
                    <a:pt x="12914" y="17609"/>
                    <a:pt x="12743" y="17891"/>
                  </a:cubicBezTo>
                  <a:cubicBezTo>
                    <a:pt x="12536" y="18245"/>
                    <a:pt x="12315" y="18588"/>
                    <a:pt x="12120" y="18943"/>
                  </a:cubicBezTo>
                  <a:cubicBezTo>
                    <a:pt x="11924" y="19272"/>
                    <a:pt x="11753" y="19615"/>
                    <a:pt x="11593" y="19982"/>
                  </a:cubicBezTo>
                  <a:cubicBezTo>
                    <a:pt x="11362" y="20557"/>
                    <a:pt x="11227" y="21156"/>
                    <a:pt x="11202" y="21780"/>
                  </a:cubicBezTo>
                  <a:cubicBezTo>
                    <a:pt x="11190" y="22158"/>
                    <a:pt x="11215" y="22538"/>
                    <a:pt x="11276" y="22905"/>
                  </a:cubicBezTo>
                  <a:cubicBezTo>
                    <a:pt x="11313" y="23149"/>
                    <a:pt x="11386" y="23369"/>
                    <a:pt x="11471" y="23590"/>
                  </a:cubicBezTo>
                  <a:cubicBezTo>
                    <a:pt x="11569" y="23821"/>
                    <a:pt x="11667" y="24030"/>
                    <a:pt x="11789" y="24237"/>
                  </a:cubicBezTo>
                  <a:cubicBezTo>
                    <a:pt x="11900" y="24446"/>
                    <a:pt x="12009" y="24666"/>
                    <a:pt x="12120" y="24886"/>
                  </a:cubicBezTo>
                  <a:cubicBezTo>
                    <a:pt x="12303" y="25228"/>
                    <a:pt x="12413" y="25607"/>
                    <a:pt x="12449" y="26011"/>
                  </a:cubicBezTo>
                  <a:cubicBezTo>
                    <a:pt x="12449" y="26047"/>
                    <a:pt x="12462" y="26071"/>
                    <a:pt x="12462" y="26109"/>
                  </a:cubicBezTo>
                  <a:lnTo>
                    <a:pt x="12487" y="26109"/>
                  </a:lnTo>
                  <a:cubicBezTo>
                    <a:pt x="12498" y="26096"/>
                    <a:pt x="12498" y="26071"/>
                    <a:pt x="12511" y="26060"/>
                  </a:cubicBezTo>
                  <a:cubicBezTo>
                    <a:pt x="12547" y="25889"/>
                    <a:pt x="12609" y="25717"/>
                    <a:pt x="12645" y="25546"/>
                  </a:cubicBezTo>
                  <a:cubicBezTo>
                    <a:pt x="12792" y="25044"/>
                    <a:pt x="13000" y="24592"/>
                    <a:pt x="13294" y="24188"/>
                  </a:cubicBezTo>
                  <a:cubicBezTo>
                    <a:pt x="13428" y="24005"/>
                    <a:pt x="13574" y="23834"/>
                    <a:pt x="13709" y="23663"/>
                  </a:cubicBezTo>
                  <a:cubicBezTo>
                    <a:pt x="13954" y="23357"/>
                    <a:pt x="14161" y="23039"/>
                    <a:pt x="14333" y="22685"/>
                  </a:cubicBezTo>
                  <a:cubicBezTo>
                    <a:pt x="14504" y="22342"/>
                    <a:pt x="14614" y="21975"/>
                    <a:pt x="14688" y="21596"/>
                  </a:cubicBezTo>
                  <a:cubicBezTo>
                    <a:pt x="14712" y="21474"/>
                    <a:pt x="14724" y="21364"/>
                    <a:pt x="14748" y="21242"/>
                  </a:cubicBezTo>
                  <a:cubicBezTo>
                    <a:pt x="14822" y="20679"/>
                    <a:pt x="14797" y="20128"/>
                    <a:pt x="14663" y="19590"/>
                  </a:cubicBezTo>
                  <a:cubicBezTo>
                    <a:pt x="14565" y="19187"/>
                    <a:pt x="14468" y="18772"/>
                    <a:pt x="14370" y="18367"/>
                  </a:cubicBezTo>
                  <a:cubicBezTo>
                    <a:pt x="14235" y="17854"/>
                    <a:pt x="14150" y="17316"/>
                    <a:pt x="14113" y="16753"/>
                  </a:cubicBezTo>
                  <a:cubicBezTo>
                    <a:pt x="14174" y="16668"/>
                    <a:pt x="14076" y="16313"/>
                    <a:pt x="14076" y="16191"/>
                  </a:cubicBezTo>
                  <a:cubicBezTo>
                    <a:pt x="14064" y="15946"/>
                    <a:pt x="14052" y="15579"/>
                    <a:pt x="14101" y="15335"/>
                  </a:cubicBezTo>
                  <a:cubicBezTo>
                    <a:pt x="14125" y="15188"/>
                    <a:pt x="14235" y="15054"/>
                    <a:pt x="14370" y="15041"/>
                  </a:cubicBezTo>
                  <a:cubicBezTo>
                    <a:pt x="14378" y="15041"/>
                    <a:pt x="14385" y="15040"/>
                    <a:pt x="14393" y="15040"/>
                  </a:cubicBezTo>
                  <a:cubicBezTo>
                    <a:pt x="14540" y="15040"/>
                    <a:pt x="14656" y="15145"/>
                    <a:pt x="14761" y="15250"/>
                  </a:cubicBezTo>
                  <a:cubicBezTo>
                    <a:pt x="15837" y="16375"/>
                    <a:pt x="16913" y="17426"/>
                    <a:pt x="18123" y="18405"/>
                  </a:cubicBezTo>
                  <a:cubicBezTo>
                    <a:pt x="19408" y="19456"/>
                    <a:pt x="20765" y="20435"/>
                    <a:pt x="22183" y="21302"/>
                  </a:cubicBezTo>
                  <a:cubicBezTo>
                    <a:pt x="23651" y="22207"/>
                    <a:pt x="25216" y="23003"/>
                    <a:pt x="26843" y="23675"/>
                  </a:cubicBezTo>
                  <a:lnTo>
                    <a:pt x="27099" y="23773"/>
                  </a:lnTo>
                  <a:lnTo>
                    <a:pt x="27577" y="22513"/>
                  </a:lnTo>
                  <a:lnTo>
                    <a:pt x="27319" y="22416"/>
                  </a:lnTo>
                  <a:cubicBezTo>
                    <a:pt x="25742" y="21840"/>
                    <a:pt x="24202" y="21131"/>
                    <a:pt x="22759" y="20324"/>
                  </a:cubicBezTo>
                  <a:lnTo>
                    <a:pt x="22220" y="20006"/>
                  </a:lnTo>
                  <a:cubicBezTo>
                    <a:pt x="22098" y="19945"/>
                    <a:pt x="21988" y="19872"/>
                    <a:pt x="21865" y="19799"/>
                  </a:cubicBezTo>
                  <a:cubicBezTo>
                    <a:pt x="21805" y="19762"/>
                    <a:pt x="21743" y="19725"/>
                    <a:pt x="21670" y="19688"/>
                  </a:cubicBezTo>
                  <a:cubicBezTo>
                    <a:pt x="21413" y="19530"/>
                    <a:pt x="21156" y="19358"/>
                    <a:pt x="20912" y="19199"/>
                  </a:cubicBezTo>
                  <a:cubicBezTo>
                    <a:pt x="20814" y="19138"/>
                    <a:pt x="20704" y="19077"/>
                    <a:pt x="20606" y="19003"/>
                  </a:cubicBezTo>
                  <a:cubicBezTo>
                    <a:pt x="18845" y="17829"/>
                    <a:pt x="17256" y="16448"/>
                    <a:pt x="15617" y="15103"/>
                  </a:cubicBezTo>
                  <a:cubicBezTo>
                    <a:pt x="15152" y="14723"/>
                    <a:pt x="14651" y="14002"/>
                    <a:pt x="15555" y="13856"/>
                  </a:cubicBezTo>
                  <a:cubicBezTo>
                    <a:pt x="15987" y="13786"/>
                    <a:pt x="16423" y="13754"/>
                    <a:pt x="16859" y="13754"/>
                  </a:cubicBezTo>
                  <a:cubicBezTo>
                    <a:pt x="17424" y="13754"/>
                    <a:pt x="17987" y="13808"/>
                    <a:pt x="18539" y="13905"/>
                  </a:cubicBezTo>
                  <a:cubicBezTo>
                    <a:pt x="18955" y="13978"/>
                    <a:pt x="19359" y="14051"/>
                    <a:pt x="19775" y="14112"/>
                  </a:cubicBezTo>
                  <a:cubicBezTo>
                    <a:pt x="20015" y="14156"/>
                    <a:pt x="20259" y="14177"/>
                    <a:pt x="20505" y="14177"/>
                  </a:cubicBezTo>
                  <a:cubicBezTo>
                    <a:pt x="20812" y="14177"/>
                    <a:pt x="21120" y="14144"/>
                    <a:pt x="21425" y="14076"/>
                  </a:cubicBezTo>
                  <a:cubicBezTo>
                    <a:pt x="21547" y="14051"/>
                    <a:pt x="21658" y="14027"/>
                    <a:pt x="21780" y="14002"/>
                  </a:cubicBezTo>
                  <a:cubicBezTo>
                    <a:pt x="22147" y="13905"/>
                    <a:pt x="22501" y="13758"/>
                    <a:pt x="22832" y="13574"/>
                  </a:cubicBezTo>
                  <a:cubicBezTo>
                    <a:pt x="23174" y="13378"/>
                    <a:pt x="23492" y="13146"/>
                    <a:pt x="23773" y="12877"/>
                  </a:cubicBezTo>
                  <a:cubicBezTo>
                    <a:pt x="23932" y="12731"/>
                    <a:pt x="24091" y="12571"/>
                    <a:pt x="24262" y="12424"/>
                  </a:cubicBezTo>
                  <a:cubicBezTo>
                    <a:pt x="24642" y="12106"/>
                    <a:pt x="25082" y="11862"/>
                    <a:pt x="25571" y="11691"/>
                  </a:cubicBezTo>
                  <a:cubicBezTo>
                    <a:pt x="25742" y="11642"/>
                    <a:pt x="25913" y="11568"/>
                    <a:pt x="26085" y="11520"/>
                  </a:cubicBezTo>
                  <a:cubicBezTo>
                    <a:pt x="26096" y="11508"/>
                    <a:pt x="26109" y="11508"/>
                    <a:pt x="26121" y="11495"/>
                  </a:cubicBezTo>
                  <a:cubicBezTo>
                    <a:pt x="26134" y="11495"/>
                    <a:pt x="26134" y="11483"/>
                    <a:pt x="26134" y="11483"/>
                  </a:cubicBezTo>
                  <a:cubicBezTo>
                    <a:pt x="26134" y="11471"/>
                    <a:pt x="26121" y="11471"/>
                    <a:pt x="26121" y="11471"/>
                  </a:cubicBezTo>
                  <a:cubicBezTo>
                    <a:pt x="26096" y="11459"/>
                    <a:pt x="26060" y="11459"/>
                    <a:pt x="26036" y="11459"/>
                  </a:cubicBezTo>
                  <a:cubicBezTo>
                    <a:pt x="25620" y="11446"/>
                    <a:pt x="25229" y="11361"/>
                    <a:pt x="24874" y="11214"/>
                  </a:cubicBezTo>
                  <a:lnTo>
                    <a:pt x="24213" y="10921"/>
                  </a:lnTo>
                  <a:cubicBezTo>
                    <a:pt x="23993" y="10823"/>
                    <a:pt x="23773" y="10725"/>
                    <a:pt x="23541" y="10652"/>
                  </a:cubicBezTo>
                  <a:cubicBezTo>
                    <a:pt x="23321" y="10590"/>
                    <a:pt x="23088" y="10529"/>
                    <a:pt x="22844" y="10505"/>
                  </a:cubicBezTo>
                  <a:cubicBezTo>
                    <a:pt x="22690" y="10489"/>
                    <a:pt x="22534" y="10483"/>
                    <a:pt x="22377" y="10483"/>
                  </a:cubicBezTo>
                  <a:cubicBezTo>
                    <a:pt x="22159" y="10483"/>
                    <a:pt x="21939" y="10496"/>
                    <a:pt x="21719" y="10517"/>
                  </a:cubicBezTo>
                  <a:cubicBezTo>
                    <a:pt x="21095" y="10578"/>
                    <a:pt x="20509" y="10750"/>
                    <a:pt x="19958" y="11030"/>
                  </a:cubicBezTo>
                  <a:cubicBezTo>
                    <a:pt x="19604" y="11202"/>
                    <a:pt x="19273" y="11410"/>
                    <a:pt x="18943" y="11617"/>
                  </a:cubicBezTo>
                  <a:lnTo>
                    <a:pt x="17952" y="12315"/>
                  </a:lnTo>
                  <a:cubicBezTo>
                    <a:pt x="17683" y="12511"/>
                    <a:pt x="17402" y="12682"/>
                    <a:pt x="17121" y="12816"/>
                  </a:cubicBezTo>
                  <a:cubicBezTo>
                    <a:pt x="16690" y="13026"/>
                    <a:pt x="16238" y="13176"/>
                    <a:pt x="15758" y="13176"/>
                  </a:cubicBezTo>
                  <a:cubicBezTo>
                    <a:pt x="15707" y="13176"/>
                    <a:pt x="15656" y="13174"/>
                    <a:pt x="15604" y="13171"/>
                  </a:cubicBezTo>
                  <a:cubicBezTo>
                    <a:pt x="15482" y="13171"/>
                    <a:pt x="15324" y="13122"/>
                    <a:pt x="15299" y="13000"/>
                  </a:cubicBezTo>
                  <a:cubicBezTo>
                    <a:pt x="15286" y="12938"/>
                    <a:pt x="15311" y="12853"/>
                    <a:pt x="15373" y="12804"/>
                  </a:cubicBezTo>
                  <a:cubicBezTo>
                    <a:pt x="15568" y="12608"/>
                    <a:pt x="15873" y="12511"/>
                    <a:pt x="16106" y="12351"/>
                  </a:cubicBezTo>
                  <a:cubicBezTo>
                    <a:pt x="16632" y="11997"/>
                    <a:pt x="17182" y="11703"/>
                    <a:pt x="17732" y="11459"/>
                  </a:cubicBezTo>
                  <a:cubicBezTo>
                    <a:pt x="18161" y="11263"/>
                    <a:pt x="18588" y="11068"/>
                    <a:pt x="19028" y="10872"/>
                  </a:cubicBezTo>
                  <a:cubicBezTo>
                    <a:pt x="19591" y="10615"/>
                    <a:pt x="20117" y="10248"/>
                    <a:pt x="20594" y="9796"/>
                  </a:cubicBezTo>
                  <a:cubicBezTo>
                    <a:pt x="20691" y="9710"/>
                    <a:pt x="20789" y="9612"/>
                    <a:pt x="20887" y="9514"/>
                  </a:cubicBezTo>
                  <a:cubicBezTo>
                    <a:pt x="21193" y="9196"/>
                    <a:pt x="21462" y="8842"/>
                    <a:pt x="21682" y="8475"/>
                  </a:cubicBezTo>
                  <a:cubicBezTo>
                    <a:pt x="21914" y="8084"/>
                    <a:pt x="22098" y="7692"/>
                    <a:pt x="22245" y="7288"/>
                  </a:cubicBezTo>
                  <a:cubicBezTo>
                    <a:pt x="22318" y="7044"/>
                    <a:pt x="22403" y="6812"/>
                    <a:pt x="22490" y="6579"/>
                  </a:cubicBezTo>
                  <a:cubicBezTo>
                    <a:pt x="22697" y="6054"/>
                    <a:pt x="22990" y="5565"/>
                    <a:pt x="23382" y="5112"/>
                  </a:cubicBezTo>
                  <a:cubicBezTo>
                    <a:pt x="23517" y="4953"/>
                    <a:pt x="23639" y="4782"/>
                    <a:pt x="23786" y="4635"/>
                  </a:cubicBezTo>
                  <a:cubicBezTo>
                    <a:pt x="23797" y="4623"/>
                    <a:pt x="23797" y="4611"/>
                    <a:pt x="23810" y="4586"/>
                  </a:cubicBezTo>
                  <a:lnTo>
                    <a:pt x="23810" y="4574"/>
                  </a:lnTo>
                  <a:cubicBezTo>
                    <a:pt x="23810" y="4574"/>
                    <a:pt x="23805" y="4568"/>
                    <a:pt x="23801" y="4568"/>
                  </a:cubicBezTo>
                  <a:cubicBezTo>
                    <a:pt x="23799" y="4568"/>
                    <a:pt x="23797" y="4570"/>
                    <a:pt x="23797" y="4574"/>
                  </a:cubicBezTo>
                  <a:cubicBezTo>
                    <a:pt x="23761" y="4586"/>
                    <a:pt x="23737" y="4598"/>
                    <a:pt x="23700" y="4623"/>
                  </a:cubicBezTo>
                  <a:cubicBezTo>
                    <a:pt x="23297" y="4867"/>
                    <a:pt x="22893" y="5038"/>
                    <a:pt x="22477" y="5124"/>
                  </a:cubicBezTo>
                  <a:cubicBezTo>
                    <a:pt x="22208" y="5185"/>
                    <a:pt x="21951" y="5234"/>
                    <a:pt x="21694" y="5283"/>
                  </a:cubicBezTo>
                  <a:cubicBezTo>
                    <a:pt x="21438" y="5332"/>
                    <a:pt x="21181" y="5394"/>
                    <a:pt x="20924" y="5467"/>
                  </a:cubicBezTo>
                  <a:cubicBezTo>
                    <a:pt x="20667" y="5552"/>
                    <a:pt x="20422" y="5638"/>
                    <a:pt x="20178" y="5772"/>
                  </a:cubicBezTo>
                  <a:cubicBezTo>
                    <a:pt x="19799" y="5980"/>
                    <a:pt x="19444" y="6212"/>
                    <a:pt x="19102" y="6494"/>
                  </a:cubicBezTo>
                  <a:cubicBezTo>
                    <a:pt x="18539" y="6934"/>
                    <a:pt x="18050" y="7448"/>
                    <a:pt x="17659" y="8047"/>
                  </a:cubicBezTo>
                  <a:cubicBezTo>
                    <a:pt x="17414" y="8426"/>
                    <a:pt x="17194" y="8805"/>
                    <a:pt x="16987" y="9196"/>
                  </a:cubicBezTo>
                  <a:cubicBezTo>
                    <a:pt x="16778" y="9612"/>
                    <a:pt x="16583" y="10016"/>
                    <a:pt x="16387" y="10432"/>
                  </a:cubicBezTo>
                  <a:cubicBezTo>
                    <a:pt x="16216" y="10761"/>
                    <a:pt x="16033" y="11104"/>
                    <a:pt x="15837" y="11397"/>
                  </a:cubicBezTo>
                  <a:cubicBezTo>
                    <a:pt x="15653" y="11666"/>
                    <a:pt x="15470" y="11899"/>
                    <a:pt x="15275" y="12106"/>
                  </a:cubicBezTo>
                  <a:cubicBezTo>
                    <a:pt x="14993" y="12388"/>
                    <a:pt x="14723" y="12689"/>
                    <a:pt x="14320" y="12689"/>
                  </a:cubicBezTo>
                  <a:cubicBezTo>
                    <a:pt x="14285" y="12689"/>
                    <a:pt x="14248" y="12687"/>
                    <a:pt x="14210" y="12682"/>
                  </a:cubicBezTo>
                  <a:cubicBezTo>
                    <a:pt x="14161" y="12669"/>
                    <a:pt x="14101" y="12657"/>
                    <a:pt x="14064" y="12633"/>
                  </a:cubicBezTo>
                  <a:cubicBezTo>
                    <a:pt x="13930" y="12559"/>
                    <a:pt x="13881" y="12388"/>
                    <a:pt x="13917" y="12241"/>
                  </a:cubicBezTo>
                  <a:cubicBezTo>
                    <a:pt x="13990" y="11899"/>
                    <a:pt x="14259" y="11471"/>
                    <a:pt x="14443" y="11177"/>
                  </a:cubicBezTo>
                  <a:cubicBezTo>
                    <a:pt x="14565" y="10970"/>
                    <a:pt x="14699" y="10774"/>
                    <a:pt x="14834" y="10566"/>
                  </a:cubicBezTo>
                  <a:cubicBezTo>
                    <a:pt x="15177" y="10040"/>
                    <a:pt x="15555" y="9563"/>
                    <a:pt x="15960" y="9123"/>
                  </a:cubicBezTo>
                  <a:lnTo>
                    <a:pt x="16913" y="8096"/>
                  </a:lnTo>
                  <a:cubicBezTo>
                    <a:pt x="17329" y="7631"/>
                    <a:pt x="17659" y="7106"/>
                    <a:pt x="17916" y="6506"/>
                  </a:cubicBezTo>
                  <a:cubicBezTo>
                    <a:pt x="17965" y="6384"/>
                    <a:pt x="18014" y="6261"/>
                    <a:pt x="18063" y="6127"/>
                  </a:cubicBezTo>
                  <a:cubicBezTo>
                    <a:pt x="18221" y="5723"/>
                    <a:pt x="18332" y="5307"/>
                    <a:pt x="18381" y="4880"/>
                  </a:cubicBezTo>
                  <a:cubicBezTo>
                    <a:pt x="18441" y="4440"/>
                    <a:pt x="18441" y="3999"/>
                    <a:pt x="18417" y="3584"/>
                  </a:cubicBezTo>
                  <a:cubicBezTo>
                    <a:pt x="18392" y="3339"/>
                    <a:pt x="18368" y="3082"/>
                    <a:pt x="18356" y="2837"/>
                  </a:cubicBezTo>
                  <a:cubicBezTo>
                    <a:pt x="18344" y="2287"/>
                    <a:pt x="18417" y="1725"/>
                    <a:pt x="18588" y="1162"/>
                  </a:cubicBezTo>
                  <a:cubicBezTo>
                    <a:pt x="18650" y="967"/>
                    <a:pt x="18699" y="771"/>
                    <a:pt x="18759" y="575"/>
                  </a:cubicBezTo>
                  <a:cubicBezTo>
                    <a:pt x="18772" y="551"/>
                    <a:pt x="18772" y="538"/>
                    <a:pt x="18772" y="527"/>
                  </a:cubicBezTo>
                  <a:cubicBezTo>
                    <a:pt x="18772" y="514"/>
                    <a:pt x="18772" y="502"/>
                    <a:pt x="18759" y="502"/>
                  </a:cubicBezTo>
                  <a:lnTo>
                    <a:pt x="18748" y="502"/>
                  </a:lnTo>
                  <a:cubicBezTo>
                    <a:pt x="18723" y="538"/>
                    <a:pt x="18699" y="563"/>
                    <a:pt x="18686" y="587"/>
                  </a:cubicBezTo>
                  <a:cubicBezTo>
                    <a:pt x="18417" y="967"/>
                    <a:pt x="18112" y="1285"/>
                    <a:pt x="17769" y="1529"/>
                  </a:cubicBezTo>
                  <a:cubicBezTo>
                    <a:pt x="17549" y="1688"/>
                    <a:pt x="17329" y="1835"/>
                    <a:pt x="17109" y="1981"/>
                  </a:cubicBezTo>
                  <a:cubicBezTo>
                    <a:pt x="16889" y="2116"/>
                    <a:pt x="16680" y="2263"/>
                    <a:pt x="16485" y="2446"/>
                  </a:cubicBezTo>
                  <a:cubicBezTo>
                    <a:pt x="16289" y="2605"/>
                    <a:pt x="16094" y="2788"/>
                    <a:pt x="15922" y="3008"/>
                  </a:cubicBezTo>
                  <a:cubicBezTo>
                    <a:pt x="15666" y="3339"/>
                    <a:pt x="15433" y="3693"/>
                    <a:pt x="15226" y="4085"/>
                  </a:cubicBezTo>
                  <a:cubicBezTo>
                    <a:pt x="14883" y="4709"/>
                    <a:pt x="14651" y="5356"/>
                    <a:pt x="14528" y="6054"/>
                  </a:cubicBezTo>
                  <a:cubicBezTo>
                    <a:pt x="14455" y="6481"/>
                    <a:pt x="14406" y="6922"/>
                    <a:pt x="14382" y="7362"/>
                  </a:cubicBezTo>
                  <a:cubicBezTo>
                    <a:pt x="14345" y="7815"/>
                    <a:pt x="14333" y="8267"/>
                    <a:pt x="14321" y="8720"/>
                  </a:cubicBezTo>
                  <a:cubicBezTo>
                    <a:pt x="14296" y="9087"/>
                    <a:pt x="14272" y="9453"/>
                    <a:pt x="14199" y="9808"/>
                  </a:cubicBezTo>
                  <a:cubicBezTo>
                    <a:pt x="14150" y="10114"/>
                    <a:pt x="14076" y="10394"/>
                    <a:pt x="13966" y="10676"/>
                  </a:cubicBezTo>
                  <a:cubicBezTo>
                    <a:pt x="13851" y="10985"/>
                    <a:pt x="13577" y="11689"/>
                    <a:pt x="13142" y="11689"/>
                  </a:cubicBezTo>
                  <a:cubicBezTo>
                    <a:pt x="13112" y="11689"/>
                    <a:pt x="13081" y="11686"/>
                    <a:pt x="13049" y="11679"/>
                  </a:cubicBezTo>
                  <a:cubicBezTo>
                    <a:pt x="12939" y="11655"/>
                    <a:pt x="12816" y="11544"/>
                    <a:pt x="12767" y="11446"/>
                  </a:cubicBezTo>
                  <a:cubicBezTo>
                    <a:pt x="12645" y="11141"/>
                    <a:pt x="12670" y="10712"/>
                    <a:pt x="12694" y="10383"/>
                  </a:cubicBezTo>
                  <a:lnTo>
                    <a:pt x="12731" y="9722"/>
                  </a:lnTo>
                  <a:cubicBezTo>
                    <a:pt x="12780" y="9160"/>
                    <a:pt x="12878" y="8597"/>
                    <a:pt x="13025" y="8059"/>
                  </a:cubicBezTo>
                  <a:cubicBezTo>
                    <a:pt x="13134" y="7644"/>
                    <a:pt x="13232" y="7228"/>
                    <a:pt x="13343" y="6812"/>
                  </a:cubicBezTo>
                  <a:cubicBezTo>
                    <a:pt x="13477" y="6261"/>
                    <a:pt x="13514" y="5687"/>
                    <a:pt x="13452" y="5100"/>
                  </a:cubicBezTo>
                  <a:cubicBezTo>
                    <a:pt x="13428" y="4978"/>
                    <a:pt x="13416" y="4855"/>
                    <a:pt x="13392" y="4733"/>
                  </a:cubicBezTo>
                  <a:cubicBezTo>
                    <a:pt x="13330" y="4342"/>
                    <a:pt x="13220" y="3962"/>
                    <a:pt x="13061" y="3608"/>
                  </a:cubicBezTo>
                  <a:cubicBezTo>
                    <a:pt x="12902" y="3229"/>
                    <a:pt x="12694" y="2886"/>
                    <a:pt x="12462" y="2581"/>
                  </a:cubicBezTo>
                  <a:cubicBezTo>
                    <a:pt x="12315" y="2397"/>
                    <a:pt x="12180" y="2214"/>
                    <a:pt x="12046" y="2018"/>
                  </a:cubicBezTo>
                  <a:cubicBezTo>
                    <a:pt x="11765" y="1590"/>
                    <a:pt x="11557" y="1125"/>
                    <a:pt x="11435" y="600"/>
                  </a:cubicBezTo>
                  <a:cubicBezTo>
                    <a:pt x="11386" y="416"/>
                    <a:pt x="11324" y="245"/>
                    <a:pt x="11300" y="62"/>
                  </a:cubicBezTo>
                  <a:cubicBezTo>
                    <a:pt x="11288" y="37"/>
                    <a:pt x="11288" y="25"/>
                    <a:pt x="11276" y="13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" name="Google Shape;351;p32"/>
          <p:cNvSpPr/>
          <p:nvPr/>
        </p:nvSpPr>
        <p:spPr>
          <a:xfrm>
            <a:off x="-409850" y="-234891"/>
            <a:ext cx="1426444" cy="2154801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404066">
              <a:alpha val="4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●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○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■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●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○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■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●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○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Char char="■"/>
              <a:defRPr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9" r:id="rId4"/>
    <p:sldLayoutId id="2147483667" r:id="rId5"/>
    <p:sldLayoutId id="2147483668" r:id="rId6"/>
    <p:sldLayoutId id="2147483669" r:id="rId7"/>
    <p:sldLayoutId id="214748367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7071094" y="3191175"/>
            <a:ext cx="2154762" cy="1745300"/>
            <a:chOff x="5069131" y="1371244"/>
            <a:chExt cx="481425" cy="389933"/>
          </a:xfrm>
        </p:grpSpPr>
        <p:sp>
          <p:nvSpPr>
            <p:cNvPr id="363" name="Google Shape;363;p36"/>
            <p:cNvSpPr/>
            <p:nvPr/>
          </p:nvSpPr>
          <p:spPr>
            <a:xfrm>
              <a:off x="5069131" y="1567723"/>
              <a:ext cx="481425" cy="103803"/>
            </a:xfrm>
            <a:custGeom>
              <a:avLst/>
              <a:gdLst/>
              <a:ahLst/>
              <a:cxnLst/>
              <a:rect l="l" t="t" r="r" b="b"/>
              <a:pathLst>
                <a:path w="13844" h="2985" extrusionOk="0">
                  <a:moveTo>
                    <a:pt x="110" y="1"/>
                  </a:moveTo>
                  <a:cubicBezTo>
                    <a:pt x="25" y="147"/>
                    <a:pt x="1" y="331"/>
                    <a:pt x="12" y="527"/>
                  </a:cubicBezTo>
                  <a:cubicBezTo>
                    <a:pt x="25" y="685"/>
                    <a:pt x="50" y="857"/>
                    <a:pt x="86" y="1016"/>
                  </a:cubicBezTo>
                  <a:cubicBezTo>
                    <a:pt x="253" y="1014"/>
                    <a:pt x="417" y="1013"/>
                    <a:pt x="575" y="1013"/>
                  </a:cubicBezTo>
                  <a:cubicBezTo>
                    <a:pt x="1369" y="1013"/>
                    <a:pt x="2040" y="1040"/>
                    <a:pt x="2397" y="1101"/>
                  </a:cubicBezTo>
                  <a:cubicBezTo>
                    <a:pt x="3705" y="1321"/>
                    <a:pt x="5161" y="1492"/>
                    <a:pt x="6445" y="1578"/>
                  </a:cubicBezTo>
                  <a:cubicBezTo>
                    <a:pt x="7729" y="1664"/>
                    <a:pt x="10444" y="1884"/>
                    <a:pt x="11251" y="2128"/>
                  </a:cubicBezTo>
                  <a:cubicBezTo>
                    <a:pt x="11716" y="2263"/>
                    <a:pt x="12694" y="2617"/>
                    <a:pt x="13648" y="2984"/>
                  </a:cubicBezTo>
                  <a:cubicBezTo>
                    <a:pt x="13672" y="2924"/>
                    <a:pt x="13697" y="2850"/>
                    <a:pt x="13721" y="2789"/>
                  </a:cubicBezTo>
                  <a:cubicBezTo>
                    <a:pt x="13806" y="2544"/>
                    <a:pt x="13843" y="2275"/>
                    <a:pt x="13819" y="2019"/>
                  </a:cubicBezTo>
                  <a:cubicBezTo>
                    <a:pt x="12938" y="1725"/>
                    <a:pt x="11898" y="1481"/>
                    <a:pt x="11789" y="1468"/>
                  </a:cubicBezTo>
                  <a:cubicBezTo>
                    <a:pt x="11642" y="1432"/>
                    <a:pt x="8023" y="710"/>
                    <a:pt x="7093" y="587"/>
                  </a:cubicBezTo>
                  <a:cubicBezTo>
                    <a:pt x="6164" y="478"/>
                    <a:pt x="4219" y="576"/>
                    <a:pt x="2984" y="294"/>
                  </a:cubicBezTo>
                  <a:cubicBezTo>
                    <a:pt x="2531" y="196"/>
                    <a:pt x="1492" y="62"/>
                    <a:pt x="1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6"/>
            <p:cNvSpPr/>
            <p:nvPr/>
          </p:nvSpPr>
          <p:spPr>
            <a:xfrm>
              <a:off x="5115069" y="1602359"/>
              <a:ext cx="57866" cy="50041"/>
            </a:xfrm>
            <a:custGeom>
              <a:avLst/>
              <a:gdLst/>
              <a:ahLst/>
              <a:cxnLst/>
              <a:rect l="l" t="t" r="r" b="b"/>
              <a:pathLst>
                <a:path w="1664" h="1439" extrusionOk="0">
                  <a:moveTo>
                    <a:pt x="1394" y="1"/>
                  </a:moveTo>
                  <a:cubicBezTo>
                    <a:pt x="1351" y="1"/>
                    <a:pt x="1321" y="7"/>
                    <a:pt x="1321" y="7"/>
                  </a:cubicBezTo>
                  <a:lnTo>
                    <a:pt x="0" y="1194"/>
                  </a:lnTo>
                  <a:lnTo>
                    <a:pt x="98" y="1438"/>
                  </a:lnTo>
                  <a:lnTo>
                    <a:pt x="1663" y="203"/>
                  </a:lnTo>
                  <a:cubicBezTo>
                    <a:pt x="1630" y="29"/>
                    <a:pt x="1484" y="1"/>
                    <a:pt x="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5132908" y="1628093"/>
              <a:ext cx="44269" cy="46842"/>
            </a:xfrm>
            <a:custGeom>
              <a:avLst/>
              <a:gdLst/>
              <a:ahLst/>
              <a:cxnLst/>
              <a:rect l="l" t="t" r="r" b="b"/>
              <a:pathLst>
                <a:path w="1273" h="1347" extrusionOk="0">
                  <a:moveTo>
                    <a:pt x="404" y="1"/>
                  </a:moveTo>
                  <a:cubicBezTo>
                    <a:pt x="1" y="478"/>
                    <a:pt x="624" y="1004"/>
                    <a:pt x="624" y="1004"/>
                  </a:cubicBezTo>
                  <a:cubicBezTo>
                    <a:pt x="612" y="906"/>
                    <a:pt x="637" y="870"/>
                    <a:pt x="637" y="870"/>
                  </a:cubicBezTo>
                  <a:cubicBezTo>
                    <a:pt x="686" y="1090"/>
                    <a:pt x="1211" y="1346"/>
                    <a:pt x="1211" y="1346"/>
                  </a:cubicBezTo>
                  <a:cubicBezTo>
                    <a:pt x="1273" y="821"/>
                    <a:pt x="991" y="576"/>
                    <a:pt x="991" y="576"/>
                  </a:cubicBezTo>
                  <a:lnTo>
                    <a:pt x="991" y="576"/>
                  </a:lnTo>
                  <a:lnTo>
                    <a:pt x="1101" y="601"/>
                  </a:lnTo>
                  <a:cubicBezTo>
                    <a:pt x="955" y="221"/>
                    <a:pt x="404" y="1"/>
                    <a:pt x="404" y="1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6"/>
            <p:cNvSpPr/>
            <p:nvPr/>
          </p:nvSpPr>
          <p:spPr>
            <a:xfrm>
              <a:off x="5132908" y="1628093"/>
              <a:ext cx="42147" cy="46842"/>
            </a:xfrm>
            <a:custGeom>
              <a:avLst/>
              <a:gdLst/>
              <a:ahLst/>
              <a:cxnLst/>
              <a:rect l="l" t="t" r="r" b="b"/>
              <a:pathLst>
                <a:path w="1212" h="1347" extrusionOk="0">
                  <a:moveTo>
                    <a:pt x="404" y="1"/>
                  </a:moveTo>
                  <a:cubicBezTo>
                    <a:pt x="1" y="478"/>
                    <a:pt x="624" y="1004"/>
                    <a:pt x="624" y="1004"/>
                  </a:cubicBezTo>
                  <a:cubicBezTo>
                    <a:pt x="612" y="906"/>
                    <a:pt x="637" y="870"/>
                    <a:pt x="637" y="870"/>
                  </a:cubicBezTo>
                  <a:cubicBezTo>
                    <a:pt x="686" y="1090"/>
                    <a:pt x="1211" y="1346"/>
                    <a:pt x="1211" y="1346"/>
                  </a:cubicBezTo>
                  <a:lnTo>
                    <a:pt x="404" y="1"/>
                  </a:ln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6"/>
            <p:cNvSpPr/>
            <p:nvPr/>
          </p:nvSpPr>
          <p:spPr>
            <a:xfrm>
              <a:off x="5430583" y="1554543"/>
              <a:ext cx="62143" cy="66073"/>
            </a:xfrm>
            <a:custGeom>
              <a:avLst/>
              <a:gdLst/>
              <a:ahLst/>
              <a:cxnLst/>
              <a:rect l="l" t="t" r="r" b="b"/>
              <a:pathLst>
                <a:path w="1787" h="1900" extrusionOk="0">
                  <a:moveTo>
                    <a:pt x="1504" y="1"/>
                  </a:moveTo>
                  <a:lnTo>
                    <a:pt x="1" y="1688"/>
                  </a:lnTo>
                  <a:cubicBezTo>
                    <a:pt x="1" y="1688"/>
                    <a:pt x="13" y="1786"/>
                    <a:pt x="99" y="1847"/>
                  </a:cubicBezTo>
                  <a:cubicBezTo>
                    <a:pt x="135" y="1878"/>
                    <a:pt x="187" y="1899"/>
                    <a:pt x="259" y="1899"/>
                  </a:cubicBezTo>
                  <a:cubicBezTo>
                    <a:pt x="331" y="1899"/>
                    <a:pt x="422" y="1878"/>
                    <a:pt x="539" y="1822"/>
                  </a:cubicBezTo>
                  <a:lnTo>
                    <a:pt x="1786" y="110"/>
                  </a:lnTo>
                  <a:lnTo>
                    <a:pt x="1639" y="50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6"/>
            <p:cNvSpPr/>
            <p:nvPr/>
          </p:nvSpPr>
          <p:spPr>
            <a:xfrm>
              <a:off x="5430583" y="1530305"/>
              <a:ext cx="36166" cy="54249"/>
            </a:xfrm>
            <a:custGeom>
              <a:avLst/>
              <a:gdLst/>
              <a:ahLst/>
              <a:cxnLst/>
              <a:rect l="l" t="t" r="r" b="b"/>
              <a:pathLst>
                <a:path w="1040" h="1560" extrusionOk="0">
                  <a:moveTo>
                    <a:pt x="25" y="0"/>
                  </a:moveTo>
                  <a:cubicBezTo>
                    <a:pt x="25" y="0"/>
                    <a:pt x="1" y="661"/>
                    <a:pt x="208" y="845"/>
                  </a:cubicBezTo>
                  <a:cubicBezTo>
                    <a:pt x="208" y="845"/>
                    <a:pt x="159" y="845"/>
                    <a:pt x="61" y="783"/>
                  </a:cubicBezTo>
                  <a:lnTo>
                    <a:pt x="61" y="783"/>
                  </a:lnTo>
                  <a:cubicBezTo>
                    <a:pt x="62" y="783"/>
                    <a:pt x="227" y="1560"/>
                    <a:pt x="797" y="1560"/>
                  </a:cubicBezTo>
                  <a:cubicBezTo>
                    <a:pt x="846" y="1560"/>
                    <a:pt x="899" y="1554"/>
                    <a:pt x="955" y="1541"/>
                  </a:cubicBezTo>
                  <a:cubicBezTo>
                    <a:pt x="955" y="1541"/>
                    <a:pt x="1040" y="869"/>
                    <a:pt x="735" y="514"/>
                  </a:cubicBezTo>
                  <a:lnTo>
                    <a:pt x="686" y="649"/>
                  </a:lnTo>
                  <a:cubicBezTo>
                    <a:pt x="686" y="649"/>
                    <a:pt x="600" y="209"/>
                    <a:pt x="25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6"/>
            <p:cNvSpPr/>
            <p:nvPr/>
          </p:nvSpPr>
          <p:spPr>
            <a:xfrm>
              <a:off x="5430583" y="1530305"/>
              <a:ext cx="33210" cy="54249"/>
            </a:xfrm>
            <a:custGeom>
              <a:avLst/>
              <a:gdLst/>
              <a:ahLst/>
              <a:cxnLst/>
              <a:rect l="l" t="t" r="r" b="b"/>
              <a:pathLst>
                <a:path w="955" h="1560" extrusionOk="0">
                  <a:moveTo>
                    <a:pt x="25" y="0"/>
                  </a:moveTo>
                  <a:cubicBezTo>
                    <a:pt x="25" y="1"/>
                    <a:pt x="1" y="661"/>
                    <a:pt x="208" y="845"/>
                  </a:cubicBezTo>
                  <a:cubicBezTo>
                    <a:pt x="208" y="845"/>
                    <a:pt x="159" y="845"/>
                    <a:pt x="61" y="783"/>
                  </a:cubicBezTo>
                  <a:lnTo>
                    <a:pt x="61" y="783"/>
                  </a:lnTo>
                  <a:cubicBezTo>
                    <a:pt x="62" y="783"/>
                    <a:pt x="227" y="1560"/>
                    <a:pt x="797" y="1560"/>
                  </a:cubicBezTo>
                  <a:cubicBezTo>
                    <a:pt x="846" y="1560"/>
                    <a:pt x="899" y="1554"/>
                    <a:pt x="955" y="1541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6"/>
            <p:cNvSpPr/>
            <p:nvPr/>
          </p:nvSpPr>
          <p:spPr>
            <a:xfrm>
              <a:off x="5462472" y="1580938"/>
              <a:ext cx="62108" cy="29246"/>
            </a:xfrm>
            <a:custGeom>
              <a:avLst/>
              <a:gdLst/>
              <a:ahLst/>
              <a:cxnLst/>
              <a:rect l="l" t="t" r="r" b="b"/>
              <a:pathLst>
                <a:path w="1786" h="841" extrusionOk="0">
                  <a:moveTo>
                    <a:pt x="930" y="0"/>
                  </a:moveTo>
                  <a:cubicBezTo>
                    <a:pt x="465" y="0"/>
                    <a:pt x="0" y="501"/>
                    <a:pt x="0" y="501"/>
                  </a:cubicBezTo>
                  <a:cubicBezTo>
                    <a:pt x="142" y="764"/>
                    <a:pt x="365" y="841"/>
                    <a:pt x="578" y="841"/>
                  </a:cubicBezTo>
                  <a:cubicBezTo>
                    <a:pt x="880" y="841"/>
                    <a:pt x="1163" y="685"/>
                    <a:pt x="1163" y="685"/>
                  </a:cubicBezTo>
                  <a:cubicBezTo>
                    <a:pt x="1052" y="648"/>
                    <a:pt x="1028" y="612"/>
                    <a:pt x="1028" y="612"/>
                  </a:cubicBezTo>
                  <a:lnTo>
                    <a:pt x="1028" y="612"/>
                  </a:lnTo>
                  <a:cubicBezTo>
                    <a:pt x="1038" y="613"/>
                    <a:pt x="1049" y="614"/>
                    <a:pt x="1060" y="614"/>
                  </a:cubicBezTo>
                  <a:cubicBezTo>
                    <a:pt x="1334" y="614"/>
                    <a:pt x="1786" y="196"/>
                    <a:pt x="1786" y="196"/>
                  </a:cubicBezTo>
                  <a:cubicBezTo>
                    <a:pt x="1569" y="82"/>
                    <a:pt x="1376" y="48"/>
                    <a:pt x="1222" y="48"/>
                  </a:cubicBezTo>
                  <a:cubicBezTo>
                    <a:pt x="996" y="48"/>
                    <a:pt x="856" y="122"/>
                    <a:pt x="856" y="122"/>
                  </a:cubicBezTo>
                  <a:lnTo>
                    <a:pt x="930" y="0"/>
                  </a:ln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5462472" y="1587719"/>
              <a:ext cx="62108" cy="22465"/>
            </a:xfrm>
            <a:custGeom>
              <a:avLst/>
              <a:gdLst/>
              <a:ahLst/>
              <a:cxnLst/>
              <a:rect l="l" t="t" r="r" b="b"/>
              <a:pathLst>
                <a:path w="1786" h="646" extrusionOk="0">
                  <a:moveTo>
                    <a:pt x="1786" y="1"/>
                  </a:moveTo>
                  <a:lnTo>
                    <a:pt x="0" y="306"/>
                  </a:lnTo>
                  <a:cubicBezTo>
                    <a:pt x="142" y="569"/>
                    <a:pt x="365" y="646"/>
                    <a:pt x="578" y="646"/>
                  </a:cubicBezTo>
                  <a:cubicBezTo>
                    <a:pt x="880" y="646"/>
                    <a:pt x="1163" y="490"/>
                    <a:pt x="1163" y="490"/>
                  </a:cubicBezTo>
                  <a:cubicBezTo>
                    <a:pt x="1052" y="453"/>
                    <a:pt x="1028" y="417"/>
                    <a:pt x="1028" y="417"/>
                  </a:cubicBezTo>
                  <a:lnTo>
                    <a:pt x="1028" y="417"/>
                  </a:lnTo>
                  <a:cubicBezTo>
                    <a:pt x="1038" y="418"/>
                    <a:pt x="1049" y="419"/>
                    <a:pt x="1060" y="419"/>
                  </a:cubicBezTo>
                  <a:cubicBezTo>
                    <a:pt x="1334" y="419"/>
                    <a:pt x="1786" y="1"/>
                    <a:pt x="1786" y="1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6"/>
            <p:cNvSpPr/>
            <p:nvPr/>
          </p:nvSpPr>
          <p:spPr>
            <a:xfrm>
              <a:off x="5240085" y="1371244"/>
              <a:ext cx="147168" cy="226281"/>
            </a:xfrm>
            <a:custGeom>
              <a:avLst/>
              <a:gdLst/>
              <a:ahLst/>
              <a:cxnLst/>
              <a:rect l="l" t="t" r="r" b="b"/>
              <a:pathLst>
                <a:path w="4232" h="6507" extrusionOk="0">
                  <a:moveTo>
                    <a:pt x="1586" y="1"/>
                  </a:moveTo>
                  <a:cubicBezTo>
                    <a:pt x="1571" y="1"/>
                    <a:pt x="1556" y="1"/>
                    <a:pt x="1541" y="1"/>
                  </a:cubicBezTo>
                  <a:cubicBezTo>
                    <a:pt x="746" y="1"/>
                    <a:pt x="501" y="698"/>
                    <a:pt x="501" y="698"/>
                  </a:cubicBezTo>
                  <a:cubicBezTo>
                    <a:pt x="477" y="759"/>
                    <a:pt x="465" y="821"/>
                    <a:pt x="452" y="881"/>
                  </a:cubicBezTo>
                  <a:cubicBezTo>
                    <a:pt x="404" y="1090"/>
                    <a:pt x="404" y="1248"/>
                    <a:pt x="428" y="1383"/>
                  </a:cubicBezTo>
                  <a:cubicBezTo>
                    <a:pt x="501" y="1750"/>
                    <a:pt x="746" y="1897"/>
                    <a:pt x="746" y="2044"/>
                  </a:cubicBezTo>
                  <a:cubicBezTo>
                    <a:pt x="746" y="2093"/>
                    <a:pt x="734" y="2166"/>
                    <a:pt x="734" y="2227"/>
                  </a:cubicBezTo>
                  <a:cubicBezTo>
                    <a:pt x="710" y="2435"/>
                    <a:pt x="661" y="2667"/>
                    <a:pt x="661" y="2728"/>
                  </a:cubicBezTo>
                  <a:cubicBezTo>
                    <a:pt x="648" y="2728"/>
                    <a:pt x="648" y="2740"/>
                    <a:pt x="648" y="2740"/>
                  </a:cubicBezTo>
                  <a:cubicBezTo>
                    <a:pt x="587" y="2777"/>
                    <a:pt x="539" y="2826"/>
                    <a:pt x="490" y="2887"/>
                  </a:cubicBezTo>
                  <a:cubicBezTo>
                    <a:pt x="0" y="3425"/>
                    <a:pt x="134" y="4465"/>
                    <a:pt x="134" y="4465"/>
                  </a:cubicBezTo>
                  <a:cubicBezTo>
                    <a:pt x="134" y="5064"/>
                    <a:pt x="245" y="5786"/>
                    <a:pt x="306" y="6091"/>
                  </a:cubicBezTo>
                  <a:cubicBezTo>
                    <a:pt x="868" y="6201"/>
                    <a:pt x="1455" y="6201"/>
                    <a:pt x="2018" y="6286"/>
                  </a:cubicBezTo>
                  <a:cubicBezTo>
                    <a:pt x="2275" y="6311"/>
                    <a:pt x="2520" y="6360"/>
                    <a:pt x="2764" y="6397"/>
                  </a:cubicBezTo>
                  <a:cubicBezTo>
                    <a:pt x="3338" y="6458"/>
                    <a:pt x="3791" y="6507"/>
                    <a:pt x="3791" y="6507"/>
                  </a:cubicBezTo>
                  <a:cubicBezTo>
                    <a:pt x="4232" y="4930"/>
                    <a:pt x="3620" y="3046"/>
                    <a:pt x="3620" y="3046"/>
                  </a:cubicBezTo>
                  <a:cubicBezTo>
                    <a:pt x="3620" y="3046"/>
                    <a:pt x="3522" y="2496"/>
                    <a:pt x="3412" y="1872"/>
                  </a:cubicBezTo>
                  <a:cubicBezTo>
                    <a:pt x="3387" y="1701"/>
                    <a:pt x="3351" y="1530"/>
                    <a:pt x="3327" y="1371"/>
                  </a:cubicBezTo>
                  <a:lnTo>
                    <a:pt x="3327" y="1334"/>
                  </a:lnTo>
                  <a:cubicBezTo>
                    <a:pt x="3192" y="563"/>
                    <a:pt x="2862" y="356"/>
                    <a:pt x="2862" y="356"/>
                  </a:cubicBezTo>
                  <a:cubicBezTo>
                    <a:pt x="2984" y="343"/>
                    <a:pt x="3143" y="197"/>
                    <a:pt x="3143" y="197"/>
                  </a:cubicBezTo>
                  <a:lnTo>
                    <a:pt x="3131" y="197"/>
                  </a:lnTo>
                  <a:cubicBezTo>
                    <a:pt x="3084" y="210"/>
                    <a:pt x="3034" y="216"/>
                    <a:pt x="2982" y="216"/>
                  </a:cubicBezTo>
                  <a:cubicBezTo>
                    <a:pt x="2664" y="216"/>
                    <a:pt x="2244" y="1"/>
                    <a:pt x="15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6"/>
            <p:cNvSpPr/>
            <p:nvPr/>
          </p:nvSpPr>
          <p:spPr>
            <a:xfrm>
              <a:off x="5255804" y="1371244"/>
              <a:ext cx="93162" cy="30672"/>
            </a:xfrm>
            <a:custGeom>
              <a:avLst/>
              <a:gdLst/>
              <a:ahLst/>
              <a:cxnLst/>
              <a:rect l="l" t="t" r="r" b="b"/>
              <a:pathLst>
                <a:path w="2679" h="882" extrusionOk="0">
                  <a:moveTo>
                    <a:pt x="1134" y="1"/>
                  </a:moveTo>
                  <a:cubicBezTo>
                    <a:pt x="1119" y="1"/>
                    <a:pt x="1104" y="1"/>
                    <a:pt x="1089" y="1"/>
                  </a:cubicBezTo>
                  <a:cubicBezTo>
                    <a:pt x="294" y="1"/>
                    <a:pt x="49" y="698"/>
                    <a:pt x="49" y="698"/>
                  </a:cubicBezTo>
                  <a:cubicBezTo>
                    <a:pt x="25" y="759"/>
                    <a:pt x="13" y="821"/>
                    <a:pt x="0" y="881"/>
                  </a:cubicBezTo>
                  <a:cubicBezTo>
                    <a:pt x="98" y="881"/>
                    <a:pt x="221" y="870"/>
                    <a:pt x="343" y="832"/>
                  </a:cubicBezTo>
                  <a:cubicBezTo>
                    <a:pt x="343" y="832"/>
                    <a:pt x="435" y="268"/>
                    <a:pt x="1190" y="268"/>
                  </a:cubicBezTo>
                  <a:cubicBezTo>
                    <a:pt x="1213" y="268"/>
                    <a:pt x="1236" y="269"/>
                    <a:pt x="1260" y="270"/>
                  </a:cubicBezTo>
                  <a:cubicBezTo>
                    <a:pt x="1568" y="282"/>
                    <a:pt x="1844" y="302"/>
                    <a:pt x="2079" y="302"/>
                  </a:cubicBezTo>
                  <a:cubicBezTo>
                    <a:pt x="2330" y="302"/>
                    <a:pt x="2533" y="279"/>
                    <a:pt x="2679" y="197"/>
                  </a:cubicBezTo>
                  <a:lnTo>
                    <a:pt x="2679" y="197"/>
                  </a:lnTo>
                  <a:cubicBezTo>
                    <a:pt x="2632" y="210"/>
                    <a:pt x="2582" y="216"/>
                    <a:pt x="2530" y="216"/>
                  </a:cubicBezTo>
                  <a:cubicBezTo>
                    <a:pt x="2212" y="216"/>
                    <a:pt x="1792" y="1"/>
                    <a:pt x="1134" y="1"/>
                  </a:cubicBezTo>
                  <a:close/>
                </a:path>
              </a:pathLst>
            </a:custGeom>
            <a:solidFill>
              <a:srgbClr val="574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6"/>
            <p:cNvSpPr/>
            <p:nvPr/>
          </p:nvSpPr>
          <p:spPr>
            <a:xfrm>
              <a:off x="5302576" y="1401463"/>
              <a:ext cx="20900" cy="20448"/>
            </a:xfrm>
            <a:custGeom>
              <a:avLst/>
              <a:gdLst/>
              <a:ahLst/>
              <a:cxnLst/>
              <a:rect l="l" t="t" r="r" b="b"/>
              <a:pathLst>
                <a:path w="601" h="588" extrusionOk="0">
                  <a:moveTo>
                    <a:pt x="282" y="1"/>
                  </a:moveTo>
                  <a:cubicBezTo>
                    <a:pt x="123" y="12"/>
                    <a:pt x="1" y="147"/>
                    <a:pt x="13" y="306"/>
                  </a:cubicBezTo>
                  <a:cubicBezTo>
                    <a:pt x="25" y="465"/>
                    <a:pt x="160" y="588"/>
                    <a:pt x="319" y="588"/>
                  </a:cubicBezTo>
                  <a:cubicBezTo>
                    <a:pt x="478" y="575"/>
                    <a:pt x="600" y="441"/>
                    <a:pt x="588" y="281"/>
                  </a:cubicBezTo>
                  <a:cubicBezTo>
                    <a:pt x="576" y="123"/>
                    <a:pt x="441" y="1"/>
                    <a:pt x="282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6"/>
            <p:cNvSpPr/>
            <p:nvPr/>
          </p:nvSpPr>
          <p:spPr>
            <a:xfrm>
              <a:off x="5305115" y="1403585"/>
              <a:ext cx="15788" cy="15823"/>
            </a:xfrm>
            <a:custGeom>
              <a:avLst/>
              <a:gdLst/>
              <a:ahLst/>
              <a:cxnLst/>
              <a:rect l="l" t="t" r="r" b="b"/>
              <a:pathLst>
                <a:path w="454" h="455" extrusionOk="0">
                  <a:moveTo>
                    <a:pt x="221" y="0"/>
                  </a:moveTo>
                  <a:cubicBezTo>
                    <a:pt x="87" y="13"/>
                    <a:pt x="1" y="123"/>
                    <a:pt x="1" y="245"/>
                  </a:cubicBezTo>
                  <a:cubicBezTo>
                    <a:pt x="13" y="360"/>
                    <a:pt x="101" y="454"/>
                    <a:pt x="214" y="454"/>
                  </a:cubicBezTo>
                  <a:cubicBezTo>
                    <a:pt x="220" y="454"/>
                    <a:pt x="227" y="454"/>
                    <a:pt x="234" y="453"/>
                  </a:cubicBezTo>
                  <a:cubicBezTo>
                    <a:pt x="368" y="453"/>
                    <a:pt x="454" y="343"/>
                    <a:pt x="454" y="220"/>
                  </a:cubicBezTo>
                  <a:cubicBezTo>
                    <a:pt x="441" y="98"/>
                    <a:pt x="343" y="0"/>
                    <a:pt x="221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6"/>
            <p:cNvSpPr/>
            <p:nvPr/>
          </p:nvSpPr>
          <p:spPr>
            <a:xfrm>
              <a:off x="5308523" y="1406993"/>
              <a:ext cx="9007" cy="9007"/>
            </a:xfrm>
            <a:custGeom>
              <a:avLst/>
              <a:gdLst/>
              <a:ahLst/>
              <a:cxnLst/>
              <a:rect l="l" t="t" r="r" b="b"/>
              <a:pathLst>
                <a:path w="259" h="259" extrusionOk="0">
                  <a:moveTo>
                    <a:pt x="123" y="0"/>
                  </a:moveTo>
                  <a:cubicBezTo>
                    <a:pt x="50" y="13"/>
                    <a:pt x="1" y="74"/>
                    <a:pt x="1" y="135"/>
                  </a:cubicBezTo>
                  <a:cubicBezTo>
                    <a:pt x="1" y="202"/>
                    <a:pt x="52" y="259"/>
                    <a:pt x="118" y="259"/>
                  </a:cubicBezTo>
                  <a:cubicBezTo>
                    <a:pt x="124" y="259"/>
                    <a:pt x="130" y="258"/>
                    <a:pt x="136" y="257"/>
                  </a:cubicBezTo>
                  <a:cubicBezTo>
                    <a:pt x="209" y="257"/>
                    <a:pt x="258" y="196"/>
                    <a:pt x="258" y="122"/>
                  </a:cubicBezTo>
                  <a:cubicBezTo>
                    <a:pt x="258" y="62"/>
                    <a:pt x="196" y="0"/>
                    <a:pt x="123" y="0"/>
                  </a:cubicBezTo>
                  <a:close/>
                </a:path>
              </a:pathLst>
            </a:custGeom>
            <a:solidFill>
              <a:srgbClr val="404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6"/>
            <p:cNvSpPr/>
            <p:nvPr/>
          </p:nvSpPr>
          <p:spPr>
            <a:xfrm>
              <a:off x="5306819" y="1410366"/>
              <a:ext cx="5599" cy="3060"/>
            </a:xfrm>
            <a:custGeom>
              <a:avLst/>
              <a:gdLst/>
              <a:ahLst/>
              <a:cxnLst/>
              <a:rect l="l" t="t" r="r" b="b"/>
              <a:pathLst>
                <a:path w="161" h="88" extrusionOk="0">
                  <a:moveTo>
                    <a:pt x="74" y="1"/>
                  </a:moveTo>
                  <a:cubicBezTo>
                    <a:pt x="25" y="14"/>
                    <a:pt x="1" y="25"/>
                    <a:pt x="1" y="50"/>
                  </a:cubicBezTo>
                  <a:cubicBezTo>
                    <a:pt x="1" y="74"/>
                    <a:pt x="38" y="87"/>
                    <a:pt x="74" y="87"/>
                  </a:cubicBezTo>
                  <a:cubicBezTo>
                    <a:pt x="123" y="87"/>
                    <a:pt x="160" y="63"/>
                    <a:pt x="160" y="38"/>
                  </a:cubicBezTo>
                  <a:cubicBezTo>
                    <a:pt x="160" y="14"/>
                    <a:pt x="123" y="1"/>
                    <a:pt x="74" y="1"/>
                  </a:cubicBezTo>
                  <a:close/>
                </a:path>
              </a:pathLst>
            </a:custGeom>
            <a:solidFill>
              <a:srgbClr val="EBE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6"/>
            <p:cNvSpPr/>
            <p:nvPr/>
          </p:nvSpPr>
          <p:spPr>
            <a:xfrm>
              <a:off x="5263037" y="1417634"/>
              <a:ext cx="95701" cy="49485"/>
            </a:xfrm>
            <a:custGeom>
              <a:avLst/>
              <a:gdLst/>
              <a:ahLst/>
              <a:cxnLst/>
              <a:rect l="l" t="t" r="r" b="b"/>
              <a:pathLst>
                <a:path w="2752" h="1423" extrusionOk="0">
                  <a:moveTo>
                    <a:pt x="2667" y="0"/>
                  </a:moveTo>
                  <a:cubicBezTo>
                    <a:pt x="2581" y="49"/>
                    <a:pt x="2483" y="85"/>
                    <a:pt x="2409" y="110"/>
                  </a:cubicBezTo>
                  <a:cubicBezTo>
                    <a:pt x="2287" y="147"/>
                    <a:pt x="2177" y="196"/>
                    <a:pt x="2091" y="281"/>
                  </a:cubicBezTo>
                  <a:cubicBezTo>
                    <a:pt x="1896" y="441"/>
                    <a:pt x="1566" y="710"/>
                    <a:pt x="1480" y="746"/>
                  </a:cubicBezTo>
                  <a:cubicBezTo>
                    <a:pt x="1444" y="759"/>
                    <a:pt x="1407" y="759"/>
                    <a:pt x="1370" y="759"/>
                  </a:cubicBezTo>
                  <a:cubicBezTo>
                    <a:pt x="1345" y="756"/>
                    <a:pt x="1320" y="754"/>
                    <a:pt x="1294" y="754"/>
                  </a:cubicBezTo>
                  <a:cubicBezTo>
                    <a:pt x="1206" y="754"/>
                    <a:pt x="1115" y="772"/>
                    <a:pt x="1040" y="819"/>
                  </a:cubicBezTo>
                  <a:cubicBezTo>
                    <a:pt x="991" y="844"/>
                    <a:pt x="930" y="868"/>
                    <a:pt x="857" y="905"/>
                  </a:cubicBezTo>
                  <a:cubicBezTo>
                    <a:pt x="754" y="943"/>
                    <a:pt x="639" y="956"/>
                    <a:pt x="530" y="956"/>
                  </a:cubicBezTo>
                  <a:cubicBezTo>
                    <a:pt x="288" y="956"/>
                    <a:pt x="74" y="893"/>
                    <a:pt x="74" y="893"/>
                  </a:cubicBezTo>
                  <a:cubicBezTo>
                    <a:pt x="50" y="1101"/>
                    <a:pt x="1" y="1333"/>
                    <a:pt x="1" y="1394"/>
                  </a:cubicBezTo>
                  <a:cubicBezTo>
                    <a:pt x="127" y="1411"/>
                    <a:pt x="275" y="1422"/>
                    <a:pt x="443" y="1422"/>
                  </a:cubicBezTo>
                  <a:cubicBezTo>
                    <a:pt x="650" y="1422"/>
                    <a:pt x="887" y="1405"/>
                    <a:pt x="1150" y="1357"/>
                  </a:cubicBezTo>
                  <a:cubicBezTo>
                    <a:pt x="1860" y="1235"/>
                    <a:pt x="2495" y="759"/>
                    <a:pt x="2752" y="538"/>
                  </a:cubicBezTo>
                  <a:cubicBezTo>
                    <a:pt x="2727" y="367"/>
                    <a:pt x="2691" y="196"/>
                    <a:pt x="2667" y="37"/>
                  </a:cubicBezTo>
                  <a:lnTo>
                    <a:pt x="26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6"/>
            <p:cNvSpPr/>
            <p:nvPr/>
          </p:nvSpPr>
          <p:spPr>
            <a:xfrm>
              <a:off x="5247284" y="1468753"/>
              <a:ext cx="121678" cy="127937"/>
            </a:xfrm>
            <a:custGeom>
              <a:avLst/>
              <a:gdLst/>
              <a:ahLst/>
              <a:cxnLst/>
              <a:rect l="l" t="t" r="r" b="b"/>
              <a:pathLst>
                <a:path w="3499" h="3679" extrusionOk="0">
                  <a:moveTo>
                    <a:pt x="2629" y="1"/>
                  </a:moveTo>
                  <a:cubicBezTo>
                    <a:pt x="2515" y="1"/>
                    <a:pt x="2399" y="17"/>
                    <a:pt x="2288" y="47"/>
                  </a:cubicBezTo>
                  <a:cubicBezTo>
                    <a:pt x="2019" y="107"/>
                    <a:pt x="1774" y="145"/>
                    <a:pt x="1346" y="254"/>
                  </a:cubicBezTo>
                  <a:cubicBezTo>
                    <a:pt x="1222" y="288"/>
                    <a:pt x="1103" y="301"/>
                    <a:pt x="993" y="301"/>
                  </a:cubicBezTo>
                  <a:cubicBezTo>
                    <a:pt x="628" y="301"/>
                    <a:pt x="368" y="156"/>
                    <a:pt x="368" y="156"/>
                  </a:cubicBezTo>
                  <a:cubicBezTo>
                    <a:pt x="294" y="279"/>
                    <a:pt x="234" y="414"/>
                    <a:pt x="185" y="560"/>
                  </a:cubicBezTo>
                  <a:cubicBezTo>
                    <a:pt x="1" y="1110"/>
                    <a:pt x="14" y="1746"/>
                    <a:pt x="14" y="1746"/>
                  </a:cubicBezTo>
                  <a:lnTo>
                    <a:pt x="99" y="1183"/>
                  </a:lnTo>
                  <a:lnTo>
                    <a:pt x="136" y="1868"/>
                  </a:lnTo>
                  <a:cubicBezTo>
                    <a:pt x="136" y="1868"/>
                    <a:pt x="99" y="2174"/>
                    <a:pt x="111" y="2615"/>
                  </a:cubicBezTo>
                  <a:cubicBezTo>
                    <a:pt x="123" y="2847"/>
                    <a:pt x="185" y="3116"/>
                    <a:pt x="245" y="3324"/>
                  </a:cubicBezTo>
                  <a:cubicBezTo>
                    <a:pt x="772" y="3397"/>
                    <a:pt x="1297" y="3409"/>
                    <a:pt x="1811" y="3482"/>
                  </a:cubicBezTo>
                  <a:cubicBezTo>
                    <a:pt x="2068" y="3507"/>
                    <a:pt x="2313" y="3556"/>
                    <a:pt x="2557" y="3593"/>
                  </a:cubicBezTo>
                  <a:cubicBezTo>
                    <a:pt x="2862" y="3629"/>
                    <a:pt x="3120" y="3654"/>
                    <a:pt x="3315" y="3678"/>
                  </a:cubicBezTo>
                  <a:cubicBezTo>
                    <a:pt x="3498" y="2933"/>
                    <a:pt x="3340" y="1343"/>
                    <a:pt x="3340" y="1343"/>
                  </a:cubicBezTo>
                  <a:lnTo>
                    <a:pt x="3340" y="1343"/>
                  </a:lnTo>
                  <a:cubicBezTo>
                    <a:pt x="3364" y="1367"/>
                    <a:pt x="3400" y="1490"/>
                    <a:pt x="3400" y="1490"/>
                  </a:cubicBezTo>
                  <a:cubicBezTo>
                    <a:pt x="3425" y="1037"/>
                    <a:pt x="3193" y="303"/>
                    <a:pt x="3131" y="145"/>
                  </a:cubicBezTo>
                  <a:cubicBezTo>
                    <a:pt x="3095" y="71"/>
                    <a:pt x="2985" y="34"/>
                    <a:pt x="2851" y="22"/>
                  </a:cubicBezTo>
                  <a:cubicBezTo>
                    <a:pt x="2778" y="8"/>
                    <a:pt x="2704" y="1"/>
                    <a:pt x="2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6"/>
            <p:cNvSpPr/>
            <p:nvPr/>
          </p:nvSpPr>
          <p:spPr>
            <a:xfrm>
              <a:off x="5260916" y="1619190"/>
              <a:ext cx="102934" cy="141986"/>
            </a:xfrm>
            <a:custGeom>
              <a:avLst/>
              <a:gdLst/>
              <a:ahLst/>
              <a:cxnLst/>
              <a:rect l="l" t="t" r="r" b="b"/>
              <a:pathLst>
                <a:path w="2960" h="4083" extrusionOk="0">
                  <a:moveTo>
                    <a:pt x="563" y="1"/>
                  </a:moveTo>
                  <a:cubicBezTo>
                    <a:pt x="331" y="1"/>
                    <a:pt x="122" y="1"/>
                    <a:pt x="0" y="25"/>
                  </a:cubicBezTo>
                  <a:cubicBezTo>
                    <a:pt x="0" y="25"/>
                    <a:pt x="470" y="1817"/>
                    <a:pt x="986" y="1817"/>
                  </a:cubicBezTo>
                  <a:cubicBezTo>
                    <a:pt x="1016" y="1817"/>
                    <a:pt x="1046" y="1811"/>
                    <a:pt x="1076" y="1798"/>
                  </a:cubicBezTo>
                  <a:lnTo>
                    <a:pt x="1076" y="1798"/>
                  </a:lnTo>
                  <a:cubicBezTo>
                    <a:pt x="1076" y="1798"/>
                    <a:pt x="1040" y="3425"/>
                    <a:pt x="1260" y="3840"/>
                  </a:cubicBezTo>
                  <a:cubicBezTo>
                    <a:pt x="1352" y="4009"/>
                    <a:pt x="1472" y="4058"/>
                    <a:pt x="1580" y="4058"/>
                  </a:cubicBezTo>
                  <a:cubicBezTo>
                    <a:pt x="1731" y="4058"/>
                    <a:pt x="1859" y="3963"/>
                    <a:pt x="1859" y="3963"/>
                  </a:cubicBezTo>
                  <a:cubicBezTo>
                    <a:pt x="1859" y="3963"/>
                    <a:pt x="1967" y="4083"/>
                    <a:pt x="2116" y="4083"/>
                  </a:cubicBezTo>
                  <a:cubicBezTo>
                    <a:pt x="2180" y="4083"/>
                    <a:pt x="2251" y="4061"/>
                    <a:pt x="2324" y="3999"/>
                  </a:cubicBezTo>
                  <a:cubicBezTo>
                    <a:pt x="2556" y="3779"/>
                    <a:pt x="2336" y="1700"/>
                    <a:pt x="2336" y="1700"/>
                  </a:cubicBezTo>
                  <a:cubicBezTo>
                    <a:pt x="2336" y="1700"/>
                    <a:pt x="2690" y="1651"/>
                    <a:pt x="2813" y="1284"/>
                  </a:cubicBezTo>
                  <a:cubicBezTo>
                    <a:pt x="2948" y="906"/>
                    <a:pt x="2959" y="221"/>
                    <a:pt x="2959" y="221"/>
                  </a:cubicBezTo>
                  <a:cubicBezTo>
                    <a:pt x="2959" y="221"/>
                    <a:pt x="2825" y="208"/>
                    <a:pt x="2617" y="184"/>
                  </a:cubicBezTo>
                  <a:cubicBezTo>
                    <a:pt x="2128" y="123"/>
                    <a:pt x="1199" y="25"/>
                    <a:pt x="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6"/>
            <p:cNvSpPr/>
            <p:nvPr/>
          </p:nvSpPr>
          <p:spPr>
            <a:xfrm>
              <a:off x="5260916" y="1619190"/>
              <a:ext cx="45103" cy="63186"/>
            </a:xfrm>
            <a:custGeom>
              <a:avLst/>
              <a:gdLst/>
              <a:ahLst/>
              <a:cxnLst/>
              <a:rect l="l" t="t" r="r" b="b"/>
              <a:pathLst>
                <a:path w="1297" h="1817" extrusionOk="0">
                  <a:moveTo>
                    <a:pt x="563" y="1"/>
                  </a:moveTo>
                  <a:cubicBezTo>
                    <a:pt x="331" y="1"/>
                    <a:pt x="122" y="1"/>
                    <a:pt x="0" y="25"/>
                  </a:cubicBezTo>
                  <a:cubicBezTo>
                    <a:pt x="0" y="25"/>
                    <a:pt x="470" y="1817"/>
                    <a:pt x="986" y="1817"/>
                  </a:cubicBezTo>
                  <a:cubicBezTo>
                    <a:pt x="1016" y="1817"/>
                    <a:pt x="1046" y="1811"/>
                    <a:pt x="1076" y="1798"/>
                  </a:cubicBezTo>
                  <a:cubicBezTo>
                    <a:pt x="1076" y="1798"/>
                    <a:pt x="1296" y="1615"/>
                    <a:pt x="1089" y="881"/>
                  </a:cubicBezTo>
                  <a:cubicBezTo>
                    <a:pt x="832" y="563"/>
                    <a:pt x="649" y="184"/>
                    <a:pt x="5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6"/>
            <p:cNvSpPr/>
            <p:nvPr/>
          </p:nvSpPr>
          <p:spPr>
            <a:xfrm>
              <a:off x="5341698" y="1625554"/>
              <a:ext cx="22152" cy="52754"/>
            </a:xfrm>
            <a:custGeom>
              <a:avLst/>
              <a:gdLst/>
              <a:ahLst/>
              <a:cxnLst/>
              <a:rect l="l" t="t" r="r" b="b"/>
              <a:pathLst>
                <a:path w="637" h="1517" extrusionOk="0">
                  <a:moveTo>
                    <a:pt x="294" y="1"/>
                  </a:moveTo>
                  <a:cubicBezTo>
                    <a:pt x="258" y="185"/>
                    <a:pt x="147" y="356"/>
                    <a:pt x="50" y="478"/>
                  </a:cubicBezTo>
                  <a:cubicBezTo>
                    <a:pt x="50" y="490"/>
                    <a:pt x="1" y="783"/>
                    <a:pt x="136" y="808"/>
                  </a:cubicBezTo>
                  <a:cubicBezTo>
                    <a:pt x="142" y="809"/>
                    <a:pt x="148" y="809"/>
                    <a:pt x="154" y="809"/>
                  </a:cubicBezTo>
                  <a:cubicBezTo>
                    <a:pt x="285" y="809"/>
                    <a:pt x="441" y="576"/>
                    <a:pt x="441" y="576"/>
                  </a:cubicBezTo>
                  <a:lnTo>
                    <a:pt x="441" y="576"/>
                  </a:lnTo>
                  <a:cubicBezTo>
                    <a:pt x="441" y="576"/>
                    <a:pt x="233" y="1248"/>
                    <a:pt x="38" y="1334"/>
                  </a:cubicBezTo>
                  <a:lnTo>
                    <a:pt x="13" y="1517"/>
                  </a:lnTo>
                  <a:cubicBezTo>
                    <a:pt x="13" y="1517"/>
                    <a:pt x="367" y="1468"/>
                    <a:pt x="490" y="1101"/>
                  </a:cubicBezTo>
                  <a:cubicBezTo>
                    <a:pt x="625" y="723"/>
                    <a:pt x="636" y="38"/>
                    <a:pt x="636" y="38"/>
                  </a:cubicBezTo>
                  <a:cubicBezTo>
                    <a:pt x="636" y="38"/>
                    <a:pt x="502" y="25"/>
                    <a:pt x="2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6"/>
            <p:cNvSpPr/>
            <p:nvPr/>
          </p:nvSpPr>
          <p:spPr>
            <a:xfrm>
              <a:off x="5247284" y="1488227"/>
              <a:ext cx="121678" cy="108463"/>
            </a:xfrm>
            <a:custGeom>
              <a:avLst/>
              <a:gdLst/>
              <a:ahLst/>
              <a:cxnLst/>
              <a:rect l="l" t="t" r="r" b="b"/>
              <a:pathLst>
                <a:path w="3499" h="3119" extrusionOk="0">
                  <a:moveTo>
                    <a:pt x="185" y="0"/>
                  </a:moveTo>
                  <a:lnTo>
                    <a:pt x="185" y="0"/>
                  </a:lnTo>
                  <a:cubicBezTo>
                    <a:pt x="1" y="550"/>
                    <a:pt x="14" y="1186"/>
                    <a:pt x="14" y="1186"/>
                  </a:cubicBezTo>
                  <a:lnTo>
                    <a:pt x="99" y="623"/>
                  </a:lnTo>
                  <a:lnTo>
                    <a:pt x="136" y="1308"/>
                  </a:lnTo>
                  <a:cubicBezTo>
                    <a:pt x="136" y="1308"/>
                    <a:pt x="99" y="1614"/>
                    <a:pt x="111" y="2055"/>
                  </a:cubicBezTo>
                  <a:cubicBezTo>
                    <a:pt x="123" y="2287"/>
                    <a:pt x="185" y="2556"/>
                    <a:pt x="245" y="2764"/>
                  </a:cubicBezTo>
                  <a:cubicBezTo>
                    <a:pt x="772" y="2837"/>
                    <a:pt x="1297" y="2849"/>
                    <a:pt x="1811" y="2922"/>
                  </a:cubicBezTo>
                  <a:cubicBezTo>
                    <a:pt x="2068" y="2947"/>
                    <a:pt x="2313" y="2996"/>
                    <a:pt x="2557" y="3033"/>
                  </a:cubicBezTo>
                  <a:cubicBezTo>
                    <a:pt x="2862" y="3069"/>
                    <a:pt x="3120" y="3094"/>
                    <a:pt x="3315" y="3118"/>
                  </a:cubicBezTo>
                  <a:cubicBezTo>
                    <a:pt x="3498" y="2373"/>
                    <a:pt x="3340" y="783"/>
                    <a:pt x="3340" y="783"/>
                  </a:cubicBezTo>
                  <a:lnTo>
                    <a:pt x="3340" y="783"/>
                  </a:lnTo>
                  <a:cubicBezTo>
                    <a:pt x="3340" y="783"/>
                    <a:pt x="3071" y="2240"/>
                    <a:pt x="1692" y="2240"/>
                  </a:cubicBezTo>
                  <a:cubicBezTo>
                    <a:pt x="1659" y="2240"/>
                    <a:pt x="1625" y="2239"/>
                    <a:pt x="1591" y="2238"/>
                  </a:cubicBezTo>
                  <a:cubicBezTo>
                    <a:pt x="38" y="2164"/>
                    <a:pt x="172" y="49"/>
                    <a:pt x="1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6"/>
            <p:cNvSpPr/>
            <p:nvPr/>
          </p:nvSpPr>
          <p:spPr>
            <a:xfrm>
              <a:off x="5280459" y="1619190"/>
              <a:ext cx="71497" cy="74558"/>
            </a:xfrm>
            <a:custGeom>
              <a:avLst/>
              <a:gdLst/>
              <a:ahLst/>
              <a:cxnLst/>
              <a:rect l="l" t="t" r="r" b="b"/>
              <a:pathLst>
                <a:path w="2056" h="2144" extrusionOk="0">
                  <a:moveTo>
                    <a:pt x="1" y="1"/>
                  </a:moveTo>
                  <a:lnTo>
                    <a:pt x="1" y="1"/>
                  </a:lnTo>
                  <a:cubicBezTo>
                    <a:pt x="25" y="61"/>
                    <a:pt x="74" y="147"/>
                    <a:pt x="123" y="245"/>
                  </a:cubicBezTo>
                  <a:cubicBezTo>
                    <a:pt x="307" y="624"/>
                    <a:pt x="674" y="1186"/>
                    <a:pt x="1126" y="1333"/>
                  </a:cubicBezTo>
                  <a:cubicBezTo>
                    <a:pt x="1126" y="1333"/>
                    <a:pt x="832" y="1908"/>
                    <a:pt x="845" y="2067"/>
                  </a:cubicBezTo>
                  <a:cubicBezTo>
                    <a:pt x="845" y="2114"/>
                    <a:pt x="876" y="2143"/>
                    <a:pt x="926" y="2143"/>
                  </a:cubicBezTo>
                  <a:cubicBezTo>
                    <a:pt x="1032" y="2143"/>
                    <a:pt x="1225" y="2009"/>
                    <a:pt x="1383" y="1627"/>
                  </a:cubicBezTo>
                  <a:cubicBezTo>
                    <a:pt x="1590" y="1126"/>
                    <a:pt x="1603" y="893"/>
                    <a:pt x="1603" y="893"/>
                  </a:cubicBezTo>
                  <a:cubicBezTo>
                    <a:pt x="1603" y="893"/>
                    <a:pt x="1750" y="759"/>
                    <a:pt x="1884" y="563"/>
                  </a:cubicBezTo>
                  <a:cubicBezTo>
                    <a:pt x="1957" y="453"/>
                    <a:pt x="2031" y="319"/>
                    <a:pt x="2055" y="184"/>
                  </a:cubicBezTo>
                  <a:cubicBezTo>
                    <a:pt x="1566" y="123"/>
                    <a:pt x="637" y="2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6"/>
            <p:cNvSpPr/>
            <p:nvPr/>
          </p:nvSpPr>
          <p:spPr>
            <a:xfrm>
              <a:off x="5280459" y="1619190"/>
              <a:ext cx="71497" cy="19613"/>
            </a:xfrm>
            <a:custGeom>
              <a:avLst/>
              <a:gdLst/>
              <a:ahLst/>
              <a:cxnLst/>
              <a:rect l="l" t="t" r="r" b="b"/>
              <a:pathLst>
                <a:path w="2056" h="564" extrusionOk="0">
                  <a:moveTo>
                    <a:pt x="1" y="1"/>
                  </a:moveTo>
                  <a:lnTo>
                    <a:pt x="1" y="1"/>
                  </a:lnTo>
                  <a:cubicBezTo>
                    <a:pt x="25" y="61"/>
                    <a:pt x="74" y="147"/>
                    <a:pt x="123" y="245"/>
                  </a:cubicBezTo>
                  <a:cubicBezTo>
                    <a:pt x="214" y="326"/>
                    <a:pt x="388" y="432"/>
                    <a:pt x="647" y="432"/>
                  </a:cubicBezTo>
                  <a:cubicBezTo>
                    <a:pt x="701" y="432"/>
                    <a:pt x="759" y="427"/>
                    <a:pt x="820" y="416"/>
                  </a:cubicBezTo>
                  <a:cubicBezTo>
                    <a:pt x="936" y="396"/>
                    <a:pt x="1023" y="388"/>
                    <a:pt x="1092" y="388"/>
                  </a:cubicBezTo>
                  <a:cubicBezTo>
                    <a:pt x="1358" y="388"/>
                    <a:pt x="1359" y="512"/>
                    <a:pt x="1737" y="550"/>
                  </a:cubicBezTo>
                  <a:cubicBezTo>
                    <a:pt x="1799" y="563"/>
                    <a:pt x="1848" y="563"/>
                    <a:pt x="1884" y="563"/>
                  </a:cubicBezTo>
                  <a:cubicBezTo>
                    <a:pt x="1957" y="453"/>
                    <a:pt x="2031" y="319"/>
                    <a:pt x="2055" y="184"/>
                  </a:cubicBezTo>
                  <a:cubicBezTo>
                    <a:pt x="1566" y="123"/>
                    <a:pt x="637" y="25"/>
                    <a:pt x="1" y="1"/>
                  </a:cubicBezTo>
                  <a:close/>
                </a:path>
              </a:pathLst>
            </a:custGeom>
            <a:solidFill>
              <a:srgbClr val="EBE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5254934" y="1419338"/>
              <a:ext cx="24308" cy="57866"/>
            </a:xfrm>
            <a:custGeom>
              <a:avLst/>
              <a:gdLst/>
              <a:ahLst/>
              <a:cxnLst/>
              <a:rect l="l" t="t" r="r" b="b"/>
              <a:pathLst>
                <a:path w="699" h="1664" extrusionOk="0">
                  <a:moveTo>
                    <a:pt x="1" y="0"/>
                  </a:moveTo>
                  <a:cubicBezTo>
                    <a:pt x="74" y="367"/>
                    <a:pt x="319" y="514"/>
                    <a:pt x="319" y="661"/>
                  </a:cubicBezTo>
                  <a:cubicBezTo>
                    <a:pt x="319" y="710"/>
                    <a:pt x="307" y="783"/>
                    <a:pt x="307" y="844"/>
                  </a:cubicBezTo>
                  <a:cubicBezTo>
                    <a:pt x="283" y="1052"/>
                    <a:pt x="234" y="1284"/>
                    <a:pt x="234" y="1345"/>
                  </a:cubicBezTo>
                  <a:cubicBezTo>
                    <a:pt x="221" y="1345"/>
                    <a:pt x="221" y="1357"/>
                    <a:pt x="221" y="1357"/>
                  </a:cubicBezTo>
                  <a:cubicBezTo>
                    <a:pt x="160" y="1394"/>
                    <a:pt x="112" y="1443"/>
                    <a:pt x="63" y="1504"/>
                  </a:cubicBezTo>
                  <a:cubicBezTo>
                    <a:pt x="197" y="1639"/>
                    <a:pt x="368" y="1663"/>
                    <a:pt x="368" y="1663"/>
                  </a:cubicBezTo>
                  <a:cubicBezTo>
                    <a:pt x="368" y="1663"/>
                    <a:pt x="515" y="1174"/>
                    <a:pt x="601" y="795"/>
                  </a:cubicBezTo>
                  <a:cubicBezTo>
                    <a:pt x="698" y="403"/>
                    <a:pt x="356" y="49"/>
                    <a:pt x="356" y="4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5231148" y="1396769"/>
              <a:ext cx="69759" cy="30845"/>
            </a:xfrm>
            <a:custGeom>
              <a:avLst/>
              <a:gdLst/>
              <a:ahLst/>
              <a:cxnLst/>
              <a:rect l="l" t="t" r="r" b="b"/>
              <a:pathLst>
                <a:path w="2006" h="887" extrusionOk="0">
                  <a:moveTo>
                    <a:pt x="722" y="1"/>
                  </a:moveTo>
                  <a:cubicBezTo>
                    <a:pt x="331" y="13"/>
                    <a:pt x="135" y="221"/>
                    <a:pt x="49" y="392"/>
                  </a:cubicBezTo>
                  <a:cubicBezTo>
                    <a:pt x="25" y="441"/>
                    <a:pt x="13" y="490"/>
                    <a:pt x="0" y="527"/>
                  </a:cubicBezTo>
                  <a:lnTo>
                    <a:pt x="220" y="514"/>
                  </a:lnTo>
                  <a:cubicBezTo>
                    <a:pt x="220" y="514"/>
                    <a:pt x="385" y="712"/>
                    <a:pt x="590" y="712"/>
                  </a:cubicBezTo>
                  <a:cubicBezTo>
                    <a:pt x="601" y="712"/>
                    <a:pt x="613" y="711"/>
                    <a:pt x="624" y="710"/>
                  </a:cubicBezTo>
                  <a:cubicBezTo>
                    <a:pt x="649" y="704"/>
                    <a:pt x="676" y="701"/>
                    <a:pt x="707" y="701"/>
                  </a:cubicBezTo>
                  <a:cubicBezTo>
                    <a:pt x="737" y="701"/>
                    <a:pt x="771" y="704"/>
                    <a:pt x="807" y="710"/>
                  </a:cubicBezTo>
                  <a:cubicBezTo>
                    <a:pt x="1027" y="747"/>
                    <a:pt x="1321" y="832"/>
                    <a:pt x="1468" y="869"/>
                  </a:cubicBezTo>
                  <a:cubicBezTo>
                    <a:pt x="1500" y="880"/>
                    <a:pt x="1536" y="886"/>
                    <a:pt x="1572" y="886"/>
                  </a:cubicBezTo>
                  <a:cubicBezTo>
                    <a:pt x="1616" y="886"/>
                    <a:pt x="1660" y="877"/>
                    <a:pt x="1700" y="857"/>
                  </a:cubicBezTo>
                  <a:cubicBezTo>
                    <a:pt x="1737" y="845"/>
                    <a:pt x="1774" y="820"/>
                    <a:pt x="1786" y="783"/>
                  </a:cubicBezTo>
                  <a:cubicBezTo>
                    <a:pt x="1786" y="783"/>
                    <a:pt x="1858" y="820"/>
                    <a:pt x="1936" y="820"/>
                  </a:cubicBezTo>
                  <a:cubicBezTo>
                    <a:pt x="1959" y="820"/>
                    <a:pt x="1983" y="816"/>
                    <a:pt x="2006" y="808"/>
                  </a:cubicBezTo>
                  <a:cubicBezTo>
                    <a:pt x="2006" y="808"/>
                    <a:pt x="1505" y="74"/>
                    <a:pt x="869" y="13"/>
                  </a:cubicBezTo>
                  <a:cubicBezTo>
                    <a:pt x="820" y="1"/>
                    <a:pt x="771" y="1"/>
                    <a:pt x="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5231148" y="1407827"/>
              <a:ext cx="59987" cy="15336"/>
            </a:xfrm>
            <a:custGeom>
              <a:avLst/>
              <a:gdLst/>
              <a:ahLst/>
              <a:cxnLst/>
              <a:rect l="l" t="t" r="r" b="b"/>
              <a:pathLst>
                <a:path w="1725" h="441" extrusionOk="0">
                  <a:moveTo>
                    <a:pt x="624" y="0"/>
                  </a:moveTo>
                  <a:cubicBezTo>
                    <a:pt x="297" y="0"/>
                    <a:pt x="59" y="65"/>
                    <a:pt x="49" y="74"/>
                  </a:cubicBezTo>
                  <a:cubicBezTo>
                    <a:pt x="25" y="123"/>
                    <a:pt x="13" y="172"/>
                    <a:pt x="0" y="209"/>
                  </a:cubicBezTo>
                  <a:lnTo>
                    <a:pt x="220" y="196"/>
                  </a:lnTo>
                  <a:cubicBezTo>
                    <a:pt x="220" y="196"/>
                    <a:pt x="408" y="118"/>
                    <a:pt x="726" y="118"/>
                  </a:cubicBezTo>
                  <a:cubicBezTo>
                    <a:pt x="806" y="118"/>
                    <a:pt x="895" y="123"/>
                    <a:pt x="991" y="136"/>
                  </a:cubicBezTo>
                  <a:cubicBezTo>
                    <a:pt x="1464" y="196"/>
                    <a:pt x="1721" y="426"/>
                    <a:pt x="1725" y="441"/>
                  </a:cubicBezTo>
                  <a:lnTo>
                    <a:pt x="1725" y="441"/>
                  </a:lnTo>
                  <a:cubicBezTo>
                    <a:pt x="1721" y="424"/>
                    <a:pt x="1440" y="98"/>
                    <a:pt x="967" y="25"/>
                  </a:cubicBezTo>
                  <a:cubicBezTo>
                    <a:pt x="846" y="7"/>
                    <a:pt x="731" y="0"/>
                    <a:pt x="624" y="0"/>
                  </a:cubicBezTo>
                  <a:close/>
                  <a:moveTo>
                    <a:pt x="1725" y="441"/>
                  </a:moveTo>
                  <a:cubicBezTo>
                    <a:pt x="1725" y="441"/>
                    <a:pt x="1725" y="441"/>
                    <a:pt x="1725" y="441"/>
                  </a:cubicBezTo>
                  <a:cubicBezTo>
                    <a:pt x="1725" y="441"/>
                    <a:pt x="1725" y="441"/>
                    <a:pt x="1725" y="441"/>
                  </a:cubicBezTo>
                  <a:close/>
                </a:path>
              </a:pathLst>
            </a:custGeom>
            <a:solidFill>
              <a:srgbClr val="404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6"/>
            <p:cNvSpPr/>
            <p:nvPr/>
          </p:nvSpPr>
          <p:spPr>
            <a:xfrm>
              <a:off x="5250692" y="1581877"/>
              <a:ext cx="10606" cy="16379"/>
            </a:xfrm>
            <a:custGeom>
              <a:avLst/>
              <a:gdLst/>
              <a:ahLst/>
              <a:cxnLst/>
              <a:rect l="l" t="t" r="r" b="b"/>
              <a:pathLst>
                <a:path w="305" h="471" extrusionOk="0">
                  <a:moveTo>
                    <a:pt x="144" y="1"/>
                  </a:moveTo>
                  <a:cubicBezTo>
                    <a:pt x="99" y="1"/>
                    <a:pt x="59" y="20"/>
                    <a:pt x="50" y="71"/>
                  </a:cubicBezTo>
                  <a:cubicBezTo>
                    <a:pt x="50" y="71"/>
                    <a:pt x="1" y="278"/>
                    <a:pt x="50" y="438"/>
                  </a:cubicBezTo>
                  <a:cubicBezTo>
                    <a:pt x="57" y="461"/>
                    <a:pt x="67" y="470"/>
                    <a:pt x="79" y="470"/>
                  </a:cubicBezTo>
                  <a:cubicBezTo>
                    <a:pt x="145" y="470"/>
                    <a:pt x="262" y="180"/>
                    <a:pt x="282" y="107"/>
                  </a:cubicBezTo>
                  <a:cubicBezTo>
                    <a:pt x="305" y="54"/>
                    <a:pt x="218" y="1"/>
                    <a:pt x="144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5258794" y="1582016"/>
              <a:ext cx="9424" cy="16588"/>
            </a:xfrm>
            <a:custGeom>
              <a:avLst/>
              <a:gdLst/>
              <a:ahLst/>
              <a:cxnLst/>
              <a:rect l="l" t="t" r="r" b="b"/>
              <a:pathLst>
                <a:path w="271" h="477" extrusionOk="0">
                  <a:moveTo>
                    <a:pt x="121" y="0"/>
                  </a:moveTo>
                  <a:cubicBezTo>
                    <a:pt x="70" y="0"/>
                    <a:pt x="25" y="22"/>
                    <a:pt x="25" y="79"/>
                  </a:cubicBezTo>
                  <a:cubicBezTo>
                    <a:pt x="25" y="79"/>
                    <a:pt x="1" y="299"/>
                    <a:pt x="61" y="446"/>
                  </a:cubicBezTo>
                  <a:cubicBezTo>
                    <a:pt x="72" y="467"/>
                    <a:pt x="83" y="477"/>
                    <a:pt x="95" y="477"/>
                  </a:cubicBezTo>
                  <a:cubicBezTo>
                    <a:pt x="162" y="477"/>
                    <a:pt x="236" y="164"/>
                    <a:pt x="257" y="91"/>
                  </a:cubicBezTo>
                  <a:cubicBezTo>
                    <a:pt x="271" y="42"/>
                    <a:pt x="191" y="0"/>
                    <a:pt x="121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6"/>
            <p:cNvSpPr/>
            <p:nvPr/>
          </p:nvSpPr>
          <p:spPr>
            <a:xfrm>
              <a:off x="5265993" y="1582850"/>
              <a:ext cx="9494" cy="16622"/>
            </a:xfrm>
            <a:custGeom>
              <a:avLst/>
              <a:gdLst/>
              <a:ahLst/>
              <a:cxnLst/>
              <a:rect l="l" t="t" r="r" b="b"/>
              <a:pathLst>
                <a:path w="273" h="478" extrusionOk="0">
                  <a:moveTo>
                    <a:pt x="122" y="1"/>
                  </a:moveTo>
                  <a:cubicBezTo>
                    <a:pt x="71" y="1"/>
                    <a:pt x="25" y="23"/>
                    <a:pt x="25" y="79"/>
                  </a:cubicBezTo>
                  <a:cubicBezTo>
                    <a:pt x="25" y="79"/>
                    <a:pt x="1" y="299"/>
                    <a:pt x="63" y="446"/>
                  </a:cubicBezTo>
                  <a:cubicBezTo>
                    <a:pt x="73" y="468"/>
                    <a:pt x="85" y="477"/>
                    <a:pt x="96" y="477"/>
                  </a:cubicBezTo>
                  <a:cubicBezTo>
                    <a:pt x="163" y="477"/>
                    <a:pt x="237" y="164"/>
                    <a:pt x="258" y="92"/>
                  </a:cubicBezTo>
                  <a:cubicBezTo>
                    <a:pt x="272" y="42"/>
                    <a:pt x="192" y="1"/>
                    <a:pt x="122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5340446" y="1590501"/>
              <a:ext cx="10606" cy="16379"/>
            </a:xfrm>
            <a:custGeom>
              <a:avLst/>
              <a:gdLst/>
              <a:ahLst/>
              <a:cxnLst/>
              <a:rect l="l" t="t" r="r" b="b"/>
              <a:pathLst>
                <a:path w="305" h="471" extrusionOk="0">
                  <a:moveTo>
                    <a:pt x="139" y="0"/>
                  </a:moveTo>
                  <a:cubicBezTo>
                    <a:pt x="96" y="0"/>
                    <a:pt x="58" y="19"/>
                    <a:pt x="49" y="67"/>
                  </a:cubicBezTo>
                  <a:cubicBezTo>
                    <a:pt x="49" y="67"/>
                    <a:pt x="0" y="288"/>
                    <a:pt x="49" y="434"/>
                  </a:cubicBezTo>
                  <a:cubicBezTo>
                    <a:pt x="59" y="460"/>
                    <a:pt x="71" y="471"/>
                    <a:pt x="85" y="471"/>
                  </a:cubicBezTo>
                  <a:cubicBezTo>
                    <a:pt x="154" y="471"/>
                    <a:pt x="261" y="176"/>
                    <a:pt x="281" y="104"/>
                  </a:cubicBezTo>
                  <a:cubicBezTo>
                    <a:pt x="305" y="57"/>
                    <a:pt x="214" y="0"/>
                    <a:pt x="139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6"/>
            <p:cNvSpPr/>
            <p:nvPr/>
          </p:nvSpPr>
          <p:spPr>
            <a:xfrm>
              <a:off x="5348514" y="1590605"/>
              <a:ext cx="9459" cy="16518"/>
            </a:xfrm>
            <a:custGeom>
              <a:avLst/>
              <a:gdLst/>
              <a:ahLst/>
              <a:cxnLst/>
              <a:rect l="l" t="t" r="r" b="b"/>
              <a:pathLst>
                <a:path w="272" h="475" extrusionOk="0">
                  <a:moveTo>
                    <a:pt x="127" y="0"/>
                  </a:moveTo>
                  <a:cubicBezTo>
                    <a:pt x="74" y="0"/>
                    <a:pt x="25" y="25"/>
                    <a:pt x="25" y="89"/>
                  </a:cubicBezTo>
                  <a:cubicBezTo>
                    <a:pt x="25" y="89"/>
                    <a:pt x="0" y="296"/>
                    <a:pt x="74" y="443"/>
                  </a:cubicBezTo>
                  <a:cubicBezTo>
                    <a:pt x="83" y="465"/>
                    <a:pt x="93" y="474"/>
                    <a:pt x="104" y="474"/>
                  </a:cubicBezTo>
                  <a:cubicBezTo>
                    <a:pt x="166" y="474"/>
                    <a:pt x="247" y="161"/>
                    <a:pt x="258" y="89"/>
                  </a:cubicBezTo>
                  <a:cubicBezTo>
                    <a:pt x="271" y="41"/>
                    <a:pt x="196" y="0"/>
                    <a:pt x="127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5355747" y="1591440"/>
              <a:ext cx="9424" cy="16518"/>
            </a:xfrm>
            <a:custGeom>
              <a:avLst/>
              <a:gdLst/>
              <a:ahLst/>
              <a:cxnLst/>
              <a:rect l="l" t="t" r="r" b="b"/>
              <a:pathLst>
                <a:path w="271" h="475" extrusionOk="0">
                  <a:moveTo>
                    <a:pt x="127" y="1"/>
                  </a:moveTo>
                  <a:cubicBezTo>
                    <a:pt x="74" y="1"/>
                    <a:pt x="25" y="25"/>
                    <a:pt x="25" y="89"/>
                  </a:cubicBezTo>
                  <a:cubicBezTo>
                    <a:pt x="25" y="89"/>
                    <a:pt x="1" y="297"/>
                    <a:pt x="74" y="444"/>
                  </a:cubicBezTo>
                  <a:cubicBezTo>
                    <a:pt x="83" y="465"/>
                    <a:pt x="93" y="475"/>
                    <a:pt x="104" y="475"/>
                  </a:cubicBezTo>
                  <a:cubicBezTo>
                    <a:pt x="165" y="475"/>
                    <a:pt x="247" y="162"/>
                    <a:pt x="257" y="89"/>
                  </a:cubicBezTo>
                  <a:cubicBezTo>
                    <a:pt x="271" y="41"/>
                    <a:pt x="196" y="1"/>
                    <a:pt x="127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395;p36"/>
          <p:cNvGrpSpPr/>
          <p:nvPr/>
        </p:nvGrpSpPr>
        <p:grpSpPr>
          <a:xfrm>
            <a:off x="6781412" y="-666655"/>
            <a:ext cx="2097479" cy="5935340"/>
            <a:chOff x="6781412" y="-666655"/>
            <a:chExt cx="2097479" cy="5935340"/>
          </a:xfrm>
        </p:grpSpPr>
        <p:sp>
          <p:nvSpPr>
            <p:cNvPr id="396" name="Google Shape;396;p36"/>
            <p:cNvSpPr/>
            <p:nvPr/>
          </p:nvSpPr>
          <p:spPr>
            <a:xfrm>
              <a:off x="6781412" y="2100250"/>
              <a:ext cx="2097479" cy="3168435"/>
            </a:xfrm>
            <a:custGeom>
              <a:avLst/>
              <a:gdLst/>
              <a:ahLst/>
              <a:cxnLst/>
              <a:rect l="l" t="t" r="r" b="b"/>
              <a:pathLst>
                <a:path w="6727" h="10162" extrusionOk="0">
                  <a:moveTo>
                    <a:pt x="3363" y="74"/>
                  </a:moveTo>
                  <a:cubicBezTo>
                    <a:pt x="3449" y="74"/>
                    <a:pt x="3523" y="196"/>
                    <a:pt x="3523" y="330"/>
                  </a:cubicBezTo>
                  <a:cubicBezTo>
                    <a:pt x="3523" y="465"/>
                    <a:pt x="3449" y="574"/>
                    <a:pt x="3363" y="574"/>
                  </a:cubicBezTo>
                  <a:cubicBezTo>
                    <a:pt x="3278" y="574"/>
                    <a:pt x="3205" y="465"/>
                    <a:pt x="3205" y="330"/>
                  </a:cubicBezTo>
                  <a:cubicBezTo>
                    <a:pt x="3205" y="196"/>
                    <a:pt x="3278" y="74"/>
                    <a:pt x="3363" y="74"/>
                  </a:cubicBezTo>
                  <a:close/>
                  <a:moveTo>
                    <a:pt x="2483" y="1199"/>
                  </a:moveTo>
                  <a:cubicBezTo>
                    <a:pt x="1688" y="1699"/>
                    <a:pt x="697" y="2324"/>
                    <a:pt x="515" y="3180"/>
                  </a:cubicBezTo>
                  <a:cubicBezTo>
                    <a:pt x="428" y="3571"/>
                    <a:pt x="515" y="3974"/>
                    <a:pt x="771" y="4378"/>
                  </a:cubicBezTo>
                  <a:lnTo>
                    <a:pt x="466" y="4378"/>
                  </a:lnTo>
                  <a:cubicBezTo>
                    <a:pt x="172" y="3987"/>
                    <a:pt x="62" y="3595"/>
                    <a:pt x="135" y="3240"/>
                  </a:cubicBezTo>
                  <a:cubicBezTo>
                    <a:pt x="319" y="2384"/>
                    <a:pt x="1468" y="1748"/>
                    <a:pt x="2385" y="1247"/>
                  </a:cubicBezTo>
                  <a:cubicBezTo>
                    <a:pt x="2422" y="1235"/>
                    <a:pt x="2458" y="1210"/>
                    <a:pt x="2483" y="1199"/>
                  </a:cubicBezTo>
                  <a:close/>
                  <a:moveTo>
                    <a:pt x="2801" y="1064"/>
                  </a:moveTo>
                  <a:lnTo>
                    <a:pt x="2801" y="1064"/>
                  </a:lnTo>
                  <a:cubicBezTo>
                    <a:pt x="2752" y="1112"/>
                    <a:pt x="2691" y="1150"/>
                    <a:pt x="2630" y="1199"/>
                  </a:cubicBezTo>
                  <a:cubicBezTo>
                    <a:pt x="1700" y="1908"/>
                    <a:pt x="441" y="2873"/>
                    <a:pt x="1224" y="4378"/>
                  </a:cubicBezTo>
                  <a:lnTo>
                    <a:pt x="844" y="4378"/>
                  </a:lnTo>
                  <a:cubicBezTo>
                    <a:pt x="588" y="3974"/>
                    <a:pt x="490" y="3571"/>
                    <a:pt x="575" y="3191"/>
                  </a:cubicBezTo>
                  <a:cubicBezTo>
                    <a:pt x="759" y="2360"/>
                    <a:pt x="1737" y="1748"/>
                    <a:pt x="2520" y="1247"/>
                  </a:cubicBezTo>
                  <a:cubicBezTo>
                    <a:pt x="2618" y="1186"/>
                    <a:pt x="2716" y="1125"/>
                    <a:pt x="2801" y="1064"/>
                  </a:cubicBezTo>
                  <a:close/>
                  <a:moveTo>
                    <a:pt x="2947" y="1052"/>
                  </a:moveTo>
                  <a:lnTo>
                    <a:pt x="2801" y="1199"/>
                  </a:lnTo>
                  <a:cubicBezTo>
                    <a:pt x="2080" y="1908"/>
                    <a:pt x="1113" y="2873"/>
                    <a:pt x="1713" y="4378"/>
                  </a:cubicBezTo>
                  <a:lnTo>
                    <a:pt x="1284" y="4378"/>
                  </a:lnTo>
                  <a:cubicBezTo>
                    <a:pt x="502" y="2898"/>
                    <a:pt x="1749" y="1944"/>
                    <a:pt x="2667" y="1247"/>
                  </a:cubicBezTo>
                  <a:cubicBezTo>
                    <a:pt x="2752" y="1186"/>
                    <a:pt x="2838" y="1112"/>
                    <a:pt x="2923" y="1052"/>
                  </a:cubicBezTo>
                  <a:close/>
                  <a:moveTo>
                    <a:pt x="3082" y="1015"/>
                  </a:moveTo>
                  <a:cubicBezTo>
                    <a:pt x="3045" y="1076"/>
                    <a:pt x="3009" y="1137"/>
                    <a:pt x="2960" y="1210"/>
                  </a:cubicBezTo>
                  <a:cubicBezTo>
                    <a:pt x="2471" y="1908"/>
                    <a:pt x="1786" y="2873"/>
                    <a:pt x="2214" y="4378"/>
                  </a:cubicBezTo>
                  <a:lnTo>
                    <a:pt x="1786" y="4378"/>
                  </a:lnTo>
                  <a:cubicBezTo>
                    <a:pt x="1175" y="2898"/>
                    <a:pt x="2140" y="1944"/>
                    <a:pt x="2838" y="1247"/>
                  </a:cubicBezTo>
                  <a:lnTo>
                    <a:pt x="3058" y="1027"/>
                  </a:lnTo>
                  <a:cubicBezTo>
                    <a:pt x="3058" y="1027"/>
                    <a:pt x="3070" y="1027"/>
                    <a:pt x="3082" y="1015"/>
                  </a:cubicBezTo>
                  <a:close/>
                  <a:moveTo>
                    <a:pt x="3205" y="978"/>
                  </a:moveTo>
                  <a:cubicBezTo>
                    <a:pt x="3180" y="1052"/>
                    <a:pt x="3143" y="1125"/>
                    <a:pt x="3119" y="1210"/>
                  </a:cubicBezTo>
                  <a:cubicBezTo>
                    <a:pt x="2825" y="1920"/>
                    <a:pt x="2434" y="2886"/>
                    <a:pt x="2678" y="4378"/>
                  </a:cubicBezTo>
                  <a:lnTo>
                    <a:pt x="2275" y="4378"/>
                  </a:lnTo>
                  <a:cubicBezTo>
                    <a:pt x="1860" y="2898"/>
                    <a:pt x="2520" y="1944"/>
                    <a:pt x="3009" y="1247"/>
                  </a:cubicBezTo>
                  <a:cubicBezTo>
                    <a:pt x="3070" y="1150"/>
                    <a:pt x="3131" y="1064"/>
                    <a:pt x="3192" y="978"/>
                  </a:cubicBezTo>
                  <a:close/>
                  <a:moveTo>
                    <a:pt x="3290" y="930"/>
                  </a:moveTo>
                  <a:lnTo>
                    <a:pt x="3290" y="930"/>
                  </a:lnTo>
                  <a:cubicBezTo>
                    <a:pt x="3278" y="1015"/>
                    <a:pt x="3265" y="1112"/>
                    <a:pt x="3254" y="1223"/>
                  </a:cubicBezTo>
                  <a:cubicBezTo>
                    <a:pt x="3156" y="1920"/>
                    <a:pt x="3009" y="2886"/>
                    <a:pt x="3094" y="4378"/>
                  </a:cubicBezTo>
                  <a:lnTo>
                    <a:pt x="2740" y="4378"/>
                  </a:lnTo>
                  <a:cubicBezTo>
                    <a:pt x="2496" y="2898"/>
                    <a:pt x="2887" y="1932"/>
                    <a:pt x="3168" y="1235"/>
                  </a:cubicBezTo>
                  <a:cubicBezTo>
                    <a:pt x="3217" y="1125"/>
                    <a:pt x="3254" y="1027"/>
                    <a:pt x="3290" y="930"/>
                  </a:cubicBezTo>
                  <a:close/>
                  <a:moveTo>
                    <a:pt x="3363" y="905"/>
                  </a:moveTo>
                  <a:cubicBezTo>
                    <a:pt x="3376" y="1003"/>
                    <a:pt x="3400" y="1112"/>
                    <a:pt x="3412" y="1223"/>
                  </a:cubicBezTo>
                  <a:cubicBezTo>
                    <a:pt x="3510" y="1932"/>
                    <a:pt x="3657" y="2886"/>
                    <a:pt x="3572" y="4378"/>
                  </a:cubicBezTo>
                  <a:lnTo>
                    <a:pt x="3156" y="4378"/>
                  </a:lnTo>
                  <a:cubicBezTo>
                    <a:pt x="3070" y="2886"/>
                    <a:pt x="3217" y="1932"/>
                    <a:pt x="3314" y="1223"/>
                  </a:cubicBezTo>
                  <a:cubicBezTo>
                    <a:pt x="3327" y="1112"/>
                    <a:pt x="3352" y="1003"/>
                    <a:pt x="3363" y="905"/>
                  </a:cubicBezTo>
                  <a:close/>
                  <a:moveTo>
                    <a:pt x="3437" y="930"/>
                  </a:moveTo>
                  <a:cubicBezTo>
                    <a:pt x="3474" y="1027"/>
                    <a:pt x="3510" y="1125"/>
                    <a:pt x="3559" y="1235"/>
                  </a:cubicBezTo>
                  <a:cubicBezTo>
                    <a:pt x="3841" y="1932"/>
                    <a:pt x="4232" y="2898"/>
                    <a:pt x="3987" y="4378"/>
                  </a:cubicBezTo>
                  <a:lnTo>
                    <a:pt x="3632" y="4378"/>
                  </a:lnTo>
                  <a:cubicBezTo>
                    <a:pt x="3718" y="2886"/>
                    <a:pt x="3572" y="1920"/>
                    <a:pt x="3474" y="1223"/>
                  </a:cubicBezTo>
                  <a:cubicBezTo>
                    <a:pt x="3461" y="1112"/>
                    <a:pt x="3449" y="1015"/>
                    <a:pt x="3437" y="930"/>
                  </a:cubicBezTo>
                  <a:close/>
                  <a:moveTo>
                    <a:pt x="3534" y="978"/>
                  </a:moveTo>
                  <a:cubicBezTo>
                    <a:pt x="3596" y="1064"/>
                    <a:pt x="3657" y="1150"/>
                    <a:pt x="3718" y="1247"/>
                  </a:cubicBezTo>
                  <a:cubicBezTo>
                    <a:pt x="4208" y="1944"/>
                    <a:pt x="4868" y="2898"/>
                    <a:pt x="4452" y="4378"/>
                  </a:cubicBezTo>
                  <a:lnTo>
                    <a:pt x="4048" y="4378"/>
                  </a:lnTo>
                  <a:cubicBezTo>
                    <a:pt x="4293" y="2886"/>
                    <a:pt x="3901" y="1920"/>
                    <a:pt x="3608" y="1210"/>
                  </a:cubicBezTo>
                  <a:cubicBezTo>
                    <a:pt x="3583" y="1125"/>
                    <a:pt x="3547" y="1052"/>
                    <a:pt x="3523" y="978"/>
                  </a:cubicBezTo>
                  <a:close/>
                  <a:moveTo>
                    <a:pt x="3645" y="1015"/>
                  </a:moveTo>
                  <a:cubicBezTo>
                    <a:pt x="3657" y="1027"/>
                    <a:pt x="3657" y="1027"/>
                    <a:pt x="3669" y="1027"/>
                  </a:cubicBezTo>
                  <a:lnTo>
                    <a:pt x="3890" y="1247"/>
                  </a:lnTo>
                  <a:cubicBezTo>
                    <a:pt x="4586" y="1944"/>
                    <a:pt x="5553" y="2898"/>
                    <a:pt x="4941" y="4378"/>
                  </a:cubicBezTo>
                  <a:lnTo>
                    <a:pt x="4513" y="4378"/>
                  </a:lnTo>
                  <a:cubicBezTo>
                    <a:pt x="4929" y="2873"/>
                    <a:pt x="4256" y="1908"/>
                    <a:pt x="3767" y="1210"/>
                  </a:cubicBezTo>
                  <a:cubicBezTo>
                    <a:pt x="3718" y="1137"/>
                    <a:pt x="3681" y="1076"/>
                    <a:pt x="3645" y="1015"/>
                  </a:cubicBezTo>
                  <a:close/>
                  <a:moveTo>
                    <a:pt x="3803" y="1052"/>
                  </a:moveTo>
                  <a:cubicBezTo>
                    <a:pt x="3890" y="1112"/>
                    <a:pt x="3975" y="1186"/>
                    <a:pt x="4061" y="1247"/>
                  </a:cubicBezTo>
                  <a:cubicBezTo>
                    <a:pt x="4977" y="1944"/>
                    <a:pt x="6225" y="2898"/>
                    <a:pt x="5442" y="4378"/>
                  </a:cubicBezTo>
                  <a:lnTo>
                    <a:pt x="5015" y="4378"/>
                  </a:lnTo>
                  <a:cubicBezTo>
                    <a:pt x="5613" y="2873"/>
                    <a:pt x="4635" y="1908"/>
                    <a:pt x="3926" y="1199"/>
                  </a:cubicBezTo>
                  <a:lnTo>
                    <a:pt x="3779" y="1052"/>
                  </a:lnTo>
                  <a:close/>
                  <a:moveTo>
                    <a:pt x="3926" y="1064"/>
                  </a:moveTo>
                  <a:cubicBezTo>
                    <a:pt x="4012" y="1125"/>
                    <a:pt x="4110" y="1186"/>
                    <a:pt x="4208" y="1247"/>
                  </a:cubicBezTo>
                  <a:cubicBezTo>
                    <a:pt x="4990" y="1748"/>
                    <a:pt x="5968" y="2360"/>
                    <a:pt x="6151" y="3191"/>
                  </a:cubicBezTo>
                  <a:cubicBezTo>
                    <a:pt x="6237" y="3571"/>
                    <a:pt x="6140" y="3974"/>
                    <a:pt x="5882" y="4378"/>
                  </a:cubicBezTo>
                  <a:lnTo>
                    <a:pt x="5504" y="4378"/>
                  </a:lnTo>
                  <a:cubicBezTo>
                    <a:pt x="6286" y="2873"/>
                    <a:pt x="5026" y="1908"/>
                    <a:pt x="4097" y="1199"/>
                  </a:cubicBezTo>
                  <a:cubicBezTo>
                    <a:pt x="4036" y="1150"/>
                    <a:pt x="3975" y="1112"/>
                    <a:pt x="3926" y="1064"/>
                  </a:cubicBezTo>
                  <a:close/>
                  <a:moveTo>
                    <a:pt x="4244" y="1199"/>
                  </a:moveTo>
                  <a:cubicBezTo>
                    <a:pt x="4268" y="1210"/>
                    <a:pt x="4305" y="1235"/>
                    <a:pt x="4342" y="1247"/>
                  </a:cubicBezTo>
                  <a:cubicBezTo>
                    <a:pt x="5259" y="1748"/>
                    <a:pt x="6409" y="2384"/>
                    <a:pt x="6592" y="3240"/>
                  </a:cubicBezTo>
                  <a:cubicBezTo>
                    <a:pt x="6665" y="3595"/>
                    <a:pt x="6555" y="3987"/>
                    <a:pt x="6262" y="4378"/>
                  </a:cubicBezTo>
                  <a:lnTo>
                    <a:pt x="5956" y="4378"/>
                  </a:lnTo>
                  <a:cubicBezTo>
                    <a:pt x="6213" y="3974"/>
                    <a:pt x="6298" y="3571"/>
                    <a:pt x="6213" y="3180"/>
                  </a:cubicBezTo>
                  <a:cubicBezTo>
                    <a:pt x="6029" y="2324"/>
                    <a:pt x="5039" y="1699"/>
                    <a:pt x="4244" y="1199"/>
                  </a:cubicBezTo>
                  <a:close/>
                  <a:moveTo>
                    <a:pt x="795" y="4439"/>
                  </a:moveTo>
                  <a:lnTo>
                    <a:pt x="795" y="9306"/>
                  </a:lnTo>
                  <a:lnTo>
                    <a:pt x="477" y="9306"/>
                  </a:lnTo>
                  <a:lnTo>
                    <a:pt x="477" y="4439"/>
                  </a:lnTo>
                  <a:close/>
                  <a:moveTo>
                    <a:pt x="1248" y="4439"/>
                  </a:moveTo>
                  <a:lnTo>
                    <a:pt x="1248" y="9306"/>
                  </a:lnTo>
                  <a:lnTo>
                    <a:pt x="857" y="9306"/>
                  </a:lnTo>
                  <a:lnTo>
                    <a:pt x="857" y="4439"/>
                  </a:lnTo>
                  <a:close/>
                  <a:moveTo>
                    <a:pt x="1737" y="4439"/>
                  </a:moveTo>
                  <a:lnTo>
                    <a:pt x="1737" y="9306"/>
                  </a:lnTo>
                  <a:lnTo>
                    <a:pt x="1309" y="9306"/>
                  </a:lnTo>
                  <a:lnTo>
                    <a:pt x="1309" y="4439"/>
                  </a:lnTo>
                  <a:close/>
                  <a:moveTo>
                    <a:pt x="2214" y="4439"/>
                  </a:moveTo>
                  <a:lnTo>
                    <a:pt x="2214" y="9306"/>
                  </a:lnTo>
                  <a:lnTo>
                    <a:pt x="1798" y="9306"/>
                  </a:lnTo>
                  <a:lnTo>
                    <a:pt x="1798" y="4439"/>
                  </a:lnTo>
                  <a:close/>
                  <a:moveTo>
                    <a:pt x="2703" y="4439"/>
                  </a:moveTo>
                  <a:lnTo>
                    <a:pt x="2703" y="9306"/>
                  </a:lnTo>
                  <a:lnTo>
                    <a:pt x="2275" y="9306"/>
                  </a:lnTo>
                  <a:lnTo>
                    <a:pt x="2275" y="4439"/>
                  </a:lnTo>
                  <a:close/>
                  <a:moveTo>
                    <a:pt x="3119" y="4439"/>
                  </a:moveTo>
                  <a:lnTo>
                    <a:pt x="3119" y="9306"/>
                  </a:lnTo>
                  <a:lnTo>
                    <a:pt x="2765" y="9306"/>
                  </a:lnTo>
                  <a:lnTo>
                    <a:pt x="2765" y="4439"/>
                  </a:lnTo>
                  <a:close/>
                  <a:moveTo>
                    <a:pt x="3547" y="4439"/>
                  </a:moveTo>
                  <a:lnTo>
                    <a:pt x="3547" y="9306"/>
                  </a:lnTo>
                  <a:lnTo>
                    <a:pt x="3180" y="9306"/>
                  </a:lnTo>
                  <a:lnTo>
                    <a:pt x="3180" y="4439"/>
                  </a:lnTo>
                  <a:close/>
                  <a:moveTo>
                    <a:pt x="3963" y="4439"/>
                  </a:moveTo>
                  <a:lnTo>
                    <a:pt x="3963" y="9306"/>
                  </a:lnTo>
                  <a:lnTo>
                    <a:pt x="3608" y="9306"/>
                  </a:lnTo>
                  <a:lnTo>
                    <a:pt x="3608" y="4439"/>
                  </a:lnTo>
                  <a:close/>
                  <a:moveTo>
                    <a:pt x="4452" y="4439"/>
                  </a:moveTo>
                  <a:lnTo>
                    <a:pt x="4452" y="9306"/>
                  </a:lnTo>
                  <a:lnTo>
                    <a:pt x="4024" y="9306"/>
                  </a:lnTo>
                  <a:lnTo>
                    <a:pt x="4024" y="4439"/>
                  </a:lnTo>
                  <a:close/>
                  <a:moveTo>
                    <a:pt x="4929" y="4439"/>
                  </a:moveTo>
                  <a:lnTo>
                    <a:pt x="4929" y="9306"/>
                  </a:lnTo>
                  <a:lnTo>
                    <a:pt x="4513" y="9306"/>
                  </a:lnTo>
                  <a:lnTo>
                    <a:pt x="4513" y="4439"/>
                  </a:lnTo>
                  <a:close/>
                  <a:moveTo>
                    <a:pt x="5418" y="4439"/>
                  </a:moveTo>
                  <a:lnTo>
                    <a:pt x="5418" y="9306"/>
                  </a:lnTo>
                  <a:lnTo>
                    <a:pt x="4990" y="9306"/>
                  </a:lnTo>
                  <a:lnTo>
                    <a:pt x="4990" y="4439"/>
                  </a:lnTo>
                  <a:close/>
                  <a:moveTo>
                    <a:pt x="5871" y="4439"/>
                  </a:moveTo>
                  <a:lnTo>
                    <a:pt x="5871" y="9306"/>
                  </a:lnTo>
                  <a:lnTo>
                    <a:pt x="5479" y="9306"/>
                  </a:lnTo>
                  <a:lnTo>
                    <a:pt x="5479" y="4439"/>
                  </a:lnTo>
                  <a:close/>
                  <a:moveTo>
                    <a:pt x="6249" y="4439"/>
                  </a:moveTo>
                  <a:lnTo>
                    <a:pt x="6249" y="9306"/>
                  </a:lnTo>
                  <a:lnTo>
                    <a:pt x="5931" y="9306"/>
                  </a:lnTo>
                  <a:lnTo>
                    <a:pt x="5931" y="4439"/>
                  </a:lnTo>
                  <a:close/>
                  <a:moveTo>
                    <a:pt x="3363" y="0"/>
                  </a:moveTo>
                  <a:cubicBezTo>
                    <a:pt x="3241" y="0"/>
                    <a:pt x="3156" y="147"/>
                    <a:pt x="3156" y="330"/>
                  </a:cubicBezTo>
                  <a:cubicBezTo>
                    <a:pt x="3156" y="416"/>
                    <a:pt x="3168" y="489"/>
                    <a:pt x="3205" y="538"/>
                  </a:cubicBezTo>
                  <a:cubicBezTo>
                    <a:pt x="3094" y="501"/>
                    <a:pt x="2985" y="440"/>
                    <a:pt x="2985" y="440"/>
                  </a:cubicBezTo>
                  <a:cubicBezTo>
                    <a:pt x="2947" y="428"/>
                    <a:pt x="2911" y="416"/>
                    <a:pt x="2874" y="416"/>
                  </a:cubicBezTo>
                  <a:cubicBezTo>
                    <a:pt x="2867" y="412"/>
                    <a:pt x="2859" y="411"/>
                    <a:pt x="2850" y="411"/>
                  </a:cubicBezTo>
                  <a:cubicBezTo>
                    <a:pt x="2830" y="411"/>
                    <a:pt x="2810" y="419"/>
                    <a:pt x="2801" y="428"/>
                  </a:cubicBezTo>
                  <a:cubicBezTo>
                    <a:pt x="2789" y="440"/>
                    <a:pt x="2776" y="440"/>
                    <a:pt x="2776" y="452"/>
                  </a:cubicBezTo>
                  <a:cubicBezTo>
                    <a:pt x="2691" y="563"/>
                    <a:pt x="2740" y="807"/>
                    <a:pt x="2789" y="954"/>
                  </a:cubicBezTo>
                  <a:cubicBezTo>
                    <a:pt x="2654" y="1039"/>
                    <a:pt x="2507" y="1112"/>
                    <a:pt x="2361" y="1199"/>
                  </a:cubicBezTo>
                  <a:cubicBezTo>
                    <a:pt x="1431" y="1712"/>
                    <a:pt x="270" y="2335"/>
                    <a:pt x="74" y="3216"/>
                  </a:cubicBezTo>
                  <a:cubicBezTo>
                    <a:pt x="1" y="3607"/>
                    <a:pt x="110" y="4011"/>
                    <a:pt x="417" y="4427"/>
                  </a:cubicBezTo>
                  <a:lnTo>
                    <a:pt x="417" y="9306"/>
                  </a:lnTo>
                  <a:lnTo>
                    <a:pt x="404" y="9306"/>
                  </a:lnTo>
                  <a:cubicBezTo>
                    <a:pt x="331" y="9306"/>
                    <a:pt x="257" y="9367"/>
                    <a:pt x="257" y="9452"/>
                  </a:cubicBezTo>
                  <a:lnTo>
                    <a:pt x="257" y="10162"/>
                  </a:lnTo>
                  <a:lnTo>
                    <a:pt x="6469" y="10162"/>
                  </a:lnTo>
                  <a:lnTo>
                    <a:pt x="6469" y="9452"/>
                  </a:lnTo>
                  <a:cubicBezTo>
                    <a:pt x="6469" y="9367"/>
                    <a:pt x="6396" y="9306"/>
                    <a:pt x="6311" y="9306"/>
                  </a:cubicBezTo>
                  <a:lnTo>
                    <a:pt x="6311" y="4427"/>
                  </a:lnTo>
                  <a:cubicBezTo>
                    <a:pt x="6616" y="4011"/>
                    <a:pt x="6727" y="3607"/>
                    <a:pt x="6653" y="3216"/>
                  </a:cubicBezTo>
                  <a:cubicBezTo>
                    <a:pt x="6458" y="2335"/>
                    <a:pt x="5295" y="1712"/>
                    <a:pt x="4366" y="1199"/>
                  </a:cubicBezTo>
                  <a:cubicBezTo>
                    <a:pt x="4219" y="1112"/>
                    <a:pt x="4073" y="1039"/>
                    <a:pt x="3938" y="954"/>
                  </a:cubicBezTo>
                  <a:cubicBezTo>
                    <a:pt x="3987" y="807"/>
                    <a:pt x="4036" y="563"/>
                    <a:pt x="3950" y="452"/>
                  </a:cubicBezTo>
                  <a:cubicBezTo>
                    <a:pt x="3950" y="440"/>
                    <a:pt x="3938" y="440"/>
                    <a:pt x="3926" y="428"/>
                  </a:cubicBezTo>
                  <a:cubicBezTo>
                    <a:pt x="3918" y="419"/>
                    <a:pt x="3897" y="411"/>
                    <a:pt x="3876" y="411"/>
                  </a:cubicBezTo>
                  <a:cubicBezTo>
                    <a:pt x="3868" y="411"/>
                    <a:pt x="3860" y="412"/>
                    <a:pt x="3852" y="416"/>
                  </a:cubicBezTo>
                  <a:cubicBezTo>
                    <a:pt x="3816" y="416"/>
                    <a:pt x="3779" y="428"/>
                    <a:pt x="3743" y="440"/>
                  </a:cubicBezTo>
                  <a:cubicBezTo>
                    <a:pt x="3743" y="440"/>
                    <a:pt x="3632" y="501"/>
                    <a:pt x="3523" y="538"/>
                  </a:cubicBezTo>
                  <a:cubicBezTo>
                    <a:pt x="3559" y="489"/>
                    <a:pt x="3572" y="416"/>
                    <a:pt x="3572" y="330"/>
                  </a:cubicBezTo>
                  <a:cubicBezTo>
                    <a:pt x="3572" y="147"/>
                    <a:pt x="3486" y="0"/>
                    <a:pt x="3363" y="0"/>
                  </a:cubicBezTo>
                  <a:close/>
                </a:path>
              </a:pathLst>
            </a:custGeom>
            <a:solidFill>
              <a:srgbClr val="56568A">
                <a:alpha val="56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7823400" y="-666655"/>
              <a:ext cx="13500" cy="2766900"/>
            </a:xfrm>
            <a:prstGeom prst="rect">
              <a:avLst/>
            </a:prstGeom>
            <a:solidFill>
              <a:srgbClr val="56568A">
                <a:alpha val="56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" name="Google Shape;398;p36"/>
          <p:cNvGrpSpPr/>
          <p:nvPr/>
        </p:nvGrpSpPr>
        <p:grpSpPr>
          <a:xfrm>
            <a:off x="-70016" y="270928"/>
            <a:ext cx="1889166" cy="2160230"/>
            <a:chOff x="4575846" y="1862999"/>
            <a:chExt cx="449502" cy="514010"/>
          </a:xfrm>
        </p:grpSpPr>
        <p:sp>
          <p:nvSpPr>
            <p:cNvPr id="399" name="Google Shape;399;p36"/>
            <p:cNvSpPr/>
            <p:nvPr/>
          </p:nvSpPr>
          <p:spPr>
            <a:xfrm>
              <a:off x="4641328" y="1862999"/>
              <a:ext cx="263699" cy="514009"/>
            </a:xfrm>
            <a:custGeom>
              <a:avLst/>
              <a:gdLst/>
              <a:ahLst/>
              <a:cxnLst/>
              <a:rect l="l" t="t" r="r" b="b"/>
              <a:pathLst>
                <a:path w="7583" h="14781" extrusionOk="0">
                  <a:moveTo>
                    <a:pt x="6371" y="0"/>
                  </a:moveTo>
                  <a:cubicBezTo>
                    <a:pt x="6169" y="0"/>
                    <a:pt x="5955" y="28"/>
                    <a:pt x="5748" y="107"/>
                  </a:cubicBezTo>
                  <a:cubicBezTo>
                    <a:pt x="5332" y="265"/>
                    <a:pt x="5051" y="571"/>
                    <a:pt x="4868" y="901"/>
                  </a:cubicBezTo>
                  <a:cubicBezTo>
                    <a:pt x="4733" y="1170"/>
                    <a:pt x="4659" y="1452"/>
                    <a:pt x="4635" y="1708"/>
                  </a:cubicBezTo>
                  <a:cubicBezTo>
                    <a:pt x="4623" y="1819"/>
                    <a:pt x="4623" y="1953"/>
                    <a:pt x="4610" y="2075"/>
                  </a:cubicBezTo>
                  <a:cubicBezTo>
                    <a:pt x="4574" y="2552"/>
                    <a:pt x="4501" y="3042"/>
                    <a:pt x="4072" y="3237"/>
                  </a:cubicBezTo>
                  <a:cubicBezTo>
                    <a:pt x="4072" y="3237"/>
                    <a:pt x="2936" y="3934"/>
                    <a:pt x="2520" y="4974"/>
                  </a:cubicBezTo>
                  <a:cubicBezTo>
                    <a:pt x="2520" y="4974"/>
                    <a:pt x="979" y="6832"/>
                    <a:pt x="648" y="7871"/>
                  </a:cubicBezTo>
                  <a:cubicBezTo>
                    <a:pt x="648" y="7871"/>
                    <a:pt x="99" y="8360"/>
                    <a:pt x="1" y="8752"/>
                  </a:cubicBezTo>
                  <a:lnTo>
                    <a:pt x="1052" y="7920"/>
                  </a:lnTo>
                  <a:lnTo>
                    <a:pt x="1052" y="7920"/>
                  </a:lnTo>
                  <a:cubicBezTo>
                    <a:pt x="1052" y="7920"/>
                    <a:pt x="465" y="8764"/>
                    <a:pt x="392" y="9107"/>
                  </a:cubicBezTo>
                  <a:cubicBezTo>
                    <a:pt x="392" y="9107"/>
                    <a:pt x="1028" y="8520"/>
                    <a:pt x="1407" y="8177"/>
                  </a:cubicBezTo>
                  <a:cubicBezTo>
                    <a:pt x="1493" y="8104"/>
                    <a:pt x="1566" y="8031"/>
                    <a:pt x="1615" y="7994"/>
                  </a:cubicBezTo>
                  <a:lnTo>
                    <a:pt x="1615" y="7994"/>
                  </a:lnTo>
                  <a:cubicBezTo>
                    <a:pt x="1615" y="7994"/>
                    <a:pt x="1529" y="8336"/>
                    <a:pt x="1504" y="8727"/>
                  </a:cubicBezTo>
                  <a:cubicBezTo>
                    <a:pt x="1504" y="8911"/>
                    <a:pt x="1504" y="9107"/>
                    <a:pt x="1542" y="9265"/>
                  </a:cubicBezTo>
                  <a:cubicBezTo>
                    <a:pt x="1542" y="9265"/>
                    <a:pt x="392" y="13619"/>
                    <a:pt x="648" y="14781"/>
                  </a:cubicBezTo>
                  <a:lnTo>
                    <a:pt x="820" y="14536"/>
                  </a:lnTo>
                  <a:lnTo>
                    <a:pt x="820" y="14781"/>
                  </a:lnTo>
                  <a:cubicBezTo>
                    <a:pt x="820" y="14781"/>
                    <a:pt x="1101" y="13754"/>
                    <a:pt x="1235" y="12983"/>
                  </a:cubicBezTo>
                  <a:cubicBezTo>
                    <a:pt x="1321" y="12482"/>
                    <a:pt x="1590" y="11357"/>
                    <a:pt x="1773" y="10610"/>
                  </a:cubicBezTo>
                  <a:cubicBezTo>
                    <a:pt x="1871" y="10195"/>
                    <a:pt x="1945" y="9901"/>
                    <a:pt x="1945" y="9901"/>
                  </a:cubicBezTo>
                  <a:cubicBezTo>
                    <a:pt x="1945" y="9901"/>
                    <a:pt x="2764" y="8825"/>
                    <a:pt x="2923" y="8360"/>
                  </a:cubicBezTo>
                  <a:cubicBezTo>
                    <a:pt x="2923" y="8360"/>
                    <a:pt x="3143" y="8263"/>
                    <a:pt x="3254" y="8091"/>
                  </a:cubicBezTo>
                  <a:cubicBezTo>
                    <a:pt x="3333" y="8125"/>
                    <a:pt x="3416" y="8141"/>
                    <a:pt x="3497" y="8141"/>
                  </a:cubicBezTo>
                  <a:cubicBezTo>
                    <a:pt x="3653" y="8141"/>
                    <a:pt x="3805" y="8082"/>
                    <a:pt x="3926" y="7969"/>
                  </a:cubicBezTo>
                  <a:lnTo>
                    <a:pt x="4023" y="7860"/>
                  </a:lnTo>
                  <a:cubicBezTo>
                    <a:pt x="4023" y="7860"/>
                    <a:pt x="6066" y="7199"/>
                    <a:pt x="6543" y="4925"/>
                  </a:cubicBezTo>
                  <a:cubicBezTo>
                    <a:pt x="6543" y="4925"/>
                    <a:pt x="6922" y="4080"/>
                    <a:pt x="6922" y="3493"/>
                  </a:cubicBezTo>
                  <a:cubicBezTo>
                    <a:pt x="6922" y="2895"/>
                    <a:pt x="6665" y="2173"/>
                    <a:pt x="6726" y="1879"/>
                  </a:cubicBezTo>
                  <a:cubicBezTo>
                    <a:pt x="6787" y="1599"/>
                    <a:pt x="7118" y="1158"/>
                    <a:pt x="7118" y="1158"/>
                  </a:cubicBezTo>
                  <a:cubicBezTo>
                    <a:pt x="7118" y="1158"/>
                    <a:pt x="6995" y="767"/>
                    <a:pt x="7129" y="559"/>
                  </a:cubicBezTo>
                  <a:cubicBezTo>
                    <a:pt x="7264" y="363"/>
                    <a:pt x="7582" y="278"/>
                    <a:pt x="7582" y="278"/>
                  </a:cubicBezTo>
                  <a:lnTo>
                    <a:pt x="7338" y="192"/>
                  </a:lnTo>
                  <a:cubicBezTo>
                    <a:pt x="7338" y="192"/>
                    <a:pt x="6897" y="0"/>
                    <a:pt x="63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6"/>
            <p:cNvSpPr/>
            <p:nvPr/>
          </p:nvSpPr>
          <p:spPr>
            <a:xfrm>
              <a:off x="4702984" y="2034231"/>
              <a:ext cx="165877" cy="197765"/>
            </a:xfrm>
            <a:custGeom>
              <a:avLst/>
              <a:gdLst/>
              <a:ahLst/>
              <a:cxnLst/>
              <a:rect l="l" t="t" r="r" b="b"/>
              <a:pathLst>
                <a:path w="4770" h="5687" extrusionOk="0">
                  <a:moveTo>
                    <a:pt x="4770" y="1"/>
                  </a:moveTo>
                  <a:lnTo>
                    <a:pt x="4770" y="1"/>
                  </a:lnTo>
                  <a:cubicBezTo>
                    <a:pt x="4293" y="1455"/>
                    <a:pt x="2826" y="2373"/>
                    <a:pt x="2361" y="2629"/>
                  </a:cubicBezTo>
                  <a:cubicBezTo>
                    <a:pt x="2348" y="2642"/>
                    <a:pt x="2337" y="2654"/>
                    <a:pt x="2312" y="2654"/>
                  </a:cubicBezTo>
                  <a:cubicBezTo>
                    <a:pt x="2250" y="2691"/>
                    <a:pt x="2214" y="2703"/>
                    <a:pt x="2214" y="2703"/>
                  </a:cubicBezTo>
                  <a:cubicBezTo>
                    <a:pt x="2214" y="2703"/>
                    <a:pt x="2190" y="2752"/>
                    <a:pt x="2153" y="2813"/>
                  </a:cubicBezTo>
                  <a:cubicBezTo>
                    <a:pt x="2128" y="2838"/>
                    <a:pt x="2104" y="2874"/>
                    <a:pt x="2068" y="2911"/>
                  </a:cubicBezTo>
                  <a:cubicBezTo>
                    <a:pt x="2006" y="2960"/>
                    <a:pt x="1945" y="2996"/>
                    <a:pt x="1859" y="3009"/>
                  </a:cubicBezTo>
                  <a:cubicBezTo>
                    <a:pt x="1845" y="3011"/>
                    <a:pt x="1830" y="3012"/>
                    <a:pt x="1816" y="3012"/>
                  </a:cubicBezTo>
                  <a:cubicBezTo>
                    <a:pt x="1617" y="3012"/>
                    <a:pt x="1468" y="2789"/>
                    <a:pt x="1468" y="2789"/>
                  </a:cubicBezTo>
                  <a:cubicBezTo>
                    <a:pt x="1321" y="3058"/>
                    <a:pt x="1089" y="3167"/>
                    <a:pt x="1089" y="3167"/>
                  </a:cubicBezTo>
                  <a:lnTo>
                    <a:pt x="514" y="3987"/>
                  </a:lnTo>
                  <a:cubicBezTo>
                    <a:pt x="551" y="3645"/>
                    <a:pt x="221" y="3327"/>
                    <a:pt x="221" y="3327"/>
                  </a:cubicBezTo>
                  <a:cubicBezTo>
                    <a:pt x="221" y="4244"/>
                    <a:pt x="13" y="5626"/>
                    <a:pt x="0" y="5686"/>
                  </a:cubicBezTo>
                  <a:cubicBezTo>
                    <a:pt x="98" y="5271"/>
                    <a:pt x="172" y="4977"/>
                    <a:pt x="172" y="4977"/>
                  </a:cubicBezTo>
                  <a:cubicBezTo>
                    <a:pt x="172" y="4977"/>
                    <a:pt x="991" y="3901"/>
                    <a:pt x="1150" y="3436"/>
                  </a:cubicBezTo>
                  <a:cubicBezTo>
                    <a:pt x="1150" y="3436"/>
                    <a:pt x="1187" y="3425"/>
                    <a:pt x="1223" y="3400"/>
                  </a:cubicBezTo>
                  <a:cubicBezTo>
                    <a:pt x="1138" y="3363"/>
                    <a:pt x="1077" y="3351"/>
                    <a:pt x="1077" y="3351"/>
                  </a:cubicBezTo>
                  <a:cubicBezTo>
                    <a:pt x="1077" y="3351"/>
                    <a:pt x="1297" y="3241"/>
                    <a:pt x="1394" y="3082"/>
                  </a:cubicBezTo>
                  <a:cubicBezTo>
                    <a:pt x="1394" y="3082"/>
                    <a:pt x="1584" y="3163"/>
                    <a:pt x="1746" y="3163"/>
                  </a:cubicBezTo>
                  <a:cubicBezTo>
                    <a:pt x="1773" y="3163"/>
                    <a:pt x="1799" y="3161"/>
                    <a:pt x="1823" y="3156"/>
                  </a:cubicBezTo>
                  <a:lnTo>
                    <a:pt x="1908" y="3192"/>
                  </a:lnTo>
                  <a:cubicBezTo>
                    <a:pt x="1994" y="3156"/>
                    <a:pt x="2079" y="3107"/>
                    <a:pt x="2153" y="3045"/>
                  </a:cubicBezTo>
                  <a:lnTo>
                    <a:pt x="2226" y="2960"/>
                  </a:lnTo>
                  <a:lnTo>
                    <a:pt x="2250" y="2936"/>
                  </a:lnTo>
                  <a:cubicBezTo>
                    <a:pt x="2250" y="2936"/>
                    <a:pt x="2471" y="2862"/>
                    <a:pt x="2777" y="2703"/>
                  </a:cubicBezTo>
                  <a:cubicBezTo>
                    <a:pt x="3413" y="2336"/>
                    <a:pt x="4452" y="1541"/>
                    <a:pt x="4770" y="1"/>
                  </a:cubicBezTo>
                  <a:close/>
                </a:path>
              </a:pathLst>
            </a:custGeom>
            <a:solidFill>
              <a:srgbClr val="E494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6"/>
            <p:cNvSpPr/>
            <p:nvPr/>
          </p:nvSpPr>
          <p:spPr>
            <a:xfrm>
              <a:off x="4690221" y="1972992"/>
              <a:ext cx="167581" cy="193523"/>
            </a:xfrm>
            <a:custGeom>
              <a:avLst/>
              <a:gdLst/>
              <a:ahLst/>
              <a:cxnLst/>
              <a:rect l="l" t="t" r="r" b="b"/>
              <a:pathLst>
                <a:path w="4819" h="5565" extrusionOk="0">
                  <a:moveTo>
                    <a:pt x="4036" y="1"/>
                  </a:moveTo>
                  <a:lnTo>
                    <a:pt x="4036" y="1"/>
                  </a:lnTo>
                  <a:cubicBezTo>
                    <a:pt x="4329" y="2153"/>
                    <a:pt x="172" y="4550"/>
                    <a:pt x="172" y="4550"/>
                  </a:cubicBezTo>
                  <a:cubicBezTo>
                    <a:pt x="172" y="4550"/>
                    <a:pt x="87" y="4757"/>
                    <a:pt x="1" y="5014"/>
                  </a:cubicBezTo>
                  <a:cubicBezTo>
                    <a:pt x="87" y="4941"/>
                    <a:pt x="160" y="4868"/>
                    <a:pt x="209" y="4831"/>
                  </a:cubicBezTo>
                  <a:lnTo>
                    <a:pt x="209" y="4831"/>
                  </a:lnTo>
                  <a:cubicBezTo>
                    <a:pt x="209" y="4831"/>
                    <a:pt x="123" y="5173"/>
                    <a:pt x="98" y="5564"/>
                  </a:cubicBezTo>
                  <a:cubicBezTo>
                    <a:pt x="576" y="4892"/>
                    <a:pt x="1114" y="4341"/>
                    <a:pt x="1945" y="4023"/>
                  </a:cubicBezTo>
                  <a:cubicBezTo>
                    <a:pt x="2899" y="3669"/>
                    <a:pt x="4220" y="2324"/>
                    <a:pt x="4513" y="1309"/>
                  </a:cubicBezTo>
                  <a:cubicBezTo>
                    <a:pt x="4819" y="306"/>
                    <a:pt x="4036" y="1"/>
                    <a:pt x="40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6"/>
            <p:cNvSpPr/>
            <p:nvPr/>
          </p:nvSpPr>
          <p:spPr>
            <a:xfrm>
              <a:off x="4801641" y="1894088"/>
              <a:ext cx="64264" cy="84886"/>
            </a:xfrm>
            <a:custGeom>
              <a:avLst/>
              <a:gdLst/>
              <a:ahLst/>
              <a:cxnLst/>
              <a:rect l="l" t="t" r="r" b="b"/>
              <a:pathLst>
                <a:path w="1848" h="2441" extrusionOk="0">
                  <a:moveTo>
                    <a:pt x="313" y="1"/>
                  </a:moveTo>
                  <a:cubicBezTo>
                    <a:pt x="294" y="1"/>
                    <a:pt x="276" y="3"/>
                    <a:pt x="258" y="7"/>
                  </a:cubicBezTo>
                  <a:cubicBezTo>
                    <a:pt x="123" y="276"/>
                    <a:pt x="49" y="558"/>
                    <a:pt x="25" y="814"/>
                  </a:cubicBezTo>
                  <a:cubicBezTo>
                    <a:pt x="13" y="925"/>
                    <a:pt x="13" y="1059"/>
                    <a:pt x="0" y="1181"/>
                  </a:cubicBezTo>
                  <a:cubicBezTo>
                    <a:pt x="74" y="1438"/>
                    <a:pt x="307" y="1670"/>
                    <a:pt x="563" y="1743"/>
                  </a:cubicBezTo>
                  <a:cubicBezTo>
                    <a:pt x="1125" y="1915"/>
                    <a:pt x="1615" y="1988"/>
                    <a:pt x="1701" y="2441"/>
                  </a:cubicBezTo>
                  <a:cubicBezTo>
                    <a:pt x="1701" y="2441"/>
                    <a:pt x="1847" y="1841"/>
                    <a:pt x="1615" y="1499"/>
                  </a:cubicBezTo>
                  <a:cubicBezTo>
                    <a:pt x="1439" y="1253"/>
                    <a:pt x="777" y="1"/>
                    <a:pt x="3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6"/>
            <p:cNvSpPr/>
            <p:nvPr/>
          </p:nvSpPr>
          <p:spPr>
            <a:xfrm>
              <a:off x="4641328" y="1968645"/>
              <a:ext cx="202460" cy="211049"/>
            </a:xfrm>
            <a:custGeom>
              <a:avLst/>
              <a:gdLst/>
              <a:ahLst/>
              <a:cxnLst/>
              <a:rect l="l" t="t" r="r" b="b"/>
              <a:pathLst>
                <a:path w="5822" h="6069" extrusionOk="0">
                  <a:moveTo>
                    <a:pt x="4872" y="1"/>
                  </a:moveTo>
                  <a:cubicBezTo>
                    <a:pt x="4543" y="1"/>
                    <a:pt x="4256" y="89"/>
                    <a:pt x="4256" y="89"/>
                  </a:cubicBezTo>
                  <a:lnTo>
                    <a:pt x="4072" y="199"/>
                  </a:lnTo>
                  <a:cubicBezTo>
                    <a:pt x="4072" y="199"/>
                    <a:pt x="2936" y="896"/>
                    <a:pt x="2520" y="1936"/>
                  </a:cubicBezTo>
                  <a:cubicBezTo>
                    <a:pt x="2520" y="1936"/>
                    <a:pt x="979" y="3794"/>
                    <a:pt x="648" y="4833"/>
                  </a:cubicBezTo>
                  <a:cubicBezTo>
                    <a:pt x="648" y="4833"/>
                    <a:pt x="99" y="5322"/>
                    <a:pt x="1" y="5714"/>
                  </a:cubicBezTo>
                  <a:lnTo>
                    <a:pt x="1052" y="4882"/>
                  </a:lnTo>
                  <a:lnTo>
                    <a:pt x="1052" y="4882"/>
                  </a:lnTo>
                  <a:cubicBezTo>
                    <a:pt x="1052" y="4882"/>
                    <a:pt x="465" y="5726"/>
                    <a:pt x="392" y="6069"/>
                  </a:cubicBezTo>
                  <a:cubicBezTo>
                    <a:pt x="392" y="6069"/>
                    <a:pt x="1370" y="5176"/>
                    <a:pt x="1615" y="4956"/>
                  </a:cubicBezTo>
                  <a:cubicBezTo>
                    <a:pt x="1615" y="4956"/>
                    <a:pt x="2140" y="4418"/>
                    <a:pt x="2727" y="4026"/>
                  </a:cubicBezTo>
                  <a:cubicBezTo>
                    <a:pt x="3327" y="3648"/>
                    <a:pt x="5662" y="2388"/>
                    <a:pt x="5809" y="1031"/>
                  </a:cubicBezTo>
                  <a:cubicBezTo>
                    <a:pt x="5822" y="945"/>
                    <a:pt x="5822" y="860"/>
                    <a:pt x="5822" y="786"/>
                  </a:cubicBezTo>
                  <a:cubicBezTo>
                    <a:pt x="5797" y="444"/>
                    <a:pt x="5650" y="235"/>
                    <a:pt x="5442" y="126"/>
                  </a:cubicBezTo>
                  <a:cubicBezTo>
                    <a:pt x="5271" y="31"/>
                    <a:pt x="5064" y="1"/>
                    <a:pt x="4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6"/>
            <p:cNvSpPr/>
            <p:nvPr/>
          </p:nvSpPr>
          <p:spPr>
            <a:xfrm>
              <a:off x="4801224" y="1862999"/>
              <a:ext cx="103803" cy="158504"/>
            </a:xfrm>
            <a:custGeom>
              <a:avLst/>
              <a:gdLst/>
              <a:ahLst/>
              <a:cxnLst/>
              <a:rect l="l" t="t" r="r" b="b"/>
              <a:pathLst>
                <a:path w="2985" h="4558" extrusionOk="0">
                  <a:moveTo>
                    <a:pt x="1773" y="0"/>
                  </a:moveTo>
                  <a:cubicBezTo>
                    <a:pt x="1571" y="0"/>
                    <a:pt x="1357" y="28"/>
                    <a:pt x="1150" y="107"/>
                  </a:cubicBezTo>
                  <a:cubicBezTo>
                    <a:pt x="673" y="290"/>
                    <a:pt x="368" y="669"/>
                    <a:pt x="196" y="1060"/>
                  </a:cubicBezTo>
                  <a:cubicBezTo>
                    <a:pt x="184" y="1085"/>
                    <a:pt x="1" y="1868"/>
                    <a:pt x="502" y="2197"/>
                  </a:cubicBezTo>
                  <a:cubicBezTo>
                    <a:pt x="1015" y="2540"/>
                    <a:pt x="1639" y="2613"/>
                    <a:pt x="1749" y="3042"/>
                  </a:cubicBezTo>
                  <a:cubicBezTo>
                    <a:pt x="1749" y="3042"/>
                    <a:pt x="1822" y="2931"/>
                    <a:pt x="1835" y="2821"/>
                  </a:cubicBezTo>
                  <a:cubicBezTo>
                    <a:pt x="1835" y="2821"/>
                    <a:pt x="2238" y="3775"/>
                    <a:pt x="2091" y="4558"/>
                  </a:cubicBezTo>
                  <a:cubicBezTo>
                    <a:pt x="2202" y="4252"/>
                    <a:pt x="2324" y="3836"/>
                    <a:pt x="2324" y="3493"/>
                  </a:cubicBezTo>
                  <a:cubicBezTo>
                    <a:pt x="2324" y="2895"/>
                    <a:pt x="2067" y="2173"/>
                    <a:pt x="2128" y="1879"/>
                  </a:cubicBezTo>
                  <a:cubicBezTo>
                    <a:pt x="2189" y="1599"/>
                    <a:pt x="2520" y="1158"/>
                    <a:pt x="2520" y="1158"/>
                  </a:cubicBezTo>
                  <a:cubicBezTo>
                    <a:pt x="2520" y="1158"/>
                    <a:pt x="2397" y="767"/>
                    <a:pt x="2531" y="559"/>
                  </a:cubicBezTo>
                  <a:cubicBezTo>
                    <a:pt x="2666" y="363"/>
                    <a:pt x="2984" y="278"/>
                    <a:pt x="2984" y="278"/>
                  </a:cubicBezTo>
                  <a:lnTo>
                    <a:pt x="2740" y="192"/>
                  </a:lnTo>
                  <a:cubicBezTo>
                    <a:pt x="2740" y="192"/>
                    <a:pt x="2299" y="0"/>
                    <a:pt x="1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6"/>
            <p:cNvSpPr/>
            <p:nvPr/>
          </p:nvSpPr>
          <p:spPr>
            <a:xfrm>
              <a:off x="4860758" y="1874335"/>
              <a:ext cx="17457" cy="17457"/>
            </a:xfrm>
            <a:custGeom>
              <a:avLst/>
              <a:gdLst/>
              <a:ahLst/>
              <a:cxnLst/>
              <a:rect l="l" t="t" r="r" b="b"/>
              <a:pathLst>
                <a:path w="502" h="502" extrusionOk="0">
                  <a:moveTo>
                    <a:pt x="257" y="1"/>
                  </a:moveTo>
                  <a:cubicBezTo>
                    <a:pt x="110" y="1"/>
                    <a:pt x="1" y="110"/>
                    <a:pt x="1" y="257"/>
                  </a:cubicBezTo>
                  <a:cubicBezTo>
                    <a:pt x="1" y="392"/>
                    <a:pt x="110" y="502"/>
                    <a:pt x="257" y="502"/>
                  </a:cubicBezTo>
                  <a:cubicBezTo>
                    <a:pt x="392" y="502"/>
                    <a:pt x="502" y="392"/>
                    <a:pt x="502" y="257"/>
                  </a:cubicBezTo>
                  <a:cubicBezTo>
                    <a:pt x="502" y="110"/>
                    <a:pt x="392" y="1"/>
                    <a:pt x="257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6"/>
            <p:cNvSpPr/>
            <p:nvPr/>
          </p:nvSpPr>
          <p:spPr>
            <a:xfrm>
              <a:off x="4862462" y="1876039"/>
              <a:ext cx="14049" cy="14049"/>
            </a:xfrm>
            <a:custGeom>
              <a:avLst/>
              <a:gdLst/>
              <a:ahLst/>
              <a:cxnLst/>
              <a:rect l="l" t="t" r="r" b="b"/>
              <a:pathLst>
                <a:path w="404" h="404" extrusionOk="0">
                  <a:moveTo>
                    <a:pt x="208" y="1"/>
                  </a:moveTo>
                  <a:cubicBezTo>
                    <a:pt x="98" y="1"/>
                    <a:pt x="1" y="99"/>
                    <a:pt x="1" y="208"/>
                  </a:cubicBezTo>
                  <a:cubicBezTo>
                    <a:pt x="1" y="319"/>
                    <a:pt x="98" y="404"/>
                    <a:pt x="208" y="404"/>
                  </a:cubicBezTo>
                  <a:cubicBezTo>
                    <a:pt x="319" y="404"/>
                    <a:pt x="404" y="319"/>
                    <a:pt x="404" y="208"/>
                  </a:cubicBezTo>
                  <a:cubicBezTo>
                    <a:pt x="404" y="99"/>
                    <a:pt x="319" y="1"/>
                    <a:pt x="208" y="1"/>
                  </a:cubicBezTo>
                  <a:close/>
                </a:path>
              </a:pathLst>
            </a:custGeom>
            <a:solidFill>
              <a:srgbClr val="EBE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6"/>
            <p:cNvSpPr/>
            <p:nvPr/>
          </p:nvSpPr>
          <p:spPr>
            <a:xfrm>
              <a:off x="4865418" y="1878995"/>
              <a:ext cx="8137" cy="8137"/>
            </a:xfrm>
            <a:custGeom>
              <a:avLst/>
              <a:gdLst/>
              <a:ahLst/>
              <a:cxnLst/>
              <a:rect l="l" t="t" r="r" b="b"/>
              <a:pathLst>
                <a:path w="234" h="234" extrusionOk="0">
                  <a:moveTo>
                    <a:pt x="123" y="1"/>
                  </a:moveTo>
                  <a:cubicBezTo>
                    <a:pt x="62" y="1"/>
                    <a:pt x="1" y="50"/>
                    <a:pt x="1" y="123"/>
                  </a:cubicBezTo>
                  <a:cubicBezTo>
                    <a:pt x="1" y="185"/>
                    <a:pt x="62" y="234"/>
                    <a:pt x="123" y="234"/>
                  </a:cubicBezTo>
                  <a:cubicBezTo>
                    <a:pt x="185" y="234"/>
                    <a:pt x="234" y="185"/>
                    <a:pt x="234" y="123"/>
                  </a:cubicBezTo>
                  <a:cubicBezTo>
                    <a:pt x="234" y="50"/>
                    <a:pt x="185" y="1"/>
                    <a:pt x="123" y="1"/>
                  </a:cubicBezTo>
                  <a:close/>
                </a:path>
              </a:pathLst>
            </a:custGeom>
            <a:solidFill>
              <a:srgbClr val="404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6"/>
            <p:cNvSpPr/>
            <p:nvPr/>
          </p:nvSpPr>
          <p:spPr>
            <a:xfrm>
              <a:off x="4864166" y="1881986"/>
              <a:ext cx="4695" cy="2608"/>
            </a:xfrm>
            <a:custGeom>
              <a:avLst/>
              <a:gdLst/>
              <a:ahLst/>
              <a:cxnLst/>
              <a:rect l="l" t="t" r="r" b="b"/>
              <a:pathLst>
                <a:path w="135" h="75" extrusionOk="0">
                  <a:moveTo>
                    <a:pt x="61" y="1"/>
                  </a:moveTo>
                  <a:cubicBezTo>
                    <a:pt x="25" y="1"/>
                    <a:pt x="0" y="13"/>
                    <a:pt x="0" y="37"/>
                  </a:cubicBezTo>
                  <a:cubicBezTo>
                    <a:pt x="0" y="50"/>
                    <a:pt x="25" y="74"/>
                    <a:pt x="61" y="74"/>
                  </a:cubicBezTo>
                  <a:cubicBezTo>
                    <a:pt x="110" y="74"/>
                    <a:pt x="135" y="50"/>
                    <a:pt x="135" y="37"/>
                  </a:cubicBezTo>
                  <a:cubicBezTo>
                    <a:pt x="135" y="13"/>
                    <a:pt x="110" y="1"/>
                    <a:pt x="61" y="1"/>
                  </a:cubicBezTo>
                  <a:close/>
                </a:path>
              </a:pathLst>
            </a:custGeom>
            <a:solidFill>
              <a:srgbClr val="EBE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6"/>
            <p:cNvSpPr/>
            <p:nvPr/>
          </p:nvSpPr>
          <p:spPr>
            <a:xfrm>
              <a:off x="4654959" y="2149893"/>
              <a:ext cx="60821" cy="227116"/>
            </a:xfrm>
            <a:custGeom>
              <a:avLst/>
              <a:gdLst/>
              <a:ahLst/>
              <a:cxnLst/>
              <a:rect l="l" t="t" r="r" b="b"/>
              <a:pathLst>
                <a:path w="1749" h="6531" extrusionOk="0">
                  <a:moveTo>
                    <a:pt x="1602" y="1"/>
                  </a:moveTo>
                  <a:cubicBezTo>
                    <a:pt x="1602" y="1"/>
                    <a:pt x="1528" y="477"/>
                    <a:pt x="1345" y="648"/>
                  </a:cubicBezTo>
                  <a:cubicBezTo>
                    <a:pt x="1150" y="820"/>
                    <a:pt x="1150" y="1015"/>
                    <a:pt x="1150" y="1015"/>
                  </a:cubicBezTo>
                  <a:cubicBezTo>
                    <a:pt x="1137" y="1077"/>
                    <a:pt x="0" y="5381"/>
                    <a:pt x="256" y="6531"/>
                  </a:cubicBezTo>
                  <a:lnTo>
                    <a:pt x="428" y="6286"/>
                  </a:lnTo>
                  <a:lnTo>
                    <a:pt x="428" y="6531"/>
                  </a:lnTo>
                  <a:cubicBezTo>
                    <a:pt x="428" y="6531"/>
                    <a:pt x="709" y="5504"/>
                    <a:pt x="843" y="4733"/>
                  </a:cubicBezTo>
                  <a:cubicBezTo>
                    <a:pt x="966" y="4036"/>
                    <a:pt x="1443" y="2080"/>
                    <a:pt x="1541" y="1713"/>
                  </a:cubicBezTo>
                  <a:lnTo>
                    <a:pt x="1541" y="1700"/>
                  </a:lnTo>
                  <a:cubicBezTo>
                    <a:pt x="1541" y="1676"/>
                    <a:pt x="1565" y="1566"/>
                    <a:pt x="1650" y="1015"/>
                  </a:cubicBezTo>
                  <a:cubicBezTo>
                    <a:pt x="1748" y="392"/>
                    <a:pt x="1602" y="1"/>
                    <a:pt x="16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4884997" y="1872179"/>
              <a:ext cx="65099" cy="31124"/>
            </a:xfrm>
            <a:custGeom>
              <a:avLst/>
              <a:gdLst/>
              <a:ahLst/>
              <a:cxnLst/>
              <a:rect l="l" t="t" r="r" b="b"/>
              <a:pathLst>
                <a:path w="1872" h="895" extrusionOk="0">
                  <a:moveTo>
                    <a:pt x="874" y="1"/>
                  </a:moveTo>
                  <a:cubicBezTo>
                    <a:pt x="696" y="1"/>
                    <a:pt x="575" y="14"/>
                    <a:pt x="575" y="14"/>
                  </a:cubicBezTo>
                  <a:cubicBezTo>
                    <a:pt x="575" y="14"/>
                    <a:pt x="184" y="123"/>
                    <a:pt x="98" y="356"/>
                  </a:cubicBezTo>
                  <a:cubicBezTo>
                    <a:pt x="0" y="601"/>
                    <a:pt x="111" y="894"/>
                    <a:pt x="111" y="894"/>
                  </a:cubicBezTo>
                  <a:cubicBezTo>
                    <a:pt x="722" y="479"/>
                    <a:pt x="1872" y="197"/>
                    <a:pt x="1872" y="197"/>
                  </a:cubicBezTo>
                  <a:cubicBezTo>
                    <a:pt x="1566" y="33"/>
                    <a:pt x="1151" y="1"/>
                    <a:pt x="874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4887118" y="1878717"/>
              <a:ext cx="62978" cy="24586"/>
            </a:xfrm>
            <a:custGeom>
              <a:avLst/>
              <a:gdLst/>
              <a:ahLst/>
              <a:cxnLst/>
              <a:rect l="l" t="t" r="r" b="b"/>
              <a:pathLst>
                <a:path w="1811" h="707" extrusionOk="0">
                  <a:moveTo>
                    <a:pt x="1636" y="0"/>
                  </a:moveTo>
                  <a:cubicBezTo>
                    <a:pt x="833" y="0"/>
                    <a:pt x="24" y="511"/>
                    <a:pt x="1" y="522"/>
                  </a:cubicBezTo>
                  <a:cubicBezTo>
                    <a:pt x="25" y="633"/>
                    <a:pt x="50" y="706"/>
                    <a:pt x="50" y="706"/>
                  </a:cubicBezTo>
                  <a:cubicBezTo>
                    <a:pt x="661" y="291"/>
                    <a:pt x="1811" y="9"/>
                    <a:pt x="1811" y="9"/>
                  </a:cubicBezTo>
                  <a:cubicBezTo>
                    <a:pt x="1753" y="3"/>
                    <a:pt x="1695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4812282" y="1872214"/>
              <a:ext cx="28098" cy="41695"/>
            </a:xfrm>
            <a:custGeom>
              <a:avLst/>
              <a:gdLst/>
              <a:ahLst/>
              <a:cxnLst/>
              <a:rect l="l" t="t" r="r" b="b"/>
              <a:pathLst>
                <a:path w="808" h="1199" extrusionOk="0">
                  <a:moveTo>
                    <a:pt x="808" y="0"/>
                  </a:moveTo>
                  <a:cubicBezTo>
                    <a:pt x="807" y="0"/>
                    <a:pt x="1" y="318"/>
                    <a:pt x="25" y="1199"/>
                  </a:cubicBezTo>
                  <a:cubicBezTo>
                    <a:pt x="25" y="1199"/>
                    <a:pt x="196" y="624"/>
                    <a:pt x="490" y="465"/>
                  </a:cubicBezTo>
                  <a:lnTo>
                    <a:pt x="490" y="465"/>
                  </a:lnTo>
                  <a:cubicBezTo>
                    <a:pt x="490" y="465"/>
                    <a:pt x="416" y="478"/>
                    <a:pt x="330" y="514"/>
                  </a:cubicBezTo>
                  <a:cubicBezTo>
                    <a:pt x="330" y="514"/>
                    <a:pt x="477" y="209"/>
                    <a:pt x="8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6"/>
            <p:cNvSpPr/>
            <p:nvPr/>
          </p:nvSpPr>
          <p:spPr>
            <a:xfrm>
              <a:off x="4753999" y="1972992"/>
              <a:ext cx="89789" cy="58318"/>
            </a:xfrm>
            <a:custGeom>
              <a:avLst/>
              <a:gdLst/>
              <a:ahLst/>
              <a:cxnLst/>
              <a:rect l="l" t="t" r="r" b="b"/>
              <a:pathLst>
                <a:path w="2582" h="1677" extrusionOk="0">
                  <a:moveTo>
                    <a:pt x="2202" y="1"/>
                  </a:moveTo>
                  <a:cubicBezTo>
                    <a:pt x="2202" y="1"/>
                    <a:pt x="1908" y="208"/>
                    <a:pt x="1639" y="502"/>
                  </a:cubicBezTo>
                  <a:cubicBezTo>
                    <a:pt x="1395" y="759"/>
                    <a:pt x="527" y="1578"/>
                    <a:pt x="1" y="1639"/>
                  </a:cubicBezTo>
                  <a:cubicBezTo>
                    <a:pt x="1" y="1639"/>
                    <a:pt x="126" y="1676"/>
                    <a:pt x="310" y="1676"/>
                  </a:cubicBezTo>
                  <a:cubicBezTo>
                    <a:pt x="493" y="1676"/>
                    <a:pt x="735" y="1639"/>
                    <a:pt x="967" y="1493"/>
                  </a:cubicBezTo>
                  <a:cubicBezTo>
                    <a:pt x="1432" y="1199"/>
                    <a:pt x="1713" y="966"/>
                    <a:pt x="1726" y="955"/>
                  </a:cubicBezTo>
                  <a:lnTo>
                    <a:pt x="1726" y="979"/>
                  </a:lnTo>
                  <a:cubicBezTo>
                    <a:pt x="1713" y="1040"/>
                    <a:pt x="1677" y="1224"/>
                    <a:pt x="1456" y="1431"/>
                  </a:cubicBezTo>
                  <a:cubicBezTo>
                    <a:pt x="1481" y="1419"/>
                    <a:pt x="2288" y="1297"/>
                    <a:pt x="2582" y="661"/>
                  </a:cubicBezTo>
                  <a:cubicBezTo>
                    <a:pt x="2557" y="319"/>
                    <a:pt x="2410" y="110"/>
                    <a:pt x="2202" y="1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6"/>
            <p:cNvSpPr/>
            <p:nvPr/>
          </p:nvSpPr>
          <p:spPr>
            <a:xfrm>
              <a:off x="4804631" y="1990415"/>
              <a:ext cx="20448" cy="32376"/>
            </a:xfrm>
            <a:custGeom>
              <a:avLst/>
              <a:gdLst/>
              <a:ahLst/>
              <a:cxnLst/>
              <a:rect l="l" t="t" r="r" b="b"/>
              <a:pathLst>
                <a:path w="588" h="931" extrusionOk="0">
                  <a:moveTo>
                    <a:pt x="379" y="1"/>
                  </a:moveTo>
                  <a:cubicBezTo>
                    <a:pt x="392" y="185"/>
                    <a:pt x="281" y="441"/>
                    <a:pt x="270" y="454"/>
                  </a:cubicBezTo>
                  <a:lnTo>
                    <a:pt x="270" y="478"/>
                  </a:lnTo>
                  <a:cubicBezTo>
                    <a:pt x="257" y="539"/>
                    <a:pt x="221" y="723"/>
                    <a:pt x="0" y="930"/>
                  </a:cubicBezTo>
                  <a:cubicBezTo>
                    <a:pt x="587" y="686"/>
                    <a:pt x="379" y="1"/>
                    <a:pt x="379" y="1"/>
                  </a:cubicBezTo>
                  <a:close/>
                </a:path>
              </a:pathLst>
            </a:custGeom>
            <a:solidFill>
              <a:srgbClr val="E494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4686813" y="2054262"/>
              <a:ext cx="75253" cy="76957"/>
            </a:xfrm>
            <a:custGeom>
              <a:avLst/>
              <a:gdLst/>
              <a:ahLst/>
              <a:cxnLst/>
              <a:rect l="l" t="t" r="r" b="b"/>
              <a:pathLst>
                <a:path w="2164" h="2213" extrusionOk="0">
                  <a:moveTo>
                    <a:pt x="1461" y="0"/>
                  </a:moveTo>
                  <a:cubicBezTo>
                    <a:pt x="1398" y="0"/>
                    <a:pt x="1337" y="26"/>
                    <a:pt x="1310" y="61"/>
                  </a:cubicBezTo>
                  <a:cubicBezTo>
                    <a:pt x="1310" y="61"/>
                    <a:pt x="625" y="684"/>
                    <a:pt x="539" y="1137"/>
                  </a:cubicBezTo>
                  <a:cubicBezTo>
                    <a:pt x="539" y="1137"/>
                    <a:pt x="808" y="696"/>
                    <a:pt x="955" y="574"/>
                  </a:cubicBezTo>
                  <a:lnTo>
                    <a:pt x="955" y="574"/>
                  </a:lnTo>
                  <a:cubicBezTo>
                    <a:pt x="954" y="574"/>
                    <a:pt x="710" y="1137"/>
                    <a:pt x="478" y="1466"/>
                  </a:cubicBezTo>
                  <a:cubicBezTo>
                    <a:pt x="245" y="1784"/>
                    <a:pt x="25" y="2188"/>
                    <a:pt x="1" y="2213"/>
                  </a:cubicBezTo>
                  <a:cubicBezTo>
                    <a:pt x="25" y="2188"/>
                    <a:pt x="894" y="1308"/>
                    <a:pt x="1383" y="904"/>
                  </a:cubicBezTo>
                  <a:cubicBezTo>
                    <a:pt x="1737" y="623"/>
                    <a:pt x="2019" y="390"/>
                    <a:pt x="2153" y="281"/>
                  </a:cubicBezTo>
                  <a:cubicBezTo>
                    <a:pt x="2164" y="260"/>
                    <a:pt x="2156" y="229"/>
                    <a:pt x="2138" y="229"/>
                  </a:cubicBezTo>
                  <a:cubicBezTo>
                    <a:pt x="2135" y="229"/>
                    <a:pt x="2132" y="230"/>
                    <a:pt x="2128" y="232"/>
                  </a:cubicBezTo>
                  <a:cubicBezTo>
                    <a:pt x="2104" y="236"/>
                    <a:pt x="2078" y="238"/>
                    <a:pt x="2052" y="238"/>
                  </a:cubicBezTo>
                  <a:cubicBezTo>
                    <a:pt x="1999" y="238"/>
                    <a:pt x="1949" y="227"/>
                    <a:pt x="1933" y="195"/>
                  </a:cubicBezTo>
                  <a:cubicBezTo>
                    <a:pt x="1921" y="170"/>
                    <a:pt x="1908" y="158"/>
                    <a:pt x="1897" y="134"/>
                  </a:cubicBezTo>
                  <a:cubicBezTo>
                    <a:pt x="1884" y="121"/>
                    <a:pt x="1859" y="109"/>
                    <a:pt x="1848" y="97"/>
                  </a:cubicBezTo>
                  <a:cubicBezTo>
                    <a:pt x="1822" y="89"/>
                    <a:pt x="1796" y="80"/>
                    <a:pt x="1770" y="80"/>
                  </a:cubicBezTo>
                  <a:cubicBezTo>
                    <a:pt x="1759" y="80"/>
                    <a:pt x="1748" y="81"/>
                    <a:pt x="1737" y="85"/>
                  </a:cubicBezTo>
                  <a:cubicBezTo>
                    <a:pt x="1719" y="89"/>
                    <a:pt x="1702" y="92"/>
                    <a:pt x="1685" y="92"/>
                  </a:cubicBezTo>
                  <a:cubicBezTo>
                    <a:pt x="1654" y="92"/>
                    <a:pt x="1626" y="84"/>
                    <a:pt x="1603" y="61"/>
                  </a:cubicBezTo>
                  <a:cubicBezTo>
                    <a:pt x="1565" y="17"/>
                    <a:pt x="1512" y="0"/>
                    <a:pt x="1461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4686813" y="2057600"/>
              <a:ext cx="75253" cy="73619"/>
            </a:xfrm>
            <a:custGeom>
              <a:avLst/>
              <a:gdLst/>
              <a:ahLst/>
              <a:cxnLst/>
              <a:rect l="l" t="t" r="r" b="b"/>
              <a:pathLst>
                <a:path w="2164" h="2117" extrusionOk="0">
                  <a:moveTo>
                    <a:pt x="1848" y="1"/>
                  </a:moveTo>
                  <a:cubicBezTo>
                    <a:pt x="1713" y="99"/>
                    <a:pt x="1444" y="294"/>
                    <a:pt x="1383" y="417"/>
                  </a:cubicBezTo>
                  <a:cubicBezTo>
                    <a:pt x="1361" y="453"/>
                    <a:pt x="1364" y="467"/>
                    <a:pt x="1384" y="467"/>
                  </a:cubicBezTo>
                  <a:cubicBezTo>
                    <a:pt x="1448" y="467"/>
                    <a:pt x="1691" y="304"/>
                    <a:pt x="1701" y="294"/>
                  </a:cubicBezTo>
                  <a:lnTo>
                    <a:pt x="1701" y="294"/>
                  </a:lnTo>
                  <a:cubicBezTo>
                    <a:pt x="1676" y="319"/>
                    <a:pt x="356" y="1615"/>
                    <a:pt x="1" y="2117"/>
                  </a:cubicBezTo>
                  <a:cubicBezTo>
                    <a:pt x="25" y="2092"/>
                    <a:pt x="894" y="1212"/>
                    <a:pt x="1383" y="808"/>
                  </a:cubicBezTo>
                  <a:cubicBezTo>
                    <a:pt x="1737" y="527"/>
                    <a:pt x="2019" y="294"/>
                    <a:pt x="2153" y="185"/>
                  </a:cubicBezTo>
                  <a:cubicBezTo>
                    <a:pt x="2164" y="164"/>
                    <a:pt x="2156" y="133"/>
                    <a:pt x="2138" y="133"/>
                  </a:cubicBezTo>
                  <a:cubicBezTo>
                    <a:pt x="2135" y="133"/>
                    <a:pt x="2132" y="134"/>
                    <a:pt x="2128" y="136"/>
                  </a:cubicBezTo>
                  <a:cubicBezTo>
                    <a:pt x="2104" y="140"/>
                    <a:pt x="2078" y="142"/>
                    <a:pt x="2052" y="142"/>
                  </a:cubicBezTo>
                  <a:cubicBezTo>
                    <a:pt x="1999" y="142"/>
                    <a:pt x="1949" y="131"/>
                    <a:pt x="1933" y="99"/>
                  </a:cubicBezTo>
                  <a:cubicBezTo>
                    <a:pt x="1921" y="74"/>
                    <a:pt x="1908" y="62"/>
                    <a:pt x="1897" y="38"/>
                  </a:cubicBezTo>
                  <a:cubicBezTo>
                    <a:pt x="1884" y="25"/>
                    <a:pt x="1859" y="13"/>
                    <a:pt x="1848" y="1"/>
                  </a:cubicBezTo>
                  <a:close/>
                </a:path>
              </a:pathLst>
            </a:custGeom>
            <a:solidFill>
              <a:srgbClr val="E494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4582662" y="2166829"/>
              <a:ext cx="442686" cy="97926"/>
            </a:xfrm>
            <a:custGeom>
              <a:avLst/>
              <a:gdLst/>
              <a:ahLst/>
              <a:cxnLst/>
              <a:rect l="l" t="t" r="r" b="b"/>
              <a:pathLst>
                <a:path w="12730" h="2816" extrusionOk="0">
                  <a:moveTo>
                    <a:pt x="9364" y="0"/>
                  </a:moveTo>
                  <a:cubicBezTo>
                    <a:pt x="9025" y="0"/>
                    <a:pt x="8753" y="17"/>
                    <a:pt x="8609" y="64"/>
                  </a:cubicBezTo>
                  <a:cubicBezTo>
                    <a:pt x="7998" y="248"/>
                    <a:pt x="6824" y="308"/>
                    <a:pt x="6322" y="370"/>
                  </a:cubicBezTo>
                  <a:cubicBezTo>
                    <a:pt x="5833" y="443"/>
                    <a:pt x="3889" y="859"/>
                    <a:pt x="3816" y="871"/>
                  </a:cubicBezTo>
                  <a:cubicBezTo>
                    <a:pt x="3729" y="883"/>
                    <a:pt x="2642" y="1152"/>
                    <a:pt x="2213" y="1397"/>
                  </a:cubicBezTo>
                  <a:cubicBezTo>
                    <a:pt x="1786" y="1642"/>
                    <a:pt x="0" y="2424"/>
                    <a:pt x="0" y="2424"/>
                  </a:cubicBezTo>
                  <a:cubicBezTo>
                    <a:pt x="25" y="2558"/>
                    <a:pt x="74" y="2656"/>
                    <a:pt x="123" y="2705"/>
                  </a:cubicBezTo>
                  <a:cubicBezTo>
                    <a:pt x="196" y="2791"/>
                    <a:pt x="281" y="2816"/>
                    <a:pt x="281" y="2816"/>
                  </a:cubicBezTo>
                  <a:cubicBezTo>
                    <a:pt x="281" y="2816"/>
                    <a:pt x="1235" y="2424"/>
                    <a:pt x="1810" y="2131"/>
                  </a:cubicBezTo>
                  <a:cubicBezTo>
                    <a:pt x="2384" y="1849"/>
                    <a:pt x="3669" y="1360"/>
                    <a:pt x="4096" y="1226"/>
                  </a:cubicBezTo>
                  <a:cubicBezTo>
                    <a:pt x="4537" y="1091"/>
                    <a:pt x="5992" y="957"/>
                    <a:pt x="6677" y="895"/>
                  </a:cubicBezTo>
                  <a:cubicBezTo>
                    <a:pt x="7362" y="846"/>
                    <a:pt x="8144" y="748"/>
                    <a:pt x="8854" y="614"/>
                  </a:cubicBezTo>
                  <a:cubicBezTo>
                    <a:pt x="9072" y="576"/>
                    <a:pt x="9523" y="563"/>
                    <a:pt x="10040" y="563"/>
                  </a:cubicBezTo>
                  <a:cubicBezTo>
                    <a:pt x="11172" y="563"/>
                    <a:pt x="12620" y="626"/>
                    <a:pt x="12620" y="626"/>
                  </a:cubicBezTo>
                  <a:cubicBezTo>
                    <a:pt x="12656" y="553"/>
                    <a:pt x="12693" y="468"/>
                    <a:pt x="12705" y="394"/>
                  </a:cubicBezTo>
                  <a:cubicBezTo>
                    <a:pt x="12730" y="284"/>
                    <a:pt x="12730" y="174"/>
                    <a:pt x="12705" y="64"/>
                  </a:cubicBezTo>
                  <a:cubicBezTo>
                    <a:pt x="12582" y="88"/>
                    <a:pt x="12392" y="97"/>
                    <a:pt x="12157" y="97"/>
                  </a:cubicBezTo>
                  <a:cubicBezTo>
                    <a:pt x="11398" y="97"/>
                    <a:pt x="10184" y="0"/>
                    <a:pt x="93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6"/>
            <p:cNvSpPr/>
            <p:nvPr/>
          </p:nvSpPr>
          <p:spPr>
            <a:xfrm>
              <a:off x="4575846" y="2194544"/>
              <a:ext cx="58805" cy="43538"/>
            </a:xfrm>
            <a:custGeom>
              <a:avLst/>
              <a:gdLst/>
              <a:ahLst/>
              <a:cxnLst/>
              <a:rect l="l" t="t" r="r" b="b"/>
              <a:pathLst>
                <a:path w="1691" h="1252" extrusionOk="0">
                  <a:moveTo>
                    <a:pt x="196" y="0"/>
                  </a:moveTo>
                  <a:lnTo>
                    <a:pt x="1" y="123"/>
                  </a:lnTo>
                  <a:lnTo>
                    <a:pt x="1272" y="1236"/>
                  </a:lnTo>
                  <a:cubicBezTo>
                    <a:pt x="1329" y="1247"/>
                    <a:pt x="1377" y="1252"/>
                    <a:pt x="1418" y="1252"/>
                  </a:cubicBezTo>
                  <a:cubicBezTo>
                    <a:pt x="1691" y="1252"/>
                    <a:pt x="1664" y="1040"/>
                    <a:pt x="1664" y="1040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6"/>
            <p:cNvSpPr/>
            <p:nvPr/>
          </p:nvSpPr>
          <p:spPr>
            <a:xfrm>
              <a:off x="4596259" y="2166481"/>
              <a:ext cx="26812" cy="47259"/>
            </a:xfrm>
            <a:custGeom>
              <a:avLst/>
              <a:gdLst/>
              <a:ahLst/>
              <a:cxnLst/>
              <a:rect l="l" t="t" r="r" b="b"/>
              <a:pathLst>
                <a:path w="771" h="1359" extrusionOk="0">
                  <a:moveTo>
                    <a:pt x="636" y="0"/>
                  </a:moveTo>
                  <a:cubicBezTo>
                    <a:pt x="232" y="269"/>
                    <a:pt x="232" y="612"/>
                    <a:pt x="232" y="612"/>
                  </a:cubicBezTo>
                  <a:lnTo>
                    <a:pt x="172" y="527"/>
                  </a:lnTo>
                  <a:lnTo>
                    <a:pt x="172" y="527"/>
                  </a:lnTo>
                  <a:cubicBezTo>
                    <a:pt x="1" y="856"/>
                    <a:pt x="183" y="1358"/>
                    <a:pt x="183" y="1358"/>
                  </a:cubicBezTo>
                  <a:cubicBezTo>
                    <a:pt x="759" y="1358"/>
                    <a:pt x="746" y="612"/>
                    <a:pt x="746" y="612"/>
                  </a:cubicBezTo>
                  <a:lnTo>
                    <a:pt x="746" y="612"/>
                  </a:lnTo>
                  <a:cubicBezTo>
                    <a:pt x="685" y="673"/>
                    <a:pt x="648" y="685"/>
                    <a:pt x="648" y="685"/>
                  </a:cubicBezTo>
                  <a:cubicBezTo>
                    <a:pt x="770" y="514"/>
                    <a:pt x="636" y="0"/>
                    <a:pt x="636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6"/>
            <p:cNvSpPr/>
            <p:nvPr/>
          </p:nvSpPr>
          <p:spPr>
            <a:xfrm>
              <a:off x="4602623" y="2166481"/>
              <a:ext cx="20448" cy="47259"/>
            </a:xfrm>
            <a:custGeom>
              <a:avLst/>
              <a:gdLst/>
              <a:ahLst/>
              <a:cxnLst/>
              <a:rect l="l" t="t" r="r" b="b"/>
              <a:pathLst>
                <a:path w="588" h="1359" extrusionOk="0">
                  <a:moveTo>
                    <a:pt x="453" y="0"/>
                  </a:moveTo>
                  <a:lnTo>
                    <a:pt x="0" y="1358"/>
                  </a:lnTo>
                  <a:cubicBezTo>
                    <a:pt x="576" y="1358"/>
                    <a:pt x="563" y="612"/>
                    <a:pt x="563" y="612"/>
                  </a:cubicBezTo>
                  <a:lnTo>
                    <a:pt x="563" y="612"/>
                  </a:lnTo>
                  <a:cubicBezTo>
                    <a:pt x="502" y="673"/>
                    <a:pt x="465" y="685"/>
                    <a:pt x="465" y="685"/>
                  </a:cubicBezTo>
                  <a:cubicBezTo>
                    <a:pt x="587" y="514"/>
                    <a:pt x="453" y="0"/>
                    <a:pt x="453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6"/>
            <p:cNvSpPr/>
            <p:nvPr/>
          </p:nvSpPr>
          <p:spPr>
            <a:xfrm>
              <a:off x="4925162" y="2131184"/>
              <a:ext cx="58109" cy="44408"/>
            </a:xfrm>
            <a:custGeom>
              <a:avLst/>
              <a:gdLst/>
              <a:ahLst/>
              <a:cxnLst/>
              <a:rect l="l" t="t" r="r" b="b"/>
              <a:pathLst>
                <a:path w="1671" h="1277" extrusionOk="0">
                  <a:moveTo>
                    <a:pt x="1475" y="1"/>
                  </a:moveTo>
                  <a:lnTo>
                    <a:pt x="19" y="1064"/>
                  </a:lnTo>
                  <a:cubicBezTo>
                    <a:pt x="19" y="1064"/>
                    <a:pt x="1" y="1276"/>
                    <a:pt x="267" y="1276"/>
                  </a:cubicBezTo>
                  <a:cubicBezTo>
                    <a:pt x="308" y="1276"/>
                    <a:pt x="355" y="1271"/>
                    <a:pt x="410" y="1260"/>
                  </a:cubicBezTo>
                  <a:lnTo>
                    <a:pt x="1670" y="123"/>
                  </a:lnTo>
                  <a:lnTo>
                    <a:pt x="14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6"/>
            <p:cNvSpPr/>
            <p:nvPr/>
          </p:nvSpPr>
          <p:spPr>
            <a:xfrm>
              <a:off x="4935595" y="2103538"/>
              <a:ext cx="26812" cy="47259"/>
            </a:xfrm>
            <a:custGeom>
              <a:avLst/>
              <a:gdLst/>
              <a:ahLst/>
              <a:cxnLst/>
              <a:rect l="l" t="t" r="r" b="b"/>
              <a:pathLst>
                <a:path w="771" h="1359" extrusionOk="0">
                  <a:moveTo>
                    <a:pt x="135" y="0"/>
                  </a:moveTo>
                  <a:cubicBezTo>
                    <a:pt x="135" y="0"/>
                    <a:pt x="1" y="514"/>
                    <a:pt x="135" y="698"/>
                  </a:cubicBezTo>
                  <a:cubicBezTo>
                    <a:pt x="135" y="698"/>
                    <a:pt x="99" y="685"/>
                    <a:pt x="25" y="625"/>
                  </a:cubicBezTo>
                  <a:lnTo>
                    <a:pt x="25" y="625"/>
                  </a:lnTo>
                  <a:cubicBezTo>
                    <a:pt x="25" y="625"/>
                    <a:pt x="25" y="1358"/>
                    <a:pt x="586" y="1358"/>
                  </a:cubicBezTo>
                  <a:cubicBezTo>
                    <a:pt x="591" y="1358"/>
                    <a:pt x="595" y="1358"/>
                    <a:pt x="600" y="1358"/>
                  </a:cubicBezTo>
                  <a:cubicBezTo>
                    <a:pt x="600" y="1358"/>
                    <a:pt x="771" y="856"/>
                    <a:pt x="600" y="527"/>
                  </a:cubicBezTo>
                  <a:lnTo>
                    <a:pt x="539" y="612"/>
                  </a:lnTo>
                  <a:cubicBezTo>
                    <a:pt x="539" y="612"/>
                    <a:pt x="539" y="269"/>
                    <a:pt x="135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6"/>
            <p:cNvSpPr/>
            <p:nvPr/>
          </p:nvSpPr>
          <p:spPr>
            <a:xfrm>
              <a:off x="4935594" y="2103538"/>
              <a:ext cx="20865" cy="47259"/>
            </a:xfrm>
            <a:custGeom>
              <a:avLst/>
              <a:gdLst/>
              <a:ahLst/>
              <a:cxnLst/>
              <a:rect l="l" t="t" r="r" b="b"/>
              <a:pathLst>
                <a:path w="600" h="1359" extrusionOk="0">
                  <a:moveTo>
                    <a:pt x="135" y="0"/>
                  </a:moveTo>
                  <a:cubicBezTo>
                    <a:pt x="135" y="0"/>
                    <a:pt x="1" y="514"/>
                    <a:pt x="135" y="698"/>
                  </a:cubicBezTo>
                  <a:cubicBezTo>
                    <a:pt x="135" y="698"/>
                    <a:pt x="99" y="685"/>
                    <a:pt x="25" y="625"/>
                  </a:cubicBezTo>
                  <a:lnTo>
                    <a:pt x="25" y="625"/>
                  </a:lnTo>
                  <a:cubicBezTo>
                    <a:pt x="25" y="625"/>
                    <a:pt x="25" y="1358"/>
                    <a:pt x="586" y="1358"/>
                  </a:cubicBezTo>
                  <a:cubicBezTo>
                    <a:pt x="591" y="1358"/>
                    <a:pt x="595" y="1358"/>
                    <a:pt x="600" y="1358"/>
                  </a:cubicBezTo>
                  <a:lnTo>
                    <a:pt x="135" y="0"/>
                  </a:ln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6"/>
            <p:cNvSpPr/>
            <p:nvPr/>
          </p:nvSpPr>
          <p:spPr>
            <a:xfrm>
              <a:off x="4744262" y="2202160"/>
              <a:ext cx="41695" cy="33697"/>
            </a:xfrm>
            <a:custGeom>
              <a:avLst/>
              <a:gdLst/>
              <a:ahLst/>
              <a:cxnLst/>
              <a:rect l="l" t="t" r="r" b="b"/>
              <a:pathLst>
                <a:path w="1199" h="969" extrusionOk="0">
                  <a:moveTo>
                    <a:pt x="208" y="0"/>
                  </a:moveTo>
                  <a:cubicBezTo>
                    <a:pt x="153" y="0"/>
                    <a:pt x="19" y="16"/>
                    <a:pt x="0" y="161"/>
                  </a:cubicBezTo>
                  <a:lnTo>
                    <a:pt x="1137" y="968"/>
                  </a:lnTo>
                  <a:lnTo>
                    <a:pt x="1198" y="797"/>
                  </a:lnTo>
                  <a:lnTo>
                    <a:pt x="232" y="1"/>
                  </a:lnTo>
                  <a:cubicBezTo>
                    <a:pt x="232" y="1"/>
                    <a:pt x="223" y="0"/>
                    <a:pt x="208" y="0"/>
                  </a:cubicBezTo>
                  <a:close/>
                </a:path>
              </a:pathLst>
            </a:custGeom>
            <a:solidFill>
              <a:srgbClr val="BE9F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4742558" y="2219652"/>
              <a:ext cx="31054" cy="33593"/>
            </a:xfrm>
            <a:custGeom>
              <a:avLst/>
              <a:gdLst/>
              <a:ahLst/>
              <a:cxnLst/>
              <a:rect l="l" t="t" r="r" b="b"/>
              <a:pathLst>
                <a:path w="893" h="966" extrusionOk="0">
                  <a:moveTo>
                    <a:pt x="587" y="0"/>
                  </a:moveTo>
                  <a:cubicBezTo>
                    <a:pt x="587" y="0"/>
                    <a:pt x="208" y="172"/>
                    <a:pt x="122" y="441"/>
                  </a:cubicBezTo>
                  <a:lnTo>
                    <a:pt x="196" y="428"/>
                  </a:lnTo>
                  <a:lnTo>
                    <a:pt x="196" y="428"/>
                  </a:lnTo>
                  <a:cubicBezTo>
                    <a:pt x="196" y="428"/>
                    <a:pt x="0" y="599"/>
                    <a:pt x="61" y="966"/>
                  </a:cubicBezTo>
                  <a:cubicBezTo>
                    <a:pt x="61" y="966"/>
                    <a:pt x="428" y="770"/>
                    <a:pt x="452" y="612"/>
                  </a:cubicBezTo>
                  <a:cubicBezTo>
                    <a:pt x="452" y="612"/>
                    <a:pt x="465" y="636"/>
                    <a:pt x="465" y="710"/>
                  </a:cubicBezTo>
                  <a:cubicBezTo>
                    <a:pt x="465" y="710"/>
                    <a:pt x="892" y="318"/>
                    <a:pt x="587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4744644" y="2219652"/>
              <a:ext cx="28968" cy="33593"/>
            </a:xfrm>
            <a:custGeom>
              <a:avLst/>
              <a:gdLst/>
              <a:ahLst/>
              <a:cxnLst/>
              <a:rect l="l" t="t" r="r" b="b"/>
              <a:pathLst>
                <a:path w="833" h="966" extrusionOk="0">
                  <a:moveTo>
                    <a:pt x="527" y="0"/>
                  </a:moveTo>
                  <a:lnTo>
                    <a:pt x="1" y="966"/>
                  </a:lnTo>
                  <a:cubicBezTo>
                    <a:pt x="1" y="966"/>
                    <a:pt x="368" y="770"/>
                    <a:pt x="392" y="612"/>
                  </a:cubicBezTo>
                  <a:cubicBezTo>
                    <a:pt x="392" y="612"/>
                    <a:pt x="405" y="636"/>
                    <a:pt x="405" y="710"/>
                  </a:cubicBezTo>
                  <a:cubicBezTo>
                    <a:pt x="405" y="710"/>
                    <a:pt x="832" y="318"/>
                    <a:pt x="527" y="0"/>
                  </a:cubicBezTo>
                  <a:close/>
                </a:path>
              </a:pathLst>
            </a:custGeom>
            <a:solidFill>
              <a:srgbClr val="66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4745514" y="2144364"/>
              <a:ext cx="115696" cy="71080"/>
            </a:xfrm>
            <a:custGeom>
              <a:avLst/>
              <a:gdLst/>
              <a:ahLst/>
              <a:cxnLst/>
              <a:rect l="l" t="t" r="r" b="b"/>
              <a:pathLst>
                <a:path w="3327" h="2044" extrusionOk="0">
                  <a:moveTo>
                    <a:pt x="258" y="0"/>
                  </a:moveTo>
                  <a:cubicBezTo>
                    <a:pt x="196" y="111"/>
                    <a:pt x="86" y="184"/>
                    <a:pt x="0" y="233"/>
                  </a:cubicBezTo>
                  <a:cubicBezTo>
                    <a:pt x="98" y="258"/>
                    <a:pt x="209" y="294"/>
                    <a:pt x="343" y="343"/>
                  </a:cubicBezTo>
                  <a:cubicBezTo>
                    <a:pt x="722" y="478"/>
                    <a:pt x="1223" y="649"/>
                    <a:pt x="1456" y="734"/>
                  </a:cubicBezTo>
                  <a:cubicBezTo>
                    <a:pt x="1859" y="894"/>
                    <a:pt x="1835" y="1077"/>
                    <a:pt x="1835" y="1077"/>
                  </a:cubicBezTo>
                  <a:cubicBezTo>
                    <a:pt x="1835" y="1077"/>
                    <a:pt x="1529" y="1554"/>
                    <a:pt x="1456" y="1712"/>
                  </a:cubicBezTo>
                  <a:cubicBezTo>
                    <a:pt x="1468" y="1701"/>
                    <a:pt x="1847" y="1236"/>
                    <a:pt x="2092" y="1223"/>
                  </a:cubicBezTo>
                  <a:cubicBezTo>
                    <a:pt x="2092" y="1223"/>
                    <a:pt x="2373" y="1578"/>
                    <a:pt x="2421" y="1712"/>
                  </a:cubicBezTo>
                  <a:cubicBezTo>
                    <a:pt x="2483" y="1847"/>
                    <a:pt x="2434" y="2030"/>
                    <a:pt x="2421" y="2043"/>
                  </a:cubicBezTo>
                  <a:cubicBezTo>
                    <a:pt x="2434" y="2030"/>
                    <a:pt x="2593" y="1810"/>
                    <a:pt x="2568" y="1639"/>
                  </a:cubicBezTo>
                  <a:cubicBezTo>
                    <a:pt x="2532" y="1456"/>
                    <a:pt x="2348" y="1114"/>
                    <a:pt x="2336" y="1114"/>
                  </a:cubicBezTo>
                  <a:lnTo>
                    <a:pt x="2336" y="1114"/>
                  </a:lnTo>
                  <a:cubicBezTo>
                    <a:pt x="2348" y="1114"/>
                    <a:pt x="2948" y="1309"/>
                    <a:pt x="3095" y="1432"/>
                  </a:cubicBezTo>
                  <a:cubicBezTo>
                    <a:pt x="3192" y="1517"/>
                    <a:pt x="3241" y="1712"/>
                    <a:pt x="3241" y="1712"/>
                  </a:cubicBezTo>
                  <a:cubicBezTo>
                    <a:pt x="3241" y="1712"/>
                    <a:pt x="3326" y="1468"/>
                    <a:pt x="3070" y="1236"/>
                  </a:cubicBezTo>
                  <a:cubicBezTo>
                    <a:pt x="2948" y="1125"/>
                    <a:pt x="2801" y="1028"/>
                    <a:pt x="2691" y="954"/>
                  </a:cubicBezTo>
                  <a:cubicBezTo>
                    <a:pt x="2654" y="930"/>
                    <a:pt x="2605" y="905"/>
                    <a:pt x="2581" y="894"/>
                  </a:cubicBezTo>
                  <a:lnTo>
                    <a:pt x="2508" y="856"/>
                  </a:lnTo>
                  <a:cubicBezTo>
                    <a:pt x="2508" y="856"/>
                    <a:pt x="2385" y="636"/>
                    <a:pt x="1932" y="576"/>
                  </a:cubicBezTo>
                  <a:lnTo>
                    <a:pt x="893" y="111"/>
                  </a:lnTo>
                  <a:lnTo>
                    <a:pt x="685" y="25"/>
                  </a:lnTo>
                  <a:cubicBezTo>
                    <a:pt x="626" y="41"/>
                    <a:pt x="565" y="50"/>
                    <a:pt x="503" y="50"/>
                  </a:cubicBezTo>
                  <a:cubicBezTo>
                    <a:pt x="423" y="50"/>
                    <a:pt x="340" y="35"/>
                    <a:pt x="258" y="0"/>
                  </a:cubicBez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4745514" y="2144364"/>
              <a:ext cx="31089" cy="11928"/>
            </a:xfrm>
            <a:custGeom>
              <a:avLst/>
              <a:gdLst/>
              <a:ahLst/>
              <a:cxnLst/>
              <a:rect l="l" t="t" r="r" b="b"/>
              <a:pathLst>
                <a:path w="894" h="343" extrusionOk="0">
                  <a:moveTo>
                    <a:pt x="258" y="0"/>
                  </a:moveTo>
                  <a:cubicBezTo>
                    <a:pt x="196" y="111"/>
                    <a:pt x="86" y="184"/>
                    <a:pt x="0" y="233"/>
                  </a:cubicBezTo>
                  <a:cubicBezTo>
                    <a:pt x="98" y="258"/>
                    <a:pt x="209" y="294"/>
                    <a:pt x="343" y="343"/>
                  </a:cubicBezTo>
                  <a:cubicBezTo>
                    <a:pt x="453" y="269"/>
                    <a:pt x="489" y="184"/>
                    <a:pt x="489" y="184"/>
                  </a:cubicBezTo>
                  <a:cubicBezTo>
                    <a:pt x="533" y="193"/>
                    <a:pt x="574" y="197"/>
                    <a:pt x="612" y="197"/>
                  </a:cubicBezTo>
                  <a:cubicBezTo>
                    <a:pt x="734" y="197"/>
                    <a:pt x="828" y="157"/>
                    <a:pt x="893" y="111"/>
                  </a:cubicBezTo>
                  <a:lnTo>
                    <a:pt x="685" y="25"/>
                  </a:lnTo>
                  <a:cubicBezTo>
                    <a:pt x="626" y="41"/>
                    <a:pt x="565" y="50"/>
                    <a:pt x="503" y="50"/>
                  </a:cubicBezTo>
                  <a:cubicBezTo>
                    <a:pt x="423" y="50"/>
                    <a:pt x="340" y="35"/>
                    <a:pt x="258" y="0"/>
                  </a:cubicBezTo>
                  <a:close/>
                </a:path>
              </a:pathLst>
            </a:custGeom>
            <a:solidFill>
              <a:srgbClr val="574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4780358" y="2128194"/>
              <a:ext cx="113610" cy="67672"/>
            </a:xfrm>
            <a:custGeom>
              <a:avLst/>
              <a:gdLst/>
              <a:ahLst/>
              <a:cxnLst/>
              <a:rect l="l" t="t" r="r" b="b"/>
              <a:pathLst>
                <a:path w="3267" h="1946" extrusionOk="0">
                  <a:moveTo>
                    <a:pt x="552" y="1"/>
                  </a:moveTo>
                  <a:cubicBezTo>
                    <a:pt x="246" y="160"/>
                    <a:pt x="25" y="234"/>
                    <a:pt x="25" y="234"/>
                  </a:cubicBezTo>
                  <a:lnTo>
                    <a:pt x="1" y="258"/>
                  </a:lnTo>
                  <a:cubicBezTo>
                    <a:pt x="87" y="282"/>
                    <a:pt x="185" y="319"/>
                    <a:pt x="283" y="356"/>
                  </a:cubicBezTo>
                  <a:cubicBezTo>
                    <a:pt x="661" y="478"/>
                    <a:pt x="1163" y="649"/>
                    <a:pt x="1395" y="747"/>
                  </a:cubicBezTo>
                  <a:cubicBezTo>
                    <a:pt x="1799" y="906"/>
                    <a:pt x="1775" y="1090"/>
                    <a:pt x="1775" y="1090"/>
                  </a:cubicBezTo>
                  <a:cubicBezTo>
                    <a:pt x="1775" y="1090"/>
                    <a:pt x="1664" y="1224"/>
                    <a:pt x="1579" y="1359"/>
                  </a:cubicBezTo>
                  <a:cubicBezTo>
                    <a:pt x="1517" y="1432"/>
                    <a:pt x="1468" y="1505"/>
                    <a:pt x="1444" y="1566"/>
                  </a:cubicBezTo>
                  <a:cubicBezTo>
                    <a:pt x="1457" y="1554"/>
                    <a:pt x="1554" y="1481"/>
                    <a:pt x="1689" y="1419"/>
                  </a:cubicBezTo>
                  <a:cubicBezTo>
                    <a:pt x="1786" y="1383"/>
                    <a:pt x="1897" y="1346"/>
                    <a:pt x="1995" y="1346"/>
                  </a:cubicBezTo>
                  <a:cubicBezTo>
                    <a:pt x="1995" y="1346"/>
                    <a:pt x="2362" y="1481"/>
                    <a:pt x="2410" y="1615"/>
                  </a:cubicBezTo>
                  <a:cubicBezTo>
                    <a:pt x="2471" y="1750"/>
                    <a:pt x="2582" y="1946"/>
                    <a:pt x="2582" y="1946"/>
                  </a:cubicBezTo>
                  <a:cubicBezTo>
                    <a:pt x="2582" y="1946"/>
                    <a:pt x="2593" y="1799"/>
                    <a:pt x="2569" y="1615"/>
                  </a:cubicBezTo>
                  <a:cubicBezTo>
                    <a:pt x="2545" y="1432"/>
                    <a:pt x="2496" y="1285"/>
                    <a:pt x="2496" y="1272"/>
                  </a:cubicBezTo>
                  <a:cubicBezTo>
                    <a:pt x="2508" y="1272"/>
                    <a:pt x="2900" y="1321"/>
                    <a:pt x="3034" y="1444"/>
                  </a:cubicBezTo>
                  <a:cubicBezTo>
                    <a:pt x="3131" y="1517"/>
                    <a:pt x="3193" y="1725"/>
                    <a:pt x="3193" y="1725"/>
                  </a:cubicBezTo>
                  <a:cubicBezTo>
                    <a:pt x="3193" y="1725"/>
                    <a:pt x="3266" y="1481"/>
                    <a:pt x="3022" y="1248"/>
                  </a:cubicBezTo>
                  <a:cubicBezTo>
                    <a:pt x="2765" y="1016"/>
                    <a:pt x="2459" y="979"/>
                    <a:pt x="2459" y="979"/>
                  </a:cubicBezTo>
                  <a:cubicBezTo>
                    <a:pt x="2459" y="979"/>
                    <a:pt x="2349" y="808"/>
                    <a:pt x="1921" y="686"/>
                  </a:cubicBezTo>
                  <a:lnTo>
                    <a:pt x="833" y="123"/>
                  </a:lnTo>
                  <a:lnTo>
                    <a:pt x="552" y="1"/>
                  </a:lnTo>
                  <a:close/>
                </a:path>
              </a:pathLst>
            </a:custGeom>
            <a:solidFill>
              <a:srgbClr val="F0B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4780358" y="2128194"/>
              <a:ext cx="28968" cy="12380"/>
            </a:xfrm>
            <a:custGeom>
              <a:avLst/>
              <a:gdLst/>
              <a:ahLst/>
              <a:cxnLst/>
              <a:rect l="l" t="t" r="r" b="b"/>
              <a:pathLst>
                <a:path w="833" h="356" extrusionOk="0">
                  <a:moveTo>
                    <a:pt x="552" y="1"/>
                  </a:moveTo>
                  <a:cubicBezTo>
                    <a:pt x="246" y="160"/>
                    <a:pt x="25" y="234"/>
                    <a:pt x="25" y="234"/>
                  </a:cubicBezTo>
                  <a:lnTo>
                    <a:pt x="1" y="258"/>
                  </a:lnTo>
                  <a:cubicBezTo>
                    <a:pt x="87" y="282"/>
                    <a:pt x="185" y="319"/>
                    <a:pt x="283" y="356"/>
                  </a:cubicBezTo>
                  <a:cubicBezTo>
                    <a:pt x="392" y="282"/>
                    <a:pt x="429" y="196"/>
                    <a:pt x="429" y="196"/>
                  </a:cubicBezTo>
                  <a:cubicBezTo>
                    <a:pt x="463" y="201"/>
                    <a:pt x="495" y="203"/>
                    <a:pt x="525" y="203"/>
                  </a:cubicBezTo>
                  <a:cubicBezTo>
                    <a:pt x="660" y="203"/>
                    <a:pt x="763" y="163"/>
                    <a:pt x="833" y="123"/>
                  </a:cubicBezTo>
                  <a:lnTo>
                    <a:pt x="552" y="1"/>
                  </a:lnTo>
                  <a:close/>
                </a:path>
              </a:pathLst>
            </a:custGeom>
            <a:solidFill>
              <a:srgbClr val="574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36"/>
          <p:cNvSpPr txBox="1">
            <a:spLocks noGrp="1"/>
          </p:cNvSpPr>
          <p:nvPr>
            <p:ph type="ctrTitle"/>
          </p:nvPr>
        </p:nvSpPr>
        <p:spPr>
          <a:xfrm>
            <a:off x="1698660" y="1437492"/>
            <a:ext cx="5736000" cy="16932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  <a:cs typeface="Aldhabi" panose="01000000000000000000" pitchFamily="2" charset="-78"/>
              </a:rPr>
              <a:t>Умная клетка для птиц</a:t>
            </a:r>
            <a:endParaRPr dirty="0">
              <a:latin typeface="+mj-lt"/>
              <a:cs typeface="Aldhabi" panose="01000000000000000000" pitchFamily="2" charset="-78"/>
            </a:endParaRPr>
          </a:p>
        </p:txBody>
      </p:sp>
      <p:sp>
        <p:nvSpPr>
          <p:cNvPr id="432" name="Google Shape;432;p36"/>
          <p:cNvSpPr txBox="1">
            <a:spLocks noGrp="1"/>
          </p:cNvSpPr>
          <p:nvPr>
            <p:ph type="subTitle" idx="1"/>
          </p:nvPr>
        </p:nvSpPr>
        <p:spPr>
          <a:xfrm>
            <a:off x="1698660" y="4620131"/>
            <a:ext cx="57360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+mn-lt"/>
              </a:rPr>
              <a:t>Инициативная разработка</a:t>
            </a:r>
            <a:endParaRPr dirty="0">
              <a:latin typeface="+mn-lt"/>
            </a:endParaRPr>
          </a:p>
        </p:txBody>
      </p:sp>
      <p:sp>
        <p:nvSpPr>
          <p:cNvPr id="433" name="Google Shape;433;p36"/>
          <p:cNvSpPr/>
          <p:nvPr/>
        </p:nvSpPr>
        <p:spPr>
          <a:xfrm>
            <a:off x="-45851" y="-431100"/>
            <a:ext cx="2097479" cy="3168435"/>
          </a:xfrm>
          <a:custGeom>
            <a:avLst/>
            <a:gdLst/>
            <a:ahLst/>
            <a:cxnLst/>
            <a:rect l="l" t="t" r="r" b="b"/>
            <a:pathLst>
              <a:path w="6727" h="10162" extrusionOk="0">
                <a:moveTo>
                  <a:pt x="3363" y="74"/>
                </a:moveTo>
                <a:cubicBezTo>
                  <a:pt x="3449" y="74"/>
                  <a:pt x="3523" y="196"/>
                  <a:pt x="3523" y="330"/>
                </a:cubicBezTo>
                <a:cubicBezTo>
                  <a:pt x="3523" y="465"/>
                  <a:pt x="3449" y="574"/>
                  <a:pt x="3363" y="574"/>
                </a:cubicBezTo>
                <a:cubicBezTo>
                  <a:pt x="3278" y="574"/>
                  <a:pt x="3205" y="465"/>
                  <a:pt x="3205" y="330"/>
                </a:cubicBezTo>
                <a:cubicBezTo>
                  <a:pt x="3205" y="196"/>
                  <a:pt x="3278" y="74"/>
                  <a:pt x="3363" y="74"/>
                </a:cubicBezTo>
                <a:close/>
                <a:moveTo>
                  <a:pt x="2483" y="1199"/>
                </a:moveTo>
                <a:cubicBezTo>
                  <a:pt x="1688" y="1699"/>
                  <a:pt x="697" y="2324"/>
                  <a:pt x="515" y="3180"/>
                </a:cubicBezTo>
                <a:cubicBezTo>
                  <a:pt x="428" y="3571"/>
                  <a:pt x="515" y="3974"/>
                  <a:pt x="771" y="4378"/>
                </a:cubicBezTo>
                <a:lnTo>
                  <a:pt x="466" y="4378"/>
                </a:lnTo>
                <a:cubicBezTo>
                  <a:pt x="172" y="3987"/>
                  <a:pt x="62" y="3595"/>
                  <a:pt x="135" y="3240"/>
                </a:cubicBezTo>
                <a:cubicBezTo>
                  <a:pt x="319" y="2384"/>
                  <a:pt x="1468" y="1748"/>
                  <a:pt x="2385" y="1247"/>
                </a:cubicBezTo>
                <a:cubicBezTo>
                  <a:pt x="2422" y="1235"/>
                  <a:pt x="2458" y="1210"/>
                  <a:pt x="2483" y="1199"/>
                </a:cubicBezTo>
                <a:close/>
                <a:moveTo>
                  <a:pt x="2801" y="1064"/>
                </a:moveTo>
                <a:lnTo>
                  <a:pt x="2801" y="1064"/>
                </a:lnTo>
                <a:cubicBezTo>
                  <a:pt x="2752" y="1112"/>
                  <a:pt x="2691" y="1150"/>
                  <a:pt x="2630" y="1199"/>
                </a:cubicBezTo>
                <a:cubicBezTo>
                  <a:pt x="1700" y="1908"/>
                  <a:pt x="441" y="2873"/>
                  <a:pt x="1224" y="4378"/>
                </a:cubicBezTo>
                <a:lnTo>
                  <a:pt x="844" y="4378"/>
                </a:lnTo>
                <a:cubicBezTo>
                  <a:pt x="588" y="3974"/>
                  <a:pt x="490" y="3571"/>
                  <a:pt x="575" y="3191"/>
                </a:cubicBezTo>
                <a:cubicBezTo>
                  <a:pt x="759" y="2360"/>
                  <a:pt x="1737" y="1748"/>
                  <a:pt x="2520" y="1247"/>
                </a:cubicBezTo>
                <a:cubicBezTo>
                  <a:pt x="2618" y="1186"/>
                  <a:pt x="2716" y="1125"/>
                  <a:pt x="2801" y="1064"/>
                </a:cubicBezTo>
                <a:close/>
                <a:moveTo>
                  <a:pt x="2947" y="1052"/>
                </a:moveTo>
                <a:lnTo>
                  <a:pt x="2801" y="1199"/>
                </a:lnTo>
                <a:cubicBezTo>
                  <a:pt x="2080" y="1908"/>
                  <a:pt x="1113" y="2873"/>
                  <a:pt x="1713" y="4378"/>
                </a:cubicBezTo>
                <a:lnTo>
                  <a:pt x="1284" y="4378"/>
                </a:lnTo>
                <a:cubicBezTo>
                  <a:pt x="502" y="2898"/>
                  <a:pt x="1749" y="1944"/>
                  <a:pt x="2667" y="1247"/>
                </a:cubicBezTo>
                <a:cubicBezTo>
                  <a:pt x="2752" y="1186"/>
                  <a:pt x="2838" y="1112"/>
                  <a:pt x="2923" y="1052"/>
                </a:cubicBezTo>
                <a:close/>
                <a:moveTo>
                  <a:pt x="3082" y="1015"/>
                </a:moveTo>
                <a:cubicBezTo>
                  <a:pt x="3045" y="1076"/>
                  <a:pt x="3009" y="1137"/>
                  <a:pt x="2960" y="1210"/>
                </a:cubicBezTo>
                <a:cubicBezTo>
                  <a:pt x="2471" y="1908"/>
                  <a:pt x="1786" y="2873"/>
                  <a:pt x="2214" y="4378"/>
                </a:cubicBezTo>
                <a:lnTo>
                  <a:pt x="1786" y="4378"/>
                </a:lnTo>
                <a:cubicBezTo>
                  <a:pt x="1175" y="2898"/>
                  <a:pt x="2140" y="1944"/>
                  <a:pt x="2838" y="1247"/>
                </a:cubicBezTo>
                <a:lnTo>
                  <a:pt x="3058" y="1027"/>
                </a:lnTo>
                <a:cubicBezTo>
                  <a:pt x="3058" y="1027"/>
                  <a:pt x="3070" y="1027"/>
                  <a:pt x="3082" y="1015"/>
                </a:cubicBezTo>
                <a:close/>
                <a:moveTo>
                  <a:pt x="3205" y="978"/>
                </a:moveTo>
                <a:cubicBezTo>
                  <a:pt x="3180" y="1052"/>
                  <a:pt x="3143" y="1125"/>
                  <a:pt x="3119" y="1210"/>
                </a:cubicBezTo>
                <a:cubicBezTo>
                  <a:pt x="2825" y="1920"/>
                  <a:pt x="2434" y="2886"/>
                  <a:pt x="2678" y="4378"/>
                </a:cubicBezTo>
                <a:lnTo>
                  <a:pt x="2275" y="4378"/>
                </a:lnTo>
                <a:cubicBezTo>
                  <a:pt x="1860" y="2898"/>
                  <a:pt x="2520" y="1944"/>
                  <a:pt x="3009" y="1247"/>
                </a:cubicBezTo>
                <a:cubicBezTo>
                  <a:pt x="3070" y="1150"/>
                  <a:pt x="3131" y="1064"/>
                  <a:pt x="3192" y="978"/>
                </a:cubicBezTo>
                <a:close/>
                <a:moveTo>
                  <a:pt x="3290" y="930"/>
                </a:moveTo>
                <a:lnTo>
                  <a:pt x="3290" y="930"/>
                </a:lnTo>
                <a:cubicBezTo>
                  <a:pt x="3278" y="1015"/>
                  <a:pt x="3265" y="1112"/>
                  <a:pt x="3254" y="1223"/>
                </a:cubicBezTo>
                <a:cubicBezTo>
                  <a:pt x="3156" y="1920"/>
                  <a:pt x="3009" y="2886"/>
                  <a:pt x="3094" y="4378"/>
                </a:cubicBezTo>
                <a:lnTo>
                  <a:pt x="2740" y="4378"/>
                </a:lnTo>
                <a:cubicBezTo>
                  <a:pt x="2496" y="2898"/>
                  <a:pt x="2887" y="1932"/>
                  <a:pt x="3168" y="1235"/>
                </a:cubicBezTo>
                <a:cubicBezTo>
                  <a:pt x="3217" y="1125"/>
                  <a:pt x="3254" y="1027"/>
                  <a:pt x="3290" y="930"/>
                </a:cubicBezTo>
                <a:close/>
                <a:moveTo>
                  <a:pt x="3363" y="905"/>
                </a:moveTo>
                <a:cubicBezTo>
                  <a:pt x="3376" y="1003"/>
                  <a:pt x="3400" y="1112"/>
                  <a:pt x="3412" y="1223"/>
                </a:cubicBezTo>
                <a:cubicBezTo>
                  <a:pt x="3510" y="1932"/>
                  <a:pt x="3657" y="2886"/>
                  <a:pt x="3572" y="4378"/>
                </a:cubicBezTo>
                <a:lnTo>
                  <a:pt x="3156" y="4378"/>
                </a:lnTo>
                <a:cubicBezTo>
                  <a:pt x="3070" y="2886"/>
                  <a:pt x="3217" y="1932"/>
                  <a:pt x="3314" y="1223"/>
                </a:cubicBezTo>
                <a:cubicBezTo>
                  <a:pt x="3327" y="1112"/>
                  <a:pt x="3352" y="1003"/>
                  <a:pt x="3363" y="905"/>
                </a:cubicBezTo>
                <a:close/>
                <a:moveTo>
                  <a:pt x="3437" y="930"/>
                </a:moveTo>
                <a:cubicBezTo>
                  <a:pt x="3474" y="1027"/>
                  <a:pt x="3510" y="1125"/>
                  <a:pt x="3559" y="1235"/>
                </a:cubicBezTo>
                <a:cubicBezTo>
                  <a:pt x="3841" y="1932"/>
                  <a:pt x="4232" y="2898"/>
                  <a:pt x="3987" y="4378"/>
                </a:cubicBezTo>
                <a:lnTo>
                  <a:pt x="3632" y="4378"/>
                </a:lnTo>
                <a:cubicBezTo>
                  <a:pt x="3718" y="2886"/>
                  <a:pt x="3572" y="1920"/>
                  <a:pt x="3474" y="1223"/>
                </a:cubicBezTo>
                <a:cubicBezTo>
                  <a:pt x="3461" y="1112"/>
                  <a:pt x="3449" y="1015"/>
                  <a:pt x="3437" y="930"/>
                </a:cubicBezTo>
                <a:close/>
                <a:moveTo>
                  <a:pt x="3534" y="978"/>
                </a:moveTo>
                <a:cubicBezTo>
                  <a:pt x="3596" y="1064"/>
                  <a:pt x="3657" y="1150"/>
                  <a:pt x="3718" y="1247"/>
                </a:cubicBezTo>
                <a:cubicBezTo>
                  <a:pt x="4208" y="1944"/>
                  <a:pt x="4868" y="2898"/>
                  <a:pt x="4452" y="4378"/>
                </a:cubicBezTo>
                <a:lnTo>
                  <a:pt x="4048" y="4378"/>
                </a:lnTo>
                <a:cubicBezTo>
                  <a:pt x="4293" y="2886"/>
                  <a:pt x="3901" y="1920"/>
                  <a:pt x="3608" y="1210"/>
                </a:cubicBezTo>
                <a:cubicBezTo>
                  <a:pt x="3583" y="1125"/>
                  <a:pt x="3547" y="1052"/>
                  <a:pt x="3523" y="978"/>
                </a:cubicBezTo>
                <a:close/>
                <a:moveTo>
                  <a:pt x="3645" y="1015"/>
                </a:moveTo>
                <a:cubicBezTo>
                  <a:pt x="3657" y="1027"/>
                  <a:pt x="3657" y="1027"/>
                  <a:pt x="3669" y="1027"/>
                </a:cubicBezTo>
                <a:lnTo>
                  <a:pt x="3890" y="1247"/>
                </a:lnTo>
                <a:cubicBezTo>
                  <a:pt x="4586" y="1944"/>
                  <a:pt x="5553" y="2898"/>
                  <a:pt x="4941" y="4378"/>
                </a:cubicBezTo>
                <a:lnTo>
                  <a:pt x="4513" y="4378"/>
                </a:lnTo>
                <a:cubicBezTo>
                  <a:pt x="4929" y="2873"/>
                  <a:pt x="4256" y="1908"/>
                  <a:pt x="3767" y="1210"/>
                </a:cubicBezTo>
                <a:cubicBezTo>
                  <a:pt x="3718" y="1137"/>
                  <a:pt x="3681" y="1076"/>
                  <a:pt x="3645" y="1015"/>
                </a:cubicBezTo>
                <a:close/>
                <a:moveTo>
                  <a:pt x="3803" y="1052"/>
                </a:moveTo>
                <a:cubicBezTo>
                  <a:pt x="3890" y="1112"/>
                  <a:pt x="3975" y="1186"/>
                  <a:pt x="4061" y="1247"/>
                </a:cubicBezTo>
                <a:cubicBezTo>
                  <a:pt x="4977" y="1944"/>
                  <a:pt x="6225" y="2898"/>
                  <a:pt x="5442" y="4378"/>
                </a:cubicBezTo>
                <a:lnTo>
                  <a:pt x="5015" y="4378"/>
                </a:lnTo>
                <a:cubicBezTo>
                  <a:pt x="5613" y="2873"/>
                  <a:pt x="4635" y="1908"/>
                  <a:pt x="3926" y="1199"/>
                </a:cubicBezTo>
                <a:lnTo>
                  <a:pt x="3779" y="1052"/>
                </a:lnTo>
                <a:close/>
                <a:moveTo>
                  <a:pt x="3926" y="1064"/>
                </a:moveTo>
                <a:cubicBezTo>
                  <a:pt x="4012" y="1125"/>
                  <a:pt x="4110" y="1186"/>
                  <a:pt x="4208" y="1247"/>
                </a:cubicBezTo>
                <a:cubicBezTo>
                  <a:pt x="4990" y="1748"/>
                  <a:pt x="5968" y="2360"/>
                  <a:pt x="6151" y="3191"/>
                </a:cubicBezTo>
                <a:cubicBezTo>
                  <a:pt x="6237" y="3571"/>
                  <a:pt x="6140" y="3974"/>
                  <a:pt x="5882" y="4378"/>
                </a:cubicBezTo>
                <a:lnTo>
                  <a:pt x="5504" y="4378"/>
                </a:lnTo>
                <a:cubicBezTo>
                  <a:pt x="6286" y="2873"/>
                  <a:pt x="5026" y="1908"/>
                  <a:pt x="4097" y="1199"/>
                </a:cubicBezTo>
                <a:cubicBezTo>
                  <a:pt x="4036" y="1150"/>
                  <a:pt x="3975" y="1112"/>
                  <a:pt x="3926" y="1064"/>
                </a:cubicBezTo>
                <a:close/>
                <a:moveTo>
                  <a:pt x="4244" y="1199"/>
                </a:moveTo>
                <a:cubicBezTo>
                  <a:pt x="4268" y="1210"/>
                  <a:pt x="4305" y="1235"/>
                  <a:pt x="4342" y="1247"/>
                </a:cubicBezTo>
                <a:cubicBezTo>
                  <a:pt x="5259" y="1748"/>
                  <a:pt x="6409" y="2384"/>
                  <a:pt x="6592" y="3240"/>
                </a:cubicBezTo>
                <a:cubicBezTo>
                  <a:pt x="6665" y="3595"/>
                  <a:pt x="6555" y="3987"/>
                  <a:pt x="6262" y="4378"/>
                </a:cubicBezTo>
                <a:lnTo>
                  <a:pt x="5956" y="4378"/>
                </a:lnTo>
                <a:cubicBezTo>
                  <a:pt x="6213" y="3974"/>
                  <a:pt x="6298" y="3571"/>
                  <a:pt x="6213" y="3180"/>
                </a:cubicBezTo>
                <a:cubicBezTo>
                  <a:pt x="6029" y="2324"/>
                  <a:pt x="5039" y="1699"/>
                  <a:pt x="4244" y="1199"/>
                </a:cubicBezTo>
                <a:close/>
                <a:moveTo>
                  <a:pt x="795" y="4439"/>
                </a:moveTo>
                <a:lnTo>
                  <a:pt x="795" y="9306"/>
                </a:lnTo>
                <a:lnTo>
                  <a:pt x="477" y="9306"/>
                </a:lnTo>
                <a:lnTo>
                  <a:pt x="477" y="4439"/>
                </a:lnTo>
                <a:close/>
                <a:moveTo>
                  <a:pt x="1248" y="4439"/>
                </a:moveTo>
                <a:lnTo>
                  <a:pt x="1248" y="9306"/>
                </a:lnTo>
                <a:lnTo>
                  <a:pt x="857" y="9306"/>
                </a:lnTo>
                <a:lnTo>
                  <a:pt x="857" y="4439"/>
                </a:lnTo>
                <a:close/>
                <a:moveTo>
                  <a:pt x="1737" y="4439"/>
                </a:moveTo>
                <a:lnTo>
                  <a:pt x="1737" y="9306"/>
                </a:lnTo>
                <a:lnTo>
                  <a:pt x="1309" y="9306"/>
                </a:lnTo>
                <a:lnTo>
                  <a:pt x="1309" y="4439"/>
                </a:lnTo>
                <a:close/>
                <a:moveTo>
                  <a:pt x="2214" y="4439"/>
                </a:moveTo>
                <a:lnTo>
                  <a:pt x="2214" y="9306"/>
                </a:lnTo>
                <a:lnTo>
                  <a:pt x="1798" y="9306"/>
                </a:lnTo>
                <a:lnTo>
                  <a:pt x="1798" y="4439"/>
                </a:lnTo>
                <a:close/>
                <a:moveTo>
                  <a:pt x="2703" y="4439"/>
                </a:moveTo>
                <a:lnTo>
                  <a:pt x="2703" y="9306"/>
                </a:lnTo>
                <a:lnTo>
                  <a:pt x="2275" y="9306"/>
                </a:lnTo>
                <a:lnTo>
                  <a:pt x="2275" y="4439"/>
                </a:lnTo>
                <a:close/>
                <a:moveTo>
                  <a:pt x="3119" y="4439"/>
                </a:moveTo>
                <a:lnTo>
                  <a:pt x="3119" y="9306"/>
                </a:lnTo>
                <a:lnTo>
                  <a:pt x="2765" y="9306"/>
                </a:lnTo>
                <a:lnTo>
                  <a:pt x="2765" y="4439"/>
                </a:lnTo>
                <a:close/>
                <a:moveTo>
                  <a:pt x="3547" y="4439"/>
                </a:moveTo>
                <a:lnTo>
                  <a:pt x="3547" y="9306"/>
                </a:lnTo>
                <a:lnTo>
                  <a:pt x="3180" y="9306"/>
                </a:lnTo>
                <a:lnTo>
                  <a:pt x="3180" y="4439"/>
                </a:lnTo>
                <a:close/>
                <a:moveTo>
                  <a:pt x="3963" y="4439"/>
                </a:moveTo>
                <a:lnTo>
                  <a:pt x="3963" y="9306"/>
                </a:lnTo>
                <a:lnTo>
                  <a:pt x="3608" y="9306"/>
                </a:lnTo>
                <a:lnTo>
                  <a:pt x="3608" y="4439"/>
                </a:lnTo>
                <a:close/>
                <a:moveTo>
                  <a:pt x="4452" y="4439"/>
                </a:moveTo>
                <a:lnTo>
                  <a:pt x="4452" y="9306"/>
                </a:lnTo>
                <a:lnTo>
                  <a:pt x="4024" y="9306"/>
                </a:lnTo>
                <a:lnTo>
                  <a:pt x="4024" y="4439"/>
                </a:lnTo>
                <a:close/>
                <a:moveTo>
                  <a:pt x="4929" y="4439"/>
                </a:moveTo>
                <a:lnTo>
                  <a:pt x="4929" y="9306"/>
                </a:lnTo>
                <a:lnTo>
                  <a:pt x="4513" y="9306"/>
                </a:lnTo>
                <a:lnTo>
                  <a:pt x="4513" y="4439"/>
                </a:lnTo>
                <a:close/>
                <a:moveTo>
                  <a:pt x="5418" y="4439"/>
                </a:moveTo>
                <a:lnTo>
                  <a:pt x="5418" y="9306"/>
                </a:lnTo>
                <a:lnTo>
                  <a:pt x="4990" y="9306"/>
                </a:lnTo>
                <a:lnTo>
                  <a:pt x="4990" y="4439"/>
                </a:lnTo>
                <a:close/>
                <a:moveTo>
                  <a:pt x="5871" y="4439"/>
                </a:moveTo>
                <a:lnTo>
                  <a:pt x="5871" y="9306"/>
                </a:lnTo>
                <a:lnTo>
                  <a:pt x="5479" y="9306"/>
                </a:lnTo>
                <a:lnTo>
                  <a:pt x="5479" y="4439"/>
                </a:lnTo>
                <a:close/>
                <a:moveTo>
                  <a:pt x="6249" y="4439"/>
                </a:moveTo>
                <a:lnTo>
                  <a:pt x="6249" y="9306"/>
                </a:lnTo>
                <a:lnTo>
                  <a:pt x="5931" y="9306"/>
                </a:lnTo>
                <a:lnTo>
                  <a:pt x="5931" y="4439"/>
                </a:lnTo>
                <a:close/>
                <a:moveTo>
                  <a:pt x="3363" y="0"/>
                </a:moveTo>
                <a:cubicBezTo>
                  <a:pt x="3241" y="0"/>
                  <a:pt x="3156" y="147"/>
                  <a:pt x="3156" y="330"/>
                </a:cubicBezTo>
                <a:cubicBezTo>
                  <a:pt x="3156" y="416"/>
                  <a:pt x="3168" y="489"/>
                  <a:pt x="3205" y="538"/>
                </a:cubicBezTo>
                <a:cubicBezTo>
                  <a:pt x="3094" y="501"/>
                  <a:pt x="2985" y="440"/>
                  <a:pt x="2985" y="440"/>
                </a:cubicBezTo>
                <a:cubicBezTo>
                  <a:pt x="2947" y="428"/>
                  <a:pt x="2911" y="416"/>
                  <a:pt x="2874" y="416"/>
                </a:cubicBezTo>
                <a:cubicBezTo>
                  <a:pt x="2867" y="412"/>
                  <a:pt x="2859" y="411"/>
                  <a:pt x="2850" y="411"/>
                </a:cubicBezTo>
                <a:cubicBezTo>
                  <a:pt x="2830" y="411"/>
                  <a:pt x="2810" y="419"/>
                  <a:pt x="2801" y="428"/>
                </a:cubicBezTo>
                <a:cubicBezTo>
                  <a:pt x="2789" y="440"/>
                  <a:pt x="2776" y="440"/>
                  <a:pt x="2776" y="452"/>
                </a:cubicBezTo>
                <a:cubicBezTo>
                  <a:pt x="2691" y="563"/>
                  <a:pt x="2740" y="807"/>
                  <a:pt x="2789" y="954"/>
                </a:cubicBezTo>
                <a:cubicBezTo>
                  <a:pt x="2654" y="1039"/>
                  <a:pt x="2507" y="1112"/>
                  <a:pt x="2361" y="1199"/>
                </a:cubicBezTo>
                <a:cubicBezTo>
                  <a:pt x="1431" y="1712"/>
                  <a:pt x="270" y="2335"/>
                  <a:pt x="74" y="3216"/>
                </a:cubicBezTo>
                <a:cubicBezTo>
                  <a:pt x="1" y="3607"/>
                  <a:pt x="110" y="4011"/>
                  <a:pt x="417" y="4427"/>
                </a:cubicBezTo>
                <a:lnTo>
                  <a:pt x="417" y="9306"/>
                </a:lnTo>
                <a:lnTo>
                  <a:pt x="404" y="9306"/>
                </a:lnTo>
                <a:cubicBezTo>
                  <a:pt x="331" y="9306"/>
                  <a:pt x="257" y="9367"/>
                  <a:pt x="257" y="9452"/>
                </a:cubicBezTo>
                <a:lnTo>
                  <a:pt x="257" y="10162"/>
                </a:lnTo>
                <a:lnTo>
                  <a:pt x="6469" y="10162"/>
                </a:lnTo>
                <a:lnTo>
                  <a:pt x="6469" y="9452"/>
                </a:lnTo>
                <a:cubicBezTo>
                  <a:pt x="6469" y="9367"/>
                  <a:pt x="6396" y="9306"/>
                  <a:pt x="6311" y="9306"/>
                </a:cubicBezTo>
                <a:lnTo>
                  <a:pt x="6311" y="4427"/>
                </a:lnTo>
                <a:cubicBezTo>
                  <a:pt x="6616" y="4011"/>
                  <a:pt x="6727" y="3607"/>
                  <a:pt x="6653" y="3216"/>
                </a:cubicBezTo>
                <a:cubicBezTo>
                  <a:pt x="6458" y="2335"/>
                  <a:pt x="5295" y="1712"/>
                  <a:pt x="4366" y="1199"/>
                </a:cubicBezTo>
                <a:cubicBezTo>
                  <a:pt x="4219" y="1112"/>
                  <a:pt x="4073" y="1039"/>
                  <a:pt x="3938" y="954"/>
                </a:cubicBezTo>
                <a:cubicBezTo>
                  <a:pt x="3987" y="807"/>
                  <a:pt x="4036" y="563"/>
                  <a:pt x="3950" y="452"/>
                </a:cubicBezTo>
                <a:cubicBezTo>
                  <a:pt x="3950" y="440"/>
                  <a:pt x="3938" y="440"/>
                  <a:pt x="3926" y="428"/>
                </a:cubicBezTo>
                <a:cubicBezTo>
                  <a:pt x="3918" y="419"/>
                  <a:pt x="3897" y="411"/>
                  <a:pt x="3876" y="411"/>
                </a:cubicBezTo>
                <a:cubicBezTo>
                  <a:pt x="3868" y="411"/>
                  <a:pt x="3860" y="412"/>
                  <a:pt x="3852" y="416"/>
                </a:cubicBezTo>
                <a:cubicBezTo>
                  <a:pt x="3816" y="416"/>
                  <a:pt x="3779" y="428"/>
                  <a:pt x="3743" y="440"/>
                </a:cubicBezTo>
                <a:cubicBezTo>
                  <a:pt x="3743" y="440"/>
                  <a:pt x="3632" y="501"/>
                  <a:pt x="3523" y="538"/>
                </a:cubicBezTo>
                <a:cubicBezTo>
                  <a:pt x="3559" y="489"/>
                  <a:pt x="3572" y="416"/>
                  <a:pt x="3572" y="330"/>
                </a:cubicBezTo>
                <a:cubicBezTo>
                  <a:pt x="3572" y="147"/>
                  <a:pt x="3486" y="0"/>
                  <a:pt x="3363" y="0"/>
                </a:cubicBezTo>
                <a:close/>
              </a:path>
            </a:pathLst>
          </a:custGeom>
          <a:solidFill>
            <a:srgbClr val="56568A">
              <a:alpha val="56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432;p36">
            <a:extLst>
              <a:ext uri="{FF2B5EF4-FFF2-40B4-BE49-F238E27FC236}">
                <a16:creationId xmlns:a16="http://schemas.microsoft.com/office/drawing/2014/main" id="{488C85CD-CE9B-8FC2-2EA2-31CD6F0E63E1}"/>
              </a:ext>
            </a:extLst>
          </p:cNvPr>
          <p:cNvSpPr txBox="1">
            <a:spLocks/>
          </p:cNvSpPr>
          <p:nvPr/>
        </p:nvSpPr>
        <p:spPr>
          <a:xfrm>
            <a:off x="1698660" y="3769112"/>
            <a:ext cx="5736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6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pPr marL="0" indent="0"/>
            <a:r>
              <a:rPr lang="ru-RU" dirty="0">
                <a:latin typeface="+mn-lt"/>
              </a:rPr>
              <a:t>ЮФУ</a:t>
            </a:r>
          </a:p>
          <a:p>
            <a:pPr marL="0" indent="0"/>
            <a:r>
              <a:rPr lang="ru-RU" dirty="0">
                <a:latin typeface="+mn-lt"/>
              </a:rPr>
              <a:t>ИРТСУ</a:t>
            </a:r>
          </a:p>
          <a:p>
            <a:pPr marL="0" indent="0"/>
            <a:r>
              <a:rPr lang="ru-RU" dirty="0">
                <a:latin typeface="+mn-lt"/>
              </a:rPr>
              <a:t>г. Таганрог</a:t>
            </a:r>
          </a:p>
        </p:txBody>
      </p:sp>
      <p:sp>
        <p:nvSpPr>
          <p:cNvPr id="3" name="Google Shape;432;p36">
            <a:extLst>
              <a:ext uri="{FF2B5EF4-FFF2-40B4-BE49-F238E27FC236}">
                <a16:creationId xmlns:a16="http://schemas.microsoft.com/office/drawing/2014/main" id="{A5402EA3-2743-509C-F8DF-200C0AC3DE9C}"/>
              </a:ext>
            </a:extLst>
          </p:cNvPr>
          <p:cNvSpPr txBox="1">
            <a:spLocks/>
          </p:cNvSpPr>
          <p:nvPr/>
        </p:nvSpPr>
        <p:spPr>
          <a:xfrm>
            <a:off x="1620547" y="146875"/>
            <a:ext cx="5736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6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llota Text"/>
              <a:buNone/>
              <a:defRPr sz="18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pPr marL="0" indent="0"/>
            <a:r>
              <a:rPr lang="en-US" dirty="0" err="1">
                <a:latin typeface="+mn-lt"/>
              </a:rPr>
              <a:t>Sfedunet</a:t>
            </a:r>
            <a:r>
              <a:rPr lang="en-US" dirty="0">
                <a:latin typeface="+mn-lt"/>
              </a:rPr>
              <a:t> 11</a:t>
            </a:r>
            <a:endParaRPr lang="ru-RU" dirty="0">
              <a:latin typeface="+mn-lt"/>
            </a:endParaRPr>
          </a:p>
          <a:p>
            <a:pPr marL="0" indent="0"/>
            <a:r>
              <a:rPr lang="ru-RU" dirty="0">
                <a:latin typeface="+mn-lt"/>
              </a:rPr>
              <a:t>Проект - П14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2"/>
          <p:cNvSpPr txBox="1">
            <a:spLocks noGrp="1"/>
          </p:cNvSpPr>
          <p:nvPr>
            <p:ph type="title"/>
          </p:nvPr>
        </p:nvSpPr>
        <p:spPr>
          <a:xfrm>
            <a:off x="716550" y="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Актуальность проекта</a:t>
            </a:r>
            <a:endParaRPr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19" name="Google Shape;619;p42"/>
          <p:cNvSpPr txBox="1">
            <a:spLocks noGrp="1"/>
          </p:cNvSpPr>
          <p:nvPr>
            <p:ph type="subTitle" idx="1"/>
          </p:nvPr>
        </p:nvSpPr>
        <p:spPr>
          <a:xfrm>
            <a:off x="1459266" y="753681"/>
            <a:ext cx="5824101" cy="22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39700" indent="0" algn="just">
              <a:buNone/>
            </a:pPr>
            <a:r>
              <a:rPr lang="ru-RU" sz="1400" dirty="0">
                <a:solidFill>
                  <a:schemeClr val="tx1"/>
                </a:solidFill>
                <a:latin typeface="+mn-lt"/>
                <a:ea typeface="Bellota Text" panose="020B0604020202020204" charset="-52"/>
              </a:rPr>
              <a:t>В России и мире растет популярность содержания декоративных птиц (попугаи, канарейки, корелла и др.)</a:t>
            </a:r>
          </a:p>
          <a:p>
            <a:pPr marL="139700" indent="0" algn="just">
              <a:buNone/>
            </a:pPr>
            <a:endParaRPr lang="ru-RU" sz="1400" dirty="0">
              <a:solidFill>
                <a:schemeClr val="tx1"/>
              </a:solidFill>
              <a:latin typeface="+mn-lt"/>
              <a:ea typeface="Bellota Text" panose="020B0604020202020204" charset="-52"/>
            </a:endParaRPr>
          </a:p>
          <a:p>
            <a:pPr marL="139700" indent="0" algn="just">
              <a:buNone/>
            </a:pPr>
            <a:endParaRPr lang="ru-RU" sz="1400" dirty="0">
              <a:solidFill>
                <a:schemeClr val="tx1"/>
              </a:solidFill>
              <a:latin typeface="+mn-lt"/>
              <a:ea typeface="Bellota Text" panose="020B0604020202020204" charset="-52"/>
            </a:endParaRPr>
          </a:p>
          <a:p>
            <a:pPr marL="139700" indent="0" algn="just">
              <a:buNone/>
            </a:pP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  <a:ea typeface="Bellota Text" panose="020B0604020202020204" charset="-52"/>
                <a:cs typeface="Cordia New" panose="020B0304020202020204" pitchFamily="34" charset="-34"/>
              </a:rPr>
              <a:t>Птицы чувствительны к </a:t>
            </a:r>
            <a:r>
              <a:rPr lang="ru-RU" sz="1400" b="1" i="0" dirty="0">
                <a:solidFill>
                  <a:schemeClr val="tx1"/>
                </a:solidFill>
                <a:effectLst/>
                <a:latin typeface="+mn-lt"/>
                <a:ea typeface="Bellota Text" panose="020B0604020202020204" charset="-52"/>
                <a:cs typeface="Cordia New" panose="020B0304020202020204" pitchFamily="34" charset="-34"/>
              </a:rPr>
              <a:t>освещению и режиму дня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  <a:ea typeface="Bellota Text" panose="020B0604020202020204" charset="-52"/>
                <a:cs typeface="Cordia New" panose="020B0304020202020204" pitchFamily="34" charset="-34"/>
              </a:rPr>
              <a:t>: если световой день короче или длиннее естественного, у них нарушаются биоритмы.</a:t>
            </a:r>
          </a:p>
          <a:p>
            <a:pPr marL="139700" indent="0" algn="just">
              <a:buNone/>
            </a:pPr>
            <a:endParaRPr lang="ru-RU" sz="1400" dirty="0">
              <a:solidFill>
                <a:schemeClr val="tx1"/>
              </a:solidFill>
              <a:latin typeface="+mn-lt"/>
              <a:ea typeface="Bellota Text" panose="020B0604020202020204" charset="-52"/>
            </a:endParaRPr>
          </a:p>
        </p:txBody>
      </p:sp>
      <p:grpSp>
        <p:nvGrpSpPr>
          <p:cNvPr id="2" name="Google Shape;629;p43">
            <a:extLst>
              <a:ext uri="{FF2B5EF4-FFF2-40B4-BE49-F238E27FC236}">
                <a16:creationId xmlns:a16="http://schemas.microsoft.com/office/drawing/2014/main" id="{2A4FBC9E-8A23-A88A-953D-D953D49AC6DE}"/>
              </a:ext>
            </a:extLst>
          </p:cNvPr>
          <p:cNvGrpSpPr/>
          <p:nvPr/>
        </p:nvGrpSpPr>
        <p:grpSpPr>
          <a:xfrm>
            <a:off x="7473260" y="3098869"/>
            <a:ext cx="637934" cy="485209"/>
            <a:chOff x="824515" y="1230504"/>
            <a:chExt cx="637934" cy="485209"/>
          </a:xfrm>
        </p:grpSpPr>
        <p:sp>
          <p:nvSpPr>
            <p:cNvPr id="3" name="Google Shape;630;p43">
              <a:extLst>
                <a:ext uri="{FF2B5EF4-FFF2-40B4-BE49-F238E27FC236}">
                  <a16:creationId xmlns:a16="http://schemas.microsoft.com/office/drawing/2014/main" id="{4A97601F-759F-13C8-7A3F-4A47D69AF2E7}"/>
                </a:ext>
              </a:extLst>
            </p:cNvPr>
            <p:cNvSpPr/>
            <p:nvPr/>
          </p:nvSpPr>
          <p:spPr>
            <a:xfrm>
              <a:off x="824515" y="1230504"/>
              <a:ext cx="349358" cy="325533"/>
            </a:xfrm>
            <a:custGeom>
              <a:avLst/>
              <a:gdLst/>
              <a:ahLst/>
              <a:cxnLst/>
              <a:rect l="l" t="t" r="r" b="b"/>
              <a:pathLst>
                <a:path w="4575" h="4263" extrusionOk="0">
                  <a:moveTo>
                    <a:pt x="1424" y="793"/>
                  </a:moveTo>
                  <a:cubicBezTo>
                    <a:pt x="1460" y="793"/>
                    <a:pt x="1495" y="809"/>
                    <a:pt x="1517" y="839"/>
                  </a:cubicBezTo>
                  <a:cubicBezTo>
                    <a:pt x="1664" y="1035"/>
                    <a:pt x="1737" y="1266"/>
                    <a:pt x="1750" y="1487"/>
                  </a:cubicBezTo>
                  <a:lnTo>
                    <a:pt x="1701" y="1499"/>
                  </a:lnTo>
                  <a:cubicBezTo>
                    <a:pt x="1395" y="1622"/>
                    <a:pt x="1077" y="1682"/>
                    <a:pt x="747" y="1682"/>
                  </a:cubicBezTo>
                  <a:cubicBezTo>
                    <a:pt x="747" y="1560"/>
                    <a:pt x="735" y="1426"/>
                    <a:pt x="686" y="1291"/>
                  </a:cubicBezTo>
                  <a:lnTo>
                    <a:pt x="1359" y="815"/>
                  </a:lnTo>
                  <a:cubicBezTo>
                    <a:pt x="1378" y="800"/>
                    <a:pt x="1401" y="793"/>
                    <a:pt x="1424" y="793"/>
                  </a:cubicBezTo>
                  <a:close/>
                  <a:moveTo>
                    <a:pt x="392" y="1218"/>
                  </a:moveTo>
                  <a:cubicBezTo>
                    <a:pt x="490" y="1413"/>
                    <a:pt x="527" y="1633"/>
                    <a:pt x="503" y="1853"/>
                  </a:cubicBezTo>
                  <a:lnTo>
                    <a:pt x="490" y="1866"/>
                  </a:lnTo>
                  <a:lnTo>
                    <a:pt x="478" y="1866"/>
                  </a:lnTo>
                  <a:cubicBezTo>
                    <a:pt x="405" y="1878"/>
                    <a:pt x="343" y="1915"/>
                    <a:pt x="294" y="1976"/>
                  </a:cubicBezTo>
                  <a:lnTo>
                    <a:pt x="245" y="2037"/>
                  </a:lnTo>
                  <a:lnTo>
                    <a:pt x="245" y="1560"/>
                  </a:lnTo>
                  <a:cubicBezTo>
                    <a:pt x="245" y="1426"/>
                    <a:pt x="294" y="1304"/>
                    <a:pt x="392" y="1218"/>
                  </a:cubicBezTo>
                  <a:close/>
                  <a:moveTo>
                    <a:pt x="1725" y="1756"/>
                  </a:moveTo>
                  <a:cubicBezTo>
                    <a:pt x="1677" y="1964"/>
                    <a:pt x="1579" y="2171"/>
                    <a:pt x="1408" y="2331"/>
                  </a:cubicBezTo>
                  <a:cubicBezTo>
                    <a:pt x="1394" y="2332"/>
                    <a:pt x="1381" y="2332"/>
                    <a:pt x="1369" y="2332"/>
                  </a:cubicBezTo>
                  <a:cubicBezTo>
                    <a:pt x="1224" y="2332"/>
                    <a:pt x="1091" y="2273"/>
                    <a:pt x="979" y="2171"/>
                  </a:cubicBezTo>
                  <a:lnTo>
                    <a:pt x="735" y="1927"/>
                  </a:lnTo>
                  <a:lnTo>
                    <a:pt x="747" y="1927"/>
                  </a:lnTo>
                  <a:cubicBezTo>
                    <a:pt x="1090" y="1927"/>
                    <a:pt x="1408" y="1878"/>
                    <a:pt x="1725" y="1756"/>
                  </a:cubicBezTo>
                  <a:close/>
                  <a:moveTo>
                    <a:pt x="1637" y="0"/>
                  </a:moveTo>
                  <a:cubicBezTo>
                    <a:pt x="1255" y="0"/>
                    <a:pt x="891" y="183"/>
                    <a:pt x="661" y="508"/>
                  </a:cubicBezTo>
                  <a:lnTo>
                    <a:pt x="356" y="937"/>
                  </a:lnTo>
                  <a:cubicBezTo>
                    <a:pt x="136" y="1071"/>
                    <a:pt x="1" y="1304"/>
                    <a:pt x="1" y="1560"/>
                  </a:cubicBezTo>
                  <a:lnTo>
                    <a:pt x="1" y="2220"/>
                  </a:lnTo>
                  <a:cubicBezTo>
                    <a:pt x="1" y="2294"/>
                    <a:pt x="50" y="2355"/>
                    <a:pt x="111" y="2380"/>
                  </a:cubicBezTo>
                  <a:cubicBezTo>
                    <a:pt x="136" y="2392"/>
                    <a:pt x="160" y="2392"/>
                    <a:pt x="185" y="2392"/>
                  </a:cubicBezTo>
                  <a:cubicBezTo>
                    <a:pt x="234" y="2392"/>
                    <a:pt x="283" y="2367"/>
                    <a:pt x="319" y="2331"/>
                  </a:cubicBezTo>
                  <a:lnTo>
                    <a:pt x="490" y="2122"/>
                  </a:lnTo>
                  <a:cubicBezTo>
                    <a:pt x="490" y="2111"/>
                    <a:pt x="503" y="2111"/>
                    <a:pt x="527" y="2098"/>
                  </a:cubicBezTo>
                  <a:lnTo>
                    <a:pt x="563" y="2098"/>
                  </a:lnTo>
                  <a:lnTo>
                    <a:pt x="808" y="2343"/>
                  </a:lnTo>
                  <a:cubicBezTo>
                    <a:pt x="958" y="2492"/>
                    <a:pt x="1150" y="2577"/>
                    <a:pt x="1355" y="2577"/>
                  </a:cubicBezTo>
                  <a:cubicBezTo>
                    <a:pt x="1368" y="2577"/>
                    <a:pt x="1381" y="2576"/>
                    <a:pt x="1395" y="2575"/>
                  </a:cubicBezTo>
                  <a:lnTo>
                    <a:pt x="2386" y="3872"/>
                  </a:lnTo>
                  <a:cubicBezTo>
                    <a:pt x="2484" y="3994"/>
                    <a:pt x="2593" y="4116"/>
                    <a:pt x="2704" y="4226"/>
                  </a:cubicBezTo>
                  <a:cubicBezTo>
                    <a:pt x="2728" y="4250"/>
                    <a:pt x="2753" y="4263"/>
                    <a:pt x="2789" y="4263"/>
                  </a:cubicBezTo>
                  <a:cubicBezTo>
                    <a:pt x="2813" y="4263"/>
                    <a:pt x="2851" y="4250"/>
                    <a:pt x="2875" y="4226"/>
                  </a:cubicBezTo>
                  <a:cubicBezTo>
                    <a:pt x="2924" y="4177"/>
                    <a:pt x="2924" y="4104"/>
                    <a:pt x="2875" y="4055"/>
                  </a:cubicBezTo>
                  <a:cubicBezTo>
                    <a:pt x="2764" y="3945"/>
                    <a:pt x="2667" y="3847"/>
                    <a:pt x="2581" y="3725"/>
                  </a:cubicBezTo>
                  <a:lnTo>
                    <a:pt x="1615" y="2478"/>
                  </a:lnTo>
                  <a:cubicBezTo>
                    <a:pt x="2068" y="1988"/>
                    <a:pt x="2117" y="1242"/>
                    <a:pt x="1713" y="692"/>
                  </a:cubicBezTo>
                  <a:cubicBezTo>
                    <a:pt x="1639" y="603"/>
                    <a:pt x="1529" y="555"/>
                    <a:pt x="1418" y="555"/>
                  </a:cubicBezTo>
                  <a:cubicBezTo>
                    <a:pt x="1346" y="555"/>
                    <a:pt x="1274" y="575"/>
                    <a:pt x="1212" y="619"/>
                  </a:cubicBezTo>
                  <a:lnTo>
                    <a:pt x="588" y="1059"/>
                  </a:lnTo>
                  <a:lnTo>
                    <a:pt x="576" y="1046"/>
                  </a:lnTo>
                  <a:lnTo>
                    <a:pt x="857" y="643"/>
                  </a:lnTo>
                  <a:cubicBezTo>
                    <a:pt x="1042" y="391"/>
                    <a:pt x="1342" y="247"/>
                    <a:pt x="1653" y="247"/>
                  </a:cubicBezTo>
                  <a:cubicBezTo>
                    <a:pt x="1734" y="247"/>
                    <a:pt x="1816" y="256"/>
                    <a:pt x="1897" y="276"/>
                  </a:cubicBezTo>
                  <a:lnTo>
                    <a:pt x="1908" y="288"/>
                  </a:lnTo>
                  <a:cubicBezTo>
                    <a:pt x="2215" y="374"/>
                    <a:pt x="2446" y="606"/>
                    <a:pt x="2533" y="912"/>
                  </a:cubicBezTo>
                  <a:lnTo>
                    <a:pt x="2544" y="937"/>
                  </a:lnTo>
                  <a:cubicBezTo>
                    <a:pt x="2557" y="986"/>
                    <a:pt x="2593" y="1022"/>
                    <a:pt x="2630" y="1035"/>
                  </a:cubicBezTo>
                  <a:lnTo>
                    <a:pt x="3572" y="1426"/>
                  </a:lnTo>
                  <a:cubicBezTo>
                    <a:pt x="3841" y="1536"/>
                    <a:pt x="4110" y="1658"/>
                    <a:pt x="4379" y="1805"/>
                  </a:cubicBezTo>
                  <a:cubicBezTo>
                    <a:pt x="4398" y="1817"/>
                    <a:pt x="4420" y="1822"/>
                    <a:pt x="4440" y="1822"/>
                  </a:cubicBezTo>
                  <a:cubicBezTo>
                    <a:pt x="4482" y="1822"/>
                    <a:pt x="4521" y="1797"/>
                    <a:pt x="4538" y="1756"/>
                  </a:cubicBezTo>
                  <a:cubicBezTo>
                    <a:pt x="4574" y="1695"/>
                    <a:pt x="4550" y="1622"/>
                    <a:pt x="4489" y="1584"/>
                  </a:cubicBezTo>
                  <a:cubicBezTo>
                    <a:pt x="4220" y="1450"/>
                    <a:pt x="3938" y="1315"/>
                    <a:pt x="3658" y="1193"/>
                  </a:cubicBezTo>
                  <a:lnTo>
                    <a:pt x="2764" y="826"/>
                  </a:lnTo>
                  <a:cubicBezTo>
                    <a:pt x="2655" y="448"/>
                    <a:pt x="2361" y="154"/>
                    <a:pt x="1970" y="56"/>
                  </a:cubicBezTo>
                  <a:lnTo>
                    <a:pt x="1957" y="44"/>
                  </a:lnTo>
                  <a:cubicBezTo>
                    <a:pt x="1851" y="14"/>
                    <a:pt x="1743" y="0"/>
                    <a:pt x="1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31;p43">
              <a:extLst>
                <a:ext uri="{FF2B5EF4-FFF2-40B4-BE49-F238E27FC236}">
                  <a16:creationId xmlns:a16="http://schemas.microsoft.com/office/drawing/2014/main" id="{A6BF6709-AA3F-6E99-B9EE-5E04DC69DC30}"/>
                </a:ext>
              </a:extLst>
            </p:cNvPr>
            <p:cNvSpPr/>
            <p:nvPr/>
          </p:nvSpPr>
          <p:spPr>
            <a:xfrm>
              <a:off x="908591" y="1318780"/>
              <a:ext cx="18709" cy="24360"/>
            </a:xfrm>
            <a:custGeom>
              <a:avLst/>
              <a:gdLst/>
              <a:ahLst/>
              <a:cxnLst/>
              <a:rect l="l" t="t" r="r" b="b"/>
              <a:pathLst>
                <a:path w="245" h="319" extrusionOk="0">
                  <a:moveTo>
                    <a:pt x="123" y="1"/>
                  </a:moveTo>
                  <a:cubicBezTo>
                    <a:pt x="62" y="1"/>
                    <a:pt x="0" y="50"/>
                    <a:pt x="0" y="123"/>
                  </a:cubicBezTo>
                  <a:lnTo>
                    <a:pt x="0" y="208"/>
                  </a:lnTo>
                  <a:cubicBezTo>
                    <a:pt x="0" y="270"/>
                    <a:pt x="62" y="319"/>
                    <a:pt x="123" y="319"/>
                  </a:cubicBezTo>
                  <a:cubicBezTo>
                    <a:pt x="196" y="319"/>
                    <a:pt x="245" y="270"/>
                    <a:pt x="245" y="208"/>
                  </a:cubicBezTo>
                  <a:lnTo>
                    <a:pt x="245" y="123"/>
                  </a:lnTo>
                  <a:cubicBezTo>
                    <a:pt x="245" y="50"/>
                    <a:pt x="196" y="1"/>
                    <a:pt x="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32;p43">
              <a:extLst>
                <a:ext uri="{FF2B5EF4-FFF2-40B4-BE49-F238E27FC236}">
                  <a16:creationId xmlns:a16="http://schemas.microsoft.com/office/drawing/2014/main" id="{A25B9E26-6E45-B98B-E689-0BCF88A0CD6F}"/>
                </a:ext>
              </a:extLst>
            </p:cNvPr>
            <p:cNvSpPr/>
            <p:nvPr/>
          </p:nvSpPr>
          <p:spPr>
            <a:xfrm>
              <a:off x="1016034" y="1366278"/>
              <a:ext cx="446415" cy="349435"/>
            </a:xfrm>
            <a:custGeom>
              <a:avLst/>
              <a:gdLst/>
              <a:ahLst/>
              <a:cxnLst/>
              <a:rect l="l" t="t" r="r" b="b"/>
              <a:pathLst>
                <a:path w="5846" h="4576" extrusionOk="0">
                  <a:moveTo>
                    <a:pt x="3093" y="822"/>
                  </a:moveTo>
                  <a:cubicBezTo>
                    <a:pt x="3277" y="969"/>
                    <a:pt x="3449" y="1115"/>
                    <a:pt x="3620" y="1274"/>
                  </a:cubicBezTo>
                  <a:cubicBezTo>
                    <a:pt x="3210" y="1411"/>
                    <a:pt x="2748" y="1461"/>
                    <a:pt x="2273" y="1461"/>
                  </a:cubicBezTo>
                  <a:cubicBezTo>
                    <a:pt x="1769" y="1461"/>
                    <a:pt x="1249" y="1404"/>
                    <a:pt x="758" y="1335"/>
                  </a:cubicBezTo>
                  <a:cubicBezTo>
                    <a:pt x="685" y="1274"/>
                    <a:pt x="623" y="1213"/>
                    <a:pt x="563" y="1140"/>
                  </a:cubicBezTo>
                  <a:lnTo>
                    <a:pt x="538" y="1115"/>
                  </a:lnTo>
                  <a:cubicBezTo>
                    <a:pt x="489" y="1066"/>
                    <a:pt x="452" y="1005"/>
                    <a:pt x="416" y="956"/>
                  </a:cubicBezTo>
                  <a:lnTo>
                    <a:pt x="416" y="956"/>
                  </a:lnTo>
                  <a:cubicBezTo>
                    <a:pt x="868" y="1029"/>
                    <a:pt x="1284" y="1066"/>
                    <a:pt x="1663" y="1066"/>
                  </a:cubicBezTo>
                  <a:cubicBezTo>
                    <a:pt x="2213" y="1066"/>
                    <a:pt x="2690" y="980"/>
                    <a:pt x="3093" y="822"/>
                  </a:cubicBezTo>
                  <a:close/>
                  <a:moveTo>
                    <a:pt x="3815" y="1458"/>
                  </a:moveTo>
                  <a:lnTo>
                    <a:pt x="4561" y="2143"/>
                  </a:lnTo>
                  <a:lnTo>
                    <a:pt x="3827" y="2252"/>
                  </a:lnTo>
                  <a:cubicBezTo>
                    <a:pt x="3644" y="2289"/>
                    <a:pt x="3449" y="2301"/>
                    <a:pt x="3265" y="2301"/>
                  </a:cubicBezTo>
                  <a:cubicBezTo>
                    <a:pt x="2495" y="2301"/>
                    <a:pt x="1748" y="2069"/>
                    <a:pt x="1125" y="1629"/>
                  </a:cubicBezTo>
                  <a:lnTo>
                    <a:pt x="1125" y="1629"/>
                  </a:lnTo>
                  <a:cubicBezTo>
                    <a:pt x="1504" y="1678"/>
                    <a:pt x="1895" y="1702"/>
                    <a:pt x="2286" y="1702"/>
                  </a:cubicBezTo>
                  <a:cubicBezTo>
                    <a:pt x="2824" y="1702"/>
                    <a:pt x="3362" y="1641"/>
                    <a:pt x="3815" y="1458"/>
                  </a:cubicBezTo>
                  <a:close/>
                  <a:moveTo>
                    <a:pt x="4830" y="2423"/>
                  </a:moveTo>
                  <a:lnTo>
                    <a:pt x="5601" y="3047"/>
                  </a:lnTo>
                  <a:cubicBezTo>
                    <a:pt x="5552" y="3081"/>
                    <a:pt x="5500" y="3098"/>
                    <a:pt x="5449" y="3098"/>
                  </a:cubicBezTo>
                  <a:cubicBezTo>
                    <a:pt x="5372" y="3098"/>
                    <a:pt x="5298" y="3060"/>
                    <a:pt x="5246" y="2986"/>
                  </a:cubicBezTo>
                  <a:lnTo>
                    <a:pt x="4830" y="2423"/>
                  </a:lnTo>
                  <a:close/>
                  <a:moveTo>
                    <a:pt x="4500" y="2399"/>
                  </a:moveTo>
                  <a:lnTo>
                    <a:pt x="5381" y="3586"/>
                  </a:lnTo>
                  <a:cubicBezTo>
                    <a:pt x="5392" y="3610"/>
                    <a:pt x="5392" y="3622"/>
                    <a:pt x="5381" y="3634"/>
                  </a:cubicBezTo>
                  <a:cubicBezTo>
                    <a:pt x="5381" y="3646"/>
                    <a:pt x="5368" y="3659"/>
                    <a:pt x="5343" y="3659"/>
                  </a:cubicBezTo>
                  <a:lnTo>
                    <a:pt x="5270" y="3659"/>
                  </a:lnTo>
                  <a:cubicBezTo>
                    <a:pt x="5148" y="3659"/>
                    <a:pt x="5038" y="3597"/>
                    <a:pt x="4965" y="3499"/>
                  </a:cubicBezTo>
                  <a:lnTo>
                    <a:pt x="4280" y="2436"/>
                  </a:lnTo>
                  <a:lnTo>
                    <a:pt x="4500" y="2399"/>
                  </a:lnTo>
                  <a:close/>
                  <a:moveTo>
                    <a:pt x="1968" y="3328"/>
                  </a:moveTo>
                  <a:cubicBezTo>
                    <a:pt x="2079" y="3341"/>
                    <a:pt x="2201" y="3353"/>
                    <a:pt x="2311" y="3353"/>
                  </a:cubicBezTo>
                  <a:lnTo>
                    <a:pt x="2079" y="3732"/>
                  </a:lnTo>
                  <a:lnTo>
                    <a:pt x="1920" y="3732"/>
                  </a:lnTo>
                  <a:lnTo>
                    <a:pt x="1810" y="3573"/>
                  </a:lnTo>
                  <a:lnTo>
                    <a:pt x="1968" y="3328"/>
                  </a:lnTo>
                  <a:close/>
                  <a:moveTo>
                    <a:pt x="247" y="0"/>
                  </a:moveTo>
                  <a:cubicBezTo>
                    <a:pt x="184" y="0"/>
                    <a:pt x="133" y="45"/>
                    <a:pt x="122" y="100"/>
                  </a:cubicBezTo>
                  <a:lnTo>
                    <a:pt x="85" y="296"/>
                  </a:lnTo>
                  <a:cubicBezTo>
                    <a:pt x="0" y="651"/>
                    <a:pt x="110" y="1018"/>
                    <a:pt x="354" y="1287"/>
                  </a:cubicBezTo>
                  <a:lnTo>
                    <a:pt x="379" y="1311"/>
                  </a:lnTo>
                  <a:cubicBezTo>
                    <a:pt x="1137" y="2105"/>
                    <a:pt x="2177" y="2546"/>
                    <a:pt x="3265" y="2546"/>
                  </a:cubicBezTo>
                  <a:cubicBezTo>
                    <a:pt x="3375" y="2546"/>
                    <a:pt x="3497" y="2534"/>
                    <a:pt x="3620" y="2534"/>
                  </a:cubicBezTo>
                  <a:lnTo>
                    <a:pt x="3754" y="2815"/>
                  </a:lnTo>
                  <a:cubicBezTo>
                    <a:pt x="3339" y="3020"/>
                    <a:pt x="2890" y="3121"/>
                    <a:pt x="2443" y="3121"/>
                  </a:cubicBezTo>
                  <a:cubicBezTo>
                    <a:pt x="1850" y="3121"/>
                    <a:pt x="1260" y="2943"/>
                    <a:pt x="758" y="2595"/>
                  </a:cubicBezTo>
                  <a:cubicBezTo>
                    <a:pt x="734" y="2580"/>
                    <a:pt x="708" y="2573"/>
                    <a:pt x="683" y="2573"/>
                  </a:cubicBezTo>
                  <a:cubicBezTo>
                    <a:pt x="644" y="2573"/>
                    <a:pt x="609" y="2589"/>
                    <a:pt x="587" y="2619"/>
                  </a:cubicBezTo>
                  <a:cubicBezTo>
                    <a:pt x="550" y="2681"/>
                    <a:pt x="563" y="2754"/>
                    <a:pt x="612" y="2790"/>
                  </a:cubicBezTo>
                  <a:cubicBezTo>
                    <a:pt x="954" y="3023"/>
                    <a:pt x="1333" y="3182"/>
                    <a:pt x="1712" y="3279"/>
                  </a:cubicBezTo>
                  <a:lnTo>
                    <a:pt x="1430" y="3732"/>
                  </a:lnTo>
                  <a:lnTo>
                    <a:pt x="1137" y="3732"/>
                  </a:lnTo>
                  <a:cubicBezTo>
                    <a:pt x="1076" y="3732"/>
                    <a:pt x="1015" y="3781"/>
                    <a:pt x="1015" y="3855"/>
                  </a:cubicBezTo>
                  <a:cubicBezTo>
                    <a:pt x="1015" y="3915"/>
                    <a:pt x="1076" y="3977"/>
                    <a:pt x="1137" y="3977"/>
                  </a:cubicBezTo>
                  <a:lnTo>
                    <a:pt x="1492" y="3977"/>
                  </a:lnTo>
                  <a:cubicBezTo>
                    <a:pt x="1541" y="3977"/>
                    <a:pt x="1577" y="3952"/>
                    <a:pt x="1602" y="3915"/>
                  </a:cubicBezTo>
                  <a:lnTo>
                    <a:pt x="1675" y="3793"/>
                  </a:lnTo>
                  <a:lnTo>
                    <a:pt x="1761" y="3928"/>
                  </a:lnTo>
                  <a:cubicBezTo>
                    <a:pt x="1785" y="3952"/>
                    <a:pt x="1822" y="3977"/>
                    <a:pt x="1859" y="3977"/>
                  </a:cubicBezTo>
                  <a:lnTo>
                    <a:pt x="1932" y="3977"/>
                  </a:lnTo>
                  <a:lnTo>
                    <a:pt x="1846" y="4124"/>
                  </a:lnTo>
                  <a:lnTo>
                    <a:pt x="1553" y="4124"/>
                  </a:lnTo>
                  <a:cubicBezTo>
                    <a:pt x="1492" y="4124"/>
                    <a:pt x="1430" y="4173"/>
                    <a:pt x="1430" y="4246"/>
                  </a:cubicBezTo>
                  <a:cubicBezTo>
                    <a:pt x="1430" y="4307"/>
                    <a:pt x="1492" y="4368"/>
                    <a:pt x="1553" y="4368"/>
                  </a:cubicBezTo>
                  <a:lnTo>
                    <a:pt x="1908" y="4368"/>
                  </a:lnTo>
                  <a:cubicBezTo>
                    <a:pt x="1957" y="4368"/>
                    <a:pt x="1993" y="4344"/>
                    <a:pt x="2017" y="4307"/>
                  </a:cubicBezTo>
                  <a:lnTo>
                    <a:pt x="2091" y="4184"/>
                  </a:lnTo>
                  <a:lnTo>
                    <a:pt x="2177" y="4307"/>
                  </a:lnTo>
                  <a:cubicBezTo>
                    <a:pt x="2201" y="4344"/>
                    <a:pt x="2237" y="4368"/>
                    <a:pt x="2275" y="4368"/>
                  </a:cubicBezTo>
                  <a:lnTo>
                    <a:pt x="2544" y="4368"/>
                  </a:lnTo>
                  <a:cubicBezTo>
                    <a:pt x="2604" y="4368"/>
                    <a:pt x="2666" y="4307"/>
                    <a:pt x="2666" y="4246"/>
                  </a:cubicBezTo>
                  <a:cubicBezTo>
                    <a:pt x="2666" y="4173"/>
                    <a:pt x="2604" y="4124"/>
                    <a:pt x="2544" y="4124"/>
                  </a:cubicBezTo>
                  <a:lnTo>
                    <a:pt x="2335" y="4124"/>
                  </a:lnTo>
                  <a:lnTo>
                    <a:pt x="2226" y="3964"/>
                  </a:lnTo>
                  <a:lnTo>
                    <a:pt x="2604" y="3353"/>
                  </a:lnTo>
                  <a:cubicBezTo>
                    <a:pt x="3033" y="3341"/>
                    <a:pt x="3460" y="3230"/>
                    <a:pt x="3864" y="3035"/>
                  </a:cubicBezTo>
                  <a:lnTo>
                    <a:pt x="4023" y="3328"/>
                  </a:lnTo>
                  <a:cubicBezTo>
                    <a:pt x="4036" y="3377"/>
                    <a:pt x="4084" y="3402"/>
                    <a:pt x="4133" y="3402"/>
                  </a:cubicBezTo>
                  <a:cubicBezTo>
                    <a:pt x="4145" y="3402"/>
                    <a:pt x="4170" y="3402"/>
                    <a:pt x="4182" y="3390"/>
                  </a:cubicBezTo>
                  <a:cubicBezTo>
                    <a:pt x="4243" y="3353"/>
                    <a:pt x="4267" y="3279"/>
                    <a:pt x="4243" y="3230"/>
                  </a:cubicBezTo>
                  <a:lnTo>
                    <a:pt x="3876" y="2497"/>
                  </a:lnTo>
                  <a:lnTo>
                    <a:pt x="4011" y="2472"/>
                  </a:lnTo>
                  <a:lnTo>
                    <a:pt x="4769" y="3634"/>
                  </a:lnTo>
                  <a:lnTo>
                    <a:pt x="5209" y="4307"/>
                  </a:lnTo>
                  <a:cubicBezTo>
                    <a:pt x="5209" y="4319"/>
                    <a:pt x="5221" y="4319"/>
                    <a:pt x="5209" y="4331"/>
                  </a:cubicBezTo>
                  <a:lnTo>
                    <a:pt x="5172" y="4331"/>
                  </a:lnTo>
                  <a:cubicBezTo>
                    <a:pt x="4928" y="4319"/>
                    <a:pt x="4708" y="4173"/>
                    <a:pt x="4598" y="3952"/>
                  </a:cubicBezTo>
                  <a:lnTo>
                    <a:pt x="4476" y="3695"/>
                  </a:lnTo>
                  <a:cubicBezTo>
                    <a:pt x="4448" y="3650"/>
                    <a:pt x="4401" y="3625"/>
                    <a:pt x="4353" y="3625"/>
                  </a:cubicBezTo>
                  <a:cubicBezTo>
                    <a:pt x="4337" y="3625"/>
                    <a:pt x="4320" y="3628"/>
                    <a:pt x="4305" y="3634"/>
                  </a:cubicBezTo>
                  <a:cubicBezTo>
                    <a:pt x="4243" y="3671"/>
                    <a:pt x="4218" y="3744"/>
                    <a:pt x="4256" y="3793"/>
                  </a:cubicBezTo>
                  <a:lnTo>
                    <a:pt x="4390" y="4062"/>
                  </a:lnTo>
                  <a:cubicBezTo>
                    <a:pt x="4536" y="4355"/>
                    <a:pt x="4830" y="4551"/>
                    <a:pt x="5161" y="4576"/>
                  </a:cubicBezTo>
                  <a:lnTo>
                    <a:pt x="5197" y="4576"/>
                  </a:lnTo>
                  <a:cubicBezTo>
                    <a:pt x="5295" y="4576"/>
                    <a:pt x="5381" y="4527"/>
                    <a:pt x="5417" y="4453"/>
                  </a:cubicBezTo>
                  <a:cubicBezTo>
                    <a:pt x="5466" y="4368"/>
                    <a:pt x="5466" y="4258"/>
                    <a:pt x="5417" y="4184"/>
                  </a:cubicBezTo>
                  <a:lnTo>
                    <a:pt x="5234" y="3903"/>
                  </a:lnTo>
                  <a:lnTo>
                    <a:pt x="5343" y="3903"/>
                  </a:lnTo>
                  <a:cubicBezTo>
                    <a:pt x="5454" y="3903"/>
                    <a:pt x="5552" y="3842"/>
                    <a:pt x="5601" y="3744"/>
                  </a:cubicBezTo>
                  <a:cubicBezTo>
                    <a:pt x="5650" y="3646"/>
                    <a:pt x="5637" y="3524"/>
                    <a:pt x="5576" y="3439"/>
                  </a:cubicBezTo>
                  <a:lnTo>
                    <a:pt x="5503" y="3341"/>
                  </a:lnTo>
                  <a:cubicBezTo>
                    <a:pt x="5576" y="3328"/>
                    <a:pt x="5661" y="3304"/>
                    <a:pt x="5735" y="3243"/>
                  </a:cubicBezTo>
                  <a:cubicBezTo>
                    <a:pt x="5796" y="3206"/>
                    <a:pt x="5833" y="3133"/>
                    <a:pt x="5833" y="3059"/>
                  </a:cubicBezTo>
                  <a:cubicBezTo>
                    <a:pt x="5845" y="2974"/>
                    <a:pt x="5808" y="2912"/>
                    <a:pt x="5748" y="2864"/>
                  </a:cubicBezTo>
                  <a:lnTo>
                    <a:pt x="4818" y="2105"/>
                  </a:lnTo>
                  <a:cubicBezTo>
                    <a:pt x="4805" y="2056"/>
                    <a:pt x="4781" y="2020"/>
                    <a:pt x="4745" y="1983"/>
                  </a:cubicBezTo>
                  <a:lnTo>
                    <a:pt x="3791" y="1091"/>
                  </a:lnTo>
                  <a:cubicBezTo>
                    <a:pt x="3375" y="711"/>
                    <a:pt x="2922" y="369"/>
                    <a:pt x="2433" y="75"/>
                  </a:cubicBezTo>
                  <a:cubicBezTo>
                    <a:pt x="2417" y="63"/>
                    <a:pt x="2398" y="58"/>
                    <a:pt x="2379" y="58"/>
                  </a:cubicBezTo>
                  <a:cubicBezTo>
                    <a:pt x="2340" y="58"/>
                    <a:pt x="2299" y="80"/>
                    <a:pt x="2275" y="113"/>
                  </a:cubicBezTo>
                  <a:cubicBezTo>
                    <a:pt x="2237" y="173"/>
                    <a:pt x="2250" y="247"/>
                    <a:pt x="2311" y="284"/>
                  </a:cubicBezTo>
                  <a:cubicBezTo>
                    <a:pt x="2495" y="393"/>
                    <a:pt x="2678" y="516"/>
                    <a:pt x="2862" y="651"/>
                  </a:cubicBezTo>
                  <a:cubicBezTo>
                    <a:pt x="2519" y="767"/>
                    <a:pt x="2124" y="825"/>
                    <a:pt x="1672" y="825"/>
                  </a:cubicBezTo>
                  <a:cubicBezTo>
                    <a:pt x="1269" y="825"/>
                    <a:pt x="819" y="779"/>
                    <a:pt x="318" y="687"/>
                  </a:cubicBezTo>
                  <a:cubicBezTo>
                    <a:pt x="294" y="577"/>
                    <a:pt x="294" y="455"/>
                    <a:pt x="318" y="344"/>
                  </a:cubicBezTo>
                  <a:lnTo>
                    <a:pt x="354" y="149"/>
                  </a:lnTo>
                  <a:cubicBezTo>
                    <a:pt x="367" y="88"/>
                    <a:pt x="330" y="27"/>
                    <a:pt x="269" y="2"/>
                  </a:cubicBezTo>
                  <a:cubicBezTo>
                    <a:pt x="262" y="1"/>
                    <a:pt x="254" y="0"/>
                    <a:pt x="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oogle Shape;633;p43">
            <a:extLst>
              <a:ext uri="{FF2B5EF4-FFF2-40B4-BE49-F238E27FC236}">
                <a16:creationId xmlns:a16="http://schemas.microsoft.com/office/drawing/2014/main" id="{C2B15D52-2152-27A2-90BE-A6707014E0F8}"/>
              </a:ext>
            </a:extLst>
          </p:cNvPr>
          <p:cNvGrpSpPr/>
          <p:nvPr/>
        </p:nvGrpSpPr>
        <p:grpSpPr>
          <a:xfrm>
            <a:off x="942337" y="1944181"/>
            <a:ext cx="639689" cy="430532"/>
            <a:chOff x="1585628" y="1258147"/>
            <a:chExt cx="639689" cy="430532"/>
          </a:xfrm>
        </p:grpSpPr>
        <p:sp>
          <p:nvSpPr>
            <p:cNvPr id="7" name="Google Shape;634;p43">
              <a:extLst>
                <a:ext uri="{FF2B5EF4-FFF2-40B4-BE49-F238E27FC236}">
                  <a16:creationId xmlns:a16="http://schemas.microsoft.com/office/drawing/2014/main" id="{C85BE889-5B9F-3D97-4F72-970E88FD8C34}"/>
                </a:ext>
              </a:extLst>
            </p:cNvPr>
            <p:cNvSpPr/>
            <p:nvPr/>
          </p:nvSpPr>
          <p:spPr>
            <a:xfrm>
              <a:off x="1585628" y="1258147"/>
              <a:ext cx="639689" cy="430532"/>
            </a:xfrm>
            <a:custGeom>
              <a:avLst/>
              <a:gdLst/>
              <a:ahLst/>
              <a:cxnLst/>
              <a:rect l="l" t="t" r="r" b="b"/>
              <a:pathLst>
                <a:path w="8377" h="5638" extrusionOk="0">
                  <a:moveTo>
                    <a:pt x="2678" y="648"/>
                  </a:moveTo>
                  <a:cubicBezTo>
                    <a:pt x="2813" y="795"/>
                    <a:pt x="2898" y="966"/>
                    <a:pt x="2947" y="1162"/>
                  </a:cubicBezTo>
                  <a:lnTo>
                    <a:pt x="2960" y="1198"/>
                  </a:lnTo>
                  <a:cubicBezTo>
                    <a:pt x="2923" y="1211"/>
                    <a:pt x="2886" y="1235"/>
                    <a:pt x="2849" y="1260"/>
                  </a:cubicBezTo>
                  <a:lnTo>
                    <a:pt x="2666" y="1369"/>
                  </a:lnTo>
                  <a:cubicBezTo>
                    <a:pt x="2617" y="1394"/>
                    <a:pt x="2568" y="1443"/>
                    <a:pt x="2520" y="1480"/>
                  </a:cubicBezTo>
                  <a:lnTo>
                    <a:pt x="2336" y="1345"/>
                  </a:lnTo>
                  <a:cubicBezTo>
                    <a:pt x="2262" y="1284"/>
                    <a:pt x="2213" y="1198"/>
                    <a:pt x="2213" y="1100"/>
                  </a:cubicBezTo>
                  <a:cubicBezTo>
                    <a:pt x="2213" y="1002"/>
                    <a:pt x="2262" y="917"/>
                    <a:pt x="2348" y="868"/>
                  </a:cubicBezTo>
                  <a:lnTo>
                    <a:pt x="2678" y="648"/>
                  </a:lnTo>
                  <a:close/>
                  <a:moveTo>
                    <a:pt x="648" y="1296"/>
                  </a:moveTo>
                  <a:lnTo>
                    <a:pt x="673" y="1382"/>
                  </a:lnTo>
                  <a:lnTo>
                    <a:pt x="673" y="1418"/>
                  </a:lnTo>
                  <a:lnTo>
                    <a:pt x="673" y="1578"/>
                  </a:lnTo>
                  <a:cubicBezTo>
                    <a:pt x="649" y="1579"/>
                    <a:pt x="626" y="1580"/>
                    <a:pt x="603" y="1580"/>
                  </a:cubicBezTo>
                  <a:cubicBezTo>
                    <a:pt x="486" y="1580"/>
                    <a:pt x="384" y="1555"/>
                    <a:pt x="281" y="1504"/>
                  </a:cubicBezTo>
                  <a:cubicBezTo>
                    <a:pt x="379" y="1418"/>
                    <a:pt x="501" y="1357"/>
                    <a:pt x="648" y="1296"/>
                  </a:cubicBezTo>
                  <a:close/>
                  <a:moveTo>
                    <a:pt x="1834" y="242"/>
                  </a:moveTo>
                  <a:cubicBezTo>
                    <a:pt x="1955" y="242"/>
                    <a:pt x="2078" y="264"/>
                    <a:pt x="2189" y="306"/>
                  </a:cubicBezTo>
                  <a:cubicBezTo>
                    <a:pt x="2299" y="355"/>
                    <a:pt x="2397" y="404"/>
                    <a:pt x="2495" y="477"/>
                  </a:cubicBezTo>
                  <a:lnTo>
                    <a:pt x="2213" y="660"/>
                  </a:lnTo>
                  <a:cubicBezTo>
                    <a:pt x="2067" y="758"/>
                    <a:pt x="1982" y="917"/>
                    <a:pt x="1969" y="1100"/>
                  </a:cubicBezTo>
                  <a:cubicBezTo>
                    <a:pt x="1969" y="1271"/>
                    <a:pt x="2042" y="1443"/>
                    <a:pt x="2189" y="1540"/>
                  </a:cubicBezTo>
                  <a:lnTo>
                    <a:pt x="2360" y="1663"/>
                  </a:lnTo>
                  <a:cubicBezTo>
                    <a:pt x="2348" y="1675"/>
                    <a:pt x="2348" y="1675"/>
                    <a:pt x="2348" y="1687"/>
                  </a:cubicBezTo>
                  <a:lnTo>
                    <a:pt x="2177" y="1687"/>
                  </a:lnTo>
                  <a:cubicBezTo>
                    <a:pt x="1786" y="1687"/>
                    <a:pt x="1382" y="1773"/>
                    <a:pt x="1028" y="1956"/>
                  </a:cubicBezTo>
                  <a:lnTo>
                    <a:pt x="905" y="1638"/>
                  </a:lnTo>
                  <a:lnTo>
                    <a:pt x="917" y="1431"/>
                  </a:lnTo>
                  <a:cubicBezTo>
                    <a:pt x="917" y="1394"/>
                    <a:pt x="917" y="1369"/>
                    <a:pt x="905" y="1333"/>
                  </a:cubicBezTo>
                  <a:lnTo>
                    <a:pt x="868" y="1125"/>
                  </a:lnTo>
                  <a:lnTo>
                    <a:pt x="868" y="1076"/>
                  </a:lnTo>
                  <a:cubicBezTo>
                    <a:pt x="930" y="709"/>
                    <a:pt x="1199" y="391"/>
                    <a:pt x="1566" y="281"/>
                  </a:cubicBezTo>
                  <a:cubicBezTo>
                    <a:pt x="1650" y="255"/>
                    <a:pt x="1741" y="242"/>
                    <a:pt x="1834" y="242"/>
                  </a:cubicBezTo>
                  <a:close/>
                  <a:moveTo>
                    <a:pt x="3192" y="4598"/>
                  </a:moveTo>
                  <a:cubicBezTo>
                    <a:pt x="3241" y="4622"/>
                    <a:pt x="3289" y="4635"/>
                    <a:pt x="3351" y="4646"/>
                  </a:cubicBezTo>
                  <a:cubicBezTo>
                    <a:pt x="3400" y="4659"/>
                    <a:pt x="3461" y="4671"/>
                    <a:pt x="3522" y="4684"/>
                  </a:cubicBezTo>
                  <a:lnTo>
                    <a:pt x="3327" y="4989"/>
                  </a:lnTo>
                  <a:lnTo>
                    <a:pt x="3155" y="4989"/>
                  </a:lnTo>
                  <a:lnTo>
                    <a:pt x="3045" y="4830"/>
                  </a:lnTo>
                  <a:lnTo>
                    <a:pt x="3192" y="4598"/>
                  </a:lnTo>
                  <a:close/>
                  <a:moveTo>
                    <a:pt x="1841" y="0"/>
                  </a:moveTo>
                  <a:cubicBezTo>
                    <a:pt x="1724" y="0"/>
                    <a:pt x="1606" y="16"/>
                    <a:pt x="1492" y="48"/>
                  </a:cubicBezTo>
                  <a:cubicBezTo>
                    <a:pt x="1039" y="183"/>
                    <a:pt x="697" y="575"/>
                    <a:pt x="624" y="1039"/>
                  </a:cubicBezTo>
                  <a:cubicBezTo>
                    <a:pt x="379" y="1125"/>
                    <a:pt x="196" y="1235"/>
                    <a:pt x="61" y="1382"/>
                  </a:cubicBezTo>
                  <a:cubicBezTo>
                    <a:pt x="25" y="1418"/>
                    <a:pt x="0" y="1480"/>
                    <a:pt x="12" y="1529"/>
                  </a:cubicBezTo>
                  <a:cubicBezTo>
                    <a:pt x="12" y="1589"/>
                    <a:pt x="49" y="1638"/>
                    <a:pt x="86" y="1663"/>
                  </a:cubicBezTo>
                  <a:cubicBezTo>
                    <a:pt x="245" y="1773"/>
                    <a:pt x="404" y="1822"/>
                    <a:pt x="599" y="1822"/>
                  </a:cubicBezTo>
                  <a:lnTo>
                    <a:pt x="710" y="1822"/>
                  </a:lnTo>
                  <a:lnTo>
                    <a:pt x="856" y="2165"/>
                  </a:lnTo>
                  <a:lnTo>
                    <a:pt x="868" y="2225"/>
                  </a:lnTo>
                  <a:cubicBezTo>
                    <a:pt x="954" y="2531"/>
                    <a:pt x="1077" y="2812"/>
                    <a:pt x="1235" y="3081"/>
                  </a:cubicBezTo>
                  <a:cubicBezTo>
                    <a:pt x="1260" y="3118"/>
                    <a:pt x="1297" y="3143"/>
                    <a:pt x="1346" y="3143"/>
                  </a:cubicBezTo>
                  <a:cubicBezTo>
                    <a:pt x="1357" y="3143"/>
                    <a:pt x="1382" y="3143"/>
                    <a:pt x="1406" y="3130"/>
                  </a:cubicBezTo>
                  <a:cubicBezTo>
                    <a:pt x="1455" y="3094"/>
                    <a:pt x="1480" y="3021"/>
                    <a:pt x="1443" y="2959"/>
                  </a:cubicBezTo>
                  <a:cubicBezTo>
                    <a:pt x="1297" y="2714"/>
                    <a:pt x="1186" y="2458"/>
                    <a:pt x="1113" y="2189"/>
                  </a:cubicBezTo>
                  <a:cubicBezTo>
                    <a:pt x="1443" y="2018"/>
                    <a:pt x="1810" y="1932"/>
                    <a:pt x="2177" y="1932"/>
                  </a:cubicBezTo>
                  <a:lnTo>
                    <a:pt x="2226" y="1932"/>
                  </a:lnTo>
                  <a:cubicBezTo>
                    <a:pt x="2189" y="2042"/>
                    <a:pt x="2164" y="2165"/>
                    <a:pt x="2177" y="2274"/>
                  </a:cubicBezTo>
                  <a:cubicBezTo>
                    <a:pt x="2177" y="2665"/>
                    <a:pt x="2324" y="3032"/>
                    <a:pt x="2580" y="3326"/>
                  </a:cubicBezTo>
                  <a:cubicBezTo>
                    <a:pt x="2849" y="3607"/>
                    <a:pt x="3204" y="3790"/>
                    <a:pt x="3583" y="3839"/>
                  </a:cubicBezTo>
                  <a:lnTo>
                    <a:pt x="5760" y="4097"/>
                  </a:lnTo>
                  <a:lnTo>
                    <a:pt x="5430" y="4243"/>
                  </a:lnTo>
                  <a:cubicBezTo>
                    <a:pt x="5031" y="4416"/>
                    <a:pt x="4614" y="4501"/>
                    <a:pt x="4195" y="4501"/>
                  </a:cubicBezTo>
                  <a:cubicBezTo>
                    <a:pt x="3933" y="4501"/>
                    <a:pt x="3671" y="4468"/>
                    <a:pt x="3412" y="4402"/>
                  </a:cubicBezTo>
                  <a:cubicBezTo>
                    <a:pt x="2764" y="4243"/>
                    <a:pt x="2164" y="3877"/>
                    <a:pt x="1737" y="3363"/>
                  </a:cubicBezTo>
                  <a:cubicBezTo>
                    <a:pt x="1717" y="3337"/>
                    <a:pt x="1683" y="3324"/>
                    <a:pt x="1649" y="3324"/>
                  </a:cubicBezTo>
                  <a:cubicBezTo>
                    <a:pt x="1619" y="3324"/>
                    <a:pt x="1588" y="3333"/>
                    <a:pt x="1566" y="3350"/>
                  </a:cubicBezTo>
                  <a:cubicBezTo>
                    <a:pt x="1517" y="3399"/>
                    <a:pt x="1504" y="3472"/>
                    <a:pt x="1553" y="3521"/>
                  </a:cubicBezTo>
                  <a:cubicBezTo>
                    <a:pt x="1920" y="3962"/>
                    <a:pt x="2409" y="4317"/>
                    <a:pt x="2947" y="4524"/>
                  </a:cubicBezTo>
                  <a:lnTo>
                    <a:pt x="2654" y="4989"/>
                  </a:lnTo>
                  <a:lnTo>
                    <a:pt x="2360" y="4989"/>
                  </a:lnTo>
                  <a:cubicBezTo>
                    <a:pt x="2287" y="4989"/>
                    <a:pt x="2238" y="5050"/>
                    <a:pt x="2238" y="5111"/>
                  </a:cubicBezTo>
                  <a:cubicBezTo>
                    <a:pt x="2238" y="5184"/>
                    <a:pt x="2287" y="5233"/>
                    <a:pt x="2360" y="5233"/>
                  </a:cubicBezTo>
                  <a:lnTo>
                    <a:pt x="2727" y="5233"/>
                  </a:lnTo>
                  <a:cubicBezTo>
                    <a:pt x="2764" y="5233"/>
                    <a:pt x="2800" y="5222"/>
                    <a:pt x="2825" y="5184"/>
                  </a:cubicBezTo>
                  <a:lnTo>
                    <a:pt x="2898" y="5050"/>
                  </a:lnTo>
                  <a:lnTo>
                    <a:pt x="2996" y="5184"/>
                  </a:lnTo>
                  <a:cubicBezTo>
                    <a:pt x="3020" y="5222"/>
                    <a:pt x="3058" y="5233"/>
                    <a:pt x="3094" y="5233"/>
                  </a:cubicBezTo>
                  <a:lnTo>
                    <a:pt x="3180" y="5233"/>
                  </a:lnTo>
                  <a:lnTo>
                    <a:pt x="3082" y="5393"/>
                  </a:lnTo>
                  <a:lnTo>
                    <a:pt x="2789" y="5393"/>
                  </a:lnTo>
                  <a:cubicBezTo>
                    <a:pt x="2715" y="5393"/>
                    <a:pt x="2666" y="5442"/>
                    <a:pt x="2666" y="5515"/>
                  </a:cubicBezTo>
                  <a:cubicBezTo>
                    <a:pt x="2666" y="5576"/>
                    <a:pt x="2715" y="5637"/>
                    <a:pt x="2789" y="5637"/>
                  </a:cubicBezTo>
                  <a:lnTo>
                    <a:pt x="3143" y="5637"/>
                  </a:lnTo>
                  <a:cubicBezTo>
                    <a:pt x="3192" y="5637"/>
                    <a:pt x="3229" y="5613"/>
                    <a:pt x="3253" y="5576"/>
                  </a:cubicBezTo>
                  <a:lnTo>
                    <a:pt x="3327" y="5454"/>
                  </a:lnTo>
                  <a:lnTo>
                    <a:pt x="3424" y="5589"/>
                  </a:lnTo>
                  <a:cubicBezTo>
                    <a:pt x="3449" y="5613"/>
                    <a:pt x="3485" y="5637"/>
                    <a:pt x="3522" y="5637"/>
                  </a:cubicBezTo>
                  <a:lnTo>
                    <a:pt x="3803" y="5637"/>
                  </a:lnTo>
                  <a:cubicBezTo>
                    <a:pt x="3865" y="5637"/>
                    <a:pt x="3925" y="5576"/>
                    <a:pt x="3925" y="5515"/>
                  </a:cubicBezTo>
                  <a:cubicBezTo>
                    <a:pt x="3925" y="5442"/>
                    <a:pt x="3865" y="5393"/>
                    <a:pt x="3803" y="5393"/>
                  </a:cubicBezTo>
                  <a:lnTo>
                    <a:pt x="3583" y="5393"/>
                  </a:lnTo>
                  <a:lnTo>
                    <a:pt x="3473" y="5222"/>
                  </a:lnTo>
                  <a:lnTo>
                    <a:pt x="3779" y="4720"/>
                  </a:lnTo>
                  <a:cubicBezTo>
                    <a:pt x="3914" y="4744"/>
                    <a:pt x="4048" y="4744"/>
                    <a:pt x="4183" y="4744"/>
                  </a:cubicBezTo>
                  <a:cubicBezTo>
                    <a:pt x="4635" y="4744"/>
                    <a:pt x="5088" y="4659"/>
                    <a:pt x="5515" y="4463"/>
                  </a:cubicBezTo>
                  <a:lnTo>
                    <a:pt x="5528" y="4463"/>
                  </a:lnTo>
                  <a:lnTo>
                    <a:pt x="5797" y="4341"/>
                  </a:lnTo>
                  <a:lnTo>
                    <a:pt x="6298" y="4720"/>
                  </a:lnTo>
                  <a:cubicBezTo>
                    <a:pt x="6322" y="4744"/>
                    <a:pt x="6347" y="4744"/>
                    <a:pt x="6371" y="4744"/>
                  </a:cubicBezTo>
                  <a:cubicBezTo>
                    <a:pt x="6408" y="4744"/>
                    <a:pt x="6444" y="4733"/>
                    <a:pt x="6469" y="4695"/>
                  </a:cubicBezTo>
                  <a:cubicBezTo>
                    <a:pt x="6518" y="4646"/>
                    <a:pt x="6506" y="4573"/>
                    <a:pt x="6444" y="4524"/>
                  </a:cubicBezTo>
                  <a:lnTo>
                    <a:pt x="6053" y="4231"/>
                  </a:lnTo>
                  <a:lnTo>
                    <a:pt x="6237" y="4157"/>
                  </a:lnTo>
                  <a:lnTo>
                    <a:pt x="6542" y="4194"/>
                  </a:lnTo>
                  <a:lnTo>
                    <a:pt x="6579" y="4194"/>
                  </a:lnTo>
                  <a:cubicBezTo>
                    <a:pt x="6591" y="4194"/>
                    <a:pt x="6604" y="4194"/>
                    <a:pt x="6616" y="4182"/>
                  </a:cubicBezTo>
                  <a:lnTo>
                    <a:pt x="8047" y="5319"/>
                  </a:lnTo>
                  <a:lnTo>
                    <a:pt x="7900" y="5319"/>
                  </a:lnTo>
                  <a:cubicBezTo>
                    <a:pt x="7618" y="5307"/>
                    <a:pt x="7362" y="5209"/>
                    <a:pt x="7154" y="5050"/>
                  </a:cubicBezTo>
                  <a:lnTo>
                    <a:pt x="6873" y="4842"/>
                  </a:lnTo>
                  <a:cubicBezTo>
                    <a:pt x="6854" y="4828"/>
                    <a:pt x="6830" y="4821"/>
                    <a:pt x="6806" y="4821"/>
                  </a:cubicBezTo>
                  <a:cubicBezTo>
                    <a:pt x="6770" y="4821"/>
                    <a:pt x="6731" y="4837"/>
                    <a:pt x="6702" y="4867"/>
                  </a:cubicBezTo>
                  <a:cubicBezTo>
                    <a:pt x="6665" y="4928"/>
                    <a:pt x="6677" y="5002"/>
                    <a:pt x="6726" y="5038"/>
                  </a:cubicBezTo>
                  <a:lnTo>
                    <a:pt x="7007" y="5246"/>
                  </a:lnTo>
                  <a:cubicBezTo>
                    <a:pt x="7264" y="5442"/>
                    <a:pt x="7569" y="5551"/>
                    <a:pt x="7887" y="5564"/>
                  </a:cubicBezTo>
                  <a:lnTo>
                    <a:pt x="8145" y="5564"/>
                  </a:lnTo>
                  <a:cubicBezTo>
                    <a:pt x="8230" y="5564"/>
                    <a:pt x="8316" y="5515"/>
                    <a:pt x="8340" y="5429"/>
                  </a:cubicBezTo>
                  <a:cubicBezTo>
                    <a:pt x="8377" y="5344"/>
                    <a:pt x="8352" y="5246"/>
                    <a:pt x="8279" y="5197"/>
                  </a:cubicBezTo>
                  <a:lnTo>
                    <a:pt x="6811" y="4035"/>
                  </a:lnTo>
                  <a:cubicBezTo>
                    <a:pt x="6848" y="3937"/>
                    <a:pt x="6824" y="3839"/>
                    <a:pt x="6762" y="3766"/>
                  </a:cubicBezTo>
                  <a:lnTo>
                    <a:pt x="5895" y="2788"/>
                  </a:lnTo>
                  <a:cubicBezTo>
                    <a:pt x="5867" y="2760"/>
                    <a:pt x="5832" y="2745"/>
                    <a:pt x="5798" y="2745"/>
                  </a:cubicBezTo>
                  <a:cubicBezTo>
                    <a:pt x="5771" y="2745"/>
                    <a:pt x="5745" y="2754"/>
                    <a:pt x="5723" y="2776"/>
                  </a:cubicBezTo>
                  <a:cubicBezTo>
                    <a:pt x="5675" y="2825"/>
                    <a:pt x="5662" y="2898"/>
                    <a:pt x="5711" y="2947"/>
                  </a:cubicBezTo>
                  <a:lnTo>
                    <a:pt x="6579" y="3925"/>
                  </a:lnTo>
                  <a:lnTo>
                    <a:pt x="6579" y="3937"/>
                  </a:lnTo>
                  <a:cubicBezTo>
                    <a:pt x="6579" y="3950"/>
                    <a:pt x="6579" y="3950"/>
                    <a:pt x="6567" y="3950"/>
                  </a:cubicBezTo>
                  <a:lnTo>
                    <a:pt x="3607" y="3595"/>
                  </a:lnTo>
                  <a:cubicBezTo>
                    <a:pt x="3289" y="3559"/>
                    <a:pt x="2984" y="3399"/>
                    <a:pt x="2764" y="3155"/>
                  </a:cubicBezTo>
                  <a:cubicBezTo>
                    <a:pt x="2544" y="2910"/>
                    <a:pt x="2422" y="2605"/>
                    <a:pt x="2422" y="2274"/>
                  </a:cubicBezTo>
                  <a:cubicBezTo>
                    <a:pt x="2409" y="1993"/>
                    <a:pt x="2556" y="1724"/>
                    <a:pt x="2800" y="1578"/>
                  </a:cubicBezTo>
                  <a:lnTo>
                    <a:pt x="2972" y="1467"/>
                  </a:lnTo>
                  <a:cubicBezTo>
                    <a:pt x="3107" y="1387"/>
                    <a:pt x="3259" y="1344"/>
                    <a:pt x="3409" y="1344"/>
                  </a:cubicBezTo>
                  <a:cubicBezTo>
                    <a:pt x="3489" y="1344"/>
                    <a:pt x="3568" y="1356"/>
                    <a:pt x="3645" y="1382"/>
                  </a:cubicBezTo>
                  <a:cubicBezTo>
                    <a:pt x="4280" y="1589"/>
                    <a:pt x="4843" y="1969"/>
                    <a:pt x="5283" y="2458"/>
                  </a:cubicBezTo>
                  <a:lnTo>
                    <a:pt x="5368" y="2556"/>
                  </a:lnTo>
                  <a:cubicBezTo>
                    <a:pt x="5389" y="2583"/>
                    <a:pt x="5425" y="2599"/>
                    <a:pt x="5461" y="2599"/>
                  </a:cubicBezTo>
                  <a:cubicBezTo>
                    <a:pt x="5489" y="2599"/>
                    <a:pt x="5518" y="2589"/>
                    <a:pt x="5540" y="2568"/>
                  </a:cubicBezTo>
                  <a:cubicBezTo>
                    <a:pt x="5588" y="2519"/>
                    <a:pt x="5588" y="2445"/>
                    <a:pt x="5552" y="2396"/>
                  </a:cubicBezTo>
                  <a:lnTo>
                    <a:pt x="5466" y="2299"/>
                  </a:lnTo>
                  <a:cubicBezTo>
                    <a:pt x="5001" y="1773"/>
                    <a:pt x="4403" y="1369"/>
                    <a:pt x="3730" y="1149"/>
                  </a:cubicBezTo>
                  <a:cubicBezTo>
                    <a:pt x="3619" y="1119"/>
                    <a:pt x="3508" y="1103"/>
                    <a:pt x="3400" y="1103"/>
                  </a:cubicBezTo>
                  <a:cubicBezTo>
                    <a:pt x="3329" y="1103"/>
                    <a:pt x="3259" y="1110"/>
                    <a:pt x="3192" y="1125"/>
                  </a:cubicBezTo>
                  <a:lnTo>
                    <a:pt x="3192" y="1113"/>
                  </a:lnTo>
                  <a:cubicBezTo>
                    <a:pt x="3069" y="635"/>
                    <a:pt x="2727" y="244"/>
                    <a:pt x="2275" y="73"/>
                  </a:cubicBezTo>
                  <a:cubicBezTo>
                    <a:pt x="2138" y="25"/>
                    <a:pt x="1990" y="0"/>
                    <a:pt x="1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35;p43">
              <a:extLst>
                <a:ext uri="{FF2B5EF4-FFF2-40B4-BE49-F238E27FC236}">
                  <a16:creationId xmlns:a16="http://schemas.microsoft.com/office/drawing/2014/main" id="{A116D09C-054E-EFAA-24B4-56290161676C}"/>
                </a:ext>
              </a:extLst>
            </p:cNvPr>
            <p:cNvSpPr/>
            <p:nvPr/>
          </p:nvSpPr>
          <p:spPr>
            <a:xfrm>
              <a:off x="1678028" y="1327180"/>
              <a:ext cx="18785" cy="25352"/>
            </a:xfrm>
            <a:custGeom>
              <a:avLst/>
              <a:gdLst/>
              <a:ahLst/>
              <a:cxnLst/>
              <a:rect l="l" t="t" r="r" b="b"/>
              <a:pathLst>
                <a:path w="246" h="332" extrusionOk="0">
                  <a:moveTo>
                    <a:pt x="123" y="0"/>
                  </a:moveTo>
                  <a:cubicBezTo>
                    <a:pt x="62" y="0"/>
                    <a:pt x="1" y="49"/>
                    <a:pt x="1" y="123"/>
                  </a:cubicBezTo>
                  <a:lnTo>
                    <a:pt x="1" y="209"/>
                  </a:lnTo>
                  <a:cubicBezTo>
                    <a:pt x="1" y="270"/>
                    <a:pt x="62" y="331"/>
                    <a:pt x="123" y="331"/>
                  </a:cubicBezTo>
                  <a:cubicBezTo>
                    <a:pt x="196" y="331"/>
                    <a:pt x="245" y="270"/>
                    <a:pt x="245" y="209"/>
                  </a:cubicBezTo>
                  <a:lnTo>
                    <a:pt x="245" y="123"/>
                  </a:lnTo>
                  <a:cubicBezTo>
                    <a:pt x="245" y="49"/>
                    <a:pt x="196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648;p44">
            <a:extLst>
              <a:ext uri="{FF2B5EF4-FFF2-40B4-BE49-F238E27FC236}">
                <a16:creationId xmlns:a16="http://schemas.microsoft.com/office/drawing/2014/main" id="{950706BC-E59F-3D9E-7AE3-8264F761F9E1}"/>
              </a:ext>
            </a:extLst>
          </p:cNvPr>
          <p:cNvGrpSpPr/>
          <p:nvPr/>
        </p:nvGrpSpPr>
        <p:grpSpPr>
          <a:xfrm>
            <a:off x="943602" y="950486"/>
            <a:ext cx="638849" cy="544541"/>
            <a:chOff x="2347581" y="4054798"/>
            <a:chExt cx="638849" cy="544541"/>
          </a:xfrm>
        </p:grpSpPr>
        <p:sp>
          <p:nvSpPr>
            <p:cNvPr id="15" name="Google Shape;649;p44">
              <a:extLst>
                <a:ext uri="{FF2B5EF4-FFF2-40B4-BE49-F238E27FC236}">
                  <a16:creationId xmlns:a16="http://schemas.microsoft.com/office/drawing/2014/main" id="{873274D4-7C19-AFD3-AD43-18B1ED405CFB}"/>
                </a:ext>
              </a:extLst>
            </p:cNvPr>
            <p:cNvSpPr/>
            <p:nvPr/>
          </p:nvSpPr>
          <p:spPr>
            <a:xfrm>
              <a:off x="2347581" y="4054798"/>
              <a:ext cx="638849" cy="544541"/>
            </a:xfrm>
            <a:custGeom>
              <a:avLst/>
              <a:gdLst/>
              <a:ahLst/>
              <a:cxnLst/>
              <a:rect l="l" t="t" r="r" b="b"/>
              <a:pathLst>
                <a:path w="8366" h="7131" extrusionOk="0">
                  <a:moveTo>
                    <a:pt x="784" y="1958"/>
                  </a:moveTo>
                  <a:lnTo>
                    <a:pt x="808" y="1970"/>
                  </a:lnTo>
                  <a:cubicBezTo>
                    <a:pt x="881" y="2043"/>
                    <a:pt x="930" y="2141"/>
                    <a:pt x="918" y="2239"/>
                  </a:cubicBezTo>
                  <a:lnTo>
                    <a:pt x="428" y="2165"/>
                  </a:lnTo>
                  <a:lnTo>
                    <a:pt x="784" y="1958"/>
                  </a:lnTo>
                  <a:close/>
                  <a:moveTo>
                    <a:pt x="2018" y="1616"/>
                  </a:moveTo>
                  <a:lnTo>
                    <a:pt x="2018" y="2007"/>
                  </a:lnTo>
                  <a:cubicBezTo>
                    <a:pt x="2018" y="2252"/>
                    <a:pt x="1871" y="2472"/>
                    <a:pt x="1640" y="2545"/>
                  </a:cubicBezTo>
                  <a:lnTo>
                    <a:pt x="1346" y="2643"/>
                  </a:lnTo>
                  <a:cubicBezTo>
                    <a:pt x="1333" y="2606"/>
                    <a:pt x="1322" y="2570"/>
                    <a:pt x="1297" y="2545"/>
                  </a:cubicBezTo>
                  <a:lnTo>
                    <a:pt x="1162" y="2337"/>
                  </a:lnTo>
                  <a:lnTo>
                    <a:pt x="1162" y="2252"/>
                  </a:lnTo>
                  <a:cubicBezTo>
                    <a:pt x="1175" y="2068"/>
                    <a:pt x="1102" y="1909"/>
                    <a:pt x="967" y="1787"/>
                  </a:cubicBezTo>
                  <a:lnTo>
                    <a:pt x="930" y="1750"/>
                  </a:lnTo>
                  <a:cubicBezTo>
                    <a:pt x="1040" y="1665"/>
                    <a:pt x="1187" y="1616"/>
                    <a:pt x="1333" y="1616"/>
                  </a:cubicBezTo>
                  <a:close/>
                  <a:moveTo>
                    <a:pt x="2287" y="405"/>
                  </a:moveTo>
                  <a:cubicBezTo>
                    <a:pt x="2361" y="466"/>
                    <a:pt x="2385" y="564"/>
                    <a:pt x="2373" y="662"/>
                  </a:cubicBezTo>
                  <a:lnTo>
                    <a:pt x="2361" y="698"/>
                  </a:lnTo>
                  <a:cubicBezTo>
                    <a:pt x="2349" y="747"/>
                    <a:pt x="2361" y="796"/>
                    <a:pt x="2385" y="820"/>
                  </a:cubicBezTo>
                  <a:cubicBezTo>
                    <a:pt x="2422" y="858"/>
                    <a:pt x="2458" y="882"/>
                    <a:pt x="2507" y="882"/>
                  </a:cubicBezTo>
                  <a:lnTo>
                    <a:pt x="2556" y="869"/>
                  </a:lnTo>
                  <a:lnTo>
                    <a:pt x="2458" y="1089"/>
                  </a:lnTo>
                  <a:cubicBezTo>
                    <a:pt x="2447" y="1127"/>
                    <a:pt x="2447" y="1151"/>
                    <a:pt x="2447" y="1175"/>
                  </a:cubicBezTo>
                  <a:lnTo>
                    <a:pt x="2447" y="1371"/>
                  </a:lnTo>
                  <a:cubicBezTo>
                    <a:pt x="2458" y="1738"/>
                    <a:pt x="2593" y="2080"/>
                    <a:pt x="2825" y="2349"/>
                  </a:cubicBezTo>
                  <a:cubicBezTo>
                    <a:pt x="2251" y="2863"/>
                    <a:pt x="1822" y="3364"/>
                    <a:pt x="1529" y="3877"/>
                  </a:cubicBezTo>
                  <a:cubicBezTo>
                    <a:pt x="1505" y="3804"/>
                    <a:pt x="1493" y="3719"/>
                    <a:pt x="1480" y="3633"/>
                  </a:cubicBezTo>
                  <a:lnTo>
                    <a:pt x="1371" y="2899"/>
                  </a:lnTo>
                  <a:lnTo>
                    <a:pt x="1725" y="2777"/>
                  </a:lnTo>
                  <a:cubicBezTo>
                    <a:pt x="2043" y="2667"/>
                    <a:pt x="2263" y="2361"/>
                    <a:pt x="2263" y="2007"/>
                  </a:cubicBezTo>
                  <a:lnTo>
                    <a:pt x="2263" y="1444"/>
                  </a:lnTo>
                  <a:cubicBezTo>
                    <a:pt x="2263" y="1396"/>
                    <a:pt x="2227" y="1347"/>
                    <a:pt x="2178" y="1309"/>
                  </a:cubicBezTo>
                  <a:cubicBezTo>
                    <a:pt x="2156" y="1299"/>
                    <a:pt x="2134" y="1292"/>
                    <a:pt x="2112" y="1292"/>
                  </a:cubicBezTo>
                  <a:cubicBezTo>
                    <a:pt x="2085" y="1292"/>
                    <a:pt x="2058" y="1302"/>
                    <a:pt x="2031" y="1322"/>
                  </a:cubicBezTo>
                  <a:lnTo>
                    <a:pt x="1957" y="1371"/>
                  </a:lnTo>
                  <a:lnTo>
                    <a:pt x="1333" y="1371"/>
                  </a:lnTo>
                  <a:cubicBezTo>
                    <a:pt x="1211" y="1371"/>
                    <a:pt x="1089" y="1396"/>
                    <a:pt x="967" y="1444"/>
                  </a:cubicBezTo>
                  <a:cubicBezTo>
                    <a:pt x="1053" y="1224"/>
                    <a:pt x="1236" y="1065"/>
                    <a:pt x="1468" y="1004"/>
                  </a:cubicBezTo>
                  <a:cubicBezTo>
                    <a:pt x="1688" y="943"/>
                    <a:pt x="1909" y="894"/>
                    <a:pt x="1994" y="869"/>
                  </a:cubicBezTo>
                  <a:cubicBezTo>
                    <a:pt x="2043" y="858"/>
                    <a:pt x="2080" y="833"/>
                    <a:pt x="2116" y="796"/>
                  </a:cubicBezTo>
                  <a:cubicBezTo>
                    <a:pt x="2214" y="686"/>
                    <a:pt x="2275" y="551"/>
                    <a:pt x="2287" y="405"/>
                  </a:cubicBezTo>
                  <a:close/>
                  <a:moveTo>
                    <a:pt x="6800" y="4587"/>
                  </a:moveTo>
                  <a:lnTo>
                    <a:pt x="7130" y="4831"/>
                  </a:lnTo>
                  <a:cubicBezTo>
                    <a:pt x="7032" y="4966"/>
                    <a:pt x="6898" y="5089"/>
                    <a:pt x="6727" y="5162"/>
                  </a:cubicBezTo>
                  <a:cubicBezTo>
                    <a:pt x="6665" y="5125"/>
                    <a:pt x="6592" y="5089"/>
                    <a:pt x="6531" y="5051"/>
                  </a:cubicBezTo>
                  <a:lnTo>
                    <a:pt x="6347" y="4929"/>
                  </a:lnTo>
                  <a:cubicBezTo>
                    <a:pt x="6506" y="4831"/>
                    <a:pt x="6665" y="4709"/>
                    <a:pt x="6800" y="4587"/>
                  </a:cubicBezTo>
                  <a:close/>
                  <a:moveTo>
                    <a:pt x="2776" y="4697"/>
                  </a:moveTo>
                  <a:cubicBezTo>
                    <a:pt x="3718" y="4966"/>
                    <a:pt x="4586" y="5100"/>
                    <a:pt x="5418" y="5100"/>
                  </a:cubicBezTo>
                  <a:cubicBezTo>
                    <a:pt x="5344" y="5125"/>
                    <a:pt x="5284" y="5149"/>
                    <a:pt x="5222" y="5162"/>
                  </a:cubicBezTo>
                  <a:cubicBezTo>
                    <a:pt x="4951" y="5228"/>
                    <a:pt x="4674" y="5262"/>
                    <a:pt x="4398" y="5262"/>
                  </a:cubicBezTo>
                  <a:cubicBezTo>
                    <a:pt x="4065" y="5262"/>
                    <a:pt x="3733" y="5213"/>
                    <a:pt x="3412" y="5113"/>
                  </a:cubicBezTo>
                  <a:cubicBezTo>
                    <a:pt x="3156" y="5040"/>
                    <a:pt x="2936" y="4893"/>
                    <a:pt x="2776" y="4697"/>
                  </a:cubicBezTo>
                  <a:close/>
                  <a:moveTo>
                    <a:pt x="7325" y="4966"/>
                  </a:moveTo>
                  <a:lnTo>
                    <a:pt x="7545" y="5125"/>
                  </a:lnTo>
                  <a:cubicBezTo>
                    <a:pt x="7497" y="5223"/>
                    <a:pt x="7436" y="5309"/>
                    <a:pt x="7350" y="5369"/>
                  </a:cubicBezTo>
                  <a:lnTo>
                    <a:pt x="7338" y="5382"/>
                  </a:lnTo>
                  <a:cubicBezTo>
                    <a:pt x="7227" y="5358"/>
                    <a:pt x="7118" y="5320"/>
                    <a:pt x="7007" y="5284"/>
                  </a:cubicBezTo>
                  <a:cubicBezTo>
                    <a:pt x="7130" y="5198"/>
                    <a:pt x="7240" y="5089"/>
                    <a:pt x="7325" y="4966"/>
                  </a:cubicBezTo>
                  <a:close/>
                  <a:moveTo>
                    <a:pt x="7741" y="5272"/>
                  </a:moveTo>
                  <a:lnTo>
                    <a:pt x="7961" y="5418"/>
                  </a:lnTo>
                  <a:lnTo>
                    <a:pt x="7839" y="5431"/>
                  </a:lnTo>
                  <a:cubicBezTo>
                    <a:pt x="7778" y="5431"/>
                    <a:pt x="7717" y="5431"/>
                    <a:pt x="7643" y="5418"/>
                  </a:cubicBezTo>
                  <a:cubicBezTo>
                    <a:pt x="7680" y="5369"/>
                    <a:pt x="7717" y="5320"/>
                    <a:pt x="7741" y="5272"/>
                  </a:cubicBezTo>
                  <a:close/>
                  <a:moveTo>
                    <a:pt x="4708" y="6018"/>
                  </a:moveTo>
                  <a:lnTo>
                    <a:pt x="4415" y="6494"/>
                  </a:lnTo>
                  <a:lnTo>
                    <a:pt x="4256" y="6494"/>
                  </a:lnTo>
                  <a:lnTo>
                    <a:pt x="4134" y="6336"/>
                  </a:lnTo>
                  <a:lnTo>
                    <a:pt x="4305" y="6067"/>
                  </a:lnTo>
                  <a:cubicBezTo>
                    <a:pt x="4439" y="6054"/>
                    <a:pt x="4574" y="6042"/>
                    <a:pt x="4708" y="6018"/>
                  </a:cubicBezTo>
                  <a:close/>
                  <a:moveTo>
                    <a:pt x="2174" y="1"/>
                  </a:moveTo>
                  <a:cubicBezTo>
                    <a:pt x="2157" y="1"/>
                    <a:pt x="2141" y="5"/>
                    <a:pt x="2129" y="13"/>
                  </a:cubicBezTo>
                  <a:cubicBezTo>
                    <a:pt x="2080" y="26"/>
                    <a:pt x="2055" y="75"/>
                    <a:pt x="2055" y="124"/>
                  </a:cubicBezTo>
                  <a:lnTo>
                    <a:pt x="2055" y="331"/>
                  </a:lnTo>
                  <a:cubicBezTo>
                    <a:pt x="2055" y="442"/>
                    <a:pt x="2006" y="551"/>
                    <a:pt x="1933" y="637"/>
                  </a:cubicBezTo>
                  <a:cubicBezTo>
                    <a:pt x="1847" y="662"/>
                    <a:pt x="1640" y="711"/>
                    <a:pt x="1419" y="760"/>
                  </a:cubicBezTo>
                  <a:cubicBezTo>
                    <a:pt x="979" y="869"/>
                    <a:pt x="686" y="1261"/>
                    <a:pt x="686" y="1701"/>
                  </a:cubicBezTo>
                  <a:lnTo>
                    <a:pt x="686" y="1738"/>
                  </a:lnTo>
                  <a:lnTo>
                    <a:pt x="86" y="2080"/>
                  </a:lnTo>
                  <a:cubicBezTo>
                    <a:pt x="25" y="2117"/>
                    <a:pt x="1" y="2178"/>
                    <a:pt x="13" y="2252"/>
                  </a:cubicBezTo>
                  <a:cubicBezTo>
                    <a:pt x="25" y="2312"/>
                    <a:pt x="74" y="2361"/>
                    <a:pt x="135" y="2374"/>
                  </a:cubicBezTo>
                  <a:lnTo>
                    <a:pt x="967" y="2496"/>
                  </a:lnTo>
                  <a:lnTo>
                    <a:pt x="1089" y="2679"/>
                  </a:lnTo>
                  <a:cubicBezTo>
                    <a:pt x="1102" y="2679"/>
                    <a:pt x="1102" y="2692"/>
                    <a:pt x="1102" y="2704"/>
                  </a:cubicBezTo>
                  <a:lnTo>
                    <a:pt x="1236" y="3670"/>
                  </a:lnTo>
                  <a:cubicBezTo>
                    <a:pt x="1333" y="4391"/>
                    <a:pt x="1713" y="5051"/>
                    <a:pt x="2300" y="5492"/>
                  </a:cubicBezTo>
                  <a:cubicBezTo>
                    <a:pt x="2324" y="5516"/>
                    <a:pt x="2349" y="5516"/>
                    <a:pt x="2373" y="5516"/>
                  </a:cubicBezTo>
                  <a:cubicBezTo>
                    <a:pt x="2409" y="5516"/>
                    <a:pt x="2447" y="5504"/>
                    <a:pt x="2471" y="5480"/>
                  </a:cubicBezTo>
                  <a:cubicBezTo>
                    <a:pt x="2507" y="5418"/>
                    <a:pt x="2496" y="5345"/>
                    <a:pt x="2447" y="5309"/>
                  </a:cubicBezTo>
                  <a:cubicBezTo>
                    <a:pt x="2080" y="5015"/>
                    <a:pt x="1798" y="4636"/>
                    <a:pt x="1627" y="4208"/>
                  </a:cubicBezTo>
                  <a:cubicBezTo>
                    <a:pt x="1920" y="3633"/>
                    <a:pt x="2361" y="3095"/>
                    <a:pt x="2996" y="2532"/>
                  </a:cubicBezTo>
                  <a:lnTo>
                    <a:pt x="3363" y="2899"/>
                  </a:lnTo>
                  <a:cubicBezTo>
                    <a:pt x="3143" y="2936"/>
                    <a:pt x="2923" y="3010"/>
                    <a:pt x="2716" y="3119"/>
                  </a:cubicBezTo>
                  <a:cubicBezTo>
                    <a:pt x="2398" y="3290"/>
                    <a:pt x="2214" y="3633"/>
                    <a:pt x="2251" y="4000"/>
                  </a:cubicBezTo>
                  <a:cubicBezTo>
                    <a:pt x="2300" y="4636"/>
                    <a:pt x="2727" y="5162"/>
                    <a:pt x="3339" y="5345"/>
                  </a:cubicBezTo>
                  <a:cubicBezTo>
                    <a:pt x="3681" y="5455"/>
                    <a:pt x="4036" y="5504"/>
                    <a:pt x="4403" y="5504"/>
                  </a:cubicBezTo>
                  <a:cubicBezTo>
                    <a:pt x="4697" y="5504"/>
                    <a:pt x="4990" y="5467"/>
                    <a:pt x="5271" y="5394"/>
                  </a:cubicBezTo>
                  <a:cubicBezTo>
                    <a:pt x="5577" y="5320"/>
                    <a:pt x="5858" y="5211"/>
                    <a:pt x="6115" y="5064"/>
                  </a:cubicBezTo>
                  <a:lnTo>
                    <a:pt x="6262" y="5162"/>
                  </a:lnTo>
                  <a:cubicBezTo>
                    <a:pt x="5651" y="5553"/>
                    <a:pt x="4953" y="5773"/>
                    <a:pt x="4232" y="5834"/>
                  </a:cubicBezTo>
                  <a:lnTo>
                    <a:pt x="4183" y="5834"/>
                  </a:lnTo>
                  <a:cubicBezTo>
                    <a:pt x="4133" y="5837"/>
                    <a:pt x="4083" y="5838"/>
                    <a:pt x="4033" y="5838"/>
                  </a:cubicBezTo>
                  <a:cubicBezTo>
                    <a:pt x="3631" y="5838"/>
                    <a:pt x="3233" y="5750"/>
                    <a:pt x="2874" y="5565"/>
                  </a:cubicBezTo>
                  <a:cubicBezTo>
                    <a:pt x="2858" y="5559"/>
                    <a:pt x="2842" y="5556"/>
                    <a:pt x="2826" y="5556"/>
                  </a:cubicBezTo>
                  <a:cubicBezTo>
                    <a:pt x="2778" y="5556"/>
                    <a:pt x="2731" y="5581"/>
                    <a:pt x="2703" y="5627"/>
                  </a:cubicBezTo>
                  <a:cubicBezTo>
                    <a:pt x="2678" y="5687"/>
                    <a:pt x="2703" y="5761"/>
                    <a:pt x="2765" y="5785"/>
                  </a:cubicBezTo>
                  <a:cubicBezTo>
                    <a:pt x="3156" y="5981"/>
                    <a:pt x="3583" y="6079"/>
                    <a:pt x="4012" y="6079"/>
                  </a:cubicBezTo>
                  <a:lnTo>
                    <a:pt x="3755" y="6494"/>
                  </a:lnTo>
                  <a:lnTo>
                    <a:pt x="3461" y="6494"/>
                  </a:lnTo>
                  <a:cubicBezTo>
                    <a:pt x="3400" y="6494"/>
                    <a:pt x="3339" y="6543"/>
                    <a:pt x="3339" y="6617"/>
                  </a:cubicBezTo>
                  <a:cubicBezTo>
                    <a:pt x="3339" y="6690"/>
                    <a:pt x="3400" y="6739"/>
                    <a:pt x="3461" y="6739"/>
                  </a:cubicBezTo>
                  <a:lnTo>
                    <a:pt x="3816" y="6739"/>
                  </a:lnTo>
                  <a:cubicBezTo>
                    <a:pt x="3865" y="6739"/>
                    <a:pt x="3901" y="6714"/>
                    <a:pt x="3926" y="6678"/>
                  </a:cubicBezTo>
                  <a:lnTo>
                    <a:pt x="3999" y="6556"/>
                  </a:lnTo>
                  <a:lnTo>
                    <a:pt x="4085" y="6690"/>
                  </a:lnTo>
                  <a:cubicBezTo>
                    <a:pt x="4110" y="6714"/>
                    <a:pt x="4146" y="6739"/>
                    <a:pt x="4183" y="6739"/>
                  </a:cubicBezTo>
                  <a:lnTo>
                    <a:pt x="4256" y="6739"/>
                  </a:lnTo>
                  <a:lnTo>
                    <a:pt x="4170" y="6886"/>
                  </a:lnTo>
                  <a:lnTo>
                    <a:pt x="3877" y="6886"/>
                  </a:lnTo>
                  <a:cubicBezTo>
                    <a:pt x="3816" y="6886"/>
                    <a:pt x="3755" y="6935"/>
                    <a:pt x="3755" y="7008"/>
                  </a:cubicBezTo>
                  <a:cubicBezTo>
                    <a:pt x="3755" y="7070"/>
                    <a:pt x="3816" y="7130"/>
                    <a:pt x="3877" y="7130"/>
                  </a:cubicBezTo>
                  <a:lnTo>
                    <a:pt x="4232" y="7130"/>
                  </a:lnTo>
                  <a:cubicBezTo>
                    <a:pt x="4281" y="7130"/>
                    <a:pt x="4317" y="7106"/>
                    <a:pt x="4342" y="7070"/>
                  </a:cubicBezTo>
                  <a:lnTo>
                    <a:pt x="4415" y="6947"/>
                  </a:lnTo>
                  <a:lnTo>
                    <a:pt x="4501" y="7070"/>
                  </a:lnTo>
                  <a:cubicBezTo>
                    <a:pt x="4525" y="7106"/>
                    <a:pt x="4562" y="7130"/>
                    <a:pt x="4599" y="7130"/>
                  </a:cubicBezTo>
                  <a:lnTo>
                    <a:pt x="4868" y="7130"/>
                  </a:lnTo>
                  <a:cubicBezTo>
                    <a:pt x="4941" y="7130"/>
                    <a:pt x="4990" y="7070"/>
                    <a:pt x="4990" y="7008"/>
                  </a:cubicBezTo>
                  <a:cubicBezTo>
                    <a:pt x="4990" y="6935"/>
                    <a:pt x="4941" y="6886"/>
                    <a:pt x="4868" y="6886"/>
                  </a:cubicBezTo>
                  <a:lnTo>
                    <a:pt x="4672" y="6886"/>
                  </a:lnTo>
                  <a:lnTo>
                    <a:pt x="4550" y="6727"/>
                  </a:lnTo>
                  <a:lnTo>
                    <a:pt x="5039" y="5945"/>
                  </a:lnTo>
                  <a:cubicBezTo>
                    <a:pt x="5528" y="5822"/>
                    <a:pt x="5993" y="5627"/>
                    <a:pt x="6420" y="5345"/>
                  </a:cubicBezTo>
                  <a:cubicBezTo>
                    <a:pt x="6433" y="5345"/>
                    <a:pt x="6458" y="5320"/>
                    <a:pt x="6482" y="5309"/>
                  </a:cubicBezTo>
                  <a:cubicBezTo>
                    <a:pt x="6873" y="5541"/>
                    <a:pt x="7325" y="5676"/>
                    <a:pt x="7790" y="5676"/>
                  </a:cubicBezTo>
                  <a:lnTo>
                    <a:pt x="7852" y="5676"/>
                  </a:lnTo>
                  <a:lnTo>
                    <a:pt x="8194" y="5663"/>
                  </a:lnTo>
                  <a:cubicBezTo>
                    <a:pt x="8267" y="5663"/>
                    <a:pt x="8328" y="5614"/>
                    <a:pt x="8353" y="5541"/>
                  </a:cubicBezTo>
                  <a:cubicBezTo>
                    <a:pt x="8365" y="5480"/>
                    <a:pt x="8341" y="5407"/>
                    <a:pt x="8292" y="5358"/>
                  </a:cubicBezTo>
                  <a:lnTo>
                    <a:pt x="6971" y="4416"/>
                  </a:lnTo>
                  <a:cubicBezTo>
                    <a:pt x="7007" y="4379"/>
                    <a:pt x="7020" y="4318"/>
                    <a:pt x="7007" y="4269"/>
                  </a:cubicBezTo>
                  <a:cubicBezTo>
                    <a:pt x="6983" y="4208"/>
                    <a:pt x="6947" y="4171"/>
                    <a:pt x="6885" y="4146"/>
                  </a:cubicBezTo>
                  <a:lnTo>
                    <a:pt x="6641" y="4086"/>
                  </a:lnTo>
                  <a:cubicBezTo>
                    <a:pt x="6629" y="4086"/>
                    <a:pt x="6629" y="4086"/>
                    <a:pt x="6616" y="4073"/>
                  </a:cubicBezTo>
                  <a:lnTo>
                    <a:pt x="6078" y="3817"/>
                  </a:lnTo>
                  <a:cubicBezTo>
                    <a:pt x="6058" y="3805"/>
                    <a:pt x="6038" y="3799"/>
                    <a:pt x="6017" y="3799"/>
                  </a:cubicBezTo>
                  <a:cubicBezTo>
                    <a:pt x="5974" y="3799"/>
                    <a:pt x="5932" y="3824"/>
                    <a:pt x="5907" y="3866"/>
                  </a:cubicBezTo>
                  <a:cubicBezTo>
                    <a:pt x="5882" y="3926"/>
                    <a:pt x="5907" y="4000"/>
                    <a:pt x="5968" y="4037"/>
                  </a:cubicBezTo>
                  <a:lnTo>
                    <a:pt x="6506" y="4293"/>
                  </a:lnTo>
                  <a:cubicBezTo>
                    <a:pt x="6531" y="4306"/>
                    <a:pt x="6555" y="4318"/>
                    <a:pt x="6580" y="4318"/>
                  </a:cubicBezTo>
                  <a:lnTo>
                    <a:pt x="6689" y="4355"/>
                  </a:lnTo>
                  <a:cubicBezTo>
                    <a:pt x="6567" y="4464"/>
                    <a:pt x="6445" y="4575"/>
                    <a:pt x="6311" y="4673"/>
                  </a:cubicBezTo>
                  <a:cubicBezTo>
                    <a:pt x="5613" y="4624"/>
                    <a:pt x="4904" y="4477"/>
                    <a:pt x="4121" y="4233"/>
                  </a:cubicBezTo>
                  <a:cubicBezTo>
                    <a:pt x="4108" y="4227"/>
                    <a:pt x="4095" y="4225"/>
                    <a:pt x="4081" y="4225"/>
                  </a:cubicBezTo>
                  <a:cubicBezTo>
                    <a:pt x="4032" y="4225"/>
                    <a:pt x="3985" y="4258"/>
                    <a:pt x="3975" y="4306"/>
                  </a:cubicBezTo>
                  <a:cubicBezTo>
                    <a:pt x="3950" y="4379"/>
                    <a:pt x="3987" y="4440"/>
                    <a:pt x="4048" y="4464"/>
                  </a:cubicBezTo>
                  <a:cubicBezTo>
                    <a:pt x="4648" y="4648"/>
                    <a:pt x="5222" y="4782"/>
                    <a:pt x="5760" y="4856"/>
                  </a:cubicBezTo>
                  <a:cubicBezTo>
                    <a:pt x="5669" y="4859"/>
                    <a:pt x="5577" y="4861"/>
                    <a:pt x="5484" y="4861"/>
                  </a:cubicBezTo>
                  <a:cubicBezTo>
                    <a:pt x="4595" y="4861"/>
                    <a:pt x="3634" y="4700"/>
                    <a:pt x="2593" y="4379"/>
                  </a:cubicBezTo>
                  <a:cubicBezTo>
                    <a:pt x="2544" y="4257"/>
                    <a:pt x="2507" y="4122"/>
                    <a:pt x="2496" y="3975"/>
                  </a:cubicBezTo>
                  <a:cubicBezTo>
                    <a:pt x="2483" y="3939"/>
                    <a:pt x="2483" y="3902"/>
                    <a:pt x="2496" y="3866"/>
                  </a:cubicBezTo>
                  <a:cubicBezTo>
                    <a:pt x="2850" y="4024"/>
                    <a:pt x="3217" y="4171"/>
                    <a:pt x="3547" y="4293"/>
                  </a:cubicBezTo>
                  <a:cubicBezTo>
                    <a:pt x="3559" y="4293"/>
                    <a:pt x="3572" y="4306"/>
                    <a:pt x="3596" y="4306"/>
                  </a:cubicBezTo>
                  <a:cubicBezTo>
                    <a:pt x="3645" y="4306"/>
                    <a:pt x="3681" y="4269"/>
                    <a:pt x="3706" y="4220"/>
                  </a:cubicBezTo>
                  <a:cubicBezTo>
                    <a:pt x="3730" y="4159"/>
                    <a:pt x="3694" y="4086"/>
                    <a:pt x="3632" y="4061"/>
                  </a:cubicBezTo>
                  <a:cubicBezTo>
                    <a:pt x="3290" y="3939"/>
                    <a:pt x="2923" y="3792"/>
                    <a:pt x="2556" y="3633"/>
                  </a:cubicBezTo>
                  <a:cubicBezTo>
                    <a:pt x="2618" y="3511"/>
                    <a:pt x="2716" y="3401"/>
                    <a:pt x="2838" y="3339"/>
                  </a:cubicBezTo>
                  <a:cubicBezTo>
                    <a:pt x="3103" y="3197"/>
                    <a:pt x="3395" y="3123"/>
                    <a:pt x="3688" y="3123"/>
                  </a:cubicBezTo>
                  <a:cubicBezTo>
                    <a:pt x="3949" y="3123"/>
                    <a:pt x="4210" y="3182"/>
                    <a:pt x="4452" y="3303"/>
                  </a:cubicBezTo>
                  <a:lnTo>
                    <a:pt x="5504" y="3804"/>
                  </a:lnTo>
                  <a:cubicBezTo>
                    <a:pt x="5523" y="3816"/>
                    <a:pt x="5544" y="3822"/>
                    <a:pt x="5564" y="3822"/>
                  </a:cubicBezTo>
                  <a:cubicBezTo>
                    <a:pt x="5607" y="3822"/>
                    <a:pt x="5646" y="3797"/>
                    <a:pt x="5662" y="3755"/>
                  </a:cubicBezTo>
                  <a:cubicBezTo>
                    <a:pt x="5687" y="3695"/>
                    <a:pt x="5662" y="3621"/>
                    <a:pt x="5602" y="3584"/>
                  </a:cubicBezTo>
                  <a:lnTo>
                    <a:pt x="4562" y="3083"/>
                  </a:lnTo>
                  <a:cubicBezTo>
                    <a:pt x="4281" y="2948"/>
                    <a:pt x="3987" y="2875"/>
                    <a:pt x="3681" y="2875"/>
                  </a:cubicBezTo>
                  <a:lnTo>
                    <a:pt x="3083" y="2276"/>
                  </a:lnTo>
                  <a:cubicBezTo>
                    <a:pt x="2838" y="2031"/>
                    <a:pt x="2703" y="1714"/>
                    <a:pt x="2691" y="1371"/>
                  </a:cubicBezTo>
                  <a:lnTo>
                    <a:pt x="2691" y="1187"/>
                  </a:lnTo>
                  <a:lnTo>
                    <a:pt x="2850" y="820"/>
                  </a:lnTo>
                  <a:cubicBezTo>
                    <a:pt x="2862" y="784"/>
                    <a:pt x="2862" y="723"/>
                    <a:pt x="2838" y="686"/>
                  </a:cubicBezTo>
                  <a:cubicBezTo>
                    <a:pt x="2801" y="649"/>
                    <a:pt x="2765" y="625"/>
                    <a:pt x="2716" y="625"/>
                  </a:cubicBezTo>
                  <a:lnTo>
                    <a:pt x="2618" y="625"/>
                  </a:lnTo>
                  <a:cubicBezTo>
                    <a:pt x="2618" y="466"/>
                    <a:pt x="2569" y="319"/>
                    <a:pt x="2447" y="209"/>
                  </a:cubicBezTo>
                  <a:lnTo>
                    <a:pt x="2251" y="38"/>
                  </a:lnTo>
                  <a:cubicBezTo>
                    <a:pt x="2235" y="14"/>
                    <a:pt x="2204" y="1"/>
                    <a:pt x="2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650;p44">
              <a:extLst>
                <a:ext uri="{FF2B5EF4-FFF2-40B4-BE49-F238E27FC236}">
                  <a16:creationId xmlns:a16="http://schemas.microsoft.com/office/drawing/2014/main" id="{BE2DDEBE-11FA-0926-E34D-7EA28EB4F472}"/>
                </a:ext>
              </a:extLst>
            </p:cNvPr>
            <p:cNvSpPr/>
            <p:nvPr/>
          </p:nvSpPr>
          <p:spPr>
            <a:xfrm>
              <a:off x="2450366" y="4188357"/>
              <a:ext cx="18709" cy="26269"/>
            </a:xfrm>
            <a:custGeom>
              <a:avLst/>
              <a:gdLst/>
              <a:ahLst/>
              <a:cxnLst/>
              <a:rect l="l" t="t" r="r" b="b"/>
              <a:pathLst>
                <a:path w="245" h="344" extrusionOk="0">
                  <a:moveTo>
                    <a:pt x="122" y="1"/>
                  </a:moveTo>
                  <a:cubicBezTo>
                    <a:pt x="61" y="1"/>
                    <a:pt x="0" y="62"/>
                    <a:pt x="0" y="123"/>
                  </a:cubicBezTo>
                  <a:lnTo>
                    <a:pt x="0" y="221"/>
                  </a:lnTo>
                  <a:cubicBezTo>
                    <a:pt x="0" y="294"/>
                    <a:pt x="61" y="343"/>
                    <a:pt x="122" y="343"/>
                  </a:cubicBezTo>
                  <a:cubicBezTo>
                    <a:pt x="196" y="343"/>
                    <a:pt x="245" y="294"/>
                    <a:pt x="245" y="221"/>
                  </a:cubicBezTo>
                  <a:lnTo>
                    <a:pt x="245" y="123"/>
                  </a:lnTo>
                  <a:cubicBezTo>
                    <a:pt x="245" y="62"/>
                    <a:pt x="196" y="1"/>
                    <a:pt x="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39F893-B0AE-4743-B1D5-8E484862C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6" t="3414" r="6103" b="11260"/>
          <a:stretch/>
        </p:blipFill>
        <p:spPr>
          <a:xfrm>
            <a:off x="4589374" y="3022919"/>
            <a:ext cx="2110740" cy="18099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C5E9ADD-912F-40ED-97CA-F84E6DBB4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394" y="3682529"/>
            <a:ext cx="2129204" cy="1150376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BD4B716E-CA4F-D187-CBCB-BFBC3532C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690" y="3022919"/>
            <a:ext cx="32271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 результатам опроса владельцев птиц: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54 % сталкивались с проблемами сна у птицы</a:t>
            </a:r>
            <a:b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(плохо засыпает / просыпается от света)</a:t>
            </a:r>
          </a:p>
          <a:p>
            <a:endParaRPr lang="ru-RU" sz="1100" dirty="0"/>
          </a:p>
          <a:p>
            <a:r>
              <a:rPr lang="ru-RU" sz="1100" dirty="0"/>
              <a:t>Опрос проводился среди владельцев птиц</a:t>
            </a:r>
          </a:p>
          <a:p>
            <a:r>
              <a:rPr lang="ru-RU" sz="1100" dirty="0"/>
              <a:t>Возраст от 18 до 50 лет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DEF0D-E2F6-425F-967F-1ACB865E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50" y="0"/>
            <a:ext cx="7710900" cy="57270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  <a:latin typeface="+mj-lt"/>
              </a:rPr>
              <a:t>Проблема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1733EE-97EA-41B2-9BDB-780A16B0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546" y="1375341"/>
            <a:ext cx="7388963" cy="2298300"/>
          </a:xfrm>
        </p:spPr>
        <p:txBody>
          <a:bodyPr/>
          <a:lstStyle/>
          <a:p>
            <a:pPr marL="139700" indent="0">
              <a:buNone/>
            </a:pPr>
            <a:r>
              <a:rPr lang="ru-RU" b="1" dirty="0">
                <a:solidFill>
                  <a:schemeClr val="bg2"/>
                </a:solidFill>
                <a:latin typeface="+mn-lt"/>
              </a:rPr>
              <a:t>Нарушение циркадных ритмов птицы приводит:</a:t>
            </a:r>
          </a:p>
          <a:p>
            <a:pPr marL="139700" indent="0">
              <a:buNone/>
            </a:pPr>
            <a:endParaRPr lang="ru-RU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Психологическое напряжение владельца: трудности с отдыхом и сном</a:t>
            </a:r>
          </a:p>
          <a:p>
            <a:r>
              <a:rPr lang="ru-RU" dirty="0">
                <a:latin typeface="+mn-lt"/>
              </a:rPr>
              <a:t>Хронический стресс птицы: слабость, потеря перьев, снижение иммунитета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+mn-lt"/>
              </a:rPr>
              <a:t>Потеря активности: отказ от игры и пения, общая вялость</a:t>
            </a:r>
          </a:p>
          <a:p>
            <a:pPr marL="139700" indent="0">
              <a:buNone/>
            </a:pPr>
            <a:endParaRPr lang="ru-RU" dirty="0">
              <a:latin typeface="+mn-lt"/>
            </a:endParaRPr>
          </a:p>
          <a:p>
            <a:pPr marL="139700" indent="0" algn="ctr">
              <a:buNone/>
            </a:pPr>
            <a:r>
              <a:rPr lang="ru-RU" b="1" dirty="0">
                <a:solidFill>
                  <a:srgbClr val="648956"/>
                </a:solidFill>
                <a:latin typeface="+mn-lt"/>
              </a:rPr>
              <a:t>Как следствие тревога у владельца за состояние своего питомца</a:t>
            </a:r>
          </a:p>
          <a:p>
            <a:pPr marL="139700" indent="0">
              <a:buNone/>
            </a:pPr>
            <a:endParaRPr lang="ru-RU" dirty="0">
              <a:latin typeface="+mn-lt"/>
            </a:endParaRPr>
          </a:p>
          <a:p>
            <a:r>
              <a:rPr lang="ru-RU" dirty="0">
                <a:latin typeface="+mn-lt"/>
              </a:rPr>
              <a:t>Ухудшение репродуктивной способности: проблемы с разведением птиц у заводчиков</a:t>
            </a:r>
          </a:p>
        </p:txBody>
      </p:sp>
    </p:spTree>
    <p:extLst>
      <p:ext uri="{BB962C8B-B14F-4D97-AF65-F5344CB8AC3E}">
        <p14:creationId xmlns:p14="http://schemas.microsoft.com/office/powerpoint/2010/main" val="1540618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09F7EF-6DCC-4F95-9F58-B2BA69C0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75" y="1624179"/>
            <a:ext cx="1930407" cy="2895611"/>
          </a:xfrm>
          <a:prstGeom prst="rect">
            <a:avLst/>
          </a:prstGeom>
        </p:spPr>
      </p:pic>
      <p:sp>
        <p:nvSpPr>
          <p:cNvPr id="571" name="Google Shape;571;p41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Наше решение</a:t>
            </a:r>
            <a:endParaRPr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sp>
        <p:nvSpPr>
          <p:cNvPr id="573" name="Google Shape;573;p41"/>
          <p:cNvSpPr txBox="1">
            <a:spLocks noGrp="1"/>
          </p:cNvSpPr>
          <p:nvPr>
            <p:ph type="subTitle" idx="1"/>
          </p:nvPr>
        </p:nvSpPr>
        <p:spPr>
          <a:xfrm>
            <a:off x="720000" y="715242"/>
            <a:ext cx="7994510" cy="11620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>
              <a:buNone/>
            </a:pPr>
            <a:r>
              <a:rPr lang="ru-RU" sz="1200" dirty="0">
                <a:latin typeface="+mn-lt"/>
              </a:rPr>
              <a:t>Умная клетка — это интеллектуальная экосистема для заботы о птицах, оснащенная уникальной системой динамического освещения и затемнения. Позволяет воспроизводить естественный световой цикл, включая плавные рассветы и закаты, что способствует здоровому ритму жизни пернатых.</a:t>
            </a:r>
          </a:p>
          <a:p>
            <a:pPr marL="0" indent="0" algn="just">
              <a:buNone/>
            </a:pPr>
            <a:endParaRPr lang="ru-RU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C1D00B8-957E-445F-95F7-358EE2FB1F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97" r="1267"/>
          <a:stretch/>
        </p:blipFill>
        <p:spPr>
          <a:xfrm>
            <a:off x="2996047" y="1456267"/>
            <a:ext cx="6050974" cy="355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7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Целевая аудитория</a:t>
            </a:r>
            <a:endParaRPr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9AA74-F940-6945-542B-88F82266D746}"/>
              </a:ext>
            </a:extLst>
          </p:cNvPr>
          <p:cNvSpPr txBox="1"/>
          <p:nvPr/>
        </p:nvSpPr>
        <p:spPr>
          <a:xfrm>
            <a:off x="720000" y="850509"/>
            <a:ext cx="7781011" cy="2676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Клиенты </a:t>
            </a:r>
            <a:r>
              <a:rPr lang="en-US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B</a:t>
            </a: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C</a:t>
            </a:r>
            <a:endParaRPr lang="ru-RU" sz="1200" dirty="0">
              <a:effectLst/>
              <a:latin typeface="+mn-lt"/>
              <a:ea typeface="Bellota Text" panose="020B0604020202020204" charset="-52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Молодые специалисты и семьи с детьми, которые любят своих домашних птиц и готовы тратить деньги на их комфортное содержание. Ценят автоматизацию и современные технологии в повседневной </a:t>
            </a:r>
            <a:r>
              <a:rPr lang="ru-RU" sz="1200" dirty="0"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жизни. </a:t>
            </a: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Имеют средний доход и выше. Проживают как в крупных городах, так и в городах миллионниках, а также в северных регионах, где особое внимание уделяется освещению.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latin typeface="+mn-lt"/>
              <a:ea typeface="Bellota Text" panose="020B0604020202020204" charset="-52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Клиенты </a:t>
            </a:r>
            <a:r>
              <a:rPr lang="en-US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B</a:t>
            </a: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B</a:t>
            </a:r>
            <a:endParaRPr lang="ru-RU" sz="1200" dirty="0">
              <a:effectLst/>
              <a:latin typeface="+mn-lt"/>
              <a:ea typeface="Bellota Text" panose="020B0604020202020204" charset="-52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Крупные сети зоомагазинов, питомники декоративных птиц и отели для животных, работающие на рынке не менее 3 лет и имеющие бюджет на технологичные решения.</a:t>
            </a:r>
            <a:r>
              <a:rPr lang="ru-RU" sz="1200" dirty="0"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latin typeface="+mn-lt"/>
                <a:ea typeface="Bellota Text" panose="020B0604020202020204" charset="-52"/>
                <a:cs typeface="Times New Roman" panose="02020603050405020304" pitchFamily="18" charset="0"/>
              </a:rPr>
              <a:t>Расположены преимущественно в крупных городах с населением свыше 100 тысяч жителей, а также в северных регионах с особыми требованиями к освещению из-за полярных дней. </a:t>
            </a:r>
          </a:p>
        </p:txBody>
      </p:sp>
      <p:grpSp>
        <p:nvGrpSpPr>
          <p:cNvPr id="4" name="Google Shape;737;p47">
            <a:extLst>
              <a:ext uri="{FF2B5EF4-FFF2-40B4-BE49-F238E27FC236}">
                <a16:creationId xmlns:a16="http://schemas.microsoft.com/office/drawing/2014/main" id="{8B463C0C-BEA1-CED7-6F03-7903E4C75B35}"/>
              </a:ext>
            </a:extLst>
          </p:cNvPr>
          <p:cNvGrpSpPr/>
          <p:nvPr/>
        </p:nvGrpSpPr>
        <p:grpSpPr>
          <a:xfrm>
            <a:off x="543910" y="850509"/>
            <a:ext cx="638772" cy="509491"/>
            <a:chOff x="3109611" y="1931824"/>
            <a:chExt cx="638772" cy="509491"/>
          </a:xfrm>
        </p:grpSpPr>
        <p:sp>
          <p:nvSpPr>
            <p:cNvPr id="5" name="Google Shape;738;p47">
              <a:extLst>
                <a:ext uri="{FF2B5EF4-FFF2-40B4-BE49-F238E27FC236}">
                  <a16:creationId xmlns:a16="http://schemas.microsoft.com/office/drawing/2014/main" id="{11C5C92B-FC2F-8883-6781-B8B09D16594C}"/>
                </a:ext>
              </a:extLst>
            </p:cNvPr>
            <p:cNvSpPr/>
            <p:nvPr/>
          </p:nvSpPr>
          <p:spPr>
            <a:xfrm>
              <a:off x="3109611" y="1931824"/>
              <a:ext cx="638772" cy="509491"/>
            </a:xfrm>
            <a:custGeom>
              <a:avLst/>
              <a:gdLst/>
              <a:ahLst/>
              <a:cxnLst/>
              <a:rect l="l" t="t" r="r" b="b"/>
              <a:pathLst>
                <a:path w="8365" h="6672" extrusionOk="0">
                  <a:moveTo>
                    <a:pt x="734" y="520"/>
                  </a:moveTo>
                  <a:cubicBezTo>
                    <a:pt x="795" y="631"/>
                    <a:pt x="770" y="765"/>
                    <a:pt x="685" y="863"/>
                  </a:cubicBezTo>
                  <a:lnTo>
                    <a:pt x="672" y="875"/>
                  </a:lnTo>
                  <a:lnTo>
                    <a:pt x="330" y="814"/>
                  </a:lnTo>
                  <a:cubicBezTo>
                    <a:pt x="441" y="691"/>
                    <a:pt x="575" y="594"/>
                    <a:pt x="734" y="520"/>
                  </a:cubicBezTo>
                  <a:close/>
                  <a:moveTo>
                    <a:pt x="1574" y="247"/>
                  </a:moveTo>
                  <a:cubicBezTo>
                    <a:pt x="1749" y="247"/>
                    <a:pt x="1924" y="294"/>
                    <a:pt x="2079" y="386"/>
                  </a:cubicBezTo>
                  <a:cubicBezTo>
                    <a:pt x="2373" y="557"/>
                    <a:pt x="2556" y="875"/>
                    <a:pt x="2556" y="1218"/>
                  </a:cubicBezTo>
                  <a:lnTo>
                    <a:pt x="2556" y="1340"/>
                  </a:lnTo>
                  <a:lnTo>
                    <a:pt x="2373" y="1352"/>
                  </a:lnTo>
                  <a:cubicBezTo>
                    <a:pt x="1859" y="1352"/>
                    <a:pt x="1357" y="1218"/>
                    <a:pt x="917" y="973"/>
                  </a:cubicBezTo>
                  <a:cubicBezTo>
                    <a:pt x="1028" y="814"/>
                    <a:pt x="1052" y="606"/>
                    <a:pt x="966" y="435"/>
                  </a:cubicBezTo>
                  <a:lnTo>
                    <a:pt x="1199" y="325"/>
                  </a:lnTo>
                  <a:cubicBezTo>
                    <a:pt x="1318" y="273"/>
                    <a:pt x="1446" y="247"/>
                    <a:pt x="1574" y="247"/>
                  </a:cubicBezTo>
                  <a:close/>
                  <a:moveTo>
                    <a:pt x="1064" y="1327"/>
                  </a:moveTo>
                  <a:cubicBezTo>
                    <a:pt x="1468" y="1498"/>
                    <a:pt x="1908" y="1596"/>
                    <a:pt x="2348" y="1596"/>
                  </a:cubicBezTo>
                  <a:lnTo>
                    <a:pt x="2397" y="1596"/>
                  </a:lnTo>
                  <a:cubicBezTo>
                    <a:pt x="2360" y="1682"/>
                    <a:pt x="2324" y="1767"/>
                    <a:pt x="2287" y="1865"/>
                  </a:cubicBezTo>
                  <a:cubicBezTo>
                    <a:pt x="1908" y="2245"/>
                    <a:pt x="1700" y="2770"/>
                    <a:pt x="1712" y="3321"/>
                  </a:cubicBezTo>
                  <a:cubicBezTo>
                    <a:pt x="1455" y="2917"/>
                    <a:pt x="1284" y="2465"/>
                    <a:pt x="1199" y="1988"/>
                  </a:cubicBezTo>
                  <a:lnTo>
                    <a:pt x="1076" y="1376"/>
                  </a:lnTo>
                  <a:cubicBezTo>
                    <a:pt x="1076" y="1364"/>
                    <a:pt x="1076" y="1340"/>
                    <a:pt x="1064" y="1327"/>
                  </a:cubicBezTo>
                  <a:close/>
                  <a:moveTo>
                    <a:pt x="2727" y="1536"/>
                  </a:moveTo>
                  <a:cubicBezTo>
                    <a:pt x="3534" y="1963"/>
                    <a:pt x="4305" y="2465"/>
                    <a:pt x="5026" y="3039"/>
                  </a:cubicBezTo>
                  <a:cubicBezTo>
                    <a:pt x="4843" y="3101"/>
                    <a:pt x="4647" y="3150"/>
                    <a:pt x="4452" y="3162"/>
                  </a:cubicBezTo>
                  <a:lnTo>
                    <a:pt x="4231" y="3174"/>
                  </a:lnTo>
                  <a:cubicBezTo>
                    <a:pt x="4170" y="3174"/>
                    <a:pt x="4109" y="3235"/>
                    <a:pt x="4121" y="3297"/>
                  </a:cubicBezTo>
                  <a:cubicBezTo>
                    <a:pt x="4121" y="3370"/>
                    <a:pt x="4170" y="3419"/>
                    <a:pt x="4243" y="3419"/>
                  </a:cubicBezTo>
                  <a:lnTo>
                    <a:pt x="4463" y="3406"/>
                  </a:lnTo>
                  <a:cubicBezTo>
                    <a:pt x="4732" y="3394"/>
                    <a:pt x="4990" y="3321"/>
                    <a:pt x="5246" y="3210"/>
                  </a:cubicBezTo>
                  <a:cubicBezTo>
                    <a:pt x="5466" y="3406"/>
                    <a:pt x="5699" y="3602"/>
                    <a:pt x="5919" y="3810"/>
                  </a:cubicBezTo>
                  <a:cubicBezTo>
                    <a:pt x="5821" y="3871"/>
                    <a:pt x="5723" y="3895"/>
                    <a:pt x="5625" y="3908"/>
                  </a:cubicBezTo>
                  <a:lnTo>
                    <a:pt x="3767" y="4079"/>
                  </a:lnTo>
                  <a:cubicBezTo>
                    <a:pt x="3387" y="4006"/>
                    <a:pt x="3045" y="3797"/>
                    <a:pt x="2813" y="3504"/>
                  </a:cubicBezTo>
                  <a:lnTo>
                    <a:pt x="3718" y="3443"/>
                  </a:lnTo>
                  <a:cubicBezTo>
                    <a:pt x="3778" y="3443"/>
                    <a:pt x="3840" y="3382"/>
                    <a:pt x="3827" y="3321"/>
                  </a:cubicBezTo>
                  <a:cubicBezTo>
                    <a:pt x="3827" y="3248"/>
                    <a:pt x="3767" y="3199"/>
                    <a:pt x="3693" y="3199"/>
                  </a:cubicBezTo>
                  <a:lnTo>
                    <a:pt x="2653" y="3259"/>
                  </a:lnTo>
                  <a:cubicBezTo>
                    <a:pt x="2629" y="3210"/>
                    <a:pt x="2605" y="3174"/>
                    <a:pt x="2580" y="3125"/>
                  </a:cubicBezTo>
                  <a:cubicBezTo>
                    <a:pt x="2348" y="2612"/>
                    <a:pt x="2409" y="2000"/>
                    <a:pt x="2727" y="1536"/>
                  </a:cubicBezTo>
                  <a:close/>
                  <a:moveTo>
                    <a:pt x="6102" y="3981"/>
                  </a:moveTo>
                  <a:cubicBezTo>
                    <a:pt x="6298" y="4177"/>
                    <a:pt x="6493" y="4384"/>
                    <a:pt x="6689" y="4593"/>
                  </a:cubicBezTo>
                  <a:lnTo>
                    <a:pt x="6762" y="4666"/>
                  </a:lnTo>
                  <a:lnTo>
                    <a:pt x="4634" y="4250"/>
                  </a:lnTo>
                  <a:lnTo>
                    <a:pt x="5650" y="4153"/>
                  </a:lnTo>
                  <a:cubicBezTo>
                    <a:pt x="5808" y="4140"/>
                    <a:pt x="5968" y="4079"/>
                    <a:pt x="6102" y="3981"/>
                  </a:cubicBezTo>
                  <a:close/>
                  <a:moveTo>
                    <a:pt x="5075" y="4593"/>
                  </a:moveTo>
                  <a:lnTo>
                    <a:pt x="5833" y="4740"/>
                  </a:lnTo>
                  <a:cubicBezTo>
                    <a:pt x="5882" y="4813"/>
                    <a:pt x="5931" y="4886"/>
                    <a:pt x="5980" y="4947"/>
                  </a:cubicBezTo>
                  <a:cubicBezTo>
                    <a:pt x="5846" y="4971"/>
                    <a:pt x="5625" y="4996"/>
                    <a:pt x="5356" y="5033"/>
                  </a:cubicBezTo>
                  <a:cubicBezTo>
                    <a:pt x="5201" y="5052"/>
                    <a:pt x="5046" y="5061"/>
                    <a:pt x="4892" y="5061"/>
                  </a:cubicBezTo>
                  <a:cubicBezTo>
                    <a:pt x="4645" y="5061"/>
                    <a:pt x="4399" y="5037"/>
                    <a:pt x="4158" y="4984"/>
                  </a:cubicBezTo>
                  <a:lnTo>
                    <a:pt x="4170" y="4984"/>
                  </a:lnTo>
                  <a:cubicBezTo>
                    <a:pt x="4488" y="4898"/>
                    <a:pt x="4794" y="4764"/>
                    <a:pt x="5075" y="4593"/>
                  </a:cubicBezTo>
                  <a:close/>
                  <a:moveTo>
                    <a:pt x="4036" y="5216"/>
                  </a:moveTo>
                  <a:cubicBezTo>
                    <a:pt x="4158" y="5240"/>
                    <a:pt x="4268" y="5265"/>
                    <a:pt x="4390" y="5278"/>
                  </a:cubicBezTo>
                  <a:lnTo>
                    <a:pt x="4183" y="5607"/>
                  </a:lnTo>
                  <a:lnTo>
                    <a:pt x="4011" y="5607"/>
                  </a:lnTo>
                  <a:lnTo>
                    <a:pt x="3901" y="5436"/>
                  </a:lnTo>
                  <a:lnTo>
                    <a:pt x="4036" y="5216"/>
                  </a:lnTo>
                  <a:close/>
                  <a:moveTo>
                    <a:pt x="1591" y="0"/>
                  </a:moveTo>
                  <a:cubicBezTo>
                    <a:pt x="1424" y="0"/>
                    <a:pt x="1257" y="35"/>
                    <a:pt x="1101" y="104"/>
                  </a:cubicBezTo>
                  <a:lnTo>
                    <a:pt x="746" y="251"/>
                  </a:lnTo>
                  <a:cubicBezTo>
                    <a:pt x="465" y="349"/>
                    <a:pt x="232" y="520"/>
                    <a:pt x="61" y="765"/>
                  </a:cubicBezTo>
                  <a:lnTo>
                    <a:pt x="37" y="802"/>
                  </a:lnTo>
                  <a:cubicBezTo>
                    <a:pt x="0" y="838"/>
                    <a:pt x="0" y="900"/>
                    <a:pt x="12" y="949"/>
                  </a:cubicBezTo>
                  <a:cubicBezTo>
                    <a:pt x="37" y="998"/>
                    <a:pt x="74" y="1022"/>
                    <a:pt x="134" y="1034"/>
                  </a:cubicBezTo>
                  <a:lnTo>
                    <a:pt x="661" y="1120"/>
                  </a:lnTo>
                  <a:lnTo>
                    <a:pt x="734" y="1205"/>
                  </a:lnTo>
                  <a:cubicBezTo>
                    <a:pt x="783" y="1267"/>
                    <a:pt x="819" y="1340"/>
                    <a:pt x="832" y="1425"/>
                  </a:cubicBezTo>
                  <a:lnTo>
                    <a:pt x="954" y="2037"/>
                  </a:lnTo>
                  <a:cubicBezTo>
                    <a:pt x="1101" y="2856"/>
                    <a:pt x="1504" y="3590"/>
                    <a:pt x="2091" y="4164"/>
                  </a:cubicBezTo>
                  <a:cubicBezTo>
                    <a:pt x="2115" y="4189"/>
                    <a:pt x="2149" y="4201"/>
                    <a:pt x="2183" y="4201"/>
                  </a:cubicBezTo>
                  <a:cubicBezTo>
                    <a:pt x="2217" y="4201"/>
                    <a:pt x="2250" y="4189"/>
                    <a:pt x="2275" y="4164"/>
                  </a:cubicBezTo>
                  <a:cubicBezTo>
                    <a:pt x="2311" y="4115"/>
                    <a:pt x="2311" y="4042"/>
                    <a:pt x="2262" y="3993"/>
                  </a:cubicBezTo>
                  <a:cubicBezTo>
                    <a:pt x="2164" y="3895"/>
                    <a:pt x="2067" y="3797"/>
                    <a:pt x="1981" y="3688"/>
                  </a:cubicBezTo>
                  <a:lnTo>
                    <a:pt x="1969" y="3345"/>
                  </a:lnTo>
                  <a:cubicBezTo>
                    <a:pt x="1944" y="3015"/>
                    <a:pt x="2030" y="2685"/>
                    <a:pt x="2202" y="2392"/>
                  </a:cubicBezTo>
                  <a:lnTo>
                    <a:pt x="2202" y="2392"/>
                  </a:lnTo>
                  <a:cubicBezTo>
                    <a:pt x="2189" y="2672"/>
                    <a:pt x="2238" y="2966"/>
                    <a:pt x="2360" y="3223"/>
                  </a:cubicBezTo>
                  <a:cubicBezTo>
                    <a:pt x="2605" y="3797"/>
                    <a:pt x="3118" y="4213"/>
                    <a:pt x="3730" y="4324"/>
                  </a:cubicBezTo>
                  <a:lnTo>
                    <a:pt x="4696" y="4519"/>
                  </a:lnTo>
                  <a:cubicBezTo>
                    <a:pt x="4500" y="4605"/>
                    <a:pt x="4305" y="4691"/>
                    <a:pt x="4096" y="4740"/>
                  </a:cubicBezTo>
                  <a:lnTo>
                    <a:pt x="3681" y="4862"/>
                  </a:lnTo>
                  <a:cubicBezTo>
                    <a:pt x="3327" y="4740"/>
                    <a:pt x="2984" y="4556"/>
                    <a:pt x="2666" y="4324"/>
                  </a:cubicBezTo>
                  <a:cubicBezTo>
                    <a:pt x="2642" y="4309"/>
                    <a:pt x="2616" y="4302"/>
                    <a:pt x="2590" y="4302"/>
                  </a:cubicBezTo>
                  <a:cubicBezTo>
                    <a:pt x="2551" y="4302"/>
                    <a:pt x="2512" y="4319"/>
                    <a:pt x="2482" y="4348"/>
                  </a:cubicBezTo>
                  <a:cubicBezTo>
                    <a:pt x="2446" y="4409"/>
                    <a:pt x="2458" y="4482"/>
                    <a:pt x="2519" y="4531"/>
                  </a:cubicBezTo>
                  <a:cubicBezTo>
                    <a:pt x="2898" y="4813"/>
                    <a:pt x="3338" y="5020"/>
                    <a:pt x="3791" y="5155"/>
                  </a:cubicBezTo>
                  <a:lnTo>
                    <a:pt x="3498" y="5607"/>
                  </a:lnTo>
                  <a:lnTo>
                    <a:pt x="3204" y="5607"/>
                  </a:lnTo>
                  <a:cubicBezTo>
                    <a:pt x="3131" y="5607"/>
                    <a:pt x="3069" y="5656"/>
                    <a:pt x="3069" y="5730"/>
                  </a:cubicBezTo>
                  <a:cubicBezTo>
                    <a:pt x="3069" y="5803"/>
                    <a:pt x="3131" y="5852"/>
                    <a:pt x="3204" y="5852"/>
                  </a:cubicBezTo>
                  <a:lnTo>
                    <a:pt x="3571" y="5852"/>
                  </a:lnTo>
                  <a:cubicBezTo>
                    <a:pt x="3607" y="5852"/>
                    <a:pt x="3656" y="5827"/>
                    <a:pt x="3681" y="5803"/>
                  </a:cubicBezTo>
                  <a:lnTo>
                    <a:pt x="3754" y="5669"/>
                  </a:lnTo>
                  <a:lnTo>
                    <a:pt x="3852" y="5803"/>
                  </a:lnTo>
                  <a:cubicBezTo>
                    <a:pt x="3876" y="5840"/>
                    <a:pt x="3914" y="5852"/>
                    <a:pt x="3950" y="5852"/>
                  </a:cubicBezTo>
                  <a:lnTo>
                    <a:pt x="4036" y="5852"/>
                  </a:lnTo>
                  <a:lnTo>
                    <a:pt x="3938" y="6011"/>
                  </a:lnTo>
                  <a:lnTo>
                    <a:pt x="3632" y="6011"/>
                  </a:lnTo>
                  <a:cubicBezTo>
                    <a:pt x="3558" y="6011"/>
                    <a:pt x="3509" y="6060"/>
                    <a:pt x="3509" y="6134"/>
                  </a:cubicBezTo>
                  <a:cubicBezTo>
                    <a:pt x="3509" y="6207"/>
                    <a:pt x="3558" y="6256"/>
                    <a:pt x="3632" y="6256"/>
                  </a:cubicBezTo>
                  <a:lnTo>
                    <a:pt x="3999" y="6256"/>
                  </a:lnTo>
                  <a:cubicBezTo>
                    <a:pt x="4048" y="6256"/>
                    <a:pt x="4085" y="6231"/>
                    <a:pt x="4109" y="6194"/>
                  </a:cubicBezTo>
                  <a:lnTo>
                    <a:pt x="4194" y="6072"/>
                  </a:lnTo>
                  <a:lnTo>
                    <a:pt x="4280" y="6207"/>
                  </a:lnTo>
                  <a:cubicBezTo>
                    <a:pt x="4305" y="6243"/>
                    <a:pt x="4341" y="6256"/>
                    <a:pt x="4390" y="6256"/>
                  </a:cubicBezTo>
                  <a:lnTo>
                    <a:pt x="4659" y="6256"/>
                  </a:lnTo>
                  <a:cubicBezTo>
                    <a:pt x="4732" y="6256"/>
                    <a:pt x="4794" y="6207"/>
                    <a:pt x="4794" y="6134"/>
                  </a:cubicBezTo>
                  <a:cubicBezTo>
                    <a:pt x="4794" y="6060"/>
                    <a:pt x="4732" y="6011"/>
                    <a:pt x="4659" y="6011"/>
                  </a:cubicBezTo>
                  <a:lnTo>
                    <a:pt x="4452" y="6011"/>
                  </a:lnTo>
                  <a:lnTo>
                    <a:pt x="4329" y="5840"/>
                  </a:lnTo>
                  <a:lnTo>
                    <a:pt x="4672" y="5302"/>
                  </a:lnTo>
                  <a:lnTo>
                    <a:pt x="4892" y="5302"/>
                  </a:lnTo>
                  <a:cubicBezTo>
                    <a:pt x="5050" y="5302"/>
                    <a:pt x="5221" y="5302"/>
                    <a:pt x="5381" y="5278"/>
                  </a:cubicBezTo>
                  <a:cubicBezTo>
                    <a:pt x="5772" y="5229"/>
                    <a:pt x="6029" y="5191"/>
                    <a:pt x="6151" y="5180"/>
                  </a:cubicBezTo>
                  <a:cubicBezTo>
                    <a:pt x="6322" y="5400"/>
                    <a:pt x="6493" y="5596"/>
                    <a:pt x="6653" y="5778"/>
                  </a:cubicBezTo>
                  <a:cubicBezTo>
                    <a:pt x="6677" y="5803"/>
                    <a:pt x="6702" y="5816"/>
                    <a:pt x="6738" y="5816"/>
                  </a:cubicBezTo>
                  <a:cubicBezTo>
                    <a:pt x="6775" y="5816"/>
                    <a:pt x="6799" y="5803"/>
                    <a:pt x="6824" y="5778"/>
                  </a:cubicBezTo>
                  <a:cubicBezTo>
                    <a:pt x="6873" y="5730"/>
                    <a:pt x="6873" y="5656"/>
                    <a:pt x="6836" y="5607"/>
                  </a:cubicBezTo>
                  <a:cubicBezTo>
                    <a:pt x="6628" y="5375"/>
                    <a:pt x="6408" y="5118"/>
                    <a:pt x="6188" y="4813"/>
                  </a:cubicBezTo>
                  <a:lnTo>
                    <a:pt x="6188" y="4813"/>
                  </a:lnTo>
                  <a:lnTo>
                    <a:pt x="6811" y="4935"/>
                  </a:lnTo>
                  <a:cubicBezTo>
                    <a:pt x="7300" y="5265"/>
                    <a:pt x="7716" y="5620"/>
                    <a:pt x="8058" y="6011"/>
                  </a:cubicBezTo>
                  <a:lnTo>
                    <a:pt x="7912" y="6072"/>
                  </a:lnTo>
                  <a:cubicBezTo>
                    <a:pt x="7863" y="6085"/>
                    <a:pt x="7827" y="6121"/>
                    <a:pt x="7802" y="6170"/>
                  </a:cubicBezTo>
                  <a:lnTo>
                    <a:pt x="7729" y="6390"/>
                  </a:lnTo>
                  <a:cubicBezTo>
                    <a:pt x="7558" y="6268"/>
                    <a:pt x="7374" y="6134"/>
                    <a:pt x="7202" y="5974"/>
                  </a:cubicBezTo>
                  <a:cubicBezTo>
                    <a:pt x="7178" y="5950"/>
                    <a:pt x="7145" y="5937"/>
                    <a:pt x="7111" y="5937"/>
                  </a:cubicBezTo>
                  <a:cubicBezTo>
                    <a:pt x="7077" y="5937"/>
                    <a:pt x="7044" y="5950"/>
                    <a:pt x="7020" y="5974"/>
                  </a:cubicBezTo>
                  <a:cubicBezTo>
                    <a:pt x="6982" y="6036"/>
                    <a:pt x="6982" y="6109"/>
                    <a:pt x="7031" y="6158"/>
                  </a:cubicBezTo>
                  <a:cubicBezTo>
                    <a:pt x="7240" y="6341"/>
                    <a:pt x="7460" y="6512"/>
                    <a:pt x="7680" y="6647"/>
                  </a:cubicBezTo>
                  <a:cubicBezTo>
                    <a:pt x="7704" y="6672"/>
                    <a:pt x="7741" y="6672"/>
                    <a:pt x="7778" y="6672"/>
                  </a:cubicBezTo>
                  <a:cubicBezTo>
                    <a:pt x="7789" y="6672"/>
                    <a:pt x="7814" y="6672"/>
                    <a:pt x="7838" y="6659"/>
                  </a:cubicBezTo>
                  <a:cubicBezTo>
                    <a:pt x="7887" y="6647"/>
                    <a:pt x="7924" y="6610"/>
                    <a:pt x="7936" y="6549"/>
                  </a:cubicBezTo>
                  <a:lnTo>
                    <a:pt x="8034" y="6292"/>
                  </a:lnTo>
                  <a:lnTo>
                    <a:pt x="8242" y="6207"/>
                  </a:lnTo>
                  <a:cubicBezTo>
                    <a:pt x="8291" y="6182"/>
                    <a:pt x="8327" y="6145"/>
                    <a:pt x="8352" y="6085"/>
                  </a:cubicBezTo>
                  <a:cubicBezTo>
                    <a:pt x="8365" y="6036"/>
                    <a:pt x="8352" y="5974"/>
                    <a:pt x="8316" y="5925"/>
                  </a:cubicBezTo>
                  <a:cubicBezTo>
                    <a:pt x="7985" y="5522"/>
                    <a:pt x="7558" y="5155"/>
                    <a:pt x="7068" y="4813"/>
                  </a:cubicBezTo>
                  <a:cubicBezTo>
                    <a:pt x="7093" y="4740"/>
                    <a:pt x="7080" y="4653"/>
                    <a:pt x="7031" y="4593"/>
                  </a:cubicBezTo>
                  <a:lnTo>
                    <a:pt x="6873" y="4422"/>
                  </a:lnTo>
                  <a:cubicBezTo>
                    <a:pt x="5699" y="3150"/>
                    <a:pt x="4341" y="2098"/>
                    <a:pt x="2813" y="1303"/>
                  </a:cubicBezTo>
                  <a:lnTo>
                    <a:pt x="2813" y="1218"/>
                  </a:lnTo>
                  <a:cubicBezTo>
                    <a:pt x="2813" y="789"/>
                    <a:pt x="2568" y="386"/>
                    <a:pt x="2202" y="166"/>
                  </a:cubicBezTo>
                  <a:cubicBezTo>
                    <a:pt x="2016" y="56"/>
                    <a:pt x="1804" y="0"/>
                    <a:pt x="1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" name="Google Shape;739;p47">
              <a:extLst>
                <a:ext uri="{FF2B5EF4-FFF2-40B4-BE49-F238E27FC236}">
                  <a16:creationId xmlns:a16="http://schemas.microsoft.com/office/drawing/2014/main" id="{80DA771D-2D3B-7774-6CFA-F144C0DC237B}"/>
                </a:ext>
              </a:extLst>
            </p:cNvPr>
            <p:cNvSpPr/>
            <p:nvPr/>
          </p:nvSpPr>
          <p:spPr>
            <a:xfrm>
              <a:off x="3211327" y="1965882"/>
              <a:ext cx="18785" cy="25352"/>
            </a:xfrm>
            <a:custGeom>
              <a:avLst/>
              <a:gdLst/>
              <a:ahLst/>
              <a:cxnLst/>
              <a:rect l="l" t="t" r="r" b="b"/>
              <a:pathLst>
                <a:path w="246" h="332" extrusionOk="0">
                  <a:moveTo>
                    <a:pt x="123" y="1"/>
                  </a:moveTo>
                  <a:cubicBezTo>
                    <a:pt x="50" y="1"/>
                    <a:pt x="1" y="62"/>
                    <a:pt x="1" y="123"/>
                  </a:cubicBezTo>
                  <a:lnTo>
                    <a:pt x="1" y="209"/>
                  </a:lnTo>
                  <a:cubicBezTo>
                    <a:pt x="1" y="270"/>
                    <a:pt x="50" y="331"/>
                    <a:pt x="123" y="331"/>
                  </a:cubicBezTo>
                  <a:cubicBezTo>
                    <a:pt x="185" y="331"/>
                    <a:pt x="245" y="270"/>
                    <a:pt x="245" y="209"/>
                  </a:cubicBezTo>
                  <a:lnTo>
                    <a:pt x="245" y="123"/>
                  </a:lnTo>
                  <a:cubicBezTo>
                    <a:pt x="245" y="62"/>
                    <a:pt x="185" y="1"/>
                    <a:pt x="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697;p46">
            <a:extLst>
              <a:ext uri="{FF2B5EF4-FFF2-40B4-BE49-F238E27FC236}">
                <a16:creationId xmlns:a16="http://schemas.microsoft.com/office/drawing/2014/main" id="{4086D9B1-E441-932D-7509-04C48A2A4F48}"/>
              </a:ext>
            </a:extLst>
          </p:cNvPr>
          <p:cNvGrpSpPr/>
          <p:nvPr/>
        </p:nvGrpSpPr>
        <p:grpSpPr>
          <a:xfrm>
            <a:off x="552227" y="2048377"/>
            <a:ext cx="639689" cy="555843"/>
            <a:chOff x="1585628" y="2622224"/>
            <a:chExt cx="639689" cy="555843"/>
          </a:xfrm>
        </p:grpSpPr>
        <p:sp>
          <p:nvSpPr>
            <p:cNvPr id="8" name="Google Shape;698;p46">
              <a:extLst>
                <a:ext uri="{FF2B5EF4-FFF2-40B4-BE49-F238E27FC236}">
                  <a16:creationId xmlns:a16="http://schemas.microsoft.com/office/drawing/2014/main" id="{7E288C29-0588-897C-A9B6-14167162647A}"/>
                </a:ext>
              </a:extLst>
            </p:cNvPr>
            <p:cNvSpPr/>
            <p:nvPr/>
          </p:nvSpPr>
          <p:spPr>
            <a:xfrm>
              <a:off x="1688337" y="2715769"/>
              <a:ext cx="18785" cy="24360"/>
            </a:xfrm>
            <a:custGeom>
              <a:avLst/>
              <a:gdLst/>
              <a:ahLst/>
              <a:cxnLst/>
              <a:rect l="l" t="t" r="r" b="b"/>
              <a:pathLst>
                <a:path w="246" h="319" extrusionOk="0">
                  <a:moveTo>
                    <a:pt x="123" y="1"/>
                  </a:moveTo>
                  <a:cubicBezTo>
                    <a:pt x="61" y="1"/>
                    <a:pt x="1" y="50"/>
                    <a:pt x="1" y="123"/>
                  </a:cubicBezTo>
                  <a:lnTo>
                    <a:pt x="1" y="196"/>
                  </a:lnTo>
                  <a:cubicBezTo>
                    <a:pt x="1" y="257"/>
                    <a:pt x="61" y="319"/>
                    <a:pt x="123" y="319"/>
                  </a:cubicBezTo>
                  <a:cubicBezTo>
                    <a:pt x="196" y="319"/>
                    <a:pt x="245" y="257"/>
                    <a:pt x="245" y="196"/>
                  </a:cubicBezTo>
                  <a:lnTo>
                    <a:pt x="245" y="123"/>
                  </a:lnTo>
                  <a:cubicBezTo>
                    <a:pt x="245" y="50"/>
                    <a:pt x="196" y="1"/>
                    <a:pt x="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99;p46">
              <a:extLst>
                <a:ext uri="{FF2B5EF4-FFF2-40B4-BE49-F238E27FC236}">
                  <a16:creationId xmlns:a16="http://schemas.microsoft.com/office/drawing/2014/main" id="{4451EE36-9D41-1B0E-763D-D70C09FE2A27}"/>
                </a:ext>
              </a:extLst>
            </p:cNvPr>
            <p:cNvSpPr/>
            <p:nvPr/>
          </p:nvSpPr>
          <p:spPr>
            <a:xfrm>
              <a:off x="1858322" y="2822524"/>
              <a:ext cx="28101" cy="24054"/>
            </a:xfrm>
            <a:custGeom>
              <a:avLst/>
              <a:gdLst/>
              <a:ahLst/>
              <a:cxnLst/>
              <a:rect l="l" t="t" r="r" b="b"/>
              <a:pathLst>
                <a:path w="368" h="315" extrusionOk="0">
                  <a:moveTo>
                    <a:pt x="145" y="0"/>
                  </a:moveTo>
                  <a:cubicBezTo>
                    <a:pt x="109" y="0"/>
                    <a:pt x="72" y="20"/>
                    <a:pt x="49" y="58"/>
                  </a:cubicBezTo>
                  <a:cubicBezTo>
                    <a:pt x="0" y="106"/>
                    <a:pt x="25" y="193"/>
                    <a:pt x="74" y="229"/>
                  </a:cubicBezTo>
                  <a:lnTo>
                    <a:pt x="159" y="290"/>
                  </a:lnTo>
                  <a:cubicBezTo>
                    <a:pt x="183" y="302"/>
                    <a:pt x="208" y="315"/>
                    <a:pt x="232" y="315"/>
                  </a:cubicBezTo>
                  <a:cubicBezTo>
                    <a:pt x="269" y="315"/>
                    <a:pt x="305" y="290"/>
                    <a:pt x="330" y="253"/>
                  </a:cubicBezTo>
                  <a:cubicBezTo>
                    <a:pt x="367" y="204"/>
                    <a:pt x="354" y="131"/>
                    <a:pt x="305" y="82"/>
                  </a:cubicBezTo>
                  <a:lnTo>
                    <a:pt x="208" y="21"/>
                  </a:lnTo>
                  <a:cubicBezTo>
                    <a:pt x="189" y="7"/>
                    <a:pt x="167" y="0"/>
                    <a:pt x="1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0;p46">
              <a:extLst>
                <a:ext uri="{FF2B5EF4-FFF2-40B4-BE49-F238E27FC236}">
                  <a16:creationId xmlns:a16="http://schemas.microsoft.com/office/drawing/2014/main" id="{D429945F-1DE6-3A62-47F5-1F0044927B1B}"/>
                </a:ext>
              </a:extLst>
            </p:cNvPr>
            <p:cNvSpPr/>
            <p:nvPr/>
          </p:nvSpPr>
          <p:spPr>
            <a:xfrm>
              <a:off x="1938579" y="2900033"/>
              <a:ext cx="28101" cy="23138"/>
            </a:xfrm>
            <a:custGeom>
              <a:avLst/>
              <a:gdLst/>
              <a:ahLst/>
              <a:cxnLst/>
              <a:rect l="l" t="t" r="r" b="b"/>
              <a:pathLst>
                <a:path w="368" h="303" extrusionOk="0">
                  <a:moveTo>
                    <a:pt x="142" y="0"/>
                  </a:moveTo>
                  <a:cubicBezTo>
                    <a:pt x="102" y="0"/>
                    <a:pt x="60" y="19"/>
                    <a:pt x="37" y="58"/>
                  </a:cubicBezTo>
                  <a:cubicBezTo>
                    <a:pt x="1" y="107"/>
                    <a:pt x="13" y="180"/>
                    <a:pt x="74" y="216"/>
                  </a:cubicBezTo>
                  <a:lnTo>
                    <a:pt x="159" y="278"/>
                  </a:lnTo>
                  <a:cubicBezTo>
                    <a:pt x="184" y="303"/>
                    <a:pt x="208" y="303"/>
                    <a:pt x="233" y="303"/>
                  </a:cubicBezTo>
                  <a:cubicBezTo>
                    <a:pt x="270" y="303"/>
                    <a:pt x="306" y="290"/>
                    <a:pt x="331" y="254"/>
                  </a:cubicBezTo>
                  <a:cubicBezTo>
                    <a:pt x="368" y="192"/>
                    <a:pt x="355" y="119"/>
                    <a:pt x="294" y="82"/>
                  </a:cubicBezTo>
                  <a:lnTo>
                    <a:pt x="208" y="21"/>
                  </a:lnTo>
                  <a:cubicBezTo>
                    <a:pt x="190" y="7"/>
                    <a:pt x="167" y="0"/>
                    <a:pt x="1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1;p46">
              <a:extLst>
                <a:ext uri="{FF2B5EF4-FFF2-40B4-BE49-F238E27FC236}">
                  <a16:creationId xmlns:a16="http://schemas.microsoft.com/office/drawing/2014/main" id="{14F9916A-7E4E-F1D1-741B-A231BCDEDE53}"/>
                </a:ext>
              </a:extLst>
            </p:cNvPr>
            <p:cNvSpPr/>
            <p:nvPr/>
          </p:nvSpPr>
          <p:spPr>
            <a:xfrm>
              <a:off x="1858322" y="2895375"/>
              <a:ext cx="28101" cy="23061"/>
            </a:xfrm>
            <a:custGeom>
              <a:avLst/>
              <a:gdLst/>
              <a:ahLst/>
              <a:cxnLst/>
              <a:rect l="l" t="t" r="r" b="b"/>
              <a:pathLst>
                <a:path w="368" h="302" extrusionOk="0">
                  <a:moveTo>
                    <a:pt x="145" y="0"/>
                  </a:moveTo>
                  <a:cubicBezTo>
                    <a:pt x="109" y="0"/>
                    <a:pt x="72" y="19"/>
                    <a:pt x="49" y="57"/>
                  </a:cubicBezTo>
                  <a:cubicBezTo>
                    <a:pt x="0" y="106"/>
                    <a:pt x="25" y="180"/>
                    <a:pt x="74" y="229"/>
                  </a:cubicBezTo>
                  <a:lnTo>
                    <a:pt x="159" y="277"/>
                  </a:lnTo>
                  <a:cubicBezTo>
                    <a:pt x="183" y="302"/>
                    <a:pt x="208" y="302"/>
                    <a:pt x="232" y="302"/>
                  </a:cubicBezTo>
                  <a:cubicBezTo>
                    <a:pt x="269" y="302"/>
                    <a:pt x="305" y="290"/>
                    <a:pt x="330" y="253"/>
                  </a:cubicBezTo>
                  <a:cubicBezTo>
                    <a:pt x="367" y="192"/>
                    <a:pt x="354" y="119"/>
                    <a:pt x="305" y="82"/>
                  </a:cubicBezTo>
                  <a:lnTo>
                    <a:pt x="208" y="21"/>
                  </a:lnTo>
                  <a:cubicBezTo>
                    <a:pt x="189" y="7"/>
                    <a:pt x="167" y="0"/>
                    <a:pt x="1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02;p46">
              <a:extLst>
                <a:ext uri="{FF2B5EF4-FFF2-40B4-BE49-F238E27FC236}">
                  <a16:creationId xmlns:a16="http://schemas.microsoft.com/office/drawing/2014/main" id="{85F3D4C7-0C7A-57BD-12B5-A4F3691B1410}"/>
                </a:ext>
              </a:extLst>
            </p:cNvPr>
            <p:cNvSpPr/>
            <p:nvPr/>
          </p:nvSpPr>
          <p:spPr>
            <a:xfrm>
              <a:off x="1913380" y="2849633"/>
              <a:ext cx="28101" cy="23978"/>
            </a:xfrm>
            <a:custGeom>
              <a:avLst/>
              <a:gdLst/>
              <a:ahLst/>
              <a:cxnLst/>
              <a:rect l="l" t="t" r="r" b="b"/>
              <a:pathLst>
                <a:path w="368" h="314" extrusionOk="0">
                  <a:moveTo>
                    <a:pt x="146" y="0"/>
                  </a:moveTo>
                  <a:cubicBezTo>
                    <a:pt x="110" y="0"/>
                    <a:pt x="72" y="19"/>
                    <a:pt x="49" y="58"/>
                  </a:cubicBezTo>
                  <a:cubicBezTo>
                    <a:pt x="0" y="107"/>
                    <a:pt x="25" y="192"/>
                    <a:pt x="74" y="229"/>
                  </a:cubicBezTo>
                  <a:lnTo>
                    <a:pt x="160" y="289"/>
                  </a:lnTo>
                  <a:cubicBezTo>
                    <a:pt x="184" y="302"/>
                    <a:pt x="209" y="314"/>
                    <a:pt x="233" y="314"/>
                  </a:cubicBezTo>
                  <a:cubicBezTo>
                    <a:pt x="269" y="314"/>
                    <a:pt x="306" y="289"/>
                    <a:pt x="331" y="253"/>
                  </a:cubicBezTo>
                  <a:cubicBezTo>
                    <a:pt x="367" y="204"/>
                    <a:pt x="355" y="131"/>
                    <a:pt x="306" y="82"/>
                  </a:cubicBezTo>
                  <a:lnTo>
                    <a:pt x="209" y="20"/>
                  </a:lnTo>
                  <a:cubicBezTo>
                    <a:pt x="190" y="7"/>
                    <a:pt x="168" y="0"/>
                    <a:pt x="1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03;p46">
              <a:extLst>
                <a:ext uri="{FF2B5EF4-FFF2-40B4-BE49-F238E27FC236}">
                  <a16:creationId xmlns:a16="http://schemas.microsoft.com/office/drawing/2014/main" id="{85584C32-68FE-398F-A51D-7835E92B626A}"/>
                </a:ext>
              </a:extLst>
            </p:cNvPr>
            <p:cNvSpPr/>
            <p:nvPr/>
          </p:nvSpPr>
          <p:spPr>
            <a:xfrm>
              <a:off x="1807845" y="2841233"/>
              <a:ext cx="28101" cy="24054"/>
            </a:xfrm>
            <a:custGeom>
              <a:avLst/>
              <a:gdLst/>
              <a:ahLst/>
              <a:cxnLst/>
              <a:rect l="l" t="t" r="r" b="b"/>
              <a:pathLst>
                <a:path w="368" h="315" extrusionOk="0">
                  <a:moveTo>
                    <a:pt x="142" y="0"/>
                  </a:moveTo>
                  <a:cubicBezTo>
                    <a:pt x="102" y="0"/>
                    <a:pt x="60" y="19"/>
                    <a:pt x="37" y="57"/>
                  </a:cubicBezTo>
                  <a:cubicBezTo>
                    <a:pt x="1" y="119"/>
                    <a:pt x="13" y="192"/>
                    <a:pt x="74" y="228"/>
                  </a:cubicBezTo>
                  <a:lnTo>
                    <a:pt x="159" y="290"/>
                  </a:lnTo>
                  <a:cubicBezTo>
                    <a:pt x="184" y="302"/>
                    <a:pt x="208" y="314"/>
                    <a:pt x="233" y="314"/>
                  </a:cubicBezTo>
                  <a:cubicBezTo>
                    <a:pt x="270" y="314"/>
                    <a:pt x="306" y="290"/>
                    <a:pt x="331" y="253"/>
                  </a:cubicBezTo>
                  <a:cubicBezTo>
                    <a:pt x="368" y="204"/>
                    <a:pt x="355" y="130"/>
                    <a:pt x="294" y="82"/>
                  </a:cubicBezTo>
                  <a:lnTo>
                    <a:pt x="208" y="21"/>
                  </a:lnTo>
                  <a:cubicBezTo>
                    <a:pt x="190" y="7"/>
                    <a:pt x="166" y="0"/>
                    <a:pt x="1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04;p46">
              <a:extLst>
                <a:ext uri="{FF2B5EF4-FFF2-40B4-BE49-F238E27FC236}">
                  <a16:creationId xmlns:a16="http://schemas.microsoft.com/office/drawing/2014/main" id="{CFE448E7-C03B-B3CA-9F4E-33D6112E3E74}"/>
                </a:ext>
              </a:extLst>
            </p:cNvPr>
            <p:cNvSpPr/>
            <p:nvPr/>
          </p:nvSpPr>
          <p:spPr>
            <a:xfrm>
              <a:off x="1585628" y="2622224"/>
              <a:ext cx="639689" cy="555843"/>
            </a:xfrm>
            <a:custGeom>
              <a:avLst/>
              <a:gdLst/>
              <a:ahLst/>
              <a:cxnLst/>
              <a:rect l="l" t="t" r="r" b="b"/>
              <a:pathLst>
                <a:path w="8377" h="7279" extrusionOk="0">
                  <a:moveTo>
                    <a:pt x="1766" y="247"/>
                  </a:moveTo>
                  <a:cubicBezTo>
                    <a:pt x="1960" y="247"/>
                    <a:pt x="2153" y="299"/>
                    <a:pt x="2324" y="406"/>
                  </a:cubicBezTo>
                  <a:lnTo>
                    <a:pt x="2397" y="443"/>
                  </a:lnTo>
                  <a:cubicBezTo>
                    <a:pt x="2471" y="492"/>
                    <a:pt x="2544" y="541"/>
                    <a:pt x="2617" y="614"/>
                  </a:cubicBezTo>
                  <a:lnTo>
                    <a:pt x="2471" y="602"/>
                  </a:lnTo>
                  <a:cubicBezTo>
                    <a:pt x="2426" y="599"/>
                    <a:pt x="2382" y="597"/>
                    <a:pt x="2338" y="597"/>
                  </a:cubicBezTo>
                  <a:cubicBezTo>
                    <a:pt x="1822" y="597"/>
                    <a:pt x="1325" y="792"/>
                    <a:pt x="942" y="1152"/>
                  </a:cubicBezTo>
                  <a:lnTo>
                    <a:pt x="710" y="1384"/>
                  </a:lnTo>
                  <a:lnTo>
                    <a:pt x="697" y="1373"/>
                  </a:lnTo>
                  <a:lnTo>
                    <a:pt x="685" y="1360"/>
                  </a:lnTo>
                  <a:lnTo>
                    <a:pt x="697" y="1238"/>
                  </a:lnTo>
                  <a:cubicBezTo>
                    <a:pt x="721" y="883"/>
                    <a:pt x="930" y="565"/>
                    <a:pt x="1235" y="382"/>
                  </a:cubicBezTo>
                  <a:cubicBezTo>
                    <a:pt x="1401" y="293"/>
                    <a:pt x="1584" y="247"/>
                    <a:pt x="1766" y="247"/>
                  </a:cubicBezTo>
                  <a:close/>
                  <a:moveTo>
                    <a:pt x="550" y="1568"/>
                  </a:moveTo>
                  <a:cubicBezTo>
                    <a:pt x="636" y="1629"/>
                    <a:pt x="685" y="1751"/>
                    <a:pt x="648" y="1862"/>
                  </a:cubicBezTo>
                  <a:lnTo>
                    <a:pt x="281" y="1947"/>
                  </a:lnTo>
                  <a:lnTo>
                    <a:pt x="294" y="1922"/>
                  </a:lnTo>
                  <a:cubicBezTo>
                    <a:pt x="330" y="1776"/>
                    <a:pt x="416" y="1653"/>
                    <a:pt x="550" y="1568"/>
                  </a:cubicBezTo>
                  <a:close/>
                  <a:moveTo>
                    <a:pt x="1871" y="908"/>
                  </a:moveTo>
                  <a:lnTo>
                    <a:pt x="1969" y="1311"/>
                  </a:lnTo>
                  <a:cubicBezTo>
                    <a:pt x="2140" y="2033"/>
                    <a:pt x="1895" y="2767"/>
                    <a:pt x="1346" y="3243"/>
                  </a:cubicBezTo>
                  <a:lnTo>
                    <a:pt x="1077" y="2803"/>
                  </a:lnTo>
                  <a:cubicBezTo>
                    <a:pt x="942" y="2583"/>
                    <a:pt x="868" y="2326"/>
                    <a:pt x="868" y="2069"/>
                  </a:cubicBezTo>
                  <a:lnTo>
                    <a:pt x="868" y="1984"/>
                  </a:lnTo>
                  <a:lnTo>
                    <a:pt x="881" y="1935"/>
                  </a:lnTo>
                  <a:cubicBezTo>
                    <a:pt x="917" y="1813"/>
                    <a:pt x="905" y="1678"/>
                    <a:pt x="856" y="1568"/>
                  </a:cubicBezTo>
                  <a:lnTo>
                    <a:pt x="1113" y="1324"/>
                  </a:lnTo>
                  <a:cubicBezTo>
                    <a:pt x="1321" y="1128"/>
                    <a:pt x="1590" y="981"/>
                    <a:pt x="1871" y="908"/>
                  </a:cubicBezTo>
                  <a:close/>
                  <a:moveTo>
                    <a:pt x="4256" y="2314"/>
                  </a:moveTo>
                  <a:lnTo>
                    <a:pt x="4501" y="2449"/>
                  </a:lnTo>
                  <a:cubicBezTo>
                    <a:pt x="5283" y="2889"/>
                    <a:pt x="5992" y="3439"/>
                    <a:pt x="6591" y="4087"/>
                  </a:cubicBezTo>
                  <a:cubicBezTo>
                    <a:pt x="6469" y="4112"/>
                    <a:pt x="6322" y="4136"/>
                    <a:pt x="6175" y="4161"/>
                  </a:cubicBezTo>
                  <a:cubicBezTo>
                    <a:pt x="6115" y="4172"/>
                    <a:pt x="6066" y="4234"/>
                    <a:pt x="6078" y="4295"/>
                  </a:cubicBezTo>
                  <a:cubicBezTo>
                    <a:pt x="6090" y="4356"/>
                    <a:pt x="6139" y="4405"/>
                    <a:pt x="6200" y="4405"/>
                  </a:cubicBezTo>
                  <a:lnTo>
                    <a:pt x="6213" y="4405"/>
                  </a:lnTo>
                  <a:cubicBezTo>
                    <a:pt x="6420" y="4368"/>
                    <a:pt x="6616" y="4344"/>
                    <a:pt x="6787" y="4295"/>
                  </a:cubicBezTo>
                  <a:cubicBezTo>
                    <a:pt x="6860" y="4393"/>
                    <a:pt x="6946" y="4490"/>
                    <a:pt x="7031" y="4588"/>
                  </a:cubicBezTo>
                  <a:cubicBezTo>
                    <a:pt x="6441" y="4680"/>
                    <a:pt x="5830" y="4724"/>
                    <a:pt x="5198" y="4724"/>
                  </a:cubicBezTo>
                  <a:cubicBezTo>
                    <a:pt x="4992" y="4724"/>
                    <a:pt x="4784" y="4720"/>
                    <a:pt x="4574" y="4710"/>
                  </a:cubicBezTo>
                  <a:cubicBezTo>
                    <a:pt x="4561" y="4699"/>
                    <a:pt x="4537" y="4699"/>
                    <a:pt x="4512" y="4686"/>
                  </a:cubicBezTo>
                  <a:cubicBezTo>
                    <a:pt x="4378" y="4637"/>
                    <a:pt x="4243" y="4576"/>
                    <a:pt x="4109" y="4515"/>
                  </a:cubicBezTo>
                  <a:cubicBezTo>
                    <a:pt x="4745" y="4515"/>
                    <a:pt x="5234" y="4490"/>
                    <a:pt x="5662" y="4466"/>
                  </a:cubicBezTo>
                  <a:cubicBezTo>
                    <a:pt x="5735" y="4454"/>
                    <a:pt x="5784" y="4393"/>
                    <a:pt x="5772" y="4332"/>
                  </a:cubicBezTo>
                  <a:cubicBezTo>
                    <a:pt x="5772" y="4266"/>
                    <a:pt x="5722" y="4220"/>
                    <a:pt x="5659" y="4220"/>
                  </a:cubicBezTo>
                  <a:cubicBezTo>
                    <a:pt x="5652" y="4220"/>
                    <a:pt x="5645" y="4220"/>
                    <a:pt x="5637" y="4221"/>
                  </a:cubicBezTo>
                  <a:cubicBezTo>
                    <a:pt x="5208" y="4252"/>
                    <a:pt x="4720" y="4274"/>
                    <a:pt x="4088" y="4274"/>
                  </a:cubicBezTo>
                  <a:cubicBezTo>
                    <a:pt x="3948" y="4274"/>
                    <a:pt x="3800" y="4273"/>
                    <a:pt x="3645" y="4270"/>
                  </a:cubicBezTo>
                  <a:cubicBezTo>
                    <a:pt x="3327" y="4099"/>
                    <a:pt x="3033" y="3892"/>
                    <a:pt x="2751" y="3659"/>
                  </a:cubicBezTo>
                  <a:cubicBezTo>
                    <a:pt x="2580" y="3537"/>
                    <a:pt x="2482" y="3341"/>
                    <a:pt x="2471" y="3133"/>
                  </a:cubicBezTo>
                  <a:cubicBezTo>
                    <a:pt x="2446" y="2913"/>
                    <a:pt x="2520" y="2705"/>
                    <a:pt x="2666" y="2546"/>
                  </a:cubicBezTo>
                  <a:cubicBezTo>
                    <a:pt x="2813" y="2400"/>
                    <a:pt x="3009" y="2314"/>
                    <a:pt x="3229" y="2314"/>
                  </a:cubicBezTo>
                  <a:close/>
                  <a:moveTo>
                    <a:pt x="7203" y="4808"/>
                  </a:moveTo>
                  <a:cubicBezTo>
                    <a:pt x="7227" y="4857"/>
                    <a:pt x="7264" y="4906"/>
                    <a:pt x="7300" y="4955"/>
                  </a:cubicBezTo>
                  <a:lnTo>
                    <a:pt x="7447" y="5139"/>
                  </a:lnTo>
                  <a:lnTo>
                    <a:pt x="6518" y="5102"/>
                  </a:lnTo>
                  <a:cubicBezTo>
                    <a:pt x="6164" y="5090"/>
                    <a:pt x="5809" y="5041"/>
                    <a:pt x="5466" y="4968"/>
                  </a:cubicBezTo>
                  <a:cubicBezTo>
                    <a:pt x="6066" y="4955"/>
                    <a:pt x="6640" y="4906"/>
                    <a:pt x="7203" y="4808"/>
                  </a:cubicBezTo>
                  <a:close/>
                  <a:moveTo>
                    <a:pt x="3363" y="4393"/>
                  </a:moveTo>
                  <a:cubicBezTo>
                    <a:pt x="3705" y="4601"/>
                    <a:pt x="4060" y="4772"/>
                    <a:pt x="4427" y="4919"/>
                  </a:cubicBezTo>
                  <a:cubicBezTo>
                    <a:pt x="5099" y="5163"/>
                    <a:pt x="5797" y="5310"/>
                    <a:pt x="6506" y="5346"/>
                  </a:cubicBezTo>
                  <a:lnTo>
                    <a:pt x="6751" y="5359"/>
                  </a:lnTo>
                  <a:lnTo>
                    <a:pt x="6444" y="5444"/>
                  </a:lnTo>
                  <a:cubicBezTo>
                    <a:pt x="6037" y="5570"/>
                    <a:pt x="5619" y="5631"/>
                    <a:pt x="5202" y="5631"/>
                  </a:cubicBezTo>
                  <a:cubicBezTo>
                    <a:pt x="4806" y="5631"/>
                    <a:pt x="4410" y="5576"/>
                    <a:pt x="4023" y="5469"/>
                  </a:cubicBezTo>
                  <a:cubicBezTo>
                    <a:pt x="3620" y="5346"/>
                    <a:pt x="3253" y="5175"/>
                    <a:pt x="2898" y="4955"/>
                  </a:cubicBezTo>
                  <a:cubicBezTo>
                    <a:pt x="2935" y="4710"/>
                    <a:pt x="3094" y="4503"/>
                    <a:pt x="3314" y="4405"/>
                  </a:cubicBezTo>
                  <a:lnTo>
                    <a:pt x="3363" y="4393"/>
                  </a:lnTo>
                  <a:close/>
                  <a:moveTo>
                    <a:pt x="7496" y="5384"/>
                  </a:moveTo>
                  <a:lnTo>
                    <a:pt x="8107" y="6288"/>
                  </a:lnTo>
                  <a:cubicBezTo>
                    <a:pt x="8107" y="6300"/>
                    <a:pt x="8120" y="6313"/>
                    <a:pt x="8107" y="6325"/>
                  </a:cubicBezTo>
                  <a:lnTo>
                    <a:pt x="8083" y="6325"/>
                  </a:lnTo>
                  <a:lnTo>
                    <a:pt x="6909" y="5555"/>
                  </a:lnTo>
                  <a:lnTo>
                    <a:pt x="7484" y="5384"/>
                  </a:lnTo>
                  <a:close/>
                  <a:moveTo>
                    <a:pt x="4794" y="5860"/>
                  </a:moveTo>
                  <a:cubicBezTo>
                    <a:pt x="4916" y="5860"/>
                    <a:pt x="5039" y="5873"/>
                    <a:pt x="5148" y="5873"/>
                  </a:cubicBezTo>
                  <a:lnTo>
                    <a:pt x="4672" y="6643"/>
                  </a:lnTo>
                  <a:lnTo>
                    <a:pt x="4512" y="6643"/>
                  </a:lnTo>
                  <a:lnTo>
                    <a:pt x="4403" y="6496"/>
                  </a:lnTo>
                  <a:lnTo>
                    <a:pt x="4794" y="5860"/>
                  </a:lnTo>
                  <a:close/>
                  <a:moveTo>
                    <a:pt x="1777" y="1"/>
                  </a:moveTo>
                  <a:cubicBezTo>
                    <a:pt x="1547" y="1"/>
                    <a:pt x="1318" y="59"/>
                    <a:pt x="1113" y="174"/>
                  </a:cubicBezTo>
                  <a:cubicBezTo>
                    <a:pt x="734" y="394"/>
                    <a:pt x="490" y="786"/>
                    <a:pt x="452" y="1226"/>
                  </a:cubicBezTo>
                  <a:lnTo>
                    <a:pt x="441" y="1348"/>
                  </a:lnTo>
                  <a:cubicBezTo>
                    <a:pt x="245" y="1458"/>
                    <a:pt x="110" y="1642"/>
                    <a:pt x="61" y="1862"/>
                  </a:cubicBezTo>
                  <a:lnTo>
                    <a:pt x="12" y="2033"/>
                  </a:lnTo>
                  <a:cubicBezTo>
                    <a:pt x="0" y="2082"/>
                    <a:pt x="12" y="2142"/>
                    <a:pt x="49" y="2180"/>
                  </a:cubicBezTo>
                  <a:cubicBezTo>
                    <a:pt x="86" y="2204"/>
                    <a:pt x="123" y="2229"/>
                    <a:pt x="159" y="2229"/>
                  </a:cubicBezTo>
                  <a:cubicBezTo>
                    <a:pt x="172" y="2229"/>
                    <a:pt x="183" y="2229"/>
                    <a:pt x="196" y="2216"/>
                  </a:cubicBezTo>
                  <a:lnTo>
                    <a:pt x="624" y="2118"/>
                  </a:lnTo>
                  <a:cubicBezTo>
                    <a:pt x="636" y="2400"/>
                    <a:pt x="721" y="2681"/>
                    <a:pt x="868" y="2925"/>
                  </a:cubicBezTo>
                  <a:lnTo>
                    <a:pt x="1333" y="3696"/>
                  </a:lnTo>
                  <a:cubicBezTo>
                    <a:pt x="1382" y="3781"/>
                    <a:pt x="1443" y="3854"/>
                    <a:pt x="1492" y="3928"/>
                  </a:cubicBezTo>
                  <a:cubicBezTo>
                    <a:pt x="1515" y="3966"/>
                    <a:pt x="1552" y="3985"/>
                    <a:pt x="1592" y="3985"/>
                  </a:cubicBezTo>
                  <a:cubicBezTo>
                    <a:pt x="1616" y="3985"/>
                    <a:pt x="1640" y="3979"/>
                    <a:pt x="1664" y="3965"/>
                  </a:cubicBezTo>
                  <a:cubicBezTo>
                    <a:pt x="1712" y="3928"/>
                    <a:pt x="1724" y="3854"/>
                    <a:pt x="1688" y="3794"/>
                  </a:cubicBezTo>
                  <a:lnTo>
                    <a:pt x="1541" y="3574"/>
                  </a:lnTo>
                  <a:lnTo>
                    <a:pt x="1468" y="3451"/>
                  </a:lnTo>
                  <a:cubicBezTo>
                    <a:pt x="2116" y="2925"/>
                    <a:pt x="2397" y="2069"/>
                    <a:pt x="2202" y="1250"/>
                  </a:cubicBezTo>
                  <a:lnTo>
                    <a:pt x="2104" y="859"/>
                  </a:lnTo>
                  <a:cubicBezTo>
                    <a:pt x="2191" y="850"/>
                    <a:pt x="2271" y="841"/>
                    <a:pt x="2354" y="841"/>
                  </a:cubicBezTo>
                  <a:cubicBezTo>
                    <a:pt x="2388" y="841"/>
                    <a:pt x="2422" y="843"/>
                    <a:pt x="2458" y="846"/>
                  </a:cubicBezTo>
                  <a:lnTo>
                    <a:pt x="2800" y="871"/>
                  </a:lnTo>
                  <a:cubicBezTo>
                    <a:pt x="2838" y="957"/>
                    <a:pt x="2874" y="1042"/>
                    <a:pt x="2898" y="1140"/>
                  </a:cubicBezTo>
                  <a:lnTo>
                    <a:pt x="2972" y="1482"/>
                  </a:lnTo>
                  <a:cubicBezTo>
                    <a:pt x="2984" y="1555"/>
                    <a:pt x="3033" y="1617"/>
                    <a:pt x="3094" y="1653"/>
                  </a:cubicBezTo>
                  <a:lnTo>
                    <a:pt x="3828" y="2069"/>
                  </a:lnTo>
                  <a:lnTo>
                    <a:pt x="3229" y="2069"/>
                  </a:lnTo>
                  <a:cubicBezTo>
                    <a:pt x="2947" y="2069"/>
                    <a:pt x="2678" y="2180"/>
                    <a:pt x="2495" y="2387"/>
                  </a:cubicBezTo>
                  <a:cubicBezTo>
                    <a:pt x="2299" y="2595"/>
                    <a:pt x="2202" y="2864"/>
                    <a:pt x="2226" y="3145"/>
                  </a:cubicBezTo>
                  <a:cubicBezTo>
                    <a:pt x="2251" y="3427"/>
                    <a:pt x="2385" y="3683"/>
                    <a:pt x="2593" y="3854"/>
                  </a:cubicBezTo>
                  <a:cubicBezTo>
                    <a:pt x="2764" y="3989"/>
                    <a:pt x="2935" y="4123"/>
                    <a:pt x="3118" y="4234"/>
                  </a:cubicBezTo>
                  <a:cubicBezTo>
                    <a:pt x="2898" y="4368"/>
                    <a:pt x="2751" y="4576"/>
                    <a:pt x="2678" y="4808"/>
                  </a:cubicBezTo>
                  <a:cubicBezTo>
                    <a:pt x="2433" y="4625"/>
                    <a:pt x="2213" y="4417"/>
                    <a:pt x="2006" y="4185"/>
                  </a:cubicBezTo>
                  <a:cubicBezTo>
                    <a:pt x="1982" y="4161"/>
                    <a:pt x="1951" y="4148"/>
                    <a:pt x="1920" y="4148"/>
                  </a:cubicBezTo>
                  <a:cubicBezTo>
                    <a:pt x="1890" y="4148"/>
                    <a:pt x="1859" y="4161"/>
                    <a:pt x="1835" y="4185"/>
                  </a:cubicBezTo>
                  <a:cubicBezTo>
                    <a:pt x="1786" y="4221"/>
                    <a:pt x="1773" y="4307"/>
                    <a:pt x="1822" y="4356"/>
                  </a:cubicBezTo>
                  <a:cubicBezTo>
                    <a:pt x="2385" y="4992"/>
                    <a:pt x="3131" y="5457"/>
                    <a:pt x="3963" y="5701"/>
                  </a:cubicBezTo>
                  <a:cubicBezTo>
                    <a:pt x="4145" y="5750"/>
                    <a:pt x="4341" y="5799"/>
                    <a:pt x="4537" y="5824"/>
                  </a:cubicBezTo>
                  <a:lnTo>
                    <a:pt x="4011" y="6643"/>
                  </a:lnTo>
                  <a:lnTo>
                    <a:pt x="3730" y="6643"/>
                  </a:lnTo>
                  <a:cubicBezTo>
                    <a:pt x="3656" y="6643"/>
                    <a:pt x="3607" y="6704"/>
                    <a:pt x="3607" y="6765"/>
                  </a:cubicBezTo>
                  <a:cubicBezTo>
                    <a:pt x="3607" y="6838"/>
                    <a:pt x="3656" y="6887"/>
                    <a:pt x="3730" y="6887"/>
                  </a:cubicBezTo>
                  <a:lnTo>
                    <a:pt x="4085" y="6887"/>
                  </a:lnTo>
                  <a:cubicBezTo>
                    <a:pt x="4121" y="6887"/>
                    <a:pt x="4158" y="6863"/>
                    <a:pt x="4183" y="6838"/>
                  </a:cubicBezTo>
                  <a:lnTo>
                    <a:pt x="4256" y="6716"/>
                  </a:lnTo>
                  <a:lnTo>
                    <a:pt x="4354" y="6838"/>
                  </a:lnTo>
                  <a:cubicBezTo>
                    <a:pt x="4378" y="6875"/>
                    <a:pt x="4414" y="6887"/>
                    <a:pt x="4452" y="6887"/>
                  </a:cubicBezTo>
                  <a:lnTo>
                    <a:pt x="4525" y="6887"/>
                  </a:lnTo>
                  <a:lnTo>
                    <a:pt x="4427" y="7034"/>
                  </a:lnTo>
                  <a:lnTo>
                    <a:pt x="4145" y="7034"/>
                  </a:lnTo>
                  <a:cubicBezTo>
                    <a:pt x="4072" y="7034"/>
                    <a:pt x="4023" y="7083"/>
                    <a:pt x="4023" y="7156"/>
                  </a:cubicBezTo>
                  <a:cubicBezTo>
                    <a:pt x="4023" y="7218"/>
                    <a:pt x="4072" y="7278"/>
                    <a:pt x="4145" y="7278"/>
                  </a:cubicBezTo>
                  <a:lnTo>
                    <a:pt x="4501" y="7278"/>
                  </a:lnTo>
                  <a:cubicBezTo>
                    <a:pt x="4537" y="7278"/>
                    <a:pt x="4574" y="7254"/>
                    <a:pt x="4598" y="7218"/>
                  </a:cubicBezTo>
                  <a:lnTo>
                    <a:pt x="4672" y="7095"/>
                  </a:lnTo>
                  <a:lnTo>
                    <a:pt x="4770" y="7230"/>
                  </a:lnTo>
                  <a:cubicBezTo>
                    <a:pt x="4781" y="7254"/>
                    <a:pt x="4819" y="7278"/>
                    <a:pt x="4867" y="7278"/>
                  </a:cubicBezTo>
                  <a:lnTo>
                    <a:pt x="5136" y="7278"/>
                  </a:lnTo>
                  <a:cubicBezTo>
                    <a:pt x="5197" y="7278"/>
                    <a:pt x="5259" y="7218"/>
                    <a:pt x="5259" y="7156"/>
                  </a:cubicBezTo>
                  <a:cubicBezTo>
                    <a:pt x="5259" y="7083"/>
                    <a:pt x="5197" y="7034"/>
                    <a:pt x="5136" y="7034"/>
                  </a:cubicBezTo>
                  <a:lnTo>
                    <a:pt x="4928" y="7034"/>
                  </a:lnTo>
                  <a:lnTo>
                    <a:pt x="4819" y="6875"/>
                  </a:lnTo>
                  <a:lnTo>
                    <a:pt x="5442" y="5873"/>
                  </a:lnTo>
                  <a:cubicBezTo>
                    <a:pt x="5760" y="5848"/>
                    <a:pt x="6066" y="5799"/>
                    <a:pt x="6371" y="5726"/>
                  </a:cubicBezTo>
                  <a:lnTo>
                    <a:pt x="6873" y="6264"/>
                  </a:lnTo>
                  <a:cubicBezTo>
                    <a:pt x="6897" y="6288"/>
                    <a:pt x="6922" y="6300"/>
                    <a:pt x="6958" y="6300"/>
                  </a:cubicBezTo>
                  <a:cubicBezTo>
                    <a:pt x="6982" y="6300"/>
                    <a:pt x="7020" y="6288"/>
                    <a:pt x="7044" y="6276"/>
                  </a:cubicBezTo>
                  <a:cubicBezTo>
                    <a:pt x="7093" y="6227"/>
                    <a:pt x="7093" y="6153"/>
                    <a:pt x="7044" y="6104"/>
                  </a:cubicBezTo>
                  <a:lnTo>
                    <a:pt x="6689" y="5701"/>
                  </a:lnTo>
                  <a:lnTo>
                    <a:pt x="7692" y="6349"/>
                  </a:lnTo>
                  <a:lnTo>
                    <a:pt x="7778" y="6887"/>
                  </a:lnTo>
                  <a:lnTo>
                    <a:pt x="7398" y="6484"/>
                  </a:lnTo>
                  <a:cubicBezTo>
                    <a:pt x="7372" y="6458"/>
                    <a:pt x="7339" y="6446"/>
                    <a:pt x="7306" y="6446"/>
                  </a:cubicBezTo>
                  <a:cubicBezTo>
                    <a:pt x="7278" y="6446"/>
                    <a:pt x="7250" y="6455"/>
                    <a:pt x="7227" y="6471"/>
                  </a:cubicBezTo>
                  <a:cubicBezTo>
                    <a:pt x="7178" y="6520"/>
                    <a:pt x="7178" y="6594"/>
                    <a:pt x="7215" y="6643"/>
                  </a:cubicBezTo>
                  <a:lnTo>
                    <a:pt x="7656" y="7120"/>
                  </a:lnTo>
                  <a:cubicBezTo>
                    <a:pt x="7692" y="7169"/>
                    <a:pt x="7753" y="7193"/>
                    <a:pt x="7814" y="7193"/>
                  </a:cubicBezTo>
                  <a:cubicBezTo>
                    <a:pt x="7838" y="7193"/>
                    <a:pt x="7876" y="7181"/>
                    <a:pt x="7912" y="7169"/>
                  </a:cubicBezTo>
                  <a:cubicBezTo>
                    <a:pt x="7998" y="7132"/>
                    <a:pt x="8047" y="7034"/>
                    <a:pt x="8022" y="6936"/>
                  </a:cubicBezTo>
                  <a:lnTo>
                    <a:pt x="7961" y="6533"/>
                  </a:lnTo>
                  <a:lnTo>
                    <a:pt x="7961" y="6533"/>
                  </a:lnTo>
                  <a:cubicBezTo>
                    <a:pt x="7998" y="6557"/>
                    <a:pt x="8047" y="6569"/>
                    <a:pt x="8096" y="6569"/>
                  </a:cubicBezTo>
                  <a:cubicBezTo>
                    <a:pt x="8156" y="6569"/>
                    <a:pt x="8230" y="6545"/>
                    <a:pt x="8279" y="6484"/>
                  </a:cubicBezTo>
                  <a:cubicBezTo>
                    <a:pt x="8365" y="6398"/>
                    <a:pt x="8377" y="6264"/>
                    <a:pt x="8316" y="6153"/>
                  </a:cubicBezTo>
                  <a:lnTo>
                    <a:pt x="7680" y="5237"/>
                  </a:lnTo>
                  <a:cubicBezTo>
                    <a:pt x="7716" y="5163"/>
                    <a:pt x="7704" y="5090"/>
                    <a:pt x="7656" y="5017"/>
                  </a:cubicBezTo>
                  <a:lnTo>
                    <a:pt x="7496" y="4808"/>
                  </a:lnTo>
                  <a:cubicBezTo>
                    <a:pt x="6726" y="3745"/>
                    <a:pt x="5760" y="2876"/>
                    <a:pt x="4623" y="2240"/>
                  </a:cubicBezTo>
                  <a:lnTo>
                    <a:pt x="3216" y="1433"/>
                  </a:lnTo>
                  <a:lnTo>
                    <a:pt x="3204" y="1433"/>
                  </a:lnTo>
                  <a:lnTo>
                    <a:pt x="3131" y="1091"/>
                  </a:lnTo>
                  <a:cubicBezTo>
                    <a:pt x="3058" y="737"/>
                    <a:pt x="2838" y="419"/>
                    <a:pt x="2520" y="235"/>
                  </a:cubicBezTo>
                  <a:lnTo>
                    <a:pt x="2458" y="186"/>
                  </a:lnTo>
                  <a:cubicBezTo>
                    <a:pt x="2247" y="62"/>
                    <a:pt x="2012" y="1"/>
                    <a:pt x="17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95B074-33E4-470A-2A50-C522CF459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059" y="3336395"/>
            <a:ext cx="1438935" cy="135259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B321BEE-2D4D-150F-5ECB-3BC459E76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544" y="3592903"/>
            <a:ext cx="2098963" cy="83958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7DAD104-2AF1-0142-7DD2-31FBF8202998}"/>
              </a:ext>
            </a:extLst>
          </p:cNvPr>
          <p:cNvSpPr txBox="1"/>
          <p:nvPr/>
        </p:nvSpPr>
        <p:spPr>
          <a:xfrm>
            <a:off x="145475" y="3620296"/>
            <a:ext cx="51400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1100" b="1" dirty="0"/>
              <a:t>Что говорят владельцы птиц (опрос):</a:t>
            </a:r>
          </a:p>
          <a:p>
            <a:pPr>
              <a:buNone/>
            </a:pPr>
            <a:endParaRPr lang="ru-RU" sz="1100" b="1" dirty="0"/>
          </a:p>
          <a:p>
            <a:r>
              <a:rPr lang="ru-RU" sz="1100" dirty="0"/>
              <a:t>Больше половины владельцев испытывают дискомфорт от активности птицы ночью</a:t>
            </a:r>
            <a:br>
              <a:rPr lang="ru-RU" sz="1100" dirty="0"/>
            </a:br>
            <a:r>
              <a:rPr lang="ru-RU" sz="1100" dirty="0"/>
              <a:t>(мешает спать, напрягает во время отдыха)</a:t>
            </a:r>
          </a:p>
          <a:p>
            <a:r>
              <a:rPr lang="ru-RU" sz="1100" dirty="0"/>
              <a:t>Это подчёркивает: проблема касается не только питомцев, но и людей.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3"/>
          <p:cNvSpPr txBox="1">
            <a:spLocks noGrp="1"/>
          </p:cNvSpPr>
          <p:nvPr>
            <p:ph type="title"/>
          </p:nvPr>
        </p:nvSpPr>
        <p:spPr>
          <a:xfrm>
            <a:off x="720000" y="179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Ценностное предложение</a:t>
            </a:r>
            <a:endParaRPr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25" name="Google Shape;625;p43"/>
          <p:cNvSpPr txBox="1">
            <a:spLocks noGrp="1"/>
          </p:cNvSpPr>
          <p:nvPr>
            <p:ph type="subTitle" idx="1"/>
          </p:nvPr>
        </p:nvSpPr>
        <p:spPr>
          <a:xfrm>
            <a:off x="1342199" y="4333563"/>
            <a:ext cx="6848868" cy="6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ru-RU" sz="1100" dirty="0">
                <a:latin typeface="+mn-lt"/>
              </a:rPr>
              <a:t>Автоматизация ухода за птицей позволяет сократить затраты времени и усилий со стороны владельцев, повысить эффективность и удобство содержания, а также снизить уровень стресса и тревожности, улучшая общее качество жизни в домашних условиях.</a:t>
            </a:r>
            <a:endParaRPr lang="ru-RU" sz="1100" dirty="0">
              <a:effectLst/>
              <a:latin typeface="+mn-lt"/>
            </a:endParaRPr>
          </a:p>
        </p:txBody>
      </p:sp>
      <p:sp>
        <p:nvSpPr>
          <p:cNvPr id="12" name="Google Shape;1258;p59">
            <a:extLst>
              <a:ext uri="{FF2B5EF4-FFF2-40B4-BE49-F238E27FC236}">
                <a16:creationId xmlns:a16="http://schemas.microsoft.com/office/drawing/2014/main" id="{5C1604FF-4D19-8641-3DB9-78D6871397BA}"/>
              </a:ext>
            </a:extLst>
          </p:cNvPr>
          <p:cNvSpPr/>
          <p:nvPr/>
        </p:nvSpPr>
        <p:spPr>
          <a:xfrm>
            <a:off x="1202426" y="4462191"/>
            <a:ext cx="146700" cy="146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D8DE5A0F-DAE6-2253-19FF-5A03D3CD87C8}"/>
              </a:ext>
            </a:extLst>
          </p:cNvPr>
          <p:cNvGrpSpPr/>
          <p:nvPr/>
        </p:nvGrpSpPr>
        <p:grpSpPr>
          <a:xfrm>
            <a:off x="1058419" y="728140"/>
            <a:ext cx="3580409" cy="3580409"/>
            <a:chOff x="2724282" y="727430"/>
            <a:chExt cx="3580409" cy="3580409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65C7396A-0AF1-DD60-038D-600B5A82BA11}"/>
                </a:ext>
              </a:extLst>
            </p:cNvPr>
            <p:cNvGrpSpPr/>
            <p:nvPr/>
          </p:nvGrpSpPr>
          <p:grpSpPr>
            <a:xfrm>
              <a:off x="2724282" y="727430"/>
              <a:ext cx="3580409" cy="3580409"/>
              <a:chOff x="2777068" y="757125"/>
              <a:chExt cx="3352800" cy="3352800"/>
            </a:xfrm>
          </p:grpSpPr>
          <p:sp>
            <p:nvSpPr>
              <p:cNvPr id="2" name="Овал 1">
                <a:extLst>
                  <a:ext uri="{FF2B5EF4-FFF2-40B4-BE49-F238E27FC236}">
                    <a16:creationId xmlns:a16="http://schemas.microsoft.com/office/drawing/2014/main" id="{6B704826-A365-E673-BE89-09F74D9CF0B4}"/>
                  </a:ext>
                </a:extLst>
              </p:cNvPr>
              <p:cNvSpPr/>
              <p:nvPr/>
            </p:nvSpPr>
            <p:spPr>
              <a:xfrm>
                <a:off x="2777068" y="757125"/>
                <a:ext cx="3352800" cy="3352800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9D54EDF2-7A2F-1256-73A5-AB36309C05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6080" y="1747520"/>
                <a:ext cx="1524000" cy="7044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9BDBF063-A63A-673F-06CF-DEA7CC403F83}"/>
                  </a:ext>
                </a:extLst>
              </p:cNvPr>
              <p:cNvCxnSpPr/>
              <p:nvPr/>
            </p:nvCxnSpPr>
            <p:spPr>
              <a:xfrm flipH="1">
                <a:off x="4450080" y="1742478"/>
                <a:ext cx="1524000" cy="7044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D22ED33D-E483-FD26-089C-2CE70A20031F}"/>
                  </a:ext>
                </a:extLst>
              </p:cNvPr>
              <p:cNvCxnSpPr>
                <a:stCxn id="2" idx="4"/>
              </p:cNvCxnSpPr>
              <p:nvPr/>
            </p:nvCxnSpPr>
            <p:spPr>
              <a:xfrm flipH="1" flipV="1">
                <a:off x="4450080" y="2451946"/>
                <a:ext cx="3388" cy="165797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79F0F4-83F2-BD70-3F3B-E768F3B31F34}"/>
                </a:ext>
              </a:extLst>
            </p:cNvPr>
            <p:cNvSpPr txBox="1"/>
            <p:nvPr/>
          </p:nvSpPr>
          <p:spPr>
            <a:xfrm>
              <a:off x="5026597" y="2320882"/>
              <a:ext cx="10422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Проблема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4FF191-C8BD-465F-FA6B-A86BF80909D2}"/>
                </a:ext>
              </a:extLst>
            </p:cNvPr>
            <p:cNvSpPr txBox="1"/>
            <p:nvPr/>
          </p:nvSpPr>
          <p:spPr>
            <a:xfrm>
              <a:off x="3240010" y="2327203"/>
              <a:ext cx="788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Задача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04905C-050F-77EF-CB74-F860BADE9BE7}"/>
                </a:ext>
              </a:extLst>
            </p:cNvPr>
            <p:cNvSpPr txBox="1"/>
            <p:nvPr/>
          </p:nvSpPr>
          <p:spPr>
            <a:xfrm>
              <a:off x="4109156" y="2041280"/>
              <a:ext cx="80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Выгода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C318CC-D0CA-0C7F-2909-DB99552B5FDA}"/>
                </a:ext>
              </a:extLst>
            </p:cNvPr>
            <p:cNvSpPr txBox="1"/>
            <p:nvPr/>
          </p:nvSpPr>
          <p:spPr>
            <a:xfrm>
              <a:off x="4503105" y="2549370"/>
              <a:ext cx="162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Нарушение сна у птиц и людей</a:t>
              </a:r>
            </a:p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Много ручного</a:t>
              </a:r>
            </a:p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ухода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249A895-04B7-4FB9-DEC9-EA0E4B0BF3B5}"/>
                </a:ext>
              </a:extLst>
            </p:cNvPr>
            <p:cNvSpPr txBox="1"/>
            <p:nvPr/>
          </p:nvSpPr>
          <p:spPr>
            <a:xfrm>
              <a:off x="2868289" y="2539715"/>
              <a:ext cx="168862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Динамическое освещение</a:t>
              </a:r>
            </a:p>
            <a:p>
              <a:pPr algn="r"/>
              <a:endParaRPr lang="ru-RU" sz="9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Автоматизация кормления и дезинфекция</a:t>
              </a:r>
            </a:p>
            <a:p>
              <a:pPr algn="r"/>
              <a:endParaRPr lang="ru-RU" sz="9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         Климат-контроль</a:t>
              </a:r>
            </a:p>
            <a:p>
              <a:pPr algn="r"/>
              <a:endParaRPr lang="ru-RU" sz="9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Удобное мобильное приложение                          </a:t>
              </a:r>
            </a:p>
            <a:p>
              <a:pPr algn="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               Видеонаблюдение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B3A3484-D2D0-9650-8ACF-F7FDB9AC0F64}"/>
                </a:ext>
              </a:extLst>
            </p:cNvPr>
            <p:cNvSpPr txBox="1"/>
            <p:nvPr/>
          </p:nvSpPr>
          <p:spPr>
            <a:xfrm>
              <a:off x="4498411" y="3162645"/>
              <a:ext cx="1485059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Отсутствие информации о птице</a:t>
              </a:r>
            </a:p>
            <a:p>
              <a:pPr algn="ctr"/>
              <a:endParaRPr lang="ru-RU" sz="9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Плохой </a:t>
              </a:r>
            </a:p>
            <a:p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микроклимат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58C442-F403-52E5-A6A6-413F12292110}"/>
                </a:ext>
              </a:extLst>
            </p:cNvPr>
            <p:cNvSpPr txBox="1"/>
            <p:nvPr/>
          </p:nvSpPr>
          <p:spPr>
            <a:xfrm>
              <a:off x="3668476" y="822836"/>
              <a:ext cx="17751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Улучшение биоритмов, снижение тревожности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CBEE434-9321-A78A-053C-50DD08848D58}"/>
                </a:ext>
              </a:extLst>
            </p:cNvPr>
            <p:cNvSpPr txBox="1"/>
            <p:nvPr/>
          </p:nvSpPr>
          <p:spPr>
            <a:xfrm>
              <a:off x="3113151" y="1315642"/>
              <a:ext cx="1539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Экономия времени, удобство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20115C5-43DA-52BA-7994-EF4D860E30BE}"/>
                </a:ext>
              </a:extLst>
            </p:cNvPr>
            <p:cNvSpPr txBox="1"/>
            <p:nvPr/>
          </p:nvSpPr>
          <p:spPr>
            <a:xfrm>
              <a:off x="4503105" y="1330039"/>
              <a:ext cx="13406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Комфортные условия для птиц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03CAF8C-F2F0-133D-BFC5-AE563C3A9B75}"/>
                </a:ext>
              </a:extLst>
            </p:cNvPr>
            <p:cNvSpPr txBox="1"/>
            <p:nvPr/>
          </p:nvSpPr>
          <p:spPr>
            <a:xfrm>
              <a:off x="3711719" y="1696937"/>
              <a:ext cx="168862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</a:rPr>
                <a:t>Повышение качества ухода</a:t>
              </a:r>
            </a:p>
          </p:txBody>
        </p:sp>
      </p:grpSp>
      <p:sp>
        <p:nvSpPr>
          <p:cNvPr id="43" name="Rectangle 1">
            <a:extLst>
              <a:ext uri="{FF2B5EF4-FFF2-40B4-BE49-F238E27FC236}">
                <a16:creationId xmlns:a16="http://schemas.microsoft.com/office/drawing/2014/main" id="{F725E380-B0EA-5694-BDD4-7FEA62C56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2329" y="838453"/>
            <a:ext cx="289018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Опрос владельцев: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77% готовы автоматизировать управление светом</a:t>
            </a:r>
            <a:b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(50% - однозначно, 27% - если цена разумная)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 подтверждает актуальность нашего решения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9302F1F-8C6C-9FA8-58D7-1CCBF2FE5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89" y="2684477"/>
            <a:ext cx="1893330" cy="149573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332D999-0590-A30B-B9AC-3D956D8B8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81" y="2195878"/>
            <a:ext cx="2186905" cy="765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8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Как уже решается проблема</a:t>
            </a:r>
            <a:endParaRPr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38" name="Таблица 37">
            <a:extLst>
              <a:ext uri="{FF2B5EF4-FFF2-40B4-BE49-F238E27FC236}">
                <a16:creationId xmlns:a16="http://schemas.microsoft.com/office/drawing/2014/main" id="{82A54B95-CFB5-87C1-7CC5-CA2402D60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116887"/>
              </p:ext>
            </p:extLst>
          </p:nvPr>
        </p:nvGraphicFramePr>
        <p:xfrm>
          <a:off x="221673" y="713509"/>
          <a:ext cx="8686800" cy="4349756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454727">
                  <a:extLst>
                    <a:ext uri="{9D8B030D-6E8A-4147-A177-3AD203B41FA5}">
                      <a16:colId xmlns:a16="http://schemas.microsoft.com/office/drawing/2014/main" val="1073767750"/>
                    </a:ext>
                  </a:extLst>
                </a:gridCol>
                <a:gridCol w="1450109">
                  <a:extLst>
                    <a:ext uri="{9D8B030D-6E8A-4147-A177-3AD203B41FA5}">
                      <a16:colId xmlns:a16="http://schemas.microsoft.com/office/drawing/2014/main" val="3918446747"/>
                    </a:ext>
                  </a:extLst>
                </a:gridCol>
                <a:gridCol w="1445491">
                  <a:extLst>
                    <a:ext uri="{9D8B030D-6E8A-4147-A177-3AD203B41FA5}">
                      <a16:colId xmlns:a16="http://schemas.microsoft.com/office/drawing/2014/main" val="1743952525"/>
                    </a:ext>
                  </a:extLst>
                </a:gridCol>
                <a:gridCol w="1445491">
                  <a:extLst>
                    <a:ext uri="{9D8B030D-6E8A-4147-A177-3AD203B41FA5}">
                      <a16:colId xmlns:a16="http://schemas.microsoft.com/office/drawing/2014/main" val="2759968374"/>
                    </a:ext>
                  </a:extLst>
                </a:gridCol>
                <a:gridCol w="1445491">
                  <a:extLst>
                    <a:ext uri="{9D8B030D-6E8A-4147-A177-3AD203B41FA5}">
                      <a16:colId xmlns:a16="http://schemas.microsoft.com/office/drawing/2014/main" val="1423864840"/>
                    </a:ext>
                  </a:extLst>
                </a:gridCol>
                <a:gridCol w="1445491">
                  <a:extLst>
                    <a:ext uri="{9D8B030D-6E8A-4147-A177-3AD203B41FA5}">
                      <a16:colId xmlns:a16="http://schemas.microsoft.com/office/drawing/2014/main" val="2065141879"/>
                    </a:ext>
                  </a:extLst>
                </a:gridCol>
              </a:tblGrid>
              <a:tr h="294144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Аналог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Преимущества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Важность для потребителя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Недостатки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Важность для потребителя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Наш ответ</a:t>
                      </a:r>
                    </a:p>
                  </a:txBody>
                  <a:tcPr marL="24997" marR="24997" marT="12499" marB="12499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134482"/>
                  </a:ext>
                </a:extLst>
              </a:tr>
              <a:tr h="93226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  <a:ea typeface="Bellota Text" panose="020B0604020202020204" charset="-52"/>
                        </a:rPr>
                        <a:t>Reli </a:t>
                      </a:r>
                      <a:r>
                        <a:rPr lang="en-US" sz="900" b="1" dirty="0" err="1">
                          <a:latin typeface="+mn-lt"/>
                          <a:ea typeface="Bellota Text" panose="020B0604020202020204" charset="-52"/>
                        </a:rPr>
                        <a:t>Birddy</a:t>
                      </a:r>
                      <a:endParaRPr lang="en-US" sz="900" b="1" dirty="0">
                        <a:latin typeface="+mn-lt"/>
                        <a:ea typeface="Bellota Text" panose="020B0604020202020204" charset="-52"/>
                      </a:endParaRPr>
                    </a:p>
                  </a:txBody>
                  <a:tcPr marL="24997" marR="24997" marT="12499" marB="1249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Полная автоматизация, управление через приложение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Возможность полностью исключить участие человека в рутинных задачах (еда, вода), удалённый контроль и удобство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Высокая стоимость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Не подходит семьям с ограниченным бюджетом. Может быть избыточен для домашних условий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«Умная клетка» ориентирована на управление освещением, видеонаблюдением и обучением для птиц</a:t>
                      </a:r>
                    </a:p>
                  </a:txBody>
                  <a:tcPr marL="24997" marR="24997" marT="12499" marB="12499" anchor="ctr"/>
                </a:tc>
                <a:extLst>
                  <a:ext uri="{0D108BD9-81ED-4DB2-BD59-A6C34878D82A}">
                    <a16:rowId xmlns:a16="http://schemas.microsoft.com/office/drawing/2014/main" val="545766042"/>
                  </a:ext>
                </a:extLst>
              </a:tr>
              <a:tr h="698512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>
                          <a:latin typeface="+mn-lt"/>
                          <a:ea typeface="Bellota Text" panose="020B0604020202020204" charset="-52"/>
                        </a:rPr>
                        <a:t>Ferplast</a:t>
                      </a:r>
                      <a:r>
                        <a:rPr lang="en-US" sz="900" b="1" dirty="0">
                          <a:latin typeface="+mn-lt"/>
                          <a:ea typeface="Bellota Text" panose="020B0604020202020204" charset="-52"/>
                        </a:rPr>
                        <a:t> PALLADIO 4</a:t>
                      </a:r>
                    </a:p>
                  </a:txBody>
                  <a:tcPr marL="24997" marR="24997" marT="12499" marB="1249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Простота конструкции, удобство в эксплуатации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Удобно для базового ухода, легко чистить, доступность в зоомагазинах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Нет автоматического контроля воды и еды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Не решает задачи автоматизации, не снижает тревожность или световой дискомфорт у птиц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Автоматизированное затемнение</a:t>
                      </a:r>
                    </a:p>
                  </a:txBody>
                  <a:tcPr marL="24997" marR="24997" marT="12499" marB="12499" anchor="ctr"/>
                </a:tc>
                <a:extLst>
                  <a:ext uri="{0D108BD9-81ED-4DB2-BD59-A6C34878D82A}">
                    <a16:rowId xmlns:a16="http://schemas.microsoft.com/office/drawing/2014/main" val="971798261"/>
                  </a:ext>
                </a:extLst>
              </a:tr>
              <a:tr h="80246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>
                          <a:latin typeface="+mn-lt"/>
                          <a:ea typeface="Bellota Text" panose="020B0604020202020204" charset="-52"/>
                        </a:rPr>
                        <a:t>Ferplast</a:t>
                      </a:r>
                      <a:r>
                        <a:rPr lang="en-US" sz="900" b="1" dirty="0">
                          <a:latin typeface="+mn-lt"/>
                          <a:ea typeface="Bellota Text" panose="020B0604020202020204" charset="-52"/>
                        </a:rPr>
                        <a:t> GRETA</a:t>
                      </a:r>
                    </a:p>
                  </a:txBody>
                  <a:tcPr marL="24997" marR="24997" marT="12499" marB="1249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Качественные материалы, просторная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Эстетика и качество важны для владельцев, у которых птица — полноценный член семьи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Отсутствие автоматизации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Не снижает вмешательство человека, не помогает регулировать свет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Автоматизирует освещение, что важно при плохом сне у птиц и их владельцев</a:t>
                      </a:r>
                    </a:p>
                  </a:txBody>
                  <a:tcPr marL="24997" marR="24997" marT="12499" marB="12499" anchor="ctr"/>
                </a:tc>
                <a:extLst>
                  <a:ext uri="{0D108BD9-81ED-4DB2-BD59-A6C34878D82A}">
                    <a16:rowId xmlns:a16="http://schemas.microsoft.com/office/drawing/2014/main" val="1657957390"/>
                  </a:ext>
                </a:extLst>
              </a:tr>
              <a:tr h="80246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  <a:ea typeface="Bellota Text" panose="020B0604020202020204" charset="-52"/>
                        </a:rPr>
                        <a:t>Edem 3 (</a:t>
                      </a:r>
                      <a:r>
                        <a:rPr lang="ru-RU" sz="900" b="1" dirty="0">
                          <a:latin typeface="+mn-lt"/>
                          <a:ea typeface="Bellota Text" panose="020B0604020202020204" charset="-52"/>
                        </a:rPr>
                        <a:t>ветеринарная клетка)</a:t>
                      </a:r>
                    </a:p>
                  </a:txBody>
                  <a:tcPr marL="24997" marR="24997" marT="12499" marB="1249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Индивидуальное освещение и терморегулятор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Подходит для профессионального использования в клиниках, обеспечивает оптимальные условия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Очень высокая стоимость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Недоступна большинству обычных владельцев, не адаптирована для домашнего применения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Ориентирована на домашних пользователей, доступна по цене</a:t>
                      </a:r>
                    </a:p>
                  </a:txBody>
                  <a:tcPr marL="24997" marR="24997" marT="12499" marB="12499" anchor="ctr"/>
                </a:tc>
                <a:extLst>
                  <a:ext uri="{0D108BD9-81ED-4DB2-BD59-A6C34878D82A}">
                    <a16:rowId xmlns:a16="http://schemas.microsoft.com/office/drawing/2014/main" val="2589314620"/>
                  </a:ext>
                </a:extLst>
              </a:tr>
              <a:tr h="80246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>
                          <a:latin typeface="+mn-lt"/>
                          <a:ea typeface="Bellota Text" panose="020B0604020202020204" charset="-52"/>
                        </a:rPr>
                        <a:t>Perfitel</a:t>
                      </a:r>
                      <a:r>
                        <a:rPr lang="en-US" sz="900" b="1" dirty="0">
                          <a:latin typeface="+mn-lt"/>
                          <a:ea typeface="Bellota Text" panose="020B0604020202020204" charset="-52"/>
                        </a:rPr>
                        <a:t> Bird Cage Cover</a:t>
                      </a:r>
                    </a:p>
                  </a:txBody>
                  <a:tcPr marL="24997" marR="24997" marT="12499" marB="1249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Простота, низкая цена, универсальность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Недорогой способ затемнить клетку ночью, используется многими владельцами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latin typeface="+mn-lt"/>
                          <a:ea typeface="Bellota Text" panose="020B0604020202020204" charset="-52"/>
                        </a:rPr>
                        <a:t>Нет автоматизации, неудобство ручного управления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Ручное накрытие может раздражать владельца и пугать птицу. Нет синхронизации со временем суток</a:t>
                      </a:r>
                    </a:p>
                  </a:txBody>
                  <a:tcPr marL="24997" marR="24997" marT="12499" marB="12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+mn-lt"/>
                          <a:ea typeface="Bellota Text" panose="020B0604020202020204" charset="-52"/>
                        </a:rPr>
                        <a:t>Затемнение автоматическое и более мягкое, не пугает питомца</a:t>
                      </a:r>
                    </a:p>
                  </a:txBody>
                  <a:tcPr marL="24997" marR="24997" marT="12499" marB="12499" anchor="ctr"/>
                </a:tc>
                <a:extLst>
                  <a:ext uri="{0D108BD9-81ED-4DB2-BD59-A6C34878D82A}">
                    <a16:rowId xmlns:a16="http://schemas.microsoft.com/office/drawing/2014/main" val="70989098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D9957630-366D-4519-94B2-CD30F36F8502}"/>
              </a:ext>
            </a:extLst>
          </p:cNvPr>
          <p:cNvSpPr/>
          <p:nvPr/>
        </p:nvSpPr>
        <p:spPr>
          <a:xfrm>
            <a:off x="1012702" y="995280"/>
            <a:ext cx="3410082" cy="341008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ТАМ</a:t>
            </a:r>
          </a:p>
          <a:p>
            <a:pPr algn="ctr"/>
            <a:endParaRPr lang="ru-RU" sz="8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6,12 </a:t>
            </a:r>
            <a:r>
              <a:rPr lang="ru-RU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млрд.руб</a:t>
            </a:r>
            <a:r>
              <a:rPr lang="ru-RU" dirty="0"/>
              <a:t>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624" name="Google Shape;624;p43"/>
          <p:cNvSpPr txBox="1">
            <a:spLocks noGrp="1"/>
          </p:cNvSpPr>
          <p:nvPr>
            <p:ph type="title"/>
          </p:nvPr>
        </p:nvSpPr>
        <p:spPr>
          <a:xfrm>
            <a:off x="720000" y="179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Объем потенциального рынка 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B2C</a:t>
            </a:r>
            <a:endParaRPr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026" name="Picture 2" descr="QR-код">
            <a:extLst>
              <a:ext uri="{FF2B5EF4-FFF2-40B4-BE49-F238E27FC236}">
                <a16:creationId xmlns:a16="http://schemas.microsoft.com/office/drawing/2014/main" id="{C244F379-3E74-4EE5-B24C-7F9B9D8E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980" y="3540731"/>
            <a:ext cx="724582" cy="72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24166B-857A-4F69-9D99-A4F6DEE35D0A}"/>
              </a:ext>
            </a:extLst>
          </p:cNvPr>
          <p:cNvSpPr txBox="1"/>
          <p:nvPr/>
        </p:nvSpPr>
        <p:spPr>
          <a:xfrm>
            <a:off x="5052506" y="4265313"/>
            <a:ext cx="304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Количество трудоспособных граждан РФ по данным Росстата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D5D3FD-4B92-45CD-BDD3-CBFCDF736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979" y="1000360"/>
            <a:ext cx="724583" cy="724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488395-81F7-4460-9897-CBE3D58A20A0}"/>
              </a:ext>
            </a:extLst>
          </p:cNvPr>
          <p:cNvSpPr txBox="1"/>
          <p:nvPr/>
        </p:nvSpPr>
        <p:spPr>
          <a:xfrm>
            <a:off x="5304128" y="1712180"/>
            <a:ext cx="2544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Исследование рынка клеток</a:t>
            </a:r>
          </a:p>
        </p:txBody>
      </p:sp>
      <p:pic>
        <p:nvPicPr>
          <p:cNvPr id="1028" name="Picture 4" descr="QR-код">
            <a:extLst>
              <a:ext uri="{FF2B5EF4-FFF2-40B4-BE49-F238E27FC236}">
                <a16:creationId xmlns:a16="http://schemas.microsoft.com/office/drawing/2014/main" id="{93D58C78-03D3-4AED-96D1-A9FAF3F74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980" y="2156443"/>
            <a:ext cx="724582" cy="72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1818FD-8914-47CC-B990-848828015339}"/>
              </a:ext>
            </a:extLst>
          </p:cNvPr>
          <p:cNvSpPr txBox="1"/>
          <p:nvPr/>
        </p:nvSpPr>
        <p:spPr>
          <a:xfrm>
            <a:off x="5128433" y="2881025"/>
            <a:ext cx="28956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Предложения клеток от 7000 руб.</a:t>
            </a:r>
          </a:p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на Яндекс Маркете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EB386062-87F2-42FA-A4AA-1158D10912C6}"/>
              </a:ext>
            </a:extLst>
          </p:cNvPr>
          <p:cNvSpPr/>
          <p:nvPr/>
        </p:nvSpPr>
        <p:spPr>
          <a:xfrm>
            <a:off x="1414804" y="1808118"/>
            <a:ext cx="2597244" cy="259724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SAM</a:t>
            </a:r>
            <a:endParaRPr lang="ru-RU" dirty="0">
              <a:ln w="0"/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endParaRPr lang="en-US" sz="800" dirty="0">
              <a:ln w="0"/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r>
              <a:rPr lang="ru-RU" dirty="0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,13</a:t>
            </a:r>
            <a:r>
              <a:rPr lang="en-US" dirty="0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ru-RU" dirty="0" err="1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млрд.руб</a:t>
            </a:r>
            <a:r>
              <a:rPr lang="ru-RU" dirty="0">
                <a:ln w="0"/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3BB7491-22B6-4DE2-A1C9-D72649861043}"/>
              </a:ext>
            </a:extLst>
          </p:cNvPr>
          <p:cNvSpPr/>
          <p:nvPr/>
        </p:nvSpPr>
        <p:spPr>
          <a:xfrm>
            <a:off x="1847983" y="2756153"/>
            <a:ext cx="1755475" cy="164920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SOM</a:t>
            </a:r>
            <a:endParaRPr lang="ru-RU" dirty="0">
              <a:ln w="0"/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dirty="0">
                <a:ln w="0"/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169 </a:t>
            </a:r>
            <a:r>
              <a:rPr lang="ru-RU" dirty="0" err="1">
                <a:ln w="0"/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млн.руб</a:t>
            </a:r>
            <a:r>
              <a:rPr lang="ru-RU" dirty="0">
                <a:ln w="0"/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221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133" y="117069"/>
            <a:ext cx="7704000" cy="5727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+mn-lt"/>
              </a:rPr>
              <a:t>Unit</a:t>
            </a:r>
            <a:r>
              <a:rPr lang="ru-RU" dirty="0">
                <a:solidFill>
                  <a:schemeClr val="accent1"/>
                </a:solidFill>
                <a:latin typeface="+mn-lt"/>
              </a:rPr>
              <a:t>-экономика</a:t>
            </a:r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8542" y="1057557"/>
            <a:ext cx="762200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>
                <a:latin typeface="Roboto"/>
              </a:rPr>
              <a:t>12 000 рублей (цена клетки) – 4820 рублей (себестоимость) – 217 рублей (стоимость привлечения 1 клиента) = 6 963 рубля (выручка)</a:t>
            </a: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endParaRPr lang="ru-RU" dirty="0">
              <a:latin typeface="Roboto"/>
            </a:endParaRP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>
                <a:latin typeface="Roboto"/>
              </a:rPr>
              <a:t>395 000 рублей (постоянные затраты) / 6 963 рубля = 57 клеток (количество клеток, которое необходимо реализовывать для окупаемости постоянных затрат)</a:t>
            </a: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endParaRPr lang="ru-RU" dirty="0">
              <a:latin typeface="Roboto"/>
            </a:endParaRP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>
                <a:latin typeface="Roboto"/>
              </a:rPr>
              <a:t>За первый год работы после запуска производства мы планируем производить и реализовывать минимум 80 клеток в месяц</a:t>
            </a: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>
                <a:latin typeface="Roboto"/>
              </a:rPr>
              <a:t>80 клеток * 6 963 рубля (выручка) - 297 000 рублей (постоянные затраты) = 260 040 руб. (прибыль за месяц) - 25% = 195 030 руб. (чистая прибыль за месяц)</a:t>
            </a: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endParaRPr lang="ru-RU" dirty="0">
              <a:latin typeface="Roboto"/>
            </a:endParaRPr>
          </a:p>
          <a:p>
            <a:pPr marL="285750" indent="-28575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>
                <a:latin typeface="Roboto"/>
              </a:rPr>
              <a:t>1 687 000 рублей (первоначальные инвестиции) / 195 030 руб. = 8,5 месяцев ( срок окупаемости первоначальных инвестиции)</a:t>
            </a:r>
          </a:p>
          <a:p>
            <a:endParaRPr lang="ru-RU" dirty="0"/>
          </a:p>
          <a:p>
            <a:pPr algn="ctr"/>
            <a:r>
              <a:rPr lang="ru-RU" dirty="0">
                <a:solidFill>
                  <a:schemeClr val="accent1"/>
                </a:solidFill>
                <a:latin typeface="Roboto"/>
              </a:rPr>
              <a:t>Таким образом, наш проект окупится и начнет приносить чистую прибыль на 9-ый месяц после запуска производства.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61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1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Техническая архитектура. Дизайн</a:t>
            </a:r>
            <a:endParaRPr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05F37831-CC6F-49A4-AE1F-01CFBDC0FE06}"/>
              </a:ext>
            </a:extLst>
          </p:cNvPr>
          <p:cNvGraphicFramePr>
            <a:graphicFrameLocks noGrp="1"/>
          </p:cNvGraphicFramePr>
          <p:nvPr/>
        </p:nvGraphicFramePr>
        <p:xfrm>
          <a:off x="269429" y="1232451"/>
          <a:ext cx="5525084" cy="281246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670429">
                  <a:extLst>
                    <a:ext uri="{9D8B030D-6E8A-4147-A177-3AD203B41FA5}">
                      <a16:colId xmlns:a16="http://schemas.microsoft.com/office/drawing/2014/main" val="3035631931"/>
                    </a:ext>
                  </a:extLst>
                </a:gridCol>
                <a:gridCol w="3854655">
                  <a:extLst>
                    <a:ext uri="{9D8B030D-6E8A-4147-A177-3AD203B41FA5}">
                      <a16:colId xmlns:a16="http://schemas.microsoft.com/office/drawing/2014/main" val="1927340699"/>
                    </a:ext>
                  </a:extLst>
                </a:gridCol>
              </a:tblGrid>
              <a:tr h="35031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Компонент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Технологии / Языки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559354"/>
                  </a:ext>
                </a:extLst>
              </a:tr>
              <a:tr h="465357">
                <a:tc>
                  <a:txBody>
                    <a:bodyPr/>
                    <a:lstStyle/>
                    <a:p>
                      <a:r>
                        <a:rPr lang="ru-RU" sz="1200" b="1" dirty="0"/>
                        <a:t>Микроконтроллер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ESP32, </a:t>
                      </a:r>
                      <a:r>
                        <a:rPr lang="ru-RU" sz="1200" dirty="0"/>
                        <a:t>прошивка на </a:t>
                      </a:r>
                      <a:r>
                        <a:rPr lang="en-US" sz="1200" dirty="0"/>
                        <a:t>C++ (Arduino) </a:t>
                      </a:r>
                      <a:r>
                        <a:rPr lang="ru-RU" sz="1200" dirty="0"/>
                        <a:t>или </a:t>
                      </a:r>
                      <a:r>
                        <a:rPr lang="en-US" sz="1200" dirty="0" err="1"/>
                        <a:t>MicroPython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487666"/>
                  </a:ext>
                </a:extLst>
              </a:tr>
              <a:tr h="350315">
                <a:tc>
                  <a:txBody>
                    <a:bodyPr/>
                    <a:lstStyle/>
                    <a:p>
                      <a:r>
                        <a:rPr lang="ru-RU" sz="1200" b="1"/>
                        <a:t>Связь</a:t>
                      </a:r>
                      <a:endParaRPr lang="ru-RU" sz="120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Wi-Fi (ESP32), Bluetooth Low Energy (BLE)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8233610"/>
                  </a:ext>
                </a:extLst>
              </a:tr>
              <a:tr h="350315">
                <a:tc>
                  <a:txBody>
                    <a:bodyPr/>
                    <a:lstStyle/>
                    <a:p>
                      <a:r>
                        <a:rPr lang="ru-RU" sz="1200" b="1" dirty="0"/>
                        <a:t>Сервопривод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PWM-сигналы, управление из C++ (ESP32)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2868061"/>
                  </a:ext>
                </a:extLst>
              </a:tr>
              <a:tr h="595535">
                <a:tc>
                  <a:txBody>
                    <a:bodyPr/>
                    <a:lstStyle/>
                    <a:p>
                      <a:r>
                        <a:rPr lang="ru-RU" sz="1200" b="1"/>
                        <a:t>Мобильное приложение</a:t>
                      </a:r>
                      <a:endParaRPr lang="ru-RU" sz="120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Flutter (Dart) </a:t>
                      </a:r>
                      <a:r>
                        <a:rPr lang="ru-RU" sz="1200" dirty="0"/>
                        <a:t>или </a:t>
                      </a:r>
                      <a:r>
                        <a:rPr lang="en-US" sz="1200" dirty="0"/>
                        <a:t>React Native (JS) </a:t>
                      </a:r>
                      <a:r>
                        <a:rPr lang="ru-RU" sz="1200" dirty="0"/>
                        <a:t>с </a:t>
                      </a:r>
                      <a:r>
                        <a:rPr lang="en-US" sz="1200" dirty="0"/>
                        <a:t>Bluetooth/Wi-Fi </a:t>
                      </a:r>
                      <a:r>
                        <a:rPr lang="ru-RU" sz="1200" dirty="0"/>
                        <a:t>модулями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034786"/>
                  </a:ext>
                </a:extLst>
              </a:tr>
              <a:tr h="350315">
                <a:tc>
                  <a:txBody>
                    <a:bodyPr/>
                    <a:lstStyle/>
                    <a:p>
                      <a:r>
                        <a:rPr lang="ru-RU" sz="1200" b="1"/>
                        <a:t>Протоколы</a:t>
                      </a:r>
                      <a:endParaRPr lang="ru-RU" sz="120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MQTT или HTTP (при наличии облака)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527911"/>
                  </a:ext>
                </a:extLst>
              </a:tr>
              <a:tr h="350315">
                <a:tc>
                  <a:txBody>
                    <a:bodyPr/>
                    <a:lstStyle/>
                    <a:p>
                      <a:r>
                        <a:rPr lang="ru-RU" sz="1200" b="1" dirty="0"/>
                        <a:t>Датчики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BH1750 или аналог (I2C интерфейс)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784933"/>
                  </a:ext>
                </a:extLst>
              </a:tr>
            </a:tbl>
          </a:graphicData>
        </a:graphic>
      </p:graphicFrame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D09F7EF-6DCC-4F95-9F58-B2BA69C0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657" y="780220"/>
            <a:ext cx="2847559" cy="427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37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571;p41">
            <a:extLst>
              <a:ext uri="{FF2B5EF4-FFF2-40B4-BE49-F238E27FC236}">
                <a16:creationId xmlns:a16="http://schemas.microsoft.com/office/drawing/2014/main" id="{9D7966D1-0FEB-4BC6-9378-160ADC4ECC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Структура и алгоритм работы</a:t>
            </a:r>
            <a:endParaRPr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78D1F89-82E7-4683-B466-2887875C879A}"/>
              </a:ext>
            </a:extLst>
          </p:cNvPr>
          <p:cNvGrpSpPr/>
          <p:nvPr/>
        </p:nvGrpSpPr>
        <p:grpSpPr>
          <a:xfrm>
            <a:off x="5420227" y="1211242"/>
            <a:ext cx="2766738" cy="3711741"/>
            <a:chOff x="5124766" y="1012900"/>
            <a:chExt cx="3125856" cy="3725291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9BFCA24B-419A-4B96-9CCA-9E4F23FE4A58}"/>
                </a:ext>
              </a:extLst>
            </p:cNvPr>
            <p:cNvSpPr/>
            <p:nvPr/>
          </p:nvSpPr>
          <p:spPr>
            <a:xfrm>
              <a:off x="5553080" y="1012900"/>
              <a:ext cx="2269227" cy="56315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/>
                <a:t>Инициализация системы</a:t>
              </a:r>
            </a:p>
            <a:p>
              <a:pPr algn="ctr"/>
              <a:r>
                <a:rPr lang="ru-RU" sz="1000" dirty="0"/>
                <a:t>(при включении питания)</a:t>
              </a:r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972A326C-B194-4038-9841-6C6402347FFD}"/>
                </a:ext>
              </a:extLst>
            </p:cNvPr>
            <p:cNvSpPr/>
            <p:nvPr/>
          </p:nvSpPr>
          <p:spPr>
            <a:xfrm>
              <a:off x="5124766" y="1739515"/>
              <a:ext cx="3125856" cy="107589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ru-RU" sz="1000" b="1" dirty="0"/>
                <a:t>Основной цикл работы:</a:t>
              </a:r>
            </a:p>
            <a:p>
              <a:pPr algn="ctr"/>
              <a:r>
                <a:rPr lang="ru-RU" sz="1000" dirty="0"/>
                <a:t>Считывание данных</a:t>
              </a:r>
            </a:p>
            <a:p>
              <a:pPr algn="ctr"/>
              <a:r>
                <a:rPr lang="ru-RU" sz="1000" dirty="0"/>
                <a:t>Управление жалюзи (сервопривод) </a:t>
              </a:r>
            </a:p>
            <a:p>
              <a:pPr algn="ctr"/>
              <a:r>
                <a:rPr lang="ru-RU" sz="1000" dirty="0"/>
                <a:t>Коммуникация с приложением</a:t>
              </a: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38A212BF-F5AE-490B-B788-FBFEB3FED8EC}"/>
                </a:ext>
              </a:extLst>
            </p:cNvPr>
            <p:cNvSpPr/>
            <p:nvPr/>
          </p:nvSpPr>
          <p:spPr>
            <a:xfrm>
              <a:off x="5233067" y="2978874"/>
              <a:ext cx="2909252" cy="107589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ru-RU" sz="1000" b="1" dirty="0"/>
                <a:t>Дополнительные сценарии:</a:t>
              </a:r>
            </a:p>
            <a:p>
              <a:pPr lvl="0" algn="ctr">
                <a:buSzPts val="1000"/>
                <a:tabLst>
                  <a:tab pos="457200" algn="l"/>
                </a:tabLst>
              </a:pPr>
              <a:r>
                <a:rPr lang="ru-RU" sz="1000" dirty="0"/>
                <a:t>Ночной режим</a:t>
              </a:r>
            </a:p>
            <a:p>
              <a:pPr lvl="0" algn="ctr">
                <a:buSzPts val="1000"/>
                <a:tabLst>
                  <a:tab pos="457200" algn="l"/>
                </a:tabLst>
              </a:pPr>
              <a:r>
                <a:rPr lang="ru-RU" sz="1000" dirty="0"/>
                <a:t>Ручной режим</a:t>
              </a:r>
            </a:p>
            <a:p>
              <a:pPr lvl="0" algn="ctr">
                <a:buSzPts val="1000"/>
                <a:tabLst>
                  <a:tab pos="457200" algn="l"/>
                </a:tabLst>
              </a:pPr>
              <a:r>
                <a:rPr lang="ru-RU" sz="1000" dirty="0"/>
                <a:t>Автоматический режим</a:t>
              </a: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FBC1918E-1B8F-4978-84E9-F0425321B17D}"/>
                </a:ext>
              </a:extLst>
            </p:cNvPr>
            <p:cNvSpPr/>
            <p:nvPr/>
          </p:nvSpPr>
          <p:spPr>
            <a:xfrm>
              <a:off x="5719847" y="4218232"/>
              <a:ext cx="1935692" cy="51995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/>
                <a:t>Обработка сбоев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43134" y="879762"/>
            <a:ext cx="4399800" cy="1785174"/>
            <a:chOff x="277312" y="889090"/>
            <a:chExt cx="5192302" cy="2487437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A9CF9D4-F6E7-4854-A792-9DAC276E5D7E}"/>
                </a:ext>
              </a:extLst>
            </p:cNvPr>
            <p:cNvGrpSpPr/>
            <p:nvPr/>
          </p:nvGrpSpPr>
          <p:grpSpPr>
            <a:xfrm>
              <a:off x="277312" y="889090"/>
              <a:ext cx="5192302" cy="2487437"/>
              <a:chOff x="670607" y="1019054"/>
              <a:chExt cx="5190307" cy="3013918"/>
            </a:xfrm>
          </p:grpSpPr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331D04B5-682F-4240-AF7B-183900B7166F}"/>
                  </a:ext>
                </a:extLst>
              </p:cNvPr>
              <p:cNvSpPr/>
              <p:nvPr/>
            </p:nvSpPr>
            <p:spPr>
              <a:xfrm>
                <a:off x="4698484" y="2199660"/>
                <a:ext cx="1162430" cy="6410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/>
                  <a:t>Блок питания</a:t>
                </a:r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519E11A7-44AB-4D21-BDDE-E0A362BDA5AF}"/>
                  </a:ext>
                </a:extLst>
              </p:cNvPr>
              <p:cNvSpPr/>
              <p:nvPr/>
            </p:nvSpPr>
            <p:spPr>
              <a:xfrm>
                <a:off x="2762565" y="1019054"/>
                <a:ext cx="1240488" cy="6410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/>
                  <a:t>Датчик освещённости</a:t>
                </a: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10DA3E3E-EF97-4B7B-ADA0-06D00B94B867}"/>
                  </a:ext>
                </a:extLst>
              </p:cNvPr>
              <p:cNvSpPr/>
              <p:nvPr/>
            </p:nvSpPr>
            <p:spPr>
              <a:xfrm>
                <a:off x="2657445" y="2205476"/>
                <a:ext cx="1450729" cy="6410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/>
                  <a:t>Микроконтроллер</a:t>
                </a:r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FAD17DAB-2A08-414D-AC26-0DF43C45E6D6}"/>
                  </a:ext>
                </a:extLst>
              </p:cNvPr>
              <p:cNvSpPr/>
              <p:nvPr/>
            </p:nvSpPr>
            <p:spPr>
              <a:xfrm>
                <a:off x="2573637" y="3391898"/>
                <a:ext cx="1618343" cy="6410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/>
                  <a:t>Коммуникационный модуль</a:t>
                </a:r>
              </a:p>
            </p:txBody>
          </p:sp>
          <p:sp>
            <p:nvSpPr>
              <p:cNvPr id="17" name="Прямоугольник 16">
                <a:extLst>
                  <a:ext uri="{FF2B5EF4-FFF2-40B4-BE49-F238E27FC236}">
                    <a16:creationId xmlns:a16="http://schemas.microsoft.com/office/drawing/2014/main" id="{61E5FC82-423F-461B-A131-0B095336DF92}"/>
                  </a:ext>
                </a:extLst>
              </p:cNvPr>
              <p:cNvSpPr/>
              <p:nvPr/>
            </p:nvSpPr>
            <p:spPr>
              <a:xfrm>
                <a:off x="670607" y="2206092"/>
                <a:ext cx="1396528" cy="6410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800" dirty="0"/>
                  <a:t>Исполнительный механизм</a:t>
                </a:r>
              </a:p>
            </p:txBody>
          </p:sp>
          <p:cxnSp>
            <p:nvCxnSpPr>
              <p:cNvPr id="18" name="Прямая со стрелкой 17">
                <a:extLst>
                  <a:ext uri="{FF2B5EF4-FFF2-40B4-BE49-F238E27FC236}">
                    <a16:creationId xmlns:a16="http://schemas.microsoft.com/office/drawing/2014/main" id="{DCE0E792-639A-497B-B9F1-FF9B7EB26553}"/>
                  </a:ext>
                </a:extLst>
              </p:cNvPr>
              <p:cNvCxnSpPr>
                <a:cxnSpLocks/>
                <a:stCxn id="14" idx="2"/>
                <a:endCxn id="15" idx="0"/>
              </p:cNvCxnSpPr>
              <p:nvPr/>
            </p:nvCxnSpPr>
            <p:spPr>
              <a:xfrm>
                <a:off x="3382809" y="1660128"/>
                <a:ext cx="1" cy="54534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>
                <a:extLst>
                  <a:ext uri="{FF2B5EF4-FFF2-40B4-BE49-F238E27FC236}">
                    <a16:creationId xmlns:a16="http://schemas.microsoft.com/office/drawing/2014/main" id="{9309E6BB-A7E7-4302-81F4-D3B7FA16B9A1}"/>
                  </a:ext>
                </a:extLst>
              </p:cNvPr>
              <p:cNvCxnSpPr>
                <a:cxnSpLocks/>
                <a:stCxn id="13" idx="1"/>
                <a:endCxn id="15" idx="3"/>
              </p:cNvCxnSpPr>
              <p:nvPr/>
            </p:nvCxnSpPr>
            <p:spPr>
              <a:xfrm flipH="1">
                <a:off x="4108175" y="2520198"/>
                <a:ext cx="590309" cy="58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>
                <a:extLst>
                  <a:ext uri="{FF2B5EF4-FFF2-40B4-BE49-F238E27FC236}">
                    <a16:creationId xmlns:a16="http://schemas.microsoft.com/office/drawing/2014/main" id="{08D4BA12-3687-4EBB-A876-AF3AFC7E86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97119" y="2846550"/>
                <a:ext cx="2" cy="54534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>
                <a:extLst>
                  <a:ext uri="{FF2B5EF4-FFF2-40B4-BE49-F238E27FC236}">
                    <a16:creationId xmlns:a16="http://schemas.microsoft.com/office/drawing/2014/main" id="{C98E61D3-21F8-4DFF-AE02-9D3F3A288E63}"/>
                  </a:ext>
                </a:extLst>
              </p:cNvPr>
              <p:cNvCxnSpPr>
                <a:cxnSpLocks/>
                <a:stCxn id="15" idx="1"/>
                <a:endCxn id="17" idx="3"/>
              </p:cNvCxnSpPr>
              <p:nvPr/>
            </p:nvCxnSpPr>
            <p:spPr>
              <a:xfrm flipH="1">
                <a:off x="2067135" y="2526014"/>
                <a:ext cx="590310" cy="6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08D4BA12-3687-4EBB-A876-AF3AFC7E8605}"/>
                </a:ext>
              </a:extLst>
            </p:cNvPr>
            <p:cNvCxnSpPr>
              <a:cxnSpLocks/>
            </p:cNvCxnSpPr>
            <p:nvPr/>
          </p:nvCxnSpPr>
          <p:spPr>
            <a:xfrm>
              <a:off x="3087436" y="2397651"/>
              <a:ext cx="0" cy="4497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2025-05-31 00-59-56 - Trim">
            <a:hlinkClick r:id="" action="ppaction://media"/>
            <a:extLst>
              <a:ext uri="{FF2B5EF4-FFF2-40B4-BE49-F238E27FC236}">
                <a16:creationId xmlns:a16="http://schemas.microsoft.com/office/drawing/2014/main" id="{B3C73FBE-B055-5ABE-2317-711AA00AF3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9159" t="16606" r="29379" b="30220"/>
          <a:stretch/>
        </p:blipFill>
        <p:spPr>
          <a:xfrm>
            <a:off x="1104453" y="2772849"/>
            <a:ext cx="3214306" cy="231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0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F5180-4046-F5AE-F275-FAEE0698C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704000" cy="572700"/>
          </a:xfrm>
        </p:spPr>
        <p:txBody>
          <a:bodyPr/>
          <a:lstStyle/>
          <a:p>
            <a:r>
              <a:rPr lang="ru-RU" sz="2400" dirty="0">
                <a:solidFill>
                  <a:schemeClr val="accent1"/>
                </a:solidFill>
                <a:latin typeface="+mj-lt"/>
              </a:rPr>
              <a:t>Разработка прототипа. Уровень готовности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TRL-3</a:t>
            </a:r>
            <a:endParaRPr lang="ru-RU" sz="2400" dirty="0"/>
          </a:p>
        </p:txBody>
      </p:sp>
      <p:pic>
        <p:nvPicPr>
          <p:cNvPr id="22" name="Рисунок 21" descr="Изображение выглядит как кабель, Электрическая проводка, электроника, Электронная техн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07AF5C-5795-65FA-F69E-E6CF79DC2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000624" y="-170928"/>
            <a:ext cx="1714755" cy="3048453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снимок экрана, рукописный текст, до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7AA131-7BD1-51F1-6D17-FF6DE946B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72" y="495921"/>
            <a:ext cx="3048455" cy="1714756"/>
          </a:xfrm>
          <a:prstGeom prst="rect">
            <a:avLst/>
          </a:prstGeom>
        </p:spPr>
      </p:pic>
      <p:pic>
        <p:nvPicPr>
          <p:cNvPr id="26" name="video_2025-05-31_08-58-08 - Trim">
            <a:hlinkClick r:id="" action="ppaction://media"/>
            <a:extLst>
              <a:ext uri="{FF2B5EF4-FFF2-40B4-BE49-F238E27FC236}">
                <a16:creationId xmlns:a16="http://schemas.microsoft.com/office/drawing/2014/main" id="{43B22423-35B2-5348-42A2-F15EA5912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89491" y="2264018"/>
            <a:ext cx="5165017" cy="282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9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6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571;p41">
            <a:extLst>
              <a:ext uri="{FF2B5EF4-FFF2-40B4-BE49-F238E27FC236}">
                <a16:creationId xmlns:a16="http://schemas.microsoft.com/office/drawing/2014/main" id="{1C4B0B93-BCD5-4229-81F3-781BDA6DD9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j-lt"/>
              </a:rPr>
              <a:t>Мобильное приложение</a:t>
            </a:r>
            <a:endParaRPr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215F7EC4-E234-4363-8FE2-D8630BA7E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903608"/>
            <a:ext cx="3673442" cy="98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648956"/>
                </a:solidFill>
              </a:rPr>
              <a:t>Основные функции: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Панель мониторинга (главный экран)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Управление клеткой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Планировщик ухода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60CEB1-01F5-4831-9F5B-01B4ACE0DB6F}"/>
              </a:ext>
            </a:extLst>
          </p:cNvPr>
          <p:cNvSpPr txBox="1"/>
          <p:nvPr/>
        </p:nvSpPr>
        <p:spPr>
          <a:xfrm>
            <a:off x="5257799" y="882235"/>
            <a:ext cx="32997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b="1" dirty="0">
                <a:solidFill>
                  <a:srgbClr val="648956"/>
                </a:solidFill>
              </a:rPr>
              <a:t>Дополнительные функции (идеи):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48956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Камера (при наличии модуля)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48956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Магазин аксессуаров и модулей</a:t>
            </a:r>
          </a:p>
          <a:p>
            <a:pPr marL="180000" marR="0" lvl="0" indent="18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48956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dirty="0">
                <a:solidFill>
                  <a:schemeClr val="tx1"/>
                </a:solidFill>
              </a:rPr>
              <a:t>Профиль и птица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28B36E-AE83-4830-99CE-11AE3059B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47" b="12447"/>
          <a:stretch/>
        </p:blipFill>
        <p:spPr>
          <a:xfrm>
            <a:off x="1499642" y="1893582"/>
            <a:ext cx="6144715" cy="3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1"/>
          <p:cNvSpPr txBox="1">
            <a:spLocks noGrp="1"/>
          </p:cNvSpPr>
          <p:nvPr>
            <p:ph type="title"/>
          </p:nvPr>
        </p:nvSpPr>
        <p:spPr>
          <a:xfrm>
            <a:off x="375295" y="84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accent1"/>
                </a:solidFill>
                <a:latin typeface="+mj-lt"/>
                <a:cs typeface="Aldhabi" panose="01000000000000000000" pitchFamily="2" charset="-78"/>
              </a:rPr>
              <a:t>Экономика проекта. Бизнес модель</a:t>
            </a:r>
            <a:endParaRPr sz="3200"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347F6B5-5F59-4B2A-A52A-FB04A6855FB0}"/>
              </a:ext>
            </a:extLst>
          </p:cNvPr>
          <p:cNvSpPr/>
          <p:nvPr/>
        </p:nvSpPr>
        <p:spPr>
          <a:xfrm>
            <a:off x="375295" y="683172"/>
            <a:ext cx="1681565" cy="4242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Продукт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75AC250-3AE4-48F4-ABEA-AE9A99340FD9}"/>
              </a:ext>
            </a:extLst>
          </p:cNvPr>
          <p:cNvSpPr/>
          <p:nvPr/>
        </p:nvSpPr>
        <p:spPr>
          <a:xfrm>
            <a:off x="347836" y="1693155"/>
            <a:ext cx="1736481" cy="5727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Источники финансирования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818B90D-F6D8-4B54-9DE6-B25B7FD9FF25}"/>
              </a:ext>
            </a:extLst>
          </p:cNvPr>
          <p:cNvSpPr/>
          <p:nvPr/>
        </p:nvSpPr>
        <p:spPr>
          <a:xfrm>
            <a:off x="2659476" y="697550"/>
            <a:ext cx="2904550" cy="37222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Модель монетизации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21A7DD7-A4F7-43E9-9265-6FF1EB9CD3BA}"/>
              </a:ext>
            </a:extLst>
          </p:cNvPr>
          <p:cNvSpPr/>
          <p:nvPr/>
        </p:nvSpPr>
        <p:spPr>
          <a:xfrm>
            <a:off x="2126936" y="3185904"/>
            <a:ext cx="1681565" cy="33125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Партнеры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ACDD190-684E-485C-A051-5EA339D64E90}"/>
              </a:ext>
            </a:extLst>
          </p:cNvPr>
          <p:cNvSpPr/>
          <p:nvPr/>
        </p:nvSpPr>
        <p:spPr>
          <a:xfrm>
            <a:off x="5729286" y="678177"/>
            <a:ext cx="3235605" cy="4109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Каналы продвижения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EA78FF5-53A2-4C3F-9CD7-19CA011E8627}"/>
              </a:ext>
            </a:extLst>
          </p:cNvPr>
          <p:cNvSpPr/>
          <p:nvPr/>
        </p:nvSpPr>
        <p:spPr>
          <a:xfrm>
            <a:off x="7087140" y="3045192"/>
            <a:ext cx="1681565" cy="37477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Каналы сбыта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A10C1C-2F05-4A2C-BFBE-BAB60EA31104}"/>
              </a:ext>
            </a:extLst>
          </p:cNvPr>
          <p:cNvSpPr txBox="1"/>
          <p:nvPr/>
        </p:nvSpPr>
        <p:spPr>
          <a:xfrm>
            <a:off x="274332" y="1119488"/>
            <a:ext cx="240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Умная клетка для птиц (попугаи, канарейки и др.)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2B8AB5-5F12-47DD-BA8D-5F0AD611F005}"/>
              </a:ext>
            </a:extLst>
          </p:cNvPr>
          <p:cNvSpPr txBox="1"/>
          <p:nvPr/>
        </p:nvSpPr>
        <p:spPr>
          <a:xfrm>
            <a:off x="274332" y="2305284"/>
            <a:ext cx="193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Собственные средства основателей.  Кредиты в банках.   Гранты и конкурсы для стартапов.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CB5860-0593-4E45-B703-A2871F988E3C}"/>
              </a:ext>
            </a:extLst>
          </p:cNvPr>
          <p:cNvSpPr txBox="1"/>
          <p:nvPr/>
        </p:nvSpPr>
        <p:spPr>
          <a:xfrm>
            <a:off x="5729286" y="1157697"/>
            <a:ext cx="3414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Интернет-маркетинг: </a:t>
            </a:r>
            <a:r>
              <a:rPr lang="ru-RU" sz="1200" dirty="0"/>
              <a:t>контекстная реклама Яндекс.Директ, таргетированная реклама в социальных VK.  Группа </a:t>
            </a:r>
            <a:r>
              <a:rPr lang="en-US" sz="1200" dirty="0"/>
              <a:t>VK </a:t>
            </a:r>
            <a:r>
              <a:rPr lang="ru-RU" sz="1200" dirty="0"/>
              <a:t>(блог, статьи, видео о содержании птиц).</a:t>
            </a:r>
          </a:p>
          <a:p>
            <a:endParaRPr lang="ru-RU" sz="1200" dirty="0"/>
          </a:p>
          <a:p>
            <a:r>
              <a:rPr lang="ru-RU" sz="1200" b="1" dirty="0"/>
              <a:t>Офлайн-маркетинг:</a:t>
            </a:r>
            <a:r>
              <a:rPr lang="ru-RU" sz="1200" dirty="0"/>
              <a:t> участие в выставках домашних птиц, сотрудничество с зоомагазинами и ветеринарными клиниками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52F2F6-8753-480B-8ADE-CE88A20783F6}"/>
              </a:ext>
            </a:extLst>
          </p:cNvPr>
          <p:cNvSpPr txBox="1"/>
          <p:nvPr/>
        </p:nvSpPr>
        <p:spPr>
          <a:xfrm>
            <a:off x="7056035" y="3419962"/>
            <a:ext cx="2058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Онлайн-продажи: с</a:t>
            </a:r>
            <a:r>
              <a:rPr lang="ru-RU" sz="1200" dirty="0"/>
              <a:t>обственный интернет-магазин. Маркетплейсы (Авито, Яндекс Wildberries, Ozon).</a:t>
            </a:r>
          </a:p>
          <a:p>
            <a:r>
              <a:rPr lang="ru-RU" sz="1200" b="1" dirty="0"/>
              <a:t>Офлайн-продажи: </a:t>
            </a:r>
            <a:r>
              <a:rPr lang="ru-RU" sz="1200" dirty="0"/>
              <a:t>зоомагазины, ветеринарные клиники.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71CB4F-87C2-48F4-A76A-BDC129183306}"/>
              </a:ext>
            </a:extLst>
          </p:cNvPr>
          <p:cNvSpPr txBox="1"/>
          <p:nvPr/>
        </p:nvSpPr>
        <p:spPr>
          <a:xfrm>
            <a:off x="2557234" y="1136593"/>
            <a:ext cx="31423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Продажа</a:t>
            </a:r>
            <a:r>
              <a:rPr lang="ru-RU" sz="1200" dirty="0"/>
              <a:t> "умных клеток. Разные модели с различным функционалом и ценой.</a:t>
            </a:r>
          </a:p>
          <a:p>
            <a:r>
              <a:rPr lang="ru-RU" sz="1200" b="1" dirty="0"/>
              <a:t>Подписка </a:t>
            </a:r>
            <a:r>
              <a:rPr lang="ru-RU" sz="1200" dirty="0"/>
              <a:t>на премиум-функции мобильного приложения: (расширенная аналитика здоровья птицы, персональные рекомендации по уходу).</a:t>
            </a:r>
          </a:p>
          <a:p>
            <a:r>
              <a:rPr lang="ru-RU" sz="1200" b="1" dirty="0"/>
              <a:t>Продажа расходных материалов</a:t>
            </a:r>
            <a:r>
              <a:rPr lang="ru-RU" sz="1200" dirty="0"/>
              <a:t>: (фильтры для воды, другие аксессуары для клетки.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F9FE6-7188-4E14-BE74-D3D3EBF0DCFC}"/>
              </a:ext>
            </a:extLst>
          </p:cNvPr>
          <p:cNvSpPr txBox="1"/>
          <p:nvPr/>
        </p:nvSpPr>
        <p:spPr>
          <a:xfrm>
            <a:off x="2056860" y="3583524"/>
            <a:ext cx="51894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Производители электроники: (для производства компонентов и сборки клеток).  Разработчики программного обеспечения: (для разработки мобильного приложения и облачной платформы). Зоомагазины и ветеринарные клиники: (для дистрибуции и предоставления консультаций). Поставщики кормов и аксессуаров для птиц: (для обеспечения расходными материалами).  Логистические компании: (для доставки продукции).</a:t>
            </a:r>
          </a:p>
        </p:txBody>
      </p:sp>
    </p:spTree>
    <p:extLst>
      <p:ext uri="{BB962C8B-B14F-4D97-AF65-F5344CB8AC3E}">
        <p14:creationId xmlns:p14="http://schemas.microsoft.com/office/powerpoint/2010/main" val="1612161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880233"/>
              </p:ext>
            </p:extLst>
          </p:nvPr>
        </p:nvGraphicFramePr>
        <p:xfrm>
          <a:off x="185695" y="1096669"/>
          <a:ext cx="4263369" cy="262426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275357">
                  <a:extLst>
                    <a:ext uri="{9D8B030D-6E8A-4147-A177-3AD203B41FA5}">
                      <a16:colId xmlns:a16="http://schemas.microsoft.com/office/drawing/2014/main" val="3116870171"/>
                    </a:ext>
                  </a:extLst>
                </a:gridCol>
                <a:gridCol w="1625048">
                  <a:extLst>
                    <a:ext uri="{9D8B030D-6E8A-4147-A177-3AD203B41FA5}">
                      <a16:colId xmlns:a16="http://schemas.microsoft.com/office/drawing/2014/main" val="646585318"/>
                    </a:ext>
                  </a:extLst>
                </a:gridCol>
                <a:gridCol w="1362964">
                  <a:extLst>
                    <a:ext uri="{9D8B030D-6E8A-4147-A177-3AD203B41FA5}">
                      <a16:colId xmlns:a16="http://schemas.microsoft.com/office/drawing/2014/main" val="1507934553"/>
                    </a:ext>
                  </a:extLst>
                </a:gridCol>
              </a:tblGrid>
              <a:tr h="208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Способ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Описание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Цена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00888"/>
                  </a:ext>
                </a:extLst>
              </a:tr>
              <a:tr h="5403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Прямые оптовые продажи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Продажа от 5 клеток для зоомагазинов, питомников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sym typeface="Symbol" panose="05050102010706020507" pitchFamily="18" charset="2"/>
                        </a:rPr>
                        <a:t>8 000 </a:t>
                      </a:r>
                      <a:r>
                        <a:rPr lang="ru-RU" sz="1000" u="none" strike="noStrike" dirty="0">
                          <a:effectLst/>
                        </a:rPr>
                        <a:t>₽ за штуку / </a:t>
                      </a: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40 000 ₽ за 5 клеток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extLst>
                  <a:ext uri="{0D108BD9-81ED-4DB2-BD59-A6C34878D82A}">
                    <a16:rowId xmlns:a16="http://schemas.microsoft.com/office/drawing/2014/main" val="2305908385"/>
                  </a:ext>
                </a:extLst>
              </a:tr>
              <a:tr h="5403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Аренда клеток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Для гостиниц/ветеринарных клиник (минимум 3 месяца)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2 500 ₽/месяц + депозит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extLst>
                  <a:ext uri="{0D108BD9-81ED-4DB2-BD59-A6C34878D82A}">
                    <a16:rowId xmlns:a16="http://schemas.microsoft.com/office/drawing/2014/main" val="3193017236"/>
                  </a:ext>
                </a:extLst>
              </a:tr>
              <a:tr h="5403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Техобслуживание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Годовой сервисный контракт (до 10 клеток)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8 000 ₽/год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extLst>
                  <a:ext uri="{0D108BD9-81ED-4DB2-BD59-A6C34878D82A}">
                    <a16:rowId xmlns:a16="http://schemas.microsoft.com/office/drawing/2014/main" val="2601243739"/>
                  </a:ext>
                </a:extLst>
              </a:tr>
              <a:tr h="716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Пакеты под птиц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Специальные комплектации:                                                  • Для волнистых попугаев                                     • Для канареек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+15% к базовой цене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5" marR="8975" marT="8975" marB="0" anchor="ctr"/>
                </a:tc>
                <a:extLst>
                  <a:ext uri="{0D108BD9-81ED-4DB2-BD59-A6C34878D82A}">
                    <a16:rowId xmlns:a16="http://schemas.microsoft.com/office/drawing/2014/main" val="319933385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749818"/>
              </p:ext>
            </p:extLst>
          </p:nvPr>
        </p:nvGraphicFramePr>
        <p:xfrm>
          <a:off x="4740212" y="1335544"/>
          <a:ext cx="4218093" cy="260989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406588">
                  <a:extLst>
                    <a:ext uri="{9D8B030D-6E8A-4147-A177-3AD203B41FA5}">
                      <a16:colId xmlns:a16="http://schemas.microsoft.com/office/drawing/2014/main" val="1053492496"/>
                    </a:ext>
                  </a:extLst>
                </a:gridCol>
                <a:gridCol w="1596417">
                  <a:extLst>
                    <a:ext uri="{9D8B030D-6E8A-4147-A177-3AD203B41FA5}">
                      <a16:colId xmlns:a16="http://schemas.microsoft.com/office/drawing/2014/main" val="1784773206"/>
                    </a:ext>
                  </a:extLst>
                </a:gridCol>
                <a:gridCol w="1215088">
                  <a:extLst>
                    <a:ext uri="{9D8B030D-6E8A-4147-A177-3AD203B41FA5}">
                      <a16:colId xmlns:a16="http://schemas.microsoft.com/office/drawing/2014/main" val="2540236846"/>
                    </a:ext>
                  </a:extLst>
                </a:gridCol>
              </a:tblGrid>
              <a:tr h="2255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Способ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Описание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Цена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10200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ru-RU" sz="1100" b="1" u="none" strike="noStrike" dirty="0">
                          <a:effectLst/>
                        </a:rPr>
                        <a:t>Розничные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ru-RU" sz="1100" b="1" u="none" strike="noStrike" dirty="0">
                          <a:effectLst/>
                        </a:rPr>
                        <a:t>продажи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Продажа через маркетплейсы (Ozon, Wildberries) и зоомагазины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sym typeface="Symbol" panose="05050102010706020507" pitchFamily="18" charset="2"/>
                        </a:rPr>
                        <a:t>12 </a:t>
                      </a:r>
                      <a:r>
                        <a:rPr lang="ru-RU" sz="1000" u="none" strike="noStrike" dirty="0">
                          <a:effectLst/>
                        </a:rPr>
                        <a:t>000 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8966904"/>
                  </a:ext>
                </a:extLst>
              </a:tr>
              <a:tr h="676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Подписка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Премиум-функции:                                                   • Умное освещение                                                  • Аналитика питания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500 ₽/месяц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7120955"/>
                  </a:ext>
                </a:extLst>
              </a:tr>
              <a:tr h="451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Дополнительные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модули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Автокормушка, камера, дополнительные датчики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900 – 3 000 ₽ за модуль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2474526"/>
                  </a:ext>
                </a:extLst>
              </a:tr>
              <a:tr h="451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Ремонт/запчасти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Замена </a:t>
                      </a:r>
                      <a:r>
                        <a:rPr lang="en-US" sz="1000" u="none" strike="noStrike" dirty="0">
                          <a:effectLst/>
                        </a:rPr>
                        <a:t>LED-</a:t>
                      </a:r>
                      <a:r>
                        <a:rPr lang="ru-RU" sz="1000" u="none" strike="noStrike" dirty="0">
                          <a:effectLst/>
                        </a:rPr>
                        <a:t>ламп, кормушек, диагностика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от 500 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627077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15181" y="4078050"/>
            <a:ext cx="6888481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Ключевые преимущества:</a:t>
            </a:r>
            <a:endParaRPr lang="ru-RU" sz="1200" dirty="0">
              <a:solidFill>
                <a:schemeClr val="bg2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Для </a:t>
            </a:r>
            <a:r>
              <a:rPr lang="ru-RU" sz="1200" b="1" dirty="0">
                <a:solidFill>
                  <a:srgbClr val="648956"/>
                </a:solidFill>
                <a:latin typeface="+mn-lt"/>
                <a:cs typeface="Times New Roman" panose="02020603050405020304" pitchFamily="18" charset="0"/>
              </a:rPr>
              <a:t>B2B</a:t>
            </a: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скидки за объем, кастомизация, сервисные контракты.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Для </a:t>
            </a:r>
            <a:r>
              <a:rPr lang="ru-RU" sz="1200" b="1" dirty="0">
                <a:solidFill>
                  <a:schemeClr val="accent3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B2C</a:t>
            </a:r>
            <a:r>
              <a:rPr lang="ru-RU" sz="1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гибкие опции, подписка на умные функции, доступный ремонт.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738" y="788891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648956"/>
                </a:solidFill>
                <a:latin typeface="+mn-lt"/>
                <a:cs typeface="Times New Roman" panose="02020603050405020304" pitchFamily="18" charset="0"/>
              </a:rPr>
              <a:t>B2B</a:t>
            </a:r>
            <a:endParaRPr lang="ru-RU" dirty="0">
              <a:solidFill>
                <a:srgbClr val="648956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36571" y="1027767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B2C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Google Shape;624;p43">
            <a:extLst>
              <a:ext uri="{FF2B5EF4-FFF2-40B4-BE49-F238E27FC236}">
                <a16:creationId xmlns:a16="http://schemas.microsoft.com/office/drawing/2014/main" id="{7B4DF93E-46C1-4608-8C19-F3A0838FFD63}"/>
              </a:ext>
            </a:extLst>
          </p:cNvPr>
          <p:cNvSpPr txBox="1">
            <a:spLocks/>
          </p:cNvSpPr>
          <p:nvPr/>
        </p:nvSpPr>
        <p:spPr>
          <a:xfrm>
            <a:off x="720000" y="6906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60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pPr algn="l"/>
            <a:r>
              <a:rPr lang="ru-RU" sz="3500" dirty="0">
                <a:solidFill>
                  <a:schemeClr val="accent1"/>
                </a:solidFill>
                <a:latin typeface="+mj-lt"/>
              </a:rPr>
              <a:t>Модель монетизации</a:t>
            </a:r>
            <a:endParaRPr lang="en-US" sz="35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Google Shape;1258;p59">
            <a:extLst>
              <a:ext uri="{FF2B5EF4-FFF2-40B4-BE49-F238E27FC236}">
                <a16:creationId xmlns:a16="http://schemas.microsoft.com/office/drawing/2014/main" id="{A40C7609-92E0-471D-A817-4E4537439C2F}"/>
              </a:ext>
            </a:extLst>
          </p:cNvPr>
          <p:cNvSpPr/>
          <p:nvPr/>
        </p:nvSpPr>
        <p:spPr>
          <a:xfrm>
            <a:off x="3068481" y="4753271"/>
            <a:ext cx="146700" cy="146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258;p59">
            <a:extLst>
              <a:ext uri="{FF2B5EF4-FFF2-40B4-BE49-F238E27FC236}">
                <a16:creationId xmlns:a16="http://schemas.microsoft.com/office/drawing/2014/main" id="{F5EA9631-260C-4355-BFE0-5D6E846C02A3}"/>
              </a:ext>
            </a:extLst>
          </p:cNvPr>
          <p:cNvSpPr/>
          <p:nvPr/>
        </p:nvSpPr>
        <p:spPr>
          <a:xfrm>
            <a:off x="3064819" y="4482894"/>
            <a:ext cx="146700" cy="146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Google Shape;1258;p59">
            <a:extLst>
              <a:ext uri="{FF2B5EF4-FFF2-40B4-BE49-F238E27FC236}">
                <a16:creationId xmlns:a16="http://schemas.microsoft.com/office/drawing/2014/main" id="{4C40E159-1C2D-40D3-924C-CD876DD069D7}"/>
              </a:ext>
            </a:extLst>
          </p:cNvPr>
          <p:cNvSpPr/>
          <p:nvPr/>
        </p:nvSpPr>
        <p:spPr>
          <a:xfrm>
            <a:off x="1202426" y="4462191"/>
            <a:ext cx="146700" cy="146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1328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1"/>
          <p:cNvSpPr txBox="1">
            <a:spLocks noGrp="1"/>
          </p:cNvSpPr>
          <p:nvPr>
            <p:ph type="title"/>
          </p:nvPr>
        </p:nvSpPr>
        <p:spPr>
          <a:xfrm>
            <a:off x="485542" y="79792"/>
            <a:ext cx="85287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accent1"/>
                </a:solidFill>
                <a:latin typeface="+mj-lt"/>
              </a:rPr>
              <a:t>Расчет стоимости привлечения клиентов через социальную сеть ВКонтакте</a:t>
            </a:r>
            <a:endParaRPr sz="3200"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867A8E7-A7AE-471E-9B0C-A9FC7F7AD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858652"/>
              </p:ext>
            </p:extLst>
          </p:nvPr>
        </p:nvGraphicFramePr>
        <p:xfrm>
          <a:off x="243508" y="1098275"/>
          <a:ext cx="8666924" cy="319542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99592">
                  <a:extLst>
                    <a:ext uri="{9D8B030D-6E8A-4147-A177-3AD203B41FA5}">
                      <a16:colId xmlns:a16="http://schemas.microsoft.com/office/drawing/2014/main" val="2639069922"/>
                    </a:ext>
                  </a:extLst>
                </a:gridCol>
                <a:gridCol w="1227483">
                  <a:extLst>
                    <a:ext uri="{9D8B030D-6E8A-4147-A177-3AD203B41FA5}">
                      <a16:colId xmlns:a16="http://schemas.microsoft.com/office/drawing/2014/main" val="2310738132"/>
                    </a:ext>
                  </a:extLst>
                </a:gridCol>
                <a:gridCol w="1386508">
                  <a:extLst>
                    <a:ext uri="{9D8B030D-6E8A-4147-A177-3AD203B41FA5}">
                      <a16:colId xmlns:a16="http://schemas.microsoft.com/office/drawing/2014/main" val="1952748682"/>
                    </a:ext>
                  </a:extLst>
                </a:gridCol>
                <a:gridCol w="1003852">
                  <a:extLst>
                    <a:ext uri="{9D8B030D-6E8A-4147-A177-3AD203B41FA5}">
                      <a16:colId xmlns:a16="http://schemas.microsoft.com/office/drawing/2014/main" val="277752728"/>
                    </a:ext>
                  </a:extLst>
                </a:gridCol>
                <a:gridCol w="1003853">
                  <a:extLst>
                    <a:ext uri="{9D8B030D-6E8A-4147-A177-3AD203B41FA5}">
                      <a16:colId xmlns:a16="http://schemas.microsoft.com/office/drawing/2014/main" val="2668064169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1164153228"/>
                    </a:ext>
                  </a:extLst>
                </a:gridCol>
                <a:gridCol w="1182758">
                  <a:extLst>
                    <a:ext uri="{9D8B030D-6E8A-4147-A177-3AD203B41FA5}">
                      <a16:colId xmlns:a16="http://schemas.microsoft.com/office/drawing/2014/main" val="3098822275"/>
                    </a:ext>
                  </a:extLst>
                </a:gridCol>
              </a:tblGrid>
              <a:tr h="9089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Название сообщества в ВК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Количество подписчиков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Среднее количество просмотров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Стоимость рекламы (руб.)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Примерное количество переходов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Потенциальное число покупателей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Цена за одного покупателя (руб.)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039075"/>
                  </a:ext>
                </a:extLst>
              </a:tr>
              <a:tr h="457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Птицы </a:t>
                      </a:r>
                      <a:r>
                        <a:rPr lang="en-US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| </a:t>
                      </a: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Животные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99 200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15 000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18 000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1500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75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240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65853"/>
                  </a:ext>
                </a:extLst>
              </a:tr>
              <a:tr h="457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ПТИЦЕВОДЫ РОССИИ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72 500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13 000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15 000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1300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231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76718"/>
                  </a:ext>
                </a:extLst>
              </a:tr>
              <a:tr h="6831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Волнистые попугаи + </a:t>
                      </a:r>
                      <a:r>
                        <a:rPr lang="ru-RU" sz="10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кореллы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72 000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12 000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13500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1200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60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225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089046"/>
                  </a:ext>
                </a:extLst>
              </a:tr>
              <a:tr h="231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ПОПУГАИ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40 700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8 000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11000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800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40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275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815034"/>
                  </a:ext>
                </a:extLst>
              </a:tr>
              <a:tr h="457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Попугаи </a:t>
                      </a:r>
                      <a:r>
                        <a:rPr lang="ru-RU" sz="10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кореллы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31 500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6 000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9500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600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30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317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80068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AEC330-FD94-4B0F-A7FF-3FDDD464CAA2}"/>
              </a:ext>
            </a:extLst>
          </p:cNvPr>
          <p:cNvSpPr/>
          <p:nvPr/>
        </p:nvSpPr>
        <p:spPr>
          <a:xfrm>
            <a:off x="3011429" y="4511954"/>
            <a:ext cx="5899003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rPr>
              <a:t>Средняя стоимость привлечения одного клиента – 258 рублей</a:t>
            </a:r>
            <a:endParaRPr lang="ru-RU" dirty="0">
              <a:solidFill>
                <a:schemeClr val="bg2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82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6DAE1-4A96-4079-9256-B993F656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63" y="14909"/>
            <a:ext cx="8616176" cy="901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200" dirty="0">
                <a:solidFill>
                  <a:schemeClr val="accent1"/>
                </a:solidFill>
                <a:latin typeface="+mj-lt"/>
              </a:rPr>
              <a:t>Расчет стоимости привлечения клиентов через </a:t>
            </a:r>
            <a:r>
              <a:rPr lang="ru-RU" sz="3200" dirty="0" err="1">
                <a:solidFill>
                  <a:schemeClr val="accent1"/>
                </a:solidFill>
                <a:latin typeface="+mj-lt"/>
              </a:rPr>
              <a:t>таргетинговую</a:t>
            </a:r>
            <a:r>
              <a:rPr lang="ru-RU" sz="3200" dirty="0">
                <a:solidFill>
                  <a:schemeClr val="accent1"/>
                </a:solidFill>
                <a:latin typeface="+mj-lt"/>
              </a:rPr>
              <a:t> рекламу в сети Яндекс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398533-21F5-AF36-5DD4-D7FF2E9D2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8" y="916647"/>
            <a:ext cx="9083743" cy="272290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7D46FA6-0EC7-37F6-306B-A9FD4EE8F350}"/>
              </a:ext>
            </a:extLst>
          </p:cNvPr>
          <p:cNvSpPr txBox="1">
            <a:spLocks/>
          </p:cNvSpPr>
          <p:nvPr/>
        </p:nvSpPr>
        <p:spPr>
          <a:xfrm>
            <a:off x="1823453" y="3742327"/>
            <a:ext cx="7073899" cy="1218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accent1"/>
                </a:solidFill>
                <a:latin typeface="+mn-lt"/>
              </a:rPr>
              <a:t>Конверсия от кликов составит 5</a:t>
            </a:r>
            <a:r>
              <a:rPr lang="en-US" sz="1400" dirty="0">
                <a:solidFill>
                  <a:schemeClr val="accent1"/>
                </a:solidFill>
                <a:latin typeface="+mn-lt"/>
              </a:rPr>
              <a:t>%. </a:t>
            </a:r>
            <a:endParaRPr lang="ru-RU" sz="1400" dirty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80000"/>
              </a:lnSpc>
            </a:pPr>
            <a:endParaRPr lang="ru-RU" sz="1400" dirty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chemeClr val="accent1"/>
                </a:solidFill>
                <a:latin typeface="+mn-lt"/>
              </a:rPr>
              <a:t>Средняя стоимость привлечения одного клиента через Яндекс </a:t>
            </a:r>
            <a:r>
              <a:rPr lang="ru-RU" sz="1400" dirty="0" err="1">
                <a:solidFill>
                  <a:schemeClr val="accent1"/>
                </a:solidFill>
                <a:latin typeface="+mn-lt"/>
              </a:rPr>
              <a:t>Директ</a:t>
            </a:r>
            <a:r>
              <a:rPr lang="ru-RU" sz="14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+mn-lt"/>
              </a:rPr>
              <a:t>176</a:t>
            </a:r>
            <a:r>
              <a:rPr lang="ru-RU" sz="1400" dirty="0">
                <a:solidFill>
                  <a:schemeClr val="accent1"/>
                </a:solidFill>
                <a:latin typeface="+mn-lt"/>
              </a:rPr>
              <a:t> рублей</a:t>
            </a:r>
            <a:endParaRPr lang="en-US" sz="1400" dirty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80000"/>
              </a:lnSpc>
            </a:pPr>
            <a:endParaRPr lang="ru-RU" sz="1400" b="1" dirty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1"/>
                </a:solidFill>
                <a:latin typeface="+mn-lt"/>
              </a:rPr>
              <a:t>Итого: </a:t>
            </a:r>
            <a:r>
              <a:rPr lang="ru-RU" sz="1400" dirty="0">
                <a:solidFill>
                  <a:schemeClr val="accent1"/>
                </a:solidFill>
                <a:latin typeface="+mn-lt"/>
              </a:rPr>
              <a:t>средняя стоимость привлечения одного клиента 217 рублей </a:t>
            </a:r>
            <a:endParaRPr lang="ru-RU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953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24;p43">
            <a:extLst>
              <a:ext uri="{FF2B5EF4-FFF2-40B4-BE49-F238E27FC236}">
                <a16:creationId xmlns:a16="http://schemas.microsoft.com/office/drawing/2014/main" id="{DC426F92-5ECD-41DD-B307-B95536B1A0A0}"/>
              </a:ext>
            </a:extLst>
          </p:cNvPr>
          <p:cNvSpPr txBox="1">
            <a:spLocks/>
          </p:cNvSpPr>
          <p:nvPr/>
        </p:nvSpPr>
        <p:spPr>
          <a:xfrm>
            <a:off x="705092" y="12920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60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pPr algn="l"/>
            <a:r>
              <a:rPr lang="ru-RU" sz="3500" dirty="0">
                <a:solidFill>
                  <a:schemeClr val="accent1"/>
                </a:solidFill>
                <a:latin typeface="+mj-lt"/>
              </a:rPr>
              <a:t>Себестоимость клетки</a:t>
            </a:r>
            <a:endParaRPr lang="en-US" sz="35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B3EEDB8-FE62-4952-AFBD-25770C694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800023"/>
              </p:ext>
            </p:extLst>
          </p:nvPr>
        </p:nvGraphicFramePr>
        <p:xfrm>
          <a:off x="259404" y="701908"/>
          <a:ext cx="8628252" cy="417576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04936">
                  <a:extLst>
                    <a:ext uri="{9D8B030D-6E8A-4147-A177-3AD203B41FA5}">
                      <a16:colId xmlns:a16="http://schemas.microsoft.com/office/drawing/2014/main" val="4052184989"/>
                    </a:ext>
                  </a:extLst>
                </a:gridCol>
                <a:gridCol w="1206505">
                  <a:extLst>
                    <a:ext uri="{9D8B030D-6E8A-4147-A177-3AD203B41FA5}">
                      <a16:colId xmlns:a16="http://schemas.microsoft.com/office/drawing/2014/main" val="1706326060"/>
                    </a:ext>
                  </a:extLst>
                </a:gridCol>
                <a:gridCol w="1244866">
                  <a:extLst>
                    <a:ext uri="{9D8B030D-6E8A-4147-A177-3AD203B41FA5}">
                      <a16:colId xmlns:a16="http://schemas.microsoft.com/office/drawing/2014/main" val="2130405212"/>
                    </a:ext>
                  </a:extLst>
                </a:gridCol>
                <a:gridCol w="3971945">
                  <a:extLst>
                    <a:ext uri="{9D8B030D-6E8A-4147-A177-3AD203B41FA5}">
                      <a16:colId xmlns:a16="http://schemas.microsoft.com/office/drawing/2014/main" val="2560087941"/>
                    </a:ext>
                  </a:extLst>
                </a:gridCol>
              </a:tblGrid>
              <a:tr h="3846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Позиция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Кол-во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(руб.)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Примечания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76215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Прутья для клетки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1180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Материал: сталь, оцинкованная или покрытая антикоррозийным слоем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180396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Дерево для рамки и основания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 м²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530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Материал: дерево (например, сосна) для рамки клетки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10985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Обработка дерева (лак/покрытие)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1,5 м²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180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Защитное покрытие от влаги и механических повреждений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511262"/>
                  </a:ext>
                </a:extLst>
              </a:tr>
              <a:tr h="306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Датчик освещенности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шт.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250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Датчик для определения уровня освещенности в клетке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83723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Механизм управления жалюзи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шт.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Механизм с приводом для подъема и опускания шторок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52359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Шторки / Жалюзи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1,2 м²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480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Материал: ткань или специальный светозащитный материал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90724"/>
                  </a:ext>
                </a:extLst>
              </a:tr>
              <a:tr h="4818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Дополнительные комплектующие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комплект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Мелкие комплектующие (крепежи, кнопки, защелки, крючки, т.д.)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84214"/>
                  </a:ext>
                </a:extLst>
              </a:tr>
              <a:tr h="6397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Электрические компоненты (проводка, контроллеры)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комплект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Проводка, платы управления и контроллеры для всей системы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52497"/>
                  </a:ext>
                </a:extLst>
              </a:tr>
              <a:tr h="323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Общие расходы на упаковку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шт.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Стоимость упаковки для транспортировки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711"/>
                  </a:ext>
                </a:extLst>
              </a:tr>
              <a:tr h="4199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Общая стоимость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4820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 всех материалов и комплектующих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311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628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B0BB5-2EBD-0F50-363E-1B1464878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24;p43">
            <a:extLst>
              <a:ext uri="{FF2B5EF4-FFF2-40B4-BE49-F238E27FC236}">
                <a16:creationId xmlns:a16="http://schemas.microsoft.com/office/drawing/2014/main" id="{878390BB-EEEF-D7C4-7E20-A24DADF13069}"/>
              </a:ext>
            </a:extLst>
          </p:cNvPr>
          <p:cNvSpPr txBox="1">
            <a:spLocks/>
          </p:cNvSpPr>
          <p:nvPr/>
        </p:nvSpPr>
        <p:spPr>
          <a:xfrm>
            <a:off x="469644" y="-26479"/>
            <a:ext cx="4204624" cy="56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60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  <a:latin typeface="+mj-lt"/>
              </a:rPr>
              <a:t>Расчет первоначальных затрат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D032B9A4-1F19-7029-5310-B53ACDE94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350559"/>
              </p:ext>
            </p:extLst>
          </p:nvPr>
        </p:nvGraphicFramePr>
        <p:xfrm>
          <a:off x="121485" y="669325"/>
          <a:ext cx="5082172" cy="433105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381083">
                  <a:extLst>
                    <a:ext uri="{9D8B030D-6E8A-4147-A177-3AD203B41FA5}">
                      <a16:colId xmlns:a16="http://schemas.microsoft.com/office/drawing/2014/main" val="752331385"/>
                    </a:ext>
                  </a:extLst>
                </a:gridCol>
                <a:gridCol w="541421">
                  <a:extLst>
                    <a:ext uri="{9D8B030D-6E8A-4147-A177-3AD203B41FA5}">
                      <a16:colId xmlns:a16="http://schemas.microsoft.com/office/drawing/2014/main" val="2638302114"/>
                    </a:ext>
                  </a:extLst>
                </a:gridCol>
                <a:gridCol w="709863">
                  <a:extLst>
                    <a:ext uri="{9D8B030D-6E8A-4147-A177-3AD203B41FA5}">
                      <a16:colId xmlns:a16="http://schemas.microsoft.com/office/drawing/2014/main" val="2012562432"/>
                    </a:ext>
                  </a:extLst>
                </a:gridCol>
                <a:gridCol w="1449805">
                  <a:extLst>
                    <a:ext uri="{9D8B030D-6E8A-4147-A177-3AD203B41FA5}">
                      <a16:colId xmlns:a16="http://schemas.microsoft.com/office/drawing/2014/main" val="200076965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Позиция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Кол-во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(руб.)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Примечания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18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Регистрация ИП, открытие счета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9157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логотипа, бренд-бук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1145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интернет магазина + домен .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ru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30868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мобильного приложения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091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конструкторской документации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1826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Инверторный сварочный аппарат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Сборка каркаса клетки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9371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3D-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принтер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Печать крепежей, корпусов датчиков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25655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Лазерный гравер/ЧПУ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Резка пластика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7340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Компрессор, Краскопульт для покраски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333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Паяльная станция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92527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Инструменты для сборки и монтажа компонентов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7119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Материалы для изготовления первых образцов клеток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50000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095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Проведение тестирования и доработки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470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Сертификация изделия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8395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З/П сотрудников на этапе разработки (6 мес.)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000" b="0" i="0" u="none" strike="noStrike" cap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1 000 000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449707"/>
                  </a:ext>
                </a:extLst>
              </a:tr>
              <a:tr h="2100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1687000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 затрат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686860"/>
                  </a:ext>
                </a:extLst>
              </a:tr>
            </a:tbl>
          </a:graphicData>
        </a:graphic>
      </p:graphicFrame>
      <p:sp>
        <p:nvSpPr>
          <p:cNvPr id="10" name="Google Shape;624;p43">
            <a:extLst>
              <a:ext uri="{FF2B5EF4-FFF2-40B4-BE49-F238E27FC236}">
                <a16:creationId xmlns:a16="http://schemas.microsoft.com/office/drawing/2014/main" id="{41BD1082-202E-29AE-5FA8-7D38E7C44841}"/>
              </a:ext>
            </a:extLst>
          </p:cNvPr>
          <p:cNvSpPr txBox="1">
            <a:spLocks/>
          </p:cNvSpPr>
          <p:nvPr/>
        </p:nvSpPr>
        <p:spPr>
          <a:xfrm>
            <a:off x="5516480" y="-26479"/>
            <a:ext cx="35060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60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Shadows Into Light"/>
              <a:buNone/>
              <a:defRPr sz="5200" b="0" i="0" u="none" strike="noStrike" cap="none">
                <a:solidFill>
                  <a:srgbClr val="191919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r>
              <a:rPr lang="ru-RU" sz="2400" dirty="0">
                <a:solidFill>
                  <a:schemeClr val="accent1"/>
                </a:solidFill>
                <a:latin typeface="+mj-lt"/>
              </a:rPr>
              <a:t>Расчет ежемесячных затрат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095F6C3-57BE-E24D-F29E-95807887CD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26366"/>
              </p:ext>
            </p:extLst>
          </p:nvPr>
        </p:nvGraphicFramePr>
        <p:xfrm>
          <a:off x="5516480" y="669325"/>
          <a:ext cx="3506035" cy="339663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746500">
                  <a:extLst>
                    <a:ext uri="{9D8B030D-6E8A-4147-A177-3AD203B41FA5}">
                      <a16:colId xmlns:a16="http://schemas.microsoft.com/office/drawing/2014/main" val="1848744745"/>
                    </a:ext>
                  </a:extLst>
                </a:gridCol>
                <a:gridCol w="322177">
                  <a:extLst>
                    <a:ext uri="{9D8B030D-6E8A-4147-A177-3AD203B41FA5}">
                      <a16:colId xmlns:a16="http://schemas.microsoft.com/office/drawing/2014/main" val="441535614"/>
                    </a:ext>
                  </a:extLst>
                </a:gridCol>
                <a:gridCol w="601579">
                  <a:extLst>
                    <a:ext uri="{9D8B030D-6E8A-4147-A177-3AD203B41FA5}">
                      <a16:colId xmlns:a16="http://schemas.microsoft.com/office/drawing/2014/main" val="897404486"/>
                    </a:ext>
                  </a:extLst>
                </a:gridCol>
                <a:gridCol w="835779">
                  <a:extLst>
                    <a:ext uri="{9D8B030D-6E8A-4147-A177-3AD203B41FA5}">
                      <a16:colId xmlns:a16="http://schemas.microsoft.com/office/drawing/2014/main" val="173610229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Позиция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Кол-во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 (руб.)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Примечания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4233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Заработная плата сотрудников: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60875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Руководитель проекта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899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Инженер-электроник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407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Инженер-конструктор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4458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Бухгалтер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20889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Диджитал-маркетолог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8487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Инженер-программист (</a:t>
                      </a: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администрирование веб-сайта, поддержка мобильного приложения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4142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Коммунальные платежи + интернет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15000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489436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395000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 затрат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9" marR="3909" marT="3909" marB="3909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032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375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71;p41">
            <a:extLst>
              <a:ext uri="{FF2B5EF4-FFF2-40B4-BE49-F238E27FC236}">
                <a16:creationId xmlns:a16="http://schemas.microsoft.com/office/drawing/2014/main" id="{D18EA2A0-3BBA-43EB-B38C-40B9C1CDD290}"/>
              </a:ext>
            </a:extLst>
          </p:cNvPr>
          <p:cNvSpPr txBox="1">
            <a:spLocks/>
          </p:cNvSpPr>
          <p:nvPr/>
        </p:nvSpPr>
        <p:spPr>
          <a:xfrm>
            <a:off x="720000" y="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hadows Into Light"/>
              <a:buNone/>
              <a:defRPr sz="3500" b="0" i="0" u="none" strike="noStrike" cap="non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pPr algn="l"/>
            <a:r>
              <a:rPr lang="ru-RU">
                <a:solidFill>
                  <a:schemeClr val="accent1"/>
                </a:solidFill>
                <a:latin typeface="+mj-lt"/>
              </a:rPr>
              <a:t>Дальнейшее развитие</a:t>
            </a:r>
            <a:endParaRPr lang="ru-RU" dirty="0">
              <a:solidFill>
                <a:schemeClr val="accent1"/>
              </a:solidFill>
              <a:latin typeface="+mj-lt"/>
              <a:cs typeface="Aldhabi" panose="01000000000000000000" pitchFamily="2" charset="-78"/>
            </a:endParaRP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097CB6D-154F-47BD-AE01-DD65CA432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424" y="1710579"/>
            <a:ext cx="4238467" cy="2427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</a:pP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sz="1600" b="1" dirty="0">
                <a:solidFill>
                  <a:schemeClr val="accent1"/>
                </a:solidFill>
              </a:rPr>
              <a:t>Планы на будущее: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en-US" altLang="ru-RU" sz="1000" dirty="0"/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ru-RU" altLang="ru-RU" b="1" dirty="0">
                <a:solidFill>
                  <a:schemeClr val="accent1"/>
                </a:solidFill>
              </a:rPr>
              <a:t>1. </a:t>
            </a:r>
            <a:r>
              <a:rPr lang="ru-RU" altLang="ru-RU" dirty="0"/>
              <a:t>Расширение функциональности</a:t>
            </a:r>
            <a:r>
              <a:rPr lang="en-US" altLang="ru-RU" dirty="0"/>
              <a:t/>
            </a:r>
            <a:br>
              <a:rPr lang="en-US" altLang="ru-RU" dirty="0"/>
            </a:br>
            <a:r>
              <a:rPr lang="ru-RU" altLang="ru-RU" b="1" dirty="0">
                <a:solidFill>
                  <a:schemeClr val="accent1"/>
                </a:solidFill>
              </a:rPr>
              <a:t>2. </a:t>
            </a:r>
            <a:r>
              <a:rPr lang="ru-RU" altLang="ru-RU" dirty="0"/>
              <a:t>Дизайнерские и производственные 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ru-RU" altLang="ru-RU" dirty="0"/>
              <a:t>    улучшения:</a:t>
            </a:r>
          </a:p>
          <a:p>
            <a:pPr marL="36000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Модульность конструкции</a:t>
            </a:r>
          </a:p>
          <a:p>
            <a:pPr marL="36000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Версии для разных видов птиц</a:t>
            </a:r>
            <a:endParaRPr lang="en-US" altLang="ru-RU" dirty="0"/>
          </a:p>
          <a:p>
            <a:pPr>
              <a:lnSpc>
                <a:spcPct val="150000"/>
              </a:lnSpc>
              <a:buClrTx/>
            </a:pPr>
            <a:r>
              <a:rPr lang="ru-RU" altLang="ru-RU" b="1" dirty="0">
                <a:solidFill>
                  <a:schemeClr val="accent1"/>
                </a:solidFill>
              </a:rPr>
              <a:t>3. </a:t>
            </a:r>
            <a:r>
              <a:rPr lang="ru-RU" altLang="ru-RU" dirty="0"/>
              <a:t>Интеграция с экосистемой «умного дома»</a:t>
            </a:r>
            <a:endParaRPr lang="en-US" alt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ACEC5-4357-4D78-80B1-AEED504375EA}"/>
              </a:ext>
            </a:extLst>
          </p:cNvPr>
          <p:cNvSpPr txBox="1"/>
          <p:nvPr/>
        </p:nvSpPr>
        <p:spPr>
          <a:xfrm>
            <a:off x="4969566" y="1711628"/>
            <a:ext cx="3812244" cy="2068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ru-RU" altLang="ru-RU" sz="1600" b="1" dirty="0">
                <a:solidFill>
                  <a:schemeClr val="bg2"/>
                </a:solidFill>
              </a:rPr>
              <a:t>Ожидаемые трудности: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ru-RU" altLang="ru-RU" sz="1000" dirty="0"/>
          </a:p>
          <a:p>
            <a:pPr marL="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Высокая себестоимость на ранних</a:t>
            </a:r>
            <a:br>
              <a:rPr lang="ru-RU" altLang="ru-RU" dirty="0"/>
            </a:br>
            <a:r>
              <a:rPr lang="ru-RU" altLang="ru-RU" dirty="0"/>
              <a:t>    этапах</a:t>
            </a:r>
          </a:p>
          <a:p>
            <a:pPr marL="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Необходимость сертификации</a:t>
            </a:r>
          </a:p>
          <a:p>
            <a:pPr marL="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Поведение птиц индивидуально</a:t>
            </a:r>
          </a:p>
          <a:p>
            <a:pPr marL="0" marR="0" lvl="0" indent="1800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50000"/>
              <a:buFontTx/>
              <a:buChar char="•"/>
              <a:tabLst>
                <a:tab pos="914400" algn="l"/>
              </a:tabLst>
            </a:pPr>
            <a:r>
              <a:rPr lang="ru-RU" altLang="ru-RU" dirty="0"/>
              <a:t>Поддержка клиентов</a:t>
            </a:r>
          </a:p>
        </p:txBody>
      </p:sp>
      <p:grpSp>
        <p:nvGrpSpPr>
          <p:cNvPr id="10" name="Google Shape;629;p43">
            <a:extLst>
              <a:ext uri="{FF2B5EF4-FFF2-40B4-BE49-F238E27FC236}">
                <a16:creationId xmlns:a16="http://schemas.microsoft.com/office/drawing/2014/main" id="{57879D93-2AFA-4720-B8A0-2E30D8060491}"/>
              </a:ext>
            </a:extLst>
          </p:cNvPr>
          <p:cNvGrpSpPr/>
          <p:nvPr/>
        </p:nvGrpSpPr>
        <p:grpSpPr>
          <a:xfrm>
            <a:off x="5869056" y="1193762"/>
            <a:ext cx="637934" cy="485209"/>
            <a:chOff x="824515" y="1230504"/>
            <a:chExt cx="637934" cy="485209"/>
          </a:xfrm>
        </p:grpSpPr>
        <p:sp>
          <p:nvSpPr>
            <p:cNvPr id="11" name="Google Shape;630;p43">
              <a:extLst>
                <a:ext uri="{FF2B5EF4-FFF2-40B4-BE49-F238E27FC236}">
                  <a16:creationId xmlns:a16="http://schemas.microsoft.com/office/drawing/2014/main" id="{0F2B565F-07DE-4EB9-8F7A-D69F4502A0DB}"/>
                </a:ext>
              </a:extLst>
            </p:cNvPr>
            <p:cNvSpPr/>
            <p:nvPr/>
          </p:nvSpPr>
          <p:spPr>
            <a:xfrm>
              <a:off x="824515" y="1230504"/>
              <a:ext cx="349358" cy="325533"/>
            </a:xfrm>
            <a:custGeom>
              <a:avLst/>
              <a:gdLst/>
              <a:ahLst/>
              <a:cxnLst/>
              <a:rect l="l" t="t" r="r" b="b"/>
              <a:pathLst>
                <a:path w="4575" h="4263" extrusionOk="0">
                  <a:moveTo>
                    <a:pt x="1424" y="793"/>
                  </a:moveTo>
                  <a:cubicBezTo>
                    <a:pt x="1460" y="793"/>
                    <a:pt x="1495" y="809"/>
                    <a:pt x="1517" y="839"/>
                  </a:cubicBezTo>
                  <a:cubicBezTo>
                    <a:pt x="1664" y="1035"/>
                    <a:pt x="1737" y="1266"/>
                    <a:pt x="1750" y="1487"/>
                  </a:cubicBezTo>
                  <a:lnTo>
                    <a:pt x="1701" y="1499"/>
                  </a:lnTo>
                  <a:cubicBezTo>
                    <a:pt x="1395" y="1622"/>
                    <a:pt x="1077" y="1682"/>
                    <a:pt x="747" y="1682"/>
                  </a:cubicBezTo>
                  <a:cubicBezTo>
                    <a:pt x="747" y="1560"/>
                    <a:pt x="735" y="1426"/>
                    <a:pt x="686" y="1291"/>
                  </a:cubicBezTo>
                  <a:lnTo>
                    <a:pt x="1359" y="815"/>
                  </a:lnTo>
                  <a:cubicBezTo>
                    <a:pt x="1378" y="800"/>
                    <a:pt x="1401" y="793"/>
                    <a:pt x="1424" y="793"/>
                  </a:cubicBezTo>
                  <a:close/>
                  <a:moveTo>
                    <a:pt x="392" y="1218"/>
                  </a:moveTo>
                  <a:cubicBezTo>
                    <a:pt x="490" y="1413"/>
                    <a:pt x="527" y="1633"/>
                    <a:pt x="503" y="1853"/>
                  </a:cubicBezTo>
                  <a:lnTo>
                    <a:pt x="490" y="1866"/>
                  </a:lnTo>
                  <a:lnTo>
                    <a:pt x="478" y="1866"/>
                  </a:lnTo>
                  <a:cubicBezTo>
                    <a:pt x="405" y="1878"/>
                    <a:pt x="343" y="1915"/>
                    <a:pt x="294" y="1976"/>
                  </a:cubicBezTo>
                  <a:lnTo>
                    <a:pt x="245" y="2037"/>
                  </a:lnTo>
                  <a:lnTo>
                    <a:pt x="245" y="1560"/>
                  </a:lnTo>
                  <a:cubicBezTo>
                    <a:pt x="245" y="1426"/>
                    <a:pt x="294" y="1304"/>
                    <a:pt x="392" y="1218"/>
                  </a:cubicBezTo>
                  <a:close/>
                  <a:moveTo>
                    <a:pt x="1725" y="1756"/>
                  </a:moveTo>
                  <a:cubicBezTo>
                    <a:pt x="1677" y="1964"/>
                    <a:pt x="1579" y="2171"/>
                    <a:pt x="1408" y="2331"/>
                  </a:cubicBezTo>
                  <a:cubicBezTo>
                    <a:pt x="1394" y="2332"/>
                    <a:pt x="1381" y="2332"/>
                    <a:pt x="1369" y="2332"/>
                  </a:cubicBezTo>
                  <a:cubicBezTo>
                    <a:pt x="1224" y="2332"/>
                    <a:pt x="1091" y="2273"/>
                    <a:pt x="979" y="2171"/>
                  </a:cubicBezTo>
                  <a:lnTo>
                    <a:pt x="735" y="1927"/>
                  </a:lnTo>
                  <a:lnTo>
                    <a:pt x="747" y="1927"/>
                  </a:lnTo>
                  <a:cubicBezTo>
                    <a:pt x="1090" y="1927"/>
                    <a:pt x="1408" y="1878"/>
                    <a:pt x="1725" y="1756"/>
                  </a:cubicBezTo>
                  <a:close/>
                  <a:moveTo>
                    <a:pt x="1637" y="0"/>
                  </a:moveTo>
                  <a:cubicBezTo>
                    <a:pt x="1255" y="0"/>
                    <a:pt x="891" y="183"/>
                    <a:pt x="661" y="508"/>
                  </a:cubicBezTo>
                  <a:lnTo>
                    <a:pt x="356" y="937"/>
                  </a:lnTo>
                  <a:cubicBezTo>
                    <a:pt x="136" y="1071"/>
                    <a:pt x="1" y="1304"/>
                    <a:pt x="1" y="1560"/>
                  </a:cubicBezTo>
                  <a:lnTo>
                    <a:pt x="1" y="2220"/>
                  </a:lnTo>
                  <a:cubicBezTo>
                    <a:pt x="1" y="2294"/>
                    <a:pt x="50" y="2355"/>
                    <a:pt x="111" y="2380"/>
                  </a:cubicBezTo>
                  <a:cubicBezTo>
                    <a:pt x="136" y="2392"/>
                    <a:pt x="160" y="2392"/>
                    <a:pt x="185" y="2392"/>
                  </a:cubicBezTo>
                  <a:cubicBezTo>
                    <a:pt x="234" y="2392"/>
                    <a:pt x="283" y="2367"/>
                    <a:pt x="319" y="2331"/>
                  </a:cubicBezTo>
                  <a:lnTo>
                    <a:pt x="490" y="2122"/>
                  </a:lnTo>
                  <a:cubicBezTo>
                    <a:pt x="490" y="2111"/>
                    <a:pt x="503" y="2111"/>
                    <a:pt x="527" y="2098"/>
                  </a:cubicBezTo>
                  <a:lnTo>
                    <a:pt x="563" y="2098"/>
                  </a:lnTo>
                  <a:lnTo>
                    <a:pt x="808" y="2343"/>
                  </a:lnTo>
                  <a:cubicBezTo>
                    <a:pt x="958" y="2492"/>
                    <a:pt x="1150" y="2577"/>
                    <a:pt x="1355" y="2577"/>
                  </a:cubicBezTo>
                  <a:cubicBezTo>
                    <a:pt x="1368" y="2577"/>
                    <a:pt x="1381" y="2576"/>
                    <a:pt x="1395" y="2575"/>
                  </a:cubicBezTo>
                  <a:lnTo>
                    <a:pt x="2386" y="3872"/>
                  </a:lnTo>
                  <a:cubicBezTo>
                    <a:pt x="2484" y="3994"/>
                    <a:pt x="2593" y="4116"/>
                    <a:pt x="2704" y="4226"/>
                  </a:cubicBezTo>
                  <a:cubicBezTo>
                    <a:pt x="2728" y="4250"/>
                    <a:pt x="2753" y="4263"/>
                    <a:pt x="2789" y="4263"/>
                  </a:cubicBezTo>
                  <a:cubicBezTo>
                    <a:pt x="2813" y="4263"/>
                    <a:pt x="2851" y="4250"/>
                    <a:pt x="2875" y="4226"/>
                  </a:cubicBezTo>
                  <a:cubicBezTo>
                    <a:pt x="2924" y="4177"/>
                    <a:pt x="2924" y="4104"/>
                    <a:pt x="2875" y="4055"/>
                  </a:cubicBezTo>
                  <a:cubicBezTo>
                    <a:pt x="2764" y="3945"/>
                    <a:pt x="2667" y="3847"/>
                    <a:pt x="2581" y="3725"/>
                  </a:cubicBezTo>
                  <a:lnTo>
                    <a:pt x="1615" y="2478"/>
                  </a:lnTo>
                  <a:cubicBezTo>
                    <a:pt x="2068" y="1988"/>
                    <a:pt x="2117" y="1242"/>
                    <a:pt x="1713" y="692"/>
                  </a:cubicBezTo>
                  <a:cubicBezTo>
                    <a:pt x="1639" y="603"/>
                    <a:pt x="1529" y="555"/>
                    <a:pt x="1418" y="555"/>
                  </a:cubicBezTo>
                  <a:cubicBezTo>
                    <a:pt x="1346" y="555"/>
                    <a:pt x="1274" y="575"/>
                    <a:pt x="1212" y="619"/>
                  </a:cubicBezTo>
                  <a:lnTo>
                    <a:pt x="588" y="1059"/>
                  </a:lnTo>
                  <a:lnTo>
                    <a:pt x="576" y="1046"/>
                  </a:lnTo>
                  <a:lnTo>
                    <a:pt x="857" y="643"/>
                  </a:lnTo>
                  <a:cubicBezTo>
                    <a:pt x="1042" y="391"/>
                    <a:pt x="1342" y="247"/>
                    <a:pt x="1653" y="247"/>
                  </a:cubicBezTo>
                  <a:cubicBezTo>
                    <a:pt x="1734" y="247"/>
                    <a:pt x="1816" y="256"/>
                    <a:pt x="1897" y="276"/>
                  </a:cubicBezTo>
                  <a:lnTo>
                    <a:pt x="1908" y="288"/>
                  </a:lnTo>
                  <a:cubicBezTo>
                    <a:pt x="2215" y="374"/>
                    <a:pt x="2446" y="606"/>
                    <a:pt x="2533" y="912"/>
                  </a:cubicBezTo>
                  <a:lnTo>
                    <a:pt x="2544" y="937"/>
                  </a:lnTo>
                  <a:cubicBezTo>
                    <a:pt x="2557" y="986"/>
                    <a:pt x="2593" y="1022"/>
                    <a:pt x="2630" y="1035"/>
                  </a:cubicBezTo>
                  <a:lnTo>
                    <a:pt x="3572" y="1426"/>
                  </a:lnTo>
                  <a:cubicBezTo>
                    <a:pt x="3841" y="1536"/>
                    <a:pt x="4110" y="1658"/>
                    <a:pt x="4379" y="1805"/>
                  </a:cubicBezTo>
                  <a:cubicBezTo>
                    <a:pt x="4398" y="1817"/>
                    <a:pt x="4420" y="1822"/>
                    <a:pt x="4440" y="1822"/>
                  </a:cubicBezTo>
                  <a:cubicBezTo>
                    <a:pt x="4482" y="1822"/>
                    <a:pt x="4521" y="1797"/>
                    <a:pt x="4538" y="1756"/>
                  </a:cubicBezTo>
                  <a:cubicBezTo>
                    <a:pt x="4574" y="1695"/>
                    <a:pt x="4550" y="1622"/>
                    <a:pt x="4489" y="1584"/>
                  </a:cubicBezTo>
                  <a:cubicBezTo>
                    <a:pt x="4220" y="1450"/>
                    <a:pt x="3938" y="1315"/>
                    <a:pt x="3658" y="1193"/>
                  </a:cubicBezTo>
                  <a:lnTo>
                    <a:pt x="2764" y="826"/>
                  </a:lnTo>
                  <a:cubicBezTo>
                    <a:pt x="2655" y="448"/>
                    <a:pt x="2361" y="154"/>
                    <a:pt x="1970" y="56"/>
                  </a:cubicBezTo>
                  <a:lnTo>
                    <a:pt x="1957" y="44"/>
                  </a:lnTo>
                  <a:cubicBezTo>
                    <a:pt x="1851" y="14"/>
                    <a:pt x="1743" y="0"/>
                    <a:pt x="1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31;p43">
              <a:extLst>
                <a:ext uri="{FF2B5EF4-FFF2-40B4-BE49-F238E27FC236}">
                  <a16:creationId xmlns:a16="http://schemas.microsoft.com/office/drawing/2014/main" id="{C02E672A-6FAD-4B4A-B0DA-40DB97B9AABC}"/>
                </a:ext>
              </a:extLst>
            </p:cNvPr>
            <p:cNvSpPr/>
            <p:nvPr/>
          </p:nvSpPr>
          <p:spPr>
            <a:xfrm>
              <a:off x="908591" y="1318780"/>
              <a:ext cx="18709" cy="24360"/>
            </a:xfrm>
            <a:custGeom>
              <a:avLst/>
              <a:gdLst/>
              <a:ahLst/>
              <a:cxnLst/>
              <a:rect l="l" t="t" r="r" b="b"/>
              <a:pathLst>
                <a:path w="245" h="319" extrusionOk="0">
                  <a:moveTo>
                    <a:pt x="123" y="1"/>
                  </a:moveTo>
                  <a:cubicBezTo>
                    <a:pt x="62" y="1"/>
                    <a:pt x="0" y="50"/>
                    <a:pt x="0" y="123"/>
                  </a:cubicBezTo>
                  <a:lnTo>
                    <a:pt x="0" y="208"/>
                  </a:lnTo>
                  <a:cubicBezTo>
                    <a:pt x="0" y="270"/>
                    <a:pt x="62" y="319"/>
                    <a:pt x="123" y="319"/>
                  </a:cubicBezTo>
                  <a:cubicBezTo>
                    <a:pt x="196" y="319"/>
                    <a:pt x="245" y="270"/>
                    <a:pt x="245" y="208"/>
                  </a:cubicBezTo>
                  <a:lnTo>
                    <a:pt x="245" y="123"/>
                  </a:lnTo>
                  <a:cubicBezTo>
                    <a:pt x="245" y="50"/>
                    <a:pt x="196" y="1"/>
                    <a:pt x="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32;p43">
              <a:extLst>
                <a:ext uri="{FF2B5EF4-FFF2-40B4-BE49-F238E27FC236}">
                  <a16:creationId xmlns:a16="http://schemas.microsoft.com/office/drawing/2014/main" id="{12A41825-CF67-4F13-A54D-A8F4E30E8CE7}"/>
                </a:ext>
              </a:extLst>
            </p:cNvPr>
            <p:cNvSpPr/>
            <p:nvPr/>
          </p:nvSpPr>
          <p:spPr>
            <a:xfrm>
              <a:off x="1016034" y="1366278"/>
              <a:ext cx="446415" cy="349435"/>
            </a:xfrm>
            <a:custGeom>
              <a:avLst/>
              <a:gdLst/>
              <a:ahLst/>
              <a:cxnLst/>
              <a:rect l="l" t="t" r="r" b="b"/>
              <a:pathLst>
                <a:path w="5846" h="4576" extrusionOk="0">
                  <a:moveTo>
                    <a:pt x="3093" y="822"/>
                  </a:moveTo>
                  <a:cubicBezTo>
                    <a:pt x="3277" y="969"/>
                    <a:pt x="3449" y="1115"/>
                    <a:pt x="3620" y="1274"/>
                  </a:cubicBezTo>
                  <a:cubicBezTo>
                    <a:pt x="3210" y="1411"/>
                    <a:pt x="2748" y="1461"/>
                    <a:pt x="2273" y="1461"/>
                  </a:cubicBezTo>
                  <a:cubicBezTo>
                    <a:pt x="1769" y="1461"/>
                    <a:pt x="1249" y="1404"/>
                    <a:pt x="758" y="1335"/>
                  </a:cubicBezTo>
                  <a:cubicBezTo>
                    <a:pt x="685" y="1274"/>
                    <a:pt x="623" y="1213"/>
                    <a:pt x="563" y="1140"/>
                  </a:cubicBezTo>
                  <a:lnTo>
                    <a:pt x="538" y="1115"/>
                  </a:lnTo>
                  <a:cubicBezTo>
                    <a:pt x="489" y="1066"/>
                    <a:pt x="452" y="1005"/>
                    <a:pt x="416" y="956"/>
                  </a:cubicBezTo>
                  <a:lnTo>
                    <a:pt x="416" y="956"/>
                  </a:lnTo>
                  <a:cubicBezTo>
                    <a:pt x="868" y="1029"/>
                    <a:pt x="1284" y="1066"/>
                    <a:pt x="1663" y="1066"/>
                  </a:cubicBezTo>
                  <a:cubicBezTo>
                    <a:pt x="2213" y="1066"/>
                    <a:pt x="2690" y="980"/>
                    <a:pt x="3093" y="822"/>
                  </a:cubicBezTo>
                  <a:close/>
                  <a:moveTo>
                    <a:pt x="3815" y="1458"/>
                  </a:moveTo>
                  <a:lnTo>
                    <a:pt x="4561" y="2143"/>
                  </a:lnTo>
                  <a:lnTo>
                    <a:pt x="3827" y="2252"/>
                  </a:lnTo>
                  <a:cubicBezTo>
                    <a:pt x="3644" y="2289"/>
                    <a:pt x="3449" y="2301"/>
                    <a:pt x="3265" y="2301"/>
                  </a:cubicBezTo>
                  <a:cubicBezTo>
                    <a:pt x="2495" y="2301"/>
                    <a:pt x="1748" y="2069"/>
                    <a:pt x="1125" y="1629"/>
                  </a:cubicBezTo>
                  <a:lnTo>
                    <a:pt x="1125" y="1629"/>
                  </a:lnTo>
                  <a:cubicBezTo>
                    <a:pt x="1504" y="1678"/>
                    <a:pt x="1895" y="1702"/>
                    <a:pt x="2286" y="1702"/>
                  </a:cubicBezTo>
                  <a:cubicBezTo>
                    <a:pt x="2824" y="1702"/>
                    <a:pt x="3362" y="1641"/>
                    <a:pt x="3815" y="1458"/>
                  </a:cubicBezTo>
                  <a:close/>
                  <a:moveTo>
                    <a:pt x="4830" y="2423"/>
                  </a:moveTo>
                  <a:lnTo>
                    <a:pt x="5601" y="3047"/>
                  </a:lnTo>
                  <a:cubicBezTo>
                    <a:pt x="5552" y="3081"/>
                    <a:pt x="5500" y="3098"/>
                    <a:pt x="5449" y="3098"/>
                  </a:cubicBezTo>
                  <a:cubicBezTo>
                    <a:pt x="5372" y="3098"/>
                    <a:pt x="5298" y="3060"/>
                    <a:pt x="5246" y="2986"/>
                  </a:cubicBezTo>
                  <a:lnTo>
                    <a:pt x="4830" y="2423"/>
                  </a:lnTo>
                  <a:close/>
                  <a:moveTo>
                    <a:pt x="4500" y="2399"/>
                  </a:moveTo>
                  <a:lnTo>
                    <a:pt x="5381" y="3586"/>
                  </a:lnTo>
                  <a:cubicBezTo>
                    <a:pt x="5392" y="3610"/>
                    <a:pt x="5392" y="3622"/>
                    <a:pt x="5381" y="3634"/>
                  </a:cubicBezTo>
                  <a:cubicBezTo>
                    <a:pt x="5381" y="3646"/>
                    <a:pt x="5368" y="3659"/>
                    <a:pt x="5343" y="3659"/>
                  </a:cubicBezTo>
                  <a:lnTo>
                    <a:pt x="5270" y="3659"/>
                  </a:lnTo>
                  <a:cubicBezTo>
                    <a:pt x="5148" y="3659"/>
                    <a:pt x="5038" y="3597"/>
                    <a:pt x="4965" y="3499"/>
                  </a:cubicBezTo>
                  <a:lnTo>
                    <a:pt x="4280" y="2436"/>
                  </a:lnTo>
                  <a:lnTo>
                    <a:pt x="4500" y="2399"/>
                  </a:lnTo>
                  <a:close/>
                  <a:moveTo>
                    <a:pt x="1968" y="3328"/>
                  </a:moveTo>
                  <a:cubicBezTo>
                    <a:pt x="2079" y="3341"/>
                    <a:pt x="2201" y="3353"/>
                    <a:pt x="2311" y="3353"/>
                  </a:cubicBezTo>
                  <a:lnTo>
                    <a:pt x="2079" y="3732"/>
                  </a:lnTo>
                  <a:lnTo>
                    <a:pt x="1920" y="3732"/>
                  </a:lnTo>
                  <a:lnTo>
                    <a:pt x="1810" y="3573"/>
                  </a:lnTo>
                  <a:lnTo>
                    <a:pt x="1968" y="3328"/>
                  </a:lnTo>
                  <a:close/>
                  <a:moveTo>
                    <a:pt x="247" y="0"/>
                  </a:moveTo>
                  <a:cubicBezTo>
                    <a:pt x="184" y="0"/>
                    <a:pt x="133" y="45"/>
                    <a:pt x="122" y="100"/>
                  </a:cubicBezTo>
                  <a:lnTo>
                    <a:pt x="85" y="296"/>
                  </a:lnTo>
                  <a:cubicBezTo>
                    <a:pt x="0" y="651"/>
                    <a:pt x="110" y="1018"/>
                    <a:pt x="354" y="1287"/>
                  </a:cubicBezTo>
                  <a:lnTo>
                    <a:pt x="379" y="1311"/>
                  </a:lnTo>
                  <a:cubicBezTo>
                    <a:pt x="1137" y="2105"/>
                    <a:pt x="2177" y="2546"/>
                    <a:pt x="3265" y="2546"/>
                  </a:cubicBezTo>
                  <a:cubicBezTo>
                    <a:pt x="3375" y="2546"/>
                    <a:pt x="3497" y="2534"/>
                    <a:pt x="3620" y="2534"/>
                  </a:cubicBezTo>
                  <a:lnTo>
                    <a:pt x="3754" y="2815"/>
                  </a:lnTo>
                  <a:cubicBezTo>
                    <a:pt x="3339" y="3020"/>
                    <a:pt x="2890" y="3121"/>
                    <a:pt x="2443" y="3121"/>
                  </a:cubicBezTo>
                  <a:cubicBezTo>
                    <a:pt x="1850" y="3121"/>
                    <a:pt x="1260" y="2943"/>
                    <a:pt x="758" y="2595"/>
                  </a:cubicBezTo>
                  <a:cubicBezTo>
                    <a:pt x="734" y="2580"/>
                    <a:pt x="708" y="2573"/>
                    <a:pt x="683" y="2573"/>
                  </a:cubicBezTo>
                  <a:cubicBezTo>
                    <a:pt x="644" y="2573"/>
                    <a:pt x="609" y="2589"/>
                    <a:pt x="587" y="2619"/>
                  </a:cubicBezTo>
                  <a:cubicBezTo>
                    <a:pt x="550" y="2681"/>
                    <a:pt x="563" y="2754"/>
                    <a:pt x="612" y="2790"/>
                  </a:cubicBezTo>
                  <a:cubicBezTo>
                    <a:pt x="954" y="3023"/>
                    <a:pt x="1333" y="3182"/>
                    <a:pt x="1712" y="3279"/>
                  </a:cubicBezTo>
                  <a:lnTo>
                    <a:pt x="1430" y="3732"/>
                  </a:lnTo>
                  <a:lnTo>
                    <a:pt x="1137" y="3732"/>
                  </a:lnTo>
                  <a:cubicBezTo>
                    <a:pt x="1076" y="3732"/>
                    <a:pt x="1015" y="3781"/>
                    <a:pt x="1015" y="3855"/>
                  </a:cubicBezTo>
                  <a:cubicBezTo>
                    <a:pt x="1015" y="3915"/>
                    <a:pt x="1076" y="3977"/>
                    <a:pt x="1137" y="3977"/>
                  </a:cubicBezTo>
                  <a:lnTo>
                    <a:pt x="1492" y="3977"/>
                  </a:lnTo>
                  <a:cubicBezTo>
                    <a:pt x="1541" y="3977"/>
                    <a:pt x="1577" y="3952"/>
                    <a:pt x="1602" y="3915"/>
                  </a:cubicBezTo>
                  <a:lnTo>
                    <a:pt x="1675" y="3793"/>
                  </a:lnTo>
                  <a:lnTo>
                    <a:pt x="1761" y="3928"/>
                  </a:lnTo>
                  <a:cubicBezTo>
                    <a:pt x="1785" y="3952"/>
                    <a:pt x="1822" y="3977"/>
                    <a:pt x="1859" y="3977"/>
                  </a:cubicBezTo>
                  <a:lnTo>
                    <a:pt x="1932" y="3977"/>
                  </a:lnTo>
                  <a:lnTo>
                    <a:pt x="1846" y="4124"/>
                  </a:lnTo>
                  <a:lnTo>
                    <a:pt x="1553" y="4124"/>
                  </a:lnTo>
                  <a:cubicBezTo>
                    <a:pt x="1492" y="4124"/>
                    <a:pt x="1430" y="4173"/>
                    <a:pt x="1430" y="4246"/>
                  </a:cubicBezTo>
                  <a:cubicBezTo>
                    <a:pt x="1430" y="4307"/>
                    <a:pt x="1492" y="4368"/>
                    <a:pt x="1553" y="4368"/>
                  </a:cubicBezTo>
                  <a:lnTo>
                    <a:pt x="1908" y="4368"/>
                  </a:lnTo>
                  <a:cubicBezTo>
                    <a:pt x="1957" y="4368"/>
                    <a:pt x="1993" y="4344"/>
                    <a:pt x="2017" y="4307"/>
                  </a:cubicBezTo>
                  <a:lnTo>
                    <a:pt x="2091" y="4184"/>
                  </a:lnTo>
                  <a:lnTo>
                    <a:pt x="2177" y="4307"/>
                  </a:lnTo>
                  <a:cubicBezTo>
                    <a:pt x="2201" y="4344"/>
                    <a:pt x="2237" y="4368"/>
                    <a:pt x="2275" y="4368"/>
                  </a:cubicBezTo>
                  <a:lnTo>
                    <a:pt x="2544" y="4368"/>
                  </a:lnTo>
                  <a:cubicBezTo>
                    <a:pt x="2604" y="4368"/>
                    <a:pt x="2666" y="4307"/>
                    <a:pt x="2666" y="4246"/>
                  </a:cubicBezTo>
                  <a:cubicBezTo>
                    <a:pt x="2666" y="4173"/>
                    <a:pt x="2604" y="4124"/>
                    <a:pt x="2544" y="4124"/>
                  </a:cubicBezTo>
                  <a:lnTo>
                    <a:pt x="2335" y="4124"/>
                  </a:lnTo>
                  <a:lnTo>
                    <a:pt x="2226" y="3964"/>
                  </a:lnTo>
                  <a:lnTo>
                    <a:pt x="2604" y="3353"/>
                  </a:lnTo>
                  <a:cubicBezTo>
                    <a:pt x="3033" y="3341"/>
                    <a:pt x="3460" y="3230"/>
                    <a:pt x="3864" y="3035"/>
                  </a:cubicBezTo>
                  <a:lnTo>
                    <a:pt x="4023" y="3328"/>
                  </a:lnTo>
                  <a:cubicBezTo>
                    <a:pt x="4036" y="3377"/>
                    <a:pt x="4084" y="3402"/>
                    <a:pt x="4133" y="3402"/>
                  </a:cubicBezTo>
                  <a:cubicBezTo>
                    <a:pt x="4145" y="3402"/>
                    <a:pt x="4170" y="3402"/>
                    <a:pt x="4182" y="3390"/>
                  </a:cubicBezTo>
                  <a:cubicBezTo>
                    <a:pt x="4243" y="3353"/>
                    <a:pt x="4267" y="3279"/>
                    <a:pt x="4243" y="3230"/>
                  </a:cubicBezTo>
                  <a:lnTo>
                    <a:pt x="3876" y="2497"/>
                  </a:lnTo>
                  <a:lnTo>
                    <a:pt x="4011" y="2472"/>
                  </a:lnTo>
                  <a:lnTo>
                    <a:pt x="4769" y="3634"/>
                  </a:lnTo>
                  <a:lnTo>
                    <a:pt x="5209" y="4307"/>
                  </a:lnTo>
                  <a:cubicBezTo>
                    <a:pt x="5209" y="4319"/>
                    <a:pt x="5221" y="4319"/>
                    <a:pt x="5209" y="4331"/>
                  </a:cubicBezTo>
                  <a:lnTo>
                    <a:pt x="5172" y="4331"/>
                  </a:lnTo>
                  <a:cubicBezTo>
                    <a:pt x="4928" y="4319"/>
                    <a:pt x="4708" y="4173"/>
                    <a:pt x="4598" y="3952"/>
                  </a:cubicBezTo>
                  <a:lnTo>
                    <a:pt x="4476" y="3695"/>
                  </a:lnTo>
                  <a:cubicBezTo>
                    <a:pt x="4448" y="3650"/>
                    <a:pt x="4401" y="3625"/>
                    <a:pt x="4353" y="3625"/>
                  </a:cubicBezTo>
                  <a:cubicBezTo>
                    <a:pt x="4337" y="3625"/>
                    <a:pt x="4320" y="3628"/>
                    <a:pt x="4305" y="3634"/>
                  </a:cubicBezTo>
                  <a:cubicBezTo>
                    <a:pt x="4243" y="3671"/>
                    <a:pt x="4218" y="3744"/>
                    <a:pt x="4256" y="3793"/>
                  </a:cubicBezTo>
                  <a:lnTo>
                    <a:pt x="4390" y="4062"/>
                  </a:lnTo>
                  <a:cubicBezTo>
                    <a:pt x="4536" y="4355"/>
                    <a:pt x="4830" y="4551"/>
                    <a:pt x="5161" y="4576"/>
                  </a:cubicBezTo>
                  <a:lnTo>
                    <a:pt x="5197" y="4576"/>
                  </a:lnTo>
                  <a:cubicBezTo>
                    <a:pt x="5295" y="4576"/>
                    <a:pt x="5381" y="4527"/>
                    <a:pt x="5417" y="4453"/>
                  </a:cubicBezTo>
                  <a:cubicBezTo>
                    <a:pt x="5466" y="4368"/>
                    <a:pt x="5466" y="4258"/>
                    <a:pt x="5417" y="4184"/>
                  </a:cubicBezTo>
                  <a:lnTo>
                    <a:pt x="5234" y="3903"/>
                  </a:lnTo>
                  <a:lnTo>
                    <a:pt x="5343" y="3903"/>
                  </a:lnTo>
                  <a:cubicBezTo>
                    <a:pt x="5454" y="3903"/>
                    <a:pt x="5552" y="3842"/>
                    <a:pt x="5601" y="3744"/>
                  </a:cubicBezTo>
                  <a:cubicBezTo>
                    <a:pt x="5650" y="3646"/>
                    <a:pt x="5637" y="3524"/>
                    <a:pt x="5576" y="3439"/>
                  </a:cubicBezTo>
                  <a:lnTo>
                    <a:pt x="5503" y="3341"/>
                  </a:lnTo>
                  <a:cubicBezTo>
                    <a:pt x="5576" y="3328"/>
                    <a:pt x="5661" y="3304"/>
                    <a:pt x="5735" y="3243"/>
                  </a:cubicBezTo>
                  <a:cubicBezTo>
                    <a:pt x="5796" y="3206"/>
                    <a:pt x="5833" y="3133"/>
                    <a:pt x="5833" y="3059"/>
                  </a:cubicBezTo>
                  <a:cubicBezTo>
                    <a:pt x="5845" y="2974"/>
                    <a:pt x="5808" y="2912"/>
                    <a:pt x="5748" y="2864"/>
                  </a:cubicBezTo>
                  <a:lnTo>
                    <a:pt x="4818" y="2105"/>
                  </a:lnTo>
                  <a:cubicBezTo>
                    <a:pt x="4805" y="2056"/>
                    <a:pt x="4781" y="2020"/>
                    <a:pt x="4745" y="1983"/>
                  </a:cubicBezTo>
                  <a:lnTo>
                    <a:pt x="3791" y="1091"/>
                  </a:lnTo>
                  <a:cubicBezTo>
                    <a:pt x="3375" y="711"/>
                    <a:pt x="2922" y="369"/>
                    <a:pt x="2433" y="75"/>
                  </a:cubicBezTo>
                  <a:cubicBezTo>
                    <a:pt x="2417" y="63"/>
                    <a:pt x="2398" y="58"/>
                    <a:pt x="2379" y="58"/>
                  </a:cubicBezTo>
                  <a:cubicBezTo>
                    <a:pt x="2340" y="58"/>
                    <a:pt x="2299" y="80"/>
                    <a:pt x="2275" y="113"/>
                  </a:cubicBezTo>
                  <a:cubicBezTo>
                    <a:pt x="2237" y="173"/>
                    <a:pt x="2250" y="247"/>
                    <a:pt x="2311" y="284"/>
                  </a:cubicBezTo>
                  <a:cubicBezTo>
                    <a:pt x="2495" y="393"/>
                    <a:pt x="2678" y="516"/>
                    <a:pt x="2862" y="651"/>
                  </a:cubicBezTo>
                  <a:cubicBezTo>
                    <a:pt x="2519" y="767"/>
                    <a:pt x="2124" y="825"/>
                    <a:pt x="1672" y="825"/>
                  </a:cubicBezTo>
                  <a:cubicBezTo>
                    <a:pt x="1269" y="825"/>
                    <a:pt x="819" y="779"/>
                    <a:pt x="318" y="687"/>
                  </a:cubicBezTo>
                  <a:cubicBezTo>
                    <a:pt x="294" y="577"/>
                    <a:pt x="294" y="455"/>
                    <a:pt x="318" y="344"/>
                  </a:cubicBezTo>
                  <a:lnTo>
                    <a:pt x="354" y="149"/>
                  </a:lnTo>
                  <a:cubicBezTo>
                    <a:pt x="367" y="88"/>
                    <a:pt x="330" y="27"/>
                    <a:pt x="269" y="2"/>
                  </a:cubicBezTo>
                  <a:cubicBezTo>
                    <a:pt x="262" y="1"/>
                    <a:pt x="254" y="0"/>
                    <a:pt x="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633;p43">
            <a:extLst>
              <a:ext uri="{FF2B5EF4-FFF2-40B4-BE49-F238E27FC236}">
                <a16:creationId xmlns:a16="http://schemas.microsoft.com/office/drawing/2014/main" id="{BED8E2FD-0C3E-4333-AB87-0A737D624740}"/>
              </a:ext>
            </a:extLst>
          </p:cNvPr>
          <p:cNvGrpSpPr/>
          <p:nvPr/>
        </p:nvGrpSpPr>
        <p:grpSpPr>
          <a:xfrm>
            <a:off x="1402970" y="1193762"/>
            <a:ext cx="639689" cy="430532"/>
            <a:chOff x="1585628" y="1258147"/>
            <a:chExt cx="639689" cy="430532"/>
          </a:xfrm>
        </p:grpSpPr>
        <p:sp>
          <p:nvSpPr>
            <p:cNvPr id="15" name="Google Shape;634;p43">
              <a:extLst>
                <a:ext uri="{FF2B5EF4-FFF2-40B4-BE49-F238E27FC236}">
                  <a16:creationId xmlns:a16="http://schemas.microsoft.com/office/drawing/2014/main" id="{5097258E-347A-4BA8-A6F2-D1D654658763}"/>
                </a:ext>
              </a:extLst>
            </p:cNvPr>
            <p:cNvSpPr/>
            <p:nvPr/>
          </p:nvSpPr>
          <p:spPr>
            <a:xfrm>
              <a:off x="1585628" y="1258147"/>
              <a:ext cx="639689" cy="430532"/>
            </a:xfrm>
            <a:custGeom>
              <a:avLst/>
              <a:gdLst/>
              <a:ahLst/>
              <a:cxnLst/>
              <a:rect l="l" t="t" r="r" b="b"/>
              <a:pathLst>
                <a:path w="8377" h="5638" extrusionOk="0">
                  <a:moveTo>
                    <a:pt x="2678" y="648"/>
                  </a:moveTo>
                  <a:cubicBezTo>
                    <a:pt x="2813" y="795"/>
                    <a:pt x="2898" y="966"/>
                    <a:pt x="2947" y="1162"/>
                  </a:cubicBezTo>
                  <a:lnTo>
                    <a:pt x="2960" y="1198"/>
                  </a:lnTo>
                  <a:cubicBezTo>
                    <a:pt x="2923" y="1211"/>
                    <a:pt x="2886" y="1235"/>
                    <a:pt x="2849" y="1260"/>
                  </a:cubicBezTo>
                  <a:lnTo>
                    <a:pt x="2666" y="1369"/>
                  </a:lnTo>
                  <a:cubicBezTo>
                    <a:pt x="2617" y="1394"/>
                    <a:pt x="2568" y="1443"/>
                    <a:pt x="2520" y="1480"/>
                  </a:cubicBezTo>
                  <a:lnTo>
                    <a:pt x="2336" y="1345"/>
                  </a:lnTo>
                  <a:cubicBezTo>
                    <a:pt x="2262" y="1284"/>
                    <a:pt x="2213" y="1198"/>
                    <a:pt x="2213" y="1100"/>
                  </a:cubicBezTo>
                  <a:cubicBezTo>
                    <a:pt x="2213" y="1002"/>
                    <a:pt x="2262" y="917"/>
                    <a:pt x="2348" y="868"/>
                  </a:cubicBezTo>
                  <a:lnTo>
                    <a:pt x="2678" y="648"/>
                  </a:lnTo>
                  <a:close/>
                  <a:moveTo>
                    <a:pt x="648" y="1296"/>
                  </a:moveTo>
                  <a:lnTo>
                    <a:pt x="673" y="1382"/>
                  </a:lnTo>
                  <a:lnTo>
                    <a:pt x="673" y="1418"/>
                  </a:lnTo>
                  <a:lnTo>
                    <a:pt x="673" y="1578"/>
                  </a:lnTo>
                  <a:cubicBezTo>
                    <a:pt x="649" y="1579"/>
                    <a:pt x="626" y="1580"/>
                    <a:pt x="603" y="1580"/>
                  </a:cubicBezTo>
                  <a:cubicBezTo>
                    <a:pt x="486" y="1580"/>
                    <a:pt x="384" y="1555"/>
                    <a:pt x="281" y="1504"/>
                  </a:cubicBezTo>
                  <a:cubicBezTo>
                    <a:pt x="379" y="1418"/>
                    <a:pt x="501" y="1357"/>
                    <a:pt x="648" y="1296"/>
                  </a:cubicBezTo>
                  <a:close/>
                  <a:moveTo>
                    <a:pt x="1834" y="242"/>
                  </a:moveTo>
                  <a:cubicBezTo>
                    <a:pt x="1955" y="242"/>
                    <a:pt x="2078" y="264"/>
                    <a:pt x="2189" y="306"/>
                  </a:cubicBezTo>
                  <a:cubicBezTo>
                    <a:pt x="2299" y="355"/>
                    <a:pt x="2397" y="404"/>
                    <a:pt x="2495" y="477"/>
                  </a:cubicBezTo>
                  <a:lnTo>
                    <a:pt x="2213" y="660"/>
                  </a:lnTo>
                  <a:cubicBezTo>
                    <a:pt x="2067" y="758"/>
                    <a:pt x="1982" y="917"/>
                    <a:pt x="1969" y="1100"/>
                  </a:cubicBezTo>
                  <a:cubicBezTo>
                    <a:pt x="1969" y="1271"/>
                    <a:pt x="2042" y="1443"/>
                    <a:pt x="2189" y="1540"/>
                  </a:cubicBezTo>
                  <a:lnTo>
                    <a:pt x="2360" y="1663"/>
                  </a:lnTo>
                  <a:cubicBezTo>
                    <a:pt x="2348" y="1675"/>
                    <a:pt x="2348" y="1675"/>
                    <a:pt x="2348" y="1687"/>
                  </a:cubicBezTo>
                  <a:lnTo>
                    <a:pt x="2177" y="1687"/>
                  </a:lnTo>
                  <a:cubicBezTo>
                    <a:pt x="1786" y="1687"/>
                    <a:pt x="1382" y="1773"/>
                    <a:pt x="1028" y="1956"/>
                  </a:cubicBezTo>
                  <a:lnTo>
                    <a:pt x="905" y="1638"/>
                  </a:lnTo>
                  <a:lnTo>
                    <a:pt x="917" y="1431"/>
                  </a:lnTo>
                  <a:cubicBezTo>
                    <a:pt x="917" y="1394"/>
                    <a:pt x="917" y="1369"/>
                    <a:pt x="905" y="1333"/>
                  </a:cubicBezTo>
                  <a:lnTo>
                    <a:pt x="868" y="1125"/>
                  </a:lnTo>
                  <a:lnTo>
                    <a:pt x="868" y="1076"/>
                  </a:lnTo>
                  <a:cubicBezTo>
                    <a:pt x="930" y="709"/>
                    <a:pt x="1199" y="391"/>
                    <a:pt x="1566" y="281"/>
                  </a:cubicBezTo>
                  <a:cubicBezTo>
                    <a:pt x="1650" y="255"/>
                    <a:pt x="1741" y="242"/>
                    <a:pt x="1834" y="242"/>
                  </a:cubicBezTo>
                  <a:close/>
                  <a:moveTo>
                    <a:pt x="3192" y="4598"/>
                  </a:moveTo>
                  <a:cubicBezTo>
                    <a:pt x="3241" y="4622"/>
                    <a:pt x="3289" y="4635"/>
                    <a:pt x="3351" y="4646"/>
                  </a:cubicBezTo>
                  <a:cubicBezTo>
                    <a:pt x="3400" y="4659"/>
                    <a:pt x="3461" y="4671"/>
                    <a:pt x="3522" y="4684"/>
                  </a:cubicBezTo>
                  <a:lnTo>
                    <a:pt x="3327" y="4989"/>
                  </a:lnTo>
                  <a:lnTo>
                    <a:pt x="3155" y="4989"/>
                  </a:lnTo>
                  <a:lnTo>
                    <a:pt x="3045" y="4830"/>
                  </a:lnTo>
                  <a:lnTo>
                    <a:pt x="3192" y="4598"/>
                  </a:lnTo>
                  <a:close/>
                  <a:moveTo>
                    <a:pt x="1841" y="0"/>
                  </a:moveTo>
                  <a:cubicBezTo>
                    <a:pt x="1724" y="0"/>
                    <a:pt x="1606" y="16"/>
                    <a:pt x="1492" y="48"/>
                  </a:cubicBezTo>
                  <a:cubicBezTo>
                    <a:pt x="1039" y="183"/>
                    <a:pt x="697" y="575"/>
                    <a:pt x="624" y="1039"/>
                  </a:cubicBezTo>
                  <a:cubicBezTo>
                    <a:pt x="379" y="1125"/>
                    <a:pt x="196" y="1235"/>
                    <a:pt x="61" y="1382"/>
                  </a:cubicBezTo>
                  <a:cubicBezTo>
                    <a:pt x="25" y="1418"/>
                    <a:pt x="0" y="1480"/>
                    <a:pt x="12" y="1529"/>
                  </a:cubicBezTo>
                  <a:cubicBezTo>
                    <a:pt x="12" y="1589"/>
                    <a:pt x="49" y="1638"/>
                    <a:pt x="86" y="1663"/>
                  </a:cubicBezTo>
                  <a:cubicBezTo>
                    <a:pt x="245" y="1773"/>
                    <a:pt x="404" y="1822"/>
                    <a:pt x="599" y="1822"/>
                  </a:cubicBezTo>
                  <a:lnTo>
                    <a:pt x="710" y="1822"/>
                  </a:lnTo>
                  <a:lnTo>
                    <a:pt x="856" y="2165"/>
                  </a:lnTo>
                  <a:lnTo>
                    <a:pt x="868" y="2225"/>
                  </a:lnTo>
                  <a:cubicBezTo>
                    <a:pt x="954" y="2531"/>
                    <a:pt x="1077" y="2812"/>
                    <a:pt x="1235" y="3081"/>
                  </a:cubicBezTo>
                  <a:cubicBezTo>
                    <a:pt x="1260" y="3118"/>
                    <a:pt x="1297" y="3143"/>
                    <a:pt x="1346" y="3143"/>
                  </a:cubicBezTo>
                  <a:cubicBezTo>
                    <a:pt x="1357" y="3143"/>
                    <a:pt x="1382" y="3143"/>
                    <a:pt x="1406" y="3130"/>
                  </a:cubicBezTo>
                  <a:cubicBezTo>
                    <a:pt x="1455" y="3094"/>
                    <a:pt x="1480" y="3021"/>
                    <a:pt x="1443" y="2959"/>
                  </a:cubicBezTo>
                  <a:cubicBezTo>
                    <a:pt x="1297" y="2714"/>
                    <a:pt x="1186" y="2458"/>
                    <a:pt x="1113" y="2189"/>
                  </a:cubicBezTo>
                  <a:cubicBezTo>
                    <a:pt x="1443" y="2018"/>
                    <a:pt x="1810" y="1932"/>
                    <a:pt x="2177" y="1932"/>
                  </a:cubicBezTo>
                  <a:lnTo>
                    <a:pt x="2226" y="1932"/>
                  </a:lnTo>
                  <a:cubicBezTo>
                    <a:pt x="2189" y="2042"/>
                    <a:pt x="2164" y="2165"/>
                    <a:pt x="2177" y="2274"/>
                  </a:cubicBezTo>
                  <a:cubicBezTo>
                    <a:pt x="2177" y="2665"/>
                    <a:pt x="2324" y="3032"/>
                    <a:pt x="2580" y="3326"/>
                  </a:cubicBezTo>
                  <a:cubicBezTo>
                    <a:pt x="2849" y="3607"/>
                    <a:pt x="3204" y="3790"/>
                    <a:pt x="3583" y="3839"/>
                  </a:cubicBezTo>
                  <a:lnTo>
                    <a:pt x="5760" y="4097"/>
                  </a:lnTo>
                  <a:lnTo>
                    <a:pt x="5430" y="4243"/>
                  </a:lnTo>
                  <a:cubicBezTo>
                    <a:pt x="5031" y="4416"/>
                    <a:pt x="4614" y="4501"/>
                    <a:pt x="4195" y="4501"/>
                  </a:cubicBezTo>
                  <a:cubicBezTo>
                    <a:pt x="3933" y="4501"/>
                    <a:pt x="3671" y="4468"/>
                    <a:pt x="3412" y="4402"/>
                  </a:cubicBezTo>
                  <a:cubicBezTo>
                    <a:pt x="2764" y="4243"/>
                    <a:pt x="2164" y="3877"/>
                    <a:pt x="1737" y="3363"/>
                  </a:cubicBezTo>
                  <a:cubicBezTo>
                    <a:pt x="1717" y="3337"/>
                    <a:pt x="1683" y="3324"/>
                    <a:pt x="1649" y="3324"/>
                  </a:cubicBezTo>
                  <a:cubicBezTo>
                    <a:pt x="1619" y="3324"/>
                    <a:pt x="1588" y="3333"/>
                    <a:pt x="1566" y="3350"/>
                  </a:cubicBezTo>
                  <a:cubicBezTo>
                    <a:pt x="1517" y="3399"/>
                    <a:pt x="1504" y="3472"/>
                    <a:pt x="1553" y="3521"/>
                  </a:cubicBezTo>
                  <a:cubicBezTo>
                    <a:pt x="1920" y="3962"/>
                    <a:pt x="2409" y="4317"/>
                    <a:pt x="2947" y="4524"/>
                  </a:cubicBezTo>
                  <a:lnTo>
                    <a:pt x="2654" y="4989"/>
                  </a:lnTo>
                  <a:lnTo>
                    <a:pt x="2360" y="4989"/>
                  </a:lnTo>
                  <a:cubicBezTo>
                    <a:pt x="2287" y="4989"/>
                    <a:pt x="2238" y="5050"/>
                    <a:pt x="2238" y="5111"/>
                  </a:cubicBezTo>
                  <a:cubicBezTo>
                    <a:pt x="2238" y="5184"/>
                    <a:pt x="2287" y="5233"/>
                    <a:pt x="2360" y="5233"/>
                  </a:cubicBezTo>
                  <a:lnTo>
                    <a:pt x="2727" y="5233"/>
                  </a:lnTo>
                  <a:cubicBezTo>
                    <a:pt x="2764" y="5233"/>
                    <a:pt x="2800" y="5222"/>
                    <a:pt x="2825" y="5184"/>
                  </a:cubicBezTo>
                  <a:lnTo>
                    <a:pt x="2898" y="5050"/>
                  </a:lnTo>
                  <a:lnTo>
                    <a:pt x="2996" y="5184"/>
                  </a:lnTo>
                  <a:cubicBezTo>
                    <a:pt x="3020" y="5222"/>
                    <a:pt x="3058" y="5233"/>
                    <a:pt x="3094" y="5233"/>
                  </a:cubicBezTo>
                  <a:lnTo>
                    <a:pt x="3180" y="5233"/>
                  </a:lnTo>
                  <a:lnTo>
                    <a:pt x="3082" y="5393"/>
                  </a:lnTo>
                  <a:lnTo>
                    <a:pt x="2789" y="5393"/>
                  </a:lnTo>
                  <a:cubicBezTo>
                    <a:pt x="2715" y="5393"/>
                    <a:pt x="2666" y="5442"/>
                    <a:pt x="2666" y="5515"/>
                  </a:cubicBezTo>
                  <a:cubicBezTo>
                    <a:pt x="2666" y="5576"/>
                    <a:pt x="2715" y="5637"/>
                    <a:pt x="2789" y="5637"/>
                  </a:cubicBezTo>
                  <a:lnTo>
                    <a:pt x="3143" y="5637"/>
                  </a:lnTo>
                  <a:cubicBezTo>
                    <a:pt x="3192" y="5637"/>
                    <a:pt x="3229" y="5613"/>
                    <a:pt x="3253" y="5576"/>
                  </a:cubicBezTo>
                  <a:lnTo>
                    <a:pt x="3327" y="5454"/>
                  </a:lnTo>
                  <a:lnTo>
                    <a:pt x="3424" y="5589"/>
                  </a:lnTo>
                  <a:cubicBezTo>
                    <a:pt x="3449" y="5613"/>
                    <a:pt x="3485" y="5637"/>
                    <a:pt x="3522" y="5637"/>
                  </a:cubicBezTo>
                  <a:lnTo>
                    <a:pt x="3803" y="5637"/>
                  </a:lnTo>
                  <a:cubicBezTo>
                    <a:pt x="3865" y="5637"/>
                    <a:pt x="3925" y="5576"/>
                    <a:pt x="3925" y="5515"/>
                  </a:cubicBezTo>
                  <a:cubicBezTo>
                    <a:pt x="3925" y="5442"/>
                    <a:pt x="3865" y="5393"/>
                    <a:pt x="3803" y="5393"/>
                  </a:cubicBezTo>
                  <a:lnTo>
                    <a:pt x="3583" y="5393"/>
                  </a:lnTo>
                  <a:lnTo>
                    <a:pt x="3473" y="5222"/>
                  </a:lnTo>
                  <a:lnTo>
                    <a:pt x="3779" y="4720"/>
                  </a:lnTo>
                  <a:cubicBezTo>
                    <a:pt x="3914" y="4744"/>
                    <a:pt x="4048" y="4744"/>
                    <a:pt x="4183" y="4744"/>
                  </a:cubicBezTo>
                  <a:cubicBezTo>
                    <a:pt x="4635" y="4744"/>
                    <a:pt x="5088" y="4659"/>
                    <a:pt x="5515" y="4463"/>
                  </a:cubicBezTo>
                  <a:lnTo>
                    <a:pt x="5528" y="4463"/>
                  </a:lnTo>
                  <a:lnTo>
                    <a:pt x="5797" y="4341"/>
                  </a:lnTo>
                  <a:lnTo>
                    <a:pt x="6298" y="4720"/>
                  </a:lnTo>
                  <a:cubicBezTo>
                    <a:pt x="6322" y="4744"/>
                    <a:pt x="6347" y="4744"/>
                    <a:pt x="6371" y="4744"/>
                  </a:cubicBezTo>
                  <a:cubicBezTo>
                    <a:pt x="6408" y="4744"/>
                    <a:pt x="6444" y="4733"/>
                    <a:pt x="6469" y="4695"/>
                  </a:cubicBezTo>
                  <a:cubicBezTo>
                    <a:pt x="6518" y="4646"/>
                    <a:pt x="6506" y="4573"/>
                    <a:pt x="6444" y="4524"/>
                  </a:cubicBezTo>
                  <a:lnTo>
                    <a:pt x="6053" y="4231"/>
                  </a:lnTo>
                  <a:lnTo>
                    <a:pt x="6237" y="4157"/>
                  </a:lnTo>
                  <a:lnTo>
                    <a:pt x="6542" y="4194"/>
                  </a:lnTo>
                  <a:lnTo>
                    <a:pt x="6579" y="4194"/>
                  </a:lnTo>
                  <a:cubicBezTo>
                    <a:pt x="6591" y="4194"/>
                    <a:pt x="6604" y="4194"/>
                    <a:pt x="6616" y="4182"/>
                  </a:cubicBezTo>
                  <a:lnTo>
                    <a:pt x="8047" y="5319"/>
                  </a:lnTo>
                  <a:lnTo>
                    <a:pt x="7900" y="5319"/>
                  </a:lnTo>
                  <a:cubicBezTo>
                    <a:pt x="7618" y="5307"/>
                    <a:pt x="7362" y="5209"/>
                    <a:pt x="7154" y="5050"/>
                  </a:cubicBezTo>
                  <a:lnTo>
                    <a:pt x="6873" y="4842"/>
                  </a:lnTo>
                  <a:cubicBezTo>
                    <a:pt x="6854" y="4828"/>
                    <a:pt x="6830" y="4821"/>
                    <a:pt x="6806" y="4821"/>
                  </a:cubicBezTo>
                  <a:cubicBezTo>
                    <a:pt x="6770" y="4821"/>
                    <a:pt x="6731" y="4837"/>
                    <a:pt x="6702" y="4867"/>
                  </a:cubicBezTo>
                  <a:cubicBezTo>
                    <a:pt x="6665" y="4928"/>
                    <a:pt x="6677" y="5002"/>
                    <a:pt x="6726" y="5038"/>
                  </a:cubicBezTo>
                  <a:lnTo>
                    <a:pt x="7007" y="5246"/>
                  </a:lnTo>
                  <a:cubicBezTo>
                    <a:pt x="7264" y="5442"/>
                    <a:pt x="7569" y="5551"/>
                    <a:pt x="7887" y="5564"/>
                  </a:cubicBezTo>
                  <a:lnTo>
                    <a:pt x="8145" y="5564"/>
                  </a:lnTo>
                  <a:cubicBezTo>
                    <a:pt x="8230" y="5564"/>
                    <a:pt x="8316" y="5515"/>
                    <a:pt x="8340" y="5429"/>
                  </a:cubicBezTo>
                  <a:cubicBezTo>
                    <a:pt x="8377" y="5344"/>
                    <a:pt x="8352" y="5246"/>
                    <a:pt x="8279" y="5197"/>
                  </a:cubicBezTo>
                  <a:lnTo>
                    <a:pt x="6811" y="4035"/>
                  </a:lnTo>
                  <a:cubicBezTo>
                    <a:pt x="6848" y="3937"/>
                    <a:pt x="6824" y="3839"/>
                    <a:pt x="6762" y="3766"/>
                  </a:cubicBezTo>
                  <a:lnTo>
                    <a:pt x="5895" y="2788"/>
                  </a:lnTo>
                  <a:cubicBezTo>
                    <a:pt x="5867" y="2760"/>
                    <a:pt x="5832" y="2745"/>
                    <a:pt x="5798" y="2745"/>
                  </a:cubicBezTo>
                  <a:cubicBezTo>
                    <a:pt x="5771" y="2745"/>
                    <a:pt x="5745" y="2754"/>
                    <a:pt x="5723" y="2776"/>
                  </a:cubicBezTo>
                  <a:cubicBezTo>
                    <a:pt x="5675" y="2825"/>
                    <a:pt x="5662" y="2898"/>
                    <a:pt x="5711" y="2947"/>
                  </a:cubicBezTo>
                  <a:lnTo>
                    <a:pt x="6579" y="3925"/>
                  </a:lnTo>
                  <a:lnTo>
                    <a:pt x="6579" y="3937"/>
                  </a:lnTo>
                  <a:cubicBezTo>
                    <a:pt x="6579" y="3950"/>
                    <a:pt x="6579" y="3950"/>
                    <a:pt x="6567" y="3950"/>
                  </a:cubicBezTo>
                  <a:lnTo>
                    <a:pt x="3607" y="3595"/>
                  </a:lnTo>
                  <a:cubicBezTo>
                    <a:pt x="3289" y="3559"/>
                    <a:pt x="2984" y="3399"/>
                    <a:pt x="2764" y="3155"/>
                  </a:cubicBezTo>
                  <a:cubicBezTo>
                    <a:pt x="2544" y="2910"/>
                    <a:pt x="2422" y="2605"/>
                    <a:pt x="2422" y="2274"/>
                  </a:cubicBezTo>
                  <a:cubicBezTo>
                    <a:pt x="2409" y="1993"/>
                    <a:pt x="2556" y="1724"/>
                    <a:pt x="2800" y="1578"/>
                  </a:cubicBezTo>
                  <a:lnTo>
                    <a:pt x="2972" y="1467"/>
                  </a:lnTo>
                  <a:cubicBezTo>
                    <a:pt x="3107" y="1387"/>
                    <a:pt x="3259" y="1344"/>
                    <a:pt x="3409" y="1344"/>
                  </a:cubicBezTo>
                  <a:cubicBezTo>
                    <a:pt x="3489" y="1344"/>
                    <a:pt x="3568" y="1356"/>
                    <a:pt x="3645" y="1382"/>
                  </a:cubicBezTo>
                  <a:cubicBezTo>
                    <a:pt x="4280" y="1589"/>
                    <a:pt x="4843" y="1969"/>
                    <a:pt x="5283" y="2458"/>
                  </a:cubicBezTo>
                  <a:lnTo>
                    <a:pt x="5368" y="2556"/>
                  </a:lnTo>
                  <a:cubicBezTo>
                    <a:pt x="5389" y="2583"/>
                    <a:pt x="5425" y="2599"/>
                    <a:pt x="5461" y="2599"/>
                  </a:cubicBezTo>
                  <a:cubicBezTo>
                    <a:pt x="5489" y="2599"/>
                    <a:pt x="5518" y="2589"/>
                    <a:pt x="5540" y="2568"/>
                  </a:cubicBezTo>
                  <a:cubicBezTo>
                    <a:pt x="5588" y="2519"/>
                    <a:pt x="5588" y="2445"/>
                    <a:pt x="5552" y="2396"/>
                  </a:cubicBezTo>
                  <a:lnTo>
                    <a:pt x="5466" y="2299"/>
                  </a:lnTo>
                  <a:cubicBezTo>
                    <a:pt x="5001" y="1773"/>
                    <a:pt x="4403" y="1369"/>
                    <a:pt x="3730" y="1149"/>
                  </a:cubicBezTo>
                  <a:cubicBezTo>
                    <a:pt x="3619" y="1119"/>
                    <a:pt x="3508" y="1103"/>
                    <a:pt x="3400" y="1103"/>
                  </a:cubicBezTo>
                  <a:cubicBezTo>
                    <a:pt x="3329" y="1103"/>
                    <a:pt x="3259" y="1110"/>
                    <a:pt x="3192" y="1125"/>
                  </a:cubicBezTo>
                  <a:lnTo>
                    <a:pt x="3192" y="1113"/>
                  </a:lnTo>
                  <a:cubicBezTo>
                    <a:pt x="3069" y="635"/>
                    <a:pt x="2727" y="244"/>
                    <a:pt x="2275" y="73"/>
                  </a:cubicBezTo>
                  <a:cubicBezTo>
                    <a:pt x="2138" y="25"/>
                    <a:pt x="1990" y="0"/>
                    <a:pt x="1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35;p43">
              <a:extLst>
                <a:ext uri="{FF2B5EF4-FFF2-40B4-BE49-F238E27FC236}">
                  <a16:creationId xmlns:a16="http://schemas.microsoft.com/office/drawing/2014/main" id="{1C367A64-D5A9-40FB-AA44-DF41C9A906D9}"/>
                </a:ext>
              </a:extLst>
            </p:cNvPr>
            <p:cNvSpPr/>
            <p:nvPr/>
          </p:nvSpPr>
          <p:spPr>
            <a:xfrm>
              <a:off x="1678028" y="1327180"/>
              <a:ext cx="18785" cy="25352"/>
            </a:xfrm>
            <a:custGeom>
              <a:avLst/>
              <a:gdLst/>
              <a:ahLst/>
              <a:cxnLst/>
              <a:rect l="l" t="t" r="r" b="b"/>
              <a:pathLst>
                <a:path w="246" h="332" extrusionOk="0">
                  <a:moveTo>
                    <a:pt x="123" y="0"/>
                  </a:moveTo>
                  <a:cubicBezTo>
                    <a:pt x="62" y="0"/>
                    <a:pt x="1" y="49"/>
                    <a:pt x="1" y="123"/>
                  </a:cubicBezTo>
                  <a:lnTo>
                    <a:pt x="1" y="209"/>
                  </a:lnTo>
                  <a:cubicBezTo>
                    <a:pt x="1" y="270"/>
                    <a:pt x="62" y="331"/>
                    <a:pt x="123" y="331"/>
                  </a:cubicBezTo>
                  <a:cubicBezTo>
                    <a:pt x="196" y="331"/>
                    <a:pt x="245" y="270"/>
                    <a:pt x="245" y="209"/>
                  </a:cubicBezTo>
                  <a:lnTo>
                    <a:pt x="245" y="123"/>
                  </a:lnTo>
                  <a:cubicBezTo>
                    <a:pt x="245" y="49"/>
                    <a:pt x="196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648;p44">
            <a:extLst>
              <a:ext uri="{FF2B5EF4-FFF2-40B4-BE49-F238E27FC236}">
                <a16:creationId xmlns:a16="http://schemas.microsoft.com/office/drawing/2014/main" id="{A9E06926-EF1D-4620-831C-85BEC8C430CE}"/>
              </a:ext>
            </a:extLst>
          </p:cNvPr>
          <p:cNvGrpSpPr/>
          <p:nvPr/>
        </p:nvGrpSpPr>
        <p:grpSpPr>
          <a:xfrm>
            <a:off x="8346096" y="4421750"/>
            <a:ext cx="638849" cy="544541"/>
            <a:chOff x="2347581" y="4054798"/>
            <a:chExt cx="638849" cy="544541"/>
          </a:xfrm>
        </p:grpSpPr>
        <p:sp>
          <p:nvSpPr>
            <p:cNvPr id="21" name="Google Shape;649;p44">
              <a:extLst>
                <a:ext uri="{FF2B5EF4-FFF2-40B4-BE49-F238E27FC236}">
                  <a16:creationId xmlns:a16="http://schemas.microsoft.com/office/drawing/2014/main" id="{62284F0D-C227-443B-8F1B-C4688B6A2FF1}"/>
                </a:ext>
              </a:extLst>
            </p:cNvPr>
            <p:cNvSpPr/>
            <p:nvPr/>
          </p:nvSpPr>
          <p:spPr>
            <a:xfrm>
              <a:off x="2347581" y="4054798"/>
              <a:ext cx="638849" cy="544541"/>
            </a:xfrm>
            <a:custGeom>
              <a:avLst/>
              <a:gdLst/>
              <a:ahLst/>
              <a:cxnLst/>
              <a:rect l="l" t="t" r="r" b="b"/>
              <a:pathLst>
                <a:path w="8366" h="7131" extrusionOk="0">
                  <a:moveTo>
                    <a:pt x="784" y="1958"/>
                  </a:moveTo>
                  <a:lnTo>
                    <a:pt x="808" y="1970"/>
                  </a:lnTo>
                  <a:cubicBezTo>
                    <a:pt x="881" y="2043"/>
                    <a:pt x="930" y="2141"/>
                    <a:pt x="918" y="2239"/>
                  </a:cubicBezTo>
                  <a:lnTo>
                    <a:pt x="428" y="2165"/>
                  </a:lnTo>
                  <a:lnTo>
                    <a:pt x="784" y="1958"/>
                  </a:lnTo>
                  <a:close/>
                  <a:moveTo>
                    <a:pt x="2018" y="1616"/>
                  </a:moveTo>
                  <a:lnTo>
                    <a:pt x="2018" y="2007"/>
                  </a:lnTo>
                  <a:cubicBezTo>
                    <a:pt x="2018" y="2252"/>
                    <a:pt x="1871" y="2472"/>
                    <a:pt x="1640" y="2545"/>
                  </a:cubicBezTo>
                  <a:lnTo>
                    <a:pt x="1346" y="2643"/>
                  </a:lnTo>
                  <a:cubicBezTo>
                    <a:pt x="1333" y="2606"/>
                    <a:pt x="1322" y="2570"/>
                    <a:pt x="1297" y="2545"/>
                  </a:cubicBezTo>
                  <a:lnTo>
                    <a:pt x="1162" y="2337"/>
                  </a:lnTo>
                  <a:lnTo>
                    <a:pt x="1162" y="2252"/>
                  </a:lnTo>
                  <a:cubicBezTo>
                    <a:pt x="1175" y="2068"/>
                    <a:pt x="1102" y="1909"/>
                    <a:pt x="967" y="1787"/>
                  </a:cubicBezTo>
                  <a:lnTo>
                    <a:pt x="930" y="1750"/>
                  </a:lnTo>
                  <a:cubicBezTo>
                    <a:pt x="1040" y="1665"/>
                    <a:pt x="1187" y="1616"/>
                    <a:pt x="1333" y="1616"/>
                  </a:cubicBezTo>
                  <a:close/>
                  <a:moveTo>
                    <a:pt x="2287" y="405"/>
                  </a:moveTo>
                  <a:cubicBezTo>
                    <a:pt x="2361" y="466"/>
                    <a:pt x="2385" y="564"/>
                    <a:pt x="2373" y="662"/>
                  </a:cubicBezTo>
                  <a:lnTo>
                    <a:pt x="2361" y="698"/>
                  </a:lnTo>
                  <a:cubicBezTo>
                    <a:pt x="2349" y="747"/>
                    <a:pt x="2361" y="796"/>
                    <a:pt x="2385" y="820"/>
                  </a:cubicBezTo>
                  <a:cubicBezTo>
                    <a:pt x="2422" y="858"/>
                    <a:pt x="2458" y="882"/>
                    <a:pt x="2507" y="882"/>
                  </a:cubicBezTo>
                  <a:lnTo>
                    <a:pt x="2556" y="869"/>
                  </a:lnTo>
                  <a:lnTo>
                    <a:pt x="2458" y="1089"/>
                  </a:lnTo>
                  <a:cubicBezTo>
                    <a:pt x="2447" y="1127"/>
                    <a:pt x="2447" y="1151"/>
                    <a:pt x="2447" y="1175"/>
                  </a:cubicBezTo>
                  <a:lnTo>
                    <a:pt x="2447" y="1371"/>
                  </a:lnTo>
                  <a:cubicBezTo>
                    <a:pt x="2458" y="1738"/>
                    <a:pt x="2593" y="2080"/>
                    <a:pt x="2825" y="2349"/>
                  </a:cubicBezTo>
                  <a:cubicBezTo>
                    <a:pt x="2251" y="2863"/>
                    <a:pt x="1822" y="3364"/>
                    <a:pt x="1529" y="3877"/>
                  </a:cubicBezTo>
                  <a:cubicBezTo>
                    <a:pt x="1505" y="3804"/>
                    <a:pt x="1493" y="3719"/>
                    <a:pt x="1480" y="3633"/>
                  </a:cubicBezTo>
                  <a:lnTo>
                    <a:pt x="1371" y="2899"/>
                  </a:lnTo>
                  <a:lnTo>
                    <a:pt x="1725" y="2777"/>
                  </a:lnTo>
                  <a:cubicBezTo>
                    <a:pt x="2043" y="2667"/>
                    <a:pt x="2263" y="2361"/>
                    <a:pt x="2263" y="2007"/>
                  </a:cubicBezTo>
                  <a:lnTo>
                    <a:pt x="2263" y="1444"/>
                  </a:lnTo>
                  <a:cubicBezTo>
                    <a:pt x="2263" y="1396"/>
                    <a:pt x="2227" y="1347"/>
                    <a:pt x="2178" y="1309"/>
                  </a:cubicBezTo>
                  <a:cubicBezTo>
                    <a:pt x="2156" y="1299"/>
                    <a:pt x="2134" y="1292"/>
                    <a:pt x="2112" y="1292"/>
                  </a:cubicBezTo>
                  <a:cubicBezTo>
                    <a:pt x="2085" y="1292"/>
                    <a:pt x="2058" y="1302"/>
                    <a:pt x="2031" y="1322"/>
                  </a:cubicBezTo>
                  <a:lnTo>
                    <a:pt x="1957" y="1371"/>
                  </a:lnTo>
                  <a:lnTo>
                    <a:pt x="1333" y="1371"/>
                  </a:lnTo>
                  <a:cubicBezTo>
                    <a:pt x="1211" y="1371"/>
                    <a:pt x="1089" y="1396"/>
                    <a:pt x="967" y="1444"/>
                  </a:cubicBezTo>
                  <a:cubicBezTo>
                    <a:pt x="1053" y="1224"/>
                    <a:pt x="1236" y="1065"/>
                    <a:pt x="1468" y="1004"/>
                  </a:cubicBezTo>
                  <a:cubicBezTo>
                    <a:pt x="1688" y="943"/>
                    <a:pt x="1909" y="894"/>
                    <a:pt x="1994" y="869"/>
                  </a:cubicBezTo>
                  <a:cubicBezTo>
                    <a:pt x="2043" y="858"/>
                    <a:pt x="2080" y="833"/>
                    <a:pt x="2116" y="796"/>
                  </a:cubicBezTo>
                  <a:cubicBezTo>
                    <a:pt x="2214" y="686"/>
                    <a:pt x="2275" y="551"/>
                    <a:pt x="2287" y="405"/>
                  </a:cubicBezTo>
                  <a:close/>
                  <a:moveTo>
                    <a:pt x="6800" y="4587"/>
                  </a:moveTo>
                  <a:lnTo>
                    <a:pt x="7130" y="4831"/>
                  </a:lnTo>
                  <a:cubicBezTo>
                    <a:pt x="7032" y="4966"/>
                    <a:pt x="6898" y="5089"/>
                    <a:pt x="6727" y="5162"/>
                  </a:cubicBezTo>
                  <a:cubicBezTo>
                    <a:pt x="6665" y="5125"/>
                    <a:pt x="6592" y="5089"/>
                    <a:pt x="6531" y="5051"/>
                  </a:cubicBezTo>
                  <a:lnTo>
                    <a:pt x="6347" y="4929"/>
                  </a:lnTo>
                  <a:cubicBezTo>
                    <a:pt x="6506" y="4831"/>
                    <a:pt x="6665" y="4709"/>
                    <a:pt x="6800" y="4587"/>
                  </a:cubicBezTo>
                  <a:close/>
                  <a:moveTo>
                    <a:pt x="2776" y="4697"/>
                  </a:moveTo>
                  <a:cubicBezTo>
                    <a:pt x="3718" y="4966"/>
                    <a:pt x="4586" y="5100"/>
                    <a:pt x="5418" y="5100"/>
                  </a:cubicBezTo>
                  <a:cubicBezTo>
                    <a:pt x="5344" y="5125"/>
                    <a:pt x="5284" y="5149"/>
                    <a:pt x="5222" y="5162"/>
                  </a:cubicBezTo>
                  <a:cubicBezTo>
                    <a:pt x="4951" y="5228"/>
                    <a:pt x="4674" y="5262"/>
                    <a:pt x="4398" y="5262"/>
                  </a:cubicBezTo>
                  <a:cubicBezTo>
                    <a:pt x="4065" y="5262"/>
                    <a:pt x="3733" y="5213"/>
                    <a:pt x="3412" y="5113"/>
                  </a:cubicBezTo>
                  <a:cubicBezTo>
                    <a:pt x="3156" y="5040"/>
                    <a:pt x="2936" y="4893"/>
                    <a:pt x="2776" y="4697"/>
                  </a:cubicBezTo>
                  <a:close/>
                  <a:moveTo>
                    <a:pt x="7325" y="4966"/>
                  </a:moveTo>
                  <a:lnTo>
                    <a:pt x="7545" y="5125"/>
                  </a:lnTo>
                  <a:cubicBezTo>
                    <a:pt x="7497" y="5223"/>
                    <a:pt x="7436" y="5309"/>
                    <a:pt x="7350" y="5369"/>
                  </a:cubicBezTo>
                  <a:lnTo>
                    <a:pt x="7338" y="5382"/>
                  </a:lnTo>
                  <a:cubicBezTo>
                    <a:pt x="7227" y="5358"/>
                    <a:pt x="7118" y="5320"/>
                    <a:pt x="7007" y="5284"/>
                  </a:cubicBezTo>
                  <a:cubicBezTo>
                    <a:pt x="7130" y="5198"/>
                    <a:pt x="7240" y="5089"/>
                    <a:pt x="7325" y="4966"/>
                  </a:cubicBezTo>
                  <a:close/>
                  <a:moveTo>
                    <a:pt x="7741" y="5272"/>
                  </a:moveTo>
                  <a:lnTo>
                    <a:pt x="7961" y="5418"/>
                  </a:lnTo>
                  <a:lnTo>
                    <a:pt x="7839" y="5431"/>
                  </a:lnTo>
                  <a:cubicBezTo>
                    <a:pt x="7778" y="5431"/>
                    <a:pt x="7717" y="5431"/>
                    <a:pt x="7643" y="5418"/>
                  </a:cubicBezTo>
                  <a:cubicBezTo>
                    <a:pt x="7680" y="5369"/>
                    <a:pt x="7717" y="5320"/>
                    <a:pt x="7741" y="5272"/>
                  </a:cubicBezTo>
                  <a:close/>
                  <a:moveTo>
                    <a:pt x="4708" y="6018"/>
                  </a:moveTo>
                  <a:lnTo>
                    <a:pt x="4415" y="6494"/>
                  </a:lnTo>
                  <a:lnTo>
                    <a:pt x="4256" y="6494"/>
                  </a:lnTo>
                  <a:lnTo>
                    <a:pt x="4134" y="6336"/>
                  </a:lnTo>
                  <a:lnTo>
                    <a:pt x="4305" y="6067"/>
                  </a:lnTo>
                  <a:cubicBezTo>
                    <a:pt x="4439" y="6054"/>
                    <a:pt x="4574" y="6042"/>
                    <a:pt x="4708" y="6018"/>
                  </a:cubicBezTo>
                  <a:close/>
                  <a:moveTo>
                    <a:pt x="2174" y="1"/>
                  </a:moveTo>
                  <a:cubicBezTo>
                    <a:pt x="2157" y="1"/>
                    <a:pt x="2141" y="5"/>
                    <a:pt x="2129" y="13"/>
                  </a:cubicBezTo>
                  <a:cubicBezTo>
                    <a:pt x="2080" y="26"/>
                    <a:pt x="2055" y="75"/>
                    <a:pt x="2055" y="124"/>
                  </a:cubicBezTo>
                  <a:lnTo>
                    <a:pt x="2055" y="331"/>
                  </a:lnTo>
                  <a:cubicBezTo>
                    <a:pt x="2055" y="442"/>
                    <a:pt x="2006" y="551"/>
                    <a:pt x="1933" y="637"/>
                  </a:cubicBezTo>
                  <a:cubicBezTo>
                    <a:pt x="1847" y="662"/>
                    <a:pt x="1640" y="711"/>
                    <a:pt x="1419" y="760"/>
                  </a:cubicBezTo>
                  <a:cubicBezTo>
                    <a:pt x="979" y="869"/>
                    <a:pt x="686" y="1261"/>
                    <a:pt x="686" y="1701"/>
                  </a:cubicBezTo>
                  <a:lnTo>
                    <a:pt x="686" y="1738"/>
                  </a:lnTo>
                  <a:lnTo>
                    <a:pt x="86" y="2080"/>
                  </a:lnTo>
                  <a:cubicBezTo>
                    <a:pt x="25" y="2117"/>
                    <a:pt x="1" y="2178"/>
                    <a:pt x="13" y="2252"/>
                  </a:cubicBezTo>
                  <a:cubicBezTo>
                    <a:pt x="25" y="2312"/>
                    <a:pt x="74" y="2361"/>
                    <a:pt x="135" y="2374"/>
                  </a:cubicBezTo>
                  <a:lnTo>
                    <a:pt x="967" y="2496"/>
                  </a:lnTo>
                  <a:lnTo>
                    <a:pt x="1089" y="2679"/>
                  </a:lnTo>
                  <a:cubicBezTo>
                    <a:pt x="1102" y="2679"/>
                    <a:pt x="1102" y="2692"/>
                    <a:pt x="1102" y="2704"/>
                  </a:cubicBezTo>
                  <a:lnTo>
                    <a:pt x="1236" y="3670"/>
                  </a:lnTo>
                  <a:cubicBezTo>
                    <a:pt x="1333" y="4391"/>
                    <a:pt x="1713" y="5051"/>
                    <a:pt x="2300" y="5492"/>
                  </a:cubicBezTo>
                  <a:cubicBezTo>
                    <a:pt x="2324" y="5516"/>
                    <a:pt x="2349" y="5516"/>
                    <a:pt x="2373" y="5516"/>
                  </a:cubicBezTo>
                  <a:cubicBezTo>
                    <a:pt x="2409" y="5516"/>
                    <a:pt x="2447" y="5504"/>
                    <a:pt x="2471" y="5480"/>
                  </a:cubicBezTo>
                  <a:cubicBezTo>
                    <a:pt x="2507" y="5418"/>
                    <a:pt x="2496" y="5345"/>
                    <a:pt x="2447" y="5309"/>
                  </a:cubicBezTo>
                  <a:cubicBezTo>
                    <a:pt x="2080" y="5015"/>
                    <a:pt x="1798" y="4636"/>
                    <a:pt x="1627" y="4208"/>
                  </a:cubicBezTo>
                  <a:cubicBezTo>
                    <a:pt x="1920" y="3633"/>
                    <a:pt x="2361" y="3095"/>
                    <a:pt x="2996" y="2532"/>
                  </a:cubicBezTo>
                  <a:lnTo>
                    <a:pt x="3363" y="2899"/>
                  </a:lnTo>
                  <a:cubicBezTo>
                    <a:pt x="3143" y="2936"/>
                    <a:pt x="2923" y="3010"/>
                    <a:pt x="2716" y="3119"/>
                  </a:cubicBezTo>
                  <a:cubicBezTo>
                    <a:pt x="2398" y="3290"/>
                    <a:pt x="2214" y="3633"/>
                    <a:pt x="2251" y="4000"/>
                  </a:cubicBezTo>
                  <a:cubicBezTo>
                    <a:pt x="2300" y="4636"/>
                    <a:pt x="2727" y="5162"/>
                    <a:pt x="3339" y="5345"/>
                  </a:cubicBezTo>
                  <a:cubicBezTo>
                    <a:pt x="3681" y="5455"/>
                    <a:pt x="4036" y="5504"/>
                    <a:pt x="4403" y="5504"/>
                  </a:cubicBezTo>
                  <a:cubicBezTo>
                    <a:pt x="4697" y="5504"/>
                    <a:pt x="4990" y="5467"/>
                    <a:pt x="5271" y="5394"/>
                  </a:cubicBezTo>
                  <a:cubicBezTo>
                    <a:pt x="5577" y="5320"/>
                    <a:pt x="5858" y="5211"/>
                    <a:pt x="6115" y="5064"/>
                  </a:cubicBezTo>
                  <a:lnTo>
                    <a:pt x="6262" y="5162"/>
                  </a:lnTo>
                  <a:cubicBezTo>
                    <a:pt x="5651" y="5553"/>
                    <a:pt x="4953" y="5773"/>
                    <a:pt x="4232" y="5834"/>
                  </a:cubicBezTo>
                  <a:lnTo>
                    <a:pt x="4183" y="5834"/>
                  </a:lnTo>
                  <a:cubicBezTo>
                    <a:pt x="4133" y="5837"/>
                    <a:pt x="4083" y="5838"/>
                    <a:pt x="4033" y="5838"/>
                  </a:cubicBezTo>
                  <a:cubicBezTo>
                    <a:pt x="3631" y="5838"/>
                    <a:pt x="3233" y="5750"/>
                    <a:pt x="2874" y="5565"/>
                  </a:cubicBezTo>
                  <a:cubicBezTo>
                    <a:pt x="2858" y="5559"/>
                    <a:pt x="2842" y="5556"/>
                    <a:pt x="2826" y="5556"/>
                  </a:cubicBezTo>
                  <a:cubicBezTo>
                    <a:pt x="2778" y="5556"/>
                    <a:pt x="2731" y="5581"/>
                    <a:pt x="2703" y="5627"/>
                  </a:cubicBezTo>
                  <a:cubicBezTo>
                    <a:pt x="2678" y="5687"/>
                    <a:pt x="2703" y="5761"/>
                    <a:pt x="2765" y="5785"/>
                  </a:cubicBezTo>
                  <a:cubicBezTo>
                    <a:pt x="3156" y="5981"/>
                    <a:pt x="3583" y="6079"/>
                    <a:pt x="4012" y="6079"/>
                  </a:cubicBezTo>
                  <a:lnTo>
                    <a:pt x="3755" y="6494"/>
                  </a:lnTo>
                  <a:lnTo>
                    <a:pt x="3461" y="6494"/>
                  </a:lnTo>
                  <a:cubicBezTo>
                    <a:pt x="3400" y="6494"/>
                    <a:pt x="3339" y="6543"/>
                    <a:pt x="3339" y="6617"/>
                  </a:cubicBezTo>
                  <a:cubicBezTo>
                    <a:pt x="3339" y="6690"/>
                    <a:pt x="3400" y="6739"/>
                    <a:pt x="3461" y="6739"/>
                  </a:cubicBezTo>
                  <a:lnTo>
                    <a:pt x="3816" y="6739"/>
                  </a:lnTo>
                  <a:cubicBezTo>
                    <a:pt x="3865" y="6739"/>
                    <a:pt x="3901" y="6714"/>
                    <a:pt x="3926" y="6678"/>
                  </a:cubicBezTo>
                  <a:lnTo>
                    <a:pt x="3999" y="6556"/>
                  </a:lnTo>
                  <a:lnTo>
                    <a:pt x="4085" y="6690"/>
                  </a:lnTo>
                  <a:cubicBezTo>
                    <a:pt x="4110" y="6714"/>
                    <a:pt x="4146" y="6739"/>
                    <a:pt x="4183" y="6739"/>
                  </a:cubicBezTo>
                  <a:lnTo>
                    <a:pt x="4256" y="6739"/>
                  </a:lnTo>
                  <a:lnTo>
                    <a:pt x="4170" y="6886"/>
                  </a:lnTo>
                  <a:lnTo>
                    <a:pt x="3877" y="6886"/>
                  </a:lnTo>
                  <a:cubicBezTo>
                    <a:pt x="3816" y="6886"/>
                    <a:pt x="3755" y="6935"/>
                    <a:pt x="3755" y="7008"/>
                  </a:cubicBezTo>
                  <a:cubicBezTo>
                    <a:pt x="3755" y="7070"/>
                    <a:pt x="3816" y="7130"/>
                    <a:pt x="3877" y="7130"/>
                  </a:cubicBezTo>
                  <a:lnTo>
                    <a:pt x="4232" y="7130"/>
                  </a:lnTo>
                  <a:cubicBezTo>
                    <a:pt x="4281" y="7130"/>
                    <a:pt x="4317" y="7106"/>
                    <a:pt x="4342" y="7070"/>
                  </a:cubicBezTo>
                  <a:lnTo>
                    <a:pt x="4415" y="6947"/>
                  </a:lnTo>
                  <a:lnTo>
                    <a:pt x="4501" y="7070"/>
                  </a:lnTo>
                  <a:cubicBezTo>
                    <a:pt x="4525" y="7106"/>
                    <a:pt x="4562" y="7130"/>
                    <a:pt x="4599" y="7130"/>
                  </a:cubicBezTo>
                  <a:lnTo>
                    <a:pt x="4868" y="7130"/>
                  </a:lnTo>
                  <a:cubicBezTo>
                    <a:pt x="4941" y="7130"/>
                    <a:pt x="4990" y="7070"/>
                    <a:pt x="4990" y="7008"/>
                  </a:cubicBezTo>
                  <a:cubicBezTo>
                    <a:pt x="4990" y="6935"/>
                    <a:pt x="4941" y="6886"/>
                    <a:pt x="4868" y="6886"/>
                  </a:cubicBezTo>
                  <a:lnTo>
                    <a:pt x="4672" y="6886"/>
                  </a:lnTo>
                  <a:lnTo>
                    <a:pt x="4550" y="6727"/>
                  </a:lnTo>
                  <a:lnTo>
                    <a:pt x="5039" y="5945"/>
                  </a:lnTo>
                  <a:cubicBezTo>
                    <a:pt x="5528" y="5822"/>
                    <a:pt x="5993" y="5627"/>
                    <a:pt x="6420" y="5345"/>
                  </a:cubicBezTo>
                  <a:cubicBezTo>
                    <a:pt x="6433" y="5345"/>
                    <a:pt x="6458" y="5320"/>
                    <a:pt x="6482" y="5309"/>
                  </a:cubicBezTo>
                  <a:cubicBezTo>
                    <a:pt x="6873" y="5541"/>
                    <a:pt x="7325" y="5676"/>
                    <a:pt x="7790" y="5676"/>
                  </a:cubicBezTo>
                  <a:lnTo>
                    <a:pt x="7852" y="5676"/>
                  </a:lnTo>
                  <a:lnTo>
                    <a:pt x="8194" y="5663"/>
                  </a:lnTo>
                  <a:cubicBezTo>
                    <a:pt x="8267" y="5663"/>
                    <a:pt x="8328" y="5614"/>
                    <a:pt x="8353" y="5541"/>
                  </a:cubicBezTo>
                  <a:cubicBezTo>
                    <a:pt x="8365" y="5480"/>
                    <a:pt x="8341" y="5407"/>
                    <a:pt x="8292" y="5358"/>
                  </a:cubicBezTo>
                  <a:lnTo>
                    <a:pt x="6971" y="4416"/>
                  </a:lnTo>
                  <a:cubicBezTo>
                    <a:pt x="7007" y="4379"/>
                    <a:pt x="7020" y="4318"/>
                    <a:pt x="7007" y="4269"/>
                  </a:cubicBezTo>
                  <a:cubicBezTo>
                    <a:pt x="6983" y="4208"/>
                    <a:pt x="6947" y="4171"/>
                    <a:pt x="6885" y="4146"/>
                  </a:cubicBezTo>
                  <a:lnTo>
                    <a:pt x="6641" y="4086"/>
                  </a:lnTo>
                  <a:cubicBezTo>
                    <a:pt x="6629" y="4086"/>
                    <a:pt x="6629" y="4086"/>
                    <a:pt x="6616" y="4073"/>
                  </a:cubicBezTo>
                  <a:lnTo>
                    <a:pt x="6078" y="3817"/>
                  </a:lnTo>
                  <a:cubicBezTo>
                    <a:pt x="6058" y="3805"/>
                    <a:pt x="6038" y="3799"/>
                    <a:pt x="6017" y="3799"/>
                  </a:cubicBezTo>
                  <a:cubicBezTo>
                    <a:pt x="5974" y="3799"/>
                    <a:pt x="5932" y="3824"/>
                    <a:pt x="5907" y="3866"/>
                  </a:cubicBezTo>
                  <a:cubicBezTo>
                    <a:pt x="5882" y="3926"/>
                    <a:pt x="5907" y="4000"/>
                    <a:pt x="5968" y="4037"/>
                  </a:cubicBezTo>
                  <a:lnTo>
                    <a:pt x="6506" y="4293"/>
                  </a:lnTo>
                  <a:cubicBezTo>
                    <a:pt x="6531" y="4306"/>
                    <a:pt x="6555" y="4318"/>
                    <a:pt x="6580" y="4318"/>
                  </a:cubicBezTo>
                  <a:lnTo>
                    <a:pt x="6689" y="4355"/>
                  </a:lnTo>
                  <a:cubicBezTo>
                    <a:pt x="6567" y="4464"/>
                    <a:pt x="6445" y="4575"/>
                    <a:pt x="6311" y="4673"/>
                  </a:cubicBezTo>
                  <a:cubicBezTo>
                    <a:pt x="5613" y="4624"/>
                    <a:pt x="4904" y="4477"/>
                    <a:pt x="4121" y="4233"/>
                  </a:cubicBezTo>
                  <a:cubicBezTo>
                    <a:pt x="4108" y="4227"/>
                    <a:pt x="4095" y="4225"/>
                    <a:pt x="4081" y="4225"/>
                  </a:cubicBezTo>
                  <a:cubicBezTo>
                    <a:pt x="4032" y="4225"/>
                    <a:pt x="3985" y="4258"/>
                    <a:pt x="3975" y="4306"/>
                  </a:cubicBezTo>
                  <a:cubicBezTo>
                    <a:pt x="3950" y="4379"/>
                    <a:pt x="3987" y="4440"/>
                    <a:pt x="4048" y="4464"/>
                  </a:cubicBezTo>
                  <a:cubicBezTo>
                    <a:pt x="4648" y="4648"/>
                    <a:pt x="5222" y="4782"/>
                    <a:pt x="5760" y="4856"/>
                  </a:cubicBezTo>
                  <a:cubicBezTo>
                    <a:pt x="5669" y="4859"/>
                    <a:pt x="5577" y="4861"/>
                    <a:pt x="5484" y="4861"/>
                  </a:cubicBezTo>
                  <a:cubicBezTo>
                    <a:pt x="4595" y="4861"/>
                    <a:pt x="3634" y="4700"/>
                    <a:pt x="2593" y="4379"/>
                  </a:cubicBezTo>
                  <a:cubicBezTo>
                    <a:pt x="2544" y="4257"/>
                    <a:pt x="2507" y="4122"/>
                    <a:pt x="2496" y="3975"/>
                  </a:cubicBezTo>
                  <a:cubicBezTo>
                    <a:pt x="2483" y="3939"/>
                    <a:pt x="2483" y="3902"/>
                    <a:pt x="2496" y="3866"/>
                  </a:cubicBezTo>
                  <a:cubicBezTo>
                    <a:pt x="2850" y="4024"/>
                    <a:pt x="3217" y="4171"/>
                    <a:pt x="3547" y="4293"/>
                  </a:cubicBezTo>
                  <a:cubicBezTo>
                    <a:pt x="3559" y="4293"/>
                    <a:pt x="3572" y="4306"/>
                    <a:pt x="3596" y="4306"/>
                  </a:cubicBezTo>
                  <a:cubicBezTo>
                    <a:pt x="3645" y="4306"/>
                    <a:pt x="3681" y="4269"/>
                    <a:pt x="3706" y="4220"/>
                  </a:cubicBezTo>
                  <a:cubicBezTo>
                    <a:pt x="3730" y="4159"/>
                    <a:pt x="3694" y="4086"/>
                    <a:pt x="3632" y="4061"/>
                  </a:cubicBezTo>
                  <a:cubicBezTo>
                    <a:pt x="3290" y="3939"/>
                    <a:pt x="2923" y="3792"/>
                    <a:pt x="2556" y="3633"/>
                  </a:cubicBezTo>
                  <a:cubicBezTo>
                    <a:pt x="2618" y="3511"/>
                    <a:pt x="2716" y="3401"/>
                    <a:pt x="2838" y="3339"/>
                  </a:cubicBezTo>
                  <a:cubicBezTo>
                    <a:pt x="3103" y="3197"/>
                    <a:pt x="3395" y="3123"/>
                    <a:pt x="3688" y="3123"/>
                  </a:cubicBezTo>
                  <a:cubicBezTo>
                    <a:pt x="3949" y="3123"/>
                    <a:pt x="4210" y="3182"/>
                    <a:pt x="4452" y="3303"/>
                  </a:cubicBezTo>
                  <a:lnTo>
                    <a:pt x="5504" y="3804"/>
                  </a:lnTo>
                  <a:cubicBezTo>
                    <a:pt x="5523" y="3816"/>
                    <a:pt x="5544" y="3822"/>
                    <a:pt x="5564" y="3822"/>
                  </a:cubicBezTo>
                  <a:cubicBezTo>
                    <a:pt x="5607" y="3822"/>
                    <a:pt x="5646" y="3797"/>
                    <a:pt x="5662" y="3755"/>
                  </a:cubicBezTo>
                  <a:cubicBezTo>
                    <a:pt x="5687" y="3695"/>
                    <a:pt x="5662" y="3621"/>
                    <a:pt x="5602" y="3584"/>
                  </a:cubicBezTo>
                  <a:lnTo>
                    <a:pt x="4562" y="3083"/>
                  </a:lnTo>
                  <a:cubicBezTo>
                    <a:pt x="4281" y="2948"/>
                    <a:pt x="3987" y="2875"/>
                    <a:pt x="3681" y="2875"/>
                  </a:cubicBezTo>
                  <a:lnTo>
                    <a:pt x="3083" y="2276"/>
                  </a:lnTo>
                  <a:cubicBezTo>
                    <a:pt x="2838" y="2031"/>
                    <a:pt x="2703" y="1714"/>
                    <a:pt x="2691" y="1371"/>
                  </a:cubicBezTo>
                  <a:lnTo>
                    <a:pt x="2691" y="1187"/>
                  </a:lnTo>
                  <a:lnTo>
                    <a:pt x="2850" y="820"/>
                  </a:lnTo>
                  <a:cubicBezTo>
                    <a:pt x="2862" y="784"/>
                    <a:pt x="2862" y="723"/>
                    <a:pt x="2838" y="686"/>
                  </a:cubicBezTo>
                  <a:cubicBezTo>
                    <a:pt x="2801" y="649"/>
                    <a:pt x="2765" y="625"/>
                    <a:pt x="2716" y="625"/>
                  </a:cubicBezTo>
                  <a:lnTo>
                    <a:pt x="2618" y="625"/>
                  </a:lnTo>
                  <a:cubicBezTo>
                    <a:pt x="2618" y="466"/>
                    <a:pt x="2569" y="319"/>
                    <a:pt x="2447" y="209"/>
                  </a:cubicBezTo>
                  <a:lnTo>
                    <a:pt x="2251" y="38"/>
                  </a:lnTo>
                  <a:cubicBezTo>
                    <a:pt x="2235" y="14"/>
                    <a:pt x="2204" y="1"/>
                    <a:pt x="2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650;p44">
              <a:extLst>
                <a:ext uri="{FF2B5EF4-FFF2-40B4-BE49-F238E27FC236}">
                  <a16:creationId xmlns:a16="http://schemas.microsoft.com/office/drawing/2014/main" id="{E1A9398D-3377-42CB-AA9A-51B2BD6B12DC}"/>
                </a:ext>
              </a:extLst>
            </p:cNvPr>
            <p:cNvSpPr/>
            <p:nvPr/>
          </p:nvSpPr>
          <p:spPr>
            <a:xfrm>
              <a:off x="2450366" y="4188357"/>
              <a:ext cx="18709" cy="26269"/>
            </a:xfrm>
            <a:custGeom>
              <a:avLst/>
              <a:gdLst/>
              <a:ahLst/>
              <a:cxnLst/>
              <a:rect l="l" t="t" r="r" b="b"/>
              <a:pathLst>
                <a:path w="245" h="344" extrusionOk="0">
                  <a:moveTo>
                    <a:pt x="122" y="1"/>
                  </a:moveTo>
                  <a:cubicBezTo>
                    <a:pt x="61" y="1"/>
                    <a:pt x="0" y="62"/>
                    <a:pt x="0" y="123"/>
                  </a:cubicBezTo>
                  <a:lnTo>
                    <a:pt x="0" y="221"/>
                  </a:lnTo>
                  <a:cubicBezTo>
                    <a:pt x="0" y="294"/>
                    <a:pt x="61" y="343"/>
                    <a:pt x="122" y="343"/>
                  </a:cubicBezTo>
                  <a:cubicBezTo>
                    <a:pt x="196" y="343"/>
                    <a:pt x="245" y="294"/>
                    <a:pt x="245" y="221"/>
                  </a:cubicBezTo>
                  <a:lnTo>
                    <a:pt x="245" y="123"/>
                  </a:lnTo>
                  <a:cubicBezTo>
                    <a:pt x="245" y="62"/>
                    <a:pt x="196" y="1"/>
                    <a:pt x="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53598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4"/>
          <p:cNvSpPr txBox="1">
            <a:spLocks noGrp="1"/>
          </p:cNvSpPr>
          <p:nvPr>
            <p:ph type="title"/>
          </p:nvPr>
        </p:nvSpPr>
        <p:spPr>
          <a:xfrm>
            <a:off x="71999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+mn-lt"/>
              </a:rPr>
              <a:t>Команда</a:t>
            </a:r>
            <a:endParaRPr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4A6231-51E1-429D-B486-00571791D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551" y="4033178"/>
            <a:ext cx="1046677" cy="1031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D1ED1D-F6B0-4E20-851F-9F64A58A80CE}"/>
              </a:ext>
            </a:extLst>
          </p:cNvPr>
          <p:cNvSpPr txBox="1"/>
          <p:nvPr/>
        </p:nvSpPr>
        <p:spPr>
          <a:xfrm>
            <a:off x="7821981" y="3294514"/>
            <a:ext cx="1295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Опрос для владельцев птиц</a:t>
            </a:r>
          </a:p>
        </p:txBody>
      </p:sp>
      <p:pic>
        <p:nvPicPr>
          <p:cNvPr id="1026" name="Picture 2" descr="Антонина Леонова">
            <a:extLst>
              <a:ext uri="{FF2B5EF4-FFF2-40B4-BE49-F238E27FC236}">
                <a16:creationId xmlns:a16="http://schemas.microsoft.com/office/drawing/2014/main" id="{B38C2E02-68DB-4E96-B1D9-D55AEAAA3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14" y="728250"/>
            <a:ext cx="1124817" cy="112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емен Бабцов">
            <a:extLst>
              <a:ext uri="{FF2B5EF4-FFF2-40B4-BE49-F238E27FC236}">
                <a16:creationId xmlns:a16="http://schemas.microsoft.com/office/drawing/2014/main" id="{C3C4707C-2493-431E-9BD1-0ACAEA906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6" y="719900"/>
            <a:ext cx="1124818" cy="112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Кира Колесова">
            <a:extLst>
              <a:ext uri="{FF2B5EF4-FFF2-40B4-BE49-F238E27FC236}">
                <a16:creationId xmlns:a16="http://schemas.microsoft.com/office/drawing/2014/main" id="{F83AE0C0-3542-412C-8AE9-B0A08596D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015" y="710264"/>
            <a:ext cx="1160789" cy="116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ксана Шпаковская">
            <a:extLst>
              <a:ext uri="{FF2B5EF4-FFF2-40B4-BE49-F238E27FC236}">
                <a16:creationId xmlns:a16="http://schemas.microsoft.com/office/drawing/2014/main" id="{213AB4A2-5BD6-4B70-BECE-6D92B311E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14" y="2571353"/>
            <a:ext cx="1128107" cy="112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икита Тысячный">
            <a:extLst>
              <a:ext uri="{FF2B5EF4-FFF2-40B4-BE49-F238E27FC236}">
                <a16:creationId xmlns:a16="http://schemas.microsoft.com/office/drawing/2014/main" id="{A602FAD0-35A9-4FE8-93FD-DD2B5E8D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97" y="2566681"/>
            <a:ext cx="1128108" cy="112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Сергей Убейко">
            <a:extLst>
              <a:ext uri="{FF2B5EF4-FFF2-40B4-BE49-F238E27FC236}">
                <a16:creationId xmlns:a16="http://schemas.microsoft.com/office/drawing/2014/main" id="{CE20491D-924A-45A2-88C4-8A49EF0E2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55" y="2571352"/>
            <a:ext cx="1128108" cy="112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4" descr="Альбина Семенова">
            <a:extLst>
              <a:ext uri="{FF2B5EF4-FFF2-40B4-BE49-F238E27FC236}">
                <a16:creationId xmlns:a16="http://schemas.microsoft.com/office/drawing/2014/main" id="{8BE91F10-60B1-4E41-85DF-11D5794DC5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65369" y="2498480"/>
            <a:ext cx="273887" cy="27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1A13C4-958F-4089-9B68-6B4689A93535}"/>
              </a:ext>
            </a:extLst>
          </p:cNvPr>
          <p:cNvSpPr txBox="1"/>
          <p:nvPr/>
        </p:nvSpPr>
        <p:spPr>
          <a:xfrm>
            <a:off x="637750" y="3694788"/>
            <a:ext cx="18633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Оксана Шпаковская</a:t>
            </a:r>
          </a:p>
          <a:p>
            <a:pPr algn="ctr"/>
            <a:r>
              <a:rPr lang="ru-RU" sz="1000" dirty="0"/>
              <a:t>Наставник,</a:t>
            </a:r>
          </a:p>
          <a:p>
            <a:pPr algn="ctr"/>
            <a:r>
              <a:rPr lang="ru-RU" sz="1000" dirty="0"/>
              <a:t>Аспирант ИРТСУ ЮФУ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EBF9F8-1477-4CF9-A37A-47C4E5C09EF6}"/>
              </a:ext>
            </a:extLst>
          </p:cNvPr>
          <p:cNvSpPr txBox="1"/>
          <p:nvPr/>
        </p:nvSpPr>
        <p:spPr>
          <a:xfrm>
            <a:off x="850265" y="1849315"/>
            <a:ext cx="14383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Антонина Леонова</a:t>
            </a:r>
          </a:p>
          <a:p>
            <a:pPr algn="ctr"/>
            <a:r>
              <a:rPr lang="ru-RU" sz="1000" dirty="0"/>
              <a:t>Наставник, к.т.н., Доцент ИРТСУ ЮФУ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F2EC39-6F9E-4B50-8110-F9B70E2357CB}"/>
              </a:ext>
            </a:extLst>
          </p:cNvPr>
          <p:cNvSpPr txBox="1"/>
          <p:nvPr/>
        </p:nvSpPr>
        <p:spPr>
          <a:xfrm>
            <a:off x="2258431" y="1854108"/>
            <a:ext cx="2245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Кира Колесова</a:t>
            </a:r>
          </a:p>
          <a:p>
            <a:pPr algn="ctr"/>
            <a:r>
              <a:rPr lang="ru-RU" sz="1000" dirty="0"/>
              <a:t>Инженер-конструктор</a:t>
            </a:r>
          </a:p>
          <a:p>
            <a:pPr algn="ctr"/>
            <a:r>
              <a:rPr lang="ru-RU" sz="1000" dirty="0"/>
              <a:t>Магистрант ИРТСУ ЮФУ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9B894F-C51C-4220-8B7D-C5A0D409C081}"/>
              </a:ext>
            </a:extLst>
          </p:cNvPr>
          <p:cNvSpPr txBox="1"/>
          <p:nvPr/>
        </p:nvSpPr>
        <p:spPr>
          <a:xfrm>
            <a:off x="4232695" y="1844480"/>
            <a:ext cx="18510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Семён </a:t>
            </a:r>
            <a:r>
              <a:rPr lang="ru-RU" sz="1000" dirty="0" err="1"/>
              <a:t>Бабцов</a:t>
            </a:r>
            <a:endParaRPr lang="en-US" sz="1000" dirty="0"/>
          </a:p>
          <a:p>
            <a:pPr algn="ctr"/>
            <a:r>
              <a:rPr lang="ru-RU" sz="1000" dirty="0"/>
              <a:t>Инженер-проектировщик</a:t>
            </a:r>
          </a:p>
          <a:p>
            <a:pPr algn="ctr"/>
            <a:r>
              <a:rPr lang="ru-RU" sz="1000" dirty="0"/>
              <a:t>Магистрант ИРТСУ ЮФУ</a:t>
            </a:r>
          </a:p>
          <a:p>
            <a:pPr algn="ctr"/>
            <a:endParaRPr lang="ru-RU" sz="1000" dirty="0"/>
          </a:p>
          <a:p>
            <a:pPr algn="ctr"/>
            <a:endParaRPr lang="ru-RU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43909A1-40E4-455E-A150-82C201B6A155}"/>
              </a:ext>
            </a:extLst>
          </p:cNvPr>
          <p:cNvSpPr txBox="1"/>
          <p:nvPr/>
        </p:nvSpPr>
        <p:spPr>
          <a:xfrm>
            <a:off x="2455983" y="3704146"/>
            <a:ext cx="16921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Сергей </a:t>
            </a:r>
            <a:r>
              <a:rPr lang="ru-RU" sz="1000" dirty="0" err="1"/>
              <a:t>Убейко</a:t>
            </a:r>
            <a:endParaRPr lang="ru-RU" sz="1000" dirty="0"/>
          </a:p>
          <a:p>
            <a:pPr algn="ctr"/>
            <a:r>
              <a:rPr lang="ru-RU" sz="1000" dirty="0"/>
              <a:t>Инженер-электроник</a:t>
            </a:r>
          </a:p>
          <a:p>
            <a:pPr algn="ctr"/>
            <a:r>
              <a:rPr lang="ru-RU" sz="1000" dirty="0"/>
              <a:t>Магистрант ИРТСУ ЮФУ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3ADF776-CA83-4BAC-86CD-2B509158786C}"/>
              </a:ext>
            </a:extLst>
          </p:cNvPr>
          <p:cNvSpPr txBox="1"/>
          <p:nvPr/>
        </p:nvSpPr>
        <p:spPr>
          <a:xfrm>
            <a:off x="4366690" y="3710663"/>
            <a:ext cx="16174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Никита Тысячный</a:t>
            </a:r>
          </a:p>
          <a:p>
            <a:pPr algn="ctr"/>
            <a:r>
              <a:rPr lang="ru-RU" sz="1000" dirty="0"/>
              <a:t>Инженер-программист</a:t>
            </a:r>
          </a:p>
          <a:p>
            <a:pPr algn="ctr"/>
            <a:r>
              <a:rPr lang="ru-RU" sz="1000" dirty="0"/>
              <a:t>Бакалавр ИРТСУ ЮФУ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A28986D-CF6D-4D0F-B391-ED815A38F681}"/>
              </a:ext>
            </a:extLst>
          </p:cNvPr>
          <p:cNvSpPr txBox="1"/>
          <p:nvPr/>
        </p:nvSpPr>
        <p:spPr>
          <a:xfrm>
            <a:off x="6179980" y="1841121"/>
            <a:ext cx="158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Никита Семёнов</a:t>
            </a:r>
          </a:p>
          <a:p>
            <a:pPr algn="ctr"/>
            <a:r>
              <a:rPr lang="ru-RU" sz="1000" dirty="0"/>
              <a:t>Менеджер по продукту</a:t>
            </a:r>
          </a:p>
          <a:p>
            <a:pPr algn="ctr"/>
            <a:r>
              <a:rPr lang="ru-RU" sz="1000" dirty="0"/>
              <a:t>Бакалавр САУ ЮФУ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C56E9B5-BA4E-4259-8727-3DE876EA4EC6}"/>
              </a:ext>
            </a:extLst>
          </p:cNvPr>
          <p:cNvSpPr txBox="1"/>
          <p:nvPr/>
        </p:nvSpPr>
        <p:spPr>
          <a:xfrm>
            <a:off x="6129190" y="3749151"/>
            <a:ext cx="1663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Альбина Семёнова</a:t>
            </a:r>
          </a:p>
          <a:p>
            <a:pPr algn="ctr"/>
            <a:r>
              <a:rPr lang="ru-RU" sz="1000" dirty="0"/>
              <a:t>Маркетинговые исследования</a:t>
            </a:r>
          </a:p>
          <a:p>
            <a:pPr algn="ctr"/>
            <a:r>
              <a:rPr lang="ru-RU" sz="1000" dirty="0"/>
              <a:t>Бакалавр САУ ЮФУ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38FBF1-82EA-E4BA-97EF-B1A4FB28FAE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635" t="-853" r="635" b="16232"/>
          <a:stretch/>
        </p:blipFill>
        <p:spPr>
          <a:xfrm>
            <a:off x="6409521" y="2566680"/>
            <a:ext cx="1124818" cy="11281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928A27-3B14-B606-91DB-E425F17FB73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34735"/>
          <a:stretch/>
        </p:blipFill>
        <p:spPr>
          <a:xfrm>
            <a:off x="6399994" y="721920"/>
            <a:ext cx="1144410" cy="112077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4"/>
          <p:cNvSpPr txBox="1">
            <a:spLocks noGrp="1"/>
          </p:cNvSpPr>
          <p:nvPr>
            <p:ph type="title"/>
          </p:nvPr>
        </p:nvSpPr>
        <p:spPr>
          <a:xfrm>
            <a:off x="1407629" y="1999050"/>
            <a:ext cx="632874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accent1"/>
                </a:solidFill>
                <a:latin typeface="+mn-lt"/>
              </a:rPr>
              <a:t>Благодарим за внимание!</a:t>
            </a:r>
            <a:endParaRPr sz="40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4A6231-51E1-429D-B486-00571791D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551" y="4033178"/>
            <a:ext cx="1046677" cy="1031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D1ED1D-F6B0-4E20-851F-9F64A58A80CE}"/>
              </a:ext>
            </a:extLst>
          </p:cNvPr>
          <p:cNvSpPr txBox="1"/>
          <p:nvPr/>
        </p:nvSpPr>
        <p:spPr>
          <a:xfrm>
            <a:off x="7821981" y="3294514"/>
            <a:ext cx="1295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Опрос для владельцев птиц</a:t>
            </a:r>
          </a:p>
        </p:txBody>
      </p:sp>
    </p:spTree>
    <p:extLst>
      <p:ext uri="{BB962C8B-B14F-4D97-AF65-F5344CB8AC3E}">
        <p14:creationId xmlns:p14="http://schemas.microsoft.com/office/powerpoint/2010/main" val="2360994321"/>
      </p:ext>
    </p:extLst>
  </p:cSld>
  <p:clrMapOvr>
    <a:masterClrMapping/>
  </p:clrMapOvr>
</p:sld>
</file>

<file path=ppt/theme/theme1.xml><?xml version="1.0" encoding="utf-8"?>
<a:theme xmlns:a="http://schemas.openxmlformats.org/drawingml/2006/main" name="Combating Exotic Bird Trade by Slidesgo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98d7fe4-fac6-4c6a-9edb-9bf17ec6ea7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D8916C08F2F024FABF03E072F7BF035" ma:contentTypeVersion="6" ma:contentTypeDescription="Создание документа." ma:contentTypeScope="" ma:versionID="d992843c379fa57afa106b7828d0be7f">
  <xsd:schema xmlns:xsd="http://www.w3.org/2001/XMLSchema" xmlns:xs="http://www.w3.org/2001/XMLSchema" xmlns:p="http://schemas.microsoft.com/office/2006/metadata/properties" xmlns:ns3="d98d7fe4-fac6-4c6a-9edb-9bf17ec6ea79" targetNamespace="http://schemas.microsoft.com/office/2006/metadata/properties" ma:root="true" ma:fieldsID="0b8553d519f9af3184f93a733698bed0" ns3:_="">
    <xsd:import namespace="d98d7fe4-fac6-4c6a-9edb-9bf17ec6ea79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8d7fe4-fac6-4c6a-9edb-9bf17ec6ea79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DA9AEB-7362-459A-B218-EC3F822912D4}">
  <ds:schemaRefs>
    <ds:schemaRef ds:uri="http://www.w3.org/XML/1998/namespace"/>
    <ds:schemaRef ds:uri="http://schemas.openxmlformats.org/package/2006/metadata/core-properties"/>
    <ds:schemaRef ds:uri="http://purl.org/dc/dcmitype/"/>
    <ds:schemaRef ds:uri="d98d7fe4-fac6-4c6a-9edb-9bf17ec6ea79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138240B-4E08-4923-AE39-00AE7E6606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119753-2075-4D6A-B486-12DB3543C7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8d7fe4-fac6-4c6a-9edb-9bf17ec6ea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</TotalTime>
  <Words>1786</Words>
  <Application>Microsoft Office PowerPoint</Application>
  <PresentationFormat>Экран (16:9)</PresentationFormat>
  <Paragraphs>465</Paragraphs>
  <Slides>22</Slides>
  <Notes>15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6" baseType="lpstr">
      <vt:lpstr>Times New Roman</vt:lpstr>
      <vt:lpstr>Bellota Text</vt:lpstr>
      <vt:lpstr>Arial</vt:lpstr>
      <vt:lpstr>Bebas Neue</vt:lpstr>
      <vt:lpstr>Nunito Light</vt:lpstr>
      <vt:lpstr>Bellota Text Light</vt:lpstr>
      <vt:lpstr>Roboto</vt:lpstr>
      <vt:lpstr>Symbol</vt:lpstr>
      <vt:lpstr>Aldhabi</vt:lpstr>
      <vt:lpstr>Anaheim</vt:lpstr>
      <vt:lpstr>Cordia New</vt:lpstr>
      <vt:lpstr>Calibri</vt:lpstr>
      <vt:lpstr>Shadows Into Light</vt:lpstr>
      <vt:lpstr>Combating Exotic Bird Trade by Slidesgo</vt:lpstr>
      <vt:lpstr>Умная клетка для птиц</vt:lpstr>
      <vt:lpstr>Актуальность проекта</vt:lpstr>
      <vt:lpstr>Проблема</vt:lpstr>
      <vt:lpstr>Наше решение</vt:lpstr>
      <vt:lpstr>Целевая аудитория</vt:lpstr>
      <vt:lpstr>Ценностное предложение</vt:lpstr>
      <vt:lpstr>Как уже решается проблема</vt:lpstr>
      <vt:lpstr>Объем потенциального рынка B2C</vt:lpstr>
      <vt:lpstr>Unit-экономика</vt:lpstr>
      <vt:lpstr>Техническая архитектура. Дизайн</vt:lpstr>
      <vt:lpstr>Структура и алгоритм работы</vt:lpstr>
      <vt:lpstr>Разработка прототипа. Уровень готовности TRL-3</vt:lpstr>
      <vt:lpstr>Мобильное приложение</vt:lpstr>
      <vt:lpstr>Экономика проекта. Бизнес модель</vt:lpstr>
      <vt:lpstr>Презентация PowerPoint</vt:lpstr>
      <vt:lpstr>Расчет стоимости привлечения клиентов через социальную сеть ВКонтакте</vt:lpstr>
      <vt:lpstr>Расчет стоимости привлечения клиентов через таргетинговую рекламу в сети Яндекс</vt:lpstr>
      <vt:lpstr>Презентация PowerPoint</vt:lpstr>
      <vt:lpstr>Презентация PowerPoint</vt:lpstr>
      <vt:lpstr>Презентация PowerPoint</vt:lpstr>
      <vt:lpstr>Команда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Умная клетка для птиц</dc:title>
  <dc:creator>koshka</dc:creator>
  <cp:lastModifiedBy>Человек-паук</cp:lastModifiedBy>
  <cp:revision>114</cp:revision>
  <dcterms:modified xsi:type="dcterms:W3CDTF">2025-05-31T06:42:42Z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0x0101005D8916C08F2F024FABF03E072F7BF035</vt:lpwstr>
  </property>
</Properties>
</file>