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918" r:id="rId2"/>
    <p:sldId id="1044" r:id="rId3"/>
    <p:sldId id="1019" r:id="rId4"/>
    <p:sldId id="272" r:id="rId5"/>
    <p:sldId id="275" r:id="rId6"/>
    <p:sldId id="1035" r:id="rId7"/>
    <p:sldId id="1018" r:id="rId8"/>
    <p:sldId id="1036" r:id="rId9"/>
    <p:sldId id="1037" r:id="rId10"/>
    <p:sldId id="1041" r:id="rId11"/>
    <p:sldId id="1042" r:id="rId12"/>
    <p:sldId id="1043" r:id="rId13"/>
    <p:sldId id="922" r:id="rId14"/>
    <p:sldId id="1046" r:id="rId15"/>
    <p:sldId id="104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4141"/>
    <a:srgbClr val="FF556E"/>
    <a:srgbClr val="F17484"/>
    <a:srgbClr val="C8D64B"/>
    <a:srgbClr val="D74235"/>
    <a:srgbClr val="D54236"/>
    <a:srgbClr val="C6B9FF"/>
    <a:srgbClr val="BBC0FD"/>
    <a:srgbClr val="BDD0FB"/>
    <a:srgbClr val="088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626A68F-CD5A-484C-9AF9-FE94228E2C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D663A1D-9615-49EC-A309-3379A116F2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DBA92-EE88-4666-9907-0B779C577C34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89CD8C-F37F-4BDD-913E-44804D1B10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5A8B81-D44C-45B7-A545-AFD1096FA2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95766-1344-4D57-9A34-D7A309A7A3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5870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D7415-ED99-4013-B2DE-22D4E0E7845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AC620-C4A6-4FFF-8652-0DE2838A1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6840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17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809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0072276-77A4-4D06-B0E2-E6DFA3BEBE88}" type="slidenum">
              <a:rPr lang="ru-RU" altLang="ru-RU"/>
              <a:pPr/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1205-6539-41D5-9495-197E087B8DE3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754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6F65-F8AB-4C5A-BDEC-73639EA459B3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62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90D2-F831-4306-8A10-63179F7B4174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427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8319C-E2E2-48BA-A7EF-53732DF4AABB}" type="datetime1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91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CF39-7C29-41A1-A096-95F49A6FE6AF}" type="datetime1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488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C4A28-C139-4879-9629-1AEBD68F5326}" type="datetime1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76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FD28-89F4-4461-9791-1A4270E48249}" type="datetime1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51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F46B4-31EA-462C-AE76-FD5B67314730}" type="datetime1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266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65B33-61CA-40C3-94EA-4FD287D60E81}" type="datetime1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56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B075-4731-4E1F-9824-E528747A8E32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06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1FD4-DD4C-45AD-B1DF-964C0418E427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41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97F12-C19C-48B2-87C5-4F00192F7226}" type="datetime1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B28A5-3219-487B-9198-6F7D5520B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4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6" y="3568"/>
            <a:ext cx="3290634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0" y="3746606"/>
            <a:ext cx="12192000" cy="132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996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3996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3996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0" y="4835346"/>
            <a:ext cx="121920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EF45D0C-3364-4AD7-AE91-23E32A0C8757}"/>
              </a:ext>
            </a:extLst>
          </p:cNvPr>
          <p:cNvGrpSpPr/>
          <p:nvPr/>
        </p:nvGrpSpPr>
        <p:grpSpPr>
          <a:xfrm>
            <a:off x="2785245" y="1264558"/>
            <a:ext cx="6621510" cy="1785303"/>
            <a:chOff x="2891498" y="1264558"/>
            <a:chExt cx="6621510" cy="1785303"/>
          </a:xfrm>
        </p:grpSpPr>
        <p:pic>
          <p:nvPicPr>
            <p:cNvPr id="8" name="Picture 2" descr="C:\Users\gabidullin\Downloads\logo_KIU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498" y="1264558"/>
              <a:ext cx="2878315" cy="1785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57FE866D-8A59-4DAA-ADF7-9AD65ADFE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664" y="1423139"/>
              <a:ext cx="3113344" cy="1626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2914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1366" y="3568"/>
            <a:ext cx="3290634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652953" y="3524169"/>
            <a:ext cx="12192000" cy="1937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3996" dirty="0">
                <a:solidFill>
                  <a:srgbClr val="173277"/>
                </a:solidFill>
                <a:latin typeface="Geometria" pitchFamily="34" charset="-52"/>
              </a:rPr>
              <a:t>Онлайн-сервис </a:t>
            </a:r>
          </a:p>
          <a:p>
            <a:pPr eaLnBrk="1" hangingPunct="1"/>
            <a:r>
              <a:rPr lang="ru-RU" altLang="ru-RU" sz="3996" b="1" dirty="0">
                <a:solidFill>
                  <a:srgbClr val="173277"/>
                </a:solidFill>
                <a:latin typeface="Geometria" pitchFamily="34" charset="-52"/>
              </a:rPr>
              <a:t>генерации</a:t>
            </a:r>
            <a:r>
              <a:rPr lang="ru-RU" altLang="ru-RU" sz="3996" dirty="0">
                <a:solidFill>
                  <a:srgbClr val="173277"/>
                </a:solidFill>
                <a:latin typeface="Geometria" pitchFamily="34" charset="-52"/>
              </a:rPr>
              <a:t> и </a:t>
            </a:r>
            <a:r>
              <a:rPr lang="ru-RU" altLang="ru-RU" sz="3996" b="1" dirty="0">
                <a:solidFill>
                  <a:srgbClr val="173277"/>
                </a:solidFill>
                <a:latin typeface="Geometria" pitchFamily="34" charset="-52"/>
              </a:rPr>
              <a:t>конвертирования</a:t>
            </a:r>
            <a:r>
              <a:rPr lang="ru-RU" altLang="ru-RU" sz="3996" dirty="0">
                <a:solidFill>
                  <a:srgbClr val="173277"/>
                </a:solidFill>
                <a:latin typeface="Geometria" pitchFamily="34" charset="-52"/>
              </a:rPr>
              <a:t> картинок </a:t>
            </a:r>
          </a:p>
          <a:p>
            <a:pPr eaLnBrk="1" hangingPunct="1"/>
            <a:r>
              <a:rPr lang="ru-RU" altLang="ru-RU" sz="3996" dirty="0">
                <a:solidFill>
                  <a:srgbClr val="173277"/>
                </a:solidFill>
                <a:latin typeface="Geometria" pitchFamily="34" charset="-52"/>
              </a:rPr>
              <a:t>в дизайн машинной вышивки </a:t>
            </a:r>
            <a:r>
              <a:rPr lang="ru-RU" altLang="ru-RU" sz="3996" b="1" dirty="0">
                <a:solidFill>
                  <a:srgbClr val="173277"/>
                </a:solidFill>
                <a:latin typeface="Geometria" pitchFamily="34" charset="-52"/>
              </a:rPr>
              <a:t>с помощью ИИ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0" y="5836281"/>
            <a:ext cx="121920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173277"/>
                </a:solidFill>
                <a:latin typeface="Geometria" pitchFamily="34" charset="-52"/>
              </a:rPr>
              <a:t>Даниил Шамраев</a:t>
            </a:r>
            <a:endParaRPr lang="ru-RU" altLang="ru-RU" sz="32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EF45D0C-3364-4AD7-AE91-23E32A0C8757}"/>
              </a:ext>
            </a:extLst>
          </p:cNvPr>
          <p:cNvGrpSpPr/>
          <p:nvPr/>
        </p:nvGrpSpPr>
        <p:grpSpPr>
          <a:xfrm>
            <a:off x="2785245" y="1264558"/>
            <a:ext cx="6621510" cy="1785303"/>
            <a:chOff x="2891498" y="1264558"/>
            <a:chExt cx="6621510" cy="1785303"/>
          </a:xfrm>
        </p:grpSpPr>
        <p:pic>
          <p:nvPicPr>
            <p:cNvPr id="8" name="Picture 2" descr="C:\Users\gabidullin\Downloads\logo_KIU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498" y="1264558"/>
              <a:ext cx="2878315" cy="1785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57FE866D-8A59-4DAA-ADF7-9AD65ADFE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664" y="1423139"/>
              <a:ext cx="3113344" cy="1626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747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29220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Проблема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E5382DA-30FA-46AD-85BE-C5966B5C2432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CC2334-36B4-4875-8FD4-CD4DF8A990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48" y="1486944"/>
            <a:ext cx="4210050" cy="388411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469B2CA-1659-4F35-8F54-1B4F68952173}"/>
              </a:ext>
            </a:extLst>
          </p:cNvPr>
          <p:cNvSpPr/>
          <p:nvPr/>
        </p:nvSpPr>
        <p:spPr>
          <a:xfrm>
            <a:off x="1566226" y="5598742"/>
            <a:ext cx="417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noProof="0" dirty="0">
                <a:solidFill>
                  <a:srgbClr val="414141"/>
                </a:solidFill>
                <a:latin typeface="Arial Black" panose="020B0A04020102020204" pitchFamily="34" charset="0"/>
                <a:cs typeface="Gotham Pro Regular" panose="02000503040000020004" pitchFamily="2" charset="0"/>
              </a:rPr>
              <a:t>Ограниченная креативность</a:t>
            </a:r>
            <a:endParaRPr kumimoji="0" lang="ru-RU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Arial Black" panose="020B0A04020102020204" pitchFamily="34" charset="0"/>
              <a:cs typeface="Gotham Pro Regular" panose="02000503040000020004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92E990-DE00-47DD-8839-F48069C48BAF}"/>
              </a:ext>
            </a:extLst>
          </p:cNvPr>
          <p:cNvSpPr txBox="1"/>
          <p:nvPr/>
        </p:nvSpPr>
        <p:spPr>
          <a:xfrm>
            <a:off x="901148" y="5495802"/>
            <a:ext cx="755375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617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u="none" strike="noStrike" kern="1200" cap="none" spc="0" normalizeH="0" baseline="0" noProof="0" dirty="0">
                <a:ln>
                  <a:noFill/>
                </a:ln>
                <a:solidFill>
                  <a:srgbClr val="FF556E"/>
                </a:solidFill>
                <a:effectLst/>
                <a:uLnTx/>
                <a:uFillTx/>
                <a:latin typeface="Arial Black" panose="020B0A04020102020204" pitchFamily="34" charset="0"/>
                <a:cs typeface="Gotham Pro Regular" panose="02000503040000020004" pitchFamily="2" charset="0"/>
              </a:rPr>
              <a:t>01</a:t>
            </a:r>
            <a:endParaRPr kumimoji="0" lang="ru-RU" sz="3200" u="none" strike="noStrike" kern="1200" cap="none" spc="0" normalizeH="0" baseline="0" noProof="0" dirty="0">
              <a:ln>
                <a:noFill/>
              </a:ln>
              <a:solidFill>
                <a:srgbClr val="FF556E"/>
              </a:solidFill>
              <a:effectLst/>
              <a:uLnTx/>
              <a:uFillTx/>
              <a:latin typeface="Arial Black" panose="020B0A04020102020204" pitchFamily="34" charset="0"/>
              <a:cs typeface="Gotham Pro Regular" panose="02000503040000020004" pitchFamily="2" charset="0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77867D84-547A-493C-98E8-14B8AB0B49BA}"/>
              </a:ext>
            </a:extLst>
          </p:cNvPr>
          <p:cNvCxnSpPr>
            <a:cxnSpLocks/>
          </p:cNvCxnSpPr>
          <p:nvPr/>
        </p:nvCxnSpPr>
        <p:spPr>
          <a:xfrm>
            <a:off x="914400" y="6258732"/>
            <a:ext cx="4577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9BBFC85-7230-4E0E-AC26-C0D45235A252}"/>
              </a:ext>
            </a:extLst>
          </p:cNvPr>
          <p:cNvSpPr/>
          <p:nvPr/>
        </p:nvSpPr>
        <p:spPr>
          <a:xfrm>
            <a:off x="7193744" y="5603524"/>
            <a:ext cx="417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Недостатки специальных ПО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75B776-A87E-430E-B253-CD2B3AEAE7FD}"/>
              </a:ext>
            </a:extLst>
          </p:cNvPr>
          <p:cNvSpPr txBox="1"/>
          <p:nvPr/>
        </p:nvSpPr>
        <p:spPr>
          <a:xfrm>
            <a:off x="6528666" y="5495802"/>
            <a:ext cx="755375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617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u="none" strike="noStrike" kern="1200" cap="none" spc="0" normalizeH="0" baseline="0" noProof="0" dirty="0">
                <a:ln>
                  <a:noFill/>
                </a:ln>
                <a:solidFill>
                  <a:srgbClr val="FF556E"/>
                </a:solidFill>
                <a:effectLst/>
                <a:uLnTx/>
                <a:uFillTx/>
                <a:latin typeface="Arial Black" panose="020B0A04020102020204" pitchFamily="34" charset="0"/>
                <a:cs typeface="Gotham Pro Regular" panose="02000503040000020004" pitchFamily="2" charset="0"/>
              </a:rPr>
              <a:t>0</a:t>
            </a:r>
            <a:r>
              <a:rPr kumimoji="0" lang="ru-RU" sz="3200" u="none" strike="noStrike" kern="1200" cap="none" spc="0" normalizeH="0" baseline="0" noProof="0" dirty="0">
                <a:ln>
                  <a:noFill/>
                </a:ln>
                <a:solidFill>
                  <a:srgbClr val="FF556E"/>
                </a:solidFill>
                <a:effectLst/>
                <a:uLnTx/>
                <a:uFillTx/>
                <a:latin typeface="Arial Black" panose="020B0A04020102020204" pitchFamily="34" charset="0"/>
                <a:cs typeface="Gotham Pro Regular" panose="02000503040000020004" pitchFamily="2" charset="0"/>
              </a:rPr>
              <a:t>2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F25548AD-5DD4-4E66-911D-A2E2069269E2}"/>
              </a:ext>
            </a:extLst>
          </p:cNvPr>
          <p:cNvCxnSpPr>
            <a:cxnSpLocks/>
          </p:cNvCxnSpPr>
          <p:nvPr/>
        </p:nvCxnSpPr>
        <p:spPr>
          <a:xfrm>
            <a:off x="6541918" y="6258732"/>
            <a:ext cx="4577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616713-FB25-4830-83F1-9C16CA51C9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666" y="1675752"/>
            <a:ext cx="4748934" cy="369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63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5386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Целевая аудитория</a:t>
            </a:r>
            <a:endParaRPr lang="ru-RU" sz="4800" b="1" dirty="0">
              <a:latin typeface="Arial Black" panose="020B0A04020102020204" pitchFamily="34" charset="0"/>
            </a:endParaRPr>
          </a:p>
        </p:txBody>
      </p:sp>
      <p:cxnSp>
        <p:nvCxnSpPr>
          <p:cNvPr id="13" name="Straight Connector 18">
            <a:extLst>
              <a:ext uri="{FF2B5EF4-FFF2-40B4-BE49-F238E27FC236}">
                <a16:creationId xmlns:a16="http://schemas.microsoft.com/office/drawing/2014/main" id="{F548B8D4-4B94-47C7-9D14-11CD9FD4FC9F}"/>
              </a:ext>
            </a:extLst>
          </p:cNvPr>
          <p:cNvCxnSpPr>
            <a:cxnSpLocks/>
          </p:cNvCxnSpPr>
          <p:nvPr/>
        </p:nvCxnSpPr>
        <p:spPr>
          <a:xfrm>
            <a:off x="734580" y="1606707"/>
            <a:ext cx="0" cy="1181452"/>
          </a:xfrm>
          <a:prstGeom prst="line">
            <a:avLst/>
          </a:prstGeom>
          <a:ln w="57150">
            <a:solidFill>
              <a:srgbClr val="FF55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B5EFD9E-EF2D-4341-BE24-23AA8455628A}"/>
              </a:ext>
            </a:extLst>
          </p:cNvPr>
          <p:cNvSpPr txBox="1"/>
          <p:nvPr/>
        </p:nvSpPr>
        <p:spPr>
          <a:xfrm>
            <a:off x="834230" y="1587830"/>
            <a:ext cx="9657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556E"/>
                </a:solidFill>
                <a:latin typeface="Arial Black" panose="020B0A04020102020204" pitchFamily="34" charset="0"/>
              </a:rPr>
              <a:t>Дигитайзеры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и </a:t>
            </a:r>
            <a:r>
              <a:rPr lang="ru-RU" sz="2400" b="1" dirty="0">
                <a:solidFill>
                  <a:srgbClr val="FF556E"/>
                </a:solidFill>
                <a:latin typeface="Arial Black" panose="020B0A04020102020204" pitchFamily="34" charset="0"/>
              </a:rPr>
              <a:t>операторы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машинной вышивки, сталкиваются с обозначенной проблемой </a:t>
            </a:r>
          </a:p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во время создания дизайна вышивки 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3453F906-7B42-4999-A4D5-1A7DCF7B3A50}"/>
              </a:ext>
            </a:extLst>
          </p:cNvPr>
          <p:cNvCxnSpPr>
            <a:cxnSpLocks/>
          </p:cNvCxnSpPr>
          <p:nvPr/>
        </p:nvCxnSpPr>
        <p:spPr>
          <a:xfrm>
            <a:off x="6162675" y="3279737"/>
            <a:ext cx="0" cy="30640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6C81CBE-51B2-4195-A1FF-41118C96FAC3}"/>
              </a:ext>
            </a:extLst>
          </p:cNvPr>
          <p:cNvSpPr txBox="1"/>
          <p:nvPr/>
        </p:nvSpPr>
        <p:spPr>
          <a:xfrm>
            <a:off x="2957053" y="3655359"/>
            <a:ext cx="2315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noProof="0" dirty="0">
                <a:solidFill>
                  <a:srgbClr val="FF556E"/>
                </a:solidFill>
                <a:latin typeface="Arial Black" panose="020B0A04020102020204" pitchFamily="34" charset="0"/>
                <a:cs typeface="Gotham Pro Medium" panose="02000503040000020004" pitchFamily="2" charset="0"/>
              </a:rPr>
              <a:t>B2C</a:t>
            </a:r>
            <a:r>
              <a:rPr lang="ru-RU" sz="5400" b="1" noProof="0" dirty="0">
                <a:solidFill>
                  <a:srgbClr val="B4D356"/>
                </a:solidFill>
                <a:latin typeface="Arial Black" panose="020B0A04020102020204" pitchFamily="34" charset="0"/>
                <a:cs typeface="Gotham Pro Medium" panose="02000503040000020004" pitchFamily="2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566EE64-2FC3-4A4E-A297-52FF2EF4BBB3}"/>
              </a:ext>
            </a:extLst>
          </p:cNvPr>
          <p:cNvSpPr txBox="1"/>
          <p:nvPr/>
        </p:nvSpPr>
        <p:spPr>
          <a:xfrm>
            <a:off x="2785229" y="4868920"/>
            <a:ext cx="2673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dirty="0"/>
              <a:t>потребители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DFA10F-DEF5-4191-BA2E-014ED90560E5}"/>
              </a:ext>
            </a:extLst>
          </p:cNvPr>
          <p:cNvSpPr txBox="1"/>
          <p:nvPr/>
        </p:nvSpPr>
        <p:spPr>
          <a:xfrm>
            <a:off x="6657833" y="3655358"/>
            <a:ext cx="3140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noProof="0" dirty="0">
                <a:solidFill>
                  <a:srgbClr val="FF556E"/>
                </a:solidFill>
                <a:latin typeface="Arial Black" panose="020B0A04020102020204" pitchFamily="34" charset="0"/>
                <a:cs typeface="Gotham Pro Medium" panose="02000503040000020004" pitchFamily="2" charset="0"/>
              </a:rPr>
              <a:t>B2B</a:t>
            </a:r>
            <a:endParaRPr kumimoji="0" lang="ru-RU" sz="3200" b="1" u="none" strike="noStrike" kern="1200" cap="none" spc="0" normalizeH="0" baseline="0" noProof="0" dirty="0">
              <a:ln>
                <a:noFill/>
              </a:ln>
              <a:solidFill>
                <a:srgbClr val="FF556E"/>
              </a:solidFill>
              <a:effectLst/>
              <a:uLnTx/>
              <a:uFillTx/>
              <a:latin typeface="Arial Black" panose="020B0A04020102020204" pitchFamily="34" charset="0"/>
              <a:cs typeface="Gotham Pro Medium" panose="02000503040000020004" pitchFamily="2" charset="0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542C4D29-150D-4432-88C9-DF70A46422E8}"/>
              </a:ext>
            </a:extLst>
          </p:cNvPr>
          <p:cNvSpPr/>
          <p:nvPr/>
        </p:nvSpPr>
        <p:spPr>
          <a:xfrm>
            <a:off x="6181179" y="5244868"/>
            <a:ext cx="4093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студии машинной вышивки, швейные фабрики и т.п.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3D472B-62B8-4B38-80E7-AB42DEC9E827}"/>
              </a:ext>
            </a:extLst>
          </p:cNvPr>
          <p:cNvSpPr txBox="1"/>
          <p:nvPr/>
        </p:nvSpPr>
        <p:spPr>
          <a:xfrm>
            <a:off x="6948507" y="4868920"/>
            <a:ext cx="255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dirty="0"/>
              <a:t>потребители</a:t>
            </a:r>
          </a:p>
        </p:txBody>
      </p:sp>
      <p:sp>
        <p:nvSpPr>
          <p:cNvPr id="41" name="Rectangle 28">
            <a:extLst>
              <a:ext uri="{FF2B5EF4-FFF2-40B4-BE49-F238E27FC236}">
                <a16:creationId xmlns:a16="http://schemas.microsoft.com/office/drawing/2014/main" id="{F2E228C6-D6A9-42C6-B688-986BA217298C}"/>
              </a:ext>
            </a:extLst>
          </p:cNvPr>
          <p:cNvSpPr/>
          <p:nvPr/>
        </p:nvSpPr>
        <p:spPr>
          <a:xfrm>
            <a:off x="2075245" y="5248666"/>
            <a:ext cx="4093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диджитайзеры и операторы машинной вышивки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ECB09CE8-744B-4214-8E24-50D8FF2B1B63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11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2" grpId="0"/>
      <p:bldP spid="33" grpId="0"/>
      <p:bldP spid="34" grpId="0"/>
      <p:bldP spid="35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25821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Решение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Straight Connector 18">
            <a:extLst>
              <a:ext uri="{FF2B5EF4-FFF2-40B4-BE49-F238E27FC236}">
                <a16:creationId xmlns:a16="http://schemas.microsoft.com/office/drawing/2014/main" id="{F548B8D4-4B94-47C7-9D14-11CD9FD4FC9F}"/>
              </a:ext>
            </a:extLst>
          </p:cNvPr>
          <p:cNvCxnSpPr>
            <a:cxnSpLocks/>
          </p:cNvCxnSpPr>
          <p:nvPr/>
        </p:nvCxnSpPr>
        <p:spPr>
          <a:xfrm>
            <a:off x="859580" y="1598049"/>
            <a:ext cx="0" cy="1190927"/>
          </a:xfrm>
          <a:prstGeom prst="line">
            <a:avLst/>
          </a:prstGeom>
          <a:ln w="57150">
            <a:solidFill>
              <a:srgbClr val="FF55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B5EFD9E-EF2D-4341-BE24-23AA8455628A}"/>
              </a:ext>
            </a:extLst>
          </p:cNvPr>
          <p:cNvSpPr txBox="1"/>
          <p:nvPr/>
        </p:nvSpPr>
        <p:spPr>
          <a:xfrm>
            <a:off x="1061228" y="1618470"/>
            <a:ext cx="8014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556E"/>
                </a:solidFill>
                <a:latin typeface="Arial Black" panose="020B0A04020102020204" pitchFamily="34" charset="0"/>
              </a:rPr>
              <a:t>Генерация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и</a:t>
            </a:r>
            <a:r>
              <a:rPr lang="ru-RU" sz="2400" b="1" dirty="0">
                <a:solidFill>
                  <a:srgbClr val="FF556E"/>
                </a:solidFill>
                <a:latin typeface="Arial Black" panose="020B0A04020102020204" pitchFamily="34" charset="0"/>
              </a:rPr>
              <a:t> конвертирование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картинок </a:t>
            </a:r>
          </a:p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в дизайн машинной вышивки</a:t>
            </a:r>
            <a:r>
              <a:rPr lang="ru-RU" sz="2400" b="1" dirty="0">
                <a:solidFill>
                  <a:srgbClr val="FF556E"/>
                </a:solidFill>
                <a:latin typeface="Arial Black" panose="020B0A04020102020204" pitchFamily="34" charset="0"/>
              </a:rPr>
              <a:t> онлайн </a:t>
            </a:r>
          </a:p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с помощью </a:t>
            </a:r>
            <a:r>
              <a:rPr lang="ru-RU" sz="2400" b="1" dirty="0">
                <a:solidFill>
                  <a:srgbClr val="FF556E"/>
                </a:solidFill>
                <a:latin typeface="Arial Black" panose="020B0A04020102020204" pitchFamily="34" charset="0"/>
              </a:rPr>
              <a:t>ИИ</a:t>
            </a:r>
          </a:p>
        </p:txBody>
      </p: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C664C79B-BF8E-4DBB-8083-CE806ABA7CDE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oogle Shape;984;p41">
            <a:extLst>
              <a:ext uri="{FF2B5EF4-FFF2-40B4-BE49-F238E27FC236}">
                <a16:creationId xmlns:a16="http://schemas.microsoft.com/office/drawing/2014/main" id="{46FE7BC3-24A7-4B00-A747-441713464439}"/>
              </a:ext>
            </a:extLst>
          </p:cNvPr>
          <p:cNvGrpSpPr/>
          <p:nvPr/>
        </p:nvGrpSpPr>
        <p:grpSpPr>
          <a:xfrm>
            <a:off x="2234840" y="3832867"/>
            <a:ext cx="4076000" cy="2133433"/>
            <a:chOff x="1676113" y="2910766"/>
            <a:chExt cx="3057000" cy="2133433"/>
          </a:xfrm>
        </p:grpSpPr>
        <p:cxnSp>
          <p:nvCxnSpPr>
            <p:cNvPr id="78" name="Google Shape;985;p41">
              <a:extLst>
                <a:ext uri="{FF2B5EF4-FFF2-40B4-BE49-F238E27FC236}">
                  <a16:creationId xmlns:a16="http://schemas.microsoft.com/office/drawing/2014/main" id="{D0975C12-78E3-4A43-AA34-3DE6DF84831A}"/>
                </a:ext>
              </a:extLst>
            </p:cNvPr>
            <p:cNvCxnSpPr/>
            <p:nvPr/>
          </p:nvCxnSpPr>
          <p:spPr>
            <a:xfrm>
              <a:off x="3134200" y="5044199"/>
              <a:ext cx="1591800" cy="0"/>
            </a:xfrm>
            <a:prstGeom prst="straightConnector1">
              <a:avLst/>
            </a:prstGeom>
            <a:noFill/>
            <a:ln w="19050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79" name="Google Shape;986;p41">
              <a:extLst>
                <a:ext uri="{FF2B5EF4-FFF2-40B4-BE49-F238E27FC236}">
                  <a16:creationId xmlns:a16="http://schemas.microsoft.com/office/drawing/2014/main" id="{2AC3BA83-8205-44C8-A049-19FEFF555506}"/>
                </a:ext>
              </a:extLst>
            </p:cNvPr>
            <p:cNvCxnSpPr/>
            <p:nvPr/>
          </p:nvCxnSpPr>
          <p:spPr>
            <a:xfrm>
              <a:off x="1676113" y="2910766"/>
              <a:ext cx="3057000" cy="0"/>
            </a:xfrm>
            <a:prstGeom prst="straightConnector1">
              <a:avLst/>
            </a:prstGeom>
            <a:noFill/>
            <a:ln w="19050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80" name="Google Shape;987;p41">
              <a:extLst>
                <a:ext uri="{FF2B5EF4-FFF2-40B4-BE49-F238E27FC236}">
                  <a16:creationId xmlns:a16="http://schemas.microsoft.com/office/drawing/2014/main" id="{E2D8B4BF-399D-4B92-8311-42EDD726F3CF}"/>
                </a:ext>
              </a:extLst>
            </p:cNvPr>
            <p:cNvCxnSpPr/>
            <p:nvPr/>
          </p:nvCxnSpPr>
          <p:spPr>
            <a:xfrm>
              <a:off x="2678745" y="3924572"/>
              <a:ext cx="2037600" cy="0"/>
            </a:xfrm>
            <a:prstGeom prst="straightConnector1">
              <a:avLst/>
            </a:prstGeom>
            <a:noFill/>
            <a:ln w="19050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81" name="Google Shape;989;p41">
            <a:extLst>
              <a:ext uri="{FF2B5EF4-FFF2-40B4-BE49-F238E27FC236}">
                <a16:creationId xmlns:a16="http://schemas.microsoft.com/office/drawing/2014/main" id="{E1381D5B-06B6-46C1-9572-2D5D5D17A953}"/>
              </a:ext>
            </a:extLst>
          </p:cNvPr>
          <p:cNvGrpSpPr/>
          <p:nvPr/>
        </p:nvGrpSpPr>
        <p:grpSpPr>
          <a:xfrm>
            <a:off x="0" y="3607867"/>
            <a:ext cx="4310873" cy="4172115"/>
            <a:chOff x="-18" y="2014326"/>
            <a:chExt cx="3233155" cy="3129086"/>
          </a:xfrm>
          <a:gradFill flip="none" rotWithShape="1">
            <a:gsLst>
              <a:gs pos="0">
                <a:srgbClr val="F17484">
                  <a:shade val="30000"/>
                  <a:satMod val="115000"/>
                </a:srgbClr>
              </a:gs>
              <a:gs pos="50000">
                <a:srgbClr val="F17484">
                  <a:shade val="67500"/>
                  <a:satMod val="115000"/>
                </a:srgbClr>
              </a:gs>
              <a:gs pos="100000">
                <a:srgbClr val="F17484">
                  <a:shade val="100000"/>
                  <a:satMod val="115000"/>
                </a:srgbClr>
              </a:gs>
            </a:gsLst>
            <a:lin ang="13500000" scaled="1"/>
            <a:tileRect/>
          </a:gradFill>
        </p:grpSpPr>
        <p:sp>
          <p:nvSpPr>
            <p:cNvPr id="82" name="Google Shape;990;p41">
              <a:extLst>
                <a:ext uri="{FF2B5EF4-FFF2-40B4-BE49-F238E27FC236}">
                  <a16:creationId xmlns:a16="http://schemas.microsoft.com/office/drawing/2014/main" id="{00205F29-D95F-4AB2-8658-ED370B423247}"/>
                </a:ext>
              </a:extLst>
            </p:cNvPr>
            <p:cNvSpPr/>
            <p:nvPr/>
          </p:nvSpPr>
          <p:spPr>
            <a:xfrm>
              <a:off x="2070427" y="5062487"/>
              <a:ext cx="178170" cy="80925"/>
            </a:xfrm>
            <a:custGeom>
              <a:avLst/>
              <a:gdLst/>
              <a:ahLst/>
              <a:cxnLst/>
              <a:rect l="l" t="t" r="r" b="b"/>
              <a:pathLst>
                <a:path w="11878" h="5395" extrusionOk="0">
                  <a:moveTo>
                    <a:pt x="4021" y="0"/>
                  </a:moveTo>
                  <a:cubicBezTo>
                    <a:pt x="2747" y="1849"/>
                    <a:pt x="1402" y="3645"/>
                    <a:pt x="1" y="5395"/>
                  </a:cubicBezTo>
                  <a:lnTo>
                    <a:pt x="11877" y="5395"/>
                  </a:lnTo>
                  <a:lnTo>
                    <a:pt x="4021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" name="Google Shape;991;p41">
              <a:extLst>
                <a:ext uri="{FF2B5EF4-FFF2-40B4-BE49-F238E27FC236}">
                  <a16:creationId xmlns:a16="http://schemas.microsoft.com/office/drawing/2014/main" id="{4C9AB8A3-9F06-46F8-9F6E-B84AEB613A4D}"/>
                </a:ext>
              </a:extLst>
            </p:cNvPr>
            <p:cNvSpPr/>
            <p:nvPr/>
          </p:nvSpPr>
          <p:spPr>
            <a:xfrm>
              <a:off x="2131207" y="4374707"/>
              <a:ext cx="1095075" cy="768705"/>
            </a:xfrm>
            <a:custGeom>
              <a:avLst/>
              <a:gdLst/>
              <a:ahLst/>
              <a:cxnLst/>
              <a:rect l="l" t="t" r="r" b="b"/>
              <a:pathLst>
                <a:path w="73005" h="51247" extrusionOk="0">
                  <a:moveTo>
                    <a:pt x="16204" y="1"/>
                  </a:moveTo>
                  <a:cubicBezTo>
                    <a:pt x="14891" y="16924"/>
                    <a:pt x="9093" y="32584"/>
                    <a:pt x="1" y="45806"/>
                  </a:cubicBezTo>
                  <a:lnTo>
                    <a:pt x="7925" y="51247"/>
                  </a:lnTo>
                  <a:lnTo>
                    <a:pt x="61648" y="51247"/>
                  </a:lnTo>
                  <a:cubicBezTo>
                    <a:pt x="67798" y="36676"/>
                    <a:pt x="71730" y="20937"/>
                    <a:pt x="73004" y="4451"/>
                  </a:cubicBezTo>
                  <a:lnTo>
                    <a:pt x="16204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992;p41">
              <a:extLst>
                <a:ext uri="{FF2B5EF4-FFF2-40B4-BE49-F238E27FC236}">
                  <a16:creationId xmlns:a16="http://schemas.microsoft.com/office/drawing/2014/main" id="{A01D043C-D7AC-405F-8D9A-18D7C853773D}"/>
                </a:ext>
              </a:extLst>
            </p:cNvPr>
            <p:cNvSpPr/>
            <p:nvPr/>
          </p:nvSpPr>
          <p:spPr>
            <a:xfrm>
              <a:off x="2241457" y="3296051"/>
              <a:ext cx="991680" cy="1151640"/>
            </a:xfrm>
            <a:custGeom>
              <a:avLst/>
              <a:gdLst/>
              <a:ahLst/>
              <a:cxnLst/>
              <a:rect l="l" t="t" r="r" b="b"/>
              <a:pathLst>
                <a:path w="66112" h="76776" extrusionOk="0">
                  <a:moveTo>
                    <a:pt x="51427" y="0"/>
                  </a:moveTo>
                  <a:lnTo>
                    <a:pt x="0" y="24553"/>
                  </a:lnTo>
                  <a:cubicBezTo>
                    <a:pt x="5855" y="36807"/>
                    <a:pt x="9138" y="50526"/>
                    <a:pt x="9138" y="65016"/>
                  </a:cubicBezTo>
                  <a:cubicBezTo>
                    <a:pt x="9138" y="67478"/>
                    <a:pt x="9042" y="69913"/>
                    <a:pt x="8858" y="72326"/>
                  </a:cubicBezTo>
                  <a:lnTo>
                    <a:pt x="65661" y="76776"/>
                  </a:lnTo>
                  <a:cubicBezTo>
                    <a:pt x="65959" y="72897"/>
                    <a:pt x="66111" y="68973"/>
                    <a:pt x="66111" y="65016"/>
                  </a:cubicBezTo>
                  <a:cubicBezTo>
                    <a:pt x="66111" y="41736"/>
                    <a:pt x="60838" y="19689"/>
                    <a:pt x="51427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5" name="Google Shape;993;p41">
              <a:extLst>
                <a:ext uri="{FF2B5EF4-FFF2-40B4-BE49-F238E27FC236}">
                  <a16:creationId xmlns:a16="http://schemas.microsoft.com/office/drawing/2014/main" id="{AE9E87E1-92EA-47FF-9EFC-41489C62D470}"/>
                </a:ext>
              </a:extLst>
            </p:cNvPr>
            <p:cNvSpPr/>
            <p:nvPr/>
          </p:nvSpPr>
          <p:spPr>
            <a:xfrm>
              <a:off x="1774472" y="2412216"/>
              <a:ext cx="1245105" cy="1258425"/>
            </a:xfrm>
            <a:custGeom>
              <a:avLst/>
              <a:gdLst/>
              <a:ahLst/>
              <a:cxnLst/>
              <a:rect l="l" t="t" r="r" b="b"/>
              <a:pathLst>
                <a:path w="83007" h="83895" extrusionOk="0">
                  <a:moveTo>
                    <a:pt x="32254" y="1"/>
                  </a:moveTo>
                  <a:lnTo>
                    <a:pt x="0" y="46971"/>
                  </a:lnTo>
                  <a:cubicBezTo>
                    <a:pt x="13496" y="56261"/>
                    <a:pt x="24447" y="68990"/>
                    <a:pt x="31579" y="83895"/>
                  </a:cubicBezTo>
                  <a:lnTo>
                    <a:pt x="83006" y="59342"/>
                  </a:lnTo>
                  <a:cubicBezTo>
                    <a:pt x="71544" y="35388"/>
                    <a:pt x="53946" y="14933"/>
                    <a:pt x="32254" y="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" name="Google Shape;994;p41">
              <a:extLst>
                <a:ext uri="{FF2B5EF4-FFF2-40B4-BE49-F238E27FC236}">
                  <a16:creationId xmlns:a16="http://schemas.microsoft.com/office/drawing/2014/main" id="{4221F4C7-5CB6-4C5A-B9DB-27BCDF195CA0}"/>
                </a:ext>
              </a:extLst>
            </p:cNvPr>
            <p:cNvSpPr/>
            <p:nvPr/>
          </p:nvSpPr>
          <p:spPr>
            <a:xfrm>
              <a:off x="1093752" y="2021181"/>
              <a:ext cx="1170915" cy="1095075"/>
            </a:xfrm>
            <a:custGeom>
              <a:avLst/>
              <a:gdLst/>
              <a:ahLst/>
              <a:cxnLst/>
              <a:rect l="l" t="t" r="r" b="b"/>
              <a:pathLst>
                <a:path w="78061" h="73005" extrusionOk="0">
                  <a:moveTo>
                    <a:pt x="4450" y="1"/>
                  </a:moveTo>
                  <a:lnTo>
                    <a:pt x="0" y="56804"/>
                  </a:lnTo>
                  <a:cubicBezTo>
                    <a:pt x="16924" y="58118"/>
                    <a:pt x="32585" y="63916"/>
                    <a:pt x="45803" y="73004"/>
                  </a:cubicBezTo>
                  <a:lnTo>
                    <a:pt x="78060" y="26038"/>
                  </a:lnTo>
                  <a:cubicBezTo>
                    <a:pt x="56815" y="11428"/>
                    <a:pt x="31644" y="2109"/>
                    <a:pt x="4450" y="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87" name="Google Shape;995;p41">
              <a:extLst>
                <a:ext uri="{FF2B5EF4-FFF2-40B4-BE49-F238E27FC236}">
                  <a16:creationId xmlns:a16="http://schemas.microsoft.com/office/drawing/2014/main" id="{EA0892FB-0AFE-41F3-A6A4-D8B7783B1CAA}"/>
                </a:ext>
              </a:extLst>
            </p:cNvPr>
            <p:cNvSpPr/>
            <p:nvPr/>
          </p:nvSpPr>
          <p:spPr>
            <a:xfrm>
              <a:off x="22187" y="2014326"/>
              <a:ext cx="1151640" cy="991695"/>
            </a:xfrm>
            <a:custGeom>
              <a:avLst/>
              <a:gdLst/>
              <a:ahLst/>
              <a:cxnLst/>
              <a:rect l="l" t="t" r="r" b="b"/>
              <a:pathLst>
                <a:path w="76776" h="66113" extrusionOk="0">
                  <a:moveTo>
                    <a:pt x="65014" y="1"/>
                  </a:moveTo>
                  <a:cubicBezTo>
                    <a:pt x="41736" y="1"/>
                    <a:pt x="19687" y="5274"/>
                    <a:pt x="0" y="14689"/>
                  </a:cubicBezTo>
                  <a:lnTo>
                    <a:pt x="24550" y="66112"/>
                  </a:lnTo>
                  <a:cubicBezTo>
                    <a:pt x="36806" y="60257"/>
                    <a:pt x="50526" y="56974"/>
                    <a:pt x="65014" y="56974"/>
                  </a:cubicBezTo>
                  <a:cubicBezTo>
                    <a:pt x="67474" y="56974"/>
                    <a:pt x="69912" y="57070"/>
                    <a:pt x="72325" y="57255"/>
                  </a:cubicBezTo>
                  <a:lnTo>
                    <a:pt x="76775" y="455"/>
                  </a:lnTo>
                  <a:cubicBezTo>
                    <a:pt x="72892" y="153"/>
                    <a:pt x="68971" y="1"/>
                    <a:pt x="65014" y="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7150" dist="19050" dir="234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8" name="Google Shape;996;p41">
              <a:extLst>
                <a:ext uri="{FF2B5EF4-FFF2-40B4-BE49-F238E27FC236}">
                  <a16:creationId xmlns:a16="http://schemas.microsoft.com/office/drawing/2014/main" id="{A0D9B069-9B7B-4A1A-98D6-A8DF899C8BA9}"/>
                </a:ext>
              </a:extLst>
            </p:cNvPr>
            <p:cNvSpPr/>
            <p:nvPr/>
          </p:nvSpPr>
          <p:spPr>
            <a:xfrm>
              <a:off x="-18" y="2235021"/>
              <a:ext cx="396780" cy="1054755"/>
            </a:xfrm>
            <a:custGeom>
              <a:avLst/>
              <a:gdLst/>
              <a:ahLst/>
              <a:cxnLst/>
              <a:rect l="l" t="t" r="r" b="b"/>
              <a:pathLst>
                <a:path w="26452" h="70317" extrusionOk="0">
                  <a:moveTo>
                    <a:pt x="1898" y="0"/>
                  </a:moveTo>
                  <a:cubicBezTo>
                    <a:pt x="1263" y="305"/>
                    <a:pt x="632" y="614"/>
                    <a:pt x="0" y="930"/>
                  </a:cubicBezTo>
                  <a:lnTo>
                    <a:pt x="0" y="70316"/>
                  </a:lnTo>
                  <a:cubicBezTo>
                    <a:pt x="7612" y="62584"/>
                    <a:pt x="16551" y="56165"/>
                    <a:pt x="26451" y="51424"/>
                  </a:cubicBezTo>
                  <a:lnTo>
                    <a:pt x="189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7150" dist="19050" dir="162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9" name="Группа 88">
            <a:extLst>
              <a:ext uri="{FF2B5EF4-FFF2-40B4-BE49-F238E27FC236}">
                <a16:creationId xmlns:a16="http://schemas.microsoft.com/office/drawing/2014/main" id="{5D3806BB-04A0-4CA2-8227-C6536DEA488A}"/>
              </a:ext>
            </a:extLst>
          </p:cNvPr>
          <p:cNvGrpSpPr/>
          <p:nvPr/>
        </p:nvGrpSpPr>
        <p:grpSpPr>
          <a:xfrm>
            <a:off x="6578441" y="3688163"/>
            <a:ext cx="3228704" cy="2446593"/>
            <a:chOff x="4945372" y="1948662"/>
            <a:chExt cx="2379556" cy="1834945"/>
          </a:xfrm>
        </p:grpSpPr>
        <p:sp>
          <p:nvSpPr>
            <p:cNvPr id="90" name="Google Shape;1680;p54">
              <a:extLst>
                <a:ext uri="{FF2B5EF4-FFF2-40B4-BE49-F238E27FC236}">
                  <a16:creationId xmlns:a16="http://schemas.microsoft.com/office/drawing/2014/main" id="{A30B2601-A129-4A6C-9303-681646E863C8}"/>
                </a:ext>
              </a:extLst>
            </p:cNvPr>
            <p:cNvSpPr txBox="1">
              <a:spLocks/>
            </p:cNvSpPr>
            <p:nvPr/>
          </p:nvSpPr>
          <p:spPr>
            <a:xfrm>
              <a:off x="4945372" y="1948662"/>
              <a:ext cx="2317092" cy="2335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chemeClr val="dk1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9pPr>
            </a:lstStyle>
            <a:p>
              <a:pPr algn="l"/>
              <a:r>
                <a:rPr lang="ru-RU" sz="1867" dirty="0">
                  <a:solidFill>
                    <a:srgbClr val="FF556E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БЕЗ ОСОБЫХ НАВЫКОВ </a:t>
              </a:r>
            </a:p>
          </p:txBody>
        </p:sp>
        <p:sp>
          <p:nvSpPr>
            <p:cNvPr id="91" name="Google Shape;1680;p54">
              <a:extLst>
                <a:ext uri="{FF2B5EF4-FFF2-40B4-BE49-F238E27FC236}">
                  <a16:creationId xmlns:a16="http://schemas.microsoft.com/office/drawing/2014/main" id="{2B69BA65-90D8-486B-9E6D-BD359B4DD853}"/>
                </a:ext>
              </a:extLst>
            </p:cNvPr>
            <p:cNvSpPr txBox="1">
              <a:spLocks/>
            </p:cNvSpPr>
            <p:nvPr/>
          </p:nvSpPr>
          <p:spPr>
            <a:xfrm>
              <a:off x="4945375" y="2744453"/>
              <a:ext cx="2379553" cy="2335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chemeClr val="dk1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9pPr>
            </a:lstStyle>
            <a:p>
              <a:pPr algn="l"/>
              <a:r>
                <a:rPr lang="ru-RU" sz="1867" dirty="0">
                  <a:solidFill>
                    <a:srgbClr val="FF556E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ЭКОНОМИЯ ВРЕМЕНИ</a:t>
              </a:r>
            </a:p>
          </p:txBody>
        </p:sp>
        <p:sp>
          <p:nvSpPr>
            <p:cNvPr id="92" name="Google Shape;1680;p54">
              <a:extLst>
                <a:ext uri="{FF2B5EF4-FFF2-40B4-BE49-F238E27FC236}">
                  <a16:creationId xmlns:a16="http://schemas.microsoft.com/office/drawing/2014/main" id="{00E68E8D-37AE-40D5-90EF-586448B064BB}"/>
                </a:ext>
              </a:extLst>
            </p:cNvPr>
            <p:cNvSpPr txBox="1">
              <a:spLocks/>
            </p:cNvSpPr>
            <p:nvPr/>
          </p:nvSpPr>
          <p:spPr>
            <a:xfrm>
              <a:off x="4945375" y="3550064"/>
              <a:ext cx="2379553" cy="2335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chemeClr val="dk1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39F"/>
                </a:buClr>
                <a:buSzPts val="1800"/>
                <a:buFont typeface="Rubik Light"/>
                <a:buNone/>
                <a:defRPr sz="1800" b="0" i="0" u="none" strike="noStrike" cap="none">
                  <a:solidFill>
                    <a:srgbClr val="FFC39F"/>
                  </a:solidFill>
                  <a:latin typeface="Rubik Light"/>
                  <a:ea typeface="Rubik Light"/>
                  <a:cs typeface="Rubik Light"/>
                  <a:sym typeface="Rubik Light"/>
                </a:defRPr>
              </a:lvl9pPr>
            </a:lstStyle>
            <a:p>
              <a:pPr algn="l"/>
              <a:r>
                <a:rPr lang="ru-RU" sz="1867" dirty="0">
                  <a:solidFill>
                    <a:srgbClr val="FF556E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ЦЕНА</a:t>
              </a:r>
            </a:p>
          </p:txBody>
        </p:sp>
      </p:grpSp>
      <p:grpSp>
        <p:nvGrpSpPr>
          <p:cNvPr id="64" name="Google Shape;12397;p89">
            <a:extLst>
              <a:ext uri="{FF2B5EF4-FFF2-40B4-BE49-F238E27FC236}">
                <a16:creationId xmlns:a16="http://schemas.microsoft.com/office/drawing/2014/main" id="{74B3F0FA-A2E1-42FD-9FFF-F832D8C823B6}"/>
              </a:ext>
            </a:extLst>
          </p:cNvPr>
          <p:cNvGrpSpPr/>
          <p:nvPr/>
        </p:nvGrpSpPr>
        <p:grpSpPr>
          <a:xfrm>
            <a:off x="3378137" y="5966300"/>
            <a:ext cx="543232" cy="487210"/>
            <a:chOff x="5778676" y="3826972"/>
            <a:chExt cx="349052" cy="313055"/>
          </a:xfrm>
          <a:solidFill>
            <a:schemeClr val="bg1"/>
          </a:solidFill>
        </p:grpSpPr>
        <p:sp>
          <p:nvSpPr>
            <p:cNvPr id="65" name="Google Shape;12398;p89">
              <a:extLst>
                <a:ext uri="{FF2B5EF4-FFF2-40B4-BE49-F238E27FC236}">
                  <a16:creationId xmlns:a16="http://schemas.microsoft.com/office/drawing/2014/main" id="{8FD580C0-1AE3-4291-BFE2-992174B44122}"/>
                </a:ext>
              </a:extLst>
            </p:cNvPr>
            <p:cNvSpPr/>
            <p:nvPr/>
          </p:nvSpPr>
          <p:spPr>
            <a:xfrm>
              <a:off x="5923045" y="3890659"/>
              <a:ext cx="27690" cy="48155"/>
            </a:xfrm>
            <a:custGeom>
              <a:avLst/>
              <a:gdLst/>
              <a:ahLst/>
              <a:cxnLst/>
              <a:rect l="l" t="t" r="r" b="b"/>
              <a:pathLst>
                <a:path w="870" h="1513" extrusionOk="0">
                  <a:moveTo>
                    <a:pt x="406" y="286"/>
                  </a:moveTo>
                  <a:lnTo>
                    <a:pt x="406" y="560"/>
                  </a:lnTo>
                  <a:cubicBezTo>
                    <a:pt x="299" y="524"/>
                    <a:pt x="251" y="488"/>
                    <a:pt x="251" y="417"/>
                  </a:cubicBezTo>
                  <a:cubicBezTo>
                    <a:pt x="251" y="345"/>
                    <a:pt x="334" y="298"/>
                    <a:pt x="406" y="286"/>
                  </a:cubicBezTo>
                  <a:close/>
                  <a:moveTo>
                    <a:pt x="513" y="845"/>
                  </a:moveTo>
                  <a:cubicBezTo>
                    <a:pt x="632" y="893"/>
                    <a:pt x="644" y="953"/>
                    <a:pt x="644" y="1012"/>
                  </a:cubicBezTo>
                  <a:cubicBezTo>
                    <a:pt x="644" y="1119"/>
                    <a:pt x="584" y="1155"/>
                    <a:pt x="513" y="1179"/>
                  </a:cubicBezTo>
                  <a:lnTo>
                    <a:pt x="513" y="845"/>
                  </a:lnTo>
                  <a:close/>
                  <a:moveTo>
                    <a:pt x="465" y="0"/>
                  </a:moveTo>
                  <a:cubicBezTo>
                    <a:pt x="441" y="0"/>
                    <a:pt x="406" y="12"/>
                    <a:pt x="406" y="48"/>
                  </a:cubicBezTo>
                  <a:lnTo>
                    <a:pt x="406" y="83"/>
                  </a:lnTo>
                  <a:cubicBezTo>
                    <a:pt x="179" y="119"/>
                    <a:pt x="48" y="238"/>
                    <a:pt x="48" y="441"/>
                  </a:cubicBezTo>
                  <a:cubicBezTo>
                    <a:pt x="48" y="667"/>
                    <a:pt x="215" y="738"/>
                    <a:pt x="406" y="810"/>
                  </a:cubicBezTo>
                  <a:lnTo>
                    <a:pt x="406" y="1191"/>
                  </a:lnTo>
                  <a:cubicBezTo>
                    <a:pt x="299" y="1167"/>
                    <a:pt x="251" y="1143"/>
                    <a:pt x="168" y="1072"/>
                  </a:cubicBezTo>
                  <a:cubicBezTo>
                    <a:pt x="149" y="1058"/>
                    <a:pt x="132" y="1051"/>
                    <a:pt x="116" y="1051"/>
                  </a:cubicBezTo>
                  <a:cubicBezTo>
                    <a:pt x="92" y="1051"/>
                    <a:pt x="70" y="1067"/>
                    <a:pt x="48" y="1095"/>
                  </a:cubicBezTo>
                  <a:cubicBezTo>
                    <a:pt x="1" y="1155"/>
                    <a:pt x="1" y="1215"/>
                    <a:pt x="48" y="1262"/>
                  </a:cubicBezTo>
                  <a:cubicBezTo>
                    <a:pt x="120" y="1357"/>
                    <a:pt x="275" y="1417"/>
                    <a:pt x="406" y="1417"/>
                  </a:cubicBezTo>
                  <a:lnTo>
                    <a:pt x="406" y="1476"/>
                  </a:lnTo>
                  <a:cubicBezTo>
                    <a:pt x="406" y="1500"/>
                    <a:pt x="441" y="1512"/>
                    <a:pt x="465" y="1512"/>
                  </a:cubicBezTo>
                  <a:cubicBezTo>
                    <a:pt x="501" y="1512"/>
                    <a:pt x="525" y="1500"/>
                    <a:pt x="525" y="1476"/>
                  </a:cubicBezTo>
                  <a:lnTo>
                    <a:pt x="525" y="1417"/>
                  </a:lnTo>
                  <a:cubicBezTo>
                    <a:pt x="715" y="1381"/>
                    <a:pt x="870" y="1262"/>
                    <a:pt x="870" y="1024"/>
                  </a:cubicBezTo>
                  <a:cubicBezTo>
                    <a:pt x="870" y="774"/>
                    <a:pt x="739" y="679"/>
                    <a:pt x="525" y="607"/>
                  </a:cubicBezTo>
                  <a:lnTo>
                    <a:pt x="525" y="286"/>
                  </a:lnTo>
                  <a:cubicBezTo>
                    <a:pt x="572" y="286"/>
                    <a:pt x="596" y="298"/>
                    <a:pt x="656" y="322"/>
                  </a:cubicBezTo>
                  <a:cubicBezTo>
                    <a:pt x="682" y="335"/>
                    <a:pt x="713" y="352"/>
                    <a:pt x="745" y="352"/>
                  </a:cubicBezTo>
                  <a:cubicBezTo>
                    <a:pt x="770" y="352"/>
                    <a:pt x="796" y="341"/>
                    <a:pt x="822" y="310"/>
                  </a:cubicBezTo>
                  <a:cubicBezTo>
                    <a:pt x="858" y="262"/>
                    <a:pt x="870" y="202"/>
                    <a:pt x="810" y="155"/>
                  </a:cubicBezTo>
                  <a:cubicBezTo>
                    <a:pt x="739" y="107"/>
                    <a:pt x="620" y="83"/>
                    <a:pt x="525" y="83"/>
                  </a:cubicBezTo>
                  <a:lnTo>
                    <a:pt x="525" y="48"/>
                  </a:lnTo>
                  <a:cubicBezTo>
                    <a:pt x="525" y="12"/>
                    <a:pt x="501" y="0"/>
                    <a:pt x="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399;p89">
              <a:extLst>
                <a:ext uri="{FF2B5EF4-FFF2-40B4-BE49-F238E27FC236}">
                  <a16:creationId xmlns:a16="http://schemas.microsoft.com/office/drawing/2014/main" id="{346928EC-561E-4898-A4F5-B67F228A00D3}"/>
                </a:ext>
              </a:extLst>
            </p:cNvPr>
            <p:cNvSpPr/>
            <p:nvPr/>
          </p:nvSpPr>
          <p:spPr>
            <a:xfrm>
              <a:off x="5976866" y="3843268"/>
              <a:ext cx="80364" cy="80364"/>
            </a:xfrm>
            <a:custGeom>
              <a:avLst/>
              <a:gdLst/>
              <a:ahLst/>
              <a:cxnLst/>
              <a:rect l="l" t="t" r="r" b="b"/>
              <a:pathLst>
                <a:path w="2525" h="2525" extrusionOk="0">
                  <a:moveTo>
                    <a:pt x="1263" y="310"/>
                  </a:moveTo>
                  <a:cubicBezTo>
                    <a:pt x="1786" y="310"/>
                    <a:pt x="2215" y="739"/>
                    <a:pt x="2215" y="1263"/>
                  </a:cubicBezTo>
                  <a:cubicBezTo>
                    <a:pt x="2215" y="1787"/>
                    <a:pt x="1798" y="2215"/>
                    <a:pt x="1263" y="2215"/>
                  </a:cubicBezTo>
                  <a:cubicBezTo>
                    <a:pt x="739" y="2215"/>
                    <a:pt x="310" y="1787"/>
                    <a:pt x="310" y="1263"/>
                  </a:cubicBezTo>
                  <a:cubicBezTo>
                    <a:pt x="310" y="739"/>
                    <a:pt x="739" y="310"/>
                    <a:pt x="1263" y="310"/>
                  </a:cubicBezTo>
                  <a:close/>
                  <a:moveTo>
                    <a:pt x="1263" y="1"/>
                  </a:moveTo>
                  <a:cubicBezTo>
                    <a:pt x="560" y="1"/>
                    <a:pt x="1" y="560"/>
                    <a:pt x="1" y="1263"/>
                  </a:cubicBezTo>
                  <a:cubicBezTo>
                    <a:pt x="1" y="1965"/>
                    <a:pt x="560" y="2525"/>
                    <a:pt x="1263" y="2525"/>
                  </a:cubicBezTo>
                  <a:cubicBezTo>
                    <a:pt x="1965" y="2525"/>
                    <a:pt x="2525" y="1965"/>
                    <a:pt x="2525" y="1263"/>
                  </a:cubicBezTo>
                  <a:cubicBezTo>
                    <a:pt x="2525" y="560"/>
                    <a:pt x="1965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400;p89">
              <a:extLst>
                <a:ext uri="{FF2B5EF4-FFF2-40B4-BE49-F238E27FC236}">
                  <a16:creationId xmlns:a16="http://schemas.microsoft.com/office/drawing/2014/main" id="{D047ABAB-6B8D-4AE0-89DE-1F66A761B649}"/>
                </a:ext>
              </a:extLst>
            </p:cNvPr>
            <p:cNvSpPr/>
            <p:nvPr/>
          </p:nvSpPr>
          <p:spPr>
            <a:xfrm>
              <a:off x="5879473" y="3826972"/>
              <a:ext cx="193288" cy="144051"/>
            </a:xfrm>
            <a:custGeom>
              <a:avLst/>
              <a:gdLst/>
              <a:ahLst/>
              <a:cxnLst/>
              <a:rect l="l" t="t" r="r" b="b"/>
              <a:pathLst>
                <a:path w="6073" h="4526" extrusionOk="0">
                  <a:moveTo>
                    <a:pt x="1798" y="1775"/>
                  </a:moveTo>
                  <a:cubicBezTo>
                    <a:pt x="2132" y="1775"/>
                    <a:pt x="2430" y="1942"/>
                    <a:pt x="2596" y="2192"/>
                  </a:cubicBezTo>
                  <a:cubicBezTo>
                    <a:pt x="2620" y="2346"/>
                    <a:pt x="2680" y="2477"/>
                    <a:pt x="2739" y="2608"/>
                  </a:cubicBezTo>
                  <a:cubicBezTo>
                    <a:pt x="2739" y="2656"/>
                    <a:pt x="2751" y="2704"/>
                    <a:pt x="2751" y="2727"/>
                  </a:cubicBezTo>
                  <a:cubicBezTo>
                    <a:pt x="2751" y="3251"/>
                    <a:pt x="2322" y="3680"/>
                    <a:pt x="1798" y="3680"/>
                  </a:cubicBezTo>
                  <a:cubicBezTo>
                    <a:pt x="1287" y="3680"/>
                    <a:pt x="846" y="3251"/>
                    <a:pt x="846" y="2727"/>
                  </a:cubicBezTo>
                  <a:cubicBezTo>
                    <a:pt x="846" y="2203"/>
                    <a:pt x="1287" y="1775"/>
                    <a:pt x="1798" y="1775"/>
                  </a:cubicBezTo>
                  <a:close/>
                  <a:moveTo>
                    <a:pt x="1810" y="1251"/>
                  </a:moveTo>
                  <a:cubicBezTo>
                    <a:pt x="2072" y="1251"/>
                    <a:pt x="2334" y="1334"/>
                    <a:pt x="2560" y="1465"/>
                  </a:cubicBezTo>
                  <a:cubicBezTo>
                    <a:pt x="2549" y="1537"/>
                    <a:pt x="2549" y="1632"/>
                    <a:pt x="2537" y="1692"/>
                  </a:cubicBezTo>
                  <a:cubicBezTo>
                    <a:pt x="2322" y="1537"/>
                    <a:pt x="2072" y="1453"/>
                    <a:pt x="1787" y="1453"/>
                  </a:cubicBezTo>
                  <a:cubicBezTo>
                    <a:pt x="1084" y="1453"/>
                    <a:pt x="525" y="2013"/>
                    <a:pt x="525" y="2715"/>
                  </a:cubicBezTo>
                  <a:cubicBezTo>
                    <a:pt x="525" y="3418"/>
                    <a:pt x="1084" y="3978"/>
                    <a:pt x="1787" y="3978"/>
                  </a:cubicBezTo>
                  <a:cubicBezTo>
                    <a:pt x="2382" y="3978"/>
                    <a:pt x="2894" y="3561"/>
                    <a:pt x="3025" y="3001"/>
                  </a:cubicBezTo>
                  <a:lnTo>
                    <a:pt x="3192" y="3156"/>
                  </a:lnTo>
                  <a:cubicBezTo>
                    <a:pt x="3025" y="3775"/>
                    <a:pt x="2465" y="4204"/>
                    <a:pt x="1810" y="4204"/>
                  </a:cubicBezTo>
                  <a:cubicBezTo>
                    <a:pt x="1001" y="4204"/>
                    <a:pt x="334" y="3549"/>
                    <a:pt x="334" y="2727"/>
                  </a:cubicBezTo>
                  <a:cubicBezTo>
                    <a:pt x="334" y="1906"/>
                    <a:pt x="989" y="1251"/>
                    <a:pt x="1810" y="1251"/>
                  </a:cubicBezTo>
                  <a:close/>
                  <a:moveTo>
                    <a:pt x="4299" y="1"/>
                  </a:moveTo>
                  <a:cubicBezTo>
                    <a:pt x="3549" y="1"/>
                    <a:pt x="2894" y="501"/>
                    <a:pt x="2632" y="1168"/>
                  </a:cubicBezTo>
                  <a:cubicBezTo>
                    <a:pt x="2382" y="1037"/>
                    <a:pt x="2084" y="953"/>
                    <a:pt x="1787" y="953"/>
                  </a:cubicBezTo>
                  <a:cubicBezTo>
                    <a:pt x="810" y="953"/>
                    <a:pt x="1" y="1763"/>
                    <a:pt x="1" y="2739"/>
                  </a:cubicBezTo>
                  <a:cubicBezTo>
                    <a:pt x="1" y="3727"/>
                    <a:pt x="810" y="4525"/>
                    <a:pt x="1787" y="4525"/>
                  </a:cubicBezTo>
                  <a:cubicBezTo>
                    <a:pt x="2549" y="4525"/>
                    <a:pt x="3203" y="4049"/>
                    <a:pt x="3453" y="3370"/>
                  </a:cubicBezTo>
                  <a:cubicBezTo>
                    <a:pt x="3703" y="3501"/>
                    <a:pt x="3989" y="3573"/>
                    <a:pt x="4299" y="3573"/>
                  </a:cubicBezTo>
                  <a:cubicBezTo>
                    <a:pt x="4704" y="3573"/>
                    <a:pt x="5108" y="3442"/>
                    <a:pt x="5418" y="3192"/>
                  </a:cubicBezTo>
                  <a:cubicBezTo>
                    <a:pt x="5728" y="2942"/>
                    <a:pt x="5954" y="2596"/>
                    <a:pt x="6049" y="2203"/>
                  </a:cubicBezTo>
                  <a:cubicBezTo>
                    <a:pt x="6073" y="2108"/>
                    <a:pt x="6037" y="2013"/>
                    <a:pt x="5942" y="2001"/>
                  </a:cubicBezTo>
                  <a:cubicBezTo>
                    <a:pt x="5932" y="2000"/>
                    <a:pt x="5921" y="1999"/>
                    <a:pt x="5911" y="1999"/>
                  </a:cubicBezTo>
                  <a:cubicBezTo>
                    <a:pt x="5839" y="1999"/>
                    <a:pt x="5772" y="2037"/>
                    <a:pt x="5751" y="2120"/>
                  </a:cubicBezTo>
                  <a:cubicBezTo>
                    <a:pt x="5597" y="2787"/>
                    <a:pt x="5001" y="3251"/>
                    <a:pt x="4323" y="3251"/>
                  </a:cubicBezTo>
                  <a:cubicBezTo>
                    <a:pt x="3787" y="3251"/>
                    <a:pt x="3311" y="2965"/>
                    <a:pt x="3037" y="2501"/>
                  </a:cubicBezTo>
                  <a:cubicBezTo>
                    <a:pt x="3013" y="2358"/>
                    <a:pt x="2953" y="2203"/>
                    <a:pt x="2882" y="2084"/>
                  </a:cubicBezTo>
                  <a:cubicBezTo>
                    <a:pt x="2680" y="1180"/>
                    <a:pt x="3382" y="322"/>
                    <a:pt x="4311" y="322"/>
                  </a:cubicBezTo>
                  <a:cubicBezTo>
                    <a:pt x="4989" y="322"/>
                    <a:pt x="5585" y="775"/>
                    <a:pt x="5739" y="1453"/>
                  </a:cubicBezTo>
                  <a:cubicBezTo>
                    <a:pt x="5750" y="1528"/>
                    <a:pt x="5818" y="1574"/>
                    <a:pt x="5901" y="1574"/>
                  </a:cubicBezTo>
                  <a:cubicBezTo>
                    <a:pt x="5911" y="1574"/>
                    <a:pt x="5920" y="1574"/>
                    <a:pt x="5930" y="1572"/>
                  </a:cubicBezTo>
                  <a:cubicBezTo>
                    <a:pt x="6013" y="1549"/>
                    <a:pt x="6061" y="1465"/>
                    <a:pt x="6049" y="1370"/>
                  </a:cubicBezTo>
                  <a:cubicBezTo>
                    <a:pt x="5954" y="989"/>
                    <a:pt x="5739" y="644"/>
                    <a:pt x="5418" y="394"/>
                  </a:cubicBezTo>
                  <a:cubicBezTo>
                    <a:pt x="5108" y="144"/>
                    <a:pt x="4704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401;p89">
              <a:extLst>
                <a:ext uri="{FF2B5EF4-FFF2-40B4-BE49-F238E27FC236}">
                  <a16:creationId xmlns:a16="http://schemas.microsoft.com/office/drawing/2014/main" id="{C034FE07-25D2-43CB-A4DF-0B610C866549}"/>
                </a:ext>
              </a:extLst>
            </p:cNvPr>
            <p:cNvSpPr/>
            <p:nvPr/>
          </p:nvSpPr>
          <p:spPr>
            <a:xfrm>
              <a:off x="6003760" y="3859946"/>
              <a:ext cx="26958" cy="47773"/>
            </a:xfrm>
            <a:custGeom>
              <a:avLst/>
              <a:gdLst/>
              <a:ahLst/>
              <a:cxnLst/>
              <a:rect l="l" t="t" r="r" b="b"/>
              <a:pathLst>
                <a:path w="847" h="1501" extrusionOk="0">
                  <a:moveTo>
                    <a:pt x="382" y="298"/>
                  </a:moveTo>
                  <a:lnTo>
                    <a:pt x="382" y="572"/>
                  </a:lnTo>
                  <a:cubicBezTo>
                    <a:pt x="287" y="536"/>
                    <a:pt x="239" y="501"/>
                    <a:pt x="239" y="429"/>
                  </a:cubicBezTo>
                  <a:cubicBezTo>
                    <a:pt x="239" y="358"/>
                    <a:pt x="310" y="310"/>
                    <a:pt x="382" y="298"/>
                  </a:cubicBezTo>
                  <a:close/>
                  <a:moveTo>
                    <a:pt x="489" y="870"/>
                  </a:moveTo>
                  <a:cubicBezTo>
                    <a:pt x="608" y="917"/>
                    <a:pt x="620" y="977"/>
                    <a:pt x="620" y="1037"/>
                  </a:cubicBezTo>
                  <a:cubicBezTo>
                    <a:pt x="620" y="1132"/>
                    <a:pt x="560" y="1167"/>
                    <a:pt x="489" y="1203"/>
                  </a:cubicBezTo>
                  <a:lnTo>
                    <a:pt x="489" y="870"/>
                  </a:lnTo>
                  <a:close/>
                  <a:moveTo>
                    <a:pt x="441" y="1"/>
                  </a:moveTo>
                  <a:cubicBezTo>
                    <a:pt x="418" y="1"/>
                    <a:pt x="382" y="13"/>
                    <a:pt x="382" y="36"/>
                  </a:cubicBezTo>
                  <a:lnTo>
                    <a:pt x="382" y="84"/>
                  </a:lnTo>
                  <a:cubicBezTo>
                    <a:pt x="156" y="120"/>
                    <a:pt x="25" y="239"/>
                    <a:pt x="25" y="441"/>
                  </a:cubicBezTo>
                  <a:cubicBezTo>
                    <a:pt x="25" y="679"/>
                    <a:pt x="203" y="739"/>
                    <a:pt x="382" y="810"/>
                  </a:cubicBezTo>
                  <a:lnTo>
                    <a:pt x="382" y="1191"/>
                  </a:lnTo>
                  <a:cubicBezTo>
                    <a:pt x="275" y="1167"/>
                    <a:pt x="239" y="1132"/>
                    <a:pt x="144" y="1072"/>
                  </a:cubicBezTo>
                  <a:cubicBezTo>
                    <a:pt x="125" y="1059"/>
                    <a:pt x="108" y="1053"/>
                    <a:pt x="92" y="1053"/>
                  </a:cubicBezTo>
                  <a:cubicBezTo>
                    <a:pt x="37" y="1053"/>
                    <a:pt x="1" y="1121"/>
                    <a:pt x="1" y="1167"/>
                  </a:cubicBezTo>
                  <a:cubicBezTo>
                    <a:pt x="1" y="1203"/>
                    <a:pt x="13" y="1227"/>
                    <a:pt x="25" y="1251"/>
                  </a:cubicBezTo>
                  <a:cubicBezTo>
                    <a:pt x="96" y="1346"/>
                    <a:pt x="251" y="1394"/>
                    <a:pt x="382" y="1394"/>
                  </a:cubicBezTo>
                  <a:lnTo>
                    <a:pt x="382" y="1453"/>
                  </a:lnTo>
                  <a:cubicBezTo>
                    <a:pt x="382" y="1489"/>
                    <a:pt x="418" y="1501"/>
                    <a:pt x="441" y="1501"/>
                  </a:cubicBezTo>
                  <a:cubicBezTo>
                    <a:pt x="477" y="1501"/>
                    <a:pt x="501" y="1489"/>
                    <a:pt x="501" y="1453"/>
                  </a:cubicBezTo>
                  <a:lnTo>
                    <a:pt x="501" y="1394"/>
                  </a:lnTo>
                  <a:cubicBezTo>
                    <a:pt x="703" y="1370"/>
                    <a:pt x="846" y="1251"/>
                    <a:pt x="846" y="1013"/>
                  </a:cubicBezTo>
                  <a:cubicBezTo>
                    <a:pt x="846" y="786"/>
                    <a:pt x="691" y="691"/>
                    <a:pt x="501" y="620"/>
                  </a:cubicBezTo>
                  <a:lnTo>
                    <a:pt x="501" y="298"/>
                  </a:lnTo>
                  <a:cubicBezTo>
                    <a:pt x="584" y="298"/>
                    <a:pt x="608" y="310"/>
                    <a:pt x="680" y="358"/>
                  </a:cubicBezTo>
                  <a:cubicBezTo>
                    <a:pt x="694" y="362"/>
                    <a:pt x="709" y="364"/>
                    <a:pt x="723" y="364"/>
                  </a:cubicBezTo>
                  <a:cubicBezTo>
                    <a:pt x="754" y="364"/>
                    <a:pt x="782" y="351"/>
                    <a:pt x="799" y="310"/>
                  </a:cubicBezTo>
                  <a:cubicBezTo>
                    <a:pt x="834" y="263"/>
                    <a:pt x="846" y="203"/>
                    <a:pt x="787" y="155"/>
                  </a:cubicBezTo>
                  <a:cubicBezTo>
                    <a:pt x="715" y="96"/>
                    <a:pt x="596" y="84"/>
                    <a:pt x="501" y="84"/>
                  </a:cubicBezTo>
                  <a:lnTo>
                    <a:pt x="501" y="36"/>
                  </a:lnTo>
                  <a:cubicBezTo>
                    <a:pt x="501" y="13"/>
                    <a:pt x="477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402;p89">
              <a:extLst>
                <a:ext uri="{FF2B5EF4-FFF2-40B4-BE49-F238E27FC236}">
                  <a16:creationId xmlns:a16="http://schemas.microsoft.com/office/drawing/2014/main" id="{BFC56B99-66CB-489F-B2B7-B97B8E985062}"/>
                </a:ext>
              </a:extLst>
            </p:cNvPr>
            <p:cNvSpPr/>
            <p:nvPr/>
          </p:nvSpPr>
          <p:spPr>
            <a:xfrm>
              <a:off x="5778676" y="3939865"/>
              <a:ext cx="349052" cy="200163"/>
            </a:xfrm>
            <a:custGeom>
              <a:avLst/>
              <a:gdLst/>
              <a:ahLst/>
              <a:cxnLst/>
              <a:rect l="l" t="t" r="r" b="b"/>
              <a:pathLst>
                <a:path w="10967" h="6289" extrusionOk="0">
                  <a:moveTo>
                    <a:pt x="3483" y="1855"/>
                  </a:moveTo>
                  <a:cubicBezTo>
                    <a:pt x="3500" y="1855"/>
                    <a:pt x="3513" y="1868"/>
                    <a:pt x="3513" y="1895"/>
                  </a:cubicBezTo>
                  <a:cubicBezTo>
                    <a:pt x="3584" y="2074"/>
                    <a:pt x="4573" y="4693"/>
                    <a:pt x="4620" y="4776"/>
                  </a:cubicBezTo>
                  <a:cubicBezTo>
                    <a:pt x="4632" y="4788"/>
                    <a:pt x="4620" y="4824"/>
                    <a:pt x="4584" y="4824"/>
                  </a:cubicBezTo>
                  <a:lnTo>
                    <a:pt x="3882" y="5086"/>
                  </a:lnTo>
                  <a:cubicBezTo>
                    <a:pt x="3846" y="4955"/>
                    <a:pt x="2846" y="2300"/>
                    <a:pt x="2775" y="2133"/>
                  </a:cubicBezTo>
                  <a:lnTo>
                    <a:pt x="3465" y="1859"/>
                  </a:lnTo>
                  <a:cubicBezTo>
                    <a:pt x="3471" y="1856"/>
                    <a:pt x="3477" y="1855"/>
                    <a:pt x="3483" y="1855"/>
                  </a:cubicBezTo>
                  <a:close/>
                  <a:moveTo>
                    <a:pt x="2477" y="2228"/>
                  </a:moveTo>
                  <a:lnTo>
                    <a:pt x="3584" y="5193"/>
                  </a:lnTo>
                  <a:cubicBezTo>
                    <a:pt x="3072" y="5407"/>
                    <a:pt x="1739" y="5907"/>
                    <a:pt x="1513" y="6003"/>
                  </a:cubicBezTo>
                  <a:cubicBezTo>
                    <a:pt x="1507" y="6005"/>
                    <a:pt x="1500" y="6007"/>
                    <a:pt x="1493" y="6007"/>
                  </a:cubicBezTo>
                  <a:cubicBezTo>
                    <a:pt x="1468" y="6007"/>
                    <a:pt x="1438" y="5991"/>
                    <a:pt x="1429" y="5955"/>
                  </a:cubicBezTo>
                  <a:lnTo>
                    <a:pt x="358" y="3109"/>
                  </a:lnTo>
                  <a:cubicBezTo>
                    <a:pt x="346" y="3086"/>
                    <a:pt x="358" y="3038"/>
                    <a:pt x="405" y="3026"/>
                  </a:cubicBezTo>
                  <a:cubicBezTo>
                    <a:pt x="1072" y="2764"/>
                    <a:pt x="2013" y="2407"/>
                    <a:pt x="2477" y="2228"/>
                  </a:cubicBezTo>
                  <a:close/>
                  <a:moveTo>
                    <a:pt x="10060" y="0"/>
                  </a:moveTo>
                  <a:cubicBezTo>
                    <a:pt x="9818" y="0"/>
                    <a:pt x="9583" y="125"/>
                    <a:pt x="9407" y="288"/>
                  </a:cubicBezTo>
                  <a:lnTo>
                    <a:pt x="7728" y="1681"/>
                  </a:lnTo>
                  <a:cubicBezTo>
                    <a:pt x="7632" y="1478"/>
                    <a:pt x="7430" y="1264"/>
                    <a:pt x="7061" y="1264"/>
                  </a:cubicBezTo>
                  <a:cubicBezTo>
                    <a:pt x="6668" y="1264"/>
                    <a:pt x="6361" y="1262"/>
                    <a:pt x="6115" y="1262"/>
                  </a:cubicBezTo>
                  <a:cubicBezTo>
                    <a:pt x="5377" y="1262"/>
                    <a:pt x="5192" y="1276"/>
                    <a:pt x="4906" y="1383"/>
                  </a:cubicBezTo>
                  <a:lnTo>
                    <a:pt x="3834" y="1835"/>
                  </a:lnTo>
                  <a:lnTo>
                    <a:pt x="3822" y="1788"/>
                  </a:lnTo>
                  <a:cubicBezTo>
                    <a:pt x="3766" y="1647"/>
                    <a:pt x="3637" y="1551"/>
                    <a:pt x="3491" y="1551"/>
                  </a:cubicBezTo>
                  <a:cubicBezTo>
                    <a:pt x="3451" y="1551"/>
                    <a:pt x="3411" y="1558"/>
                    <a:pt x="3370" y="1574"/>
                  </a:cubicBezTo>
                  <a:lnTo>
                    <a:pt x="2560" y="1871"/>
                  </a:lnTo>
                  <a:cubicBezTo>
                    <a:pt x="2203" y="2014"/>
                    <a:pt x="1084" y="2431"/>
                    <a:pt x="298" y="2728"/>
                  </a:cubicBezTo>
                  <a:cubicBezTo>
                    <a:pt x="108" y="2800"/>
                    <a:pt x="1" y="3026"/>
                    <a:pt x="72" y="3217"/>
                  </a:cubicBezTo>
                  <a:lnTo>
                    <a:pt x="1144" y="6038"/>
                  </a:lnTo>
                  <a:cubicBezTo>
                    <a:pt x="1199" y="6196"/>
                    <a:pt x="1348" y="6288"/>
                    <a:pt x="1501" y="6288"/>
                  </a:cubicBezTo>
                  <a:cubicBezTo>
                    <a:pt x="1545" y="6288"/>
                    <a:pt x="1589" y="6281"/>
                    <a:pt x="1632" y="6265"/>
                  </a:cubicBezTo>
                  <a:cubicBezTo>
                    <a:pt x="1870" y="6181"/>
                    <a:pt x="3501" y="5562"/>
                    <a:pt x="3858" y="5431"/>
                  </a:cubicBezTo>
                  <a:lnTo>
                    <a:pt x="4704" y="5122"/>
                  </a:lnTo>
                  <a:cubicBezTo>
                    <a:pt x="4882" y="5050"/>
                    <a:pt x="4989" y="4848"/>
                    <a:pt x="4918" y="4657"/>
                  </a:cubicBezTo>
                  <a:lnTo>
                    <a:pt x="4894" y="4622"/>
                  </a:lnTo>
                  <a:cubicBezTo>
                    <a:pt x="5454" y="4383"/>
                    <a:pt x="5466" y="4360"/>
                    <a:pt x="6049" y="4360"/>
                  </a:cubicBezTo>
                  <a:cubicBezTo>
                    <a:pt x="6132" y="4360"/>
                    <a:pt x="6204" y="4288"/>
                    <a:pt x="6204" y="4193"/>
                  </a:cubicBezTo>
                  <a:cubicBezTo>
                    <a:pt x="6204" y="4110"/>
                    <a:pt x="6132" y="4026"/>
                    <a:pt x="6049" y="4026"/>
                  </a:cubicBezTo>
                  <a:cubicBezTo>
                    <a:pt x="5418" y="4026"/>
                    <a:pt x="5358" y="4074"/>
                    <a:pt x="4799" y="4312"/>
                  </a:cubicBezTo>
                  <a:lnTo>
                    <a:pt x="3965" y="2097"/>
                  </a:lnTo>
                  <a:lnTo>
                    <a:pt x="5037" y="1645"/>
                  </a:lnTo>
                  <a:cubicBezTo>
                    <a:pt x="5251" y="1571"/>
                    <a:pt x="5403" y="1559"/>
                    <a:pt x="5989" y="1559"/>
                  </a:cubicBezTo>
                  <a:cubicBezTo>
                    <a:pt x="6250" y="1559"/>
                    <a:pt x="6597" y="1562"/>
                    <a:pt x="7073" y="1562"/>
                  </a:cubicBezTo>
                  <a:cubicBezTo>
                    <a:pt x="7240" y="1562"/>
                    <a:pt x="7359" y="1621"/>
                    <a:pt x="7430" y="1740"/>
                  </a:cubicBezTo>
                  <a:cubicBezTo>
                    <a:pt x="7478" y="1835"/>
                    <a:pt x="7490" y="1919"/>
                    <a:pt x="7502" y="1931"/>
                  </a:cubicBezTo>
                  <a:cubicBezTo>
                    <a:pt x="7502" y="1990"/>
                    <a:pt x="7454" y="2276"/>
                    <a:pt x="7180" y="2336"/>
                  </a:cubicBezTo>
                  <a:cubicBezTo>
                    <a:pt x="6740" y="2407"/>
                    <a:pt x="5823" y="2538"/>
                    <a:pt x="5811" y="2538"/>
                  </a:cubicBezTo>
                  <a:cubicBezTo>
                    <a:pt x="5716" y="2562"/>
                    <a:pt x="5656" y="2633"/>
                    <a:pt x="5668" y="2728"/>
                  </a:cubicBezTo>
                  <a:cubicBezTo>
                    <a:pt x="5692" y="2800"/>
                    <a:pt x="5751" y="2859"/>
                    <a:pt x="5823" y="2859"/>
                  </a:cubicBezTo>
                  <a:lnTo>
                    <a:pt x="5847" y="2859"/>
                  </a:lnTo>
                  <a:cubicBezTo>
                    <a:pt x="5870" y="2859"/>
                    <a:pt x="6787" y="2728"/>
                    <a:pt x="7240" y="2645"/>
                  </a:cubicBezTo>
                  <a:cubicBezTo>
                    <a:pt x="7632" y="2574"/>
                    <a:pt x="7787" y="2240"/>
                    <a:pt x="7811" y="2026"/>
                  </a:cubicBezTo>
                  <a:lnTo>
                    <a:pt x="9633" y="514"/>
                  </a:lnTo>
                  <a:cubicBezTo>
                    <a:pt x="9747" y="415"/>
                    <a:pt x="9895" y="311"/>
                    <a:pt x="10058" y="311"/>
                  </a:cubicBezTo>
                  <a:cubicBezTo>
                    <a:pt x="10151" y="311"/>
                    <a:pt x="10248" y="344"/>
                    <a:pt x="10347" y="431"/>
                  </a:cubicBezTo>
                  <a:cubicBezTo>
                    <a:pt x="10645" y="728"/>
                    <a:pt x="10371" y="1073"/>
                    <a:pt x="10299" y="1145"/>
                  </a:cubicBezTo>
                  <a:cubicBezTo>
                    <a:pt x="10228" y="1216"/>
                    <a:pt x="8013" y="3609"/>
                    <a:pt x="8013" y="3609"/>
                  </a:cubicBezTo>
                  <a:cubicBezTo>
                    <a:pt x="7680" y="3990"/>
                    <a:pt x="7251" y="4050"/>
                    <a:pt x="7073" y="4062"/>
                  </a:cubicBezTo>
                  <a:lnTo>
                    <a:pt x="6787" y="4062"/>
                  </a:lnTo>
                  <a:cubicBezTo>
                    <a:pt x="6704" y="4062"/>
                    <a:pt x="6620" y="4133"/>
                    <a:pt x="6620" y="4229"/>
                  </a:cubicBezTo>
                  <a:cubicBezTo>
                    <a:pt x="6620" y="4312"/>
                    <a:pt x="6704" y="4383"/>
                    <a:pt x="6787" y="4383"/>
                  </a:cubicBezTo>
                  <a:lnTo>
                    <a:pt x="7097" y="4383"/>
                  </a:lnTo>
                  <a:cubicBezTo>
                    <a:pt x="7311" y="4371"/>
                    <a:pt x="7859" y="4300"/>
                    <a:pt x="8264" y="3836"/>
                  </a:cubicBezTo>
                  <a:lnTo>
                    <a:pt x="10550" y="1371"/>
                  </a:lnTo>
                  <a:cubicBezTo>
                    <a:pt x="10728" y="1121"/>
                    <a:pt x="10966" y="621"/>
                    <a:pt x="10550" y="204"/>
                  </a:cubicBezTo>
                  <a:cubicBezTo>
                    <a:pt x="10395" y="59"/>
                    <a:pt x="10226" y="0"/>
                    <a:pt x="10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0" name="Graphic 1814">
            <a:extLst>
              <a:ext uri="{FF2B5EF4-FFF2-40B4-BE49-F238E27FC236}">
                <a16:creationId xmlns:a16="http://schemas.microsoft.com/office/drawing/2014/main" id="{031B4745-48C6-45ED-9509-8D979DA805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73347" y="4798399"/>
            <a:ext cx="504790" cy="504790"/>
          </a:xfrm>
          <a:prstGeom prst="rect">
            <a:avLst/>
          </a:prstGeom>
        </p:spPr>
      </p:pic>
      <p:pic>
        <p:nvPicPr>
          <p:cNvPr id="71" name="Graphic 1812">
            <a:extLst>
              <a:ext uri="{FF2B5EF4-FFF2-40B4-BE49-F238E27FC236}">
                <a16:creationId xmlns:a16="http://schemas.microsoft.com/office/drawing/2014/main" id="{C5EA5169-3EC4-49B8-9D7C-05FEEFC3B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71593" y="4123110"/>
            <a:ext cx="447894" cy="44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81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34364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Конкуренты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C664C79B-BF8E-4DBB-8083-CE806ABA7CDE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4">
            <a:extLst>
              <a:ext uri="{FF2B5EF4-FFF2-40B4-BE49-F238E27FC236}">
                <a16:creationId xmlns:a16="http://schemas.microsoft.com/office/drawing/2014/main" id="{12FF2494-1AE2-4640-BDCC-F3E154AF46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748815"/>
              </p:ext>
            </p:extLst>
          </p:nvPr>
        </p:nvGraphicFramePr>
        <p:xfrm>
          <a:off x="354841" y="1945061"/>
          <a:ext cx="11445194" cy="444640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72974">
                  <a:extLst>
                    <a:ext uri="{9D8B030D-6E8A-4147-A177-3AD203B41FA5}">
                      <a16:colId xmlns:a16="http://schemas.microsoft.com/office/drawing/2014/main" val="2490202461"/>
                    </a:ext>
                  </a:extLst>
                </a:gridCol>
                <a:gridCol w="2218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8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8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18055">
                  <a:extLst>
                    <a:ext uri="{9D8B030D-6E8A-4147-A177-3AD203B41FA5}">
                      <a16:colId xmlns:a16="http://schemas.microsoft.com/office/drawing/2014/main" val="1215586456"/>
                    </a:ext>
                  </a:extLst>
                </a:gridCol>
              </a:tblGrid>
              <a:tr h="73837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rgbClr val="FF556E"/>
                          </a:solidFill>
                          <a:latin typeface="Arial Black" panose="020B0A04020102020204" pitchFamily="34" charset="0"/>
                          <a:ea typeface="+mn-ea"/>
                          <a:cs typeface="Open Sans Light"/>
                        </a:rPr>
                        <a:t>Критерии</a:t>
                      </a:r>
                      <a:endParaRPr lang="en-US" sz="2400" b="1" kern="1200" dirty="0">
                        <a:solidFill>
                          <a:srgbClr val="FF556E"/>
                        </a:solidFill>
                        <a:latin typeface="Arial Black" panose="020B0A04020102020204" pitchFamily="34" charset="0"/>
                        <a:ea typeface="+mn-ea"/>
                        <a:cs typeface="Open Sans Light"/>
                      </a:endParaRPr>
                    </a:p>
                  </a:txBody>
                  <a:tcPr marL="91441" marR="914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Open Sans Light"/>
                      </a:endParaRPr>
                    </a:p>
                  </a:txBody>
                  <a:tcPr marL="91441" marR="914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Open Sans Light"/>
                      </a:endParaRPr>
                    </a:p>
                  </a:txBody>
                  <a:tcPr marL="91441" marR="914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Open Sans Light"/>
                      </a:endParaRPr>
                    </a:p>
                  </a:txBody>
                  <a:tcPr marL="91441" marR="914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+mn-ea"/>
                          <a:cs typeface="Open Sans Light"/>
                        </a:rPr>
                        <a:t>Мы</a:t>
                      </a:r>
                      <a:endParaRPr lang="en-US" sz="2400" b="1" kern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+mn-ea"/>
                        <a:cs typeface="Open Sans Light"/>
                      </a:endParaRPr>
                    </a:p>
                  </a:txBody>
                  <a:tcPr marL="91441" marR="91441" anchor="ctr">
                    <a:gradFill flip="none" rotWithShape="1">
                      <a:gsLst>
                        <a:gs pos="0">
                          <a:srgbClr val="F17484">
                            <a:shade val="30000"/>
                            <a:satMod val="115000"/>
                          </a:srgbClr>
                        </a:gs>
                        <a:gs pos="50000">
                          <a:srgbClr val="F17484">
                            <a:shade val="67500"/>
                            <a:satMod val="115000"/>
                          </a:srgbClr>
                        </a:gs>
                        <a:gs pos="100000">
                          <a:srgbClr val="F17484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3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  <a:cs typeface="Gotham Pro Light" panose="02000503030000020004" pitchFamily="50" charset="0"/>
                        </a:rPr>
                        <a:t>Доступность</a:t>
                      </a:r>
                      <a:endParaRPr lang="en-US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3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Онлайн-режим</a:t>
                      </a:r>
                      <a:endParaRPr lang="en-US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3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Простота использования</a:t>
                      </a:r>
                      <a:endParaRPr lang="en-US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83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  <a:cs typeface="Gotham Pro Light" panose="02000503030000020004" pitchFamily="50" charset="0"/>
                        </a:rPr>
                        <a:t>Генерация картинок</a:t>
                      </a:r>
                      <a:endParaRPr lang="en-US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Gotham Pro Light" panose="02000503030000020004" pitchFamily="50" charset="0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470635246"/>
                  </a:ext>
                </a:extLst>
              </a:tr>
              <a:tr h="75454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Цена</a:t>
                      </a:r>
                      <a:endParaRPr lang="en-US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Open Sans Light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$</a:t>
                      </a:r>
                      <a:r>
                        <a:rPr lang="ru-RU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4000</a:t>
                      </a:r>
                      <a:endParaRPr lang="en-US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Open Sans Light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$</a:t>
                      </a:r>
                      <a:r>
                        <a:rPr lang="ru-RU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665</a:t>
                      </a:r>
                      <a:endParaRPr lang="en-US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Open Sans Light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$</a:t>
                      </a:r>
                      <a:r>
                        <a:rPr lang="ru-RU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2000</a:t>
                      </a:r>
                      <a:endParaRPr lang="en-US" sz="2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cs typeface="Open Sans Light"/>
                      </a:endParaRP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$</a:t>
                      </a:r>
                      <a:r>
                        <a:rPr lang="ru-RU" sz="2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</a:rPr>
                        <a:t>500</a:t>
                      </a:r>
                      <a:endParaRPr lang="en-US" sz="28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Open Sans Light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AutoShape 2" descr="Программное обеспечение для вышивания Embird">
            <a:extLst>
              <a:ext uri="{FF2B5EF4-FFF2-40B4-BE49-F238E27FC236}">
                <a16:creationId xmlns:a16="http://schemas.microsoft.com/office/drawing/2014/main" id="{187DA83C-8A31-4472-B99E-89D46D69EB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54898" y="34276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4E9B94D-167D-433D-9515-4B17495E18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488" b="25175"/>
          <a:stretch/>
        </p:blipFill>
        <p:spPr>
          <a:xfrm>
            <a:off x="3140558" y="1984582"/>
            <a:ext cx="1850518" cy="6367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76D453-4EEB-42BF-B173-222E59D017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2753" y="2065279"/>
            <a:ext cx="1724288" cy="475314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65B9CE9-E87F-45E9-8710-4BAC8541B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791" y="2095909"/>
            <a:ext cx="1706892" cy="41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12329;p89">
            <a:extLst>
              <a:ext uri="{FF2B5EF4-FFF2-40B4-BE49-F238E27FC236}">
                <a16:creationId xmlns:a16="http://schemas.microsoft.com/office/drawing/2014/main" id="{B4214B00-4510-42C2-9BB3-CF674B366C52}"/>
              </a:ext>
            </a:extLst>
          </p:cNvPr>
          <p:cNvSpPr/>
          <p:nvPr/>
        </p:nvSpPr>
        <p:spPr>
          <a:xfrm>
            <a:off x="8176112" y="2854376"/>
            <a:ext cx="600250" cy="389508"/>
          </a:xfrm>
          <a:custGeom>
            <a:avLst/>
            <a:gdLst/>
            <a:ahLst/>
            <a:cxnLst/>
            <a:rect l="l" t="t" r="r" b="b"/>
            <a:pathLst>
              <a:path w="1668" h="1219" extrusionOk="0">
                <a:moveTo>
                  <a:pt x="1465" y="1"/>
                </a:moveTo>
                <a:cubicBezTo>
                  <a:pt x="1417" y="1"/>
                  <a:pt x="1369" y="21"/>
                  <a:pt x="1334" y="63"/>
                </a:cubicBezTo>
                <a:lnTo>
                  <a:pt x="631" y="754"/>
                </a:lnTo>
                <a:lnTo>
                  <a:pt x="345" y="480"/>
                </a:lnTo>
                <a:cubicBezTo>
                  <a:pt x="310" y="438"/>
                  <a:pt x="262" y="417"/>
                  <a:pt x="215" y="417"/>
                </a:cubicBezTo>
                <a:cubicBezTo>
                  <a:pt x="167" y="417"/>
                  <a:pt x="119" y="438"/>
                  <a:pt x="84" y="480"/>
                </a:cubicBezTo>
                <a:cubicBezTo>
                  <a:pt x="0" y="551"/>
                  <a:pt x="0" y="670"/>
                  <a:pt x="84" y="742"/>
                </a:cubicBezTo>
                <a:lnTo>
                  <a:pt x="500" y="1159"/>
                </a:lnTo>
                <a:cubicBezTo>
                  <a:pt x="536" y="1206"/>
                  <a:pt x="584" y="1218"/>
                  <a:pt x="631" y="1218"/>
                </a:cubicBezTo>
                <a:cubicBezTo>
                  <a:pt x="667" y="1218"/>
                  <a:pt x="738" y="1206"/>
                  <a:pt x="762" y="1159"/>
                </a:cubicBezTo>
                <a:lnTo>
                  <a:pt x="1596" y="325"/>
                </a:lnTo>
                <a:cubicBezTo>
                  <a:pt x="1667" y="266"/>
                  <a:pt x="1667" y="135"/>
                  <a:pt x="1596" y="63"/>
                </a:cubicBezTo>
                <a:cubicBezTo>
                  <a:pt x="1560" y="21"/>
                  <a:pt x="1512" y="1"/>
                  <a:pt x="1465" y="1"/>
                </a:cubicBezTo>
                <a:close/>
              </a:path>
            </a:pathLst>
          </a:custGeom>
          <a:solidFill>
            <a:srgbClr val="C8D6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Google Shape;12124;p89">
            <a:extLst>
              <a:ext uri="{FF2B5EF4-FFF2-40B4-BE49-F238E27FC236}">
                <a16:creationId xmlns:a16="http://schemas.microsoft.com/office/drawing/2014/main" id="{3A9198F1-7AF1-4FC6-95BA-618CA983C721}"/>
              </a:ext>
            </a:extLst>
          </p:cNvPr>
          <p:cNvSpPr/>
          <p:nvPr/>
        </p:nvSpPr>
        <p:spPr>
          <a:xfrm>
            <a:off x="8268988" y="4340492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32" name="Google Shape;12124;p89">
            <a:extLst>
              <a:ext uri="{FF2B5EF4-FFF2-40B4-BE49-F238E27FC236}">
                <a16:creationId xmlns:a16="http://schemas.microsoft.com/office/drawing/2014/main" id="{A8E8CB63-0C35-4830-BD57-6998C61D4CF0}"/>
              </a:ext>
            </a:extLst>
          </p:cNvPr>
          <p:cNvSpPr/>
          <p:nvPr/>
        </p:nvSpPr>
        <p:spPr>
          <a:xfrm>
            <a:off x="5914299" y="4340492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33" name="Google Shape;12124;p89">
            <a:extLst>
              <a:ext uri="{FF2B5EF4-FFF2-40B4-BE49-F238E27FC236}">
                <a16:creationId xmlns:a16="http://schemas.microsoft.com/office/drawing/2014/main" id="{1B90D024-2B1D-4F2A-8CBB-F1CD8EB32D71}"/>
              </a:ext>
            </a:extLst>
          </p:cNvPr>
          <p:cNvSpPr/>
          <p:nvPr/>
        </p:nvSpPr>
        <p:spPr>
          <a:xfrm>
            <a:off x="3858568" y="4340492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41" name="Google Shape;12124;p89">
            <a:extLst>
              <a:ext uri="{FF2B5EF4-FFF2-40B4-BE49-F238E27FC236}">
                <a16:creationId xmlns:a16="http://schemas.microsoft.com/office/drawing/2014/main" id="{70E99727-0966-4480-A3E3-BF38611DEF02}"/>
              </a:ext>
            </a:extLst>
          </p:cNvPr>
          <p:cNvSpPr/>
          <p:nvPr/>
        </p:nvSpPr>
        <p:spPr>
          <a:xfrm>
            <a:off x="8268988" y="3594682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44" name="Google Shape;12124;p89">
            <a:extLst>
              <a:ext uri="{FF2B5EF4-FFF2-40B4-BE49-F238E27FC236}">
                <a16:creationId xmlns:a16="http://schemas.microsoft.com/office/drawing/2014/main" id="{D18CD507-DD49-42C8-8CFD-8872F2E3C006}"/>
              </a:ext>
            </a:extLst>
          </p:cNvPr>
          <p:cNvSpPr/>
          <p:nvPr/>
        </p:nvSpPr>
        <p:spPr>
          <a:xfrm>
            <a:off x="5914299" y="3596381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45" name="Google Shape;12124;p89">
            <a:extLst>
              <a:ext uri="{FF2B5EF4-FFF2-40B4-BE49-F238E27FC236}">
                <a16:creationId xmlns:a16="http://schemas.microsoft.com/office/drawing/2014/main" id="{F50B9183-7339-46D8-AD39-74915E6E66B1}"/>
              </a:ext>
            </a:extLst>
          </p:cNvPr>
          <p:cNvSpPr/>
          <p:nvPr/>
        </p:nvSpPr>
        <p:spPr>
          <a:xfrm>
            <a:off x="5914299" y="2862893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46" name="Google Shape;12124;p89">
            <a:extLst>
              <a:ext uri="{FF2B5EF4-FFF2-40B4-BE49-F238E27FC236}">
                <a16:creationId xmlns:a16="http://schemas.microsoft.com/office/drawing/2014/main" id="{2379687B-4012-4414-93A1-D6AF93033084}"/>
              </a:ext>
            </a:extLst>
          </p:cNvPr>
          <p:cNvSpPr/>
          <p:nvPr/>
        </p:nvSpPr>
        <p:spPr>
          <a:xfrm>
            <a:off x="3858568" y="2862893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48" name="Google Shape;12329;p89">
            <a:extLst>
              <a:ext uri="{FF2B5EF4-FFF2-40B4-BE49-F238E27FC236}">
                <a16:creationId xmlns:a16="http://schemas.microsoft.com/office/drawing/2014/main" id="{34C5783D-E231-45DA-9EFB-97217F52377C}"/>
              </a:ext>
            </a:extLst>
          </p:cNvPr>
          <p:cNvSpPr/>
          <p:nvPr/>
        </p:nvSpPr>
        <p:spPr>
          <a:xfrm>
            <a:off x="3765692" y="3599236"/>
            <a:ext cx="600250" cy="389508"/>
          </a:xfrm>
          <a:custGeom>
            <a:avLst/>
            <a:gdLst/>
            <a:ahLst/>
            <a:cxnLst/>
            <a:rect l="l" t="t" r="r" b="b"/>
            <a:pathLst>
              <a:path w="1668" h="1219" extrusionOk="0">
                <a:moveTo>
                  <a:pt x="1465" y="1"/>
                </a:moveTo>
                <a:cubicBezTo>
                  <a:pt x="1417" y="1"/>
                  <a:pt x="1369" y="21"/>
                  <a:pt x="1334" y="63"/>
                </a:cubicBezTo>
                <a:lnTo>
                  <a:pt x="631" y="754"/>
                </a:lnTo>
                <a:lnTo>
                  <a:pt x="345" y="480"/>
                </a:lnTo>
                <a:cubicBezTo>
                  <a:pt x="310" y="438"/>
                  <a:pt x="262" y="417"/>
                  <a:pt x="215" y="417"/>
                </a:cubicBezTo>
                <a:cubicBezTo>
                  <a:pt x="167" y="417"/>
                  <a:pt x="119" y="438"/>
                  <a:pt x="84" y="480"/>
                </a:cubicBezTo>
                <a:cubicBezTo>
                  <a:pt x="0" y="551"/>
                  <a:pt x="0" y="670"/>
                  <a:pt x="84" y="742"/>
                </a:cubicBezTo>
                <a:lnTo>
                  <a:pt x="500" y="1159"/>
                </a:lnTo>
                <a:cubicBezTo>
                  <a:pt x="536" y="1206"/>
                  <a:pt x="584" y="1218"/>
                  <a:pt x="631" y="1218"/>
                </a:cubicBezTo>
                <a:cubicBezTo>
                  <a:pt x="667" y="1218"/>
                  <a:pt x="738" y="1206"/>
                  <a:pt x="762" y="1159"/>
                </a:cubicBezTo>
                <a:lnTo>
                  <a:pt x="1596" y="325"/>
                </a:lnTo>
                <a:cubicBezTo>
                  <a:pt x="1667" y="266"/>
                  <a:pt x="1667" y="135"/>
                  <a:pt x="1596" y="63"/>
                </a:cubicBezTo>
                <a:cubicBezTo>
                  <a:pt x="1560" y="21"/>
                  <a:pt x="1512" y="1"/>
                  <a:pt x="1465" y="1"/>
                </a:cubicBezTo>
                <a:close/>
              </a:path>
            </a:pathLst>
          </a:custGeom>
          <a:solidFill>
            <a:srgbClr val="C8D6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36D66A15-4E5F-45DA-A8A8-1FAEE9017E45}"/>
              </a:ext>
            </a:extLst>
          </p:cNvPr>
          <p:cNvSpPr/>
          <p:nvPr/>
        </p:nvSpPr>
        <p:spPr>
          <a:xfrm>
            <a:off x="9579910" y="1945061"/>
            <a:ext cx="2220125" cy="4446401"/>
          </a:xfrm>
          <a:prstGeom prst="rect">
            <a:avLst/>
          </a:prstGeom>
          <a:solidFill>
            <a:srgbClr val="F17484">
              <a:alpha val="8000"/>
            </a:srgbClr>
          </a:solidFill>
          <a:ln w="28575">
            <a:solidFill>
              <a:srgbClr val="F174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62"/>
          </a:p>
        </p:txBody>
      </p:sp>
      <p:sp>
        <p:nvSpPr>
          <p:cNvPr id="17" name="Google Shape;12329;p89">
            <a:extLst>
              <a:ext uri="{FF2B5EF4-FFF2-40B4-BE49-F238E27FC236}">
                <a16:creationId xmlns:a16="http://schemas.microsoft.com/office/drawing/2014/main" id="{8FEBB924-5727-405E-B908-9817C8D8CD56}"/>
              </a:ext>
            </a:extLst>
          </p:cNvPr>
          <p:cNvSpPr/>
          <p:nvPr/>
        </p:nvSpPr>
        <p:spPr>
          <a:xfrm>
            <a:off x="10472429" y="3580061"/>
            <a:ext cx="600250" cy="389508"/>
          </a:xfrm>
          <a:custGeom>
            <a:avLst/>
            <a:gdLst/>
            <a:ahLst/>
            <a:cxnLst/>
            <a:rect l="l" t="t" r="r" b="b"/>
            <a:pathLst>
              <a:path w="1668" h="1219" extrusionOk="0">
                <a:moveTo>
                  <a:pt x="1465" y="1"/>
                </a:moveTo>
                <a:cubicBezTo>
                  <a:pt x="1417" y="1"/>
                  <a:pt x="1369" y="21"/>
                  <a:pt x="1334" y="63"/>
                </a:cubicBezTo>
                <a:lnTo>
                  <a:pt x="631" y="754"/>
                </a:lnTo>
                <a:lnTo>
                  <a:pt x="345" y="480"/>
                </a:lnTo>
                <a:cubicBezTo>
                  <a:pt x="310" y="438"/>
                  <a:pt x="262" y="417"/>
                  <a:pt x="215" y="417"/>
                </a:cubicBezTo>
                <a:cubicBezTo>
                  <a:pt x="167" y="417"/>
                  <a:pt x="119" y="438"/>
                  <a:pt x="84" y="480"/>
                </a:cubicBezTo>
                <a:cubicBezTo>
                  <a:pt x="0" y="551"/>
                  <a:pt x="0" y="670"/>
                  <a:pt x="84" y="742"/>
                </a:cubicBezTo>
                <a:lnTo>
                  <a:pt x="500" y="1159"/>
                </a:lnTo>
                <a:cubicBezTo>
                  <a:pt x="536" y="1206"/>
                  <a:pt x="584" y="1218"/>
                  <a:pt x="631" y="1218"/>
                </a:cubicBezTo>
                <a:cubicBezTo>
                  <a:pt x="667" y="1218"/>
                  <a:pt x="738" y="1206"/>
                  <a:pt x="762" y="1159"/>
                </a:cubicBezTo>
                <a:lnTo>
                  <a:pt x="1596" y="325"/>
                </a:lnTo>
                <a:cubicBezTo>
                  <a:pt x="1667" y="266"/>
                  <a:pt x="1667" y="135"/>
                  <a:pt x="1596" y="63"/>
                </a:cubicBezTo>
                <a:cubicBezTo>
                  <a:pt x="1560" y="21"/>
                  <a:pt x="1512" y="1"/>
                  <a:pt x="1465" y="1"/>
                </a:cubicBezTo>
                <a:close/>
              </a:path>
            </a:pathLst>
          </a:custGeom>
          <a:solidFill>
            <a:srgbClr val="C8D6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" name="Google Shape;12329;p89">
            <a:extLst>
              <a:ext uri="{FF2B5EF4-FFF2-40B4-BE49-F238E27FC236}">
                <a16:creationId xmlns:a16="http://schemas.microsoft.com/office/drawing/2014/main" id="{9964EFFE-D7EF-4EA8-9E8D-FB9246535C79}"/>
              </a:ext>
            </a:extLst>
          </p:cNvPr>
          <p:cNvSpPr/>
          <p:nvPr/>
        </p:nvSpPr>
        <p:spPr>
          <a:xfrm>
            <a:off x="10472429" y="2854376"/>
            <a:ext cx="600250" cy="389508"/>
          </a:xfrm>
          <a:custGeom>
            <a:avLst/>
            <a:gdLst/>
            <a:ahLst/>
            <a:cxnLst/>
            <a:rect l="l" t="t" r="r" b="b"/>
            <a:pathLst>
              <a:path w="1668" h="1219" extrusionOk="0">
                <a:moveTo>
                  <a:pt x="1465" y="1"/>
                </a:moveTo>
                <a:cubicBezTo>
                  <a:pt x="1417" y="1"/>
                  <a:pt x="1369" y="21"/>
                  <a:pt x="1334" y="63"/>
                </a:cubicBezTo>
                <a:lnTo>
                  <a:pt x="631" y="754"/>
                </a:lnTo>
                <a:lnTo>
                  <a:pt x="345" y="480"/>
                </a:lnTo>
                <a:cubicBezTo>
                  <a:pt x="310" y="438"/>
                  <a:pt x="262" y="417"/>
                  <a:pt x="215" y="417"/>
                </a:cubicBezTo>
                <a:cubicBezTo>
                  <a:pt x="167" y="417"/>
                  <a:pt x="119" y="438"/>
                  <a:pt x="84" y="480"/>
                </a:cubicBezTo>
                <a:cubicBezTo>
                  <a:pt x="0" y="551"/>
                  <a:pt x="0" y="670"/>
                  <a:pt x="84" y="742"/>
                </a:cubicBezTo>
                <a:lnTo>
                  <a:pt x="500" y="1159"/>
                </a:lnTo>
                <a:cubicBezTo>
                  <a:pt x="536" y="1206"/>
                  <a:pt x="584" y="1218"/>
                  <a:pt x="631" y="1218"/>
                </a:cubicBezTo>
                <a:cubicBezTo>
                  <a:pt x="667" y="1218"/>
                  <a:pt x="738" y="1206"/>
                  <a:pt x="762" y="1159"/>
                </a:cubicBezTo>
                <a:lnTo>
                  <a:pt x="1596" y="325"/>
                </a:lnTo>
                <a:cubicBezTo>
                  <a:pt x="1667" y="266"/>
                  <a:pt x="1667" y="135"/>
                  <a:pt x="1596" y="63"/>
                </a:cubicBezTo>
                <a:cubicBezTo>
                  <a:pt x="1560" y="21"/>
                  <a:pt x="1512" y="1"/>
                  <a:pt x="1465" y="1"/>
                </a:cubicBezTo>
                <a:close/>
              </a:path>
            </a:pathLst>
          </a:custGeom>
          <a:solidFill>
            <a:srgbClr val="C8D6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" name="Google Shape;12329;p89">
            <a:extLst>
              <a:ext uri="{FF2B5EF4-FFF2-40B4-BE49-F238E27FC236}">
                <a16:creationId xmlns:a16="http://schemas.microsoft.com/office/drawing/2014/main" id="{5AF4C3DE-586F-4298-B0EF-18A22652AA91}"/>
              </a:ext>
            </a:extLst>
          </p:cNvPr>
          <p:cNvSpPr/>
          <p:nvPr/>
        </p:nvSpPr>
        <p:spPr>
          <a:xfrm>
            <a:off x="10472429" y="4340492"/>
            <a:ext cx="600250" cy="389508"/>
          </a:xfrm>
          <a:custGeom>
            <a:avLst/>
            <a:gdLst/>
            <a:ahLst/>
            <a:cxnLst/>
            <a:rect l="l" t="t" r="r" b="b"/>
            <a:pathLst>
              <a:path w="1668" h="1219" extrusionOk="0">
                <a:moveTo>
                  <a:pt x="1465" y="1"/>
                </a:moveTo>
                <a:cubicBezTo>
                  <a:pt x="1417" y="1"/>
                  <a:pt x="1369" y="21"/>
                  <a:pt x="1334" y="63"/>
                </a:cubicBezTo>
                <a:lnTo>
                  <a:pt x="631" y="754"/>
                </a:lnTo>
                <a:lnTo>
                  <a:pt x="345" y="480"/>
                </a:lnTo>
                <a:cubicBezTo>
                  <a:pt x="310" y="438"/>
                  <a:pt x="262" y="417"/>
                  <a:pt x="215" y="417"/>
                </a:cubicBezTo>
                <a:cubicBezTo>
                  <a:pt x="167" y="417"/>
                  <a:pt x="119" y="438"/>
                  <a:pt x="84" y="480"/>
                </a:cubicBezTo>
                <a:cubicBezTo>
                  <a:pt x="0" y="551"/>
                  <a:pt x="0" y="670"/>
                  <a:pt x="84" y="742"/>
                </a:cubicBezTo>
                <a:lnTo>
                  <a:pt x="500" y="1159"/>
                </a:lnTo>
                <a:cubicBezTo>
                  <a:pt x="536" y="1206"/>
                  <a:pt x="584" y="1218"/>
                  <a:pt x="631" y="1218"/>
                </a:cubicBezTo>
                <a:cubicBezTo>
                  <a:pt x="667" y="1218"/>
                  <a:pt x="738" y="1206"/>
                  <a:pt x="762" y="1159"/>
                </a:cubicBezTo>
                <a:lnTo>
                  <a:pt x="1596" y="325"/>
                </a:lnTo>
                <a:cubicBezTo>
                  <a:pt x="1667" y="266"/>
                  <a:pt x="1667" y="135"/>
                  <a:pt x="1596" y="63"/>
                </a:cubicBezTo>
                <a:cubicBezTo>
                  <a:pt x="1560" y="21"/>
                  <a:pt x="1512" y="1"/>
                  <a:pt x="1465" y="1"/>
                </a:cubicBezTo>
                <a:close/>
              </a:path>
            </a:pathLst>
          </a:custGeom>
          <a:solidFill>
            <a:srgbClr val="C8D6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2124;p89">
            <a:extLst>
              <a:ext uri="{FF2B5EF4-FFF2-40B4-BE49-F238E27FC236}">
                <a16:creationId xmlns:a16="http://schemas.microsoft.com/office/drawing/2014/main" id="{B2CC4061-C8B5-49E7-9547-7D5DB1723254}"/>
              </a:ext>
            </a:extLst>
          </p:cNvPr>
          <p:cNvSpPr/>
          <p:nvPr/>
        </p:nvSpPr>
        <p:spPr>
          <a:xfrm>
            <a:off x="8268988" y="5084603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55" name="Google Shape;12124;p89">
            <a:extLst>
              <a:ext uri="{FF2B5EF4-FFF2-40B4-BE49-F238E27FC236}">
                <a16:creationId xmlns:a16="http://schemas.microsoft.com/office/drawing/2014/main" id="{84780DD2-295C-4D12-A748-4A214A6787E2}"/>
              </a:ext>
            </a:extLst>
          </p:cNvPr>
          <p:cNvSpPr/>
          <p:nvPr/>
        </p:nvSpPr>
        <p:spPr>
          <a:xfrm>
            <a:off x="5914299" y="5084603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56" name="Google Shape;12124;p89">
            <a:extLst>
              <a:ext uri="{FF2B5EF4-FFF2-40B4-BE49-F238E27FC236}">
                <a16:creationId xmlns:a16="http://schemas.microsoft.com/office/drawing/2014/main" id="{C791A4AF-F801-4862-9EA2-E55789D78A08}"/>
              </a:ext>
            </a:extLst>
          </p:cNvPr>
          <p:cNvSpPr/>
          <p:nvPr/>
        </p:nvSpPr>
        <p:spPr>
          <a:xfrm>
            <a:off x="3858568" y="5084603"/>
            <a:ext cx="414498" cy="398616"/>
          </a:xfrm>
          <a:custGeom>
            <a:avLst/>
            <a:gdLst/>
            <a:ahLst/>
            <a:cxnLst/>
            <a:rect l="l" t="t" r="r" b="b"/>
            <a:pathLst>
              <a:path w="1097" h="1055" extrusionOk="0">
                <a:moveTo>
                  <a:pt x="197" y="1"/>
                </a:moveTo>
                <a:cubicBezTo>
                  <a:pt x="153" y="1"/>
                  <a:pt x="108" y="19"/>
                  <a:pt x="72" y="54"/>
                </a:cubicBezTo>
                <a:cubicBezTo>
                  <a:pt x="1" y="126"/>
                  <a:pt x="1" y="233"/>
                  <a:pt x="72" y="304"/>
                </a:cubicBezTo>
                <a:lnTo>
                  <a:pt x="299" y="531"/>
                </a:lnTo>
                <a:lnTo>
                  <a:pt x="72" y="757"/>
                </a:lnTo>
                <a:cubicBezTo>
                  <a:pt x="1" y="828"/>
                  <a:pt x="1" y="935"/>
                  <a:pt x="72" y="1007"/>
                </a:cubicBezTo>
                <a:cubicBezTo>
                  <a:pt x="108" y="1043"/>
                  <a:pt x="144" y="1054"/>
                  <a:pt x="191" y="1054"/>
                </a:cubicBezTo>
                <a:cubicBezTo>
                  <a:pt x="239" y="1054"/>
                  <a:pt x="275" y="1043"/>
                  <a:pt x="311" y="1007"/>
                </a:cubicBezTo>
                <a:lnTo>
                  <a:pt x="537" y="781"/>
                </a:lnTo>
                <a:lnTo>
                  <a:pt x="751" y="1007"/>
                </a:lnTo>
                <a:cubicBezTo>
                  <a:pt x="787" y="1043"/>
                  <a:pt x="834" y="1054"/>
                  <a:pt x="870" y="1054"/>
                </a:cubicBezTo>
                <a:cubicBezTo>
                  <a:pt x="918" y="1054"/>
                  <a:pt x="965" y="1043"/>
                  <a:pt x="989" y="1007"/>
                </a:cubicBezTo>
                <a:cubicBezTo>
                  <a:pt x="1073" y="935"/>
                  <a:pt x="1073" y="828"/>
                  <a:pt x="989" y="757"/>
                </a:cubicBezTo>
                <a:lnTo>
                  <a:pt x="799" y="531"/>
                </a:lnTo>
                <a:lnTo>
                  <a:pt x="1025" y="304"/>
                </a:lnTo>
                <a:cubicBezTo>
                  <a:pt x="1096" y="233"/>
                  <a:pt x="1096" y="126"/>
                  <a:pt x="1025" y="54"/>
                </a:cubicBezTo>
                <a:cubicBezTo>
                  <a:pt x="989" y="19"/>
                  <a:pt x="945" y="1"/>
                  <a:pt x="900" y="1"/>
                </a:cubicBezTo>
                <a:cubicBezTo>
                  <a:pt x="855" y="1"/>
                  <a:pt x="811" y="19"/>
                  <a:pt x="775" y="54"/>
                </a:cubicBezTo>
                <a:lnTo>
                  <a:pt x="549" y="281"/>
                </a:lnTo>
                <a:lnTo>
                  <a:pt x="322" y="54"/>
                </a:lnTo>
                <a:cubicBezTo>
                  <a:pt x="287" y="19"/>
                  <a:pt x="242" y="1"/>
                  <a:pt x="197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sp>
        <p:nvSpPr>
          <p:cNvPr id="57" name="Google Shape;12329;p89">
            <a:extLst>
              <a:ext uri="{FF2B5EF4-FFF2-40B4-BE49-F238E27FC236}">
                <a16:creationId xmlns:a16="http://schemas.microsoft.com/office/drawing/2014/main" id="{260B1E1D-52AB-428F-BE6D-1F5B67892217}"/>
              </a:ext>
            </a:extLst>
          </p:cNvPr>
          <p:cNvSpPr/>
          <p:nvPr/>
        </p:nvSpPr>
        <p:spPr>
          <a:xfrm>
            <a:off x="10472429" y="5084603"/>
            <a:ext cx="600250" cy="389508"/>
          </a:xfrm>
          <a:custGeom>
            <a:avLst/>
            <a:gdLst/>
            <a:ahLst/>
            <a:cxnLst/>
            <a:rect l="l" t="t" r="r" b="b"/>
            <a:pathLst>
              <a:path w="1668" h="1219" extrusionOk="0">
                <a:moveTo>
                  <a:pt x="1465" y="1"/>
                </a:moveTo>
                <a:cubicBezTo>
                  <a:pt x="1417" y="1"/>
                  <a:pt x="1369" y="21"/>
                  <a:pt x="1334" y="63"/>
                </a:cubicBezTo>
                <a:lnTo>
                  <a:pt x="631" y="754"/>
                </a:lnTo>
                <a:lnTo>
                  <a:pt x="345" y="480"/>
                </a:lnTo>
                <a:cubicBezTo>
                  <a:pt x="310" y="438"/>
                  <a:pt x="262" y="417"/>
                  <a:pt x="215" y="417"/>
                </a:cubicBezTo>
                <a:cubicBezTo>
                  <a:pt x="167" y="417"/>
                  <a:pt x="119" y="438"/>
                  <a:pt x="84" y="480"/>
                </a:cubicBezTo>
                <a:cubicBezTo>
                  <a:pt x="0" y="551"/>
                  <a:pt x="0" y="670"/>
                  <a:pt x="84" y="742"/>
                </a:cubicBezTo>
                <a:lnTo>
                  <a:pt x="500" y="1159"/>
                </a:lnTo>
                <a:cubicBezTo>
                  <a:pt x="536" y="1206"/>
                  <a:pt x="584" y="1218"/>
                  <a:pt x="631" y="1218"/>
                </a:cubicBezTo>
                <a:cubicBezTo>
                  <a:pt x="667" y="1218"/>
                  <a:pt x="738" y="1206"/>
                  <a:pt x="762" y="1159"/>
                </a:cubicBezTo>
                <a:lnTo>
                  <a:pt x="1596" y="325"/>
                </a:lnTo>
                <a:cubicBezTo>
                  <a:pt x="1667" y="266"/>
                  <a:pt x="1667" y="135"/>
                  <a:pt x="1596" y="63"/>
                </a:cubicBezTo>
                <a:cubicBezTo>
                  <a:pt x="1560" y="21"/>
                  <a:pt x="1512" y="1"/>
                  <a:pt x="1465" y="1"/>
                </a:cubicBezTo>
                <a:close/>
              </a:path>
            </a:pathLst>
          </a:custGeom>
          <a:solidFill>
            <a:srgbClr val="C8D6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2810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 animBg="1"/>
      <p:bldP spid="32" grpId="0" animBg="1"/>
      <p:bldP spid="33" grpId="0" animBg="1"/>
      <p:bldP spid="41" grpId="0" animBg="1"/>
      <p:bldP spid="44" grpId="0" animBg="1"/>
      <p:bldP spid="45" grpId="0" animBg="1"/>
      <p:bldP spid="46" grpId="0" animBg="1"/>
      <p:bldP spid="48" grpId="0" animBg="1"/>
      <p:bldP spid="52" grpId="0" animBg="1"/>
      <p:bldP spid="17" grpId="0" animBg="1"/>
      <p:bldP spid="16" grpId="0" animBg="1"/>
      <p:bldP spid="34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19191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Рынок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C664C79B-BF8E-4DBB-8083-CE806ABA7CDE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Google Shape;817;p44">
            <a:extLst>
              <a:ext uri="{FF2B5EF4-FFF2-40B4-BE49-F238E27FC236}">
                <a16:creationId xmlns:a16="http://schemas.microsoft.com/office/drawing/2014/main" id="{A8EB6090-DD20-4207-9D8F-E67025B68CBA}"/>
              </a:ext>
            </a:extLst>
          </p:cNvPr>
          <p:cNvSpPr/>
          <p:nvPr/>
        </p:nvSpPr>
        <p:spPr>
          <a:xfrm>
            <a:off x="102059" y="1390110"/>
            <a:ext cx="2566656" cy="5134406"/>
          </a:xfrm>
          <a:custGeom>
            <a:avLst/>
            <a:gdLst/>
            <a:ahLst/>
            <a:cxnLst/>
            <a:rect l="l" t="t" r="r" b="b"/>
            <a:pathLst>
              <a:path w="51540" h="103102" extrusionOk="0">
                <a:moveTo>
                  <a:pt x="51540" y="0"/>
                </a:moveTo>
                <a:cubicBezTo>
                  <a:pt x="23214" y="0"/>
                  <a:pt x="0" y="23305"/>
                  <a:pt x="0" y="51540"/>
                </a:cubicBezTo>
                <a:cubicBezTo>
                  <a:pt x="0" y="79889"/>
                  <a:pt x="23214" y="103102"/>
                  <a:pt x="51540" y="103102"/>
                </a:cubicBezTo>
                <a:lnTo>
                  <a:pt x="51540" y="0"/>
                </a:lnTo>
                <a:close/>
              </a:path>
            </a:pathLst>
          </a:custGeom>
          <a:solidFill>
            <a:srgbClr val="F670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 Black" panose="020B0A04020102020204" pitchFamily="34" charset="0"/>
            </a:endParaRPr>
          </a:p>
        </p:txBody>
      </p:sp>
      <p:sp>
        <p:nvSpPr>
          <p:cNvPr id="67" name="Google Shape;816;p44">
            <a:extLst>
              <a:ext uri="{FF2B5EF4-FFF2-40B4-BE49-F238E27FC236}">
                <a16:creationId xmlns:a16="http://schemas.microsoft.com/office/drawing/2014/main" id="{5A9C5810-B90F-49CA-9477-4888E790F012}"/>
              </a:ext>
            </a:extLst>
          </p:cNvPr>
          <p:cNvSpPr/>
          <p:nvPr/>
        </p:nvSpPr>
        <p:spPr>
          <a:xfrm>
            <a:off x="2736302" y="2700916"/>
            <a:ext cx="3073948" cy="1000364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 Black" panose="020B0A04020102020204" pitchFamily="34" charset="0"/>
            </a:endParaRPr>
          </a:p>
        </p:txBody>
      </p:sp>
      <p:sp>
        <p:nvSpPr>
          <p:cNvPr id="68" name="Google Shape;817;p44">
            <a:extLst>
              <a:ext uri="{FF2B5EF4-FFF2-40B4-BE49-F238E27FC236}">
                <a16:creationId xmlns:a16="http://schemas.microsoft.com/office/drawing/2014/main" id="{A23FB25E-26F9-4189-B8DE-7B36C0631898}"/>
              </a:ext>
            </a:extLst>
          </p:cNvPr>
          <p:cNvSpPr/>
          <p:nvPr/>
        </p:nvSpPr>
        <p:spPr>
          <a:xfrm>
            <a:off x="783746" y="2057905"/>
            <a:ext cx="1903888" cy="3808588"/>
          </a:xfrm>
          <a:custGeom>
            <a:avLst/>
            <a:gdLst/>
            <a:ahLst/>
            <a:cxnLst/>
            <a:rect l="l" t="t" r="r" b="b"/>
            <a:pathLst>
              <a:path w="51540" h="103102" extrusionOk="0">
                <a:moveTo>
                  <a:pt x="51540" y="0"/>
                </a:moveTo>
                <a:cubicBezTo>
                  <a:pt x="23214" y="0"/>
                  <a:pt x="0" y="23305"/>
                  <a:pt x="0" y="51540"/>
                </a:cubicBezTo>
                <a:cubicBezTo>
                  <a:pt x="0" y="79889"/>
                  <a:pt x="23214" y="103102"/>
                  <a:pt x="51540" y="103102"/>
                </a:cubicBezTo>
                <a:lnTo>
                  <a:pt x="51540" y="0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 Black" panose="020B0A04020102020204" pitchFamily="34" charset="0"/>
            </a:endParaRPr>
          </a:p>
        </p:txBody>
      </p:sp>
      <p:sp>
        <p:nvSpPr>
          <p:cNvPr id="69" name="Google Shape;818;p44">
            <a:extLst>
              <a:ext uri="{FF2B5EF4-FFF2-40B4-BE49-F238E27FC236}">
                <a16:creationId xmlns:a16="http://schemas.microsoft.com/office/drawing/2014/main" id="{C6FE6225-B6E0-42C2-BAEF-21BA9AE50D74}"/>
              </a:ext>
            </a:extLst>
          </p:cNvPr>
          <p:cNvSpPr/>
          <p:nvPr/>
        </p:nvSpPr>
        <p:spPr>
          <a:xfrm>
            <a:off x="2901324" y="2821694"/>
            <a:ext cx="758810" cy="758808"/>
          </a:xfrm>
          <a:custGeom>
            <a:avLst/>
            <a:gdLst/>
            <a:ahLst/>
            <a:cxnLst/>
            <a:rect l="l" t="t" r="r" b="b"/>
            <a:pathLst>
              <a:path w="17120" h="17120" extrusionOk="0">
                <a:moveTo>
                  <a:pt x="8560" y="0"/>
                </a:moveTo>
                <a:cubicBezTo>
                  <a:pt x="3812" y="0"/>
                  <a:pt x="1" y="3903"/>
                  <a:pt x="1" y="8560"/>
                </a:cubicBezTo>
                <a:cubicBezTo>
                  <a:pt x="1" y="13307"/>
                  <a:pt x="3812" y="17119"/>
                  <a:pt x="8560" y="17119"/>
                </a:cubicBezTo>
                <a:cubicBezTo>
                  <a:pt x="13330" y="17119"/>
                  <a:pt x="17119" y="13307"/>
                  <a:pt x="17119" y="8560"/>
                </a:cubicBezTo>
                <a:cubicBezTo>
                  <a:pt x="17119" y="3903"/>
                  <a:pt x="13330" y="0"/>
                  <a:pt x="85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 dirty="0">
                <a:solidFill>
                  <a:srgbClr val="FFFFFF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TAM</a:t>
            </a:r>
            <a:endParaRPr sz="1467" dirty="0">
              <a:solidFill>
                <a:srgbClr val="FFFFFF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0" name="Google Shape;819;p44">
            <a:extLst>
              <a:ext uri="{FF2B5EF4-FFF2-40B4-BE49-F238E27FC236}">
                <a16:creationId xmlns:a16="http://schemas.microsoft.com/office/drawing/2014/main" id="{C9AD2FDF-4877-4C76-B71F-3614DEB35CC3}"/>
              </a:ext>
            </a:extLst>
          </p:cNvPr>
          <p:cNvSpPr txBox="1"/>
          <p:nvPr/>
        </p:nvSpPr>
        <p:spPr>
          <a:xfrm>
            <a:off x="3707404" y="2964498"/>
            <a:ext cx="2018004" cy="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Республика Татарстан</a:t>
            </a:r>
            <a:endParaRPr sz="2800" dirty="0">
              <a:solidFill>
                <a:srgbClr val="4B6949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1" name="Google Shape;821;p44">
            <a:extLst>
              <a:ext uri="{FF2B5EF4-FFF2-40B4-BE49-F238E27FC236}">
                <a16:creationId xmlns:a16="http://schemas.microsoft.com/office/drawing/2014/main" id="{D481022E-96D2-4BF1-98B4-055C2E84F3A1}"/>
              </a:ext>
            </a:extLst>
          </p:cNvPr>
          <p:cNvSpPr/>
          <p:nvPr/>
        </p:nvSpPr>
        <p:spPr>
          <a:xfrm>
            <a:off x="2736302" y="5524152"/>
            <a:ext cx="3073948" cy="1000364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C8D6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 Black" panose="020B0A04020102020204" pitchFamily="34" charset="0"/>
            </a:endParaRPr>
          </a:p>
        </p:txBody>
      </p:sp>
      <p:sp>
        <p:nvSpPr>
          <p:cNvPr id="72" name="Google Shape;822;p44">
            <a:extLst>
              <a:ext uri="{FF2B5EF4-FFF2-40B4-BE49-F238E27FC236}">
                <a16:creationId xmlns:a16="http://schemas.microsoft.com/office/drawing/2014/main" id="{041D8EE5-1867-4A5A-AB94-AEE194D6E135}"/>
              </a:ext>
            </a:extLst>
          </p:cNvPr>
          <p:cNvSpPr/>
          <p:nvPr/>
        </p:nvSpPr>
        <p:spPr>
          <a:xfrm>
            <a:off x="1461600" y="2735763"/>
            <a:ext cx="1226001" cy="2452816"/>
          </a:xfrm>
          <a:custGeom>
            <a:avLst/>
            <a:gdLst/>
            <a:ahLst/>
            <a:cxnLst/>
            <a:rect l="l" t="t" r="r" b="b"/>
            <a:pathLst>
              <a:path w="33189" h="66400" extrusionOk="0">
                <a:moveTo>
                  <a:pt x="33189" y="1"/>
                </a:moveTo>
                <a:cubicBezTo>
                  <a:pt x="14929" y="1"/>
                  <a:pt x="1" y="15043"/>
                  <a:pt x="1" y="33189"/>
                </a:cubicBezTo>
                <a:cubicBezTo>
                  <a:pt x="1" y="51449"/>
                  <a:pt x="14929" y="66399"/>
                  <a:pt x="33189" y="66399"/>
                </a:cubicBezTo>
                <a:lnTo>
                  <a:pt x="33189" y="1"/>
                </a:lnTo>
                <a:close/>
              </a:path>
            </a:pathLst>
          </a:custGeom>
          <a:solidFill>
            <a:srgbClr val="F0CD5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Arial Black" panose="020B0A04020102020204" pitchFamily="34" charset="0"/>
            </a:endParaRPr>
          </a:p>
        </p:txBody>
      </p:sp>
      <p:sp>
        <p:nvSpPr>
          <p:cNvPr id="73" name="Google Shape;823;p44">
            <a:extLst>
              <a:ext uri="{FF2B5EF4-FFF2-40B4-BE49-F238E27FC236}">
                <a16:creationId xmlns:a16="http://schemas.microsoft.com/office/drawing/2014/main" id="{FAFA97F6-9891-4A6C-AC00-F3082951010B}"/>
              </a:ext>
            </a:extLst>
          </p:cNvPr>
          <p:cNvSpPr/>
          <p:nvPr/>
        </p:nvSpPr>
        <p:spPr>
          <a:xfrm>
            <a:off x="2901323" y="5644929"/>
            <a:ext cx="758812" cy="758810"/>
          </a:xfrm>
          <a:custGeom>
            <a:avLst/>
            <a:gdLst/>
            <a:ahLst/>
            <a:cxnLst/>
            <a:rect l="l" t="t" r="r" b="b"/>
            <a:pathLst>
              <a:path w="17120" h="17120" extrusionOk="0">
                <a:moveTo>
                  <a:pt x="8560" y="0"/>
                </a:moveTo>
                <a:cubicBezTo>
                  <a:pt x="3812" y="0"/>
                  <a:pt x="1" y="3789"/>
                  <a:pt x="1" y="8560"/>
                </a:cubicBezTo>
                <a:cubicBezTo>
                  <a:pt x="1" y="13216"/>
                  <a:pt x="3812" y="17119"/>
                  <a:pt x="8560" y="17119"/>
                </a:cubicBezTo>
                <a:cubicBezTo>
                  <a:pt x="13330" y="17119"/>
                  <a:pt x="17119" y="13216"/>
                  <a:pt x="17119" y="8560"/>
                </a:cubicBezTo>
                <a:cubicBezTo>
                  <a:pt x="17119" y="3789"/>
                  <a:pt x="13330" y="0"/>
                  <a:pt x="8560" y="0"/>
                </a:cubicBezTo>
                <a:close/>
              </a:path>
            </a:pathLst>
          </a:custGeom>
          <a:solidFill>
            <a:srgbClr val="C8D6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 dirty="0">
                <a:solidFill>
                  <a:srgbClr val="FFFFFF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SOM</a:t>
            </a:r>
            <a:endParaRPr sz="1600" dirty="0">
              <a:solidFill>
                <a:srgbClr val="FFFFFF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4" name="Google Shape;824;p44">
            <a:extLst>
              <a:ext uri="{FF2B5EF4-FFF2-40B4-BE49-F238E27FC236}">
                <a16:creationId xmlns:a16="http://schemas.microsoft.com/office/drawing/2014/main" id="{49232302-76FE-4764-99CB-4A978C96BBE1}"/>
              </a:ext>
            </a:extLst>
          </p:cNvPr>
          <p:cNvSpPr txBox="1"/>
          <p:nvPr/>
        </p:nvSpPr>
        <p:spPr>
          <a:xfrm>
            <a:off x="3708802" y="5787734"/>
            <a:ext cx="1920744" cy="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dirty="0">
                <a:solidFill>
                  <a:srgbClr val="C8D64B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35% от </a:t>
            </a:r>
            <a:r>
              <a:rPr lang="en-US" dirty="0">
                <a:solidFill>
                  <a:srgbClr val="C8D64B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SAM</a:t>
            </a:r>
            <a:endParaRPr sz="2800" dirty="0">
              <a:solidFill>
                <a:srgbClr val="C8D64B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5" name="Google Shape;826;p44">
            <a:extLst>
              <a:ext uri="{FF2B5EF4-FFF2-40B4-BE49-F238E27FC236}">
                <a16:creationId xmlns:a16="http://schemas.microsoft.com/office/drawing/2014/main" id="{EB47511E-2416-44ED-9222-A1926DA7E73E}"/>
              </a:ext>
            </a:extLst>
          </p:cNvPr>
          <p:cNvSpPr/>
          <p:nvPr/>
        </p:nvSpPr>
        <p:spPr>
          <a:xfrm>
            <a:off x="3455582" y="4070130"/>
            <a:ext cx="19067" cy="16000"/>
          </a:xfrm>
          <a:custGeom>
            <a:avLst/>
            <a:gdLst/>
            <a:ahLst/>
            <a:cxnLst/>
            <a:rect l="l" t="t" r="r" b="b"/>
            <a:pathLst>
              <a:path w="572" h="480" extrusionOk="0">
                <a:moveTo>
                  <a:pt x="1" y="0"/>
                </a:moveTo>
                <a:lnTo>
                  <a:pt x="1" y="479"/>
                </a:lnTo>
                <a:lnTo>
                  <a:pt x="571" y="479"/>
                </a:lnTo>
                <a:lnTo>
                  <a:pt x="5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 Black" panose="020B0A04020102020204" pitchFamily="34" charset="0"/>
            </a:endParaRPr>
          </a:p>
        </p:txBody>
      </p:sp>
      <p:sp>
        <p:nvSpPr>
          <p:cNvPr id="76" name="Google Shape;827;p44">
            <a:extLst>
              <a:ext uri="{FF2B5EF4-FFF2-40B4-BE49-F238E27FC236}">
                <a16:creationId xmlns:a16="http://schemas.microsoft.com/office/drawing/2014/main" id="{BCC61405-E249-46C8-AB59-FFFB9D7BFE97}"/>
              </a:ext>
            </a:extLst>
          </p:cNvPr>
          <p:cNvSpPr/>
          <p:nvPr/>
        </p:nvSpPr>
        <p:spPr>
          <a:xfrm>
            <a:off x="2736302" y="4155652"/>
            <a:ext cx="3073948" cy="1000364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F0CD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33" name="Google Shape;828;p44">
            <a:extLst>
              <a:ext uri="{FF2B5EF4-FFF2-40B4-BE49-F238E27FC236}">
                <a16:creationId xmlns:a16="http://schemas.microsoft.com/office/drawing/2014/main" id="{EAE6B8AE-6938-41F6-9E31-EC4F9E30C99F}"/>
              </a:ext>
            </a:extLst>
          </p:cNvPr>
          <p:cNvSpPr/>
          <p:nvPr/>
        </p:nvSpPr>
        <p:spPr>
          <a:xfrm>
            <a:off x="2139490" y="3413659"/>
            <a:ext cx="548079" cy="1096120"/>
          </a:xfrm>
          <a:custGeom>
            <a:avLst/>
            <a:gdLst/>
            <a:ahLst/>
            <a:cxnLst/>
            <a:rect l="l" t="t" r="r" b="b"/>
            <a:pathLst>
              <a:path w="14837" h="29673" extrusionOk="0">
                <a:moveTo>
                  <a:pt x="14837" y="0"/>
                </a:moveTo>
                <a:cubicBezTo>
                  <a:pt x="6665" y="0"/>
                  <a:pt x="0" y="6665"/>
                  <a:pt x="0" y="14837"/>
                </a:cubicBezTo>
                <a:cubicBezTo>
                  <a:pt x="0" y="23122"/>
                  <a:pt x="6665" y="29673"/>
                  <a:pt x="14837" y="29673"/>
                </a:cubicBezTo>
                <a:lnTo>
                  <a:pt x="14837" y="0"/>
                </a:lnTo>
                <a:close/>
              </a:path>
            </a:pathLst>
          </a:custGeom>
          <a:solidFill>
            <a:srgbClr val="C8D64B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 Black" panose="020B0A04020102020204" pitchFamily="34" charset="0"/>
            </a:endParaRPr>
          </a:p>
        </p:txBody>
      </p:sp>
      <p:sp>
        <p:nvSpPr>
          <p:cNvPr id="134" name="Google Shape;829;p44">
            <a:extLst>
              <a:ext uri="{FF2B5EF4-FFF2-40B4-BE49-F238E27FC236}">
                <a16:creationId xmlns:a16="http://schemas.microsoft.com/office/drawing/2014/main" id="{5ABF42BB-DD7A-4312-A717-EF3CAFCA351D}"/>
              </a:ext>
            </a:extLst>
          </p:cNvPr>
          <p:cNvSpPr/>
          <p:nvPr/>
        </p:nvSpPr>
        <p:spPr>
          <a:xfrm>
            <a:off x="2901324" y="4276430"/>
            <a:ext cx="758810" cy="758808"/>
          </a:xfrm>
          <a:custGeom>
            <a:avLst/>
            <a:gdLst/>
            <a:ahLst/>
            <a:cxnLst/>
            <a:rect l="l" t="t" r="r" b="b"/>
            <a:pathLst>
              <a:path w="17120" h="17120" extrusionOk="0">
                <a:moveTo>
                  <a:pt x="8560" y="1"/>
                </a:moveTo>
                <a:cubicBezTo>
                  <a:pt x="3812" y="1"/>
                  <a:pt x="1" y="3790"/>
                  <a:pt x="1" y="8560"/>
                </a:cubicBezTo>
                <a:cubicBezTo>
                  <a:pt x="1" y="13308"/>
                  <a:pt x="3812" y="17120"/>
                  <a:pt x="8560" y="17120"/>
                </a:cubicBezTo>
                <a:cubicBezTo>
                  <a:pt x="13330" y="17120"/>
                  <a:pt x="17119" y="13308"/>
                  <a:pt x="17119" y="8560"/>
                </a:cubicBezTo>
                <a:cubicBezTo>
                  <a:pt x="17119" y="3790"/>
                  <a:pt x="13330" y="1"/>
                  <a:pt x="8560" y="1"/>
                </a:cubicBezTo>
                <a:close/>
              </a:path>
            </a:pathLst>
          </a:custGeom>
          <a:solidFill>
            <a:srgbClr val="F0CD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 dirty="0">
                <a:solidFill>
                  <a:srgbClr val="FFFFFF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SAM</a:t>
            </a:r>
            <a:endParaRPr sz="1467" dirty="0">
              <a:solidFill>
                <a:srgbClr val="FFFFFF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6" name="Google Shape;830;p44">
            <a:extLst>
              <a:ext uri="{FF2B5EF4-FFF2-40B4-BE49-F238E27FC236}">
                <a16:creationId xmlns:a16="http://schemas.microsoft.com/office/drawing/2014/main" id="{F6952CA9-DE49-4034-B94D-FE08B8B5BBD4}"/>
              </a:ext>
            </a:extLst>
          </p:cNvPr>
          <p:cNvSpPr txBox="1"/>
          <p:nvPr/>
        </p:nvSpPr>
        <p:spPr>
          <a:xfrm>
            <a:off x="3708802" y="4419234"/>
            <a:ext cx="2016606" cy="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dirty="0">
                <a:solidFill>
                  <a:srgbClr val="F0CD55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Набережные Челны</a:t>
            </a:r>
            <a:endParaRPr sz="2800" dirty="0">
              <a:solidFill>
                <a:srgbClr val="F0CD55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7" name="Google Shape;834;p44">
            <a:extLst>
              <a:ext uri="{FF2B5EF4-FFF2-40B4-BE49-F238E27FC236}">
                <a16:creationId xmlns:a16="http://schemas.microsoft.com/office/drawing/2014/main" id="{2ED28212-6326-439A-947F-A0223F12D63A}"/>
              </a:ext>
            </a:extLst>
          </p:cNvPr>
          <p:cNvSpPr txBox="1"/>
          <p:nvPr/>
        </p:nvSpPr>
        <p:spPr>
          <a:xfrm>
            <a:off x="5824222" y="2941898"/>
            <a:ext cx="2205452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>
                <a:solidFill>
                  <a:schemeClr val="accent2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164</a:t>
            </a:r>
            <a:r>
              <a:rPr lang="ru-RU" dirty="0">
                <a:solidFill>
                  <a:schemeClr val="accent2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млн </a:t>
            </a:r>
            <a:r>
              <a:rPr lang="en" sz="3200" dirty="0">
                <a:solidFill>
                  <a:schemeClr val="accent2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₽</a:t>
            </a:r>
            <a:endParaRPr sz="3600" dirty="0">
              <a:solidFill>
                <a:schemeClr val="accent2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8" name="Google Shape;816;p44">
            <a:extLst>
              <a:ext uri="{FF2B5EF4-FFF2-40B4-BE49-F238E27FC236}">
                <a16:creationId xmlns:a16="http://schemas.microsoft.com/office/drawing/2014/main" id="{38C242E4-D8C3-4F78-9389-14CF6CF389BF}"/>
              </a:ext>
            </a:extLst>
          </p:cNvPr>
          <p:cNvSpPr/>
          <p:nvPr/>
        </p:nvSpPr>
        <p:spPr>
          <a:xfrm>
            <a:off x="2736302" y="1385472"/>
            <a:ext cx="3073948" cy="1000364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F670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 Black" panose="020B0A04020102020204" pitchFamily="34" charset="0"/>
            </a:endParaRPr>
          </a:p>
        </p:txBody>
      </p:sp>
      <p:sp>
        <p:nvSpPr>
          <p:cNvPr id="139" name="Google Shape;818;p44">
            <a:extLst>
              <a:ext uri="{FF2B5EF4-FFF2-40B4-BE49-F238E27FC236}">
                <a16:creationId xmlns:a16="http://schemas.microsoft.com/office/drawing/2014/main" id="{6B235852-23FF-498D-9D10-6113CC96B98C}"/>
              </a:ext>
            </a:extLst>
          </p:cNvPr>
          <p:cNvSpPr/>
          <p:nvPr/>
        </p:nvSpPr>
        <p:spPr>
          <a:xfrm>
            <a:off x="2901324" y="1506250"/>
            <a:ext cx="758810" cy="758808"/>
          </a:xfrm>
          <a:custGeom>
            <a:avLst/>
            <a:gdLst/>
            <a:ahLst/>
            <a:cxnLst/>
            <a:rect l="l" t="t" r="r" b="b"/>
            <a:pathLst>
              <a:path w="17120" h="17120" extrusionOk="0">
                <a:moveTo>
                  <a:pt x="8560" y="0"/>
                </a:moveTo>
                <a:cubicBezTo>
                  <a:pt x="3812" y="0"/>
                  <a:pt x="1" y="3903"/>
                  <a:pt x="1" y="8560"/>
                </a:cubicBezTo>
                <a:cubicBezTo>
                  <a:pt x="1" y="13307"/>
                  <a:pt x="3812" y="17119"/>
                  <a:pt x="8560" y="17119"/>
                </a:cubicBezTo>
                <a:cubicBezTo>
                  <a:pt x="13330" y="17119"/>
                  <a:pt x="17119" y="13307"/>
                  <a:pt x="17119" y="8560"/>
                </a:cubicBezTo>
                <a:cubicBezTo>
                  <a:pt x="17119" y="3903"/>
                  <a:pt x="13330" y="0"/>
                  <a:pt x="8560" y="0"/>
                </a:cubicBezTo>
                <a:close/>
              </a:path>
            </a:pathLst>
          </a:custGeom>
          <a:solidFill>
            <a:srgbClr val="F670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467" dirty="0">
                <a:solidFill>
                  <a:srgbClr val="FFFFFF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PAM</a:t>
            </a:r>
            <a:endParaRPr sz="1467" dirty="0">
              <a:solidFill>
                <a:srgbClr val="FFFFFF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0" name="Google Shape;819;p44">
            <a:extLst>
              <a:ext uri="{FF2B5EF4-FFF2-40B4-BE49-F238E27FC236}">
                <a16:creationId xmlns:a16="http://schemas.microsoft.com/office/drawing/2014/main" id="{06887910-F8D1-4DCB-B7B0-2311D77DBC29}"/>
              </a:ext>
            </a:extLst>
          </p:cNvPr>
          <p:cNvSpPr txBox="1"/>
          <p:nvPr/>
        </p:nvSpPr>
        <p:spPr>
          <a:xfrm>
            <a:off x="3707404" y="1649054"/>
            <a:ext cx="2018004" cy="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dirty="0">
                <a:solidFill>
                  <a:srgbClr val="F6705E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Российская Федерация</a:t>
            </a:r>
            <a:endParaRPr sz="2800" dirty="0">
              <a:solidFill>
                <a:srgbClr val="F6705E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1" name="Google Shape;832;p44">
            <a:extLst>
              <a:ext uri="{FF2B5EF4-FFF2-40B4-BE49-F238E27FC236}">
                <a16:creationId xmlns:a16="http://schemas.microsoft.com/office/drawing/2014/main" id="{DE0A5C49-C938-469D-8FC4-3168F60B886B}"/>
              </a:ext>
            </a:extLst>
          </p:cNvPr>
          <p:cNvSpPr txBox="1"/>
          <p:nvPr/>
        </p:nvSpPr>
        <p:spPr>
          <a:xfrm>
            <a:off x="5824223" y="1624485"/>
            <a:ext cx="2146896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>
                <a:solidFill>
                  <a:srgbClr val="F6705E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1</a:t>
            </a:r>
            <a:r>
              <a:rPr lang="ru-RU" sz="3200" dirty="0">
                <a:solidFill>
                  <a:srgbClr val="F6705E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,</a:t>
            </a:r>
            <a:r>
              <a:rPr lang="ru-RU" sz="3600" dirty="0">
                <a:solidFill>
                  <a:srgbClr val="F6705E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8</a:t>
            </a:r>
            <a:r>
              <a:rPr lang="ru-RU" dirty="0">
                <a:solidFill>
                  <a:srgbClr val="F6705E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млрд </a:t>
            </a:r>
            <a:r>
              <a:rPr lang="ru-RU" sz="3200" dirty="0">
                <a:solidFill>
                  <a:srgbClr val="F6705E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₽</a:t>
            </a:r>
            <a:endParaRPr sz="3067" dirty="0">
              <a:solidFill>
                <a:srgbClr val="F6705E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2" name="Google Shape;820;p44">
            <a:extLst>
              <a:ext uri="{FF2B5EF4-FFF2-40B4-BE49-F238E27FC236}">
                <a16:creationId xmlns:a16="http://schemas.microsoft.com/office/drawing/2014/main" id="{CF2D13B6-04B8-4FA8-B329-6E7CB3AD4126}"/>
              </a:ext>
            </a:extLst>
          </p:cNvPr>
          <p:cNvSpPr/>
          <p:nvPr/>
        </p:nvSpPr>
        <p:spPr>
          <a:xfrm>
            <a:off x="7992208" y="2696444"/>
            <a:ext cx="3970277" cy="100930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r">
              <a:buClr>
                <a:srgbClr val="000000"/>
              </a:buClr>
              <a:buSzPts val="1100"/>
            </a:pPr>
            <a:r>
              <a:rPr lang="ru-RU" sz="1600" dirty="0">
                <a:solidFill>
                  <a:srgbClr val="414141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общее количество операторов/диджитайзеров: </a:t>
            </a:r>
            <a:r>
              <a:rPr lang="ru-RU" sz="1600" dirty="0">
                <a:solidFill>
                  <a:srgbClr val="FF8C55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3 283 человек</a:t>
            </a:r>
            <a:endParaRPr lang="en-US" sz="1600" dirty="0">
              <a:solidFill>
                <a:srgbClr val="FF8C55"/>
              </a:solidFill>
              <a:latin typeface="Arial Black" panose="020B0A040201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834;p44">
            <a:extLst>
              <a:ext uri="{FF2B5EF4-FFF2-40B4-BE49-F238E27FC236}">
                <a16:creationId xmlns:a16="http://schemas.microsoft.com/office/drawing/2014/main" id="{B01DAA15-A830-44F7-A5A0-F62F1959B7FE}"/>
              </a:ext>
            </a:extLst>
          </p:cNvPr>
          <p:cNvSpPr txBox="1"/>
          <p:nvPr/>
        </p:nvSpPr>
        <p:spPr>
          <a:xfrm>
            <a:off x="5830089" y="5770873"/>
            <a:ext cx="207121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>
                <a:solidFill>
                  <a:srgbClr val="C8D64B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4</a:t>
            </a:r>
            <a:r>
              <a:rPr lang="ru-RU" sz="3200" dirty="0">
                <a:solidFill>
                  <a:srgbClr val="C8D64B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,</a:t>
            </a:r>
            <a:r>
              <a:rPr lang="ru-RU" sz="3600" dirty="0">
                <a:solidFill>
                  <a:srgbClr val="C8D64B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1</a:t>
            </a:r>
            <a:r>
              <a:rPr lang="ru-RU" dirty="0">
                <a:solidFill>
                  <a:srgbClr val="C8D64B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млн </a:t>
            </a:r>
            <a:r>
              <a:rPr lang="en" sz="3200" dirty="0">
                <a:solidFill>
                  <a:srgbClr val="C8D64B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₽</a:t>
            </a:r>
            <a:endParaRPr sz="3600" dirty="0">
              <a:solidFill>
                <a:srgbClr val="C8D64B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4" name="Google Shape;834;p44">
            <a:extLst>
              <a:ext uri="{FF2B5EF4-FFF2-40B4-BE49-F238E27FC236}">
                <a16:creationId xmlns:a16="http://schemas.microsoft.com/office/drawing/2014/main" id="{FFD98C2A-B6A2-4CAA-B3EE-6948EADBC9AD}"/>
              </a:ext>
            </a:extLst>
          </p:cNvPr>
          <p:cNvSpPr txBox="1"/>
          <p:nvPr/>
        </p:nvSpPr>
        <p:spPr>
          <a:xfrm>
            <a:off x="5830090" y="4391829"/>
            <a:ext cx="2286153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>
                <a:solidFill>
                  <a:srgbClr val="F0CD55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11</a:t>
            </a:r>
            <a:r>
              <a:rPr lang="ru-RU" sz="3200" dirty="0">
                <a:solidFill>
                  <a:srgbClr val="F0CD55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,</a:t>
            </a:r>
            <a:r>
              <a:rPr lang="ru-RU" sz="3600" dirty="0">
                <a:solidFill>
                  <a:srgbClr val="F0CD55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8</a:t>
            </a:r>
            <a:r>
              <a:rPr lang="ru-RU" dirty="0">
                <a:solidFill>
                  <a:srgbClr val="F0CD55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млн </a:t>
            </a:r>
            <a:r>
              <a:rPr lang="en" sz="3200" dirty="0">
                <a:solidFill>
                  <a:srgbClr val="F0CD55"/>
                </a:solidFill>
                <a:latin typeface="Arial Black" panose="020B0A04020102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₽</a:t>
            </a:r>
            <a:endParaRPr sz="3600" dirty="0">
              <a:solidFill>
                <a:srgbClr val="F0CD55"/>
              </a:solidFill>
              <a:latin typeface="Arial Black" panose="020B0A04020102020204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5" name="Google Shape;820;p44">
            <a:extLst>
              <a:ext uri="{FF2B5EF4-FFF2-40B4-BE49-F238E27FC236}">
                <a16:creationId xmlns:a16="http://schemas.microsoft.com/office/drawing/2014/main" id="{E2F22831-EA74-4A7E-BB53-67336B98F8C0}"/>
              </a:ext>
            </a:extLst>
          </p:cNvPr>
          <p:cNvSpPr/>
          <p:nvPr/>
        </p:nvSpPr>
        <p:spPr>
          <a:xfrm>
            <a:off x="7992208" y="1385472"/>
            <a:ext cx="3970277" cy="100930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r">
              <a:buClr>
                <a:srgbClr val="000000"/>
              </a:buClr>
              <a:buSzPts val="1100"/>
            </a:pPr>
            <a:r>
              <a:rPr lang="ru-RU" sz="1600" dirty="0">
                <a:solidFill>
                  <a:srgbClr val="414141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общее количество операторов/диджитайзеров: </a:t>
            </a:r>
            <a:r>
              <a:rPr lang="ru-RU" sz="1600" dirty="0">
                <a:solidFill>
                  <a:srgbClr val="F6705E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36</a:t>
            </a:r>
            <a:r>
              <a:rPr lang="en-US" sz="1600" dirty="0">
                <a:solidFill>
                  <a:srgbClr val="F6705E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1600" dirty="0">
                <a:solidFill>
                  <a:srgbClr val="F6705E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775 человек</a:t>
            </a:r>
            <a:endParaRPr lang="en-US" sz="1600" dirty="0">
              <a:solidFill>
                <a:srgbClr val="F6705E"/>
              </a:solidFill>
              <a:latin typeface="Arial Black" panose="020B0A040201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820;p44">
            <a:extLst>
              <a:ext uri="{FF2B5EF4-FFF2-40B4-BE49-F238E27FC236}">
                <a16:creationId xmlns:a16="http://schemas.microsoft.com/office/drawing/2014/main" id="{E116AFEA-3C68-4EB1-A572-DF3ADFB45BD1}"/>
              </a:ext>
            </a:extLst>
          </p:cNvPr>
          <p:cNvSpPr/>
          <p:nvPr/>
        </p:nvSpPr>
        <p:spPr>
          <a:xfrm>
            <a:off x="7992208" y="4155652"/>
            <a:ext cx="3970277" cy="100930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r">
              <a:buClr>
                <a:srgbClr val="000000"/>
              </a:buClr>
              <a:buSzPts val="1100"/>
            </a:pPr>
            <a:r>
              <a:rPr lang="ru-RU" sz="1600" dirty="0">
                <a:solidFill>
                  <a:srgbClr val="414141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общее количество операторов/диджитайзеров: </a:t>
            </a:r>
            <a:r>
              <a:rPr lang="ru-RU" sz="1600" dirty="0">
                <a:solidFill>
                  <a:srgbClr val="F0CD55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236</a:t>
            </a:r>
            <a:r>
              <a:rPr lang="ru-RU" sz="1600" dirty="0">
                <a:solidFill>
                  <a:srgbClr val="414141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1600" dirty="0">
                <a:solidFill>
                  <a:srgbClr val="F0CD55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человек</a:t>
            </a:r>
            <a:endParaRPr lang="en-US" sz="1600" dirty="0">
              <a:solidFill>
                <a:srgbClr val="F0CD55"/>
              </a:solidFill>
              <a:latin typeface="Arial Black" panose="020B0A040201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820;p44">
            <a:extLst>
              <a:ext uri="{FF2B5EF4-FFF2-40B4-BE49-F238E27FC236}">
                <a16:creationId xmlns:a16="http://schemas.microsoft.com/office/drawing/2014/main" id="{A3FD0561-B44D-4DB4-9AE5-BBFA2E73DA27}"/>
              </a:ext>
            </a:extLst>
          </p:cNvPr>
          <p:cNvSpPr/>
          <p:nvPr/>
        </p:nvSpPr>
        <p:spPr>
          <a:xfrm>
            <a:off x="7992208" y="5524152"/>
            <a:ext cx="3970277" cy="100930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r">
              <a:buClr>
                <a:srgbClr val="000000"/>
              </a:buClr>
              <a:buSzPts val="1100"/>
            </a:pPr>
            <a:r>
              <a:rPr lang="ru-RU" sz="1600" dirty="0">
                <a:solidFill>
                  <a:srgbClr val="414141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35% от доступного:</a:t>
            </a:r>
          </a:p>
          <a:p>
            <a:pPr algn="r">
              <a:buClr>
                <a:srgbClr val="000000"/>
              </a:buClr>
              <a:buSzPts val="1100"/>
            </a:pPr>
            <a:r>
              <a:rPr lang="ru-RU" sz="1600" dirty="0">
                <a:solidFill>
                  <a:srgbClr val="C8D64B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82</a:t>
            </a:r>
            <a:r>
              <a:rPr lang="ru-RU" sz="1600" dirty="0">
                <a:solidFill>
                  <a:srgbClr val="414141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1600" dirty="0">
                <a:solidFill>
                  <a:srgbClr val="C8D64B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человек</a:t>
            </a:r>
            <a:endParaRPr lang="en-US" sz="1600" dirty="0">
              <a:solidFill>
                <a:srgbClr val="C8D64B"/>
              </a:solidFill>
              <a:latin typeface="Arial Black" panose="020B0A04020102020204" pitchFamily="34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432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7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2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/>
      <p:bldP spid="71" grpId="0" animBg="1"/>
      <p:bldP spid="72" grpId="0" animBg="1"/>
      <p:bldP spid="73" grpId="0" animBg="1"/>
      <p:bldP spid="74" grpId="0"/>
      <p:bldP spid="75" grpId="0" animBg="1"/>
      <p:bldP spid="76" grpId="0" animBg="1"/>
      <p:bldP spid="133" grpId="0" animBg="1"/>
      <p:bldP spid="134" grpId="0" animBg="1"/>
      <p:bldP spid="136" grpId="0"/>
      <p:bldP spid="137" grpId="0"/>
      <p:bldP spid="138" grpId="0" animBg="1"/>
      <p:bldP spid="139" grpId="0" animBg="1"/>
      <p:bldP spid="140" grpId="0"/>
      <p:bldP spid="141" grpId="0"/>
      <p:bldP spid="142" grpId="0" animBg="1"/>
      <p:bldP spid="143" grpId="0"/>
      <p:bldP spid="144" grpId="0"/>
      <p:bldP spid="145" grpId="0" animBg="1"/>
      <p:bldP spid="146" grpId="0" animBg="1"/>
      <p:bldP spid="1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38428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Монетизация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C664C79B-BF8E-4DBB-8083-CE806ABA7CDE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CCD6725-27B9-4BD3-A368-CA86F18FF6E8}"/>
              </a:ext>
            </a:extLst>
          </p:cNvPr>
          <p:cNvSpPr txBox="1"/>
          <p:nvPr/>
        </p:nvSpPr>
        <p:spPr>
          <a:xfrm>
            <a:off x="3023370" y="2852106"/>
            <a:ext cx="2315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7200" b="1" noProof="0" dirty="0">
                <a:solidFill>
                  <a:srgbClr val="FF556E"/>
                </a:solidFill>
                <a:latin typeface="Arial Black" panose="020B0A04020102020204" pitchFamily="34" charset="0"/>
                <a:cs typeface="Gotham Pro Medium" panose="02000503040000020004" pitchFamily="2" charset="0"/>
              </a:rPr>
              <a:t>5</a:t>
            </a:r>
            <a:endParaRPr lang="ru-RU" sz="5400" b="1" noProof="0" dirty="0">
              <a:solidFill>
                <a:srgbClr val="B4D356"/>
              </a:solidFill>
              <a:latin typeface="Arial Black" panose="020B0A04020102020204" pitchFamily="34" charset="0"/>
              <a:cs typeface="Gotham Pro Medium" panose="02000503040000020004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67A063-A54C-45F9-8C07-33EA50B23560}"/>
              </a:ext>
            </a:extLst>
          </p:cNvPr>
          <p:cNvSpPr txBox="1"/>
          <p:nvPr/>
        </p:nvSpPr>
        <p:spPr>
          <a:xfrm>
            <a:off x="2851546" y="3964067"/>
            <a:ext cx="2673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dirty="0"/>
              <a:t>тыс. ₽/</a:t>
            </a:r>
            <a:r>
              <a:rPr lang="ru-RU" dirty="0" err="1"/>
              <a:t>мес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943B9B4-EADA-4BA4-9BFE-CEE48D8B1E9A}"/>
              </a:ext>
            </a:extLst>
          </p:cNvPr>
          <p:cNvSpPr txBox="1"/>
          <p:nvPr/>
        </p:nvSpPr>
        <p:spPr>
          <a:xfrm>
            <a:off x="6451560" y="2852106"/>
            <a:ext cx="3140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b="1" dirty="0">
                <a:solidFill>
                  <a:srgbClr val="FF556E"/>
                </a:solidFill>
                <a:latin typeface="Arial Black" panose="020B0A04020102020204" pitchFamily="34" charset="0"/>
                <a:cs typeface="Gotham Pro Medium" panose="02000503040000020004" pitchFamily="2" charset="0"/>
              </a:rPr>
              <a:t>50</a:t>
            </a:r>
            <a:endParaRPr kumimoji="0" lang="ru-RU" sz="3200" b="1" u="none" strike="noStrike" kern="1200" cap="none" spc="0" normalizeH="0" baseline="0" noProof="0" dirty="0">
              <a:ln>
                <a:noFill/>
              </a:ln>
              <a:solidFill>
                <a:srgbClr val="FF556E"/>
              </a:solidFill>
              <a:effectLst/>
              <a:uLnTx/>
              <a:uFillTx/>
              <a:latin typeface="Arial Black" panose="020B0A04020102020204" pitchFamily="34" charset="0"/>
              <a:cs typeface="Gotham Pro Medium" panose="02000503040000020004" pitchFamily="2" charset="0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613811D7-7D16-4F4B-BBD1-01963D439A82}"/>
              </a:ext>
            </a:extLst>
          </p:cNvPr>
          <p:cNvSpPr/>
          <p:nvPr/>
        </p:nvSpPr>
        <p:spPr>
          <a:xfrm>
            <a:off x="6037221" y="4441615"/>
            <a:ext cx="3968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подписка</a:t>
            </a:r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03816DC8-C7FF-4908-8E40-2D6211A96A6D}"/>
              </a:ext>
            </a:extLst>
          </p:cNvPr>
          <p:cNvSpPr/>
          <p:nvPr/>
        </p:nvSpPr>
        <p:spPr>
          <a:xfrm>
            <a:off x="2252905" y="4441615"/>
            <a:ext cx="3870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подписка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DC8946-A51C-4E1D-934F-BCF4F1871A5D}"/>
              </a:ext>
            </a:extLst>
          </p:cNvPr>
          <p:cNvSpPr txBox="1"/>
          <p:nvPr/>
        </p:nvSpPr>
        <p:spPr>
          <a:xfrm>
            <a:off x="6684890" y="3950835"/>
            <a:ext cx="2673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ru-RU" dirty="0"/>
              <a:t>тыс. ₽/год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0F971F9-6AA0-437B-AB97-302982CEA122}"/>
              </a:ext>
            </a:extLst>
          </p:cNvPr>
          <p:cNvCxnSpPr>
            <a:cxnSpLocks/>
          </p:cNvCxnSpPr>
          <p:nvPr/>
        </p:nvCxnSpPr>
        <p:spPr>
          <a:xfrm>
            <a:off x="6096000" y="2355966"/>
            <a:ext cx="0" cy="307786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17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5621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Текущие результаты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C664C79B-BF8E-4DBB-8083-CE806ABA7CDE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1FF48DE-FCA7-428F-881B-60E2A1E630B0}"/>
              </a:ext>
            </a:extLst>
          </p:cNvPr>
          <p:cNvGrpSpPr/>
          <p:nvPr/>
        </p:nvGrpSpPr>
        <p:grpSpPr>
          <a:xfrm>
            <a:off x="507412" y="2562104"/>
            <a:ext cx="10970375" cy="2443602"/>
            <a:chOff x="507412" y="2562104"/>
            <a:chExt cx="10970375" cy="244360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4F974B-6BCB-4E37-B2F8-34610AC03826}"/>
                </a:ext>
              </a:extLst>
            </p:cNvPr>
            <p:cNvSpPr txBox="1"/>
            <p:nvPr/>
          </p:nvSpPr>
          <p:spPr>
            <a:xfrm>
              <a:off x="507412" y="3728433"/>
              <a:ext cx="378378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>
                <a:defRPr/>
              </a:pPr>
              <a:r>
                <a:rPr lang="en-US" sz="2000" dirty="0">
                  <a:solidFill>
                    <a:schemeClr val="tx2">
                      <a:lumMod val="75000"/>
                    </a:schemeClr>
                  </a:solidFill>
                  <a:latin typeface="Arial Black" panose="020B0A04020102020204" pitchFamily="34" charset="0"/>
                  <a:cs typeface="Gotham Pro Medium" panose="02000503040000020004" pitchFamily="2" charset="0"/>
                </a:rPr>
                <a:t>TRL </a:t>
              </a:r>
              <a:r>
                <a:rPr lang="ru-RU" sz="2000" dirty="0">
                  <a:solidFill>
                    <a:schemeClr val="tx2">
                      <a:lumMod val="75000"/>
                    </a:schemeClr>
                  </a:solidFill>
                  <a:latin typeface="Arial Black" panose="020B0A04020102020204" pitchFamily="34" charset="0"/>
                  <a:cs typeface="Gotham Pro Medium" panose="02000503040000020004" pitchFamily="2" charset="0"/>
                </a:rPr>
                <a:t>1</a:t>
              </a:r>
            </a:p>
            <a:p>
              <a:pPr algn="ctr" defTabSz="457200">
                <a:defRPr/>
              </a:pPr>
              <a:endParaRPr kumimoji="0" lang="ru-RU" sz="90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cs typeface="Gotham Pro Light" panose="02000503030000020004" pitchFamily="2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Light" panose="02000503030000020004" pitchFamily="2" charset="0"/>
                </a:rPr>
                <a:t>Сформулирована фундаментальная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Light" panose="02000503030000020004" pitchFamily="2" charset="0"/>
                </a:rPr>
                <a:t> концепция</a:t>
              </a:r>
            </a:p>
          </p:txBody>
        </p: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80178A63-CF18-4183-B1B8-B529C6769D50}"/>
                </a:ext>
              </a:extLst>
            </p:cNvPr>
            <p:cNvGrpSpPr/>
            <p:nvPr/>
          </p:nvGrpSpPr>
          <p:grpSpPr>
            <a:xfrm>
              <a:off x="2260848" y="2562104"/>
              <a:ext cx="9216939" cy="2443602"/>
              <a:chOff x="2260848" y="2562104"/>
              <a:chExt cx="9216939" cy="2443602"/>
            </a:xfrm>
          </p:grpSpPr>
          <p:grpSp>
            <p:nvGrpSpPr>
              <p:cNvPr id="46" name="Группа 45">
                <a:extLst>
                  <a:ext uri="{FF2B5EF4-FFF2-40B4-BE49-F238E27FC236}">
                    <a16:creationId xmlns:a16="http://schemas.microsoft.com/office/drawing/2014/main" id="{0846CB67-9CD7-4A89-A857-B7F2D5313616}"/>
                  </a:ext>
                </a:extLst>
              </p:cNvPr>
              <p:cNvGrpSpPr/>
              <p:nvPr/>
            </p:nvGrpSpPr>
            <p:grpSpPr>
              <a:xfrm>
                <a:off x="5693674" y="2562104"/>
                <a:ext cx="550862" cy="573194"/>
                <a:chOff x="1218584" y="3152859"/>
                <a:chExt cx="456354" cy="474855"/>
              </a:xfrm>
              <a:solidFill>
                <a:srgbClr val="FF556E"/>
              </a:solidFill>
            </p:grpSpPr>
            <p:sp>
              <p:nvSpPr>
                <p:cNvPr id="47" name="Полилиния 27">
                  <a:extLst>
                    <a:ext uri="{FF2B5EF4-FFF2-40B4-BE49-F238E27FC236}">
                      <a16:creationId xmlns:a16="http://schemas.microsoft.com/office/drawing/2014/main" id="{E8E0204D-AD8A-4DFD-8240-55A066048382}"/>
                    </a:ext>
                  </a:extLst>
                </p:cNvPr>
                <p:cNvSpPr/>
                <p:nvPr/>
              </p:nvSpPr>
              <p:spPr>
                <a:xfrm>
                  <a:off x="1218584" y="3152859"/>
                  <a:ext cx="456354" cy="474855"/>
                </a:xfrm>
                <a:custGeom>
                  <a:avLst/>
                  <a:gdLst>
                    <a:gd name="connsiteX0" fmla="*/ 705060 w 704850"/>
                    <a:gd name="connsiteY0" fmla="*/ 215171 h 733425"/>
                    <a:gd name="connsiteX1" fmla="*/ 637375 w 704850"/>
                    <a:gd name="connsiteY1" fmla="*/ 152201 h 733425"/>
                    <a:gd name="connsiteX2" fmla="*/ 684295 w 704850"/>
                    <a:gd name="connsiteY2" fmla="*/ 101776 h 733425"/>
                    <a:gd name="connsiteX3" fmla="*/ 702164 w 704850"/>
                    <a:gd name="connsiteY3" fmla="*/ 57961 h 733425"/>
                    <a:gd name="connsiteX4" fmla="*/ 684638 w 704850"/>
                    <a:gd name="connsiteY4" fmla="*/ 14584 h 733425"/>
                    <a:gd name="connsiteX5" fmla="*/ 597770 w 704850"/>
                    <a:gd name="connsiteY5" fmla="*/ 21147 h 733425"/>
                    <a:gd name="connsiteX6" fmla="*/ 274882 w 704850"/>
                    <a:gd name="connsiteY6" fmla="*/ 367933 h 733425"/>
                    <a:gd name="connsiteX7" fmla="*/ 51645 w 704850"/>
                    <a:gd name="connsiteY7" fmla="*/ 411243 h 733425"/>
                    <a:gd name="connsiteX8" fmla="*/ 61389 w 704850"/>
                    <a:gd name="connsiteY8" fmla="*/ 684058 h 733425"/>
                    <a:gd name="connsiteX9" fmla="*/ 192805 w 704850"/>
                    <a:gd name="connsiteY9" fmla="*/ 735836 h 733425"/>
                    <a:gd name="connsiteX10" fmla="*/ 199844 w 704850"/>
                    <a:gd name="connsiteY10" fmla="*/ 735712 h 733425"/>
                    <a:gd name="connsiteX11" fmla="*/ 334185 w 704850"/>
                    <a:gd name="connsiteY11" fmla="*/ 674333 h 733425"/>
                    <a:gd name="connsiteX12" fmla="*/ 361455 w 704850"/>
                    <a:gd name="connsiteY12" fmla="*/ 448543 h 733425"/>
                    <a:gd name="connsiteX13" fmla="*/ 499844 w 704850"/>
                    <a:gd name="connsiteY13" fmla="*/ 299896 h 733425"/>
                    <a:gd name="connsiteX14" fmla="*/ 567509 w 704850"/>
                    <a:gd name="connsiteY14" fmla="*/ 362913 h 733425"/>
                    <a:gd name="connsiteX15" fmla="*/ 577758 w 704850"/>
                    <a:gd name="connsiteY15" fmla="*/ 366733 h 733425"/>
                    <a:gd name="connsiteX16" fmla="*/ 587712 w 704850"/>
                    <a:gd name="connsiteY16" fmla="*/ 362180 h 733425"/>
                    <a:gd name="connsiteX17" fmla="*/ 626850 w 704850"/>
                    <a:gd name="connsiteY17" fmla="*/ 320060 h 733425"/>
                    <a:gd name="connsiteX18" fmla="*/ 626126 w 704850"/>
                    <a:gd name="connsiteY18" fmla="*/ 299877 h 733425"/>
                    <a:gd name="connsiteX19" fmla="*/ 558461 w 704850"/>
                    <a:gd name="connsiteY19" fmla="*/ 236869 h 733425"/>
                    <a:gd name="connsiteX20" fmla="*/ 578711 w 704850"/>
                    <a:gd name="connsiteY20" fmla="*/ 215162 h 733425"/>
                    <a:gd name="connsiteX21" fmla="*/ 646357 w 704850"/>
                    <a:gd name="connsiteY21" fmla="*/ 278217 h 733425"/>
                    <a:gd name="connsiteX22" fmla="*/ 656597 w 704850"/>
                    <a:gd name="connsiteY22" fmla="*/ 282046 h 733425"/>
                    <a:gd name="connsiteX23" fmla="*/ 666550 w 704850"/>
                    <a:gd name="connsiteY23" fmla="*/ 277503 h 733425"/>
                    <a:gd name="connsiteX24" fmla="*/ 705765 w 704850"/>
                    <a:gd name="connsiteY24" fmla="*/ 235383 h 733425"/>
                    <a:gd name="connsiteX25" fmla="*/ 709584 w 704850"/>
                    <a:gd name="connsiteY25" fmla="*/ 225134 h 733425"/>
                    <a:gd name="connsiteX26" fmla="*/ 705060 w 704850"/>
                    <a:gd name="connsiteY26" fmla="*/ 215171 h 733425"/>
                    <a:gd name="connsiteX27" fmla="*/ 655397 w 704850"/>
                    <a:gd name="connsiteY27" fmla="*/ 247556 h 733425"/>
                    <a:gd name="connsiteX28" fmla="*/ 587760 w 704850"/>
                    <a:gd name="connsiteY28" fmla="*/ 184510 h 733425"/>
                    <a:gd name="connsiteX29" fmla="*/ 567576 w 704850"/>
                    <a:gd name="connsiteY29" fmla="*/ 185215 h 733425"/>
                    <a:gd name="connsiteX30" fmla="*/ 527828 w 704850"/>
                    <a:gd name="connsiteY30" fmla="*/ 227830 h 733425"/>
                    <a:gd name="connsiteX31" fmla="*/ 523999 w 704850"/>
                    <a:gd name="connsiteY31" fmla="*/ 238079 h 733425"/>
                    <a:gd name="connsiteX32" fmla="*/ 528543 w 704850"/>
                    <a:gd name="connsiteY32" fmla="*/ 248032 h 733425"/>
                    <a:gd name="connsiteX33" fmla="*/ 596218 w 704850"/>
                    <a:gd name="connsiteY33" fmla="*/ 311059 h 733425"/>
                    <a:gd name="connsiteX34" fmla="*/ 576539 w 704850"/>
                    <a:gd name="connsiteY34" fmla="*/ 332243 h 733425"/>
                    <a:gd name="connsiteX35" fmla="*/ 508874 w 704850"/>
                    <a:gd name="connsiteY35" fmla="*/ 269235 h 733425"/>
                    <a:gd name="connsiteX36" fmla="*/ 498625 w 704850"/>
                    <a:gd name="connsiteY36" fmla="*/ 265415 h 733425"/>
                    <a:gd name="connsiteX37" fmla="*/ 488680 w 704850"/>
                    <a:gd name="connsiteY37" fmla="*/ 269959 h 733425"/>
                    <a:gd name="connsiteX38" fmla="*/ 335585 w 704850"/>
                    <a:gd name="connsiteY38" fmla="*/ 434389 h 733425"/>
                    <a:gd name="connsiteX39" fmla="*/ 335442 w 704850"/>
                    <a:gd name="connsiteY39" fmla="*/ 434484 h 733425"/>
                    <a:gd name="connsiteX40" fmla="*/ 331442 w 704850"/>
                    <a:gd name="connsiteY40" fmla="*/ 454020 h 733425"/>
                    <a:gd name="connsiteX41" fmla="*/ 313278 w 704850"/>
                    <a:gd name="connsiteY41" fmla="*/ 654855 h 733425"/>
                    <a:gd name="connsiteX42" fmla="*/ 198835 w 704850"/>
                    <a:gd name="connsiteY42" fmla="*/ 707147 h 733425"/>
                    <a:gd name="connsiteX43" fmla="*/ 80868 w 704850"/>
                    <a:gd name="connsiteY43" fmla="*/ 663141 h 733425"/>
                    <a:gd name="connsiteX44" fmla="*/ 72552 w 704850"/>
                    <a:gd name="connsiteY44" fmla="*/ 430712 h 733425"/>
                    <a:gd name="connsiteX45" fmla="*/ 193053 w 704850"/>
                    <a:gd name="connsiteY45" fmla="*/ 378230 h 733425"/>
                    <a:gd name="connsiteX46" fmla="*/ 271587 w 704850"/>
                    <a:gd name="connsiteY46" fmla="*/ 398289 h 733425"/>
                    <a:gd name="connsiteX47" fmla="*/ 282512 w 704850"/>
                    <a:gd name="connsiteY47" fmla="*/ 399442 h 733425"/>
                    <a:gd name="connsiteX48" fmla="*/ 290999 w 704850"/>
                    <a:gd name="connsiteY48" fmla="*/ 392536 h 733425"/>
                    <a:gd name="connsiteX49" fmla="*/ 618659 w 704850"/>
                    <a:gd name="connsiteY49" fmla="*/ 40606 h 733425"/>
                    <a:gd name="connsiteX50" fmla="*/ 665179 w 704850"/>
                    <a:gd name="connsiteY50" fmla="*/ 35511 h 733425"/>
                    <a:gd name="connsiteX51" fmla="*/ 673580 w 704850"/>
                    <a:gd name="connsiteY51" fmla="*/ 57266 h 733425"/>
                    <a:gd name="connsiteX52" fmla="*/ 663350 w 704850"/>
                    <a:gd name="connsiteY52" fmla="*/ 82297 h 733425"/>
                    <a:gd name="connsiteX53" fmla="*/ 606705 w 704850"/>
                    <a:gd name="connsiteY53" fmla="*/ 143181 h 733425"/>
                    <a:gd name="connsiteX54" fmla="*/ 602895 w 704850"/>
                    <a:gd name="connsiteY54" fmla="*/ 153430 h 733425"/>
                    <a:gd name="connsiteX55" fmla="*/ 607448 w 704850"/>
                    <a:gd name="connsiteY55" fmla="*/ 163374 h 733425"/>
                    <a:gd name="connsiteX56" fmla="*/ 675132 w 704850"/>
                    <a:gd name="connsiteY56" fmla="*/ 226344 h 733425"/>
                    <a:gd name="connsiteX57" fmla="*/ 655397 w 704850"/>
                    <a:gd name="connsiteY57" fmla="*/ 247556 h 733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704850" h="733425">
                      <a:moveTo>
                        <a:pt x="705060" y="215171"/>
                      </a:moveTo>
                      <a:lnTo>
                        <a:pt x="637375" y="152201"/>
                      </a:lnTo>
                      <a:lnTo>
                        <a:pt x="684295" y="101776"/>
                      </a:lnTo>
                      <a:cubicBezTo>
                        <a:pt x="695259" y="89975"/>
                        <a:pt x="701774" y="74011"/>
                        <a:pt x="702164" y="57961"/>
                      </a:cubicBezTo>
                      <a:cubicBezTo>
                        <a:pt x="702574" y="40854"/>
                        <a:pt x="696354" y="25452"/>
                        <a:pt x="684638" y="14584"/>
                      </a:cubicBezTo>
                      <a:cubicBezTo>
                        <a:pt x="661159" y="-7209"/>
                        <a:pt x="621383" y="-4218"/>
                        <a:pt x="597770" y="21147"/>
                      </a:cubicBezTo>
                      <a:lnTo>
                        <a:pt x="274882" y="367933"/>
                      </a:lnTo>
                      <a:cubicBezTo>
                        <a:pt x="199482" y="332481"/>
                        <a:pt x="109204" y="349483"/>
                        <a:pt x="51645" y="411243"/>
                      </a:cubicBezTo>
                      <a:cubicBezTo>
                        <a:pt x="-20859" y="489148"/>
                        <a:pt x="-16487" y="611525"/>
                        <a:pt x="61389" y="684058"/>
                      </a:cubicBezTo>
                      <a:cubicBezTo>
                        <a:pt x="97432" y="717596"/>
                        <a:pt x="143856" y="735836"/>
                        <a:pt x="192805" y="735836"/>
                      </a:cubicBezTo>
                      <a:cubicBezTo>
                        <a:pt x="195149" y="735836"/>
                        <a:pt x="197492" y="735798"/>
                        <a:pt x="199844" y="735712"/>
                      </a:cubicBezTo>
                      <a:cubicBezTo>
                        <a:pt x="251384" y="733874"/>
                        <a:pt x="299095" y="712071"/>
                        <a:pt x="334185" y="674333"/>
                      </a:cubicBezTo>
                      <a:cubicBezTo>
                        <a:pt x="391687" y="612630"/>
                        <a:pt x="402222" y="521333"/>
                        <a:pt x="361455" y="448543"/>
                      </a:cubicBezTo>
                      <a:lnTo>
                        <a:pt x="499844" y="299896"/>
                      </a:lnTo>
                      <a:lnTo>
                        <a:pt x="567509" y="362913"/>
                      </a:lnTo>
                      <a:cubicBezTo>
                        <a:pt x="570281" y="365495"/>
                        <a:pt x="573958" y="366781"/>
                        <a:pt x="577758" y="366733"/>
                      </a:cubicBezTo>
                      <a:cubicBezTo>
                        <a:pt x="581549" y="366600"/>
                        <a:pt x="585131" y="364952"/>
                        <a:pt x="587712" y="362180"/>
                      </a:cubicBezTo>
                      <a:lnTo>
                        <a:pt x="626850" y="320060"/>
                      </a:lnTo>
                      <a:cubicBezTo>
                        <a:pt x="632213" y="314288"/>
                        <a:pt x="631889" y="305249"/>
                        <a:pt x="626126" y="299877"/>
                      </a:cubicBezTo>
                      <a:lnTo>
                        <a:pt x="558461" y="236869"/>
                      </a:lnTo>
                      <a:lnTo>
                        <a:pt x="578711" y="215162"/>
                      </a:lnTo>
                      <a:lnTo>
                        <a:pt x="646357" y="278217"/>
                      </a:lnTo>
                      <a:cubicBezTo>
                        <a:pt x="649120" y="280798"/>
                        <a:pt x="652730" y="282122"/>
                        <a:pt x="656597" y="282046"/>
                      </a:cubicBezTo>
                      <a:cubicBezTo>
                        <a:pt x="660388" y="281913"/>
                        <a:pt x="663960" y="280274"/>
                        <a:pt x="666550" y="277503"/>
                      </a:cubicBezTo>
                      <a:lnTo>
                        <a:pt x="705765" y="235383"/>
                      </a:lnTo>
                      <a:cubicBezTo>
                        <a:pt x="708346" y="232611"/>
                        <a:pt x="709727" y="228925"/>
                        <a:pt x="709584" y="225134"/>
                      </a:cubicBezTo>
                      <a:cubicBezTo>
                        <a:pt x="709470" y="221334"/>
                        <a:pt x="707841" y="217752"/>
                        <a:pt x="705060" y="215171"/>
                      </a:cubicBezTo>
                      <a:close/>
                      <a:moveTo>
                        <a:pt x="655397" y="247556"/>
                      </a:moveTo>
                      <a:lnTo>
                        <a:pt x="587760" y="184510"/>
                      </a:lnTo>
                      <a:cubicBezTo>
                        <a:pt x="581997" y="179138"/>
                        <a:pt x="572948" y="179443"/>
                        <a:pt x="567576" y="185215"/>
                      </a:cubicBezTo>
                      <a:lnTo>
                        <a:pt x="527828" y="227830"/>
                      </a:lnTo>
                      <a:cubicBezTo>
                        <a:pt x="525247" y="230602"/>
                        <a:pt x="523866" y="234288"/>
                        <a:pt x="523999" y="238079"/>
                      </a:cubicBezTo>
                      <a:cubicBezTo>
                        <a:pt x="524133" y="241870"/>
                        <a:pt x="525771" y="245451"/>
                        <a:pt x="528543" y="248032"/>
                      </a:cubicBezTo>
                      <a:lnTo>
                        <a:pt x="596218" y="311059"/>
                      </a:lnTo>
                      <a:lnTo>
                        <a:pt x="576539" y="332243"/>
                      </a:lnTo>
                      <a:lnTo>
                        <a:pt x="508874" y="269235"/>
                      </a:lnTo>
                      <a:cubicBezTo>
                        <a:pt x="506102" y="266654"/>
                        <a:pt x="502520" y="265215"/>
                        <a:pt x="498625" y="265415"/>
                      </a:cubicBezTo>
                      <a:cubicBezTo>
                        <a:pt x="494843" y="265549"/>
                        <a:pt x="491262" y="267187"/>
                        <a:pt x="488680" y="269959"/>
                      </a:cubicBezTo>
                      <a:lnTo>
                        <a:pt x="335585" y="434389"/>
                      </a:lnTo>
                      <a:lnTo>
                        <a:pt x="335442" y="434484"/>
                      </a:lnTo>
                      <a:cubicBezTo>
                        <a:pt x="329041" y="438837"/>
                        <a:pt x="327260" y="447495"/>
                        <a:pt x="331442" y="454020"/>
                      </a:cubicBezTo>
                      <a:cubicBezTo>
                        <a:pt x="371999" y="517276"/>
                        <a:pt x="364532" y="599857"/>
                        <a:pt x="313278" y="654855"/>
                      </a:cubicBezTo>
                      <a:cubicBezTo>
                        <a:pt x="283379" y="687011"/>
                        <a:pt x="242735" y="705575"/>
                        <a:pt x="198835" y="707147"/>
                      </a:cubicBezTo>
                      <a:cubicBezTo>
                        <a:pt x="155096" y="708595"/>
                        <a:pt x="113043" y="693069"/>
                        <a:pt x="80868" y="663141"/>
                      </a:cubicBezTo>
                      <a:cubicBezTo>
                        <a:pt x="14516" y="601353"/>
                        <a:pt x="10792" y="497073"/>
                        <a:pt x="72552" y="430712"/>
                      </a:cubicBezTo>
                      <a:cubicBezTo>
                        <a:pt x="104594" y="396346"/>
                        <a:pt x="148533" y="378230"/>
                        <a:pt x="193053" y="378230"/>
                      </a:cubicBezTo>
                      <a:cubicBezTo>
                        <a:pt x="219837" y="378230"/>
                        <a:pt x="246841" y="384783"/>
                        <a:pt x="271587" y="398289"/>
                      </a:cubicBezTo>
                      <a:cubicBezTo>
                        <a:pt x="274930" y="400118"/>
                        <a:pt x="278873" y="400528"/>
                        <a:pt x="282512" y="399442"/>
                      </a:cubicBezTo>
                      <a:cubicBezTo>
                        <a:pt x="286141" y="398356"/>
                        <a:pt x="289198" y="395870"/>
                        <a:pt x="290999" y="392536"/>
                      </a:cubicBezTo>
                      <a:lnTo>
                        <a:pt x="618659" y="40606"/>
                      </a:lnTo>
                      <a:cubicBezTo>
                        <a:pt x="631517" y="26814"/>
                        <a:pt x="653234" y="24433"/>
                        <a:pt x="665179" y="35511"/>
                      </a:cubicBezTo>
                      <a:cubicBezTo>
                        <a:pt x="670808" y="40730"/>
                        <a:pt x="673780" y="48455"/>
                        <a:pt x="673580" y="57266"/>
                      </a:cubicBezTo>
                      <a:cubicBezTo>
                        <a:pt x="673361" y="66419"/>
                        <a:pt x="669627" y="75544"/>
                        <a:pt x="663350" y="82297"/>
                      </a:cubicBezTo>
                      <a:lnTo>
                        <a:pt x="606705" y="143181"/>
                      </a:lnTo>
                      <a:cubicBezTo>
                        <a:pt x="604124" y="145962"/>
                        <a:pt x="602752" y="149649"/>
                        <a:pt x="602895" y="153430"/>
                      </a:cubicBezTo>
                      <a:cubicBezTo>
                        <a:pt x="603038" y="157211"/>
                        <a:pt x="604676" y="160793"/>
                        <a:pt x="607448" y="163374"/>
                      </a:cubicBezTo>
                      <a:lnTo>
                        <a:pt x="675132" y="226344"/>
                      </a:lnTo>
                      <a:lnTo>
                        <a:pt x="655397" y="24755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Arial Black" panose="020B0A04020102020204" pitchFamily="34" charset="0"/>
                  </a:endParaRPr>
                </a:p>
              </p:txBody>
            </p:sp>
            <p:sp>
              <p:nvSpPr>
                <p:cNvPr id="48" name="Полилиния 28">
                  <a:extLst>
                    <a:ext uri="{FF2B5EF4-FFF2-40B4-BE49-F238E27FC236}">
                      <a16:creationId xmlns:a16="http://schemas.microsoft.com/office/drawing/2014/main" id="{28E3094B-5A90-4CA3-BAF2-5962404C955D}"/>
                    </a:ext>
                  </a:extLst>
                </p:cNvPr>
                <p:cNvSpPr/>
                <p:nvPr/>
              </p:nvSpPr>
              <p:spPr>
                <a:xfrm>
                  <a:off x="1300901" y="3460357"/>
                  <a:ext cx="86337" cy="86337"/>
                </a:xfrm>
                <a:custGeom>
                  <a:avLst/>
                  <a:gdLst>
                    <a:gd name="connsiteX0" fmla="*/ 65693 w 133350"/>
                    <a:gd name="connsiteY0" fmla="*/ 0 h 133350"/>
                    <a:gd name="connsiteX1" fmla="*/ 18802 w 133350"/>
                    <a:gd name="connsiteY1" fmla="*/ 20336 h 133350"/>
                    <a:gd name="connsiteX2" fmla="*/ 9 w 133350"/>
                    <a:gd name="connsiteY2" fmla="*/ 67856 h 133350"/>
                    <a:gd name="connsiteX3" fmla="*/ 66770 w 133350"/>
                    <a:gd name="connsiteY3" fmla="*/ 133541 h 133350"/>
                    <a:gd name="connsiteX4" fmla="*/ 67874 w 133350"/>
                    <a:gd name="connsiteY4" fmla="*/ 133531 h 133350"/>
                    <a:gd name="connsiteX5" fmla="*/ 114766 w 133350"/>
                    <a:gd name="connsiteY5" fmla="*/ 113205 h 133350"/>
                    <a:gd name="connsiteX6" fmla="*/ 133549 w 133350"/>
                    <a:gd name="connsiteY6" fmla="*/ 65675 h 133350"/>
                    <a:gd name="connsiteX7" fmla="*/ 113213 w 133350"/>
                    <a:gd name="connsiteY7" fmla="*/ 18783 h 133350"/>
                    <a:gd name="connsiteX8" fmla="*/ 65693 w 133350"/>
                    <a:gd name="connsiteY8" fmla="*/ 0 h 133350"/>
                    <a:gd name="connsiteX9" fmla="*/ 94240 w 133350"/>
                    <a:gd name="connsiteY9" fmla="*/ 93326 h 133350"/>
                    <a:gd name="connsiteX10" fmla="*/ 67417 w 133350"/>
                    <a:gd name="connsiteY10" fmla="*/ 104956 h 133350"/>
                    <a:gd name="connsiteX11" fmla="*/ 66779 w 133350"/>
                    <a:gd name="connsiteY11" fmla="*/ 104966 h 133350"/>
                    <a:gd name="connsiteX12" fmla="*/ 28584 w 133350"/>
                    <a:gd name="connsiteY12" fmla="*/ 67399 h 133350"/>
                    <a:gd name="connsiteX13" fmla="*/ 39328 w 133350"/>
                    <a:gd name="connsiteY13" fmla="*/ 40215 h 133350"/>
                    <a:gd name="connsiteX14" fmla="*/ 66160 w 133350"/>
                    <a:gd name="connsiteY14" fmla="*/ 28584 h 133350"/>
                    <a:gd name="connsiteX15" fmla="*/ 66798 w 133350"/>
                    <a:gd name="connsiteY15" fmla="*/ 28575 h 133350"/>
                    <a:gd name="connsiteX16" fmla="*/ 93354 w 133350"/>
                    <a:gd name="connsiteY16" fmla="*/ 39329 h 133350"/>
                    <a:gd name="connsiteX17" fmla="*/ 104984 w 133350"/>
                    <a:gd name="connsiteY17" fmla="*/ 66142 h 133350"/>
                    <a:gd name="connsiteX18" fmla="*/ 94240 w 133350"/>
                    <a:gd name="connsiteY18" fmla="*/ 93326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33350" h="133350">
                      <a:moveTo>
                        <a:pt x="65693" y="0"/>
                      </a:moveTo>
                      <a:cubicBezTo>
                        <a:pt x="47853" y="295"/>
                        <a:pt x="31203" y="7515"/>
                        <a:pt x="18802" y="20336"/>
                      </a:cubicBezTo>
                      <a:cubicBezTo>
                        <a:pt x="6391" y="33157"/>
                        <a:pt x="-277" y="50025"/>
                        <a:pt x="9" y="67856"/>
                      </a:cubicBezTo>
                      <a:cubicBezTo>
                        <a:pt x="609" y="104299"/>
                        <a:pt x="30451" y="133541"/>
                        <a:pt x="66770" y="133541"/>
                      </a:cubicBezTo>
                      <a:cubicBezTo>
                        <a:pt x="67141" y="133541"/>
                        <a:pt x="67512" y="133531"/>
                        <a:pt x="67874" y="133531"/>
                      </a:cubicBezTo>
                      <a:cubicBezTo>
                        <a:pt x="85715" y="133236"/>
                        <a:pt x="102364" y="126016"/>
                        <a:pt x="114766" y="113205"/>
                      </a:cubicBezTo>
                      <a:cubicBezTo>
                        <a:pt x="127168" y="100384"/>
                        <a:pt x="133835" y="83506"/>
                        <a:pt x="133549" y="65675"/>
                      </a:cubicBezTo>
                      <a:cubicBezTo>
                        <a:pt x="133254" y="47844"/>
                        <a:pt x="126034" y="31185"/>
                        <a:pt x="113213" y="18783"/>
                      </a:cubicBezTo>
                      <a:cubicBezTo>
                        <a:pt x="100393" y="6382"/>
                        <a:pt x="83524" y="95"/>
                        <a:pt x="65693" y="0"/>
                      </a:cubicBezTo>
                      <a:close/>
                      <a:moveTo>
                        <a:pt x="94240" y="93326"/>
                      </a:moveTo>
                      <a:cubicBezTo>
                        <a:pt x="87144" y="100660"/>
                        <a:pt x="77619" y="104784"/>
                        <a:pt x="67417" y="104956"/>
                      </a:cubicBezTo>
                      <a:cubicBezTo>
                        <a:pt x="67208" y="104966"/>
                        <a:pt x="66998" y="104966"/>
                        <a:pt x="66779" y="104966"/>
                      </a:cubicBezTo>
                      <a:cubicBezTo>
                        <a:pt x="46005" y="104966"/>
                        <a:pt x="28927" y="88240"/>
                        <a:pt x="28584" y="67399"/>
                      </a:cubicBezTo>
                      <a:cubicBezTo>
                        <a:pt x="28412" y="57198"/>
                        <a:pt x="32232" y="47549"/>
                        <a:pt x="39328" y="40215"/>
                      </a:cubicBezTo>
                      <a:cubicBezTo>
                        <a:pt x="46424" y="32880"/>
                        <a:pt x="55959" y="28756"/>
                        <a:pt x="66160" y="28584"/>
                      </a:cubicBezTo>
                      <a:cubicBezTo>
                        <a:pt x="66369" y="28575"/>
                        <a:pt x="66589" y="28575"/>
                        <a:pt x="66798" y="28575"/>
                      </a:cubicBezTo>
                      <a:cubicBezTo>
                        <a:pt x="76761" y="28575"/>
                        <a:pt x="86172" y="32375"/>
                        <a:pt x="93354" y="39329"/>
                      </a:cubicBezTo>
                      <a:cubicBezTo>
                        <a:pt x="100688" y="46425"/>
                        <a:pt x="104822" y="55940"/>
                        <a:pt x="104984" y="66142"/>
                      </a:cubicBezTo>
                      <a:cubicBezTo>
                        <a:pt x="105155" y="76343"/>
                        <a:pt x="101336" y="86001"/>
                        <a:pt x="94240" y="9332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Arial Black" panose="020B0A04020102020204" pitchFamily="34" charset="0"/>
                  </a:endParaRPr>
                </a:p>
              </p:txBody>
            </p:sp>
          </p:grpSp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5708C65B-BACF-43DE-AFDA-769519376FB5}"/>
                  </a:ext>
                </a:extLst>
              </p:cNvPr>
              <p:cNvCxnSpPr>
                <a:cxnSpLocks/>
                <a:stCxn id="23" idx="2"/>
                <a:endCxn id="29" idx="6"/>
              </p:cNvCxnSpPr>
              <p:nvPr/>
            </p:nvCxnSpPr>
            <p:spPr>
              <a:xfrm flipV="1">
                <a:off x="2349010" y="3483494"/>
                <a:ext cx="7329080" cy="3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A3F376C6-93AD-43FB-AE98-4B9360E8B187}"/>
                  </a:ext>
                </a:extLst>
              </p:cNvPr>
              <p:cNvSpPr/>
              <p:nvPr/>
            </p:nvSpPr>
            <p:spPr>
              <a:xfrm>
                <a:off x="2349010" y="3435139"/>
                <a:ext cx="96716" cy="967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62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075FCEF-E515-449C-9E2B-9D35CFDDC120}"/>
                  </a:ext>
                </a:extLst>
              </p:cNvPr>
              <p:cNvSpPr txBox="1"/>
              <p:nvPr/>
            </p:nvSpPr>
            <p:spPr>
              <a:xfrm>
                <a:off x="4290414" y="3728433"/>
                <a:ext cx="3260666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>
                  <a:defRPr/>
                </a:pPr>
                <a:r>
                  <a:rPr lang="en-US" sz="2000" dirty="0">
                    <a:solidFill>
                      <a:srgbClr val="FF556E"/>
                    </a:solidFill>
                    <a:latin typeface="Arial Black" panose="020B0A04020102020204" pitchFamily="34" charset="0"/>
                    <a:cs typeface="Gotham Pro Medium" panose="02000503040000020004" pitchFamily="2" charset="0"/>
                  </a:rPr>
                  <a:t>TRL 2</a:t>
                </a:r>
                <a:endParaRPr lang="ru-RU" sz="2000" dirty="0">
                  <a:solidFill>
                    <a:srgbClr val="FF556E"/>
                  </a:solidFill>
                  <a:latin typeface="Arial Black" panose="020B0A04020102020204" pitchFamily="34" charset="0"/>
                  <a:cs typeface="Gotham Pro Medium" panose="02000503040000020004" pitchFamily="2" charset="0"/>
                </a:endParaRPr>
              </a:p>
              <a:p>
                <a:pPr algn="ctr" defTabSz="457200">
                  <a:defRPr/>
                </a:pPr>
                <a:endParaRPr kumimoji="0" lang="ru-RU" sz="90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Light" panose="02000503030000020004" pitchFamily="2" charset="0"/>
                </a:endParaRPr>
              </a:p>
              <a:p>
                <a:pPr algn="ctr" defTabSz="457200">
                  <a:defRPr/>
                </a:pPr>
                <a:r>
                  <a:rPr lang="ru-RU" sz="16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 Black" panose="020B0A04020102020204" pitchFamily="34" charset="0"/>
                    <a:cs typeface="Gotham Pro Light" panose="02000503030000020004" pitchFamily="2" charset="0"/>
                  </a:rPr>
                  <a:t>Сформулирована </a:t>
                </a:r>
              </a:p>
              <a:p>
                <a:pPr algn="ctr" defTabSz="457200">
                  <a:defRPr/>
                </a:pPr>
                <a:r>
                  <a:rPr lang="ru-RU" sz="16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 Black" panose="020B0A04020102020204" pitchFamily="34" charset="0"/>
                    <a:cs typeface="Gotham Pro Light" panose="02000503030000020004" pitchFamily="2" charset="0"/>
                  </a:rPr>
                  <a:t>техническая </a:t>
                </a:r>
              </a:p>
              <a:p>
                <a:pPr algn="ctr" defTabSz="457200">
                  <a:defRPr/>
                </a:pPr>
                <a:r>
                  <a:rPr lang="ru-RU" sz="16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 Black" panose="020B0A04020102020204" pitchFamily="34" charset="0"/>
                    <a:cs typeface="Gotham Pro Light" panose="02000503030000020004" pitchFamily="2" charset="0"/>
                  </a:rPr>
                  <a:t>концепция</a:t>
                </a:r>
              </a:p>
            </p:txBody>
          </p:sp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25002992-45C2-40D5-8FA8-3C7F70E51CFD}"/>
                  </a:ext>
                </a:extLst>
              </p:cNvPr>
              <p:cNvSpPr/>
              <p:nvPr/>
            </p:nvSpPr>
            <p:spPr>
              <a:xfrm>
                <a:off x="5872389" y="3435139"/>
                <a:ext cx="96716" cy="96716"/>
              </a:xfrm>
              <a:prstGeom prst="ellipse">
                <a:avLst/>
              </a:prstGeom>
              <a:solidFill>
                <a:srgbClr val="FF556E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62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8C2D4B0-5E07-4417-9607-F84ECA3C437A}"/>
                  </a:ext>
                </a:extLst>
              </p:cNvPr>
              <p:cNvSpPr txBox="1"/>
              <p:nvPr/>
            </p:nvSpPr>
            <p:spPr>
              <a:xfrm>
                <a:off x="7781677" y="3728430"/>
                <a:ext cx="3696110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>
                  <a:defRPr/>
                </a:pP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cs typeface="Gotham Pro Medium" panose="02000503040000020004" pitchFamily="2" charset="0"/>
                  </a:rPr>
                  <a:t>TRL </a:t>
                </a:r>
                <a:r>
                  <a:rPr lang="ru-RU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cs typeface="Gotham Pro Medium" panose="02000503040000020004" pitchFamily="2" charset="0"/>
                  </a:rPr>
                  <a:t>3</a:t>
                </a:r>
              </a:p>
              <a:p>
                <a:pPr algn="ctr" defTabSz="457200">
                  <a:defRPr/>
                </a:pPr>
                <a:endParaRPr kumimoji="0" lang="ru-RU" sz="90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Light" panose="02000503030000020004" pitchFamily="2" charset="0"/>
                </a:endParaRPr>
              </a:p>
              <a:p>
                <a:pPr algn="ctr" defTabSz="457200">
                  <a:defRPr/>
                </a:pPr>
                <a:r>
                  <a:rPr lang="ru-RU" sz="16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 Black" panose="020B0A04020102020204" pitchFamily="34" charset="0"/>
                    <a:cs typeface="Gotham Pro Light" panose="02000503030000020004" pitchFamily="2" charset="0"/>
                  </a:rPr>
                  <a:t>Разработан </a:t>
                </a:r>
              </a:p>
              <a:p>
                <a:pPr algn="ctr" defTabSz="457200">
                  <a:defRPr/>
                </a:pPr>
                <a:r>
                  <a:rPr lang="ru-RU" sz="16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 Black" panose="020B0A04020102020204" pitchFamily="34" charset="0"/>
                    <a:cs typeface="Gotham Pro Light" panose="02000503030000020004" pitchFamily="2" charset="0"/>
                  </a:rPr>
                  <a:t>макетный </a:t>
                </a:r>
              </a:p>
              <a:p>
                <a:pPr algn="ctr" defTabSz="457200">
                  <a:defRPr/>
                </a:pPr>
                <a:r>
                  <a:rPr lang="ru-RU" sz="160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 Black" panose="020B0A04020102020204" pitchFamily="34" charset="0"/>
                    <a:cs typeface="Gotham Pro Light" panose="02000503030000020004" pitchFamily="2" charset="0"/>
                  </a:rPr>
                  <a:t>образец</a:t>
                </a:r>
              </a:p>
            </p:txBody>
          </p:sp>
          <p:sp>
            <p:nvSpPr>
              <p:cNvPr id="29" name="Овал 28">
                <a:extLst>
                  <a:ext uri="{FF2B5EF4-FFF2-40B4-BE49-F238E27FC236}">
                    <a16:creationId xmlns:a16="http://schemas.microsoft.com/office/drawing/2014/main" id="{3F9770CD-BED3-42CC-A9F2-0BF0395A3DD4}"/>
                  </a:ext>
                </a:extLst>
              </p:cNvPr>
              <p:cNvSpPr/>
              <p:nvPr/>
            </p:nvSpPr>
            <p:spPr>
              <a:xfrm>
                <a:off x="9581374" y="3435136"/>
                <a:ext cx="96716" cy="9671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62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</a:endParaRPr>
              </a:p>
            </p:txBody>
          </p:sp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BC631F35-A50C-43EC-A6E6-3400AE888335}"/>
                  </a:ext>
                </a:extLst>
              </p:cNvPr>
              <p:cNvGrpSpPr/>
              <p:nvPr/>
            </p:nvGrpSpPr>
            <p:grpSpPr>
              <a:xfrm>
                <a:off x="2260848" y="2745466"/>
                <a:ext cx="374644" cy="389832"/>
                <a:chOff x="1218584" y="3152859"/>
                <a:chExt cx="456354" cy="474855"/>
              </a:xfrm>
              <a:solidFill>
                <a:srgbClr val="F17484"/>
              </a:solidFill>
            </p:grpSpPr>
            <p:sp>
              <p:nvSpPr>
                <p:cNvPr id="31" name="Полилиния 18">
                  <a:extLst>
                    <a:ext uri="{FF2B5EF4-FFF2-40B4-BE49-F238E27FC236}">
                      <a16:creationId xmlns:a16="http://schemas.microsoft.com/office/drawing/2014/main" id="{CB887E3D-4D67-4FB2-9728-946204D57664}"/>
                    </a:ext>
                  </a:extLst>
                </p:cNvPr>
                <p:cNvSpPr/>
                <p:nvPr/>
              </p:nvSpPr>
              <p:spPr>
                <a:xfrm>
                  <a:off x="1218584" y="3152859"/>
                  <a:ext cx="456354" cy="474855"/>
                </a:xfrm>
                <a:custGeom>
                  <a:avLst/>
                  <a:gdLst>
                    <a:gd name="connsiteX0" fmla="*/ 705060 w 704850"/>
                    <a:gd name="connsiteY0" fmla="*/ 215171 h 733425"/>
                    <a:gd name="connsiteX1" fmla="*/ 637375 w 704850"/>
                    <a:gd name="connsiteY1" fmla="*/ 152201 h 733425"/>
                    <a:gd name="connsiteX2" fmla="*/ 684295 w 704850"/>
                    <a:gd name="connsiteY2" fmla="*/ 101776 h 733425"/>
                    <a:gd name="connsiteX3" fmla="*/ 702164 w 704850"/>
                    <a:gd name="connsiteY3" fmla="*/ 57961 h 733425"/>
                    <a:gd name="connsiteX4" fmla="*/ 684638 w 704850"/>
                    <a:gd name="connsiteY4" fmla="*/ 14584 h 733425"/>
                    <a:gd name="connsiteX5" fmla="*/ 597770 w 704850"/>
                    <a:gd name="connsiteY5" fmla="*/ 21147 h 733425"/>
                    <a:gd name="connsiteX6" fmla="*/ 274882 w 704850"/>
                    <a:gd name="connsiteY6" fmla="*/ 367933 h 733425"/>
                    <a:gd name="connsiteX7" fmla="*/ 51645 w 704850"/>
                    <a:gd name="connsiteY7" fmla="*/ 411243 h 733425"/>
                    <a:gd name="connsiteX8" fmla="*/ 61389 w 704850"/>
                    <a:gd name="connsiteY8" fmla="*/ 684058 h 733425"/>
                    <a:gd name="connsiteX9" fmla="*/ 192805 w 704850"/>
                    <a:gd name="connsiteY9" fmla="*/ 735836 h 733425"/>
                    <a:gd name="connsiteX10" fmla="*/ 199844 w 704850"/>
                    <a:gd name="connsiteY10" fmla="*/ 735712 h 733425"/>
                    <a:gd name="connsiteX11" fmla="*/ 334185 w 704850"/>
                    <a:gd name="connsiteY11" fmla="*/ 674333 h 733425"/>
                    <a:gd name="connsiteX12" fmla="*/ 361455 w 704850"/>
                    <a:gd name="connsiteY12" fmla="*/ 448543 h 733425"/>
                    <a:gd name="connsiteX13" fmla="*/ 499844 w 704850"/>
                    <a:gd name="connsiteY13" fmla="*/ 299896 h 733425"/>
                    <a:gd name="connsiteX14" fmla="*/ 567509 w 704850"/>
                    <a:gd name="connsiteY14" fmla="*/ 362913 h 733425"/>
                    <a:gd name="connsiteX15" fmla="*/ 577758 w 704850"/>
                    <a:gd name="connsiteY15" fmla="*/ 366733 h 733425"/>
                    <a:gd name="connsiteX16" fmla="*/ 587712 w 704850"/>
                    <a:gd name="connsiteY16" fmla="*/ 362180 h 733425"/>
                    <a:gd name="connsiteX17" fmla="*/ 626850 w 704850"/>
                    <a:gd name="connsiteY17" fmla="*/ 320060 h 733425"/>
                    <a:gd name="connsiteX18" fmla="*/ 626126 w 704850"/>
                    <a:gd name="connsiteY18" fmla="*/ 299877 h 733425"/>
                    <a:gd name="connsiteX19" fmla="*/ 558461 w 704850"/>
                    <a:gd name="connsiteY19" fmla="*/ 236869 h 733425"/>
                    <a:gd name="connsiteX20" fmla="*/ 578711 w 704850"/>
                    <a:gd name="connsiteY20" fmla="*/ 215162 h 733425"/>
                    <a:gd name="connsiteX21" fmla="*/ 646357 w 704850"/>
                    <a:gd name="connsiteY21" fmla="*/ 278217 h 733425"/>
                    <a:gd name="connsiteX22" fmla="*/ 656597 w 704850"/>
                    <a:gd name="connsiteY22" fmla="*/ 282046 h 733425"/>
                    <a:gd name="connsiteX23" fmla="*/ 666550 w 704850"/>
                    <a:gd name="connsiteY23" fmla="*/ 277503 h 733425"/>
                    <a:gd name="connsiteX24" fmla="*/ 705765 w 704850"/>
                    <a:gd name="connsiteY24" fmla="*/ 235383 h 733425"/>
                    <a:gd name="connsiteX25" fmla="*/ 709584 w 704850"/>
                    <a:gd name="connsiteY25" fmla="*/ 225134 h 733425"/>
                    <a:gd name="connsiteX26" fmla="*/ 705060 w 704850"/>
                    <a:gd name="connsiteY26" fmla="*/ 215171 h 733425"/>
                    <a:gd name="connsiteX27" fmla="*/ 655397 w 704850"/>
                    <a:gd name="connsiteY27" fmla="*/ 247556 h 733425"/>
                    <a:gd name="connsiteX28" fmla="*/ 587760 w 704850"/>
                    <a:gd name="connsiteY28" fmla="*/ 184510 h 733425"/>
                    <a:gd name="connsiteX29" fmla="*/ 567576 w 704850"/>
                    <a:gd name="connsiteY29" fmla="*/ 185215 h 733425"/>
                    <a:gd name="connsiteX30" fmla="*/ 527828 w 704850"/>
                    <a:gd name="connsiteY30" fmla="*/ 227830 h 733425"/>
                    <a:gd name="connsiteX31" fmla="*/ 523999 w 704850"/>
                    <a:gd name="connsiteY31" fmla="*/ 238079 h 733425"/>
                    <a:gd name="connsiteX32" fmla="*/ 528543 w 704850"/>
                    <a:gd name="connsiteY32" fmla="*/ 248032 h 733425"/>
                    <a:gd name="connsiteX33" fmla="*/ 596218 w 704850"/>
                    <a:gd name="connsiteY33" fmla="*/ 311059 h 733425"/>
                    <a:gd name="connsiteX34" fmla="*/ 576539 w 704850"/>
                    <a:gd name="connsiteY34" fmla="*/ 332243 h 733425"/>
                    <a:gd name="connsiteX35" fmla="*/ 508874 w 704850"/>
                    <a:gd name="connsiteY35" fmla="*/ 269235 h 733425"/>
                    <a:gd name="connsiteX36" fmla="*/ 498625 w 704850"/>
                    <a:gd name="connsiteY36" fmla="*/ 265415 h 733425"/>
                    <a:gd name="connsiteX37" fmla="*/ 488680 w 704850"/>
                    <a:gd name="connsiteY37" fmla="*/ 269959 h 733425"/>
                    <a:gd name="connsiteX38" fmla="*/ 335585 w 704850"/>
                    <a:gd name="connsiteY38" fmla="*/ 434389 h 733425"/>
                    <a:gd name="connsiteX39" fmla="*/ 335442 w 704850"/>
                    <a:gd name="connsiteY39" fmla="*/ 434484 h 733425"/>
                    <a:gd name="connsiteX40" fmla="*/ 331442 w 704850"/>
                    <a:gd name="connsiteY40" fmla="*/ 454020 h 733425"/>
                    <a:gd name="connsiteX41" fmla="*/ 313278 w 704850"/>
                    <a:gd name="connsiteY41" fmla="*/ 654855 h 733425"/>
                    <a:gd name="connsiteX42" fmla="*/ 198835 w 704850"/>
                    <a:gd name="connsiteY42" fmla="*/ 707147 h 733425"/>
                    <a:gd name="connsiteX43" fmla="*/ 80868 w 704850"/>
                    <a:gd name="connsiteY43" fmla="*/ 663141 h 733425"/>
                    <a:gd name="connsiteX44" fmla="*/ 72552 w 704850"/>
                    <a:gd name="connsiteY44" fmla="*/ 430712 h 733425"/>
                    <a:gd name="connsiteX45" fmla="*/ 193053 w 704850"/>
                    <a:gd name="connsiteY45" fmla="*/ 378230 h 733425"/>
                    <a:gd name="connsiteX46" fmla="*/ 271587 w 704850"/>
                    <a:gd name="connsiteY46" fmla="*/ 398289 h 733425"/>
                    <a:gd name="connsiteX47" fmla="*/ 282512 w 704850"/>
                    <a:gd name="connsiteY47" fmla="*/ 399442 h 733425"/>
                    <a:gd name="connsiteX48" fmla="*/ 290999 w 704850"/>
                    <a:gd name="connsiteY48" fmla="*/ 392536 h 733425"/>
                    <a:gd name="connsiteX49" fmla="*/ 618659 w 704850"/>
                    <a:gd name="connsiteY49" fmla="*/ 40606 h 733425"/>
                    <a:gd name="connsiteX50" fmla="*/ 665179 w 704850"/>
                    <a:gd name="connsiteY50" fmla="*/ 35511 h 733425"/>
                    <a:gd name="connsiteX51" fmla="*/ 673580 w 704850"/>
                    <a:gd name="connsiteY51" fmla="*/ 57266 h 733425"/>
                    <a:gd name="connsiteX52" fmla="*/ 663350 w 704850"/>
                    <a:gd name="connsiteY52" fmla="*/ 82297 h 733425"/>
                    <a:gd name="connsiteX53" fmla="*/ 606705 w 704850"/>
                    <a:gd name="connsiteY53" fmla="*/ 143181 h 733425"/>
                    <a:gd name="connsiteX54" fmla="*/ 602895 w 704850"/>
                    <a:gd name="connsiteY54" fmla="*/ 153430 h 733425"/>
                    <a:gd name="connsiteX55" fmla="*/ 607448 w 704850"/>
                    <a:gd name="connsiteY55" fmla="*/ 163374 h 733425"/>
                    <a:gd name="connsiteX56" fmla="*/ 675132 w 704850"/>
                    <a:gd name="connsiteY56" fmla="*/ 226344 h 733425"/>
                    <a:gd name="connsiteX57" fmla="*/ 655397 w 704850"/>
                    <a:gd name="connsiteY57" fmla="*/ 247556 h 733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704850" h="733425">
                      <a:moveTo>
                        <a:pt x="705060" y="215171"/>
                      </a:moveTo>
                      <a:lnTo>
                        <a:pt x="637375" y="152201"/>
                      </a:lnTo>
                      <a:lnTo>
                        <a:pt x="684295" y="101776"/>
                      </a:lnTo>
                      <a:cubicBezTo>
                        <a:pt x="695259" y="89975"/>
                        <a:pt x="701774" y="74011"/>
                        <a:pt x="702164" y="57961"/>
                      </a:cubicBezTo>
                      <a:cubicBezTo>
                        <a:pt x="702574" y="40854"/>
                        <a:pt x="696354" y="25452"/>
                        <a:pt x="684638" y="14584"/>
                      </a:cubicBezTo>
                      <a:cubicBezTo>
                        <a:pt x="661159" y="-7209"/>
                        <a:pt x="621383" y="-4218"/>
                        <a:pt x="597770" y="21147"/>
                      </a:cubicBezTo>
                      <a:lnTo>
                        <a:pt x="274882" y="367933"/>
                      </a:lnTo>
                      <a:cubicBezTo>
                        <a:pt x="199482" y="332481"/>
                        <a:pt x="109204" y="349483"/>
                        <a:pt x="51645" y="411243"/>
                      </a:cubicBezTo>
                      <a:cubicBezTo>
                        <a:pt x="-20859" y="489148"/>
                        <a:pt x="-16487" y="611525"/>
                        <a:pt x="61389" y="684058"/>
                      </a:cubicBezTo>
                      <a:cubicBezTo>
                        <a:pt x="97432" y="717596"/>
                        <a:pt x="143856" y="735836"/>
                        <a:pt x="192805" y="735836"/>
                      </a:cubicBezTo>
                      <a:cubicBezTo>
                        <a:pt x="195149" y="735836"/>
                        <a:pt x="197492" y="735798"/>
                        <a:pt x="199844" y="735712"/>
                      </a:cubicBezTo>
                      <a:cubicBezTo>
                        <a:pt x="251384" y="733874"/>
                        <a:pt x="299095" y="712071"/>
                        <a:pt x="334185" y="674333"/>
                      </a:cubicBezTo>
                      <a:cubicBezTo>
                        <a:pt x="391687" y="612630"/>
                        <a:pt x="402222" y="521333"/>
                        <a:pt x="361455" y="448543"/>
                      </a:cubicBezTo>
                      <a:lnTo>
                        <a:pt x="499844" y="299896"/>
                      </a:lnTo>
                      <a:lnTo>
                        <a:pt x="567509" y="362913"/>
                      </a:lnTo>
                      <a:cubicBezTo>
                        <a:pt x="570281" y="365495"/>
                        <a:pt x="573958" y="366781"/>
                        <a:pt x="577758" y="366733"/>
                      </a:cubicBezTo>
                      <a:cubicBezTo>
                        <a:pt x="581549" y="366600"/>
                        <a:pt x="585131" y="364952"/>
                        <a:pt x="587712" y="362180"/>
                      </a:cubicBezTo>
                      <a:lnTo>
                        <a:pt x="626850" y="320060"/>
                      </a:lnTo>
                      <a:cubicBezTo>
                        <a:pt x="632213" y="314288"/>
                        <a:pt x="631889" y="305249"/>
                        <a:pt x="626126" y="299877"/>
                      </a:cubicBezTo>
                      <a:lnTo>
                        <a:pt x="558461" y="236869"/>
                      </a:lnTo>
                      <a:lnTo>
                        <a:pt x="578711" y="215162"/>
                      </a:lnTo>
                      <a:lnTo>
                        <a:pt x="646357" y="278217"/>
                      </a:lnTo>
                      <a:cubicBezTo>
                        <a:pt x="649120" y="280798"/>
                        <a:pt x="652730" y="282122"/>
                        <a:pt x="656597" y="282046"/>
                      </a:cubicBezTo>
                      <a:cubicBezTo>
                        <a:pt x="660388" y="281913"/>
                        <a:pt x="663960" y="280274"/>
                        <a:pt x="666550" y="277503"/>
                      </a:cubicBezTo>
                      <a:lnTo>
                        <a:pt x="705765" y="235383"/>
                      </a:lnTo>
                      <a:cubicBezTo>
                        <a:pt x="708346" y="232611"/>
                        <a:pt x="709727" y="228925"/>
                        <a:pt x="709584" y="225134"/>
                      </a:cubicBezTo>
                      <a:cubicBezTo>
                        <a:pt x="709470" y="221334"/>
                        <a:pt x="707841" y="217752"/>
                        <a:pt x="705060" y="215171"/>
                      </a:cubicBezTo>
                      <a:close/>
                      <a:moveTo>
                        <a:pt x="655397" y="247556"/>
                      </a:moveTo>
                      <a:lnTo>
                        <a:pt x="587760" y="184510"/>
                      </a:lnTo>
                      <a:cubicBezTo>
                        <a:pt x="581997" y="179138"/>
                        <a:pt x="572948" y="179443"/>
                        <a:pt x="567576" y="185215"/>
                      </a:cubicBezTo>
                      <a:lnTo>
                        <a:pt x="527828" y="227830"/>
                      </a:lnTo>
                      <a:cubicBezTo>
                        <a:pt x="525247" y="230602"/>
                        <a:pt x="523866" y="234288"/>
                        <a:pt x="523999" y="238079"/>
                      </a:cubicBezTo>
                      <a:cubicBezTo>
                        <a:pt x="524133" y="241870"/>
                        <a:pt x="525771" y="245451"/>
                        <a:pt x="528543" y="248032"/>
                      </a:cubicBezTo>
                      <a:lnTo>
                        <a:pt x="596218" y="311059"/>
                      </a:lnTo>
                      <a:lnTo>
                        <a:pt x="576539" y="332243"/>
                      </a:lnTo>
                      <a:lnTo>
                        <a:pt x="508874" y="269235"/>
                      </a:lnTo>
                      <a:cubicBezTo>
                        <a:pt x="506102" y="266654"/>
                        <a:pt x="502520" y="265215"/>
                        <a:pt x="498625" y="265415"/>
                      </a:cubicBezTo>
                      <a:cubicBezTo>
                        <a:pt x="494843" y="265549"/>
                        <a:pt x="491262" y="267187"/>
                        <a:pt x="488680" y="269959"/>
                      </a:cubicBezTo>
                      <a:lnTo>
                        <a:pt x="335585" y="434389"/>
                      </a:lnTo>
                      <a:lnTo>
                        <a:pt x="335442" y="434484"/>
                      </a:lnTo>
                      <a:cubicBezTo>
                        <a:pt x="329041" y="438837"/>
                        <a:pt x="327260" y="447495"/>
                        <a:pt x="331442" y="454020"/>
                      </a:cubicBezTo>
                      <a:cubicBezTo>
                        <a:pt x="371999" y="517276"/>
                        <a:pt x="364532" y="599857"/>
                        <a:pt x="313278" y="654855"/>
                      </a:cubicBezTo>
                      <a:cubicBezTo>
                        <a:pt x="283379" y="687011"/>
                        <a:pt x="242735" y="705575"/>
                        <a:pt x="198835" y="707147"/>
                      </a:cubicBezTo>
                      <a:cubicBezTo>
                        <a:pt x="155096" y="708595"/>
                        <a:pt x="113043" y="693069"/>
                        <a:pt x="80868" y="663141"/>
                      </a:cubicBezTo>
                      <a:cubicBezTo>
                        <a:pt x="14516" y="601353"/>
                        <a:pt x="10792" y="497073"/>
                        <a:pt x="72552" y="430712"/>
                      </a:cubicBezTo>
                      <a:cubicBezTo>
                        <a:pt x="104594" y="396346"/>
                        <a:pt x="148533" y="378230"/>
                        <a:pt x="193053" y="378230"/>
                      </a:cubicBezTo>
                      <a:cubicBezTo>
                        <a:pt x="219837" y="378230"/>
                        <a:pt x="246841" y="384783"/>
                        <a:pt x="271587" y="398289"/>
                      </a:cubicBezTo>
                      <a:cubicBezTo>
                        <a:pt x="274930" y="400118"/>
                        <a:pt x="278873" y="400528"/>
                        <a:pt x="282512" y="399442"/>
                      </a:cubicBezTo>
                      <a:cubicBezTo>
                        <a:pt x="286141" y="398356"/>
                        <a:pt x="289198" y="395870"/>
                        <a:pt x="290999" y="392536"/>
                      </a:cubicBezTo>
                      <a:lnTo>
                        <a:pt x="618659" y="40606"/>
                      </a:lnTo>
                      <a:cubicBezTo>
                        <a:pt x="631517" y="26814"/>
                        <a:pt x="653234" y="24433"/>
                        <a:pt x="665179" y="35511"/>
                      </a:cubicBezTo>
                      <a:cubicBezTo>
                        <a:pt x="670808" y="40730"/>
                        <a:pt x="673780" y="48455"/>
                        <a:pt x="673580" y="57266"/>
                      </a:cubicBezTo>
                      <a:cubicBezTo>
                        <a:pt x="673361" y="66419"/>
                        <a:pt x="669627" y="75544"/>
                        <a:pt x="663350" y="82297"/>
                      </a:cubicBezTo>
                      <a:lnTo>
                        <a:pt x="606705" y="143181"/>
                      </a:lnTo>
                      <a:cubicBezTo>
                        <a:pt x="604124" y="145962"/>
                        <a:pt x="602752" y="149649"/>
                        <a:pt x="602895" y="153430"/>
                      </a:cubicBezTo>
                      <a:cubicBezTo>
                        <a:pt x="603038" y="157211"/>
                        <a:pt x="604676" y="160793"/>
                        <a:pt x="607448" y="163374"/>
                      </a:cubicBezTo>
                      <a:lnTo>
                        <a:pt x="675132" y="226344"/>
                      </a:lnTo>
                      <a:lnTo>
                        <a:pt x="655397" y="24755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Arial Black" panose="020B0A04020102020204" pitchFamily="34" charset="0"/>
                  </a:endParaRPr>
                </a:p>
              </p:txBody>
            </p:sp>
            <p:sp>
              <p:nvSpPr>
                <p:cNvPr id="39" name="Полилиния 19">
                  <a:extLst>
                    <a:ext uri="{FF2B5EF4-FFF2-40B4-BE49-F238E27FC236}">
                      <a16:creationId xmlns:a16="http://schemas.microsoft.com/office/drawing/2014/main" id="{67117FF3-02C9-43E5-9110-488DCE636FCF}"/>
                    </a:ext>
                  </a:extLst>
                </p:cNvPr>
                <p:cNvSpPr/>
                <p:nvPr/>
              </p:nvSpPr>
              <p:spPr>
                <a:xfrm>
                  <a:off x="1300901" y="3460357"/>
                  <a:ext cx="86337" cy="86337"/>
                </a:xfrm>
                <a:custGeom>
                  <a:avLst/>
                  <a:gdLst>
                    <a:gd name="connsiteX0" fmla="*/ 65693 w 133350"/>
                    <a:gd name="connsiteY0" fmla="*/ 0 h 133350"/>
                    <a:gd name="connsiteX1" fmla="*/ 18802 w 133350"/>
                    <a:gd name="connsiteY1" fmla="*/ 20336 h 133350"/>
                    <a:gd name="connsiteX2" fmla="*/ 9 w 133350"/>
                    <a:gd name="connsiteY2" fmla="*/ 67856 h 133350"/>
                    <a:gd name="connsiteX3" fmla="*/ 66770 w 133350"/>
                    <a:gd name="connsiteY3" fmla="*/ 133541 h 133350"/>
                    <a:gd name="connsiteX4" fmla="*/ 67874 w 133350"/>
                    <a:gd name="connsiteY4" fmla="*/ 133531 h 133350"/>
                    <a:gd name="connsiteX5" fmla="*/ 114766 w 133350"/>
                    <a:gd name="connsiteY5" fmla="*/ 113205 h 133350"/>
                    <a:gd name="connsiteX6" fmla="*/ 133549 w 133350"/>
                    <a:gd name="connsiteY6" fmla="*/ 65675 h 133350"/>
                    <a:gd name="connsiteX7" fmla="*/ 113213 w 133350"/>
                    <a:gd name="connsiteY7" fmla="*/ 18783 h 133350"/>
                    <a:gd name="connsiteX8" fmla="*/ 65693 w 133350"/>
                    <a:gd name="connsiteY8" fmla="*/ 0 h 133350"/>
                    <a:gd name="connsiteX9" fmla="*/ 94240 w 133350"/>
                    <a:gd name="connsiteY9" fmla="*/ 93326 h 133350"/>
                    <a:gd name="connsiteX10" fmla="*/ 67417 w 133350"/>
                    <a:gd name="connsiteY10" fmla="*/ 104956 h 133350"/>
                    <a:gd name="connsiteX11" fmla="*/ 66779 w 133350"/>
                    <a:gd name="connsiteY11" fmla="*/ 104966 h 133350"/>
                    <a:gd name="connsiteX12" fmla="*/ 28584 w 133350"/>
                    <a:gd name="connsiteY12" fmla="*/ 67399 h 133350"/>
                    <a:gd name="connsiteX13" fmla="*/ 39328 w 133350"/>
                    <a:gd name="connsiteY13" fmla="*/ 40215 h 133350"/>
                    <a:gd name="connsiteX14" fmla="*/ 66160 w 133350"/>
                    <a:gd name="connsiteY14" fmla="*/ 28584 h 133350"/>
                    <a:gd name="connsiteX15" fmla="*/ 66798 w 133350"/>
                    <a:gd name="connsiteY15" fmla="*/ 28575 h 133350"/>
                    <a:gd name="connsiteX16" fmla="*/ 93354 w 133350"/>
                    <a:gd name="connsiteY16" fmla="*/ 39329 h 133350"/>
                    <a:gd name="connsiteX17" fmla="*/ 104984 w 133350"/>
                    <a:gd name="connsiteY17" fmla="*/ 66142 h 133350"/>
                    <a:gd name="connsiteX18" fmla="*/ 94240 w 133350"/>
                    <a:gd name="connsiteY18" fmla="*/ 93326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33350" h="133350">
                      <a:moveTo>
                        <a:pt x="65693" y="0"/>
                      </a:moveTo>
                      <a:cubicBezTo>
                        <a:pt x="47853" y="295"/>
                        <a:pt x="31203" y="7515"/>
                        <a:pt x="18802" y="20336"/>
                      </a:cubicBezTo>
                      <a:cubicBezTo>
                        <a:pt x="6391" y="33157"/>
                        <a:pt x="-277" y="50025"/>
                        <a:pt x="9" y="67856"/>
                      </a:cubicBezTo>
                      <a:cubicBezTo>
                        <a:pt x="609" y="104299"/>
                        <a:pt x="30451" y="133541"/>
                        <a:pt x="66770" y="133541"/>
                      </a:cubicBezTo>
                      <a:cubicBezTo>
                        <a:pt x="67141" y="133541"/>
                        <a:pt x="67512" y="133531"/>
                        <a:pt x="67874" y="133531"/>
                      </a:cubicBezTo>
                      <a:cubicBezTo>
                        <a:pt x="85715" y="133236"/>
                        <a:pt x="102364" y="126016"/>
                        <a:pt x="114766" y="113205"/>
                      </a:cubicBezTo>
                      <a:cubicBezTo>
                        <a:pt x="127168" y="100384"/>
                        <a:pt x="133835" y="83506"/>
                        <a:pt x="133549" y="65675"/>
                      </a:cubicBezTo>
                      <a:cubicBezTo>
                        <a:pt x="133254" y="47844"/>
                        <a:pt x="126034" y="31185"/>
                        <a:pt x="113213" y="18783"/>
                      </a:cubicBezTo>
                      <a:cubicBezTo>
                        <a:pt x="100393" y="6382"/>
                        <a:pt x="83524" y="95"/>
                        <a:pt x="65693" y="0"/>
                      </a:cubicBezTo>
                      <a:close/>
                      <a:moveTo>
                        <a:pt x="94240" y="93326"/>
                      </a:moveTo>
                      <a:cubicBezTo>
                        <a:pt x="87144" y="100660"/>
                        <a:pt x="77619" y="104784"/>
                        <a:pt x="67417" y="104956"/>
                      </a:cubicBezTo>
                      <a:cubicBezTo>
                        <a:pt x="67208" y="104966"/>
                        <a:pt x="66998" y="104966"/>
                        <a:pt x="66779" y="104966"/>
                      </a:cubicBezTo>
                      <a:cubicBezTo>
                        <a:pt x="46005" y="104966"/>
                        <a:pt x="28927" y="88240"/>
                        <a:pt x="28584" y="67399"/>
                      </a:cubicBezTo>
                      <a:cubicBezTo>
                        <a:pt x="28412" y="57198"/>
                        <a:pt x="32232" y="47549"/>
                        <a:pt x="39328" y="40215"/>
                      </a:cubicBezTo>
                      <a:cubicBezTo>
                        <a:pt x="46424" y="32880"/>
                        <a:pt x="55959" y="28756"/>
                        <a:pt x="66160" y="28584"/>
                      </a:cubicBezTo>
                      <a:cubicBezTo>
                        <a:pt x="66369" y="28575"/>
                        <a:pt x="66589" y="28575"/>
                        <a:pt x="66798" y="28575"/>
                      </a:cubicBezTo>
                      <a:cubicBezTo>
                        <a:pt x="76761" y="28575"/>
                        <a:pt x="86172" y="32375"/>
                        <a:pt x="93354" y="39329"/>
                      </a:cubicBezTo>
                      <a:cubicBezTo>
                        <a:pt x="100688" y="46425"/>
                        <a:pt x="104822" y="55940"/>
                        <a:pt x="104984" y="66142"/>
                      </a:cubicBezTo>
                      <a:cubicBezTo>
                        <a:pt x="105155" y="76343"/>
                        <a:pt x="101336" y="86001"/>
                        <a:pt x="94240" y="9332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Arial Black" panose="020B0A04020102020204" pitchFamily="34" charset="0"/>
                  </a:endParaRPr>
                </a:p>
              </p:txBody>
            </p:sp>
          </p:grpSp>
          <p:grpSp>
            <p:nvGrpSpPr>
              <p:cNvPr id="40" name="Группа 39">
                <a:extLst>
                  <a:ext uri="{FF2B5EF4-FFF2-40B4-BE49-F238E27FC236}">
                    <a16:creationId xmlns:a16="http://schemas.microsoft.com/office/drawing/2014/main" id="{63FE77A8-4BC4-490D-8465-A45EC3B47B5E}"/>
                  </a:ext>
                </a:extLst>
              </p:cNvPr>
              <p:cNvGrpSpPr/>
              <p:nvPr/>
            </p:nvGrpSpPr>
            <p:grpSpPr>
              <a:xfrm>
                <a:off x="9442410" y="2745466"/>
                <a:ext cx="374644" cy="389832"/>
                <a:chOff x="1218584" y="3152859"/>
                <a:chExt cx="456354" cy="474855"/>
              </a:xfrm>
            </p:grpSpPr>
            <p:sp>
              <p:nvSpPr>
                <p:cNvPr id="41" name="Полилиния 21">
                  <a:extLst>
                    <a:ext uri="{FF2B5EF4-FFF2-40B4-BE49-F238E27FC236}">
                      <a16:creationId xmlns:a16="http://schemas.microsoft.com/office/drawing/2014/main" id="{DF70A042-E2B4-443C-9DCE-78DA80E68AFB}"/>
                    </a:ext>
                  </a:extLst>
                </p:cNvPr>
                <p:cNvSpPr/>
                <p:nvPr/>
              </p:nvSpPr>
              <p:spPr>
                <a:xfrm>
                  <a:off x="1218584" y="3152859"/>
                  <a:ext cx="456354" cy="474855"/>
                </a:xfrm>
                <a:custGeom>
                  <a:avLst/>
                  <a:gdLst>
                    <a:gd name="connsiteX0" fmla="*/ 705060 w 704850"/>
                    <a:gd name="connsiteY0" fmla="*/ 215171 h 733425"/>
                    <a:gd name="connsiteX1" fmla="*/ 637375 w 704850"/>
                    <a:gd name="connsiteY1" fmla="*/ 152201 h 733425"/>
                    <a:gd name="connsiteX2" fmla="*/ 684295 w 704850"/>
                    <a:gd name="connsiteY2" fmla="*/ 101776 h 733425"/>
                    <a:gd name="connsiteX3" fmla="*/ 702164 w 704850"/>
                    <a:gd name="connsiteY3" fmla="*/ 57961 h 733425"/>
                    <a:gd name="connsiteX4" fmla="*/ 684638 w 704850"/>
                    <a:gd name="connsiteY4" fmla="*/ 14584 h 733425"/>
                    <a:gd name="connsiteX5" fmla="*/ 597770 w 704850"/>
                    <a:gd name="connsiteY5" fmla="*/ 21147 h 733425"/>
                    <a:gd name="connsiteX6" fmla="*/ 274882 w 704850"/>
                    <a:gd name="connsiteY6" fmla="*/ 367933 h 733425"/>
                    <a:gd name="connsiteX7" fmla="*/ 51645 w 704850"/>
                    <a:gd name="connsiteY7" fmla="*/ 411243 h 733425"/>
                    <a:gd name="connsiteX8" fmla="*/ 61389 w 704850"/>
                    <a:gd name="connsiteY8" fmla="*/ 684058 h 733425"/>
                    <a:gd name="connsiteX9" fmla="*/ 192805 w 704850"/>
                    <a:gd name="connsiteY9" fmla="*/ 735836 h 733425"/>
                    <a:gd name="connsiteX10" fmla="*/ 199844 w 704850"/>
                    <a:gd name="connsiteY10" fmla="*/ 735712 h 733425"/>
                    <a:gd name="connsiteX11" fmla="*/ 334185 w 704850"/>
                    <a:gd name="connsiteY11" fmla="*/ 674333 h 733425"/>
                    <a:gd name="connsiteX12" fmla="*/ 361455 w 704850"/>
                    <a:gd name="connsiteY12" fmla="*/ 448543 h 733425"/>
                    <a:gd name="connsiteX13" fmla="*/ 499844 w 704850"/>
                    <a:gd name="connsiteY13" fmla="*/ 299896 h 733425"/>
                    <a:gd name="connsiteX14" fmla="*/ 567509 w 704850"/>
                    <a:gd name="connsiteY14" fmla="*/ 362913 h 733425"/>
                    <a:gd name="connsiteX15" fmla="*/ 577758 w 704850"/>
                    <a:gd name="connsiteY15" fmla="*/ 366733 h 733425"/>
                    <a:gd name="connsiteX16" fmla="*/ 587712 w 704850"/>
                    <a:gd name="connsiteY16" fmla="*/ 362180 h 733425"/>
                    <a:gd name="connsiteX17" fmla="*/ 626850 w 704850"/>
                    <a:gd name="connsiteY17" fmla="*/ 320060 h 733425"/>
                    <a:gd name="connsiteX18" fmla="*/ 626126 w 704850"/>
                    <a:gd name="connsiteY18" fmla="*/ 299877 h 733425"/>
                    <a:gd name="connsiteX19" fmla="*/ 558461 w 704850"/>
                    <a:gd name="connsiteY19" fmla="*/ 236869 h 733425"/>
                    <a:gd name="connsiteX20" fmla="*/ 578711 w 704850"/>
                    <a:gd name="connsiteY20" fmla="*/ 215162 h 733425"/>
                    <a:gd name="connsiteX21" fmla="*/ 646357 w 704850"/>
                    <a:gd name="connsiteY21" fmla="*/ 278217 h 733425"/>
                    <a:gd name="connsiteX22" fmla="*/ 656597 w 704850"/>
                    <a:gd name="connsiteY22" fmla="*/ 282046 h 733425"/>
                    <a:gd name="connsiteX23" fmla="*/ 666550 w 704850"/>
                    <a:gd name="connsiteY23" fmla="*/ 277503 h 733425"/>
                    <a:gd name="connsiteX24" fmla="*/ 705765 w 704850"/>
                    <a:gd name="connsiteY24" fmla="*/ 235383 h 733425"/>
                    <a:gd name="connsiteX25" fmla="*/ 709584 w 704850"/>
                    <a:gd name="connsiteY25" fmla="*/ 225134 h 733425"/>
                    <a:gd name="connsiteX26" fmla="*/ 705060 w 704850"/>
                    <a:gd name="connsiteY26" fmla="*/ 215171 h 733425"/>
                    <a:gd name="connsiteX27" fmla="*/ 655397 w 704850"/>
                    <a:gd name="connsiteY27" fmla="*/ 247556 h 733425"/>
                    <a:gd name="connsiteX28" fmla="*/ 587760 w 704850"/>
                    <a:gd name="connsiteY28" fmla="*/ 184510 h 733425"/>
                    <a:gd name="connsiteX29" fmla="*/ 567576 w 704850"/>
                    <a:gd name="connsiteY29" fmla="*/ 185215 h 733425"/>
                    <a:gd name="connsiteX30" fmla="*/ 527828 w 704850"/>
                    <a:gd name="connsiteY30" fmla="*/ 227830 h 733425"/>
                    <a:gd name="connsiteX31" fmla="*/ 523999 w 704850"/>
                    <a:gd name="connsiteY31" fmla="*/ 238079 h 733425"/>
                    <a:gd name="connsiteX32" fmla="*/ 528543 w 704850"/>
                    <a:gd name="connsiteY32" fmla="*/ 248032 h 733425"/>
                    <a:gd name="connsiteX33" fmla="*/ 596218 w 704850"/>
                    <a:gd name="connsiteY33" fmla="*/ 311059 h 733425"/>
                    <a:gd name="connsiteX34" fmla="*/ 576539 w 704850"/>
                    <a:gd name="connsiteY34" fmla="*/ 332243 h 733425"/>
                    <a:gd name="connsiteX35" fmla="*/ 508874 w 704850"/>
                    <a:gd name="connsiteY35" fmla="*/ 269235 h 733425"/>
                    <a:gd name="connsiteX36" fmla="*/ 498625 w 704850"/>
                    <a:gd name="connsiteY36" fmla="*/ 265415 h 733425"/>
                    <a:gd name="connsiteX37" fmla="*/ 488680 w 704850"/>
                    <a:gd name="connsiteY37" fmla="*/ 269959 h 733425"/>
                    <a:gd name="connsiteX38" fmla="*/ 335585 w 704850"/>
                    <a:gd name="connsiteY38" fmla="*/ 434389 h 733425"/>
                    <a:gd name="connsiteX39" fmla="*/ 335442 w 704850"/>
                    <a:gd name="connsiteY39" fmla="*/ 434484 h 733425"/>
                    <a:gd name="connsiteX40" fmla="*/ 331442 w 704850"/>
                    <a:gd name="connsiteY40" fmla="*/ 454020 h 733425"/>
                    <a:gd name="connsiteX41" fmla="*/ 313278 w 704850"/>
                    <a:gd name="connsiteY41" fmla="*/ 654855 h 733425"/>
                    <a:gd name="connsiteX42" fmla="*/ 198835 w 704850"/>
                    <a:gd name="connsiteY42" fmla="*/ 707147 h 733425"/>
                    <a:gd name="connsiteX43" fmla="*/ 80868 w 704850"/>
                    <a:gd name="connsiteY43" fmla="*/ 663141 h 733425"/>
                    <a:gd name="connsiteX44" fmla="*/ 72552 w 704850"/>
                    <a:gd name="connsiteY44" fmla="*/ 430712 h 733425"/>
                    <a:gd name="connsiteX45" fmla="*/ 193053 w 704850"/>
                    <a:gd name="connsiteY45" fmla="*/ 378230 h 733425"/>
                    <a:gd name="connsiteX46" fmla="*/ 271587 w 704850"/>
                    <a:gd name="connsiteY46" fmla="*/ 398289 h 733425"/>
                    <a:gd name="connsiteX47" fmla="*/ 282512 w 704850"/>
                    <a:gd name="connsiteY47" fmla="*/ 399442 h 733425"/>
                    <a:gd name="connsiteX48" fmla="*/ 290999 w 704850"/>
                    <a:gd name="connsiteY48" fmla="*/ 392536 h 733425"/>
                    <a:gd name="connsiteX49" fmla="*/ 618659 w 704850"/>
                    <a:gd name="connsiteY49" fmla="*/ 40606 h 733425"/>
                    <a:gd name="connsiteX50" fmla="*/ 665179 w 704850"/>
                    <a:gd name="connsiteY50" fmla="*/ 35511 h 733425"/>
                    <a:gd name="connsiteX51" fmla="*/ 673580 w 704850"/>
                    <a:gd name="connsiteY51" fmla="*/ 57266 h 733425"/>
                    <a:gd name="connsiteX52" fmla="*/ 663350 w 704850"/>
                    <a:gd name="connsiteY52" fmla="*/ 82297 h 733425"/>
                    <a:gd name="connsiteX53" fmla="*/ 606705 w 704850"/>
                    <a:gd name="connsiteY53" fmla="*/ 143181 h 733425"/>
                    <a:gd name="connsiteX54" fmla="*/ 602895 w 704850"/>
                    <a:gd name="connsiteY54" fmla="*/ 153430 h 733425"/>
                    <a:gd name="connsiteX55" fmla="*/ 607448 w 704850"/>
                    <a:gd name="connsiteY55" fmla="*/ 163374 h 733425"/>
                    <a:gd name="connsiteX56" fmla="*/ 675132 w 704850"/>
                    <a:gd name="connsiteY56" fmla="*/ 226344 h 733425"/>
                    <a:gd name="connsiteX57" fmla="*/ 655397 w 704850"/>
                    <a:gd name="connsiteY57" fmla="*/ 247556 h 733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704850" h="733425">
                      <a:moveTo>
                        <a:pt x="705060" y="215171"/>
                      </a:moveTo>
                      <a:lnTo>
                        <a:pt x="637375" y="152201"/>
                      </a:lnTo>
                      <a:lnTo>
                        <a:pt x="684295" y="101776"/>
                      </a:lnTo>
                      <a:cubicBezTo>
                        <a:pt x="695259" y="89975"/>
                        <a:pt x="701774" y="74011"/>
                        <a:pt x="702164" y="57961"/>
                      </a:cubicBezTo>
                      <a:cubicBezTo>
                        <a:pt x="702574" y="40854"/>
                        <a:pt x="696354" y="25452"/>
                        <a:pt x="684638" y="14584"/>
                      </a:cubicBezTo>
                      <a:cubicBezTo>
                        <a:pt x="661159" y="-7209"/>
                        <a:pt x="621383" y="-4218"/>
                        <a:pt x="597770" y="21147"/>
                      </a:cubicBezTo>
                      <a:lnTo>
                        <a:pt x="274882" y="367933"/>
                      </a:lnTo>
                      <a:cubicBezTo>
                        <a:pt x="199482" y="332481"/>
                        <a:pt x="109204" y="349483"/>
                        <a:pt x="51645" y="411243"/>
                      </a:cubicBezTo>
                      <a:cubicBezTo>
                        <a:pt x="-20859" y="489148"/>
                        <a:pt x="-16487" y="611525"/>
                        <a:pt x="61389" y="684058"/>
                      </a:cubicBezTo>
                      <a:cubicBezTo>
                        <a:pt x="97432" y="717596"/>
                        <a:pt x="143856" y="735836"/>
                        <a:pt x="192805" y="735836"/>
                      </a:cubicBezTo>
                      <a:cubicBezTo>
                        <a:pt x="195149" y="735836"/>
                        <a:pt x="197492" y="735798"/>
                        <a:pt x="199844" y="735712"/>
                      </a:cubicBezTo>
                      <a:cubicBezTo>
                        <a:pt x="251384" y="733874"/>
                        <a:pt x="299095" y="712071"/>
                        <a:pt x="334185" y="674333"/>
                      </a:cubicBezTo>
                      <a:cubicBezTo>
                        <a:pt x="391687" y="612630"/>
                        <a:pt x="402222" y="521333"/>
                        <a:pt x="361455" y="448543"/>
                      </a:cubicBezTo>
                      <a:lnTo>
                        <a:pt x="499844" y="299896"/>
                      </a:lnTo>
                      <a:lnTo>
                        <a:pt x="567509" y="362913"/>
                      </a:lnTo>
                      <a:cubicBezTo>
                        <a:pt x="570281" y="365495"/>
                        <a:pt x="573958" y="366781"/>
                        <a:pt x="577758" y="366733"/>
                      </a:cubicBezTo>
                      <a:cubicBezTo>
                        <a:pt x="581549" y="366600"/>
                        <a:pt x="585131" y="364952"/>
                        <a:pt x="587712" y="362180"/>
                      </a:cubicBezTo>
                      <a:lnTo>
                        <a:pt x="626850" y="320060"/>
                      </a:lnTo>
                      <a:cubicBezTo>
                        <a:pt x="632213" y="314288"/>
                        <a:pt x="631889" y="305249"/>
                        <a:pt x="626126" y="299877"/>
                      </a:cubicBezTo>
                      <a:lnTo>
                        <a:pt x="558461" y="236869"/>
                      </a:lnTo>
                      <a:lnTo>
                        <a:pt x="578711" y="215162"/>
                      </a:lnTo>
                      <a:lnTo>
                        <a:pt x="646357" y="278217"/>
                      </a:lnTo>
                      <a:cubicBezTo>
                        <a:pt x="649120" y="280798"/>
                        <a:pt x="652730" y="282122"/>
                        <a:pt x="656597" y="282046"/>
                      </a:cubicBezTo>
                      <a:cubicBezTo>
                        <a:pt x="660388" y="281913"/>
                        <a:pt x="663960" y="280274"/>
                        <a:pt x="666550" y="277503"/>
                      </a:cubicBezTo>
                      <a:lnTo>
                        <a:pt x="705765" y="235383"/>
                      </a:lnTo>
                      <a:cubicBezTo>
                        <a:pt x="708346" y="232611"/>
                        <a:pt x="709727" y="228925"/>
                        <a:pt x="709584" y="225134"/>
                      </a:cubicBezTo>
                      <a:cubicBezTo>
                        <a:pt x="709470" y="221334"/>
                        <a:pt x="707841" y="217752"/>
                        <a:pt x="705060" y="215171"/>
                      </a:cubicBezTo>
                      <a:close/>
                      <a:moveTo>
                        <a:pt x="655397" y="247556"/>
                      </a:moveTo>
                      <a:lnTo>
                        <a:pt x="587760" y="184510"/>
                      </a:lnTo>
                      <a:cubicBezTo>
                        <a:pt x="581997" y="179138"/>
                        <a:pt x="572948" y="179443"/>
                        <a:pt x="567576" y="185215"/>
                      </a:cubicBezTo>
                      <a:lnTo>
                        <a:pt x="527828" y="227830"/>
                      </a:lnTo>
                      <a:cubicBezTo>
                        <a:pt x="525247" y="230602"/>
                        <a:pt x="523866" y="234288"/>
                        <a:pt x="523999" y="238079"/>
                      </a:cubicBezTo>
                      <a:cubicBezTo>
                        <a:pt x="524133" y="241870"/>
                        <a:pt x="525771" y="245451"/>
                        <a:pt x="528543" y="248032"/>
                      </a:cubicBezTo>
                      <a:lnTo>
                        <a:pt x="596218" y="311059"/>
                      </a:lnTo>
                      <a:lnTo>
                        <a:pt x="576539" y="332243"/>
                      </a:lnTo>
                      <a:lnTo>
                        <a:pt x="508874" y="269235"/>
                      </a:lnTo>
                      <a:cubicBezTo>
                        <a:pt x="506102" y="266654"/>
                        <a:pt x="502520" y="265215"/>
                        <a:pt x="498625" y="265415"/>
                      </a:cubicBezTo>
                      <a:cubicBezTo>
                        <a:pt x="494843" y="265549"/>
                        <a:pt x="491262" y="267187"/>
                        <a:pt x="488680" y="269959"/>
                      </a:cubicBezTo>
                      <a:lnTo>
                        <a:pt x="335585" y="434389"/>
                      </a:lnTo>
                      <a:lnTo>
                        <a:pt x="335442" y="434484"/>
                      </a:lnTo>
                      <a:cubicBezTo>
                        <a:pt x="329041" y="438837"/>
                        <a:pt x="327260" y="447495"/>
                        <a:pt x="331442" y="454020"/>
                      </a:cubicBezTo>
                      <a:cubicBezTo>
                        <a:pt x="371999" y="517276"/>
                        <a:pt x="364532" y="599857"/>
                        <a:pt x="313278" y="654855"/>
                      </a:cubicBezTo>
                      <a:cubicBezTo>
                        <a:pt x="283379" y="687011"/>
                        <a:pt x="242735" y="705575"/>
                        <a:pt x="198835" y="707147"/>
                      </a:cubicBezTo>
                      <a:cubicBezTo>
                        <a:pt x="155096" y="708595"/>
                        <a:pt x="113043" y="693069"/>
                        <a:pt x="80868" y="663141"/>
                      </a:cubicBezTo>
                      <a:cubicBezTo>
                        <a:pt x="14516" y="601353"/>
                        <a:pt x="10792" y="497073"/>
                        <a:pt x="72552" y="430712"/>
                      </a:cubicBezTo>
                      <a:cubicBezTo>
                        <a:pt x="104594" y="396346"/>
                        <a:pt x="148533" y="378230"/>
                        <a:pt x="193053" y="378230"/>
                      </a:cubicBezTo>
                      <a:cubicBezTo>
                        <a:pt x="219837" y="378230"/>
                        <a:pt x="246841" y="384783"/>
                        <a:pt x="271587" y="398289"/>
                      </a:cubicBezTo>
                      <a:cubicBezTo>
                        <a:pt x="274930" y="400118"/>
                        <a:pt x="278873" y="400528"/>
                        <a:pt x="282512" y="399442"/>
                      </a:cubicBezTo>
                      <a:cubicBezTo>
                        <a:pt x="286141" y="398356"/>
                        <a:pt x="289198" y="395870"/>
                        <a:pt x="290999" y="392536"/>
                      </a:cubicBezTo>
                      <a:lnTo>
                        <a:pt x="618659" y="40606"/>
                      </a:lnTo>
                      <a:cubicBezTo>
                        <a:pt x="631517" y="26814"/>
                        <a:pt x="653234" y="24433"/>
                        <a:pt x="665179" y="35511"/>
                      </a:cubicBezTo>
                      <a:cubicBezTo>
                        <a:pt x="670808" y="40730"/>
                        <a:pt x="673780" y="48455"/>
                        <a:pt x="673580" y="57266"/>
                      </a:cubicBezTo>
                      <a:cubicBezTo>
                        <a:pt x="673361" y="66419"/>
                        <a:pt x="669627" y="75544"/>
                        <a:pt x="663350" y="82297"/>
                      </a:cubicBezTo>
                      <a:lnTo>
                        <a:pt x="606705" y="143181"/>
                      </a:lnTo>
                      <a:cubicBezTo>
                        <a:pt x="604124" y="145962"/>
                        <a:pt x="602752" y="149649"/>
                        <a:pt x="602895" y="153430"/>
                      </a:cubicBezTo>
                      <a:cubicBezTo>
                        <a:pt x="603038" y="157211"/>
                        <a:pt x="604676" y="160793"/>
                        <a:pt x="607448" y="163374"/>
                      </a:cubicBezTo>
                      <a:lnTo>
                        <a:pt x="675132" y="226344"/>
                      </a:lnTo>
                      <a:lnTo>
                        <a:pt x="655397" y="247556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Arial Black" panose="020B0A04020102020204" pitchFamily="34" charset="0"/>
                  </a:endParaRPr>
                </a:p>
              </p:txBody>
            </p:sp>
            <p:sp>
              <p:nvSpPr>
                <p:cNvPr id="42" name="Полилиния 22">
                  <a:extLst>
                    <a:ext uri="{FF2B5EF4-FFF2-40B4-BE49-F238E27FC236}">
                      <a16:creationId xmlns:a16="http://schemas.microsoft.com/office/drawing/2014/main" id="{8299CE9D-CB03-481A-9FB2-A867B1234134}"/>
                    </a:ext>
                  </a:extLst>
                </p:cNvPr>
                <p:cNvSpPr/>
                <p:nvPr/>
              </p:nvSpPr>
              <p:spPr>
                <a:xfrm>
                  <a:off x="1300901" y="3460357"/>
                  <a:ext cx="86337" cy="86337"/>
                </a:xfrm>
                <a:custGeom>
                  <a:avLst/>
                  <a:gdLst>
                    <a:gd name="connsiteX0" fmla="*/ 65693 w 133350"/>
                    <a:gd name="connsiteY0" fmla="*/ 0 h 133350"/>
                    <a:gd name="connsiteX1" fmla="*/ 18802 w 133350"/>
                    <a:gd name="connsiteY1" fmla="*/ 20336 h 133350"/>
                    <a:gd name="connsiteX2" fmla="*/ 9 w 133350"/>
                    <a:gd name="connsiteY2" fmla="*/ 67856 h 133350"/>
                    <a:gd name="connsiteX3" fmla="*/ 66770 w 133350"/>
                    <a:gd name="connsiteY3" fmla="*/ 133541 h 133350"/>
                    <a:gd name="connsiteX4" fmla="*/ 67874 w 133350"/>
                    <a:gd name="connsiteY4" fmla="*/ 133531 h 133350"/>
                    <a:gd name="connsiteX5" fmla="*/ 114766 w 133350"/>
                    <a:gd name="connsiteY5" fmla="*/ 113205 h 133350"/>
                    <a:gd name="connsiteX6" fmla="*/ 133549 w 133350"/>
                    <a:gd name="connsiteY6" fmla="*/ 65675 h 133350"/>
                    <a:gd name="connsiteX7" fmla="*/ 113213 w 133350"/>
                    <a:gd name="connsiteY7" fmla="*/ 18783 h 133350"/>
                    <a:gd name="connsiteX8" fmla="*/ 65693 w 133350"/>
                    <a:gd name="connsiteY8" fmla="*/ 0 h 133350"/>
                    <a:gd name="connsiteX9" fmla="*/ 94240 w 133350"/>
                    <a:gd name="connsiteY9" fmla="*/ 93326 h 133350"/>
                    <a:gd name="connsiteX10" fmla="*/ 67417 w 133350"/>
                    <a:gd name="connsiteY10" fmla="*/ 104956 h 133350"/>
                    <a:gd name="connsiteX11" fmla="*/ 66779 w 133350"/>
                    <a:gd name="connsiteY11" fmla="*/ 104966 h 133350"/>
                    <a:gd name="connsiteX12" fmla="*/ 28584 w 133350"/>
                    <a:gd name="connsiteY12" fmla="*/ 67399 h 133350"/>
                    <a:gd name="connsiteX13" fmla="*/ 39328 w 133350"/>
                    <a:gd name="connsiteY13" fmla="*/ 40215 h 133350"/>
                    <a:gd name="connsiteX14" fmla="*/ 66160 w 133350"/>
                    <a:gd name="connsiteY14" fmla="*/ 28584 h 133350"/>
                    <a:gd name="connsiteX15" fmla="*/ 66798 w 133350"/>
                    <a:gd name="connsiteY15" fmla="*/ 28575 h 133350"/>
                    <a:gd name="connsiteX16" fmla="*/ 93354 w 133350"/>
                    <a:gd name="connsiteY16" fmla="*/ 39329 h 133350"/>
                    <a:gd name="connsiteX17" fmla="*/ 104984 w 133350"/>
                    <a:gd name="connsiteY17" fmla="*/ 66142 h 133350"/>
                    <a:gd name="connsiteX18" fmla="*/ 94240 w 133350"/>
                    <a:gd name="connsiteY18" fmla="*/ 93326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33350" h="133350">
                      <a:moveTo>
                        <a:pt x="65693" y="0"/>
                      </a:moveTo>
                      <a:cubicBezTo>
                        <a:pt x="47853" y="295"/>
                        <a:pt x="31203" y="7515"/>
                        <a:pt x="18802" y="20336"/>
                      </a:cubicBezTo>
                      <a:cubicBezTo>
                        <a:pt x="6391" y="33157"/>
                        <a:pt x="-277" y="50025"/>
                        <a:pt x="9" y="67856"/>
                      </a:cubicBezTo>
                      <a:cubicBezTo>
                        <a:pt x="609" y="104299"/>
                        <a:pt x="30451" y="133541"/>
                        <a:pt x="66770" y="133541"/>
                      </a:cubicBezTo>
                      <a:cubicBezTo>
                        <a:pt x="67141" y="133541"/>
                        <a:pt x="67512" y="133531"/>
                        <a:pt x="67874" y="133531"/>
                      </a:cubicBezTo>
                      <a:cubicBezTo>
                        <a:pt x="85715" y="133236"/>
                        <a:pt x="102364" y="126016"/>
                        <a:pt x="114766" y="113205"/>
                      </a:cubicBezTo>
                      <a:cubicBezTo>
                        <a:pt x="127168" y="100384"/>
                        <a:pt x="133835" y="83506"/>
                        <a:pt x="133549" y="65675"/>
                      </a:cubicBezTo>
                      <a:cubicBezTo>
                        <a:pt x="133254" y="47844"/>
                        <a:pt x="126034" y="31185"/>
                        <a:pt x="113213" y="18783"/>
                      </a:cubicBezTo>
                      <a:cubicBezTo>
                        <a:pt x="100393" y="6382"/>
                        <a:pt x="83524" y="95"/>
                        <a:pt x="65693" y="0"/>
                      </a:cubicBezTo>
                      <a:close/>
                      <a:moveTo>
                        <a:pt x="94240" y="93326"/>
                      </a:moveTo>
                      <a:cubicBezTo>
                        <a:pt x="87144" y="100660"/>
                        <a:pt x="77619" y="104784"/>
                        <a:pt x="67417" y="104956"/>
                      </a:cubicBezTo>
                      <a:cubicBezTo>
                        <a:pt x="67208" y="104966"/>
                        <a:pt x="66998" y="104966"/>
                        <a:pt x="66779" y="104966"/>
                      </a:cubicBezTo>
                      <a:cubicBezTo>
                        <a:pt x="46005" y="104966"/>
                        <a:pt x="28927" y="88240"/>
                        <a:pt x="28584" y="67399"/>
                      </a:cubicBezTo>
                      <a:cubicBezTo>
                        <a:pt x="28412" y="57198"/>
                        <a:pt x="32232" y="47549"/>
                        <a:pt x="39328" y="40215"/>
                      </a:cubicBezTo>
                      <a:cubicBezTo>
                        <a:pt x="46424" y="32880"/>
                        <a:pt x="55959" y="28756"/>
                        <a:pt x="66160" y="28584"/>
                      </a:cubicBezTo>
                      <a:cubicBezTo>
                        <a:pt x="66369" y="28575"/>
                        <a:pt x="66589" y="28575"/>
                        <a:pt x="66798" y="28575"/>
                      </a:cubicBezTo>
                      <a:cubicBezTo>
                        <a:pt x="76761" y="28575"/>
                        <a:pt x="86172" y="32375"/>
                        <a:pt x="93354" y="39329"/>
                      </a:cubicBezTo>
                      <a:cubicBezTo>
                        <a:pt x="100688" y="46425"/>
                        <a:pt x="104822" y="55940"/>
                        <a:pt x="104984" y="66142"/>
                      </a:cubicBezTo>
                      <a:cubicBezTo>
                        <a:pt x="105155" y="76343"/>
                        <a:pt x="101336" y="86001"/>
                        <a:pt x="94240" y="93326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3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Arial Black" panose="020B0A040201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4509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2594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Команда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C664C79B-BF8E-4DBB-8083-CE806ABA7CDE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9E27A71-95FE-4DFB-BF0B-61E0097A7855}"/>
              </a:ext>
            </a:extLst>
          </p:cNvPr>
          <p:cNvSpPr txBox="1"/>
          <p:nvPr/>
        </p:nvSpPr>
        <p:spPr>
          <a:xfrm>
            <a:off x="2999422" y="4590059"/>
            <a:ext cx="8171814" cy="166199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ru-RU" dirty="0">
                <a:solidFill>
                  <a:srgbClr val="FF556E"/>
                </a:solidFill>
                <a:latin typeface="Arial Black" panose="020B0A04020102020204" pitchFamily="34" charset="0"/>
              </a:rPr>
              <a:t>СЕО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: стратегическое мышление, аналитические и проблемно-ориентированные навыки, выстраивание отношений с клиентами</a:t>
            </a:r>
          </a:p>
          <a:p>
            <a:pPr algn="just"/>
            <a:r>
              <a:rPr lang="ru-RU" dirty="0">
                <a:solidFill>
                  <a:srgbClr val="FF556E"/>
                </a:solidFill>
                <a:latin typeface="Arial Black" panose="020B0A04020102020204" pitchFamily="34" charset="0"/>
              </a:rPr>
              <a:t>Продажи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: клиентоориентированность</a:t>
            </a:r>
          </a:p>
          <a:p>
            <a:pPr algn="just"/>
            <a:r>
              <a:rPr lang="ru-RU" dirty="0">
                <a:solidFill>
                  <a:srgbClr val="FF556E"/>
                </a:solidFill>
                <a:latin typeface="Arial Black" panose="020B0A04020102020204" pitchFamily="34" charset="0"/>
              </a:rPr>
              <a:t>СМО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:  стратегическое планирование,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медиапланирование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, коммуникабельность, креативность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F36898-A372-4AC1-9BC9-36B093F6B4EE}"/>
              </a:ext>
            </a:extLst>
          </p:cNvPr>
          <p:cNvSpPr txBox="1"/>
          <p:nvPr/>
        </p:nvSpPr>
        <p:spPr>
          <a:xfrm>
            <a:off x="2990020" y="1494704"/>
            <a:ext cx="8171814" cy="24929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ru-RU" dirty="0">
                <a:solidFill>
                  <a:srgbClr val="FF556E"/>
                </a:solidFill>
                <a:latin typeface="Arial Black" panose="020B0A04020102020204" pitchFamily="34" charset="0"/>
              </a:rPr>
              <a:t>СЕО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: лидерство и управление, умение делегировать, управление ресурсами и финансами, развитие бизнес-модели</a:t>
            </a:r>
          </a:p>
          <a:p>
            <a:pPr algn="just"/>
            <a:r>
              <a:rPr lang="ru-RU" dirty="0">
                <a:solidFill>
                  <a:srgbClr val="FF556E"/>
                </a:solidFill>
                <a:latin typeface="Arial Black" panose="020B0A04020102020204" pitchFamily="34" charset="0"/>
              </a:rPr>
              <a:t>СТО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:  разработка и внедрение дорожной карты проекта, управление жизненным циклом продукта, создание сайта</a:t>
            </a:r>
          </a:p>
          <a:p>
            <a:pPr algn="just"/>
            <a:r>
              <a:rPr lang="ru-RU" dirty="0">
                <a:solidFill>
                  <a:srgbClr val="FF556E"/>
                </a:solidFill>
                <a:latin typeface="Arial Black" panose="020B0A04020102020204" pitchFamily="34" charset="0"/>
              </a:rPr>
              <a:t>Продажи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: владение техниками продаж, коммерческое мышление, предпринимательские</a:t>
            </a:r>
          </a:p>
          <a:p>
            <a:pPr algn="just"/>
            <a:r>
              <a:rPr lang="ru-RU" dirty="0">
                <a:solidFill>
                  <a:srgbClr val="FF556E"/>
                </a:solidFill>
                <a:latin typeface="Arial Black" panose="020B0A04020102020204" pitchFamily="34" charset="0"/>
              </a:rPr>
              <a:t>СМО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: исследования и аналитика, бюджетирование, разработка и управление рекламной кампанией</a:t>
            </a:r>
          </a:p>
        </p:txBody>
      </p:sp>
      <p:sp>
        <p:nvSpPr>
          <p:cNvPr id="32" name="Google Shape;408;p38">
            <a:extLst>
              <a:ext uri="{FF2B5EF4-FFF2-40B4-BE49-F238E27FC236}">
                <a16:creationId xmlns:a16="http://schemas.microsoft.com/office/drawing/2014/main" id="{AD3B9FE7-3857-4CCF-AA5E-094602621841}"/>
              </a:ext>
            </a:extLst>
          </p:cNvPr>
          <p:cNvSpPr/>
          <p:nvPr/>
        </p:nvSpPr>
        <p:spPr>
          <a:xfrm>
            <a:off x="1627988" y="2397625"/>
            <a:ext cx="362159" cy="314821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Google Shape;408;p38">
            <a:extLst>
              <a:ext uri="{FF2B5EF4-FFF2-40B4-BE49-F238E27FC236}">
                <a16:creationId xmlns:a16="http://schemas.microsoft.com/office/drawing/2014/main" id="{C0972EDC-0ED5-41E7-8068-36BAE5E4A62A}"/>
              </a:ext>
            </a:extLst>
          </p:cNvPr>
          <p:cNvSpPr/>
          <p:nvPr/>
        </p:nvSpPr>
        <p:spPr>
          <a:xfrm>
            <a:off x="1773644" y="4325606"/>
            <a:ext cx="362159" cy="314821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C76330-AC2E-4DA4-A6EF-39FE74DB6718}"/>
              </a:ext>
            </a:extLst>
          </p:cNvPr>
          <p:cNvSpPr txBox="1"/>
          <p:nvPr/>
        </p:nvSpPr>
        <p:spPr>
          <a:xfrm>
            <a:off x="869736" y="3424264"/>
            <a:ext cx="1394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Даниил</a:t>
            </a:r>
          </a:p>
          <a:p>
            <a:pPr algn="ctr"/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Шамраев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5" name="Google Shape;13126;p90">
            <a:extLst>
              <a:ext uri="{FF2B5EF4-FFF2-40B4-BE49-F238E27FC236}">
                <a16:creationId xmlns:a16="http://schemas.microsoft.com/office/drawing/2014/main" id="{932A3A9A-4E49-4C5B-BDC1-6BF94569E0A1}"/>
              </a:ext>
            </a:extLst>
          </p:cNvPr>
          <p:cNvGrpSpPr/>
          <p:nvPr/>
        </p:nvGrpSpPr>
        <p:grpSpPr>
          <a:xfrm>
            <a:off x="921831" y="1633204"/>
            <a:ext cx="1278313" cy="1564758"/>
            <a:chOff x="6685262" y="1500214"/>
            <a:chExt cx="289682" cy="354594"/>
          </a:xfrm>
          <a:solidFill>
            <a:schemeClr val="tx1"/>
          </a:solidFill>
        </p:grpSpPr>
        <p:sp>
          <p:nvSpPr>
            <p:cNvPr id="36" name="Google Shape;13127;p90">
              <a:extLst>
                <a:ext uri="{FF2B5EF4-FFF2-40B4-BE49-F238E27FC236}">
                  <a16:creationId xmlns:a16="http://schemas.microsoft.com/office/drawing/2014/main" id="{A8F74F94-7B8C-43A8-9898-552092688181}"/>
                </a:ext>
              </a:extLst>
            </p:cNvPr>
            <p:cNvSpPr/>
            <p:nvPr/>
          </p:nvSpPr>
          <p:spPr>
            <a:xfrm>
              <a:off x="6685262" y="1500214"/>
              <a:ext cx="289682" cy="354594"/>
            </a:xfrm>
            <a:custGeom>
              <a:avLst/>
              <a:gdLst/>
              <a:ahLst/>
              <a:cxnLst/>
              <a:rect l="l" t="t" r="r" b="b"/>
              <a:pathLst>
                <a:path w="9144" h="11193" extrusionOk="0">
                  <a:moveTo>
                    <a:pt x="7037" y="3310"/>
                  </a:moveTo>
                  <a:lnTo>
                    <a:pt x="7037" y="3322"/>
                  </a:lnTo>
                  <a:lnTo>
                    <a:pt x="7037" y="3691"/>
                  </a:lnTo>
                  <a:lnTo>
                    <a:pt x="6846" y="3691"/>
                  </a:lnTo>
                  <a:cubicBezTo>
                    <a:pt x="6739" y="3691"/>
                    <a:pt x="6656" y="3608"/>
                    <a:pt x="6656" y="3501"/>
                  </a:cubicBezTo>
                  <a:lnTo>
                    <a:pt x="6656" y="3310"/>
                  </a:lnTo>
                  <a:close/>
                  <a:moveTo>
                    <a:pt x="2465" y="3322"/>
                  </a:moveTo>
                  <a:lnTo>
                    <a:pt x="2465" y="3513"/>
                  </a:lnTo>
                  <a:cubicBezTo>
                    <a:pt x="2465" y="3620"/>
                    <a:pt x="2381" y="3703"/>
                    <a:pt x="2274" y="3703"/>
                  </a:cubicBezTo>
                  <a:lnTo>
                    <a:pt x="2096" y="3703"/>
                  </a:lnTo>
                  <a:lnTo>
                    <a:pt x="2096" y="3691"/>
                  </a:lnTo>
                  <a:lnTo>
                    <a:pt x="2096" y="3322"/>
                  </a:lnTo>
                  <a:close/>
                  <a:moveTo>
                    <a:pt x="4596" y="370"/>
                  </a:moveTo>
                  <a:lnTo>
                    <a:pt x="8453" y="2989"/>
                  </a:lnTo>
                  <a:lnTo>
                    <a:pt x="3691" y="2989"/>
                  </a:lnTo>
                  <a:cubicBezTo>
                    <a:pt x="3596" y="2989"/>
                    <a:pt x="3524" y="3072"/>
                    <a:pt x="3524" y="3156"/>
                  </a:cubicBezTo>
                  <a:cubicBezTo>
                    <a:pt x="3524" y="3251"/>
                    <a:pt x="3596" y="3322"/>
                    <a:pt x="3691" y="3322"/>
                  </a:cubicBezTo>
                  <a:lnTo>
                    <a:pt x="6334" y="3322"/>
                  </a:lnTo>
                  <a:lnTo>
                    <a:pt x="6334" y="3513"/>
                  </a:lnTo>
                  <a:cubicBezTo>
                    <a:pt x="6334" y="3799"/>
                    <a:pt x="6572" y="4037"/>
                    <a:pt x="6858" y="4037"/>
                  </a:cubicBezTo>
                  <a:lnTo>
                    <a:pt x="7120" y="4037"/>
                  </a:lnTo>
                  <a:cubicBezTo>
                    <a:pt x="7203" y="4037"/>
                    <a:pt x="7275" y="4061"/>
                    <a:pt x="7334" y="4120"/>
                  </a:cubicBezTo>
                  <a:cubicBezTo>
                    <a:pt x="7394" y="4180"/>
                    <a:pt x="7406" y="4263"/>
                    <a:pt x="7406" y="4334"/>
                  </a:cubicBezTo>
                  <a:cubicBezTo>
                    <a:pt x="7394" y="4465"/>
                    <a:pt x="7263" y="4584"/>
                    <a:pt x="7108" y="4584"/>
                  </a:cubicBezTo>
                  <a:lnTo>
                    <a:pt x="7037" y="4584"/>
                  </a:lnTo>
                  <a:lnTo>
                    <a:pt x="7037" y="4572"/>
                  </a:lnTo>
                  <a:cubicBezTo>
                    <a:pt x="7037" y="4477"/>
                    <a:pt x="6965" y="4406"/>
                    <a:pt x="6870" y="4406"/>
                  </a:cubicBezTo>
                  <a:cubicBezTo>
                    <a:pt x="6787" y="4406"/>
                    <a:pt x="6715" y="4477"/>
                    <a:pt x="6715" y="4572"/>
                  </a:cubicBezTo>
                  <a:cubicBezTo>
                    <a:pt x="6715" y="5692"/>
                    <a:pt x="5846" y="6597"/>
                    <a:pt x="4763" y="6680"/>
                  </a:cubicBezTo>
                  <a:lnTo>
                    <a:pt x="4763" y="6501"/>
                  </a:lnTo>
                  <a:cubicBezTo>
                    <a:pt x="4763" y="6418"/>
                    <a:pt x="4691" y="6347"/>
                    <a:pt x="4596" y="6347"/>
                  </a:cubicBezTo>
                  <a:cubicBezTo>
                    <a:pt x="4512" y="6347"/>
                    <a:pt x="4429" y="6418"/>
                    <a:pt x="4429" y="6501"/>
                  </a:cubicBezTo>
                  <a:lnTo>
                    <a:pt x="4429" y="6680"/>
                  </a:lnTo>
                  <a:cubicBezTo>
                    <a:pt x="3346" y="6597"/>
                    <a:pt x="2488" y="5692"/>
                    <a:pt x="2488" y="4572"/>
                  </a:cubicBezTo>
                  <a:cubicBezTo>
                    <a:pt x="2488" y="4477"/>
                    <a:pt x="2405" y="4406"/>
                    <a:pt x="2322" y="4406"/>
                  </a:cubicBezTo>
                  <a:cubicBezTo>
                    <a:pt x="2226" y="4406"/>
                    <a:pt x="2155" y="4477"/>
                    <a:pt x="2155" y="4572"/>
                  </a:cubicBezTo>
                  <a:lnTo>
                    <a:pt x="2155" y="4584"/>
                  </a:lnTo>
                  <a:lnTo>
                    <a:pt x="2048" y="4584"/>
                  </a:lnTo>
                  <a:cubicBezTo>
                    <a:pt x="1976" y="4584"/>
                    <a:pt x="1905" y="4561"/>
                    <a:pt x="1845" y="4501"/>
                  </a:cubicBezTo>
                  <a:cubicBezTo>
                    <a:pt x="1786" y="4442"/>
                    <a:pt x="1774" y="4358"/>
                    <a:pt x="1774" y="4287"/>
                  </a:cubicBezTo>
                  <a:cubicBezTo>
                    <a:pt x="1786" y="4156"/>
                    <a:pt x="1917" y="4037"/>
                    <a:pt x="2072" y="4037"/>
                  </a:cubicBezTo>
                  <a:lnTo>
                    <a:pt x="2310" y="4037"/>
                  </a:lnTo>
                  <a:cubicBezTo>
                    <a:pt x="2584" y="4037"/>
                    <a:pt x="2822" y="3799"/>
                    <a:pt x="2822" y="3513"/>
                  </a:cubicBezTo>
                  <a:lnTo>
                    <a:pt x="2822" y="3322"/>
                  </a:lnTo>
                  <a:lnTo>
                    <a:pt x="3024" y="3322"/>
                  </a:lnTo>
                  <a:cubicBezTo>
                    <a:pt x="3108" y="3322"/>
                    <a:pt x="3179" y="3251"/>
                    <a:pt x="3179" y="3156"/>
                  </a:cubicBezTo>
                  <a:cubicBezTo>
                    <a:pt x="3179" y="3072"/>
                    <a:pt x="3108" y="2989"/>
                    <a:pt x="3024" y="2989"/>
                  </a:cubicBezTo>
                  <a:lnTo>
                    <a:pt x="738" y="2989"/>
                  </a:lnTo>
                  <a:lnTo>
                    <a:pt x="4596" y="370"/>
                  </a:lnTo>
                  <a:close/>
                  <a:moveTo>
                    <a:pt x="5632" y="6763"/>
                  </a:moveTo>
                  <a:lnTo>
                    <a:pt x="5632" y="7144"/>
                  </a:lnTo>
                  <a:cubicBezTo>
                    <a:pt x="5644" y="7430"/>
                    <a:pt x="5798" y="7668"/>
                    <a:pt x="6060" y="7787"/>
                  </a:cubicBezTo>
                  <a:cubicBezTo>
                    <a:pt x="5977" y="7978"/>
                    <a:pt x="5858" y="8156"/>
                    <a:pt x="5715" y="8311"/>
                  </a:cubicBezTo>
                  <a:cubicBezTo>
                    <a:pt x="5655" y="8371"/>
                    <a:pt x="5655" y="8466"/>
                    <a:pt x="5715" y="8549"/>
                  </a:cubicBezTo>
                  <a:cubicBezTo>
                    <a:pt x="5739" y="8573"/>
                    <a:pt x="5786" y="8585"/>
                    <a:pt x="5834" y="8585"/>
                  </a:cubicBezTo>
                  <a:cubicBezTo>
                    <a:pt x="5882" y="8585"/>
                    <a:pt x="5917" y="8573"/>
                    <a:pt x="5953" y="8549"/>
                  </a:cubicBezTo>
                  <a:cubicBezTo>
                    <a:pt x="6132" y="8347"/>
                    <a:pt x="6275" y="8132"/>
                    <a:pt x="6370" y="7894"/>
                  </a:cubicBezTo>
                  <a:lnTo>
                    <a:pt x="6727" y="7990"/>
                  </a:lnTo>
                  <a:cubicBezTo>
                    <a:pt x="6572" y="8394"/>
                    <a:pt x="6310" y="8763"/>
                    <a:pt x="5953" y="9037"/>
                  </a:cubicBezTo>
                  <a:cubicBezTo>
                    <a:pt x="5548" y="9335"/>
                    <a:pt x="5072" y="9502"/>
                    <a:pt x="4572" y="9502"/>
                  </a:cubicBezTo>
                  <a:cubicBezTo>
                    <a:pt x="4072" y="9502"/>
                    <a:pt x="3596" y="9335"/>
                    <a:pt x="3203" y="9049"/>
                  </a:cubicBezTo>
                  <a:cubicBezTo>
                    <a:pt x="2846" y="8787"/>
                    <a:pt x="2572" y="8406"/>
                    <a:pt x="2405" y="8013"/>
                  </a:cubicBezTo>
                  <a:lnTo>
                    <a:pt x="2762" y="7906"/>
                  </a:lnTo>
                  <a:cubicBezTo>
                    <a:pt x="2905" y="8252"/>
                    <a:pt x="3119" y="8549"/>
                    <a:pt x="3405" y="8752"/>
                  </a:cubicBezTo>
                  <a:cubicBezTo>
                    <a:pt x="3739" y="9002"/>
                    <a:pt x="4131" y="9144"/>
                    <a:pt x="4548" y="9144"/>
                  </a:cubicBezTo>
                  <a:cubicBezTo>
                    <a:pt x="4822" y="9144"/>
                    <a:pt x="5072" y="9085"/>
                    <a:pt x="5322" y="8978"/>
                  </a:cubicBezTo>
                  <a:cubicBezTo>
                    <a:pt x="5417" y="8942"/>
                    <a:pt x="5441" y="8847"/>
                    <a:pt x="5417" y="8752"/>
                  </a:cubicBezTo>
                  <a:cubicBezTo>
                    <a:pt x="5391" y="8690"/>
                    <a:pt x="5332" y="8654"/>
                    <a:pt x="5265" y="8654"/>
                  </a:cubicBezTo>
                  <a:cubicBezTo>
                    <a:pt x="5241" y="8654"/>
                    <a:pt x="5216" y="8659"/>
                    <a:pt x="5191" y="8668"/>
                  </a:cubicBezTo>
                  <a:cubicBezTo>
                    <a:pt x="4989" y="8752"/>
                    <a:pt x="4774" y="8799"/>
                    <a:pt x="4548" y="8799"/>
                  </a:cubicBezTo>
                  <a:cubicBezTo>
                    <a:pt x="3893" y="8799"/>
                    <a:pt x="3322" y="8394"/>
                    <a:pt x="3084" y="7799"/>
                  </a:cubicBezTo>
                  <a:cubicBezTo>
                    <a:pt x="3334" y="7692"/>
                    <a:pt x="3500" y="7442"/>
                    <a:pt x="3500" y="7180"/>
                  </a:cubicBezTo>
                  <a:lnTo>
                    <a:pt x="3500" y="6787"/>
                  </a:lnTo>
                  <a:cubicBezTo>
                    <a:pt x="3774" y="6918"/>
                    <a:pt x="4072" y="7013"/>
                    <a:pt x="4405" y="7025"/>
                  </a:cubicBezTo>
                  <a:lnTo>
                    <a:pt x="4405" y="7573"/>
                  </a:lnTo>
                  <a:cubicBezTo>
                    <a:pt x="4405" y="7668"/>
                    <a:pt x="4477" y="7740"/>
                    <a:pt x="4560" y="7740"/>
                  </a:cubicBezTo>
                  <a:cubicBezTo>
                    <a:pt x="4655" y="7740"/>
                    <a:pt x="4727" y="7668"/>
                    <a:pt x="4727" y="7573"/>
                  </a:cubicBezTo>
                  <a:lnTo>
                    <a:pt x="4727" y="7001"/>
                  </a:lnTo>
                  <a:cubicBezTo>
                    <a:pt x="5060" y="6978"/>
                    <a:pt x="5358" y="6894"/>
                    <a:pt x="5632" y="6763"/>
                  </a:cubicBezTo>
                  <a:close/>
                  <a:moveTo>
                    <a:pt x="4562" y="0"/>
                  </a:moveTo>
                  <a:cubicBezTo>
                    <a:pt x="4530" y="0"/>
                    <a:pt x="4501" y="12"/>
                    <a:pt x="4477" y="36"/>
                  </a:cubicBezTo>
                  <a:lnTo>
                    <a:pt x="83" y="3025"/>
                  </a:lnTo>
                  <a:cubicBezTo>
                    <a:pt x="24" y="3072"/>
                    <a:pt x="0" y="3144"/>
                    <a:pt x="24" y="3203"/>
                  </a:cubicBezTo>
                  <a:cubicBezTo>
                    <a:pt x="60" y="3263"/>
                    <a:pt x="119" y="3322"/>
                    <a:pt x="191" y="3322"/>
                  </a:cubicBezTo>
                  <a:lnTo>
                    <a:pt x="1786" y="3322"/>
                  </a:lnTo>
                  <a:lnTo>
                    <a:pt x="1786" y="3751"/>
                  </a:lnTo>
                  <a:cubicBezTo>
                    <a:pt x="1584" y="3846"/>
                    <a:pt x="1453" y="4025"/>
                    <a:pt x="1441" y="4227"/>
                  </a:cubicBezTo>
                  <a:cubicBezTo>
                    <a:pt x="1429" y="4394"/>
                    <a:pt x="1488" y="4572"/>
                    <a:pt x="1584" y="4692"/>
                  </a:cubicBezTo>
                  <a:cubicBezTo>
                    <a:pt x="1703" y="4811"/>
                    <a:pt x="1869" y="4882"/>
                    <a:pt x="2036" y="4882"/>
                  </a:cubicBezTo>
                  <a:lnTo>
                    <a:pt x="2155" y="4882"/>
                  </a:lnTo>
                  <a:cubicBezTo>
                    <a:pt x="2238" y="5573"/>
                    <a:pt x="2631" y="6180"/>
                    <a:pt x="3179" y="6549"/>
                  </a:cubicBezTo>
                  <a:lnTo>
                    <a:pt x="3179" y="7132"/>
                  </a:lnTo>
                  <a:cubicBezTo>
                    <a:pt x="3179" y="7299"/>
                    <a:pt x="3072" y="7430"/>
                    <a:pt x="2929" y="7478"/>
                  </a:cubicBezTo>
                  <a:lnTo>
                    <a:pt x="1203" y="7978"/>
                  </a:lnTo>
                  <a:cubicBezTo>
                    <a:pt x="607" y="8156"/>
                    <a:pt x="202" y="8704"/>
                    <a:pt x="202" y="9323"/>
                  </a:cubicBezTo>
                  <a:lnTo>
                    <a:pt x="202" y="11026"/>
                  </a:lnTo>
                  <a:cubicBezTo>
                    <a:pt x="202" y="11121"/>
                    <a:pt x="274" y="11192"/>
                    <a:pt x="369" y="11192"/>
                  </a:cubicBezTo>
                  <a:cubicBezTo>
                    <a:pt x="452" y="11192"/>
                    <a:pt x="536" y="11121"/>
                    <a:pt x="536" y="11026"/>
                  </a:cubicBezTo>
                  <a:lnTo>
                    <a:pt x="536" y="9323"/>
                  </a:lnTo>
                  <a:cubicBezTo>
                    <a:pt x="536" y="8847"/>
                    <a:pt x="845" y="8430"/>
                    <a:pt x="1286" y="8287"/>
                  </a:cubicBezTo>
                  <a:lnTo>
                    <a:pt x="2107" y="8049"/>
                  </a:lnTo>
                  <a:cubicBezTo>
                    <a:pt x="2286" y="8549"/>
                    <a:pt x="2596" y="8966"/>
                    <a:pt x="3012" y="9275"/>
                  </a:cubicBezTo>
                  <a:cubicBezTo>
                    <a:pt x="3429" y="9585"/>
                    <a:pt x="3905" y="9752"/>
                    <a:pt x="4417" y="9776"/>
                  </a:cubicBezTo>
                  <a:lnTo>
                    <a:pt x="4417" y="11026"/>
                  </a:lnTo>
                  <a:cubicBezTo>
                    <a:pt x="4417" y="11121"/>
                    <a:pt x="4489" y="11192"/>
                    <a:pt x="4584" y="11192"/>
                  </a:cubicBezTo>
                  <a:cubicBezTo>
                    <a:pt x="4667" y="11192"/>
                    <a:pt x="4739" y="11121"/>
                    <a:pt x="4739" y="11026"/>
                  </a:cubicBezTo>
                  <a:lnTo>
                    <a:pt x="4739" y="9776"/>
                  </a:lnTo>
                  <a:cubicBezTo>
                    <a:pt x="5263" y="9752"/>
                    <a:pt x="5739" y="9573"/>
                    <a:pt x="6156" y="9252"/>
                  </a:cubicBezTo>
                  <a:cubicBezTo>
                    <a:pt x="6560" y="8942"/>
                    <a:pt x="6870" y="8525"/>
                    <a:pt x="7049" y="8049"/>
                  </a:cubicBezTo>
                  <a:lnTo>
                    <a:pt x="7870" y="8287"/>
                  </a:lnTo>
                  <a:cubicBezTo>
                    <a:pt x="8311" y="8418"/>
                    <a:pt x="8632" y="8835"/>
                    <a:pt x="8632" y="9311"/>
                  </a:cubicBezTo>
                  <a:lnTo>
                    <a:pt x="8632" y="11026"/>
                  </a:lnTo>
                  <a:cubicBezTo>
                    <a:pt x="8632" y="11121"/>
                    <a:pt x="8703" y="11192"/>
                    <a:pt x="8787" y="11192"/>
                  </a:cubicBezTo>
                  <a:cubicBezTo>
                    <a:pt x="8882" y="11192"/>
                    <a:pt x="8954" y="11121"/>
                    <a:pt x="8954" y="11026"/>
                  </a:cubicBezTo>
                  <a:lnTo>
                    <a:pt x="8954" y="9311"/>
                  </a:lnTo>
                  <a:cubicBezTo>
                    <a:pt x="8954" y="8704"/>
                    <a:pt x="8537" y="8156"/>
                    <a:pt x="7953" y="7978"/>
                  </a:cubicBezTo>
                  <a:lnTo>
                    <a:pt x="6227" y="7466"/>
                  </a:lnTo>
                  <a:cubicBezTo>
                    <a:pt x="6084" y="7430"/>
                    <a:pt x="5977" y="7275"/>
                    <a:pt x="5977" y="7132"/>
                  </a:cubicBezTo>
                  <a:lnTo>
                    <a:pt x="5977" y="6549"/>
                  </a:lnTo>
                  <a:cubicBezTo>
                    <a:pt x="6525" y="6156"/>
                    <a:pt x="6918" y="5561"/>
                    <a:pt x="7001" y="4882"/>
                  </a:cubicBezTo>
                  <a:lnTo>
                    <a:pt x="7108" y="4882"/>
                  </a:lnTo>
                  <a:cubicBezTo>
                    <a:pt x="7441" y="4882"/>
                    <a:pt x="7703" y="4644"/>
                    <a:pt x="7739" y="4346"/>
                  </a:cubicBezTo>
                  <a:cubicBezTo>
                    <a:pt x="7751" y="4180"/>
                    <a:pt x="7691" y="4001"/>
                    <a:pt x="7584" y="3882"/>
                  </a:cubicBezTo>
                  <a:cubicBezTo>
                    <a:pt x="7525" y="3822"/>
                    <a:pt x="7465" y="3775"/>
                    <a:pt x="7394" y="3739"/>
                  </a:cubicBezTo>
                  <a:lnTo>
                    <a:pt x="7394" y="3299"/>
                  </a:lnTo>
                  <a:lnTo>
                    <a:pt x="8989" y="3299"/>
                  </a:lnTo>
                  <a:cubicBezTo>
                    <a:pt x="9061" y="3299"/>
                    <a:pt x="9120" y="3263"/>
                    <a:pt x="9144" y="3179"/>
                  </a:cubicBezTo>
                  <a:cubicBezTo>
                    <a:pt x="9132" y="3132"/>
                    <a:pt x="9108" y="3048"/>
                    <a:pt x="9049" y="3025"/>
                  </a:cubicBezTo>
                  <a:lnTo>
                    <a:pt x="4655" y="36"/>
                  </a:lnTo>
                  <a:cubicBezTo>
                    <a:pt x="4626" y="12"/>
                    <a:pt x="4593" y="0"/>
                    <a:pt x="45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7" name="Google Shape;13128;p90">
              <a:extLst>
                <a:ext uri="{FF2B5EF4-FFF2-40B4-BE49-F238E27FC236}">
                  <a16:creationId xmlns:a16="http://schemas.microsoft.com/office/drawing/2014/main" id="{3C836394-A2D0-440B-A254-F10DD65DAF08}"/>
                </a:ext>
              </a:extLst>
            </p:cNvPr>
            <p:cNvSpPr/>
            <p:nvPr/>
          </p:nvSpPr>
          <p:spPr>
            <a:xfrm>
              <a:off x="6792372" y="1655984"/>
              <a:ext cx="76222" cy="38143"/>
            </a:xfrm>
            <a:custGeom>
              <a:avLst/>
              <a:gdLst/>
              <a:ahLst/>
              <a:cxnLst/>
              <a:rect l="l" t="t" r="r" b="b"/>
              <a:pathLst>
                <a:path w="2406" h="1204" extrusionOk="0">
                  <a:moveTo>
                    <a:pt x="989" y="334"/>
                  </a:moveTo>
                  <a:cubicBezTo>
                    <a:pt x="917" y="441"/>
                    <a:pt x="798" y="537"/>
                    <a:pt x="667" y="537"/>
                  </a:cubicBezTo>
                  <a:lnTo>
                    <a:pt x="334" y="537"/>
                  </a:lnTo>
                  <a:cubicBezTo>
                    <a:pt x="393" y="417"/>
                    <a:pt x="512" y="334"/>
                    <a:pt x="667" y="334"/>
                  </a:cubicBezTo>
                  <a:close/>
                  <a:moveTo>
                    <a:pt x="1727" y="334"/>
                  </a:moveTo>
                  <a:cubicBezTo>
                    <a:pt x="1858" y="334"/>
                    <a:pt x="1989" y="417"/>
                    <a:pt x="2048" y="537"/>
                  </a:cubicBezTo>
                  <a:lnTo>
                    <a:pt x="1727" y="537"/>
                  </a:lnTo>
                  <a:cubicBezTo>
                    <a:pt x="1584" y="537"/>
                    <a:pt x="1453" y="453"/>
                    <a:pt x="1393" y="334"/>
                  </a:cubicBezTo>
                  <a:close/>
                  <a:moveTo>
                    <a:pt x="679" y="1"/>
                  </a:moveTo>
                  <a:cubicBezTo>
                    <a:pt x="298" y="1"/>
                    <a:pt x="0" y="310"/>
                    <a:pt x="0" y="679"/>
                  </a:cubicBezTo>
                  <a:lnTo>
                    <a:pt x="0" y="1037"/>
                  </a:lnTo>
                  <a:cubicBezTo>
                    <a:pt x="0" y="1132"/>
                    <a:pt x="72" y="1203"/>
                    <a:pt x="155" y="1203"/>
                  </a:cubicBezTo>
                  <a:cubicBezTo>
                    <a:pt x="250" y="1203"/>
                    <a:pt x="322" y="1132"/>
                    <a:pt x="322" y="1037"/>
                  </a:cubicBezTo>
                  <a:lnTo>
                    <a:pt x="322" y="846"/>
                  </a:lnTo>
                  <a:lnTo>
                    <a:pt x="679" y="846"/>
                  </a:lnTo>
                  <a:cubicBezTo>
                    <a:pt x="893" y="846"/>
                    <a:pt x="1084" y="751"/>
                    <a:pt x="1203" y="608"/>
                  </a:cubicBezTo>
                  <a:cubicBezTo>
                    <a:pt x="1334" y="751"/>
                    <a:pt x="1512" y="846"/>
                    <a:pt x="1727" y="846"/>
                  </a:cubicBezTo>
                  <a:lnTo>
                    <a:pt x="2084" y="846"/>
                  </a:lnTo>
                  <a:lnTo>
                    <a:pt x="2084" y="1037"/>
                  </a:lnTo>
                  <a:cubicBezTo>
                    <a:pt x="2084" y="1132"/>
                    <a:pt x="2155" y="1203"/>
                    <a:pt x="2239" y="1203"/>
                  </a:cubicBezTo>
                  <a:cubicBezTo>
                    <a:pt x="2334" y="1203"/>
                    <a:pt x="2405" y="1132"/>
                    <a:pt x="2405" y="1037"/>
                  </a:cubicBezTo>
                  <a:lnTo>
                    <a:pt x="2405" y="679"/>
                  </a:lnTo>
                  <a:cubicBezTo>
                    <a:pt x="2405" y="310"/>
                    <a:pt x="2096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8" name="Google Shape;13129;p90">
              <a:extLst>
                <a:ext uri="{FF2B5EF4-FFF2-40B4-BE49-F238E27FC236}">
                  <a16:creationId xmlns:a16="http://schemas.microsoft.com/office/drawing/2014/main" id="{BBD0947A-0705-4F5C-8532-76CB898A6F98}"/>
                </a:ext>
              </a:extLst>
            </p:cNvPr>
            <p:cNvSpPr/>
            <p:nvPr/>
          </p:nvSpPr>
          <p:spPr>
            <a:xfrm>
              <a:off x="6785593" y="1622815"/>
              <a:ext cx="21891" cy="10581"/>
            </a:xfrm>
            <a:custGeom>
              <a:avLst/>
              <a:gdLst/>
              <a:ahLst/>
              <a:cxnLst/>
              <a:rect l="l" t="t" r="r" b="b"/>
              <a:pathLst>
                <a:path w="691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524" y="333"/>
                  </a:lnTo>
                  <a:cubicBezTo>
                    <a:pt x="607" y="333"/>
                    <a:pt x="679" y="250"/>
                    <a:pt x="679" y="167"/>
                  </a:cubicBezTo>
                  <a:cubicBezTo>
                    <a:pt x="691" y="71"/>
                    <a:pt x="607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3" name="Google Shape;13130;p90">
              <a:extLst>
                <a:ext uri="{FF2B5EF4-FFF2-40B4-BE49-F238E27FC236}">
                  <a16:creationId xmlns:a16="http://schemas.microsoft.com/office/drawing/2014/main" id="{8865F716-801B-48FB-9FC5-9297BB7BCCB9}"/>
                </a:ext>
              </a:extLst>
            </p:cNvPr>
            <p:cNvSpPr/>
            <p:nvPr/>
          </p:nvSpPr>
          <p:spPr>
            <a:xfrm>
              <a:off x="6852723" y="1622815"/>
              <a:ext cx="21542" cy="10581"/>
            </a:xfrm>
            <a:custGeom>
              <a:avLst/>
              <a:gdLst/>
              <a:ahLst/>
              <a:cxnLst/>
              <a:rect l="l" t="t" r="r" b="b"/>
              <a:pathLst>
                <a:path w="680" h="334" extrusionOk="0">
                  <a:moveTo>
                    <a:pt x="155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55" y="333"/>
                  </a:cubicBezTo>
                  <a:lnTo>
                    <a:pt x="512" y="333"/>
                  </a:lnTo>
                  <a:cubicBezTo>
                    <a:pt x="608" y="333"/>
                    <a:pt x="679" y="250"/>
                    <a:pt x="679" y="167"/>
                  </a:cubicBezTo>
                  <a:cubicBezTo>
                    <a:pt x="679" y="71"/>
                    <a:pt x="608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975A132-6638-4531-8D54-AAE3611CC57A}"/>
              </a:ext>
            </a:extLst>
          </p:cNvPr>
          <p:cNvSpPr txBox="1"/>
          <p:nvPr/>
        </p:nvSpPr>
        <p:spPr>
          <a:xfrm>
            <a:off x="778995" y="6013103"/>
            <a:ext cx="1763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Александра</a:t>
            </a:r>
          </a:p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Арутюнова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45" name="Google Shape;13163;p90">
            <a:extLst>
              <a:ext uri="{FF2B5EF4-FFF2-40B4-BE49-F238E27FC236}">
                <a16:creationId xmlns:a16="http://schemas.microsoft.com/office/drawing/2014/main" id="{97720550-A7C3-4156-A21B-E654815CF941}"/>
              </a:ext>
            </a:extLst>
          </p:cNvPr>
          <p:cNvGrpSpPr/>
          <p:nvPr/>
        </p:nvGrpSpPr>
        <p:grpSpPr>
          <a:xfrm>
            <a:off x="1076374" y="4226124"/>
            <a:ext cx="1168862" cy="1560677"/>
            <a:chOff x="7613518" y="1501354"/>
            <a:chExt cx="264433" cy="353074"/>
          </a:xfrm>
          <a:solidFill>
            <a:schemeClr val="tx1"/>
          </a:solidFill>
        </p:grpSpPr>
        <p:sp>
          <p:nvSpPr>
            <p:cNvPr id="49" name="Google Shape;13164;p90">
              <a:extLst>
                <a:ext uri="{FF2B5EF4-FFF2-40B4-BE49-F238E27FC236}">
                  <a16:creationId xmlns:a16="http://schemas.microsoft.com/office/drawing/2014/main" id="{251ADC1C-1B48-45EC-9C90-E8AE6ED931BE}"/>
                </a:ext>
              </a:extLst>
            </p:cNvPr>
            <p:cNvSpPr/>
            <p:nvPr/>
          </p:nvSpPr>
          <p:spPr>
            <a:xfrm>
              <a:off x="7707069" y="1628454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55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1" y="513"/>
                    <a:pt x="155" y="513"/>
                  </a:cubicBezTo>
                  <a:cubicBezTo>
                    <a:pt x="250" y="513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0" name="Google Shape;13165;p90">
              <a:extLst>
                <a:ext uri="{FF2B5EF4-FFF2-40B4-BE49-F238E27FC236}">
                  <a16:creationId xmlns:a16="http://schemas.microsoft.com/office/drawing/2014/main" id="{1F096DB5-915F-4097-8271-08FE86E28589}"/>
                </a:ext>
              </a:extLst>
            </p:cNvPr>
            <p:cNvSpPr/>
            <p:nvPr/>
          </p:nvSpPr>
          <p:spPr>
            <a:xfrm>
              <a:off x="7773439" y="1628454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3"/>
                    <a:pt x="167" y="513"/>
                  </a:cubicBezTo>
                  <a:cubicBezTo>
                    <a:pt x="251" y="513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1" name="Google Shape;13166;p90">
              <a:extLst>
                <a:ext uri="{FF2B5EF4-FFF2-40B4-BE49-F238E27FC236}">
                  <a16:creationId xmlns:a16="http://schemas.microsoft.com/office/drawing/2014/main" id="{7B9E4A9C-E733-4D06-B029-9FD913A0CCDF}"/>
                </a:ext>
              </a:extLst>
            </p:cNvPr>
            <p:cNvSpPr/>
            <p:nvPr/>
          </p:nvSpPr>
          <p:spPr>
            <a:xfrm>
              <a:off x="7613518" y="1501354"/>
              <a:ext cx="264433" cy="353074"/>
            </a:xfrm>
            <a:custGeom>
              <a:avLst/>
              <a:gdLst/>
              <a:ahLst/>
              <a:cxnLst/>
              <a:rect l="l" t="t" r="r" b="b"/>
              <a:pathLst>
                <a:path w="8347" h="11145" extrusionOk="0">
                  <a:moveTo>
                    <a:pt x="4156" y="334"/>
                  </a:moveTo>
                  <a:cubicBezTo>
                    <a:pt x="5703" y="334"/>
                    <a:pt x="6954" y="1584"/>
                    <a:pt x="6954" y="3132"/>
                  </a:cubicBezTo>
                  <a:lnTo>
                    <a:pt x="6954" y="4358"/>
                  </a:lnTo>
                  <a:cubicBezTo>
                    <a:pt x="6954" y="5263"/>
                    <a:pt x="7156" y="5941"/>
                    <a:pt x="7335" y="6382"/>
                  </a:cubicBezTo>
                  <a:cubicBezTo>
                    <a:pt x="7346" y="6418"/>
                    <a:pt x="7346" y="6465"/>
                    <a:pt x="7335" y="6513"/>
                  </a:cubicBezTo>
                  <a:cubicBezTo>
                    <a:pt x="7323" y="6561"/>
                    <a:pt x="7275" y="6596"/>
                    <a:pt x="7227" y="6620"/>
                  </a:cubicBezTo>
                  <a:cubicBezTo>
                    <a:pt x="7156" y="6644"/>
                    <a:pt x="7073" y="6680"/>
                    <a:pt x="6989" y="6703"/>
                  </a:cubicBezTo>
                  <a:cubicBezTo>
                    <a:pt x="6787" y="6441"/>
                    <a:pt x="6442" y="6263"/>
                    <a:pt x="6072" y="6263"/>
                  </a:cubicBezTo>
                  <a:lnTo>
                    <a:pt x="5846" y="6263"/>
                  </a:lnTo>
                  <a:cubicBezTo>
                    <a:pt x="6299" y="5810"/>
                    <a:pt x="6584" y="5203"/>
                    <a:pt x="6584" y="4525"/>
                  </a:cubicBezTo>
                  <a:lnTo>
                    <a:pt x="6584" y="3834"/>
                  </a:lnTo>
                  <a:cubicBezTo>
                    <a:pt x="6584" y="3358"/>
                    <a:pt x="6192" y="2977"/>
                    <a:pt x="5715" y="2977"/>
                  </a:cubicBezTo>
                  <a:lnTo>
                    <a:pt x="5430" y="2977"/>
                  </a:lnTo>
                  <a:lnTo>
                    <a:pt x="4620" y="2155"/>
                  </a:lnTo>
                  <a:cubicBezTo>
                    <a:pt x="4588" y="2123"/>
                    <a:pt x="4546" y="2108"/>
                    <a:pt x="4503" y="2108"/>
                  </a:cubicBezTo>
                  <a:cubicBezTo>
                    <a:pt x="4482" y="2108"/>
                    <a:pt x="4461" y="2112"/>
                    <a:pt x="4441" y="2120"/>
                  </a:cubicBezTo>
                  <a:cubicBezTo>
                    <a:pt x="4382" y="2155"/>
                    <a:pt x="4334" y="2215"/>
                    <a:pt x="4334" y="2274"/>
                  </a:cubicBezTo>
                  <a:lnTo>
                    <a:pt x="4334" y="2989"/>
                  </a:lnTo>
                  <a:lnTo>
                    <a:pt x="3453" y="2989"/>
                  </a:lnTo>
                  <a:cubicBezTo>
                    <a:pt x="3370" y="2989"/>
                    <a:pt x="3286" y="3060"/>
                    <a:pt x="3286" y="3155"/>
                  </a:cubicBezTo>
                  <a:cubicBezTo>
                    <a:pt x="3286" y="3239"/>
                    <a:pt x="3370" y="3310"/>
                    <a:pt x="3453" y="3310"/>
                  </a:cubicBezTo>
                  <a:lnTo>
                    <a:pt x="4501" y="3310"/>
                  </a:lnTo>
                  <a:cubicBezTo>
                    <a:pt x="4584" y="3310"/>
                    <a:pt x="4656" y="3239"/>
                    <a:pt x="4656" y="3155"/>
                  </a:cubicBezTo>
                  <a:lnTo>
                    <a:pt x="4656" y="2679"/>
                  </a:lnTo>
                  <a:lnTo>
                    <a:pt x="5251" y="3274"/>
                  </a:lnTo>
                  <a:cubicBezTo>
                    <a:pt x="5287" y="3298"/>
                    <a:pt x="5322" y="3310"/>
                    <a:pt x="5370" y="3310"/>
                  </a:cubicBezTo>
                  <a:lnTo>
                    <a:pt x="5715" y="3310"/>
                  </a:lnTo>
                  <a:cubicBezTo>
                    <a:pt x="6013" y="3310"/>
                    <a:pt x="6251" y="3548"/>
                    <a:pt x="6251" y="3846"/>
                  </a:cubicBezTo>
                  <a:lnTo>
                    <a:pt x="6251" y="4548"/>
                  </a:lnTo>
                  <a:cubicBezTo>
                    <a:pt x="6251" y="5715"/>
                    <a:pt x="5310" y="6644"/>
                    <a:pt x="4156" y="6644"/>
                  </a:cubicBezTo>
                  <a:cubicBezTo>
                    <a:pt x="2989" y="6644"/>
                    <a:pt x="2048" y="5715"/>
                    <a:pt x="2048" y="4548"/>
                  </a:cubicBezTo>
                  <a:lnTo>
                    <a:pt x="2048" y="3834"/>
                  </a:lnTo>
                  <a:cubicBezTo>
                    <a:pt x="2048" y="3536"/>
                    <a:pt x="2286" y="3298"/>
                    <a:pt x="2584" y="3298"/>
                  </a:cubicBezTo>
                  <a:lnTo>
                    <a:pt x="2763" y="3298"/>
                  </a:lnTo>
                  <a:cubicBezTo>
                    <a:pt x="2858" y="3298"/>
                    <a:pt x="2929" y="3227"/>
                    <a:pt x="2929" y="3132"/>
                  </a:cubicBezTo>
                  <a:cubicBezTo>
                    <a:pt x="2929" y="3048"/>
                    <a:pt x="2858" y="2965"/>
                    <a:pt x="2763" y="2965"/>
                  </a:cubicBezTo>
                  <a:lnTo>
                    <a:pt x="2584" y="2965"/>
                  </a:lnTo>
                  <a:cubicBezTo>
                    <a:pt x="2108" y="2965"/>
                    <a:pt x="1727" y="3358"/>
                    <a:pt x="1727" y="3834"/>
                  </a:cubicBezTo>
                  <a:lnTo>
                    <a:pt x="1727" y="4536"/>
                  </a:lnTo>
                  <a:cubicBezTo>
                    <a:pt x="1727" y="5215"/>
                    <a:pt x="2012" y="5822"/>
                    <a:pt x="2453" y="6275"/>
                  </a:cubicBezTo>
                  <a:lnTo>
                    <a:pt x="2227" y="6275"/>
                  </a:lnTo>
                  <a:cubicBezTo>
                    <a:pt x="1858" y="6275"/>
                    <a:pt x="1536" y="6441"/>
                    <a:pt x="1310" y="6703"/>
                  </a:cubicBezTo>
                  <a:cubicBezTo>
                    <a:pt x="1239" y="6680"/>
                    <a:pt x="1143" y="6644"/>
                    <a:pt x="1072" y="6620"/>
                  </a:cubicBezTo>
                  <a:cubicBezTo>
                    <a:pt x="1024" y="6596"/>
                    <a:pt x="989" y="6561"/>
                    <a:pt x="965" y="6513"/>
                  </a:cubicBezTo>
                  <a:cubicBezTo>
                    <a:pt x="953" y="6465"/>
                    <a:pt x="953" y="6418"/>
                    <a:pt x="965" y="6382"/>
                  </a:cubicBezTo>
                  <a:cubicBezTo>
                    <a:pt x="1143" y="5965"/>
                    <a:pt x="1358" y="5263"/>
                    <a:pt x="1358" y="4358"/>
                  </a:cubicBezTo>
                  <a:lnTo>
                    <a:pt x="1358" y="3132"/>
                  </a:lnTo>
                  <a:cubicBezTo>
                    <a:pt x="1358" y="1584"/>
                    <a:pt x="2608" y="334"/>
                    <a:pt x="4156" y="334"/>
                  </a:cubicBezTo>
                  <a:close/>
                  <a:moveTo>
                    <a:pt x="2953" y="7096"/>
                  </a:moveTo>
                  <a:lnTo>
                    <a:pt x="2953" y="7108"/>
                  </a:lnTo>
                  <a:lnTo>
                    <a:pt x="2953" y="7334"/>
                  </a:lnTo>
                  <a:cubicBezTo>
                    <a:pt x="2953" y="7537"/>
                    <a:pt x="2834" y="7739"/>
                    <a:pt x="2632" y="7823"/>
                  </a:cubicBezTo>
                  <a:lnTo>
                    <a:pt x="2155" y="7513"/>
                  </a:lnTo>
                  <a:cubicBezTo>
                    <a:pt x="2060" y="7454"/>
                    <a:pt x="2060" y="7334"/>
                    <a:pt x="2072" y="7263"/>
                  </a:cubicBezTo>
                  <a:cubicBezTo>
                    <a:pt x="2096" y="7180"/>
                    <a:pt x="2155" y="7096"/>
                    <a:pt x="2274" y="7096"/>
                  </a:cubicBezTo>
                  <a:close/>
                  <a:moveTo>
                    <a:pt x="6025" y="7108"/>
                  </a:moveTo>
                  <a:cubicBezTo>
                    <a:pt x="6144" y="7108"/>
                    <a:pt x="6227" y="7180"/>
                    <a:pt x="6239" y="7275"/>
                  </a:cubicBezTo>
                  <a:cubicBezTo>
                    <a:pt x="6263" y="7346"/>
                    <a:pt x="6251" y="7454"/>
                    <a:pt x="6144" y="7525"/>
                  </a:cubicBezTo>
                  <a:lnTo>
                    <a:pt x="5668" y="7835"/>
                  </a:lnTo>
                  <a:cubicBezTo>
                    <a:pt x="5489" y="7751"/>
                    <a:pt x="5370" y="7561"/>
                    <a:pt x="5370" y="7346"/>
                  </a:cubicBezTo>
                  <a:lnTo>
                    <a:pt x="5370" y="7108"/>
                  </a:lnTo>
                  <a:close/>
                  <a:moveTo>
                    <a:pt x="6096" y="6584"/>
                  </a:moveTo>
                  <a:cubicBezTo>
                    <a:pt x="6596" y="6584"/>
                    <a:pt x="6977" y="6989"/>
                    <a:pt x="6977" y="7465"/>
                  </a:cubicBezTo>
                  <a:cubicBezTo>
                    <a:pt x="6965" y="8477"/>
                    <a:pt x="6180" y="9311"/>
                    <a:pt x="5191" y="9406"/>
                  </a:cubicBezTo>
                  <a:lnTo>
                    <a:pt x="5191" y="9228"/>
                  </a:lnTo>
                  <a:cubicBezTo>
                    <a:pt x="5191" y="9132"/>
                    <a:pt x="5120" y="9061"/>
                    <a:pt x="5037" y="9061"/>
                  </a:cubicBezTo>
                  <a:cubicBezTo>
                    <a:pt x="4941" y="9061"/>
                    <a:pt x="4870" y="9132"/>
                    <a:pt x="4870" y="9228"/>
                  </a:cubicBezTo>
                  <a:lnTo>
                    <a:pt x="4870" y="9406"/>
                  </a:lnTo>
                  <a:lnTo>
                    <a:pt x="3453" y="9406"/>
                  </a:lnTo>
                  <a:lnTo>
                    <a:pt x="3453" y="9228"/>
                  </a:lnTo>
                  <a:cubicBezTo>
                    <a:pt x="3453" y="9132"/>
                    <a:pt x="3382" y="9061"/>
                    <a:pt x="3286" y="9061"/>
                  </a:cubicBezTo>
                  <a:cubicBezTo>
                    <a:pt x="3203" y="9061"/>
                    <a:pt x="3132" y="9132"/>
                    <a:pt x="3132" y="9228"/>
                  </a:cubicBezTo>
                  <a:lnTo>
                    <a:pt x="3132" y="9406"/>
                  </a:lnTo>
                  <a:cubicBezTo>
                    <a:pt x="2143" y="9311"/>
                    <a:pt x="1358" y="8489"/>
                    <a:pt x="1358" y="7477"/>
                  </a:cubicBezTo>
                  <a:cubicBezTo>
                    <a:pt x="1358" y="6989"/>
                    <a:pt x="1762" y="6608"/>
                    <a:pt x="2239" y="6608"/>
                  </a:cubicBezTo>
                  <a:lnTo>
                    <a:pt x="2870" y="6608"/>
                  </a:lnTo>
                  <a:cubicBezTo>
                    <a:pt x="2905" y="6620"/>
                    <a:pt x="2917" y="6632"/>
                    <a:pt x="2953" y="6644"/>
                  </a:cubicBezTo>
                  <a:lnTo>
                    <a:pt x="2953" y="6799"/>
                  </a:lnTo>
                  <a:lnTo>
                    <a:pt x="2298" y="6799"/>
                  </a:lnTo>
                  <a:cubicBezTo>
                    <a:pt x="2036" y="6799"/>
                    <a:pt x="1846" y="6942"/>
                    <a:pt x="1774" y="7180"/>
                  </a:cubicBezTo>
                  <a:cubicBezTo>
                    <a:pt x="1703" y="7418"/>
                    <a:pt x="1786" y="7656"/>
                    <a:pt x="2001" y="7799"/>
                  </a:cubicBezTo>
                  <a:lnTo>
                    <a:pt x="3786" y="8989"/>
                  </a:lnTo>
                  <a:cubicBezTo>
                    <a:pt x="3906" y="9061"/>
                    <a:pt x="4037" y="9108"/>
                    <a:pt x="4167" y="9108"/>
                  </a:cubicBezTo>
                  <a:cubicBezTo>
                    <a:pt x="4298" y="9108"/>
                    <a:pt x="4441" y="9061"/>
                    <a:pt x="4560" y="8989"/>
                  </a:cubicBezTo>
                  <a:lnTo>
                    <a:pt x="4953" y="8716"/>
                  </a:lnTo>
                  <a:cubicBezTo>
                    <a:pt x="5037" y="8668"/>
                    <a:pt x="5049" y="8573"/>
                    <a:pt x="5001" y="8489"/>
                  </a:cubicBezTo>
                  <a:cubicBezTo>
                    <a:pt x="4972" y="8446"/>
                    <a:pt x="4927" y="8425"/>
                    <a:pt x="4877" y="8425"/>
                  </a:cubicBezTo>
                  <a:cubicBezTo>
                    <a:pt x="4843" y="8425"/>
                    <a:pt x="4808" y="8435"/>
                    <a:pt x="4775" y="8454"/>
                  </a:cubicBezTo>
                  <a:lnTo>
                    <a:pt x="4382" y="8716"/>
                  </a:lnTo>
                  <a:cubicBezTo>
                    <a:pt x="4322" y="8751"/>
                    <a:pt x="4251" y="8769"/>
                    <a:pt x="4179" y="8769"/>
                  </a:cubicBezTo>
                  <a:cubicBezTo>
                    <a:pt x="4108" y="8769"/>
                    <a:pt x="4037" y="8751"/>
                    <a:pt x="3977" y="8716"/>
                  </a:cubicBezTo>
                  <a:lnTo>
                    <a:pt x="2941" y="8037"/>
                  </a:lnTo>
                  <a:cubicBezTo>
                    <a:pt x="3155" y="7870"/>
                    <a:pt x="3286" y="7620"/>
                    <a:pt x="3286" y="7346"/>
                  </a:cubicBezTo>
                  <a:lnTo>
                    <a:pt x="3286" y="6799"/>
                  </a:lnTo>
                  <a:cubicBezTo>
                    <a:pt x="3560" y="6906"/>
                    <a:pt x="3858" y="6965"/>
                    <a:pt x="4167" y="6965"/>
                  </a:cubicBezTo>
                  <a:cubicBezTo>
                    <a:pt x="4477" y="6965"/>
                    <a:pt x="4775" y="6906"/>
                    <a:pt x="5049" y="6799"/>
                  </a:cubicBezTo>
                  <a:lnTo>
                    <a:pt x="5049" y="7346"/>
                  </a:lnTo>
                  <a:cubicBezTo>
                    <a:pt x="5049" y="7620"/>
                    <a:pt x="5180" y="7870"/>
                    <a:pt x="5394" y="8037"/>
                  </a:cubicBezTo>
                  <a:cubicBezTo>
                    <a:pt x="5310" y="8073"/>
                    <a:pt x="5299" y="8180"/>
                    <a:pt x="5346" y="8251"/>
                  </a:cubicBezTo>
                  <a:cubicBezTo>
                    <a:pt x="5370" y="8299"/>
                    <a:pt x="5430" y="8335"/>
                    <a:pt x="5477" y="8335"/>
                  </a:cubicBezTo>
                  <a:cubicBezTo>
                    <a:pt x="5513" y="8335"/>
                    <a:pt x="5537" y="8311"/>
                    <a:pt x="5572" y="8299"/>
                  </a:cubicBezTo>
                  <a:lnTo>
                    <a:pt x="6346" y="7775"/>
                  </a:lnTo>
                  <a:cubicBezTo>
                    <a:pt x="6549" y="7644"/>
                    <a:pt x="6644" y="7406"/>
                    <a:pt x="6561" y="7168"/>
                  </a:cubicBezTo>
                  <a:cubicBezTo>
                    <a:pt x="6489" y="6930"/>
                    <a:pt x="6287" y="6787"/>
                    <a:pt x="6049" y="6787"/>
                  </a:cubicBezTo>
                  <a:lnTo>
                    <a:pt x="5394" y="6787"/>
                  </a:lnTo>
                  <a:lnTo>
                    <a:pt x="5394" y="6632"/>
                  </a:lnTo>
                  <a:cubicBezTo>
                    <a:pt x="5418" y="6620"/>
                    <a:pt x="5430" y="6608"/>
                    <a:pt x="5465" y="6584"/>
                  </a:cubicBezTo>
                  <a:close/>
                  <a:moveTo>
                    <a:pt x="4167" y="0"/>
                  </a:moveTo>
                  <a:cubicBezTo>
                    <a:pt x="2441" y="0"/>
                    <a:pt x="1048" y="1393"/>
                    <a:pt x="1048" y="3120"/>
                  </a:cubicBezTo>
                  <a:lnTo>
                    <a:pt x="1048" y="4346"/>
                  </a:lnTo>
                  <a:cubicBezTo>
                    <a:pt x="1048" y="5239"/>
                    <a:pt x="822" y="5906"/>
                    <a:pt x="691" y="6227"/>
                  </a:cubicBezTo>
                  <a:cubicBezTo>
                    <a:pt x="631" y="6346"/>
                    <a:pt x="631" y="6501"/>
                    <a:pt x="691" y="6620"/>
                  </a:cubicBezTo>
                  <a:cubicBezTo>
                    <a:pt x="750" y="6751"/>
                    <a:pt x="834" y="6846"/>
                    <a:pt x="965" y="6906"/>
                  </a:cubicBezTo>
                  <a:cubicBezTo>
                    <a:pt x="1024" y="6930"/>
                    <a:pt x="1084" y="6942"/>
                    <a:pt x="1143" y="6977"/>
                  </a:cubicBezTo>
                  <a:cubicBezTo>
                    <a:pt x="1084" y="7120"/>
                    <a:pt x="1048" y="7287"/>
                    <a:pt x="1048" y="7465"/>
                  </a:cubicBezTo>
                  <a:cubicBezTo>
                    <a:pt x="1048" y="7775"/>
                    <a:pt x="1108" y="8061"/>
                    <a:pt x="1227" y="8335"/>
                  </a:cubicBezTo>
                  <a:lnTo>
                    <a:pt x="810" y="8477"/>
                  </a:lnTo>
                  <a:cubicBezTo>
                    <a:pt x="334" y="8644"/>
                    <a:pt x="0" y="9108"/>
                    <a:pt x="0" y="9620"/>
                  </a:cubicBezTo>
                  <a:lnTo>
                    <a:pt x="0" y="10978"/>
                  </a:lnTo>
                  <a:cubicBezTo>
                    <a:pt x="0" y="11073"/>
                    <a:pt x="72" y="11144"/>
                    <a:pt x="167" y="11144"/>
                  </a:cubicBezTo>
                  <a:cubicBezTo>
                    <a:pt x="250" y="11144"/>
                    <a:pt x="334" y="11073"/>
                    <a:pt x="334" y="10978"/>
                  </a:cubicBezTo>
                  <a:lnTo>
                    <a:pt x="334" y="9620"/>
                  </a:lnTo>
                  <a:cubicBezTo>
                    <a:pt x="334" y="9525"/>
                    <a:pt x="346" y="9418"/>
                    <a:pt x="393" y="9311"/>
                  </a:cubicBezTo>
                  <a:lnTo>
                    <a:pt x="1203" y="10013"/>
                  </a:lnTo>
                  <a:cubicBezTo>
                    <a:pt x="1322" y="10109"/>
                    <a:pt x="1405" y="10263"/>
                    <a:pt x="1405" y="10406"/>
                  </a:cubicBezTo>
                  <a:lnTo>
                    <a:pt x="1405" y="10966"/>
                  </a:lnTo>
                  <a:cubicBezTo>
                    <a:pt x="1405" y="11049"/>
                    <a:pt x="1477" y="11121"/>
                    <a:pt x="1560" y="11121"/>
                  </a:cubicBezTo>
                  <a:cubicBezTo>
                    <a:pt x="1655" y="11121"/>
                    <a:pt x="1727" y="11049"/>
                    <a:pt x="1727" y="10966"/>
                  </a:cubicBezTo>
                  <a:lnTo>
                    <a:pt x="1727" y="10406"/>
                  </a:lnTo>
                  <a:cubicBezTo>
                    <a:pt x="1727" y="10156"/>
                    <a:pt x="1620" y="9918"/>
                    <a:pt x="1429" y="9751"/>
                  </a:cubicBezTo>
                  <a:lnTo>
                    <a:pt x="560" y="9013"/>
                  </a:lnTo>
                  <a:cubicBezTo>
                    <a:pt x="655" y="8906"/>
                    <a:pt x="786" y="8823"/>
                    <a:pt x="929" y="8775"/>
                  </a:cubicBezTo>
                  <a:lnTo>
                    <a:pt x="1370" y="8608"/>
                  </a:lnTo>
                  <a:cubicBezTo>
                    <a:pt x="1739" y="9216"/>
                    <a:pt x="2382" y="9656"/>
                    <a:pt x="3144" y="9692"/>
                  </a:cubicBezTo>
                  <a:lnTo>
                    <a:pt x="3144" y="10930"/>
                  </a:lnTo>
                  <a:cubicBezTo>
                    <a:pt x="3144" y="11025"/>
                    <a:pt x="3215" y="11097"/>
                    <a:pt x="3310" y="11097"/>
                  </a:cubicBezTo>
                  <a:cubicBezTo>
                    <a:pt x="3394" y="11097"/>
                    <a:pt x="3465" y="11025"/>
                    <a:pt x="3465" y="10930"/>
                  </a:cubicBezTo>
                  <a:lnTo>
                    <a:pt x="3465" y="9692"/>
                  </a:lnTo>
                  <a:lnTo>
                    <a:pt x="4882" y="9692"/>
                  </a:lnTo>
                  <a:lnTo>
                    <a:pt x="4882" y="10930"/>
                  </a:lnTo>
                  <a:cubicBezTo>
                    <a:pt x="4882" y="11025"/>
                    <a:pt x="4953" y="11097"/>
                    <a:pt x="5049" y="11097"/>
                  </a:cubicBezTo>
                  <a:cubicBezTo>
                    <a:pt x="5132" y="11097"/>
                    <a:pt x="5203" y="11025"/>
                    <a:pt x="5203" y="10930"/>
                  </a:cubicBezTo>
                  <a:lnTo>
                    <a:pt x="5203" y="9692"/>
                  </a:lnTo>
                  <a:cubicBezTo>
                    <a:pt x="5953" y="9632"/>
                    <a:pt x="6608" y="9216"/>
                    <a:pt x="6977" y="8608"/>
                  </a:cubicBezTo>
                  <a:lnTo>
                    <a:pt x="7430" y="8775"/>
                  </a:lnTo>
                  <a:cubicBezTo>
                    <a:pt x="7561" y="8823"/>
                    <a:pt x="7692" y="8906"/>
                    <a:pt x="7787" y="9013"/>
                  </a:cubicBezTo>
                  <a:lnTo>
                    <a:pt x="6918" y="9751"/>
                  </a:lnTo>
                  <a:cubicBezTo>
                    <a:pt x="6727" y="9918"/>
                    <a:pt x="6620" y="10156"/>
                    <a:pt x="6620" y="10406"/>
                  </a:cubicBezTo>
                  <a:lnTo>
                    <a:pt x="6620" y="10966"/>
                  </a:lnTo>
                  <a:cubicBezTo>
                    <a:pt x="6620" y="11049"/>
                    <a:pt x="6692" y="11121"/>
                    <a:pt x="6787" y="11121"/>
                  </a:cubicBezTo>
                  <a:cubicBezTo>
                    <a:pt x="6870" y="11121"/>
                    <a:pt x="6954" y="11049"/>
                    <a:pt x="6954" y="10966"/>
                  </a:cubicBezTo>
                  <a:lnTo>
                    <a:pt x="6954" y="10406"/>
                  </a:lnTo>
                  <a:cubicBezTo>
                    <a:pt x="6954" y="10263"/>
                    <a:pt x="7025" y="10109"/>
                    <a:pt x="7144" y="10013"/>
                  </a:cubicBezTo>
                  <a:lnTo>
                    <a:pt x="7966" y="9311"/>
                  </a:lnTo>
                  <a:cubicBezTo>
                    <a:pt x="7989" y="9418"/>
                    <a:pt x="8025" y="9513"/>
                    <a:pt x="8025" y="9620"/>
                  </a:cubicBezTo>
                  <a:lnTo>
                    <a:pt x="8025" y="10978"/>
                  </a:lnTo>
                  <a:cubicBezTo>
                    <a:pt x="8025" y="11073"/>
                    <a:pt x="8097" y="11144"/>
                    <a:pt x="8180" y="11144"/>
                  </a:cubicBezTo>
                  <a:cubicBezTo>
                    <a:pt x="8275" y="11144"/>
                    <a:pt x="8347" y="11073"/>
                    <a:pt x="8347" y="10978"/>
                  </a:cubicBezTo>
                  <a:lnTo>
                    <a:pt x="8347" y="9620"/>
                  </a:lnTo>
                  <a:cubicBezTo>
                    <a:pt x="8335" y="9120"/>
                    <a:pt x="8013" y="8656"/>
                    <a:pt x="7537" y="8477"/>
                  </a:cubicBezTo>
                  <a:lnTo>
                    <a:pt x="7120" y="8335"/>
                  </a:lnTo>
                  <a:cubicBezTo>
                    <a:pt x="7215" y="8061"/>
                    <a:pt x="7299" y="7775"/>
                    <a:pt x="7299" y="7465"/>
                  </a:cubicBezTo>
                  <a:cubicBezTo>
                    <a:pt x="7299" y="7287"/>
                    <a:pt x="7251" y="7120"/>
                    <a:pt x="7192" y="6977"/>
                  </a:cubicBezTo>
                  <a:cubicBezTo>
                    <a:pt x="7251" y="6942"/>
                    <a:pt x="7311" y="6930"/>
                    <a:pt x="7370" y="6906"/>
                  </a:cubicBezTo>
                  <a:cubicBezTo>
                    <a:pt x="7501" y="6858"/>
                    <a:pt x="7596" y="6751"/>
                    <a:pt x="7656" y="6620"/>
                  </a:cubicBezTo>
                  <a:cubicBezTo>
                    <a:pt x="7716" y="6501"/>
                    <a:pt x="7716" y="6346"/>
                    <a:pt x="7656" y="6227"/>
                  </a:cubicBezTo>
                  <a:cubicBezTo>
                    <a:pt x="7513" y="5906"/>
                    <a:pt x="7299" y="5239"/>
                    <a:pt x="7299" y="4346"/>
                  </a:cubicBezTo>
                  <a:lnTo>
                    <a:pt x="7299" y="3120"/>
                  </a:lnTo>
                  <a:cubicBezTo>
                    <a:pt x="7299" y="1393"/>
                    <a:pt x="5894" y="0"/>
                    <a:pt x="4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2" name="Google Shape;13167;p90">
              <a:extLst>
                <a:ext uri="{FF2B5EF4-FFF2-40B4-BE49-F238E27FC236}">
                  <a16:creationId xmlns:a16="http://schemas.microsoft.com/office/drawing/2014/main" id="{87F4E416-A595-4183-870C-F33A823E9FEA}"/>
                </a:ext>
              </a:extLst>
            </p:cNvPr>
            <p:cNvSpPr/>
            <p:nvPr/>
          </p:nvSpPr>
          <p:spPr>
            <a:xfrm>
              <a:off x="7701778" y="1611474"/>
              <a:ext cx="21162" cy="10613"/>
            </a:xfrm>
            <a:custGeom>
              <a:avLst/>
              <a:gdLst/>
              <a:ahLst/>
              <a:cxnLst/>
              <a:rect l="l" t="t" r="r" b="b"/>
              <a:pathLst>
                <a:path w="668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500" y="334"/>
                  </a:lnTo>
                  <a:cubicBezTo>
                    <a:pt x="596" y="334"/>
                    <a:pt x="667" y="251"/>
                    <a:pt x="667" y="168"/>
                  </a:cubicBezTo>
                  <a:cubicBezTo>
                    <a:pt x="667" y="72"/>
                    <a:pt x="59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3" name="Google Shape;13168;p90">
              <a:extLst>
                <a:ext uri="{FF2B5EF4-FFF2-40B4-BE49-F238E27FC236}">
                  <a16:creationId xmlns:a16="http://schemas.microsoft.com/office/drawing/2014/main" id="{4F7413AC-5085-4C4D-8C22-C5465FEF53F6}"/>
                </a:ext>
              </a:extLst>
            </p:cNvPr>
            <p:cNvSpPr/>
            <p:nvPr/>
          </p:nvSpPr>
          <p:spPr>
            <a:xfrm>
              <a:off x="7768148" y="1611474"/>
              <a:ext cx="21162" cy="10613"/>
            </a:xfrm>
            <a:custGeom>
              <a:avLst/>
              <a:gdLst/>
              <a:ahLst/>
              <a:cxnLst/>
              <a:rect l="l" t="t" r="r" b="b"/>
              <a:pathLst>
                <a:path w="668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34"/>
                    <a:pt x="168" y="334"/>
                  </a:cubicBezTo>
                  <a:lnTo>
                    <a:pt x="513" y="334"/>
                  </a:lnTo>
                  <a:cubicBezTo>
                    <a:pt x="596" y="334"/>
                    <a:pt x="668" y="251"/>
                    <a:pt x="668" y="168"/>
                  </a:cubicBezTo>
                  <a:cubicBezTo>
                    <a:pt x="668" y="72"/>
                    <a:pt x="596" y="1"/>
                    <a:pt x="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4" name="Google Shape;13169;p90">
              <a:extLst>
                <a:ext uri="{FF2B5EF4-FFF2-40B4-BE49-F238E27FC236}">
                  <a16:creationId xmlns:a16="http://schemas.microsoft.com/office/drawing/2014/main" id="{D1DA0B82-1A35-4342-B119-58BF9A6067C9}"/>
                </a:ext>
              </a:extLst>
            </p:cNvPr>
            <p:cNvSpPr/>
            <p:nvPr/>
          </p:nvSpPr>
          <p:spPr>
            <a:xfrm>
              <a:off x="7715337" y="1659025"/>
              <a:ext cx="60382" cy="32820"/>
            </a:xfrm>
            <a:custGeom>
              <a:avLst/>
              <a:gdLst/>
              <a:ahLst/>
              <a:cxnLst/>
              <a:rect l="l" t="t" r="r" b="b"/>
              <a:pathLst>
                <a:path w="1906" h="1036" extrusionOk="0">
                  <a:moveTo>
                    <a:pt x="1537" y="321"/>
                  </a:moveTo>
                  <a:cubicBezTo>
                    <a:pt x="1465" y="536"/>
                    <a:pt x="1227" y="691"/>
                    <a:pt x="953" y="691"/>
                  </a:cubicBezTo>
                  <a:cubicBezTo>
                    <a:pt x="668" y="691"/>
                    <a:pt x="453" y="536"/>
                    <a:pt x="358" y="321"/>
                  </a:cubicBezTo>
                  <a:close/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643"/>
                    <a:pt x="430" y="1036"/>
                    <a:pt x="953" y="1036"/>
                  </a:cubicBezTo>
                  <a:cubicBezTo>
                    <a:pt x="1477" y="1036"/>
                    <a:pt x="1906" y="643"/>
                    <a:pt x="1906" y="167"/>
                  </a:cubicBezTo>
                  <a:cubicBezTo>
                    <a:pt x="1894" y="60"/>
                    <a:pt x="1823" y="0"/>
                    <a:pt x="1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4265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4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45480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Планы развития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C664C79B-BF8E-4DBB-8083-CE806ABA7CDE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0164706-EE53-4C11-902E-B2E985648F9C}"/>
              </a:ext>
            </a:extLst>
          </p:cNvPr>
          <p:cNvGrpSpPr/>
          <p:nvPr/>
        </p:nvGrpSpPr>
        <p:grpSpPr>
          <a:xfrm>
            <a:off x="0" y="2380162"/>
            <a:ext cx="12192000" cy="3372729"/>
            <a:chOff x="0" y="2380162"/>
            <a:chExt cx="12192000" cy="3372729"/>
          </a:xfrm>
        </p:grpSpPr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20DD9AEA-4049-4806-B753-CF7FFF0B4B8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882609"/>
              <a:ext cx="879125" cy="0"/>
            </a:xfrm>
            <a:prstGeom prst="line">
              <a:avLst/>
            </a:prstGeom>
            <a:ln w="12700">
              <a:solidFill>
                <a:srgbClr val="FF55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7B1673F-1875-4298-B055-1ADDF16CF53C}"/>
                </a:ext>
              </a:extLst>
            </p:cNvPr>
            <p:cNvSpPr txBox="1"/>
            <p:nvPr/>
          </p:nvSpPr>
          <p:spPr>
            <a:xfrm>
              <a:off x="879125" y="2380162"/>
              <a:ext cx="2305068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u="none" strike="noStrike" kern="1200" cap="none" spc="0" normalizeH="0" baseline="0" noProof="0" dirty="0">
                  <a:ln>
                    <a:noFill/>
                  </a:ln>
                  <a:solidFill>
                    <a:srgbClr val="FF556E"/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Medium" panose="02000503040000020004" pitchFamily="2" charset="0"/>
                </a:rPr>
                <a:t>Шаг 1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cs typeface="Gotham Pro Light" panose="02000503030000020004" pitchFamily="2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Light" panose="02000503030000020004" pitchFamily="2" charset="0"/>
                </a:rPr>
                <a:t>Разработка </a:t>
              </a:r>
              <a:r>
                <a:rPr kumimoji="0" lang="en-US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Light" panose="02000503030000020004" pitchFamily="2" charset="0"/>
                </a:rPr>
                <a:t>MVP </a:t>
              </a:r>
              <a:r>
                <a:rPr kumimoji="0" lang="ru-RU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 Black" panose="020B0A04020102020204" pitchFamily="34" charset="0"/>
                  <a:cs typeface="Gotham Pro Light" panose="02000503030000020004" pitchFamily="2" charset="0"/>
                </a:rPr>
                <a:t>проекта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554114-3277-4C37-B616-22A046E19258}"/>
                </a:ext>
              </a:extLst>
            </p:cNvPr>
            <p:cNvSpPr txBox="1"/>
            <p:nvPr/>
          </p:nvSpPr>
          <p:spPr>
            <a:xfrm>
              <a:off x="3026964" y="4298647"/>
              <a:ext cx="2783285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ru-RU" sz="2400" dirty="0">
                  <a:solidFill>
                    <a:srgbClr val="FF556E"/>
                  </a:solidFill>
                  <a:latin typeface="Arial Black" panose="020B0A04020102020204" pitchFamily="34" charset="0"/>
                  <a:cs typeface="Gotham Pro Medium" panose="02000503040000020004" pitchFamily="2" charset="0"/>
                </a:rPr>
                <a:t>Шаг 2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cs typeface="Gotham Pro Light" panose="02000503030000020004" pitchFamily="2" charset="0"/>
              </a:endParaRPr>
            </a:p>
            <a:p>
              <a:pPr defTabSz="457200">
                <a:defRPr/>
              </a:pPr>
              <a:r>
                <a: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Gotham Pro Light" panose="02000503030000020004" pitchFamily="2" charset="0"/>
                </a:rPr>
                <a:t>Проведение </a:t>
              </a:r>
              <a:r>
                <a:rPr lang="ru-RU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Gotham Pro Light" panose="02000503030000020004" pitchFamily="2" charset="0"/>
                </a:rPr>
                <a:t>решенческих</a:t>
              </a:r>
              <a:r>
                <a: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Gotham Pro Light" panose="02000503030000020004" pitchFamily="2" charset="0"/>
                </a:rPr>
                <a:t> интервью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7B0158D-E2EF-406C-91B0-4960DF2C5ACC}"/>
                </a:ext>
              </a:extLst>
            </p:cNvPr>
            <p:cNvSpPr txBox="1"/>
            <p:nvPr/>
          </p:nvSpPr>
          <p:spPr>
            <a:xfrm>
              <a:off x="5151159" y="2380162"/>
              <a:ext cx="2305068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ru-RU" sz="2400" dirty="0">
                  <a:solidFill>
                    <a:srgbClr val="FF556E"/>
                  </a:solidFill>
                  <a:latin typeface="Arial Black" panose="020B0A04020102020204" pitchFamily="34" charset="0"/>
                  <a:cs typeface="Gotham Pro Medium" panose="02000503040000020004" pitchFamily="2" charset="0"/>
                </a:rPr>
                <a:t>Шаг 3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cs typeface="Gotham Pro Light" panose="02000503030000020004" pitchFamily="2" charset="0"/>
              </a:endParaRPr>
            </a:p>
            <a:p>
              <a:pPr defTabSz="457200">
                <a:defRPr/>
              </a:pPr>
              <a:r>
                <a: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Gotham Pro Light" panose="02000503030000020004" pitchFamily="2" charset="0"/>
                </a:rPr>
                <a:t>Доработка MVP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6ED7303-1B96-4AB1-8E89-400E9B2C57E7}"/>
                </a:ext>
              </a:extLst>
            </p:cNvPr>
            <p:cNvSpPr txBox="1"/>
            <p:nvPr/>
          </p:nvSpPr>
          <p:spPr>
            <a:xfrm>
              <a:off x="7292296" y="4298647"/>
              <a:ext cx="2305068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ru-RU" sz="2400" dirty="0">
                  <a:solidFill>
                    <a:srgbClr val="FF556E"/>
                  </a:solidFill>
                  <a:latin typeface="Arial Black" panose="020B0A04020102020204" pitchFamily="34" charset="0"/>
                  <a:cs typeface="Gotham Pro Medium" panose="02000503040000020004" pitchFamily="2" charset="0"/>
                </a:rPr>
                <a:t>Шаг 4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cs typeface="Gotham Pro Light" panose="02000503030000020004" pitchFamily="2" charset="0"/>
              </a:endParaRPr>
            </a:p>
            <a:p>
              <a:pPr defTabSz="457200">
                <a:defRPr/>
              </a:pPr>
              <a:r>
                <a: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Gotham Pro Light" panose="02000503030000020004" pitchFamily="2" charset="0"/>
                </a:rPr>
                <a:t>Тестирование каналов продаж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B075AC-E492-4FFE-B97E-1307C5C8F82A}"/>
                </a:ext>
              </a:extLst>
            </p:cNvPr>
            <p:cNvSpPr txBox="1"/>
            <p:nvPr/>
          </p:nvSpPr>
          <p:spPr>
            <a:xfrm>
              <a:off x="9438180" y="2380162"/>
              <a:ext cx="2753819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ru-RU" sz="2400" dirty="0">
                  <a:solidFill>
                    <a:srgbClr val="FF556E"/>
                  </a:solidFill>
                  <a:latin typeface="Arial Black" panose="020B0A04020102020204" pitchFamily="34" charset="0"/>
                  <a:cs typeface="Gotham Pro Medium" panose="02000503040000020004" pitchFamily="2" charset="0"/>
                </a:rPr>
                <a:t>Шаг 5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cs typeface="Gotham Pro Light" panose="02000503030000020004" pitchFamily="2" charset="0"/>
              </a:endParaRPr>
            </a:p>
            <a:p>
              <a:pPr defTabSz="457200">
                <a:defRPr/>
              </a:pPr>
              <a:r>
                <a: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Gotham Pro Light" panose="02000503030000020004" pitchFamily="2" charset="0"/>
                </a:rPr>
                <a:t>Продвижение и масштабирование</a:t>
              </a:r>
            </a:p>
          </p:txBody>
        </p: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0EB2BFBF-FFC1-4B57-AD6B-B79587B296C9}"/>
                </a:ext>
              </a:extLst>
            </p:cNvPr>
            <p:cNvGrpSpPr/>
            <p:nvPr/>
          </p:nvGrpSpPr>
          <p:grpSpPr>
            <a:xfrm>
              <a:off x="982109" y="3701548"/>
              <a:ext cx="369613" cy="369613"/>
              <a:chOff x="982109" y="3382234"/>
              <a:chExt cx="369613" cy="369613"/>
            </a:xfrm>
            <a:solidFill>
              <a:schemeClr val="accent2"/>
            </a:solidFill>
          </p:grpSpPr>
          <p:sp>
            <p:nvSpPr>
              <p:cNvPr id="42" name="Полилиния 32">
                <a:extLst>
                  <a:ext uri="{FF2B5EF4-FFF2-40B4-BE49-F238E27FC236}">
                    <a16:creationId xmlns:a16="http://schemas.microsoft.com/office/drawing/2014/main" id="{3693D5C9-74BF-418A-BCA6-F163505225B2}"/>
                  </a:ext>
                </a:extLst>
              </p:cNvPr>
              <p:cNvSpPr/>
              <p:nvPr/>
            </p:nvSpPr>
            <p:spPr>
              <a:xfrm>
                <a:off x="982109" y="3382234"/>
                <a:ext cx="369613" cy="369613"/>
              </a:xfrm>
              <a:custGeom>
                <a:avLst/>
                <a:gdLst>
                  <a:gd name="connsiteX0" fmla="*/ 419666 w 839331"/>
                  <a:gd name="connsiteY0" fmla="*/ 0 h 839331"/>
                  <a:gd name="connsiteX1" fmla="*/ 0 w 839331"/>
                  <a:gd name="connsiteY1" fmla="*/ 419666 h 839331"/>
                  <a:gd name="connsiteX2" fmla="*/ 419666 w 839331"/>
                  <a:gd name="connsiteY2" fmla="*/ 839332 h 839331"/>
                  <a:gd name="connsiteX3" fmla="*/ 839332 w 839331"/>
                  <a:gd name="connsiteY3" fmla="*/ 419666 h 839331"/>
                  <a:gd name="connsiteX4" fmla="*/ 419666 w 839331"/>
                  <a:gd name="connsiteY4" fmla="*/ 0 h 839331"/>
                  <a:gd name="connsiteX5" fmla="*/ 419666 w 839331"/>
                  <a:gd name="connsiteY5" fmla="*/ 811040 h 839331"/>
                  <a:gd name="connsiteX6" fmla="*/ 28292 w 839331"/>
                  <a:gd name="connsiteY6" fmla="*/ 419666 h 839331"/>
                  <a:gd name="connsiteX7" fmla="*/ 419666 w 839331"/>
                  <a:gd name="connsiteY7" fmla="*/ 28292 h 839331"/>
                  <a:gd name="connsiteX8" fmla="*/ 811040 w 839331"/>
                  <a:gd name="connsiteY8" fmla="*/ 419666 h 839331"/>
                  <a:gd name="connsiteX9" fmla="*/ 419666 w 839331"/>
                  <a:gd name="connsiteY9" fmla="*/ 811040 h 83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9331" h="839331">
                    <a:moveTo>
                      <a:pt x="419666" y="0"/>
                    </a:moveTo>
                    <a:cubicBezTo>
                      <a:pt x="187891" y="0"/>
                      <a:pt x="0" y="187891"/>
                      <a:pt x="0" y="419666"/>
                    </a:cubicBezTo>
                    <a:cubicBezTo>
                      <a:pt x="0" y="651441"/>
                      <a:pt x="187891" y="839332"/>
                      <a:pt x="419666" y="839332"/>
                    </a:cubicBezTo>
                    <a:cubicBezTo>
                      <a:pt x="651441" y="839332"/>
                      <a:pt x="839332" y="651441"/>
                      <a:pt x="839332" y="419666"/>
                    </a:cubicBezTo>
                    <a:cubicBezTo>
                      <a:pt x="839072" y="187999"/>
                      <a:pt x="651333" y="260"/>
                      <a:pt x="419666" y="0"/>
                    </a:cubicBezTo>
                    <a:close/>
                    <a:moveTo>
                      <a:pt x="419666" y="811040"/>
                    </a:moveTo>
                    <a:cubicBezTo>
                      <a:pt x="203516" y="811040"/>
                      <a:pt x="28292" y="635816"/>
                      <a:pt x="28292" y="419666"/>
                    </a:cubicBezTo>
                    <a:cubicBezTo>
                      <a:pt x="28292" y="203516"/>
                      <a:pt x="203516" y="28292"/>
                      <a:pt x="419666" y="28292"/>
                    </a:cubicBezTo>
                    <a:cubicBezTo>
                      <a:pt x="635816" y="28292"/>
                      <a:pt x="811040" y="203516"/>
                      <a:pt x="811040" y="419666"/>
                    </a:cubicBezTo>
                    <a:cubicBezTo>
                      <a:pt x="810780" y="635708"/>
                      <a:pt x="635708" y="810780"/>
                      <a:pt x="419666" y="81104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46" name="Полилиния 33">
                <a:extLst>
                  <a:ext uri="{FF2B5EF4-FFF2-40B4-BE49-F238E27FC236}">
                    <a16:creationId xmlns:a16="http://schemas.microsoft.com/office/drawing/2014/main" id="{7CFEAA26-DC8A-4B85-ADD0-2FD1EFD45FD3}"/>
                  </a:ext>
                </a:extLst>
              </p:cNvPr>
              <p:cNvSpPr/>
              <p:nvPr/>
            </p:nvSpPr>
            <p:spPr>
              <a:xfrm>
                <a:off x="1160687" y="34071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47" name="Полилиния 34">
                <a:extLst>
                  <a:ext uri="{FF2B5EF4-FFF2-40B4-BE49-F238E27FC236}">
                    <a16:creationId xmlns:a16="http://schemas.microsoft.com/office/drawing/2014/main" id="{AD1F31F2-6A38-4048-8EF4-4F8D082A04CD}"/>
                  </a:ext>
                </a:extLst>
              </p:cNvPr>
              <p:cNvSpPr/>
              <p:nvPr/>
            </p:nvSpPr>
            <p:spPr>
              <a:xfrm>
                <a:off x="1160687" y="36895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48" name="Полилиния 35">
                <a:extLst>
                  <a:ext uri="{FF2B5EF4-FFF2-40B4-BE49-F238E27FC236}">
                    <a16:creationId xmlns:a16="http://schemas.microsoft.com/office/drawing/2014/main" id="{07406E18-A87E-40DE-B838-EC5DE624B55E}"/>
                  </a:ext>
                </a:extLst>
              </p:cNvPr>
              <p:cNvSpPr/>
              <p:nvPr/>
            </p:nvSpPr>
            <p:spPr>
              <a:xfrm>
                <a:off x="12894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55" name="Полилиния 36">
                <a:extLst>
                  <a:ext uri="{FF2B5EF4-FFF2-40B4-BE49-F238E27FC236}">
                    <a16:creationId xmlns:a16="http://schemas.microsoft.com/office/drawing/2014/main" id="{D7640A43-E404-4714-96C3-FF343113FC48}"/>
                  </a:ext>
                </a:extLst>
              </p:cNvPr>
              <p:cNvSpPr/>
              <p:nvPr/>
            </p:nvSpPr>
            <p:spPr>
              <a:xfrm>
                <a:off x="10070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56" name="Полилиния 37">
                <a:extLst>
                  <a:ext uri="{FF2B5EF4-FFF2-40B4-BE49-F238E27FC236}">
                    <a16:creationId xmlns:a16="http://schemas.microsoft.com/office/drawing/2014/main" id="{0FF7790F-049B-4427-92E8-15EC2932C1D9}"/>
                  </a:ext>
                </a:extLst>
              </p:cNvPr>
              <p:cNvSpPr/>
              <p:nvPr/>
            </p:nvSpPr>
            <p:spPr>
              <a:xfrm>
                <a:off x="1160687" y="3469446"/>
                <a:ext cx="12459" cy="107977"/>
              </a:xfrm>
              <a:custGeom>
                <a:avLst/>
                <a:gdLst>
                  <a:gd name="connsiteX0" fmla="*/ 14146 w 28292"/>
                  <a:gd name="connsiteY0" fmla="*/ 0 h 245198"/>
                  <a:gd name="connsiteX1" fmla="*/ 0 w 28292"/>
                  <a:gd name="connsiteY1" fmla="*/ 14146 h 245198"/>
                  <a:gd name="connsiteX2" fmla="*/ 0 w 28292"/>
                  <a:gd name="connsiteY2" fmla="*/ 231052 h 245198"/>
                  <a:gd name="connsiteX3" fmla="*/ 14146 w 28292"/>
                  <a:gd name="connsiteY3" fmla="*/ 245198 h 245198"/>
                  <a:gd name="connsiteX4" fmla="*/ 28292 w 28292"/>
                  <a:gd name="connsiteY4" fmla="*/ 231052 h 245198"/>
                  <a:gd name="connsiteX5" fmla="*/ 28292 w 28292"/>
                  <a:gd name="connsiteY5" fmla="*/ 14146 h 245198"/>
                  <a:gd name="connsiteX6" fmla="*/ 14146 w 28292"/>
                  <a:gd name="connsiteY6" fmla="*/ 0 h 245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245198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231052"/>
                    </a:lnTo>
                    <a:cubicBezTo>
                      <a:pt x="0" y="238865"/>
                      <a:pt x="6333" y="245198"/>
                      <a:pt x="14146" y="245198"/>
                    </a:cubicBezTo>
                    <a:cubicBezTo>
                      <a:pt x="21959" y="245198"/>
                      <a:pt x="28292" y="238865"/>
                      <a:pt x="28292" y="231052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39328EE1-2D4A-459B-975A-33F8F2EFA045}"/>
                </a:ext>
              </a:extLst>
            </p:cNvPr>
            <p:cNvCxnSpPr>
              <a:cxnSpLocks/>
            </p:cNvCxnSpPr>
            <p:nvPr/>
          </p:nvCxnSpPr>
          <p:spPr>
            <a:xfrm>
              <a:off x="1461185" y="3882609"/>
              <a:ext cx="1549701" cy="0"/>
            </a:xfrm>
            <a:prstGeom prst="line">
              <a:avLst/>
            </a:prstGeom>
            <a:ln w="12700">
              <a:solidFill>
                <a:srgbClr val="FF55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21401FEB-5DBF-464C-8231-255BDA568B14}"/>
                </a:ext>
              </a:extLst>
            </p:cNvPr>
            <p:cNvGrpSpPr/>
            <p:nvPr/>
          </p:nvGrpSpPr>
          <p:grpSpPr>
            <a:xfrm>
              <a:off x="3120349" y="3701548"/>
              <a:ext cx="369613" cy="369613"/>
              <a:chOff x="982109" y="3382234"/>
              <a:chExt cx="369613" cy="369613"/>
            </a:xfrm>
            <a:solidFill>
              <a:schemeClr val="accent2"/>
            </a:solidFill>
          </p:grpSpPr>
          <p:sp>
            <p:nvSpPr>
              <p:cNvPr id="59" name="Полилиния 42">
                <a:extLst>
                  <a:ext uri="{FF2B5EF4-FFF2-40B4-BE49-F238E27FC236}">
                    <a16:creationId xmlns:a16="http://schemas.microsoft.com/office/drawing/2014/main" id="{9AE4F306-3CED-42C8-AD64-045EBCA3F4CB}"/>
                  </a:ext>
                </a:extLst>
              </p:cNvPr>
              <p:cNvSpPr/>
              <p:nvPr/>
            </p:nvSpPr>
            <p:spPr>
              <a:xfrm>
                <a:off x="982109" y="3382234"/>
                <a:ext cx="369613" cy="369613"/>
              </a:xfrm>
              <a:custGeom>
                <a:avLst/>
                <a:gdLst>
                  <a:gd name="connsiteX0" fmla="*/ 419666 w 839331"/>
                  <a:gd name="connsiteY0" fmla="*/ 0 h 839331"/>
                  <a:gd name="connsiteX1" fmla="*/ 0 w 839331"/>
                  <a:gd name="connsiteY1" fmla="*/ 419666 h 839331"/>
                  <a:gd name="connsiteX2" fmla="*/ 419666 w 839331"/>
                  <a:gd name="connsiteY2" fmla="*/ 839332 h 839331"/>
                  <a:gd name="connsiteX3" fmla="*/ 839332 w 839331"/>
                  <a:gd name="connsiteY3" fmla="*/ 419666 h 839331"/>
                  <a:gd name="connsiteX4" fmla="*/ 419666 w 839331"/>
                  <a:gd name="connsiteY4" fmla="*/ 0 h 839331"/>
                  <a:gd name="connsiteX5" fmla="*/ 419666 w 839331"/>
                  <a:gd name="connsiteY5" fmla="*/ 811040 h 839331"/>
                  <a:gd name="connsiteX6" fmla="*/ 28292 w 839331"/>
                  <a:gd name="connsiteY6" fmla="*/ 419666 h 839331"/>
                  <a:gd name="connsiteX7" fmla="*/ 419666 w 839331"/>
                  <a:gd name="connsiteY7" fmla="*/ 28292 h 839331"/>
                  <a:gd name="connsiteX8" fmla="*/ 811040 w 839331"/>
                  <a:gd name="connsiteY8" fmla="*/ 419666 h 839331"/>
                  <a:gd name="connsiteX9" fmla="*/ 419666 w 839331"/>
                  <a:gd name="connsiteY9" fmla="*/ 811040 h 83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9331" h="839331">
                    <a:moveTo>
                      <a:pt x="419666" y="0"/>
                    </a:moveTo>
                    <a:cubicBezTo>
                      <a:pt x="187891" y="0"/>
                      <a:pt x="0" y="187891"/>
                      <a:pt x="0" y="419666"/>
                    </a:cubicBezTo>
                    <a:cubicBezTo>
                      <a:pt x="0" y="651441"/>
                      <a:pt x="187891" y="839332"/>
                      <a:pt x="419666" y="839332"/>
                    </a:cubicBezTo>
                    <a:cubicBezTo>
                      <a:pt x="651441" y="839332"/>
                      <a:pt x="839332" y="651441"/>
                      <a:pt x="839332" y="419666"/>
                    </a:cubicBezTo>
                    <a:cubicBezTo>
                      <a:pt x="839072" y="187999"/>
                      <a:pt x="651333" y="260"/>
                      <a:pt x="419666" y="0"/>
                    </a:cubicBezTo>
                    <a:close/>
                    <a:moveTo>
                      <a:pt x="419666" y="811040"/>
                    </a:moveTo>
                    <a:cubicBezTo>
                      <a:pt x="203516" y="811040"/>
                      <a:pt x="28292" y="635816"/>
                      <a:pt x="28292" y="419666"/>
                    </a:cubicBezTo>
                    <a:cubicBezTo>
                      <a:pt x="28292" y="203516"/>
                      <a:pt x="203516" y="28292"/>
                      <a:pt x="419666" y="28292"/>
                    </a:cubicBezTo>
                    <a:cubicBezTo>
                      <a:pt x="635816" y="28292"/>
                      <a:pt x="811040" y="203516"/>
                      <a:pt x="811040" y="419666"/>
                    </a:cubicBezTo>
                    <a:cubicBezTo>
                      <a:pt x="810780" y="635708"/>
                      <a:pt x="635708" y="810780"/>
                      <a:pt x="419666" y="81104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0" name="Полилиния 43">
                <a:extLst>
                  <a:ext uri="{FF2B5EF4-FFF2-40B4-BE49-F238E27FC236}">
                    <a16:creationId xmlns:a16="http://schemas.microsoft.com/office/drawing/2014/main" id="{1DDC4C2D-1EDA-4E18-A0FA-CAC2DB7BB2A6}"/>
                  </a:ext>
                </a:extLst>
              </p:cNvPr>
              <p:cNvSpPr/>
              <p:nvPr/>
            </p:nvSpPr>
            <p:spPr>
              <a:xfrm>
                <a:off x="1160687" y="34071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1" name="Полилиния 44">
                <a:extLst>
                  <a:ext uri="{FF2B5EF4-FFF2-40B4-BE49-F238E27FC236}">
                    <a16:creationId xmlns:a16="http://schemas.microsoft.com/office/drawing/2014/main" id="{6D6C5D8B-4F52-4491-B0AD-44999CB1BA93}"/>
                  </a:ext>
                </a:extLst>
              </p:cNvPr>
              <p:cNvSpPr/>
              <p:nvPr/>
            </p:nvSpPr>
            <p:spPr>
              <a:xfrm>
                <a:off x="1160687" y="36895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2" name="Полилиния 45">
                <a:extLst>
                  <a:ext uri="{FF2B5EF4-FFF2-40B4-BE49-F238E27FC236}">
                    <a16:creationId xmlns:a16="http://schemas.microsoft.com/office/drawing/2014/main" id="{CEBC4E7E-1858-4D5D-A487-93E5A68F2344}"/>
                  </a:ext>
                </a:extLst>
              </p:cNvPr>
              <p:cNvSpPr/>
              <p:nvPr/>
            </p:nvSpPr>
            <p:spPr>
              <a:xfrm>
                <a:off x="12894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3" name="Полилиния 46">
                <a:extLst>
                  <a:ext uri="{FF2B5EF4-FFF2-40B4-BE49-F238E27FC236}">
                    <a16:creationId xmlns:a16="http://schemas.microsoft.com/office/drawing/2014/main" id="{400D0982-5656-4DC0-BFDD-34C0C924E8AF}"/>
                  </a:ext>
                </a:extLst>
              </p:cNvPr>
              <p:cNvSpPr/>
              <p:nvPr/>
            </p:nvSpPr>
            <p:spPr>
              <a:xfrm>
                <a:off x="10070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4" name="Полилиния 47">
                <a:extLst>
                  <a:ext uri="{FF2B5EF4-FFF2-40B4-BE49-F238E27FC236}">
                    <a16:creationId xmlns:a16="http://schemas.microsoft.com/office/drawing/2014/main" id="{BB9DCBE5-E245-48DD-AAFF-CCA6E8F2756F}"/>
                  </a:ext>
                </a:extLst>
              </p:cNvPr>
              <p:cNvSpPr/>
              <p:nvPr/>
            </p:nvSpPr>
            <p:spPr>
              <a:xfrm>
                <a:off x="1160687" y="3469446"/>
                <a:ext cx="12459" cy="107977"/>
              </a:xfrm>
              <a:custGeom>
                <a:avLst/>
                <a:gdLst>
                  <a:gd name="connsiteX0" fmla="*/ 14146 w 28292"/>
                  <a:gd name="connsiteY0" fmla="*/ 0 h 245198"/>
                  <a:gd name="connsiteX1" fmla="*/ 0 w 28292"/>
                  <a:gd name="connsiteY1" fmla="*/ 14146 h 245198"/>
                  <a:gd name="connsiteX2" fmla="*/ 0 w 28292"/>
                  <a:gd name="connsiteY2" fmla="*/ 231052 h 245198"/>
                  <a:gd name="connsiteX3" fmla="*/ 14146 w 28292"/>
                  <a:gd name="connsiteY3" fmla="*/ 245198 h 245198"/>
                  <a:gd name="connsiteX4" fmla="*/ 28292 w 28292"/>
                  <a:gd name="connsiteY4" fmla="*/ 231052 h 245198"/>
                  <a:gd name="connsiteX5" fmla="*/ 28292 w 28292"/>
                  <a:gd name="connsiteY5" fmla="*/ 14146 h 245198"/>
                  <a:gd name="connsiteX6" fmla="*/ 14146 w 28292"/>
                  <a:gd name="connsiteY6" fmla="*/ 0 h 245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245198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231052"/>
                    </a:lnTo>
                    <a:cubicBezTo>
                      <a:pt x="0" y="238865"/>
                      <a:pt x="6333" y="245198"/>
                      <a:pt x="14146" y="245198"/>
                    </a:cubicBezTo>
                    <a:cubicBezTo>
                      <a:pt x="21959" y="245198"/>
                      <a:pt x="28292" y="238865"/>
                      <a:pt x="28292" y="231052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D23F535D-C609-4500-976F-FE8BE1952E32}"/>
                </a:ext>
              </a:extLst>
            </p:cNvPr>
            <p:cNvGrpSpPr/>
            <p:nvPr/>
          </p:nvGrpSpPr>
          <p:grpSpPr>
            <a:xfrm>
              <a:off x="5258589" y="3701548"/>
              <a:ext cx="369613" cy="369613"/>
              <a:chOff x="982109" y="3382234"/>
              <a:chExt cx="369613" cy="369613"/>
            </a:xfrm>
            <a:solidFill>
              <a:schemeClr val="accent2"/>
            </a:solidFill>
          </p:grpSpPr>
          <p:sp>
            <p:nvSpPr>
              <p:cNvPr id="66" name="Полилиния 51">
                <a:extLst>
                  <a:ext uri="{FF2B5EF4-FFF2-40B4-BE49-F238E27FC236}">
                    <a16:creationId xmlns:a16="http://schemas.microsoft.com/office/drawing/2014/main" id="{8FDEEDD1-6EF8-4BDD-A17A-0F2AA3FD47CB}"/>
                  </a:ext>
                </a:extLst>
              </p:cNvPr>
              <p:cNvSpPr/>
              <p:nvPr/>
            </p:nvSpPr>
            <p:spPr>
              <a:xfrm>
                <a:off x="982109" y="3382234"/>
                <a:ext cx="369613" cy="369613"/>
              </a:xfrm>
              <a:custGeom>
                <a:avLst/>
                <a:gdLst>
                  <a:gd name="connsiteX0" fmla="*/ 419666 w 839331"/>
                  <a:gd name="connsiteY0" fmla="*/ 0 h 839331"/>
                  <a:gd name="connsiteX1" fmla="*/ 0 w 839331"/>
                  <a:gd name="connsiteY1" fmla="*/ 419666 h 839331"/>
                  <a:gd name="connsiteX2" fmla="*/ 419666 w 839331"/>
                  <a:gd name="connsiteY2" fmla="*/ 839332 h 839331"/>
                  <a:gd name="connsiteX3" fmla="*/ 839332 w 839331"/>
                  <a:gd name="connsiteY3" fmla="*/ 419666 h 839331"/>
                  <a:gd name="connsiteX4" fmla="*/ 419666 w 839331"/>
                  <a:gd name="connsiteY4" fmla="*/ 0 h 839331"/>
                  <a:gd name="connsiteX5" fmla="*/ 419666 w 839331"/>
                  <a:gd name="connsiteY5" fmla="*/ 811040 h 839331"/>
                  <a:gd name="connsiteX6" fmla="*/ 28292 w 839331"/>
                  <a:gd name="connsiteY6" fmla="*/ 419666 h 839331"/>
                  <a:gd name="connsiteX7" fmla="*/ 419666 w 839331"/>
                  <a:gd name="connsiteY7" fmla="*/ 28292 h 839331"/>
                  <a:gd name="connsiteX8" fmla="*/ 811040 w 839331"/>
                  <a:gd name="connsiteY8" fmla="*/ 419666 h 839331"/>
                  <a:gd name="connsiteX9" fmla="*/ 419666 w 839331"/>
                  <a:gd name="connsiteY9" fmla="*/ 811040 h 83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9331" h="839331">
                    <a:moveTo>
                      <a:pt x="419666" y="0"/>
                    </a:moveTo>
                    <a:cubicBezTo>
                      <a:pt x="187891" y="0"/>
                      <a:pt x="0" y="187891"/>
                      <a:pt x="0" y="419666"/>
                    </a:cubicBezTo>
                    <a:cubicBezTo>
                      <a:pt x="0" y="651441"/>
                      <a:pt x="187891" y="839332"/>
                      <a:pt x="419666" y="839332"/>
                    </a:cubicBezTo>
                    <a:cubicBezTo>
                      <a:pt x="651441" y="839332"/>
                      <a:pt x="839332" y="651441"/>
                      <a:pt x="839332" y="419666"/>
                    </a:cubicBezTo>
                    <a:cubicBezTo>
                      <a:pt x="839072" y="187999"/>
                      <a:pt x="651333" y="260"/>
                      <a:pt x="419666" y="0"/>
                    </a:cubicBezTo>
                    <a:close/>
                    <a:moveTo>
                      <a:pt x="419666" y="811040"/>
                    </a:moveTo>
                    <a:cubicBezTo>
                      <a:pt x="203516" y="811040"/>
                      <a:pt x="28292" y="635816"/>
                      <a:pt x="28292" y="419666"/>
                    </a:cubicBezTo>
                    <a:cubicBezTo>
                      <a:pt x="28292" y="203516"/>
                      <a:pt x="203516" y="28292"/>
                      <a:pt x="419666" y="28292"/>
                    </a:cubicBezTo>
                    <a:cubicBezTo>
                      <a:pt x="635816" y="28292"/>
                      <a:pt x="811040" y="203516"/>
                      <a:pt x="811040" y="419666"/>
                    </a:cubicBezTo>
                    <a:cubicBezTo>
                      <a:pt x="810780" y="635708"/>
                      <a:pt x="635708" y="810780"/>
                      <a:pt x="419666" y="81104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7" name="Полилиния 52">
                <a:extLst>
                  <a:ext uri="{FF2B5EF4-FFF2-40B4-BE49-F238E27FC236}">
                    <a16:creationId xmlns:a16="http://schemas.microsoft.com/office/drawing/2014/main" id="{513D12C7-2E86-4144-B0BB-6E0843B308C8}"/>
                  </a:ext>
                </a:extLst>
              </p:cNvPr>
              <p:cNvSpPr/>
              <p:nvPr/>
            </p:nvSpPr>
            <p:spPr>
              <a:xfrm>
                <a:off x="1160687" y="34071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8" name="Полилиния 53">
                <a:extLst>
                  <a:ext uri="{FF2B5EF4-FFF2-40B4-BE49-F238E27FC236}">
                    <a16:creationId xmlns:a16="http://schemas.microsoft.com/office/drawing/2014/main" id="{2524D4A3-3A33-4D67-BDBF-0309AA4E1F5A}"/>
                  </a:ext>
                </a:extLst>
              </p:cNvPr>
              <p:cNvSpPr/>
              <p:nvPr/>
            </p:nvSpPr>
            <p:spPr>
              <a:xfrm>
                <a:off x="1160687" y="36895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69" name="Полилиния 54">
                <a:extLst>
                  <a:ext uri="{FF2B5EF4-FFF2-40B4-BE49-F238E27FC236}">
                    <a16:creationId xmlns:a16="http://schemas.microsoft.com/office/drawing/2014/main" id="{4B6A696F-0CA6-4984-8FFD-6D72A59596DD}"/>
                  </a:ext>
                </a:extLst>
              </p:cNvPr>
              <p:cNvSpPr/>
              <p:nvPr/>
            </p:nvSpPr>
            <p:spPr>
              <a:xfrm>
                <a:off x="12894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0" name="Полилиния 55">
                <a:extLst>
                  <a:ext uri="{FF2B5EF4-FFF2-40B4-BE49-F238E27FC236}">
                    <a16:creationId xmlns:a16="http://schemas.microsoft.com/office/drawing/2014/main" id="{9F955927-178A-45CD-94AE-E80E60F56EC0}"/>
                  </a:ext>
                </a:extLst>
              </p:cNvPr>
              <p:cNvSpPr/>
              <p:nvPr/>
            </p:nvSpPr>
            <p:spPr>
              <a:xfrm>
                <a:off x="10070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1" name="Полилиния 56">
                <a:extLst>
                  <a:ext uri="{FF2B5EF4-FFF2-40B4-BE49-F238E27FC236}">
                    <a16:creationId xmlns:a16="http://schemas.microsoft.com/office/drawing/2014/main" id="{D90CA760-476F-4B02-B629-D987BA1DDB28}"/>
                  </a:ext>
                </a:extLst>
              </p:cNvPr>
              <p:cNvSpPr/>
              <p:nvPr/>
            </p:nvSpPr>
            <p:spPr>
              <a:xfrm>
                <a:off x="1160687" y="3469446"/>
                <a:ext cx="12459" cy="107977"/>
              </a:xfrm>
              <a:custGeom>
                <a:avLst/>
                <a:gdLst>
                  <a:gd name="connsiteX0" fmla="*/ 14146 w 28292"/>
                  <a:gd name="connsiteY0" fmla="*/ 0 h 245198"/>
                  <a:gd name="connsiteX1" fmla="*/ 0 w 28292"/>
                  <a:gd name="connsiteY1" fmla="*/ 14146 h 245198"/>
                  <a:gd name="connsiteX2" fmla="*/ 0 w 28292"/>
                  <a:gd name="connsiteY2" fmla="*/ 231052 h 245198"/>
                  <a:gd name="connsiteX3" fmla="*/ 14146 w 28292"/>
                  <a:gd name="connsiteY3" fmla="*/ 245198 h 245198"/>
                  <a:gd name="connsiteX4" fmla="*/ 28292 w 28292"/>
                  <a:gd name="connsiteY4" fmla="*/ 231052 h 245198"/>
                  <a:gd name="connsiteX5" fmla="*/ 28292 w 28292"/>
                  <a:gd name="connsiteY5" fmla="*/ 14146 h 245198"/>
                  <a:gd name="connsiteX6" fmla="*/ 14146 w 28292"/>
                  <a:gd name="connsiteY6" fmla="*/ 0 h 245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245198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231052"/>
                    </a:lnTo>
                    <a:cubicBezTo>
                      <a:pt x="0" y="238865"/>
                      <a:pt x="6333" y="245198"/>
                      <a:pt x="14146" y="245198"/>
                    </a:cubicBezTo>
                    <a:cubicBezTo>
                      <a:pt x="21959" y="245198"/>
                      <a:pt x="28292" y="238865"/>
                      <a:pt x="28292" y="231052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id="{793FA9DD-A4A2-4471-A1F2-638EFE62F055}"/>
                </a:ext>
              </a:extLst>
            </p:cNvPr>
            <p:cNvGrpSpPr/>
            <p:nvPr/>
          </p:nvGrpSpPr>
          <p:grpSpPr>
            <a:xfrm>
              <a:off x="7396829" y="3701548"/>
              <a:ext cx="369613" cy="369613"/>
              <a:chOff x="982109" y="3382234"/>
              <a:chExt cx="369613" cy="369613"/>
            </a:xfrm>
            <a:solidFill>
              <a:schemeClr val="accent2"/>
            </a:solidFill>
          </p:grpSpPr>
          <p:sp>
            <p:nvSpPr>
              <p:cNvPr id="73" name="Полилиния 62">
                <a:extLst>
                  <a:ext uri="{FF2B5EF4-FFF2-40B4-BE49-F238E27FC236}">
                    <a16:creationId xmlns:a16="http://schemas.microsoft.com/office/drawing/2014/main" id="{2D3DCAB8-4FF9-4873-8457-06E99D07B852}"/>
                  </a:ext>
                </a:extLst>
              </p:cNvPr>
              <p:cNvSpPr/>
              <p:nvPr/>
            </p:nvSpPr>
            <p:spPr>
              <a:xfrm>
                <a:off x="982109" y="3382234"/>
                <a:ext cx="369613" cy="369613"/>
              </a:xfrm>
              <a:custGeom>
                <a:avLst/>
                <a:gdLst>
                  <a:gd name="connsiteX0" fmla="*/ 419666 w 839331"/>
                  <a:gd name="connsiteY0" fmla="*/ 0 h 839331"/>
                  <a:gd name="connsiteX1" fmla="*/ 0 w 839331"/>
                  <a:gd name="connsiteY1" fmla="*/ 419666 h 839331"/>
                  <a:gd name="connsiteX2" fmla="*/ 419666 w 839331"/>
                  <a:gd name="connsiteY2" fmla="*/ 839332 h 839331"/>
                  <a:gd name="connsiteX3" fmla="*/ 839332 w 839331"/>
                  <a:gd name="connsiteY3" fmla="*/ 419666 h 839331"/>
                  <a:gd name="connsiteX4" fmla="*/ 419666 w 839331"/>
                  <a:gd name="connsiteY4" fmla="*/ 0 h 839331"/>
                  <a:gd name="connsiteX5" fmla="*/ 419666 w 839331"/>
                  <a:gd name="connsiteY5" fmla="*/ 811040 h 839331"/>
                  <a:gd name="connsiteX6" fmla="*/ 28292 w 839331"/>
                  <a:gd name="connsiteY6" fmla="*/ 419666 h 839331"/>
                  <a:gd name="connsiteX7" fmla="*/ 419666 w 839331"/>
                  <a:gd name="connsiteY7" fmla="*/ 28292 h 839331"/>
                  <a:gd name="connsiteX8" fmla="*/ 811040 w 839331"/>
                  <a:gd name="connsiteY8" fmla="*/ 419666 h 839331"/>
                  <a:gd name="connsiteX9" fmla="*/ 419666 w 839331"/>
                  <a:gd name="connsiteY9" fmla="*/ 811040 h 83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9331" h="839331">
                    <a:moveTo>
                      <a:pt x="419666" y="0"/>
                    </a:moveTo>
                    <a:cubicBezTo>
                      <a:pt x="187891" y="0"/>
                      <a:pt x="0" y="187891"/>
                      <a:pt x="0" y="419666"/>
                    </a:cubicBezTo>
                    <a:cubicBezTo>
                      <a:pt x="0" y="651441"/>
                      <a:pt x="187891" y="839332"/>
                      <a:pt x="419666" y="839332"/>
                    </a:cubicBezTo>
                    <a:cubicBezTo>
                      <a:pt x="651441" y="839332"/>
                      <a:pt x="839332" y="651441"/>
                      <a:pt x="839332" y="419666"/>
                    </a:cubicBezTo>
                    <a:cubicBezTo>
                      <a:pt x="839072" y="187999"/>
                      <a:pt x="651333" y="260"/>
                      <a:pt x="419666" y="0"/>
                    </a:cubicBezTo>
                    <a:close/>
                    <a:moveTo>
                      <a:pt x="419666" y="811040"/>
                    </a:moveTo>
                    <a:cubicBezTo>
                      <a:pt x="203516" y="811040"/>
                      <a:pt x="28292" y="635816"/>
                      <a:pt x="28292" y="419666"/>
                    </a:cubicBezTo>
                    <a:cubicBezTo>
                      <a:pt x="28292" y="203516"/>
                      <a:pt x="203516" y="28292"/>
                      <a:pt x="419666" y="28292"/>
                    </a:cubicBezTo>
                    <a:cubicBezTo>
                      <a:pt x="635816" y="28292"/>
                      <a:pt x="811040" y="203516"/>
                      <a:pt x="811040" y="419666"/>
                    </a:cubicBezTo>
                    <a:cubicBezTo>
                      <a:pt x="810780" y="635708"/>
                      <a:pt x="635708" y="810780"/>
                      <a:pt x="419666" y="81104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4" name="Полилиния 63">
                <a:extLst>
                  <a:ext uri="{FF2B5EF4-FFF2-40B4-BE49-F238E27FC236}">
                    <a16:creationId xmlns:a16="http://schemas.microsoft.com/office/drawing/2014/main" id="{0CEFB504-4B61-4152-959C-45FE878BA886}"/>
                  </a:ext>
                </a:extLst>
              </p:cNvPr>
              <p:cNvSpPr/>
              <p:nvPr/>
            </p:nvSpPr>
            <p:spPr>
              <a:xfrm>
                <a:off x="1160687" y="34071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5" name="Полилиния 64">
                <a:extLst>
                  <a:ext uri="{FF2B5EF4-FFF2-40B4-BE49-F238E27FC236}">
                    <a16:creationId xmlns:a16="http://schemas.microsoft.com/office/drawing/2014/main" id="{44F43662-A3FF-480E-8F76-0ADFBA94CF30}"/>
                  </a:ext>
                </a:extLst>
              </p:cNvPr>
              <p:cNvSpPr/>
              <p:nvPr/>
            </p:nvSpPr>
            <p:spPr>
              <a:xfrm>
                <a:off x="1160687" y="36895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6" name="Полилиния 65">
                <a:extLst>
                  <a:ext uri="{FF2B5EF4-FFF2-40B4-BE49-F238E27FC236}">
                    <a16:creationId xmlns:a16="http://schemas.microsoft.com/office/drawing/2014/main" id="{D8B9DF93-B531-4AD3-9CDA-B858E95E0DFB}"/>
                  </a:ext>
                </a:extLst>
              </p:cNvPr>
              <p:cNvSpPr/>
              <p:nvPr/>
            </p:nvSpPr>
            <p:spPr>
              <a:xfrm>
                <a:off x="12894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7" name="Полилиния 66">
                <a:extLst>
                  <a:ext uri="{FF2B5EF4-FFF2-40B4-BE49-F238E27FC236}">
                    <a16:creationId xmlns:a16="http://schemas.microsoft.com/office/drawing/2014/main" id="{2C07A248-D812-4E10-862F-946C66CF3713}"/>
                  </a:ext>
                </a:extLst>
              </p:cNvPr>
              <p:cNvSpPr/>
              <p:nvPr/>
            </p:nvSpPr>
            <p:spPr>
              <a:xfrm>
                <a:off x="10070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78" name="Полилиния 67">
                <a:extLst>
                  <a:ext uri="{FF2B5EF4-FFF2-40B4-BE49-F238E27FC236}">
                    <a16:creationId xmlns:a16="http://schemas.microsoft.com/office/drawing/2014/main" id="{50330F8A-5400-405D-8E82-44D24B44976A}"/>
                  </a:ext>
                </a:extLst>
              </p:cNvPr>
              <p:cNvSpPr/>
              <p:nvPr/>
            </p:nvSpPr>
            <p:spPr>
              <a:xfrm>
                <a:off x="1160687" y="3469446"/>
                <a:ext cx="12459" cy="107977"/>
              </a:xfrm>
              <a:custGeom>
                <a:avLst/>
                <a:gdLst>
                  <a:gd name="connsiteX0" fmla="*/ 14146 w 28292"/>
                  <a:gd name="connsiteY0" fmla="*/ 0 h 245198"/>
                  <a:gd name="connsiteX1" fmla="*/ 0 w 28292"/>
                  <a:gd name="connsiteY1" fmla="*/ 14146 h 245198"/>
                  <a:gd name="connsiteX2" fmla="*/ 0 w 28292"/>
                  <a:gd name="connsiteY2" fmla="*/ 231052 h 245198"/>
                  <a:gd name="connsiteX3" fmla="*/ 14146 w 28292"/>
                  <a:gd name="connsiteY3" fmla="*/ 245198 h 245198"/>
                  <a:gd name="connsiteX4" fmla="*/ 28292 w 28292"/>
                  <a:gd name="connsiteY4" fmla="*/ 231052 h 245198"/>
                  <a:gd name="connsiteX5" fmla="*/ 28292 w 28292"/>
                  <a:gd name="connsiteY5" fmla="*/ 14146 h 245198"/>
                  <a:gd name="connsiteX6" fmla="*/ 14146 w 28292"/>
                  <a:gd name="connsiteY6" fmla="*/ 0 h 245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245198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231052"/>
                    </a:lnTo>
                    <a:cubicBezTo>
                      <a:pt x="0" y="238865"/>
                      <a:pt x="6333" y="245198"/>
                      <a:pt x="14146" y="245198"/>
                    </a:cubicBezTo>
                    <a:cubicBezTo>
                      <a:pt x="21959" y="245198"/>
                      <a:pt x="28292" y="238865"/>
                      <a:pt x="28292" y="231052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9322782C-3C72-4B53-9806-D9616726FB64}"/>
                </a:ext>
              </a:extLst>
            </p:cNvPr>
            <p:cNvGrpSpPr/>
            <p:nvPr/>
          </p:nvGrpSpPr>
          <p:grpSpPr>
            <a:xfrm>
              <a:off x="9535069" y="3701548"/>
              <a:ext cx="369613" cy="369613"/>
              <a:chOff x="982109" y="3382234"/>
              <a:chExt cx="369613" cy="369613"/>
            </a:xfrm>
            <a:solidFill>
              <a:schemeClr val="accent2"/>
            </a:solidFill>
          </p:grpSpPr>
          <p:sp>
            <p:nvSpPr>
              <p:cNvPr id="80" name="Полилиния 70">
                <a:extLst>
                  <a:ext uri="{FF2B5EF4-FFF2-40B4-BE49-F238E27FC236}">
                    <a16:creationId xmlns:a16="http://schemas.microsoft.com/office/drawing/2014/main" id="{172C916A-DFFA-464D-B4E7-EECAAE90DB0D}"/>
                  </a:ext>
                </a:extLst>
              </p:cNvPr>
              <p:cNvSpPr/>
              <p:nvPr/>
            </p:nvSpPr>
            <p:spPr>
              <a:xfrm>
                <a:off x="982109" y="3382234"/>
                <a:ext cx="369613" cy="369613"/>
              </a:xfrm>
              <a:custGeom>
                <a:avLst/>
                <a:gdLst>
                  <a:gd name="connsiteX0" fmla="*/ 419666 w 839331"/>
                  <a:gd name="connsiteY0" fmla="*/ 0 h 839331"/>
                  <a:gd name="connsiteX1" fmla="*/ 0 w 839331"/>
                  <a:gd name="connsiteY1" fmla="*/ 419666 h 839331"/>
                  <a:gd name="connsiteX2" fmla="*/ 419666 w 839331"/>
                  <a:gd name="connsiteY2" fmla="*/ 839332 h 839331"/>
                  <a:gd name="connsiteX3" fmla="*/ 839332 w 839331"/>
                  <a:gd name="connsiteY3" fmla="*/ 419666 h 839331"/>
                  <a:gd name="connsiteX4" fmla="*/ 419666 w 839331"/>
                  <a:gd name="connsiteY4" fmla="*/ 0 h 839331"/>
                  <a:gd name="connsiteX5" fmla="*/ 419666 w 839331"/>
                  <a:gd name="connsiteY5" fmla="*/ 811040 h 839331"/>
                  <a:gd name="connsiteX6" fmla="*/ 28292 w 839331"/>
                  <a:gd name="connsiteY6" fmla="*/ 419666 h 839331"/>
                  <a:gd name="connsiteX7" fmla="*/ 419666 w 839331"/>
                  <a:gd name="connsiteY7" fmla="*/ 28292 h 839331"/>
                  <a:gd name="connsiteX8" fmla="*/ 811040 w 839331"/>
                  <a:gd name="connsiteY8" fmla="*/ 419666 h 839331"/>
                  <a:gd name="connsiteX9" fmla="*/ 419666 w 839331"/>
                  <a:gd name="connsiteY9" fmla="*/ 811040 h 83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9331" h="839331">
                    <a:moveTo>
                      <a:pt x="419666" y="0"/>
                    </a:moveTo>
                    <a:cubicBezTo>
                      <a:pt x="187891" y="0"/>
                      <a:pt x="0" y="187891"/>
                      <a:pt x="0" y="419666"/>
                    </a:cubicBezTo>
                    <a:cubicBezTo>
                      <a:pt x="0" y="651441"/>
                      <a:pt x="187891" y="839332"/>
                      <a:pt x="419666" y="839332"/>
                    </a:cubicBezTo>
                    <a:cubicBezTo>
                      <a:pt x="651441" y="839332"/>
                      <a:pt x="839332" y="651441"/>
                      <a:pt x="839332" y="419666"/>
                    </a:cubicBezTo>
                    <a:cubicBezTo>
                      <a:pt x="839072" y="187999"/>
                      <a:pt x="651333" y="260"/>
                      <a:pt x="419666" y="0"/>
                    </a:cubicBezTo>
                    <a:close/>
                    <a:moveTo>
                      <a:pt x="419666" y="811040"/>
                    </a:moveTo>
                    <a:cubicBezTo>
                      <a:pt x="203516" y="811040"/>
                      <a:pt x="28292" y="635816"/>
                      <a:pt x="28292" y="419666"/>
                    </a:cubicBezTo>
                    <a:cubicBezTo>
                      <a:pt x="28292" y="203516"/>
                      <a:pt x="203516" y="28292"/>
                      <a:pt x="419666" y="28292"/>
                    </a:cubicBezTo>
                    <a:cubicBezTo>
                      <a:pt x="635816" y="28292"/>
                      <a:pt x="811040" y="203516"/>
                      <a:pt x="811040" y="419666"/>
                    </a:cubicBezTo>
                    <a:cubicBezTo>
                      <a:pt x="810780" y="635708"/>
                      <a:pt x="635708" y="810780"/>
                      <a:pt x="419666" y="81104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81" name="Полилиния 71">
                <a:extLst>
                  <a:ext uri="{FF2B5EF4-FFF2-40B4-BE49-F238E27FC236}">
                    <a16:creationId xmlns:a16="http://schemas.microsoft.com/office/drawing/2014/main" id="{1F3CB803-A18D-47C7-9391-8D4114D59FAF}"/>
                  </a:ext>
                </a:extLst>
              </p:cNvPr>
              <p:cNvSpPr/>
              <p:nvPr/>
            </p:nvSpPr>
            <p:spPr>
              <a:xfrm>
                <a:off x="1160687" y="34071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82" name="Полилиния 72">
                <a:extLst>
                  <a:ext uri="{FF2B5EF4-FFF2-40B4-BE49-F238E27FC236}">
                    <a16:creationId xmlns:a16="http://schemas.microsoft.com/office/drawing/2014/main" id="{C4B8B9C6-1FD6-460B-A47F-90CB309267E4}"/>
                  </a:ext>
                </a:extLst>
              </p:cNvPr>
              <p:cNvSpPr/>
              <p:nvPr/>
            </p:nvSpPr>
            <p:spPr>
              <a:xfrm>
                <a:off x="1160687" y="3689552"/>
                <a:ext cx="12459" cy="37377"/>
              </a:xfrm>
              <a:custGeom>
                <a:avLst/>
                <a:gdLst>
                  <a:gd name="connsiteX0" fmla="*/ 14146 w 28292"/>
                  <a:gd name="connsiteY0" fmla="*/ 0 h 84876"/>
                  <a:gd name="connsiteX1" fmla="*/ 0 w 28292"/>
                  <a:gd name="connsiteY1" fmla="*/ 14146 h 84876"/>
                  <a:gd name="connsiteX2" fmla="*/ 0 w 28292"/>
                  <a:gd name="connsiteY2" fmla="*/ 70730 h 84876"/>
                  <a:gd name="connsiteX3" fmla="*/ 14146 w 28292"/>
                  <a:gd name="connsiteY3" fmla="*/ 84876 h 84876"/>
                  <a:gd name="connsiteX4" fmla="*/ 28292 w 28292"/>
                  <a:gd name="connsiteY4" fmla="*/ 70730 h 84876"/>
                  <a:gd name="connsiteX5" fmla="*/ 28292 w 28292"/>
                  <a:gd name="connsiteY5" fmla="*/ 14146 h 84876"/>
                  <a:gd name="connsiteX6" fmla="*/ 14146 w 28292"/>
                  <a:gd name="connsiteY6" fmla="*/ 0 h 8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84876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70730"/>
                    </a:lnTo>
                    <a:cubicBezTo>
                      <a:pt x="0" y="78543"/>
                      <a:pt x="6333" y="84876"/>
                      <a:pt x="14146" y="84876"/>
                    </a:cubicBezTo>
                    <a:cubicBezTo>
                      <a:pt x="21959" y="84876"/>
                      <a:pt x="28292" y="78543"/>
                      <a:pt x="28292" y="70730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83" name="Полилиния 73">
                <a:extLst>
                  <a:ext uri="{FF2B5EF4-FFF2-40B4-BE49-F238E27FC236}">
                    <a16:creationId xmlns:a16="http://schemas.microsoft.com/office/drawing/2014/main" id="{FF31ADE9-24A5-46A5-8839-095ED8C65F47}"/>
                  </a:ext>
                </a:extLst>
              </p:cNvPr>
              <p:cNvSpPr/>
              <p:nvPr/>
            </p:nvSpPr>
            <p:spPr>
              <a:xfrm>
                <a:off x="12894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84" name="Полилиния 74">
                <a:extLst>
                  <a:ext uri="{FF2B5EF4-FFF2-40B4-BE49-F238E27FC236}">
                    <a16:creationId xmlns:a16="http://schemas.microsoft.com/office/drawing/2014/main" id="{68E21F43-359F-4C9E-8A40-FABB7DF83A4E}"/>
                  </a:ext>
                </a:extLst>
              </p:cNvPr>
              <p:cNvSpPr/>
              <p:nvPr/>
            </p:nvSpPr>
            <p:spPr>
              <a:xfrm>
                <a:off x="1007027" y="3560812"/>
                <a:ext cx="37377" cy="12459"/>
              </a:xfrm>
              <a:custGeom>
                <a:avLst/>
                <a:gdLst>
                  <a:gd name="connsiteX0" fmla="*/ 70730 w 84876"/>
                  <a:gd name="connsiteY0" fmla="*/ 0 h 28292"/>
                  <a:gd name="connsiteX1" fmla="*/ 14146 w 84876"/>
                  <a:gd name="connsiteY1" fmla="*/ 0 h 28292"/>
                  <a:gd name="connsiteX2" fmla="*/ 0 w 84876"/>
                  <a:gd name="connsiteY2" fmla="*/ 14146 h 28292"/>
                  <a:gd name="connsiteX3" fmla="*/ 14146 w 84876"/>
                  <a:gd name="connsiteY3" fmla="*/ 28292 h 28292"/>
                  <a:gd name="connsiteX4" fmla="*/ 70730 w 84876"/>
                  <a:gd name="connsiteY4" fmla="*/ 28292 h 28292"/>
                  <a:gd name="connsiteX5" fmla="*/ 84876 w 84876"/>
                  <a:gd name="connsiteY5" fmla="*/ 14146 h 28292"/>
                  <a:gd name="connsiteX6" fmla="*/ 70730 w 84876"/>
                  <a:gd name="connsiteY6" fmla="*/ 0 h 2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876" h="28292">
                    <a:moveTo>
                      <a:pt x="70730" y="0"/>
                    </a:moveTo>
                    <a:lnTo>
                      <a:pt x="14146" y="0"/>
                    </a:lnTo>
                    <a:cubicBezTo>
                      <a:pt x="6333" y="0"/>
                      <a:pt x="0" y="6333"/>
                      <a:pt x="0" y="14146"/>
                    </a:cubicBezTo>
                    <a:cubicBezTo>
                      <a:pt x="0" y="21959"/>
                      <a:pt x="6333" y="28292"/>
                      <a:pt x="14146" y="28292"/>
                    </a:cubicBezTo>
                    <a:lnTo>
                      <a:pt x="70730" y="28292"/>
                    </a:lnTo>
                    <a:cubicBezTo>
                      <a:pt x="78543" y="28292"/>
                      <a:pt x="84876" y="21959"/>
                      <a:pt x="84876" y="14146"/>
                    </a:cubicBezTo>
                    <a:cubicBezTo>
                      <a:pt x="84876" y="6333"/>
                      <a:pt x="78543" y="0"/>
                      <a:pt x="70730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85" name="Полилиния 75">
                <a:extLst>
                  <a:ext uri="{FF2B5EF4-FFF2-40B4-BE49-F238E27FC236}">
                    <a16:creationId xmlns:a16="http://schemas.microsoft.com/office/drawing/2014/main" id="{CBF55B6F-3E9E-456F-9D6B-4218FB01D2FE}"/>
                  </a:ext>
                </a:extLst>
              </p:cNvPr>
              <p:cNvSpPr/>
              <p:nvPr/>
            </p:nvSpPr>
            <p:spPr>
              <a:xfrm>
                <a:off x="1160687" y="3469446"/>
                <a:ext cx="12459" cy="107977"/>
              </a:xfrm>
              <a:custGeom>
                <a:avLst/>
                <a:gdLst>
                  <a:gd name="connsiteX0" fmla="*/ 14146 w 28292"/>
                  <a:gd name="connsiteY0" fmla="*/ 0 h 245198"/>
                  <a:gd name="connsiteX1" fmla="*/ 0 w 28292"/>
                  <a:gd name="connsiteY1" fmla="*/ 14146 h 245198"/>
                  <a:gd name="connsiteX2" fmla="*/ 0 w 28292"/>
                  <a:gd name="connsiteY2" fmla="*/ 231052 h 245198"/>
                  <a:gd name="connsiteX3" fmla="*/ 14146 w 28292"/>
                  <a:gd name="connsiteY3" fmla="*/ 245198 h 245198"/>
                  <a:gd name="connsiteX4" fmla="*/ 28292 w 28292"/>
                  <a:gd name="connsiteY4" fmla="*/ 231052 h 245198"/>
                  <a:gd name="connsiteX5" fmla="*/ 28292 w 28292"/>
                  <a:gd name="connsiteY5" fmla="*/ 14146 h 245198"/>
                  <a:gd name="connsiteX6" fmla="*/ 14146 w 28292"/>
                  <a:gd name="connsiteY6" fmla="*/ 0 h 245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92" h="245198">
                    <a:moveTo>
                      <a:pt x="14146" y="0"/>
                    </a:moveTo>
                    <a:cubicBezTo>
                      <a:pt x="6333" y="0"/>
                      <a:pt x="0" y="6333"/>
                      <a:pt x="0" y="14146"/>
                    </a:cubicBezTo>
                    <a:lnTo>
                      <a:pt x="0" y="231052"/>
                    </a:lnTo>
                    <a:cubicBezTo>
                      <a:pt x="0" y="238865"/>
                      <a:pt x="6333" y="245198"/>
                      <a:pt x="14146" y="245198"/>
                    </a:cubicBezTo>
                    <a:cubicBezTo>
                      <a:pt x="21959" y="245198"/>
                      <a:pt x="28292" y="238865"/>
                      <a:pt x="28292" y="231052"/>
                    </a:cubicBezTo>
                    <a:lnTo>
                      <a:pt x="28292" y="14146"/>
                    </a:lnTo>
                    <a:cubicBezTo>
                      <a:pt x="28292" y="6333"/>
                      <a:pt x="21959" y="0"/>
                      <a:pt x="14146" y="0"/>
                    </a:cubicBezTo>
                    <a:close/>
                  </a:path>
                </a:pathLst>
              </a:custGeom>
              <a:grpFill/>
              <a:ln w="9431" cap="flat">
                <a:solidFill>
                  <a:srgbClr val="FF556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id="{B3C31B95-6EB6-4D86-A8A4-A25D2571E16F}"/>
                </a:ext>
              </a:extLst>
            </p:cNvPr>
            <p:cNvCxnSpPr>
              <a:cxnSpLocks/>
            </p:cNvCxnSpPr>
            <p:nvPr/>
          </p:nvCxnSpPr>
          <p:spPr>
            <a:xfrm>
              <a:off x="3601458" y="3882609"/>
              <a:ext cx="1549701" cy="0"/>
            </a:xfrm>
            <a:prstGeom prst="line">
              <a:avLst/>
            </a:prstGeom>
            <a:ln w="12700">
              <a:solidFill>
                <a:srgbClr val="FF55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id="{B44C9D2B-2A88-4266-AA21-80477BA44008}"/>
                </a:ext>
              </a:extLst>
            </p:cNvPr>
            <p:cNvCxnSpPr>
              <a:cxnSpLocks/>
            </p:cNvCxnSpPr>
            <p:nvPr/>
          </p:nvCxnSpPr>
          <p:spPr>
            <a:xfrm>
              <a:off x="5742595" y="3882609"/>
              <a:ext cx="1549701" cy="0"/>
            </a:xfrm>
            <a:prstGeom prst="line">
              <a:avLst/>
            </a:prstGeom>
            <a:ln w="12700">
              <a:solidFill>
                <a:srgbClr val="FF55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>
              <a:extLst>
                <a:ext uri="{FF2B5EF4-FFF2-40B4-BE49-F238E27FC236}">
                  <a16:creationId xmlns:a16="http://schemas.microsoft.com/office/drawing/2014/main" id="{D29CE80E-5344-4F61-9876-B0C72763E40C}"/>
                </a:ext>
              </a:extLst>
            </p:cNvPr>
            <p:cNvCxnSpPr>
              <a:cxnSpLocks/>
            </p:cNvCxnSpPr>
            <p:nvPr/>
          </p:nvCxnSpPr>
          <p:spPr>
            <a:xfrm>
              <a:off x="7888480" y="3882609"/>
              <a:ext cx="1549701" cy="0"/>
            </a:xfrm>
            <a:prstGeom prst="line">
              <a:avLst/>
            </a:prstGeom>
            <a:ln w="12700">
              <a:solidFill>
                <a:srgbClr val="FF55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>
              <a:extLst>
                <a:ext uri="{FF2B5EF4-FFF2-40B4-BE49-F238E27FC236}">
                  <a16:creationId xmlns:a16="http://schemas.microsoft.com/office/drawing/2014/main" id="{7F8D0A7A-3FBB-432B-BB5F-04F5705078F6}"/>
                </a:ext>
              </a:extLst>
            </p:cNvPr>
            <p:cNvCxnSpPr>
              <a:cxnSpLocks/>
            </p:cNvCxnSpPr>
            <p:nvPr/>
          </p:nvCxnSpPr>
          <p:spPr>
            <a:xfrm>
              <a:off x="10011920" y="3882609"/>
              <a:ext cx="2180080" cy="0"/>
            </a:xfrm>
            <a:prstGeom prst="line">
              <a:avLst/>
            </a:prstGeom>
            <a:ln w="12700">
              <a:solidFill>
                <a:srgbClr val="FF55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419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4B4B6E-F397-4DB3-930D-17EF8AFAC738}"/>
              </a:ext>
            </a:extLst>
          </p:cNvPr>
          <p:cNvGrpSpPr/>
          <p:nvPr/>
        </p:nvGrpSpPr>
        <p:grpSpPr>
          <a:xfrm>
            <a:off x="6973167" y="261198"/>
            <a:ext cx="4900768" cy="303316"/>
            <a:chOff x="5539246" y="262519"/>
            <a:chExt cx="6328290" cy="44799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9D6D73A-15D4-423D-A580-75A3108D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9246" y="262519"/>
              <a:ext cx="4984274" cy="44604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7A3C9D2-7AC1-42C1-A170-8B31390D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0053" y="262519"/>
              <a:ext cx="1207483" cy="447995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D7CEE3-E91C-460B-9CF9-90121B4F02BA}"/>
              </a:ext>
            </a:extLst>
          </p:cNvPr>
          <p:cNvSpPr txBox="1"/>
          <p:nvPr/>
        </p:nvSpPr>
        <p:spPr>
          <a:xfrm>
            <a:off x="318065" y="149016"/>
            <a:ext cx="2715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Контакты</a:t>
            </a:r>
            <a:endParaRPr lang="ru-RU" sz="4800" b="1" dirty="0">
              <a:solidFill>
                <a:srgbClr val="FF556E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C664C79B-BF8E-4DBB-8083-CE806ABA7CDE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581024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152162F-375E-4920-A936-1AF7FD8913DA}"/>
              </a:ext>
            </a:extLst>
          </p:cNvPr>
          <p:cNvGrpSpPr/>
          <p:nvPr/>
        </p:nvGrpSpPr>
        <p:grpSpPr>
          <a:xfrm>
            <a:off x="5867665" y="5329041"/>
            <a:ext cx="4953342" cy="828979"/>
            <a:chOff x="514688" y="3104734"/>
            <a:chExt cx="3715006" cy="621734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84712EA-B88C-4C29-89B0-1F63FF2375E2}"/>
                </a:ext>
              </a:extLst>
            </p:cNvPr>
            <p:cNvSpPr/>
            <p:nvPr/>
          </p:nvSpPr>
          <p:spPr>
            <a:xfrm>
              <a:off x="1165403" y="3104734"/>
              <a:ext cx="3064291" cy="621734"/>
            </a:xfrm>
            <a:prstGeom prst="rect">
              <a:avLst/>
            </a:prstGeom>
          </p:spPr>
          <p:txBody>
            <a:bodyPr wrap="none" lIns="0" rIns="0">
              <a:noAutofit/>
            </a:bodyPr>
            <a:lstStyle/>
            <a:p>
              <a:pPr defTabSz="371512">
                <a:spcAft>
                  <a:spcPts val="533"/>
                </a:spcAft>
                <a:defRPr/>
              </a:pPr>
              <a:r>
                <a:rPr lang="en-US" sz="1600" dirty="0">
                  <a:solidFill>
                    <a:schemeClr val="tx2"/>
                  </a:solidFill>
                  <a:latin typeface="Arial Black" panose="020B0A04020102020204" pitchFamily="34" charset="0"/>
                  <a:cs typeface="Gotham Pro Medium" panose="02000503040000020004" pitchFamily="2" charset="0"/>
                  <a:sym typeface="Helvetica Light"/>
                </a:rPr>
                <a:t>E-mail</a:t>
              </a:r>
              <a:endParaRPr lang="ru-RU" sz="1400" dirty="0">
                <a:solidFill>
                  <a:schemeClr val="tx2"/>
                </a:solidFill>
                <a:latin typeface="Arial Black" panose="020B0A04020102020204" pitchFamily="34" charset="0"/>
                <a:cs typeface="Gotham Pro Medium" panose="02000503040000020004" pitchFamily="2" charset="0"/>
                <a:sym typeface="Helvetica Light"/>
              </a:endParaRPr>
            </a:p>
            <a:p>
              <a:pPr defTabSz="371512">
                <a:spcAft>
                  <a:spcPts val="533"/>
                </a:spcAft>
                <a:defRPr/>
              </a:pPr>
              <a:r>
                <a:rPr lang="en-US" sz="2400" dirty="0">
                  <a:solidFill>
                    <a:schemeClr val="tx2"/>
                  </a:solidFill>
                  <a:latin typeface="Arial Black" panose="020B0A04020102020204" pitchFamily="34" charset="0"/>
                  <a:sym typeface="Helvetica Light"/>
                </a:rPr>
                <a:t>shamraev.1961@mail.ru</a:t>
              </a:r>
            </a:p>
          </p:txBody>
        </p:sp>
        <p:grpSp>
          <p:nvGrpSpPr>
            <p:cNvPr id="11" name="Рисунок 3">
              <a:extLst>
                <a:ext uri="{FF2B5EF4-FFF2-40B4-BE49-F238E27FC236}">
                  <a16:creationId xmlns:a16="http://schemas.microsoft.com/office/drawing/2014/main" id="{E4D1E7D4-2AFD-4412-B02A-53BEBC35C237}"/>
                </a:ext>
              </a:extLst>
            </p:cNvPr>
            <p:cNvGrpSpPr/>
            <p:nvPr/>
          </p:nvGrpSpPr>
          <p:grpSpPr>
            <a:xfrm>
              <a:off x="514688" y="3104734"/>
              <a:ext cx="441248" cy="484296"/>
              <a:chOff x="5619753" y="2957619"/>
              <a:chExt cx="932685" cy="1023675"/>
            </a:xfrm>
            <a:solidFill>
              <a:schemeClr val="accent1"/>
            </a:solidFill>
          </p:grpSpPr>
          <p:sp>
            <p:nvSpPr>
              <p:cNvPr id="12" name="Полилиния 6">
                <a:extLst>
                  <a:ext uri="{FF2B5EF4-FFF2-40B4-BE49-F238E27FC236}">
                    <a16:creationId xmlns:a16="http://schemas.microsoft.com/office/drawing/2014/main" id="{D7E3AD0E-B00E-440A-AA39-83008C92D1BC}"/>
                  </a:ext>
                </a:extLst>
              </p:cNvPr>
              <p:cNvSpPr/>
              <p:nvPr/>
            </p:nvSpPr>
            <p:spPr>
              <a:xfrm>
                <a:off x="5619753" y="2957619"/>
                <a:ext cx="932685" cy="1023675"/>
              </a:xfrm>
              <a:custGeom>
                <a:avLst/>
                <a:gdLst>
                  <a:gd name="connsiteX0" fmla="*/ 779720 w 773316"/>
                  <a:gd name="connsiteY0" fmla="*/ 356901 h 848762"/>
                  <a:gd name="connsiteX1" fmla="*/ 779664 w 773316"/>
                  <a:gd name="connsiteY1" fmla="*/ 356363 h 848762"/>
                  <a:gd name="connsiteX2" fmla="*/ 778504 w 773316"/>
                  <a:gd name="connsiteY2" fmla="*/ 351563 h 848762"/>
                  <a:gd name="connsiteX3" fmla="*/ 778325 w 773316"/>
                  <a:gd name="connsiteY3" fmla="*/ 351224 h 848762"/>
                  <a:gd name="connsiteX4" fmla="*/ 775269 w 773316"/>
                  <a:gd name="connsiteY4" fmla="*/ 347046 h 848762"/>
                  <a:gd name="connsiteX5" fmla="*/ 775156 w 773316"/>
                  <a:gd name="connsiteY5" fmla="*/ 346895 h 848762"/>
                  <a:gd name="connsiteX6" fmla="*/ 648879 w 773316"/>
                  <a:gd name="connsiteY6" fmla="*/ 231501 h 848762"/>
                  <a:gd name="connsiteX7" fmla="*/ 648879 w 773316"/>
                  <a:gd name="connsiteY7" fmla="*/ 116333 h 848762"/>
                  <a:gd name="connsiteX8" fmla="*/ 634733 w 773316"/>
                  <a:gd name="connsiteY8" fmla="*/ 102187 h 848762"/>
                  <a:gd name="connsiteX9" fmla="*/ 507211 w 773316"/>
                  <a:gd name="connsiteY9" fmla="*/ 102187 h 848762"/>
                  <a:gd name="connsiteX10" fmla="*/ 399437 w 773316"/>
                  <a:gd name="connsiteY10" fmla="*/ 3703 h 848762"/>
                  <a:gd name="connsiteX11" fmla="*/ 380359 w 773316"/>
                  <a:gd name="connsiteY11" fmla="*/ 3703 h 848762"/>
                  <a:gd name="connsiteX12" fmla="*/ 272509 w 773316"/>
                  <a:gd name="connsiteY12" fmla="*/ 102187 h 848762"/>
                  <a:gd name="connsiteX13" fmla="*/ 152843 w 773316"/>
                  <a:gd name="connsiteY13" fmla="*/ 102187 h 848762"/>
                  <a:gd name="connsiteX14" fmla="*/ 138697 w 773316"/>
                  <a:gd name="connsiteY14" fmla="*/ 116333 h 848762"/>
                  <a:gd name="connsiteX15" fmla="*/ 138697 w 773316"/>
                  <a:gd name="connsiteY15" fmla="*/ 224381 h 848762"/>
                  <a:gd name="connsiteX16" fmla="*/ 4621 w 773316"/>
                  <a:gd name="connsiteY16" fmla="*/ 346895 h 848762"/>
                  <a:gd name="connsiteX17" fmla="*/ 4508 w 773316"/>
                  <a:gd name="connsiteY17" fmla="*/ 347046 h 848762"/>
                  <a:gd name="connsiteX18" fmla="*/ 1452 w 773316"/>
                  <a:gd name="connsiteY18" fmla="*/ 351224 h 848762"/>
                  <a:gd name="connsiteX19" fmla="*/ 1264 w 773316"/>
                  <a:gd name="connsiteY19" fmla="*/ 351573 h 848762"/>
                  <a:gd name="connsiteX20" fmla="*/ 104 w 773316"/>
                  <a:gd name="connsiteY20" fmla="*/ 356363 h 848762"/>
                  <a:gd name="connsiteX21" fmla="*/ 47 w 773316"/>
                  <a:gd name="connsiteY21" fmla="*/ 356920 h 848762"/>
                  <a:gd name="connsiteX22" fmla="*/ 0 w 773316"/>
                  <a:gd name="connsiteY22" fmla="*/ 357354 h 848762"/>
                  <a:gd name="connsiteX23" fmla="*/ 0 w 773316"/>
                  <a:gd name="connsiteY23" fmla="*/ 837140 h 848762"/>
                  <a:gd name="connsiteX24" fmla="*/ 773 w 773316"/>
                  <a:gd name="connsiteY24" fmla="*/ 841554 h 848762"/>
                  <a:gd name="connsiteX25" fmla="*/ 943 w 773316"/>
                  <a:gd name="connsiteY25" fmla="*/ 842110 h 848762"/>
                  <a:gd name="connsiteX26" fmla="*/ 3584 w 773316"/>
                  <a:gd name="connsiteY26" fmla="*/ 846467 h 848762"/>
                  <a:gd name="connsiteX27" fmla="*/ 3735 w 773316"/>
                  <a:gd name="connsiteY27" fmla="*/ 846712 h 848762"/>
                  <a:gd name="connsiteX28" fmla="*/ 3933 w 773316"/>
                  <a:gd name="connsiteY28" fmla="*/ 846882 h 848762"/>
                  <a:gd name="connsiteX29" fmla="*/ 5432 w 773316"/>
                  <a:gd name="connsiteY29" fmla="*/ 848202 h 848762"/>
                  <a:gd name="connsiteX30" fmla="*/ 6121 w 773316"/>
                  <a:gd name="connsiteY30" fmla="*/ 848768 h 848762"/>
                  <a:gd name="connsiteX31" fmla="*/ 8101 w 773316"/>
                  <a:gd name="connsiteY31" fmla="*/ 849872 h 848762"/>
                  <a:gd name="connsiteX32" fmla="*/ 8591 w 773316"/>
                  <a:gd name="connsiteY32" fmla="*/ 850136 h 848762"/>
                  <a:gd name="connsiteX33" fmla="*/ 14146 w 773316"/>
                  <a:gd name="connsiteY33" fmla="*/ 851277 h 848762"/>
                  <a:gd name="connsiteX34" fmla="*/ 765603 w 773316"/>
                  <a:gd name="connsiteY34" fmla="*/ 851277 h 848762"/>
                  <a:gd name="connsiteX35" fmla="*/ 779749 w 773316"/>
                  <a:gd name="connsiteY35" fmla="*/ 837131 h 848762"/>
                  <a:gd name="connsiteX36" fmla="*/ 779749 w 773316"/>
                  <a:gd name="connsiteY36" fmla="*/ 357344 h 848762"/>
                  <a:gd name="connsiteX37" fmla="*/ 779720 w 773316"/>
                  <a:gd name="connsiteY37" fmla="*/ 356901 h 848762"/>
                  <a:gd name="connsiteX38" fmla="*/ 28311 w 773316"/>
                  <a:gd name="connsiteY38" fmla="*/ 390767 h 848762"/>
                  <a:gd name="connsiteX39" fmla="*/ 142734 w 773316"/>
                  <a:gd name="connsiteY39" fmla="*/ 495278 h 848762"/>
                  <a:gd name="connsiteX40" fmla="*/ 143215 w 773316"/>
                  <a:gd name="connsiteY40" fmla="*/ 495711 h 848762"/>
                  <a:gd name="connsiteX41" fmla="*/ 254082 w 773316"/>
                  <a:gd name="connsiteY41" fmla="*/ 596988 h 848762"/>
                  <a:gd name="connsiteX42" fmla="*/ 28311 w 773316"/>
                  <a:gd name="connsiteY42" fmla="*/ 804868 h 848762"/>
                  <a:gd name="connsiteX43" fmla="*/ 28311 w 773316"/>
                  <a:gd name="connsiteY43" fmla="*/ 390767 h 848762"/>
                  <a:gd name="connsiteX44" fmla="*/ 275046 w 773316"/>
                  <a:gd name="connsiteY44" fmla="*/ 616141 h 848762"/>
                  <a:gd name="connsiteX45" fmla="*/ 384244 w 773316"/>
                  <a:gd name="connsiteY45" fmla="*/ 715880 h 848762"/>
                  <a:gd name="connsiteX46" fmla="*/ 393788 w 773316"/>
                  <a:gd name="connsiteY46" fmla="*/ 719587 h 848762"/>
                  <a:gd name="connsiteX47" fmla="*/ 403322 w 773316"/>
                  <a:gd name="connsiteY47" fmla="*/ 715890 h 848762"/>
                  <a:gd name="connsiteX48" fmla="*/ 512172 w 773316"/>
                  <a:gd name="connsiteY48" fmla="*/ 616603 h 848762"/>
                  <a:gd name="connsiteX49" fmla="*/ 730058 w 773316"/>
                  <a:gd name="connsiteY49" fmla="*/ 822975 h 848762"/>
                  <a:gd name="connsiteX50" fmla="*/ 50416 w 773316"/>
                  <a:gd name="connsiteY50" fmla="*/ 822975 h 848762"/>
                  <a:gd name="connsiteX51" fmla="*/ 275046 w 773316"/>
                  <a:gd name="connsiteY51" fmla="*/ 616141 h 848762"/>
                  <a:gd name="connsiteX52" fmla="*/ 533127 w 773316"/>
                  <a:gd name="connsiteY52" fmla="*/ 597497 h 848762"/>
                  <a:gd name="connsiteX53" fmla="*/ 751475 w 773316"/>
                  <a:gd name="connsiteY53" fmla="*/ 398340 h 848762"/>
                  <a:gd name="connsiteX54" fmla="*/ 751475 w 773316"/>
                  <a:gd name="connsiteY54" fmla="*/ 804303 h 848762"/>
                  <a:gd name="connsiteX55" fmla="*/ 533127 w 773316"/>
                  <a:gd name="connsiteY55" fmla="*/ 597497 h 848762"/>
                  <a:gd name="connsiteX56" fmla="*/ 749533 w 773316"/>
                  <a:gd name="connsiteY56" fmla="*/ 361805 h 848762"/>
                  <a:gd name="connsiteX57" fmla="*/ 648869 w 773316"/>
                  <a:gd name="connsiteY57" fmla="*/ 453613 h 848762"/>
                  <a:gd name="connsiteX58" fmla="*/ 648869 w 773316"/>
                  <a:gd name="connsiteY58" fmla="*/ 269827 h 848762"/>
                  <a:gd name="connsiteX59" fmla="*/ 749533 w 773316"/>
                  <a:gd name="connsiteY59" fmla="*/ 361805 h 848762"/>
                  <a:gd name="connsiteX60" fmla="*/ 389884 w 773316"/>
                  <a:gd name="connsiteY60" fmla="*/ 33306 h 848762"/>
                  <a:gd name="connsiteX61" fmla="*/ 465273 w 773316"/>
                  <a:gd name="connsiteY61" fmla="*/ 102187 h 848762"/>
                  <a:gd name="connsiteX62" fmla="*/ 314466 w 773316"/>
                  <a:gd name="connsiteY62" fmla="*/ 102187 h 848762"/>
                  <a:gd name="connsiteX63" fmla="*/ 389884 w 773316"/>
                  <a:gd name="connsiteY63" fmla="*/ 33306 h 848762"/>
                  <a:gd name="connsiteX64" fmla="*/ 620587 w 773316"/>
                  <a:gd name="connsiteY64" fmla="*/ 130480 h 848762"/>
                  <a:gd name="connsiteX65" fmla="*/ 620587 w 773316"/>
                  <a:gd name="connsiteY65" fmla="*/ 237914 h 848762"/>
                  <a:gd name="connsiteX66" fmla="*/ 620587 w 773316"/>
                  <a:gd name="connsiteY66" fmla="*/ 238536 h 848762"/>
                  <a:gd name="connsiteX67" fmla="*/ 620587 w 773316"/>
                  <a:gd name="connsiteY67" fmla="*/ 479425 h 848762"/>
                  <a:gd name="connsiteX68" fmla="*/ 502307 w 773316"/>
                  <a:gd name="connsiteY68" fmla="*/ 587312 h 848762"/>
                  <a:gd name="connsiteX69" fmla="*/ 502024 w 773316"/>
                  <a:gd name="connsiteY69" fmla="*/ 587510 h 848762"/>
                  <a:gd name="connsiteX70" fmla="*/ 501939 w 773316"/>
                  <a:gd name="connsiteY70" fmla="*/ 587651 h 848762"/>
                  <a:gd name="connsiteX71" fmla="*/ 393797 w 773316"/>
                  <a:gd name="connsiteY71" fmla="*/ 686287 h 848762"/>
                  <a:gd name="connsiteX72" fmla="*/ 166989 w 773316"/>
                  <a:gd name="connsiteY72" fmla="*/ 479123 h 848762"/>
                  <a:gd name="connsiteX73" fmla="*/ 166989 w 773316"/>
                  <a:gd name="connsiteY73" fmla="*/ 130480 h 848762"/>
                  <a:gd name="connsiteX74" fmla="*/ 620587 w 773316"/>
                  <a:gd name="connsiteY74" fmla="*/ 130480 h 848762"/>
                  <a:gd name="connsiteX75" fmla="*/ 138697 w 773316"/>
                  <a:gd name="connsiteY75" fmla="*/ 453283 h 848762"/>
                  <a:gd name="connsiteX76" fmla="*/ 34403 w 773316"/>
                  <a:gd name="connsiteY76" fmla="*/ 358014 h 848762"/>
                  <a:gd name="connsiteX77" fmla="*/ 138697 w 773316"/>
                  <a:gd name="connsiteY77" fmla="*/ 262707 h 848762"/>
                  <a:gd name="connsiteX78" fmla="*/ 138697 w 773316"/>
                  <a:gd name="connsiteY78" fmla="*/ 453283 h 848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773316" h="848762">
                    <a:moveTo>
                      <a:pt x="779720" y="356901"/>
                    </a:moveTo>
                    <a:cubicBezTo>
                      <a:pt x="779711" y="356722"/>
                      <a:pt x="779683" y="356552"/>
                      <a:pt x="779664" y="356363"/>
                    </a:cubicBezTo>
                    <a:cubicBezTo>
                      <a:pt x="779541" y="354666"/>
                      <a:pt x="779164" y="353044"/>
                      <a:pt x="778504" y="351563"/>
                    </a:cubicBezTo>
                    <a:cubicBezTo>
                      <a:pt x="778447" y="351441"/>
                      <a:pt x="778381" y="351346"/>
                      <a:pt x="778325" y="351224"/>
                    </a:cubicBezTo>
                    <a:cubicBezTo>
                      <a:pt x="777561" y="349649"/>
                      <a:pt x="776533" y="348234"/>
                      <a:pt x="775269" y="347046"/>
                    </a:cubicBezTo>
                    <a:cubicBezTo>
                      <a:pt x="775222" y="346999"/>
                      <a:pt x="775203" y="346942"/>
                      <a:pt x="775156" y="346895"/>
                    </a:cubicBezTo>
                    <a:lnTo>
                      <a:pt x="648879" y="231501"/>
                    </a:lnTo>
                    <a:lnTo>
                      <a:pt x="648879" y="116333"/>
                    </a:lnTo>
                    <a:cubicBezTo>
                      <a:pt x="648879" y="108515"/>
                      <a:pt x="642541" y="102187"/>
                      <a:pt x="634733" y="102187"/>
                    </a:cubicBezTo>
                    <a:lnTo>
                      <a:pt x="507211" y="102187"/>
                    </a:lnTo>
                    <a:lnTo>
                      <a:pt x="399437" y="3703"/>
                    </a:lnTo>
                    <a:cubicBezTo>
                      <a:pt x="394043" y="-1230"/>
                      <a:pt x="385772" y="-1239"/>
                      <a:pt x="380359" y="3703"/>
                    </a:cubicBezTo>
                    <a:lnTo>
                      <a:pt x="272509" y="102187"/>
                    </a:lnTo>
                    <a:lnTo>
                      <a:pt x="152843" y="102187"/>
                    </a:lnTo>
                    <a:cubicBezTo>
                      <a:pt x="145025" y="102187"/>
                      <a:pt x="138697" y="108515"/>
                      <a:pt x="138697" y="116333"/>
                    </a:cubicBezTo>
                    <a:lnTo>
                      <a:pt x="138697" y="224381"/>
                    </a:lnTo>
                    <a:lnTo>
                      <a:pt x="4621" y="346895"/>
                    </a:lnTo>
                    <a:cubicBezTo>
                      <a:pt x="4574" y="346942"/>
                      <a:pt x="4555" y="346999"/>
                      <a:pt x="4508" y="347046"/>
                    </a:cubicBezTo>
                    <a:cubicBezTo>
                      <a:pt x="3244" y="348234"/>
                      <a:pt x="2216" y="349649"/>
                      <a:pt x="1452" y="351224"/>
                    </a:cubicBezTo>
                    <a:cubicBezTo>
                      <a:pt x="1396" y="351346"/>
                      <a:pt x="1320" y="351450"/>
                      <a:pt x="1264" y="351573"/>
                    </a:cubicBezTo>
                    <a:cubicBezTo>
                      <a:pt x="604" y="353053"/>
                      <a:pt x="226" y="354666"/>
                      <a:pt x="104" y="356363"/>
                    </a:cubicBezTo>
                    <a:cubicBezTo>
                      <a:pt x="94" y="356552"/>
                      <a:pt x="57" y="356731"/>
                      <a:pt x="47" y="356920"/>
                    </a:cubicBezTo>
                    <a:cubicBezTo>
                      <a:pt x="47" y="357071"/>
                      <a:pt x="0" y="357203"/>
                      <a:pt x="0" y="357354"/>
                    </a:cubicBezTo>
                    <a:lnTo>
                      <a:pt x="0" y="837140"/>
                    </a:lnTo>
                    <a:cubicBezTo>
                      <a:pt x="0" y="838687"/>
                      <a:pt x="311" y="840158"/>
                      <a:pt x="773" y="841554"/>
                    </a:cubicBezTo>
                    <a:cubicBezTo>
                      <a:pt x="839" y="841742"/>
                      <a:pt x="877" y="841922"/>
                      <a:pt x="943" y="842110"/>
                    </a:cubicBezTo>
                    <a:cubicBezTo>
                      <a:pt x="1556" y="843732"/>
                      <a:pt x="2461" y="845194"/>
                      <a:pt x="3584" y="846467"/>
                    </a:cubicBezTo>
                    <a:cubicBezTo>
                      <a:pt x="3650" y="846543"/>
                      <a:pt x="3669" y="846637"/>
                      <a:pt x="3735" y="846712"/>
                    </a:cubicBezTo>
                    <a:cubicBezTo>
                      <a:pt x="3791" y="846778"/>
                      <a:pt x="3867" y="846816"/>
                      <a:pt x="3933" y="846882"/>
                    </a:cubicBezTo>
                    <a:cubicBezTo>
                      <a:pt x="4395" y="847363"/>
                      <a:pt x="4904" y="847788"/>
                      <a:pt x="5432" y="848202"/>
                    </a:cubicBezTo>
                    <a:cubicBezTo>
                      <a:pt x="5668" y="848382"/>
                      <a:pt x="5875" y="848599"/>
                      <a:pt x="6121" y="848768"/>
                    </a:cubicBezTo>
                    <a:cubicBezTo>
                      <a:pt x="6743" y="849202"/>
                      <a:pt x="7413" y="849551"/>
                      <a:pt x="8101" y="849872"/>
                    </a:cubicBezTo>
                    <a:cubicBezTo>
                      <a:pt x="8271" y="849947"/>
                      <a:pt x="8422" y="850070"/>
                      <a:pt x="8591" y="850136"/>
                    </a:cubicBezTo>
                    <a:cubicBezTo>
                      <a:pt x="10298" y="850862"/>
                      <a:pt x="12175" y="851277"/>
                      <a:pt x="14146" y="851277"/>
                    </a:cubicBezTo>
                    <a:lnTo>
                      <a:pt x="765603" y="851277"/>
                    </a:lnTo>
                    <a:cubicBezTo>
                      <a:pt x="773411" y="851277"/>
                      <a:pt x="779749" y="844939"/>
                      <a:pt x="779749" y="837131"/>
                    </a:cubicBezTo>
                    <a:lnTo>
                      <a:pt x="779749" y="357344"/>
                    </a:lnTo>
                    <a:cubicBezTo>
                      <a:pt x="779767" y="357193"/>
                      <a:pt x="779730" y="357052"/>
                      <a:pt x="779720" y="356901"/>
                    </a:cubicBezTo>
                    <a:close/>
                    <a:moveTo>
                      <a:pt x="28311" y="390767"/>
                    </a:moveTo>
                    <a:lnTo>
                      <a:pt x="142734" y="495278"/>
                    </a:lnTo>
                    <a:cubicBezTo>
                      <a:pt x="142884" y="495429"/>
                      <a:pt x="143054" y="495570"/>
                      <a:pt x="143215" y="495711"/>
                    </a:cubicBezTo>
                    <a:lnTo>
                      <a:pt x="254082" y="596988"/>
                    </a:lnTo>
                    <a:lnTo>
                      <a:pt x="28311" y="804868"/>
                    </a:lnTo>
                    <a:lnTo>
                      <a:pt x="28311" y="390767"/>
                    </a:lnTo>
                    <a:close/>
                    <a:moveTo>
                      <a:pt x="275046" y="616141"/>
                    </a:moveTo>
                    <a:lnTo>
                      <a:pt x="384244" y="715880"/>
                    </a:lnTo>
                    <a:cubicBezTo>
                      <a:pt x="386951" y="718351"/>
                      <a:pt x="390365" y="719587"/>
                      <a:pt x="393788" y="719587"/>
                    </a:cubicBezTo>
                    <a:cubicBezTo>
                      <a:pt x="397202" y="719587"/>
                      <a:pt x="400625" y="718351"/>
                      <a:pt x="403322" y="715890"/>
                    </a:cubicBezTo>
                    <a:lnTo>
                      <a:pt x="512172" y="616603"/>
                    </a:lnTo>
                    <a:lnTo>
                      <a:pt x="730058" y="822975"/>
                    </a:lnTo>
                    <a:lnTo>
                      <a:pt x="50416" y="822975"/>
                    </a:lnTo>
                    <a:lnTo>
                      <a:pt x="275046" y="616141"/>
                    </a:lnTo>
                    <a:close/>
                    <a:moveTo>
                      <a:pt x="533127" y="597497"/>
                    </a:moveTo>
                    <a:lnTo>
                      <a:pt x="751475" y="398340"/>
                    </a:lnTo>
                    <a:lnTo>
                      <a:pt x="751475" y="804303"/>
                    </a:lnTo>
                    <a:lnTo>
                      <a:pt x="533127" y="597497"/>
                    </a:lnTo>
                    <a:close/>
                    <a:moveTo>
                      <a:pt x="749533" y="361805"/>
                    </a:moveTo>
                    <a:lnTo>
                      <a:pt x="648869" y="453613"/>
                    </a:lnTo>
                    <a:lnTo>
                      <a:pt x="648869" y="269827"/>
                    </a:lnTo>
                    <a:lnTo>
                      <a:pt x="749533" y="361805"/>
                    </a:lnTo>
                    <a:close/>
                    <a:moveTo>
                      <a:pt x="389884" y="33306"/>
                    </a:moveTo>
                    <a:lnTo>
                      <a:pt x="465273" y="102187"/>
                    </a:lnTo>
                    <a:lnTo>
                      <a:pt x="314466" y="102187"/>
                    </a:lnTo>
                    <a:lnTo>
                      <a:pt x="389884" y="33306"/>
                    </a:lnTo>
                    <a:close/>
                    <a:moveTo>
                      <a:pt x="620587" y="130480"/>
                    </a:moveTo>
                    <a:lnTo>
                      <a:pt x="620587" y="237914"/>
                    </a:lnTo>
                    <a:cubicBezTo>
                      <a:pt x="620587" y="238131"/>
                      <a:pt x="620577" y="238329"/>
                      <a:pt x="620587" y="238536"/>
                    </a:cubicBezTo>
                    <a:lnTo>
                      <a:pt x="620587" y="479425"/>
                    </a:lnTo>
                    <a:lnTo>
                      <a:pt x="502307" y="587312"/>
                    </a:lnTo>
                    <a:cubicBezTo>
                      <a:pt x="502222" y="587397"/>
                      <a:pt x="502109" y="587425"/>
                      <a:pt x="502024" y="587510"/>
                    </a:cubicBezTo>
                    <a:cubicBezTo>
                      <a:pt x="501986" y="587548"/>
                      <a:pt x="501977" y="587604"/>
                      <a:pt x="501939" y="587651"/>
                    </a:cubicBezTo>
                    <a:lnTo>
                      <a:pt x="393797" y="686287"/>
                    </a:lnTo>
                    <a:lnTo>
                      <a:pt x="166989" y="479123"/>
                    </a:lnTo>
                    <a:lnTo>
                      <a:pt x="166989" y="130480"/>
                    </a:lnTo>
                    <a:lnTo>
                      <a:pt x="620587" y="130480"/>
                    </a:lnTo>
                    <a:close/>
                    <a:moveTo>
                      <a:pt x="138697" y="453283"/>
                    </a:moveTo>
                    <a:lnTo>
                      <a:pt x="34403" y="358014"/>
                    </a:lnTo>
                    <a:lnTo>
                      <a:pt x="138697" y="262707"/>
                    </a:lnTo>
                    <a:lnTo>
                      <a:pt x="138697" y="45328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 w="9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400">
                  <a:solidFill>
                    <a:schemeClr val="tx2"/>
                  </a:solidFill>
                  <a:latin typeface="Bebas Neue Bold" pitchFamily="34" charset="-52"/>
                </a:endParaRPr>
              </a:p>
            </p:txBody>
          </p:sp>
          <p:sp>
            <p:nvSpPr>
              <p:cNvPr id="13" name="Полилиния 10">
                <a:extLst>
                  <a:ext uri="{FF2B5EF4-FFF2-40B4-BE49-F238E27FC236}">
                    <a16:creationId xmlns:a16="http://schemas.microsoft.com/office/drawing/2014/main" id="{CABEA401-41B8-4D4E-BF89-C2AF4119E555}"/>
                  </a:ext>
                </a:extLst>
              </p:cNvPr>
              <p:cNvSpPr/>
              <p:nvPr/>
            </p:nvSpPr>
            <p:spPr>
              <a:xfrm>
                <a:off x="5937535" y="3217480"/>
                <a:ext cx="292352" cy="311212"/>
              </a:xfrm>
              <a:custGeom>
                <a:avLst/>
                <a:gdLst>
                  <a:gd name="connsiteX0" fmla="*/ 155701 w 292351"/>
                  <a:gd name="connsiteY0" fmla="*/ 311534 h 311212"/>
                  <a:gd name="connsiteX1" fmla="*/ 246094 w 292351"/>
                  <a:gd name="connsiteY1" fmla="*/ 282657 h 311212"/>
                  <a:gd name="connsiteX2" fmla="*/ 249432 w 292351"/>
                  <a:gd name="connsiteY2" fmla="*/ 262937 h 311212"/>
                  <a:gd name="connsiteX3" fmla="*/ 229713 w 292351"/>
                  <a:gd name="connsiteY3" fmla="*/ 259599 h 311212"/>
                  <a:gd name="connsiteX4" fmla="*/ 155691 w 292351"/>
                  <a:gd name="connsiteY4" fmla="*/ 283241 h 311212"/>
                  <a:gd name="connsiteX5" fmla="*/ 28311 w 292351"/>
                  <a:gd name="connsiteY5" fmla="*/ 155795 h 311212"/>
                  <a:gd name="connsiteX6" fmla="*/ 155691 w 292351"/>
                  <a:gd name="connsiteY6" fmla="*/ 28292 h 311212"/>
                  <a:gd name="connsiteX7" fmla="*/ 269878 w 292351"/>
                  <a:gd name="connsiteY7" fmla="*/ 98730 h 311212"/>
                  <a:gd name="connsiteX8" fmla="*/ 269878 w 292351"/>
                  <a:gd name="connsiteY8" fmla="*/ 175458 h 311212"/>
                  <a:gd name="connsiteX9" fmla="*/ 246745 w 292351"/>
                  <a:gd name="connsiteY9" fmla="*/ 198526 h 311212"/>
                  <a:gd name="connsiteX10" fmla="*/ 222281 w 292351"/>
                  <a:gd name="connsiteY10" fmla="*/ 174741 h 311212"/>
                  <a:gd name="connsiteX11" fmla="*/ 224903 w 292351"/>
                  <a:gd name="connsiteY11" fmla="*/ 155786 h 311212"/>
                  <a:gd name="connsiteX12" fmla="*/ 152994 w 292351"/>
                  <a:gd name="connsiteY12" fmla="*/ 83943 h 311212"/>
                  <a:gd name="connsiteX13" fmla="*/ 81085 w 292351"/>
                  <a:gd name="connsiteY13" fmla="*/ 155786 h 311212"/>
                  <a:gd name="connsiteX14" fmla="*/ 152994 w 292351"/>
                  <a:gd name="connsiteY14" fmla="*/ 227629 h 311212"/>
                  <a:gd name="connsiteX15" fmla="*/ 205033 w 292351"/>
                  <a:gd name="connsiteY15" fmla="*/ 205221 h 311212"/>
                  <a:gd name="connsiteX16" fmla="*/ 246735 w 292351"/>
                  <a:gd name="connsiteY16" fmla="*/ 226818 h 311212"/>
                  <a:gd name="connsiteX17" fmla="*/ 298161 w 292351"/>
                  <a:gd name="connsiteY17" fmla="*/ 175458 h 311212"/>
                  <a:gd name="connsiteX18" fmla="*/ 298161 w 292351"/>
                  <a:gd name="connsiteY18" fmla="*/ 95429 h 311212"/>
                  <a:gd name="connsiteX19" fmla="*/ 298142 w 292351"/>
                  <a:gd name="connsiteY19" fmla="*/ 95231 h 311212"/>
                  <a:gd name="connsiteX20" fmla="*/ 298019 w 292351"/>
                  <a:gd name="connsiteY20" fmla="*/ 93986 h 311212"/>
                  <a:gd name="connsiteX21" fmla="*/ 297821 w 292351"/>
                  <a:gd name="connsiteY21" fmla="*/ 92411 h 311212"/>
                  <a:gd name="connsiteX22" fmla="*/ 297604 w 292351"/>
                  <a:gd name="connsiteY22" fmla="*/ 91723 h 311212"/>
                  <a:gd name="connsiteX23" fmla="*/ 296935 w 292351"/>
                  <a:gd name="connsiteY23" fmla="*/ 89714 h 311212"/>
                  <a:gd name="connsiteX24" fmla="*/ 296897 w 292351"/>
                  <a:gd name="connsiteY24" fmla="*/ 89610 h 311212"/>
                  <a:gd name="connsiteX25" fmla="*/ 155672 w 292351"/>
                  <a:gd name="connsiteY25" fmla="*/ 0 h 311212"/>
                  <a:gd name="connsiteX26" fmla="*/ 0 w 292351"/>
                  <a:gd name="connsiteY26" fmla="*/ 155795 h 311212"/>
                  <a:gd name="connsiteX27" fmla="*/ 155701 w 292351"/>
                  <a:gd name="connsiteY27" fmla="*/ 311534 h 311212"/>
                  <a:gd name="connsiteX28" fmla="*/ 153013 w 292351"/>
                  <a:gd name="connsiteY28" fmla="*/ 199346 h 311212"/>
                  <a:gd name="connsiteX29" fmla="*/ 109396 w 292351"/>
                  <a:gd name="connsiteY29" fmla="*/ 155795 h 311212"/>
                  <a:gd name="connsiteX30" fmla="*/ 153013 w 292351"/>
                  <a:gd name="connsiteY30" fmla="*/ 112244 h 311212"/>
                  <a:gd name="connsiteX31" fmla="*/ 196630 w 292351"/>
                  <a:gd name="connsiteY31" fmla="*/ 155795 h 311212"/>
                  <a:gd name="connsiteX32" fmla="*/ 153013 w 292351"/>
                  <a:gd name="connsiteY32" fmla="*/ 199346 h 31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92351" h="311212">
                    <a:moveTo>
                      <a:pt x="155701" y="311534"/>
                    </a:moveTo>
                    <a:cubicBezTo>
                      <a:pt x="188246" y="311534"/>
                      <a:pt x="219509" y="301546"/>
                      <a:pt x="246094" y="282657"/>
                    </a:cubicBezTo>
                    <a:cubicBezTo>
                      <a:pt x="252469" y="278139"/>
                      <a:pt x="253969" y="269303"/>
                      <a:pt x="249432" y="262937"/>
                    </a:cubicBezTo>
                    <a:cubicBezTo>
                      <a:pt x="244915" y="256553"/>
                      <a:pt x="236050" y="255063"/>
                      <a:pt x="229713" y="259599"/>
                    </a:cubicBezTo>
                    <a:cubicBezTo>
                      <a:pt x="207928" y="275065"/>
                      <a:pt x="182342" y="283241"/>
                      <a:pt x="155691" y="283241"/>
                    </a:cubicBezTo>
                    <a:cubicBezTo>
                      <a:pt x="85452" y="283241"/>
                      <a:pt x="28311" y="226073"/>
                      <a:pt x="28311" y="155795"/>
                    </a:cubicBezTo>
                    <a:cubicBezTo>
                      <a:pt x="28311" y="85489"/>
                      <a:pt x="85452" y="28292"/>
                      <a:pt x="155691" y="28292"/>
                    </a:cubicBezTo>
                    <a:cubicBezTo>
                      <a:pt x="207136" y="28292"/>
                      <a:pt x="248565" y="53953"/>
                      <a:pt x="269878" y="98730"/>
                    </a:cubicBezTo>
                    <a:lnTo>
                      <a:pt x="269878" y="175458"/>
                    </a:lnTo>
                    <a:cubicBezTo>
                      <a:pt x="269878" y="188180"/>
                      <a:pt x="259495" y="198526"/>
                      <a:pt x="246745" y="198526"/>
                    </a:cubicBezTo>
                    <a:cubicBezTo>
                      <a:pt x="234617" y="198526"/>
                      <a:pt x="223253" y="187180"/>
                      <a:pt x="222281" y="174741"/>
                    </a:cubicBezTo>
                    <a:cubicBezTo>
                      <a:pt x="223941" y="168696"/>
                      <a:pt x="224903" y="162359"/>
                      <a:pt x="224903" y="155786"/>
                    </a:cubicBezTo>
                    <a:cubicBezTo>
                      <a:pt x="224903" y="116177"/>
                      <a:pt x="192641" y="83943"/>
                      <a:pt x="152994" y="83943"/>
                    </a:cubicBezTo>
                    <a:cubicBezTo>
                      <a:pt x="113338" y="83943"/>
                      <a:pt x="81085" y="116167"/>
                      <a:pt x="81085" y="155786"/>
                    </a:cubicBezTo>
                    <a:cubicBezTo>
                      <a:pt x="81085" y="195404"/>
                      <a:pt x="113338" y="227629"/>
                      <a:pt x="152994" y="227629"/>
                    </a:cubicBezTo>
                    <a:cubicBezTo>
                      <a:pt x="173468" y="227629"/>
                      <a:pt x="191924" y="218990"/>
                      <a:pt x="205033" y="205221"/>
                    </a:cubicBezTo>
                    <a:cubicBezTo>
                      <a:pt x="214897" y="218141"/>
                      <a:pt x="230203" y="226818"/>
                      <a:pt x="246735" y="226818"/>
                    </a:cubicBezTo>
                    <a:cubicBezTo>
                      <a:pt x="275093" y="226818"/>
                      <a:pt x="298161" y="203778"/>
                      <a:pt x="298161" y="175458"/>
                    </a:cubicBezTo>
                    <a:lnTo>
                      <a:pt x="298161" y="95429"/>
                    </a:lnTo>
                    <a:cubicBezTo>
                      <a:pt x="298161" y="95363"/>
                      <a:pt x="298142" y="95297"/>
                      <a:pt x="298142" y="95231"/>
                    </a:cubicBezTo>
                    <a:cubicBezTo>
                      <a:pt x="298133" y="94816"/>
                      <a:pt x="298057" y="94401"/>
                      <a:pt x="298019" y="93986"/>
                    </a:cubicBezTo>
                    <a:cubicBezTo>
                      <a:pt x="297963" y="93458"/>
                      <a:pt x="297934" y="92921"/>
                      <a:pt x="297821" y="92411"/>
                    </a:cubicBezTo>
                    <a:cubicBezTo>
                      <a:pt x="297774" y="92176"/>
                      <a:pt x="297670" y="91949"/>
                      <a:pt x="297604" y="91723"/>
                    </a:cubicBezTo>
                    <a:cubicBezTo>
                      <a:pt x="297416" y="91034"/>
                      <a:pt x="297218" y="90355"/>
                      <a:pt x="296935" y="89714"/>
                    </a:cubicBezTo>
                    <a:cubicBezTo>
                      <a:pt x="296916" y="89686"/>
                      <a:pt x="296916" y="89648"/>
                      <a:pt x="296897" y="89610"/>
                    </a:cubicBezTo>
                    <a:cubicBezTo>
                      <a:pt x="271547" y="33498"/>
                      <a:pt x="218764" y="0"/>
                      <a:pt x="155672" y="0"/>
                    </a:cubicBezTo>
                    <a:cubicBezTo>
                      <a:pt x="69834" y="0"/>
                      <a:pt x="0" y="69891"/>
                      <a:pt x="0" y="155795"/>
                    </a:cubicBezTo>
                    <a:cubicBezTo>
                      <a:pt x="28" y="241671"/>
                      <a:pt x="69863" y="311534"/>
                      <a:pt x="155701" y="311534"/>
                    </a:cubicBezTo>
                    <a:close/>
                    <a:moveTo>
                      <a:pt x="153013" y="199346"/>
                    </a:moveTo>
                    <a:cubicBezTo>
                      <a:pt x="128965" y="199346"/>
                      <a:pt x="109396" y="179806"/>
                      <a:pt x="109396" y="155795"/>
                    </a:cubicBezTo>
                    <a:cubicBezTo>
                      <a:pt x="109396" y="131785"/>
                      <a:pt x="128965" y="112244"/>
                      <a:pt x="153013" y="112244"/>
                    </a:cubicBezTo>
                    <a:cubicBezTo>
                      <a:pt x="177061" y="112244"/>
                      <a:pt x="196630" y="131775"/>
                      <a:pt x="196630" y="155795"/>
                    </a:cubicBezTo>
                    <a:cubicBezTo>
                      <a:pt x="196630" y="179815"/>
                      <a:pt x="177061" y="199346"/>
                      <a:pt x="153013" y="199346"/>
                    </a:cubicBezTo>
                    <a:close/>
                  </a:path>
                </a:pathLst>
              </a:custGeom>
              <a:solidFill>
                <a:srgbClr val="FF8C55"/>
              </a:solidFill>
              <a:ln w="9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400" dirty="0">
                  <a:solidFill>
                    <a:schemeClr val="tx2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A879145-AF16-4DB0-8816-BC22769701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38" y="1955099"/>
            <a:ext cx="4725450" cy="401967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9AF020A-B087-409B-809F-1333EF680C1A}"/>
              </a:ext>
            </a:extLst>
          </p:cNvPr>
          <p:cNvGrpSpPr/>
          <p:nvPr/>
        </p:nvGrpSpPr>
        <p:grpSpPr>
          <a:xfrm>
            <a:off x="5810250" y="3429000"/>
            <a:ext cx="6368430" cy="830997"/>
            <a:chOff x="575390" y="2417504"/>
            <a:chExt cx="6368430" cy="8309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9EAB20-71F9-43E8-AF82-4282CABC33A4}"/>
                </a:ext>
              </a:extLst>
            </p:cNvPr>
            <p:cNvSpPr txBox="1"/>
            <p:nvPr/>
          </p:nvSpPr>
          <p:spPr>
            <a:xfrm>
              <a:off x="1400987" y="2417504"/>
              <a:ext cx="55428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Arial Black" panose="020B0A04020102020204" pitchFamily="34" charset="0"/>
                </a:rPr>
                <a:t>Руководитель проекта: Шамраев Даниил</a:t>
              </a:r>
              <a:endParaRPr lang="en-US" sz="2400" b="1" dirty="0">
                <a:latin typeface="Arial Black" panose="020B0A04020102020204" pitchFamily="34" charset="0"/>
              </a:endParaRPr>
            </a:p>
          </p:txBody>
        </p:sp>
        <p:pic>
          <p:nvPicPr>
            <p:cNvPr id="15" name="Graphic 1805">
              <a:extLst>
                <a:ext uri="{FF2B5EF4-FFF2-40B4-BE49-F238E27FC236}">
                  <a16:creationId xmlns:a16="http://schemas.microsoft.com/office/drawing/2014/main" id="{609CC851-9C2A-4EB8-B12B-2293D9FE8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5390" y="2482925"/>
              <a:ext cx="700154" cy="7001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3859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abidullin\Desktop\Фон 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560"/>
            <a:ext cx="12192001" cy="686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672667" y="2522650"/>
            <a:ext cx="8873820" cy="1001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98" dirty="0"/>
              <a:t>a</a:t>
            </a:r>
            <a:endParaRPr lang="ru-RU" sz="1798" dirty="0"/>
          </a:p>
        </p:txBody>
      </p:sp>
      <p:sp>
        <p:nvSpPr>
          <p:cNvPr id="63491" name="Rectangle 3"/>
          <p:cNvSpPr txBox="1">
            <a:spLocks noChangeArrowheads="1"/>
          </p:cNvSpPr>
          <p:nvPr/>
        </p:nvSpPr>
        <p:spPr bwMode="auto">
          <a:xfrm>
            <a:off x="1" y="2162987"/>
            <a:ext cx="12192000" cy="17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006475">
              <a:lnSpc>
                <a:spcPct val="90000"/>
              </a:lnSpc>
              <a:spcBef>
                <a:spcPts val="1100"/>
              </a:spcBef>
              <a:buFont typeface="Arial" pitchFamily="34" charset="0"/>
              <a:buChar char="•"/>
              <a:defRPr sz="3000">
                <a:solidFill>
                  <a:schemeClr val="tx1"/>
                </a:solidFill>
                <a:latin typeface="Geometria light"/>
              </a:defRPr>
            </a:lvl1pPr>
            <a:lvl2pPr marL="742950" indent="-285750" defTabSz="1006475">
              <a:lnSpc>
                <a:spcPct val="90000"/>
              </a:lnSpc>
              <a:spcBef>
                <a:spcPts val="55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Geometria light"/>
              </a:defRPr>
            </a:lvl2pPr>
            <a:lvl3pPr marL="1143000" indent="-228600" defTabSz="1006475">
              <a:lnSpc>
                <a:spcPct val="90000"/>
              </a:lnSpc>
              <a:spcBef>
                <a:spcPts val="550"/>
              </a:spcBef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Geometria light"/>
              </a:defRPr>
            </a:lvl3pPr>
            <a:lvl4pPr marL="1600200" indent="-228600" defTabSz="1006475">
              <a:lnSpc>
                <a:spcPct val="90000"/>
              </a:lnSpc>
              <a:spcBef>
                <a:spcPts val="550"/>
              </a:spcBef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Geometria light"/>
              </a:defRPr>
            </a:lvl4pPr>
            <a:lvl5pPr marL="2057400" indent="-228600" defTabSz="1006475">
              <a:lnSpc>
                <a:spcPct val="90000"/>
              </a:lnSpc>
              <a:spcBef>
                <a:spcPts val="550"/>
              </a:spcBef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Geometria light"/>
              </a:defRPr>
            </a:lvl5pPr>
            <a:lvl6pPr marL="2514600" indent="-228600" defTabSz="1006475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Geometria light"/>
              </a:defRPr>
            </a:lvl6pPr>
            <a:lvl7pPr marL="2971800" indent="-228600" defTabSz="1006475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Geometria light"/>
              </a:defRPr>
            </a:lvl7pPr>
            <a:lvl8pPr marL="3429000" indent="-228600" defTabSz="1006475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Geometria light"/>
              </a:defRPr>
            </a:lvl8pPr>
            <a:lvl9pPr marL="3886200" indent="-228600" defTabSz="1006475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itchFamily="34" charset="0"/>
              <a:buChar char="•"/>
              <a:defRPr sz="1900">
                <a:solidFill>
                  <a:schemeClr val="tx1"/>
                </a:solidFill>
                <a:latin typeface="Geometria light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795" b="1" dirty="0">
                <a:solidFill>
                  <a:srgbClr val="173277"/>
                </a:solidFill>
                <a:latin typeface="Geometria" pitchFamily="34" charset="-52"/>
              </a:rPr>
              <a:t>Спасибо за внимание!</a:t>
            </a:r>
          </a:p>
        </p:txBody>
      </p:sp>
      <p:pic>
        <p:nvPicPr>
          <p:cNvPr id="63492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004" y="5031675"/>
            <a:ext cx="2157992" cy="143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Заголовок 1"/>
          <p:cNvSpPr>
            <a:spLocks noGrp="1"/>
          </p:cNvSpPr>
          <p:nvPr>
            <p:ph type="title"/>
          </p:nvPr>
        </p:nvSpPr>
        <p:spPr>
          <a:xfrm>
            <a:off x="2344268" y="4292197"/>
            <a:ext cx="7624752" cy="7481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ru-RU" altLang="ru-RU" sz="3197" b="1" dirty="0">
                <a:solidFill>
                  <a:schemeClr val="bg1"/>
                </a:solidFill>
                <a:latin typeface="Geometria" pitchFamily="34" charset="-52"/>
              </a:rPr>
              <a:t>К</a:t>
            </a:r>
            <a:r>
              <a:rPr lang="ru-RU" altLang="ru-RU" sz="3197" dirty="0">
                <a:solidFill>
                  <a:schemeClr val="bg1"/>
                </a:solidFill>
                <a:latin typeface="Geometria" pitchFamily="34" charset="-52"/>
              </a:rPr>
              <a:t>реатив. </a:t>
            </a:r>
            <a:r>
              <a:rPr lang="ru-RU" altLang="ru-RU" sz="3197" b="1" dirty="0">
                <a:solidFill>
                  <a:schemeClr val="bg1"/>
                </a:solidFill>
                <a:latin typeface="Geometria" pitchFamily="34" charset="-52"/>
              </a:rPr>
              <a:t>И</a:t>
            </a:r>
            <a:r>
              <a:rPr lang="ru-RU" altLang="ru-RU" sz="3197" dirty="0">
                <a:solidFill>
                  <a:schemeClr val="bg1"/>
                </a:solidFill>
                <a:latin typeface="Geometria" pitchFamily="34" charset="-52"/>
              </a:rPr>
              <a:t>нициатива. </a:t>
            </a:r>
            <a:r>
              <a:rPr lang="ru-RU" altLang="ru-RU" sz="3197" b="1" dirty="0">
                <a:solidFill>
                  <a:schemeClr val="bg1"/>
                </a:solidFill>
                <a:latin typeface="Geometria" pitchFamily="34" charset="-52"/>
              </a:rPr>
              <a:t>У</a:t>
            </a:r>
            <a:r>
              <a:rPr lang="ru-RU" altLang="ru-RU" sz="3197" dirty="0">
                <a:solidFill>
                  <a:schemeClr val="bg1"/>
                </a:solidFill>
                <a:latin typeface="Geometria" pitchFamily="34" charset="-52"/>
              </a:rPr>
              <a:t>спех.</a:t>
            </a:r>
          </a:p>
        </p:txBody>
      </p:sp>
    </p:spTree>
    <p:extLst>
      <p:ext uri="{BB962C8B-B14F-4D97-AF65-F5344CB8AC3E}">
        <p14:creationId xmlns:p14="http://schemas.microsoft.com/office/powerpoint/2010/main" val="556054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reveal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340ED04-3560-4E17-8783-5D9D0F5FCB4F}"/>
              </a:ext>
            </a:extLst>
          </p:cNvPr>
          <p:cNvSpPr txBox="1"/>
          <p:nvPr/>
        </p:nvSpPr>
        <p:spPr>
          <a:xfrm>
            <a:off x="959744" y="5936610"/>
            <a:ext cx="10811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14141"/>
                </a:solidFill>
                <a:latin typeface="Arial Black" panose="020B0A04020102020204" pitchFamily="34" charset="0"/>
              </a:rPr>
              <a:t>С</a:t>
            </a:r>
            <a:r>
              <a:rPr lang="ru-RU" b="0" i="0" dirty="0">
                <a:solidFill>
                  <a:srgbClr val="414141"/>
                </a:solidFill>
                <a:effectLst/>
                <a:latin typeface="Arial Black" panose="020B0A04020102020204" pitchFamily="34" charset="0"/>
              </a:rPr>
              <a:t>редства собственные и инвесторов, финансовые меры поддержки ФППРТ</a:t>
            </a:r>
            <a:endParaRPr lang="ru-RU" dirty="0">
              <a:solidFill>
                <a:srgbClr val="414141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Google Shape;12329;p89">
            <a:extLst>
              <a:ext uri="{FF2B5EF4-FFF2-40B4-BE49-F238E27FC236}">
                <a16:creationId xmlns:a16="http://schemas.microsoft.com/office/drawing/2014/main" id="{9D79753B-F39A-4CE7-B802-42F7DFA1236B}"/>
              </a:ext>
            </a:extLst>
          </p:cNvPr>
          <p:cNvSpPr/>
          <p:nvPr/>
        </p:nvSpPr>
        <p:spPr>
          <a:xfrm>
            <a:off x="420954" y="5931711"/>
            <a:ext cx="491272" cy="359032"/>
          </a:xfrm>
          <a:custGeom>
            <a:avLst/>
            <a:gdLst/>
            <a:ahLst/>
            <a:cxnLst/>
            <a:rect l="l" t="t" r="r" b="b"/>
            <a:pathLst>
              <a:path w="1668" h="1219" extrusionOk="0">
                <a:moveTo>
                  <a:pt x="1465" y="1"/>
                </a:moveTo>
                <a:cubicBezTo>
                  <a:pt x="1417" y="1"/>
                  <a:pt x="1369" y="21"/>
                  <a:pt x="1334" y="63"/>
                </a:cubicBezTo>
                <a:lnTo>
                  <a:pt x="631" y="754"/>
                </a:lnTo>
                <a:lnTo>
                  <a:pt x="345" y="480"/>
                </a:lnTo>
                <a:cubicBezTo>
                  <a:pt x="310" y="438"/>
                  <a:pt x="262" y="417"/>
                  <a:pt x="215" y="417"/>
                </a:cubicBezTo>
                <a:cubicBezTo>
                  <a:pt x="167" y="417"/>
                  <a:pt x="119" y="438"/>
                  <a:pt x="84" y="480"/>
                </a:cubicBezTo>
                <a:cubicBezTo>
                  <a:pt x="0" y="551"/>
                  <a:pt x="0" y="670"/>
                  <a:pt x="84" y="742"/>
                </a:cubicBezTo>
                <a:lnTo>
                  <a:pt x="500" y="1159"/>
                </a:lnTo>
                <a:cubicBezTo>
                  <a:pt x="536" y="1206"/>
                  <a:pt x="584" y="1218"/>
                  <a:pt x="631" y="1218"/>
                </a:cubicBezTo>
                <a:cubicBezTo>
                  <a:pt x="667" y="1218"/>
                  <a:pt x="738" y="1206"/>
                  <a:pt x="762" y="1159"/>
                </a:cubicBezTo>
                <a:lnTo>
                  <a:pt x="1596" y="325"/>
                </a:lnTo>
                <a:cubicBezTo>
                  <a:pt x="1667" y="266"/>
                  <a:pt x="1667" y="135"/>
                  <a:pt x="1596" y="63"/>
                </a:cubicBezTo>
                <a:cubicBezTo>
                  <a:pt x="1560" y="21"/>
                  <a:pt x="1512" y="1"/>
                  <a:pt x="1465" y="1"/>
                </a:cubicBezTo>
                <a:close/>
              </a:path>
            </a:pathLst>
          </a:custGeom>
          <a:solidFill>
            <a:srgbClr val="FF55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Black" panose="020B0A040201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02DA23A-544F-4E81-BAE9-8EC0DFA34FE0}"/>
              </a:ext>
            </a:extLst>
          </p:cNvPr>
          <p:cNvGrpSpPr/>
          <p:nvPr/>
        </p:nvGrpSpPr>
        <p:grpSpPr>
          <a:xfrm>
            <a:off x="214133" y="1460615"/>
            <a:ext cx="11916133" cy="3840052"/>
            <a:chOff x="214133" y="1460615"/>
            <a:chExt cx="11916133" cy="3840052"/>
          </a:xfrm>
        </p:grpSpPr>
        <p:sp>
          <p:nvSpPr>
            <p:cNvPr id="18" name="Полилиния 42">
              <a:extLst>
                <a:ext uri="{FF2B5EF4-FFF2-40B4-BE49-F238E27FC236}">
                  <a16:creationId xmlns:a16="http://schemas.microsoft.com/office/drawing/2014/main" id="{967A8237-51FB-4604-8B3C-92B2F632D970}"/>
                </a:ext>
              </a:extLst>
            </p:cNvPr>
            <p:cNvSpPr/>
            <p:nvPr/>
          </p:nvSpPr>
          <p:spPr>
            <a:xfrm>
              <a:off x="8961258" y="1460615"/>
              <a:ext cx="369613" cy="369613"/>
            </a:xfrm>
            <a:custGeom>
              <a:avLst/>
              <a:gdLst>
                <a:gd name="connsiteX0" fmla="*/ 419666 w 839331"/>
                <a:gd name="connsiteY0" fmla="*/ 0 h 839331"/>
                <a:gd name="connsiteX1" fmla="*/ 0 w 839331"/>
                <a:gd name="connsiteY1" fmla="*/ 419666 h 839331"/>
                <a:gd name="connsiteX2" fmla="*/ 419666 w 839331"/>
                <a:gd name="connsiteY2" fmla="*/ 839332 h 839331"/>
                <a:gd name="connsiteX3" fmla="*/ 839332 w 839331"/>
                <a:gd name="connsiteY3" fmla="*/ 419666 h 839331"/>
                <a:gd name="connsiteX4" fmla="*/ 419666 w 839331"/>
                <a:gd name="connsiteY4" fmla="*/ 0 h 839331"/>
                <a:gd name="connsiteX5" fmla="*/ 419666 w 839331"/>
                <a:gd name="connsiteY5" fmla="*/ 811040 h 839331"/>
                <a:gd name="connsiteX6" fmla="*/ 28292 w 839331"/>
                <a:gd name="connsiteY6" fmla="*/ 419666 h 839331"/>
                <a:gd name="connsiteX7" fmla="*/ 419666 w 839331"/>
                <a:gd name="connsiteY7" fmla="*/ 28292 h 839331"/>
                <a:gd name="connsiteX8" fmla="*/ 811040 w 839331"/>
                <a:gd name="connsiteY8" fmla="*/ 419666 h 839331"/>
                <a:gd name="connsiteX9" fmla="*/ 419666 w 839331"/>
                <a:gd name="connsiteY9" fmla="*/ 811040 h 83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9331" h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43">
              <a:extLst>
                <a:ext uri="{FF2B5EF4-FFF2-40B4-BE49-F238E27FC236}">
                  <a16:creationId xmlns:a16="http://schemas.microsoft.com/office/drawing/2014/main" id="{137EC15E-2D69-4C74-A48F-D1E6525FAB8B}"/>
                </a:ext>
              </a:extLst>
            </p:cNvPr>
            <p:cNvSpPr/>
            <p:nvPr/>
          </p:nvSpPr>
          <p:spPr>
            <a:xfrm>
              <a:off x="9139836" y="1485533"/>
              <a:ext cx="12459" cy="37377"/>
            </a:xfrm>
            <a:custGeom>
              <a:avLst/>
              <a:gdLst>
                <a:gd name="connsiteX0" fmla="*/ 14146 w 28292"/>
                <a:gd name="connsiteY0" fmla="*/ 0 h 84876"/>
                <a:gd name="connsiteX1" fmla="*/ 0 w 28292"/>
                <a:gd name="connsiteY1" fmla="*/ 14146 h 84876"/>
                <a:gd name="connsiteX2" fmla="*/ 0 w 28292"/>
                <a:gd name="connsiteY2" fmla="*/ 70730 h 84876"/>
                <a:gd name="connsiteX3" fmla="*/ 14146 w 28292"/>
                <a:gd name="connsiteY3" fmla="*/ 84876 h 84876"/>
                <a:gd name="connsiteX4" fmla="*/ 28292 w 28292"/>
                <a:gd name="connsiteY4" fmla="*/ 70730 h 84876"/>
                <a:gd name="connsiteX5" fmla="*/ 28292 w 28292"/>
                <a:gd name="connsiteY5" fmla="*/ 14146 h 84876"/>
                <a:gd name="connsiteX6" fmla="*/ 14146 w 28292"/>
                <a:gd name="connsiteY6" fmla="*/ 0 h 8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84876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 44">
              <a:extLst>
                <a:ext uri="{FF2B5EF4-FFF2-40B4-BE49-F238E27FC236}">
                  <a16:creationId xmlns:a16="http://schemas.microsoft.com/office/drawing/2014/main" id="{86E782B0-3D32-4702-8EE1-D53A0876FC1F}"/>
                </a:ext>
              </a:extLst>
            </p:cNvPr>
            <p:cNvSpPr/>
            <p:nvPr/>
          </p:nvSpPr>
          <p:spPr>
            <a:xfrm>
              <a:off x="9139836" y="1767933"/>
              <a:ext cx="12459" cy="37377"/>
            </a:xfrm>
            <a:custGeom>
              <a:avLst/>
              <a:gdLst>
                <a:gd name="connsiteX0" fmla="*/ 14146 w 28292"/>
                <a:gd name="connsiteY0" fmla="*/ 0 h 84876"/>
                <a:gd name="connsiteX1" fmla="*/ 0 w 28292"/>
                <a:gd name="connsiteY1" fmla="*/ 14146 h 84876"/>
                <a:gd name="connsiteX2" fmla="*/ 0 w 28292"/>
                <a:gd name="connsiteY2" fmla="*/ 70730 h 84876"/>
                <a:gd name="connsiteX3" fmla="*/ 14146 w 28292"/>
                <a:gd name="connsiteY3" fmla="*/ 84876 h 84876"/>
                <a:gd name="connsiteX4" fmla="*/ 28292 w 28292"/>
                <a:gd name="connsiteY4" fmla="*/ 70730 h 84876"/>
                <a:gd name="connsiteX5" fmla="*/ 28292 w 28292"/>
                <a:gd name="connsiteY5" fmla="*/ 14146 h 84876"/>
                <a:gd name="connsiteX6" fmla="*/ 14146 w 28292"/>
                <a:gd name="connsiteY6" fmla="*/ 0 h 8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84876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 45">
              <a:extLst>
                <a:ext uri="{FF2B5EF4-FFF2-40B4-BE49-F238E27FC236}">
                  <a16:creationId xmlns:a16="http://schemas.microsoft.com/office/drawing/2014/main" id="{3D8B89AC-9522-475D-AECA-AC795BF9B4FC}"/>
                </a:ext>
              </a:extLst>
            </p:cNvPr>
            <p:cNvSpPr/>
            <p:nvPr/>
          </p:nvSpPr>
          <p:spPr>
            <a:xfrm>
              <a:off x="9268576" y="1639193"/>
              <a:ext cx="37377" cy="12459"/>
            </a:xfrm>
            <a:custGeom>
              <a:avLst/>
              <a:gdLst>
                <a:gd name="connsiteX0" fmla="*/ 70730 w 84876"/>
                <a:gd name="connsiteY0" fmla="*/ 0 h 28292"/>
                <a:gd name="connsiteX1" fmla="*/ 14146 w 84876"/>
                <a:gd name="connsiteY1" fmla="*/ 0 h 28292"/>
                <a:gd name="connsiteX2" fmla="*/ 0 w 84876"/>
                <a:gd name="connsiteY2" fmla="*/ 14146 h 28292"/>
                <a:gd name="connsiteX3" fmla="*/ 14146 w 84876"/>
                <a:gd name="connsiteY3" fmla="*/ 28292 h 28292"/>
                <a:gd name="connsiteX4" fmla="*/ 70730 w 84876"/>
                <a:gd name="connsiteY4" fmla="*/ 28292 h 28292"/>
                <a:gd name="connsiteX5" fmla="*/ 84876 w 84876"/>
                <a:gd name="connsiteY5" fmla="*/ 14146 h 28292"/>
                <a:gd name="connsiteX6" fmla="*/ 70730 w 84876"/>
                <a:gd name="connsiteY6" fmla="*/ 0 h 2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76" h="28292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 46">
              <a:extLst>
                <a:ext uri="{FF2B5EF4-FFF2-40B4-BE49-F238E27FC236}">
                  <a16:creationId xmlns:a16="http://schemas.microsoft.com/office/drawing/2014/main" id="{73E3C414-3D18-4256-8C58-D7C3DE8631FD}"/>
                </a:ext>
              </a:extLst>
            </p:cNvPr>
            <p:cNvSpPr/>
            <p:nvPr/>
          </p:nvSpPr>
          <p:spPr>
            <a:xfrm>
              <a:off x="8986176" y="1639193"/>
              <a:ext cx="37377" cy="12459"/>
            </a:xfrm>
            <a:custGeom>
              <a:avLst/>
              <a:gdLst>
                <a:gd name="connsiteX0" fmla="*/ 70730 w 84876"/>
                <a:gd name="connsiteY0" fmla="*/ 0 h 28292"/>
                <a:gd name="connsiteX1" fmla="*/ 14146 w 84876"/>
                <a:gd name="connsiteY1" fmla="*/ 0 h 28292"/>
                <a:gd name="connsiteX2" fmla="*/ 0 w 84876"/>
                <a:gd name="connsiteY2" fmla="*/ 14146 h 28292"/>
                <a:gd name="connsiteX3" fmla="*/ 14146 w 84876"/>
                <a:gd name="connsiteY3" fmla="*/ 28292 h 28292"/>
                <a:gd name="connsiteX4" fmla="*/ 70730 w 84876"/>
                <a:gd name="connsiteY4" fmla="*/ 28292 h 28292"/>
                <a:gd name="connsiteX5" fmla="*/ 84876 w 84876"/>
                <a:gd name="connsiteY5" fmla="*/ 14146 h 28292"/>
                <a:gd name="connsiteX6" fmla="*/ 70730 w 84876"/>
                <a:gd name="connsiteY6" fmla="*/ 0 h 2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76" h="28292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 47">
              <a:extLst>
                <a:ext uri="{FF2B5EF4-FFF2-40B4-BE49-F238E27FC236}">
                  <a16:creationId xmlns:a16="http://schemas.microsoft.com/office/drawing/2014/main" id="{B0555E77-AA99-4921-85AA-5E6E77E56459}"/>
                </a:ext>
              </a:extLst>
            </p:cNvPr>
            <p:cNvSpPr/>
            <p:nvPr/>
          </p:nvSpPr>
          <p:spPr>
            <a:xfrm>
              <a:off x="9139836" y="1547827"/>
              <a:ext cx="12459" cy="107977"/>
            </a:xfrm>
            <a:custGeom>
              <a:avLst/>
              <a:gdLst>
                <a:gd name="connsiteX0" fmla="*/ 14146 w 28292"/>
                <a:gd name="connsiteY0" fmla="*/ 0 h 245198"/>
                <a:gd name="connsiteX1" fmla="*/ 0 w 28292"/>
                <a:gd name="connsiteY1" fmla="*/ 14146 h 245198"/>
                <a:gd name="connsiteX2" fmla="*/ 0 w 28292"/>
                <a:gd name="connsiteY2" fmla="*/ 231052 h 245198"/>
                <a:gd name="connsiteX3" fmla="*/ 14146 w 28292"/>
                <a:gd name="connsiteY3" fmla="*/ 245198 h 245198"/>
                <a:gd name="connsiteX4" fmla="*/ 28292 w 28292"/>
                <a:gd name="connsiteY4" fmla="*/ 231052 h 245198"/>
                <a:gd name="connsiteX5" fmla="*/ 28292 w 28292"/>
                <a:gd name="connsiteY5" fmla="*/ 14146 h 245198"/>
                <a:gd name="connsiteX6" fmla="*/ 14146 w 28292"/>
                <a:gd name="connsiteY6" fmla="*/ 0 h 24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245198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B9DC5C-5FAB-4A83-A651-CC8FCD59CA84}"/>
                </a:ext>
              </a:extLst>
            </p:cNvPr>
            <p:cNvSpPr txBox="1"/>
            <p:nvPr/>
          </p:nvSpPr>
          <p:spPr>
            <a:xfrm>
              <a:off x="283774" y="4131116"/>
              <a:ext cx="249407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556E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1 год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242834">
                    <a:lumMod val="60000"/>
                    <a:lumOff val="40000"/>
                  </a:srgbClr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14141"/>
                  </a:solidFill>
                  <a:effectLst/>
                  <a:uLnTx/>
                  <a:uFillTx/>
                  <a:latin typeface="Arial Black" panose="020B0A04020102020204" pitchFamily="34" charset="0"/>
                </a:rPr>
                <a:t>Студенческий стартап 1 000 000 руб.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A4C00F-8226-4F15-990F-FF05FF12A793}"/>
                </a:ext>
              </a:extLst>
            </p:cNvPr>
            <p:cNvSpPr txBox="1"/>
            <p:nvPr/>
          </p:nvSpPr>
          <p:spPr>
            <a:xfrm>
              <a:off x="3028175" y="3462406"/>
              <a:ext cx="249407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b="1" dirty="0">
                  <a:solidFill>
                    <a:srgbClr val="414141"/>
                  </a:solidFill>
                  <a:latin typeface="Open Sans"/>
                </a:rPr>
                <a:t>2 год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Open San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42834">
                    <a:lumMod val="60000"/>
                    <a:lumOff val="40000"/>
                  </a:srgbClr>
                </a:solidFill>
                <a:effectLst/>
                <a:uLnTx/>
                <a:uFillTx/>
                <a:latin typeface="Open Sans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ru-RU" sz="1200" dirty="0">
                  <a:solidFill>
                    <a:srgbClr val="414141"/>
                  </a:solidFill>
                  <a:latin typeface="Arial Black" panose="020B0A04020102020204" pitchFamily="34" charset="0"/>
                </a:rPr>
                <a:t>Старт-1: 4 000 000 руб.      + реинвестиции с доходов</a:t>
              </a:r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9402FA90-3753-4A32-9C7F-F6C97D89F76A}"/>
                </a:ext>
              </a:extLst>
            </p:cNvPr>
            <p:cNvSpPr/>
            <p:nvPr/>
          </p:nvSpPr>
          <p:spPr>
            <a:xfrm>
              <a:off x="2777854" y="3954272"/>
              <a:ext cx="2850348" cy="758386"/>
            </a:xfrm>
            <a:custGeom>
              <a:avLst/>
              <a:gdLst>
                <a:gd name="connsiteX0" fmla="*/ 0 w 2273300"/>
                <a:gd name="connsiteY0" fmla="*/ 495300 h 495300"/>
                <a:gd name="connsiteX1" fmla="*/ 228600 w 2273300"/>
                <a:gd name="connsiteY1" fmla="*/ 0 h 495300"/>
                <a:gd name="connsiteX2" fmla="*/ 2273300 w 2273300"/>
                <a:gd name="connsiteY2" fmla="*/ 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3300" h="495300">
                  <a:moveTo>
                    <a:pt x="0" y="495300"/>
                  </a:moveTo>
                  <a:lnTo>
                    <a:pt x="228600" y="0"/>
                  </a:lnTo>
                  <a:lnTo>
                    <a:pt x="2273300" y="0"/>
                  </a:lnTo>
                </a:path>
              </a:pathLst>
            </a:custGeom>
            <a:ln w="38100" cap="rnd">
              <a:solidFill>
                <a:schemeClr val="bg2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834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DBCC816E-E574-4BB9-ABD8-8C3F6A29128E}"/>
                </a:ext>
              </a:extLst>
            </p:cNvPr>
            <p:cNvSpPr/>
            <p:nvPr/>
          </p:nvSpPr>
          <p:spPr>
            <a:xfrm>
              <a:off x="5628202" y="3195886"/>
              <a:ext cx="2850348" cy="758386"/>
            </a:xfrm>
            <a:custGeom>
              <a:avLst/>
              <a:gdLst>
                <a:gd name="connsiteX0" fmla="*/ 0 w 2273300"/>
                <a:gd name="connsiteY0" fmla="*/ 495300 h 495300"/>
                <a:gd name="connsiteX1" fmla="*/ 228600 w 2273300"/>
                <a:gd name="connsiteY1" fmla="*/ 0 h 495300"/>
                <a:gd name="connsiteX2" fmla="*/ 2273300 w 2273300"/>
                <a:gd name="connsiteY2" fmla="*/ 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3300" h="495300">
                  <a:moveTo>
                    <a:pt x="0" y="495300"/>
                  </a:moveTo>
                  <a:lnTo>
                    <a:pt x="228600" y="0"/>
                  </a:lnTo>
                  <a:lnTo>
                    <a:pt x="2273300" y="0"/>
                  </a:lnTo>
                </a:path>
              </a:pathLst>
            </a:custGeom>
            <a:ln w="38100" cap="rnd">
              <a:solidFill>
                <a:schemeClr val="bg2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834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59BD4435-470D-46A8-923E-93CF889E4C83}"/>
                </a:ext>
              </a:extLst>
            </p:cNvPr>
            <p:cNvSpPr/>
            <p:nvPr/>
          </p:nvSpPr>
          <p:spPr>
            <a:xfrm>
              <a:off x="8478550" y="2423523"/>
              <a:ext cx="3499316" cy="772361"/>
            </a:xfrm>
            <a:custGeom>
              <a:avLst/>
              <a:gdLst>
                <a:gd name="connsiteX0" fmla="*/ 0 w 2273300"/>
                <a:gd name="connsiteY0" fmla="*/ 495300 h 495300"/>
                <a:gd name="connsiteX1" fmla="*/ 228600 w 2273300"/>
                <a:gd name="connsiteY1" fmla="*/ 0 h 495300"/>
                <a:gd name="connsiteX2" fmla="*/ 2273300 w 2273300"/>
                <a:gd name="connsiteY2" fmla="*/ 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3300" h="495300">
                  <a:moveTo>
                    <a:pt x="0" y="495300"/>
                  </a:moveTo>
                  <a:lnTo>
                    <a:pt x="228600" y="0"/>
                  </a:lnTo>
                  <a:lnTo>
                    <a:pt x="2273300" y="0"/>
                  </a:lnTo>
                </a:path>
              </a:pathLst>
            </a:custGeom>
            <a:ln w="38100" cap="rnd">
              <a:solidFill>
                <a:schemeClr val="bg2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834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2675E252-091E-4DFF-A52F-6ECAA9A97778}"/>
                </a:ext>
              </a:extLst>
            </p:cNvPr>
            <p:cNvSpPr/>
            <p:nvPr/>
          </p:nvSpPr>
          <p:spPr>
            <a:xfrm>
              <a:off x="214133" y="4712658"/>
              <a:ext cx="2563721" cy="0"/>
            </a:xfrm>
            <a:custGeom>
              <a:avLst/>
              <a:gdLst>
                <a:gd name="connsiteX0" fmla="*/ 0 w 2273300"/>
                <a:gd name="connsiteY0" fmla="*/ 495300 h 495300"/>
                <a:gd name="connsiteX1" fmla="*/ 228600 w 2273300"/>
                <a:gd name="connsiteY1" fmla="*/ 0 h 495300"/>
                <a:gd name="connsiteX2" fmla="*/ 2273300 w 2273300"/>
                <a:gd name="connsiteY2" fmla="*/ 0 h 495300"/>
                <a:gd name="connsiteX0" fmla="*/ 0 w 2044700"/>
                <a:gd name="connsiteY0" fmla="*/ 0 h 0"/>
                <a:gd name="connsiteX1" fmla="*/ 2044700 w 2044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44700">
                  <a:moveTo>
                    <a:pt x="0" y="0"/>
                  </a:moveTo>
                  <a:lnTo>
                    <a:pt x="2044700" y="0"/>
                  </a:lnTo>
                </a:path>
              </a:pathLst>
            </a:custGeom>
            <a:ln w="38100" cap="rnd">
              <a:solidFill>
                <a:srgbClr val="FF556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42834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2B0F69-4A65-41DC-A1DD-9805810BA617}"/>
                </a:ext>
              </a:extLst>
            </p:cNvPr>
            <p:cNvSpPr txBox="1"/>
            <p:nvPr/>
          </p:nvSpPr>
          <p:spPr>
            <a:xfrm>
              <a:off x="5878524" y="2746320"/>
              <a:ext cx="2850348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b="1" dirty="0">
                  <a:solidFill>
                    <a:srgbClr val="414141"/>
                  </a:solidFill>
                  <a:latin typeface="Open Sans"/>
                </a:rPr>
                <a:t>3 год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Open San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14141"/>
                  </a:solidFill>
                  <a:effectLst/>
                  <a:uLnTx/>
                  <a:uFillTx/>
                  <a:latin typeface="Arial Black" panose="020B0A04020102020204" pitchFamily="34" charset="0"/>
                </a:rPr>
                <a:t>Старт-2: 8 000 000 руб.             + реинвестиции с доходов не менее 15% от суммы Старт-2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1B100C6-C457-48A4-B4E9-A135BA40DD37}"/>
                </a:ext>
              </a:extLst>
            </p:cNvPr>
            <p:cNvSpPr txBox="1"/>
            <p:nvPr/>
          </p:nvSpPr>
          <p:spPr>
            <a:xfrm>
              <a:off x="8874481" y="1946101"/>
              <a:ext cx="3255785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b="1" dirty="0">
                  <a:solidFill>
                    <a:srgbClr val="414141"/>
                  </a:solidFill>
                  <a:latin typeface="Open Sans"/>
                </a:rPr>
                <a:t>4 год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Open San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14141"/>
                  </a:solidFill>
                  <a:effectLst/>
                  <a:uLnTx/>
                  <a:uFillTx/>
                  <a:latin typeface="Arial Black" panose="020B0A04020102020204" pitchFamily="34" charset="0"/>
                </a:rPr>
                <a:t>Бизнес-Старт: 12 000 000 руб.        + реинвестиции с доходов   не менее 30% от суммы Бизнес-Старт</a:t>
              </a:r>
            </a:p>
          </p:txBody>
        </p:sp>
        <p:sp>
          <p:nvSpPr>
            <p:cNvPr id="37" name="Полилиния 42">
              <a:extLst>
                <a:ext uri="{FF2B5EF4-FFF2-40B4-BE49-F238E27FC236}">
                  <a16:creationId xmlns:a16="http://schemas.microsoft.com/office/drawing/2014/main" id="{990513B7-14E3-402A-97E0-2C8F48456007}"/>
                </a:ext>
              </a:extLst>
            </p:cNvPr>
            <p:cNvSpPr/>
            <p:nvPr/>
          </p:nvSpPr>
          <p:spPr>
            <a:xfrm>
              <a:off x="420954" y="3673081"/>
              <a:ext cx="369613" cy="369613"/>
            </a:xfrm>
            <a:custGeom>
              <a:avLst/>
              <a:gdLst>
                <a:gd name="connsiteX0" fmla="*/ 419666 w 839331"/>
                <a:gd name="connsiteY0" fmla="*/ 0 h 839331"/>
                <a:gd name="connsiteX1" fmla="*/ 0 w 839331"/>
                <a:gd name="connsiteY1" fmla="*/ 419666 h 839331"/>
                <a:gd name="connsiteX2" fmla="*/ 419666 w 839331"/>
                <a:gd name="connsiteY2" fmla="*/ 839332 h 839331"/>
                <a:gd name="connsiteX3" fmla="*/ 839332 w 839331"/>
                <a:gd name="connsiteY3" fmla="*/ 419666 h 839331"/>
                <a:gd name="connsiteX4" fmla="*/ 419666 w 839331"/>
                <a:gd name="connsiteY4" fmla="*/ 0 h 839331"/>
                <a:gd name="connsiteX5" fmla="*/ 419666 w 839331"/>
                <a:gd name="connsiteY5" fmla="*/ 811040 h 839331"/>
                <a:gd name="connsiteX6" fmla="*/ 28292 w 839331"/>
                <a:gd name="connsiteY6" fmla="*/ 419666 h 839331"/>
                <a:gd name="connsiteX7" fmla="*/ 419666 w 839331"/>
                <a:gd name="connsiteY7" fmla="*/ 28292 h 839331"/>
                <a:gd name="connsiteX8" fmla="*/ 811040 w 839331"/>
                <a:gd name="connsiteY8" fmla="*/ 419666 h 839331"/>
                <a:gd name="connsiteX9" fmla="*/ 419666 w 839331"/>
                <a:gd name="connsiteY9" fmla="*/ 811040 h 83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9331" h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rgbClr val="FF556E"/>
            </a:solidFill>
            <a:ln w="9431" cap="flat">
              <a:solidFill>
                <a:srgbClr val="FF556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 43">
              <a:extLst>
                <a:ext uri="{FF2B5EF4-FFF2-40B4-BE49-F238E27FC236}">
                  <a16:creationId xmlns:a16="http://schemas.microsoft.com/office/drawing/2014/main" id="{0C4BE011-8D1F-4C7A-9D6A-2B6FCE314BED}"/>
                </a:ext>
              </a:extLst>
            </p:cNvPr>
            <p:cNvSpPr/>
            <p:nvPr/>
          </p:nvSpPr>
          <p:spPr>
            <a:xfrm>
              <a:off x="599532" y="3697999"/>
              <a:ext cx="12459" cy="37377"/>
            </a:xfrm>
            <a:custGeom>
              <a:avLst/>
              <a:gdLst>
                <a:gd name="connsiteX0" fmla="*/ 14146 w 28292"/>
                <a:gd name="connsiteY0" fmla="*/ 0 h 84876"/>
                <a:gd name="connsiteX1" fmla="*/ 0 w 28292"/>
                <a:gd name="connsiteY1" fmla="*/ 14146 h 84876"/>
                <a:gd name="connsiteX2" fmla="*/ 0 w 28292"/>
                <a:gd name="connsiteY2" fmla="*/ 70730 h 84876"/>
                <a:gd name="connsiteX3" fmla="*/ 14146 w 28292"/>
                <a:gd name="connsiteY3" fmla="*/ 84876 h 84876"/>
                <a:gd name="connsiteX4" fmla="*/ 28292 w 28292"/>
                <a:gd name="connsiteY4" fmla="*/ 70730 h 84876"/>
                <a:gd name="connsiteX5" fmla="*/ 28292 w 28292"/>
                <a:gd name="connsiteY5" fmla="*/ 14146 h 84876"/>
                <a:gd name="connsiteX6" fmla="*/ 14146 w 28292"/>
                <a:gd name="connsiteY6" fmla="*/ 0 h 8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84876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rgbClr val="FF556E"/>
            </a:solidFill>
            <a:ln w="9431" cap="flat">
              <a:solidFill>
                <a:srgbClr val="FF556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 44">
              <a:extLst>
                <a:ext uri="{FF2B5EF4-FFF2-40B4-BE49-F238E27FC236}">
                  <a16:creationId xmlns:a16="http://schemas.microsoft.com/office/drawing/2014/main" id="{AB45E5B6-9AAA-4C8B-8804-D07B5CA5D24E}"/>
                </a:ext>
              </a:extLst>
            </p:cNvPr>
            <p:cNvSpPr/>
            <p:nvPr/>
          </p:nvSpPr>
          <p:spPr>
            <a:xfrm>
              <a:off x="599532" y="3980399"/>
              <a:ext cx="12459" cy="37377"/>
            </a:xfrm>
            <a:custGeom>
              <a:avLst/>
              <a:gdLst>
                <a:gd name="connsiteX0" fmla="*/ 14146 w 28292"/>
                <a:gd name="connsiteY0" fmla="*/ 0 h 84876"/>
                <a:gd name="connsiteX1" fmla="*/ 0 w 28292"/>
                <a:gd name="connsiteY1" fmla="*/ 14146 h 84876"/>
                <a:gd name="connsiteX2" fmla="*/ 0 w 28292"/>
                <a:gd name="connsiteY2" fmla="*/ 70730 h 84876"/>
                <a:gd name="connsiteX3" fmla="*/ 14146 w 28292"/>
                <a:gd name="connsiteY3" fmla="*/ 84876 h 84876"/>
                <a:gd name="connsiteX4" fmla="*/ 28292 w 28292"/>
                <a:gd name="connsiteY4" fmla="*/ 70730 h 84876"/>
                <a:gd name="connsiteX5" fmla="*/ 28292 w 28292"/>
                <a:gd name="connsiteY5" fmla="*/ 14146 h 84876"/>
                <a:gd name="connsiteX6" fmla="*/ 14146 w 28292"/>
                <a:gd name="connsiteY6" fmla="*/ 0 h 8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84876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rgbClr val="FF556E"/>
            </a:solidFill>
            <a:ln w="9431" cap="flat">
              <a:solidFill>
                <a:srgbClr val="FF556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 45">
              <a:extLst>
                <a:ext uri="{FF2B5EF4-FFF2-40B4-BE49-F238E27FC236}">
                  <a16:creationId xmlns:a16="http://schemas.microsoft.com/office/drawing/2014/main" id="{87C4DE25-6EF1-4075-A9CB-48D61104A2B5}"/>
                </a:ext>
              </a:extLst>
            </p:cNvPr>
            <p:cNvSpPr/>
            <p:nvPr/>
          </p:nvSpPr>
          <p:spPr>
            <a:xfrm>
              <a:off x="728272" y="3851659"/>
              <a:ext cx="37377" cy="12459"/>
            </a:xfrm>
            <a:custGeom>
              <a:avLst/>
              <a:gdLst>
                <a:gd name="connsiteX0" fmla="*/ 70730 w 84876"/>
                <a:gd name="connsiteY0" fmla="*/ 0 h 28292"/>
                <a:gd name="connsiteX1" fmla="*/ 14146 w 84876"/>
                <a:gd name="connsiteY1" fmla="*/ 0 h 28292"/>
                <a:gd name="connsiteX2" fmla="*/ 0 w 84876"/>
                <a:gd name="connsiteY2" fmla="*/ 14146 h 28292"/>
                <a:gd name="connsiteX3" fmla="*/ 14146 w 84876"/>
                <a:gd name="connsiteY3" fmla="*/ 28292 h 28292"/>
                <a:gd name="connsiteX4" fmla="*/ 70730 w 84876"/>
                <a:gd name="connsiteY4" fmla="*/ 28292 h 28292"/>
                <a:gd name="connsiteX5" fmla="*/ 84876 w 84876"/>
                <a:gd name="connsiteY5" fmla="*/ 14146 h 28292"/>
                <a:gd name="connsiteX6" fmla="*/ 70730 w 84876"/>
                <a:gd name="connsiteY6" fmla="*/ 0 h 2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76" h="28292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rgbClr val="FF556E"/>
            </a:solidFill>
            <a:ln w="9431" cap="flat">
              <a:solidFill>
                <a:srgbClr val="FF556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 46">
              <a:extLst>
                <a:ext uri="{FF2B5EF4-FFF2-40B4-BE49-F238E27FC236}">
                  <a16:creationId xmlns:a16="http://schemas.microsoft.com/office/drawing/2014/main" id="{D60D5D28-3366-404A-8401-96F2BD35AF98}"/>
                </a:ext>
              </a:extLst>
            </p:cNvPr>
            <p:cNvSpPr/>
            <p:nvPr/>
          </p:nvSpPr>
          <p:spPr>
            <a:xfrm>
              <a:off x="445872" y="3851659"/>
              <a:ext cx="37377" cy="12459"/>
            </a:xfrm>
            <a:custGeom>
              <a:avLst/>
              <a:gdLst>
                <a:gd name="connsiteX0" fmla="*/ 70730 w 84876"/>
                <a:gd name="connsiteY0" fmla="*/ 0 h 28292"/>
                <a:gd name="connsiteX1" fmla="*/ 14146 w 84876"/>
                <a:gd name="connsiteY1" fmla="*/ 0 h 28292"/>
                <a:gd name="connsiteX2" fmla="*/ 0 w 84876"/>
                <a:gd name="connsiteY2" fmla="*/ 14146 h 28292"/>
                <a:gd name="connsiteX3" fmla="*/ 14146 w 84876"/>
                <a:gd name="connsiteY3" fmla="*/ 28292 h 28292"/>
                <a:gd name="connsiteX4" fmla="*/ 70730 w 84876"/>
                <a:gd name="connsiteY4" fmla="*/ 28292 h 28292"/>
                <a:gd name="connsiteX5" fmla="*/ 84876 w 84876"/>
                <a:gd name="connsiteY5" fmla="*/ 14146 h 28292"/>
                <a:gd name="connsiteX6" fmla="*/ 70730 w 84876"/>
                <a:gd name="connsiteY6" fmla="*/ 0 h 2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76" h="28292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rgbClr val="FF556E"/>
            </a:solidFill>
            <a:ln w="9431" cap="flat">
              <a:solidFill>
                <a:srgbClr val="FF556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 47">
              <a:extLst>
                <a:ext uri="{FF2B5EF4-FFF2-40B4-BE49-F238E27FC236}">
                  <a16:creationId xmlns:a16="http://schemas.microsoft.com/office/drawing/2014/main" id="{AC04E083-9AD2-4DF2-9CB9-A99586E4B256}"/>
                </a:ext>
              </a:extLst>
            </p:cNvPr>
            <p:cNvSpPr/>
            <p:nvPr/>
          </p:nvSpPr>
          <p:spPr>
            <a:xfrm>
              <a:off x="599532" y="3760293"/>
              <a:ext cx="12459" cy="107977"/>
            </a:xfrm>
            <a:custGeom>
              <a:avLst/>
              <a:gdLst>
                <a:gd name="connsiteX0" fmla="*/ 14146 w 28292"/>
                <a:gd name="connsiteY0" fmla="*/ 0 h 245198"/>
                <a:gd name="connsiteX1" fmla="*/ 0 w 28292"/>
                <a:gd name="connsiteY1" fmla="*/ 14146 h 245198"/>
                <a:gd name="connsiteX2" fmla="*/ 0 w 28292"/>
                <a:gd name="connsiteY2" fmla="*/ 231052 h 245198"/>
                <a:gd name="connsiteX3" fmla="*/ 14146 w 28292"/>
                <a:gd name="connsiteY3" fmla="*/ 245198 h 245198"/>
                <a:gd name="connsiteX4" fmla="*/ 28292 w 28292"/>
                <a:gd name="connsiteY4" fmla="*/ 231052 h 245198"/>
                <a:gd name="connsiteX5" fmla="*/ 28292 w 28292"/>
                <a:gd name="connsiteY5" fmla="*/ 14146 h 245198"/>
                <a:gd name="connsiteX6" fmla="*/ 14146 w 28292"/>
                <a:gd name="connsiteY6" fmla="*/ 0 h 24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245198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rgbClr val="FF556E"/>
            </a:solidFill>
            <a:ln w="9431" cap="flat">
              <a:solidFill>
                <a:srgbClr val="FF556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4" name="Полилиния 42">
              <a:extLst>
                <a:ext uri="{FF2B5EF4-FFF2-40B4-BE49-F238E27FC236}">
                  <a16:creationId xmlns:a16="http://schemas.microsoft.com/office/drawing/2014/main" id="{E4BA7BB5-AFA3-44A0-B332-C4DF4F83744D}"/>
                </a:ext>
              </a:extLst>
            </p:cNvPr>
            <p:cNvSpPr/>
            <p:nvPr/>
          </p:nvSpPr>
          <p:spPr>
            <a:xfrm>
              <a:off x="5965301" y="2252693"/>
              <a:ext cx="369613" cy="369613"/>
            </a:xfrm>
            <a:custGeom>
              <a:avLst/>
              <a:gdLst>
                <a:gd name="connsiteX0" fmla="*/ 419666 w 839331"/>
                <a:gd name="connsiteY0" fmla="*/ 0 h 839331"/>
                <a:gd name="connsiteX1" fmla="*/ 0 w 839331"/>
                <a:gd name="connsiteY1" fmla="*/ 419666 h 839331"/>
                <a:gd name="connsiteX2" fmla="*/ 419666 w 839331"/>
                <a:gd name="connsiteY2" fmla="*/ 839332 h 839331"/>
                <a:gd name="connsiteX3" fmla="*/ 839332 w 839331"/>
                <a:gd name="connsiteY3" fmla="*/ 419666 h 839331"/>
                <a:gd name="connsiteX4" fmla="*/ 419666 w 839331"/>
                <a:gd name="connsiteY4" fmla="*/ 0 h 839331"/>
                <a:gd name="connsiteX5" fmla="*/ 419666 w 839331"/>
                <a:gd name="connsiteY5" fmla="*/ 811040 h 839331"/>
                <a:gd name="connsiteX6" fmla="*/ 28292 w 839331"/>
                <a:gd name="connsiteY6" fmla="*/ 419666 h 839331"/>
                <a:gd name="connsiteX7" fmla="*/ 419666 w 839331"/>
                <a:gd name="connsiteY7" fmla="*/ 28292 h 839331"/>
                <a:gd name="connsiteX8" fmla="*/ 811040 w 839331"/>
                <a:gd name="connsiteY8" fmla="*/ 419666 h 839331"/>
                <a:gd name="connsiteX9" fmla="*/ 419666 w 839331"/>
                <a:gd name="connsiteY9" fmla="*/ 811040 h 83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9331" h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Полилиния 43">
              <a:extLst>
                <a:ext uri="{FF2B5EF4-FFF2-40B4-BE49-F238E27FC236}">
                  <a16:creationId xmlns:a16="http://schemas.microsoft.com/office/drawing/2014/main" id="{AFB9F9BB-038B-494F-8632-C2224958DDAF}"/>
                </a:ext>
              </a:extLst>
            </p:cNvPr>
            <p:cNvSpPr/>
            <p:nvPr/>
          </p:nvSpPr>
          <p:spPr>
            <a:xfrm>
              <a:off x="6143879" y="2277611"/>
              <a:ext cx="12459" cy="37377"/>
            </a:xfrm>
            <a:custGeom>
              <a:avLst/>
              <a:gdLst>
                <a:gd name="connsiteX0" fmla="*/ 14146 w 28292"/>
                <a:gd name="connsiteY0" fmla="*/ 0 h 84876"/>
                <a:gd name="connsiteX1" fmla="*/ 0 w 28292"/>
                <a:gd name="connsiteY1" fmla="*/ 14146 h 84876"/>
                <a:gd name="connsiteX2" fmla="*/ 0 w 28292"/>
                <a:gd name="connsiteY2" fmla="*/ 70730 h 84876"/>
                <a:gd name="connsiteX3" fmla="*/ 14146 w 28292"/>
                <a:gd name="connsiteY3" fmla="*/ 84876 h 84876"/>
                <a:gd name="connsiteX4" fmla="*/ 28292 w 28292"/>
                <a:gd name="connsiteY4" fmla="*/ 70730 h 84876"/>
                <a:gd name="connsiteX5" fmla="*/ 28292 w 28292"/>
                <a:gd name="connsiteY5" fmla="*/ 14146 h 84876"/>
                <a:gd name="connsiteX6" fmla="*/ 14146 w 28292"/>
                <a:gd name="connsiteY6" fmla="*/ 0 h 8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84876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6" name="Полилиния 44">
              <a:extLst>
                <a:ext uri="{FF2B5EF4-FFF2-40B4-BE49-F238E27FC236}">
                  <a16:creationId xmlns:a16="http://schemas.microsoft.com/office/drawing/2014/main" id="{D00D5B5C-F9F1-4ED5-B342-572B5996996A}"/>
                </a:ext>
              </a:extLst>
            </p:cNvPr>
            <p:cNvSpPr/>
            <p:nvPr/>
          </p:nvSpPr>
          <p:spPr>
            <a:xfrm>
              <a:off x="6143879" y="2560011"/>
              <a:ext cx="12459" cy="37377"/>
            </a:xfrm>
            <a:custGeom>
              <a:avLst/>
              <a:gdLst>
                <a:gd name="connsiteX0" fmla="*/ 14146 w 28292"/>
                <a:gd name="connsiteY0" fmla="*/ 0 h 84876"/>
                <a:gd name="connsiteX1" fmla="*/ 0 w 28292"/>
                <a:gd name="connsiteY1" fmla="*/ 14146 h 84876"/>
                <a:gd name="connsiteX2" fmla="*/ 0 w 28292"/>
                <a:gd name="connsiteY2" fmla="*/ 70730 h 84876"/>
                <a:gd name="connsiteX3" fmla="*/ 14146 w 28292"/>
                <a:gd name="connsiteY3" fmla="*/ 84876 h 84876"/>
                <a:gd name="connsiteX4" fmla="*/ 28292 w 28292"/>
                <a:gd name="connsiteY4" fmla="*/ 70730 h 84876"/>
                <a:gd name="connsiteX5" fmla="*/ 28292 w 28292"/>
                <a:gd name="connsiteY5" fmla="*/ 14146 h 84876"/>
                <a:gd name="connsiteX6" fmla="*/ 14146 w 28292"/>
                <a:gd name="connsiteY6" fmla="*/ 0 h 8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84876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7" name="Полилиния 45">
              <a:extLst>
                <a:ext uri="{FF2B5EF4-FFF2-40B4-BE49-F238E27FC236}">
                  <a16:creationId xmlns:a16="http://schemas.microsoft.com/office/drawing/2014/main" id="{2A9B5C67-F2FF-46C7-A08D-9F2385306B48}"/>
                </a:ext>
              </a:extLst>
            </p:cNvPr>
            <p:cNvSpPr/>
            <p:nvPr/>
          </p:nvSpPr>
          <p:spPr>
            <a:xfrm>
              <a:off x="6272619" y="2431271"/>
              <a:ext cx="37377" cy="12459"/>
            </a:xfrm>
            <a:custGeom>
              <a:avLst/>
              <a:gdLst>
                <a:gd name="connsiteX0" fmla="*/ 70730 w 84876"/>
                <a:gd name="connsiteY0" fmla="*/ 0 h 28292"/>
                <a:gd name="connsiteX1" fmla="*/ 14146 w 84876"/>
                <a:gd name="connsiteY1" fmla="*/ 0 h 28292"/>
                <a:gd name="connsiteX2" fmla="*/ 0 w 84876"/>
                <a:gd name="connsiteY2" fmla="*/ 14146 h 28292"/>
                <a:gd name="connsiteX3" fmla="*/ 14146 w 84876"/>
                <a:gd name="connsiteY3" fmla="*/ 28292 h 28292"/>
                <a:gd name="connsiteX4" fmla="*/ 70730 w 84876"/>
                <a:gd name="connsiteY4" fmla="*/ 28292 h 28292"/>
                <a:gd name="connsiteX5" fmla="*/ 84876 w 84876"/>
                <a:gd name="connsiteY5" fmla="*/ 14146 h 28292"/>
                <a:gd name="connsiteX6" fmla="*/ 70730 w 84876"/>
                <a:gd name="connsiteY6" fmla="*/ 0 h 2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76" h="28292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8" name="Полилиния 46">
              <a:extLst>
                <a:ext uri="{FF2B5EF4-FFF2-40B4-BE49-F238E27FC236}">
                  <a16:creationId xmlns:a16="http://schemas.microsoft.com/office/drawing/2014/main" id="{E860D91D-F7FB-4179-B91C-024BBF37628A}"/>
                </a:ext>
              </a:extLst>
            </p:cNvPr>
            <p:cNvSpPr/>
            <p:nvPr/>
          </p:nvSpPr>
          <p:spPr>
            <a:xfrm>
              <a:off x="5990219" y="2431271"/>
              <a:ext cx="37377" cy="12459"/>
            </a:xfrm>
            <a:custGeom>
              <a:avLst/>
              <a:gdLst>
                <a:gd name="connsiteX0" fmla="*/ 70730 w 84876"/>
                <a:gd name="connsiteY0" fmla="*/ 0 h 28292"/>
                <a:gd name="connsiteX1" fmla="*/ 14146 w 84876"/>
                <a:gd name="connsiteY1" fmla="*/ 0 h 28292"/>
                <a:gd name="connsiteX2" fmla="*/ 0 w 84876"/>
                <a:gd name="connsiteY2" fmla="*/ 14146 h 28292"/>
                <a:gd name="connsiteX3" fmla="*/ 14146 w 84876"/>
                <a:gd name="connsiteY3" fmla="*/ 28292 h 28292"/>
                <a:gd name="connsiteX4" fmla="*/ 70730 w 84876"/>
                <a:gd name="connsiteY4" fmla="*/ 28292 h 28292"/>
                <a:gd name="connsiteX5" fmla="*/ 84876 w 84876"/>
                <a:gd name="connsiteY5" fmla="*/ 14146 h 28292"/>
                <a:gd name="connsiteX6" fmla="*/ 70730 w 84876"/>
                <a:gd name="connsiteY6" fmla="*/ 0 h 2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76" h="28292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9" name="Полилиния 47">
              <a:extLst>
                <a:ext uri="{FF2B5EF4-FFF2-40B4-BE49-F238E27FC236}">
                  <a16:creationId xmlns:a16="http://schemas.microsoft.com/office/drawing/2014/main" id="{1A6C670D-FBAD-4FF8-A5B6-6EF836AE9238}"/>
                </a:ext>
              </a:extLst>
            </p:cNvPr>
            <p:cNvSpPr/>
            <p:nvPr/>
          </p:nvSpPr>
          <p:spPr>
            <a:xfrm>
              <a:off x="6143879" y="2339905"/>
              <a:ext cx="12459" cy="107977"/>
            </a:xfrm>
            <a:custGeom>
              <a:avLst/>
              <a:gdLst>
                <a:gd name="connsiteX0" fmla="*/ 14146 w 28292"/>
                <a:gd name="connsiteY0" fmla="*/ 0 h 245198"/>
                <a:gd name="connsiteX1" fmla="*/ 0 w 28292"/>
                <a:gd name="connsiteY1" fmla="*/ 14146 h 245198"/>
                <a:gd name="connsiteX2" fmla="*/ 0 w 28292"/>
                <a:gd name="connsiteY2" fmla="*/ 231052 h 245198"/>
                <a:gd name="connsiteX3" fmla="*/ 14146 w 28292"/>
                <a:gd name="connsiteY3" fmla="*/ 245198 h 245198"/>
                <a:gd name="connsiteX4" fmla="*/ 28292 w 28292"/>
                <a:gd name="connsiteY4" fmla="*/ 231052 h 245198"/>
                <a:gd name="connsiteX5" fmla="*/ 28292 w 28292"/>
                <a:gd name="connsiteY5" fmla="*/ 14146 h 245198"/>
                <a:gd name="connsiteX6" fmla="*/ 14146 w 28292"/>
                <a:gd name="connsiteY6" fmla="*/ 0 h 24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245198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1" name="Полилиния 42">
              <a:extLst>
                <a:ext uri="{FF2B5EF4-FFF2-40B4-BE49-F238E27FC236}">
                  <a16:creationId xmlns:a16="http://schemas.microsoft.com/office/drawing/2014/main" id="{F3374564-4E4B-4705-875B-E4F1F9917A2A}"/>
                </a:ext>
              </a:extLst>
            </p:cNvPr>
            <p:cNvSpPr/>
            <p:nvPr/>
          </p:nvSpPr>
          <p:spPr>
            <a:xfrm>
              <a:off x="3146028" y="3031667"/>
              <a:ext cx="369613" cy="369613"/>
            </a:xfrm>
            <a:custGeom>
              <a:avLst/>
              <a:gdLst>
                <a:gd name="connsiteX0" fmla="*/ 419666 w 839331"/>
                <a:gd name="connsiteY0" fmla="*/ 0 h 839331"/>
                <a:gd name="connsiteX1" fmla="*/ 0 w 839331"/>
                <a:gd name="connsiteY1" fmla="*/ 419666 h 839331"/>
                <a:gd name="connsiteX2" fmla="*/ 419666 w 839331"/>
                <a:gd name="connsiteY2" fmla="*/ 839332 h 839331"/>
                <a:gd name="connsiteX3" fmla="*/ 839332 w 839331"/>
                <a:gd name="connsiteY3" fmla="*/ 419666 h 839331"/>
                <a:gd name="connsiteX4" fmla="*/ 419666 w 839331"/>
                <a:gd name="connsiteY4" fmla="*/ 0 h 839331"/>
                <a:gd name="connsiteX5" fmla="*/ 419666 w 839331"/>
                <a:gd name="connsiteY5" fmla="*/ 811040 h 839331"/>
                <a:gd name="connsiteX6" fmla="*/ 28292 w 839331"/>
                <a:gd name="connsiteY6" fmla="*/ 419666 h 839331"/>
                <a:gd name="connsiteX7" fmla="*/ 419666 w 839331"/>
                <a:gd name="connsiteY7" fmla="*/ 28292 h 839331"/>
                <a:gd name="connsiteX8" fmla="*/ 811040 w 839331"/>
                <a:gd name="connsiteY8" fmla="*/ 419666 h 839331"/>
                <a:gd name="connsiteX9" fmla="*/ 419666 w 839331"/>
                <a:gd name="connsiteY9" fmla="*/ 811040 h 83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9331" h="839331">
                  <a:moveTo>
                    <a:pt x="419666" y="0"/>
                  </a:moveTo>
                  <a:cubicBezTo>
                    <a:pt x="187891" y="0"/>
                    <a:pt x="0" y="187891"/>
                    <a:pt x="0" y="419666"/>
                  </a:cubicBezTo>
                  <a:cubicBezTo>
                    <a:pt x="0" y="651441"/>
                    <a:pt x="187891" y="839332"/>
                    <a:pt x="419666" y="839332"/>
                  </a:cubicBezTo>
                  <a:cubicBezTo>
                    <a:pt x="651441" y="839332"/>
                    <a:pt x="839332" y="651441"/>
                    <a:pt x="839332" y="419666"/>
                  </a:cubicBezTo>
                  <a:cubicBezTo>
                    <a:pt x="839072" y="187999"/>
                    <a:pt x="651333" y="260"/>
                    <a:pt x="419666" y="0"/>
                  </a:cubicBezTo>
                  <a:close/>
                  <a:moveTo>
                    <a:pt x="419666" y="811040"/>
                  </a:moveTo>
                  <a:cubicBezTo>
                    <a:pt x="203516" y="811040"/>
                    <a:pt x="28292" y="635816"/>
                    <a:pt x="28292" y="419666"/>
                  </a:cubicBezTo>
                  <a:cubicBezTo>
                    <a:pt x="28292" y="203516"/>
                    <a:pt x="203516" y="28292"/>
                    <a:pt x="419666" y="28292"/>
                  </a:cubicBezTo>
                  <a:cubicBezTo>
                    <a:pt x="635816" y="28292"/>
                    <a:pt x="811040" y="203516"/>
                    <a:pt x="811040" y="419666"/>
                  </a:cubicBezTo>
                  <a:cubicBezTo>
                    <a:pt x="810780" y="635708"/>
                    <a:pt x="635708" y="810780"/>
                    <a:pt x="419666" y="81104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2" name="Полилиния 43">
              <a:extLst>
                <a:ext uri="{FF2B5EF4-FFF2-40B4-BE49-F238E27FC236}">
                  <a16:creationId xmlns:a16="http://schemas.microsoft.com/office/drawing/2014/main" id="{1FC45D4E-CDA1-4C04-9F92-5C81B909E038}"/>
                </a:ext>
              </a:extLst>
            </p:cNvPr>
            <p:cNvSpPr/>
            <p:nvPr/>
          </p:nvSpPr>
          <p:spPr>
            <a:xfrm>
              <a:off x="3324606" y="3056585"/>
              <a:ext cx="12459" cy="37377"/>
            </a:xfrm>
            <a:custGeom>
              <a:avLst/>
              <a:gdLst>
                <a:gd name="connsiteX0" fmla="*/ 14146 w 28292"/>
                <a:gd name="connsiteY0" fmla="*/ 0 h 84876"/>
                <a:gd name="connsiteX1" fmla="*/ 0 w 28292"/>
                <a:gd name="connsiteY1" fmla="*/ 14146 h 84876"/>
                <a:gd name="connsiteX2" fmla="*/ 0 w 28292"/>
                <a:gd name="connsiteY2" fmla="*/ 70730 h 84876"/>
                <a:gd name="connsiteX3" fmla="*/ 14146 w 28292"/>
                <a:gd name="connsiteY3" fmla="*/ 84876 h 84876"/>
                <a:gd name="connsiteX4" fmla="*/ 28292 w 28292"/>
                <a:gd name="connsiteY4" fmla="*/ 70730 h 84876"/>
                <a:gd name="connsiteX5" fmla="*/ 28292 w 28292"/>
                <a:gd name="connsiteY5" fmla="*/ 14146 h 84876"/>
                <a:gd name="connsiteX6" fmla="*/ 14146 w 28292"/>
                <a:gd name="connsiteY6" fmla="*/ 0 h 8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84876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3" name="Полилиния 44">
              <a:extLst>
                <a:ext uri="{FF2B5EF4-FFF2-40B4-BE49-F238E27FC236}">
                  <a16:creationId xmlns:a16="http://schemas.microsoft.com/office/drawing/2014/main" id="{B3380BDC-44C0-406D-950A-7A664ED4B9D2}"/>
                </a:ext>
              </a:extLst>
            </p:cNvPr>
            <p:cNvSpPr/>
            <p:nvPr/>
          </p:nvSpPr>
          <p:spPr>
            <a:xfrm>
              <a:off x="3324606" y="3338985"/>
              <a:ext cx="12459" cy="37377"/>
            </a:xfrm>
            <a:custGeom>
              <a:avLst/>
              <a:gdLst>
                <a:gd name="connsiteX0" fmla="*/ 14146 w 28292"/>
                <a:gd name="connsiteY0" fmla="*/ 0 h 84876"/>
                <a:gd name="connsiteX1" fmla="*/ 0 w 28292"/>
                <a:gd name="connsiteY1" fmla="*/ 14146 h 84876"/>
                <a:gd name="connsiteX2" fmla="*/ 0 w 28292"/>
                <a:gd name="connsiteY2" fmla="*/ 70730 h 84876"/>
                <a:gd name="connsiteX3" fmla="*/ 14146 w 28292"/>
                <a:gd name="connsiteY3" fmla="*/ 84876 h 84876"/>
                <a:gd name="connsiteX4" fmla="*/ 28292 w 28292"/>
                <a:gd name="connsiteY4" fmla="*/ 70730 h 84876"/>
                <a:gd name="connsiteX5" fmla="*/ 28292 w 28292"/>
                <a:gd name="connsiteY5" fmla="*/ 14146 h 84876"/>
                <a:gd name="connsiteX6" fmla="*/ 14146 w 28292"/>
                <a:gd name="connsiteY6" fmla="*/ 0 h 8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84876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70730"/>
                  </a:lnTo>
                  <a:cubicBezTo>
                    <a:pt x="0" y="78543"/>
                    <a:pt x="6333" y="84876"/>
                    <a:pt x="14146" y="84876"/>
                  </a:cubicBezTo>
                  <a:cubicBezTo>
                    <a:pt x="21959" y="84876"/>
                    <a:pt x="28292" y="78543"/>
                    <a:pt x="28292" y="70730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" name="Полилиния 45">
              <a:extLst>
                <a:ext uri="{FF2B5EF4-FFF2-40B4-BE49-F238E27FC236}">
                  <a16:creationId xmlns:a16="http://schemas.microsoft.com/office/drawing/2014/main" id="{8FA755EA-AAE0-427D-84A2-2A09F99B25A6}"/>
                </a:ext>
              </a:extLst>
            </p:cNvPr>
            <p:cNvSpPr/>
            <p:nvPr/>
          </p:nvSpPr>
          <p:spPr>
            <a:xfrm>
              <a:off x="3453346" y="3210245"/>
              <a:ext cx="37377" cy="12459"/>
            </a:xfrm>
            <a:custGeom>
              <a:avLst/>
              <a:gdLst>
                <a:gd name="connsiteX0" fmla="*/ 70730 w 84876"/>
                <a:gd name="connsiteY0" fmla="*/ 0 h 28292"/>
                <a:gd name="connsiteX1" fmla="*/ 14146 w 84876"/>
                <a:gd name="connsiteY1" fmla="*/ 0 h 28292"/>
                <a:gd name="connsiteX2" fmla="*/ 0 w 84876"/>
                <a:gd name="connsiteY2" fmla="*/ 14146 h 28292"/>
                <a:gd name="connsiteX3" fmla="*/ 14146 w 84876"/>
                <a:gd name="connsiteY3" fmla="*/ 28292 h 28292"/>
                <a:gd name="connsiteX4" fmla="*/ 70730 w 84876"/>
                <a:gd name="connsiteY4" fmla="*/ 28292 h 28292"/>
                <a:gd name="connsiteX5" fmla="*/ 84876 w 84876"/>
                <a:gd name="connsiteY5" fmla="*/ 14146 h 28292"/>
                <a:gd name="connsiteX6" fmla="*/ 70730 w 84876"/>
                <a:gd name="connsiteY6" fmla="*/ 0 h 2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76" h="28292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5" name="Полилиния 46">
              <a:extLst>
                <a:ext uri="{FF2B5EF4-FFF2-40B4-BE49-F238E27FC236}">
                  <a16:creationId xmlns:a16="http://schemas.microsoft.com/office/drawing/2014/main" id="{E87E877E-00F5-4CF2-BABA-C92AB995DFC8}"/>
                </a:ext>
              </a:extLst>
            </p:cNvPr>
            <p:cNvSpPr/>
            <p:nvPr/>
          </p:nvSpPr>
          <p:spPr>
            <a:xfrm>
              <a:off x="3170946" y="3210245"/>
              <a:ext cx="37377" cy="12459"/>
            </a:xfrm>
            <a:custGeom>
              <a:avLst/>
              <a:gdLst>
                <a:gd name="connsiteX0" fmla="*/ 70730 w 84876"/>
                <a:gd name="connsiteY0" fmla="*/ 0 h 28292"/>
                <a:gd name="connsiteX1" fmla="*/ 14146 w 84876"/>
                <a:gd name="connsiteY1" fmla="*/ 0 h 28292"/>
                <a:gd name="connsiteX2" fmla="*/ 0 w 84876"/>
                <a:gd name="connsiteY2" fmla="*/ 14146 h 28292"/>
                <a:gd name="connsiteX3" fmla="*/ 14146 w 84876"/>
                <a:gd name="connsiteY3" fmla="*/ 28292 h 28292"/>
                <a:gd name="connsiteX4" fmla="*/ 70730 w 84876"/>
                <a:gd name="connsiteY4" fmla="*/ 28292 h 28292"/>
                <a:gd name="connsiteX5" fmla="*/ 84876 w 84876"/>
                <a:gd name="connsiteY5" fmla="*/ 14146 h 28292"/>
                <a:gd name="connsiteX6" fmla="*/ 70730 w 84876"/>
                <a:gd name="connsiteY6" fmla="*/ 0 h 2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76" h="28292">
                  <a:moveTo>
                    <a:pt x="70730" y="0"/>
                  </a:moveTo>
                  <a:lnTo>
                    <a:pt x="14146" y="0"/>
                  </a:lnTo>
                  <a:cubicBezTo>
                    <a:pt x="6333" y="0"/>
                    <a:pt x="0" y="6333"/>
                    <a:pt x="0" y="14146"/>
                  </a:cubicBezTo>
                  <a:cubicBezTo>
                    <a:pt x="0" y="21959"/>
                    <a:pt x="6333" y="28292"/>
                    <a:pt x="14146" y="28292"/>
                  </a:cubicBezTo>
                  <a:lnTo>
                    <a:pt x="70730" y="28292"/>
                  </a:lnTo>
                  <a:cubicBezTo>
                    <a:pt x="78543" y="28292"/>
                    <a:pt x="84876" y="21959"/>
                    <a:pt x="84876" y="14146"/>
                  </a:cubicBezTo>
                  <a:cubicBezTo>
                    <a:pt x="84876" y="6333"/>
                    <a:pt x="78543" y="0"/>
                    <a:pt x="70730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6" name="Полилиния 47">
              <a:extLst>
                <a:ext uri="{FF2B5EF4-FFF2-40B4-BE49-F238E27FC236}">
                  <a16:creationId xmlns:a16="http://schemas.microsoft.com/office/drawing/2014/main" id="{BFF0C993-AE0D-4F9F-941E-4033C870E66D}"/>
                </a:ext>
              </a:extLst>
            </p:cNvPr>
            <p:cNvSpPr/>
            <p:nvPr/>
          </p:nvSpPr>
          <p:spPr>
            <a:xfrm>
              <a:off x="3324606" y="3118879"/>
              <a:ext cx="12459" cy="107977"/>
            </a:xfrm>
            <a:custGeom>
              <a:avLst/>
              <a:gdLst>
                <a:gd name="connsiteX0" fmla="*/ 14146 w 28292"/>
                <a:gd name="connsiteY0" fmla="*/ 0 h 245198"/>
                <a:gd name="connsiteX1" fmla="*/ 0 w 28292"/>
                <a:gd name="connsiteY1" fmla="*/ 14146 h 245198"/>
                <a:gd name="connsiteX2" fmla="*/ 0 w 28292"/>
                <a:gd name="connsiteY2" fmla="*/ 231052 h 245198"/>
                <a:gd name="connsiteX3" fmla="*/ 14146 w 28292"/>
                <a:gd name="connsiteY3" fmla="*/ 245198 h 245198"/>
                <a:gd name="connsiteX4" fmla="*/ 28292 w 28292"/>
                <a:gd name="connsiteY4" fmla="*/ 231052 h 245198"/>
                <a:gd name="connsiteX5" fmla="*/ 28292 w 28292"/>
                <a:gd name="connsiteY5" fmla="*/ 14146 h 245198"/>
                <a:gd name="connsiteX6" fmla="*/ 14146 w 28292"/>
                <a:gd name="connsiteY6" fmla="*/ 0 h 24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92" h="245198">
                  <a:moveTo>
                    <a:pt x="14146" y="0"/>
                  </a:moveTo>
                  <a:cubicBezTo>
                    <a:pt x="6333" y="0"/>
                    <a:pt x="0" y="6333"/>
                    <a:pt x="0" y="14146"/>
                  </a:cubicBezTo>
                  <a:lnTo>
                    <a:pt x="0" y="231052"/>
                  </a:lnTo>
                  <a:cubicBezTo>
                    <a:pt x="0" y="238865"/>
                    <a:pt x="6333" y="245198"/>
                    <a:pt x="14146" y="245198"/>
                  </a:cubicBezTo>
                  <a:cubicBezTo>
                    <a:pt x="21959" y="245198"/>
                    <a:pt x="28292" y="238865"/>
                    <a:pt x="28292" y="231052"/>
                  </a:cubicBezTo>
                  <a:lnTo>
                    <a:pt x="28292" y="14146"/>
                  </a:lnTo>
                  <a:cubicBezTo>
                    <a:pt x="28292" y="6333"/>
                    <a:pt x="21959" y="0"/>
                    <a:pt x="14146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4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F2437477-1AA5-4E2C-80C9-9E2DBA3959BA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1012873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C6299BF-B887-4A13-A199-BF4264396ED7}"/>
              </a:ext>
            </a:extLst>
          </p:cNvPr>
          <p:cNvSpPr txBox="1"/>
          <p:nvPr/>
        </p:nvSpPr>
        <p:spPr>
          <a:xfrm>
            <a:off x="318065" y="149016"/>
            <a:ext cx="92971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Ресурсы</a:t>
            </a:r>
            <a:r>
              <a:rPr lang="ru-RU" sz="4800" b="1" dirty="0">
                <a:solidFill>
                  <a:schemeClr val="tx2"/>
                </a:solidFill>
              </a:rPr>
              <a:t> </a:t>
            </a:r>
            <a:r>
              <a:rPr lang="ru-RU" sz="4800" b="1" dirty="0"/>
              <a:t>для реализации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142246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F2437477-1AA5-4E2C-80C9-9E2DBA3959BA}"/>
              </a:ext>
            </a:extLst>
          </p:cNvPr>
          <p:cNvCxnSpPr>
            <a:cxnSpLocks/>
          </p:cNvCxnSpPr>
          <p:nvPr/>
        </p:nvCxnSpPr>
        <p:spPr>
          <a:xfrm flipH="1">
            <a:off x="2" y="963003"/>
            <a:ext cx="1012873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C6299BF-B887-4A13-A199-BF4264396ED7}"/>
              </a:ext>
            </a:extLst>
          </p:cNvPr>
          <p:cNvSpPr txBox="1"/>
          <p:nvPr/>
        </p:nvSpPr>
        <p:spPr>
          <a:xfrm>
            <a:off x="318065" y="149016"/>
            <a:ext cx="68458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Рентабельность проекта </a:t>
            </a:r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C2DD8D51-C46E-462F-8FE9-B48AA5E58473}"/>
              </a:ext>
            </a:extLst>
          </p:cNvPr>
          <p:cNvCxnSpPr/>
          <p:nvPr/>
        </p:nvCxnSpPr>
        <p:spPr>
          <a:xfrm>
            <a:off x="6186379" y="2107669"/>
            <a:ext cx="0" cy="346647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D178FE35-CC45-4F34-AD11-0E141488703C}"/>
              </a:ext>
            </a:extLst>
          </p:cNvPr>
          <p:cNvCxnSpPr/>
          <p:nvPr/>
        </p:nvCxnSpPr>
        <p:spPr>
          <a:xfrm>
            <a:off x="3183214" y="2061430"/>
            <a:ext cx="0" cy="346647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8DD9E3F-8C42-450C-A4AD-725D0DC6F80C}"/>
              </a:ext>
            </a:extLst>
          </p:cNvPr>
          <p:cNvSpPr txBox="1"/>
          <p:nvPr/>
        </p:nvSpPr>
        <p:spPr>
          <a:xfrm>
            <a:off x="33551" y="3938370"/>
            <a:ext cx="3140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3200" b="1" dirty="0">
                <a:solidFill>
                  <a:srgbClr val="414141"/>
                </a:solidFill>
                <a:cs typeface="Gotham Pro Medium" panose="02000503040000020004" pitchFamily="2" charset="0"/>
              </a:rPr>
              <a:t>млн. руб.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5E1AC0-6B85-49C1-AFE2-F6D2BE5413F9}"/>
              </a:ext>
            </a:extLst>
          </p:cNvPr>
          <p:cNvSpPr txBox="1"/>
          <p:nvPr/>
        </p:nvSpPr>
        <p:spPr>
          <a:xfrm>
            <a:off x="3339539" y="4650478"/>
            <a:ext cx="2748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2000" dirty="0">
                <a:solidFill>
                  <a:srgbClr val="414141"/>
                </a:solidFill>
                <a:cs typeface="Gotham Pro Light" panose="02000503030000020004" pitchFamily="2" charset="0"/>
              </a:rPr>
              <a:t>Затраты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372F830-2CAA-4E0A-91F3-E1292632A0F7}"/>
              </a:ext>
            </a:extLst>
          </p:cNvPr>
          <p:cNvSpPr txBox="1"/>
          <p:nvPr/>
        </p:nvSpPr>
        <p:spPr>
          <a:xfrm>
            <a:off x="6175371" y="3938370"/>
            <a:ext cx="3140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3200" b="1" dirty="0">
                <a:solidFill>
                  <a:srgbClr val="414141"/>
                </a:solidFill>
                <a:cs typeface="Gotham Pro Medium" panose="02000503040000020004" pitchFamily="2" charset="0"/>
              </a:rPr>
              <a:t>млн. руб.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63FB5E-9C22-42C8-92A3-18ED851457DC}"/>
              </a:ext>
            </a:extLst>
          </p:cNvPr>
          <p:cNvSpPr txBox="1"/>
          <p:nvPr/>
        </p:nvSpPr>
        <p:spPr>
          <a:xfrm>
            <a:off x="29525" y="2767279"/>
            <a:ext cx="3140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8000" b="1" dirty="0">
                <a:solidFill>
                  <a:srgbClr val="FF556E"/>
                </a:solidFill>
                <a:latin typeface="+mj-lt"/>
                <a:cs typeface="Gotham Pro Medium" panose="02000503040000020004" pitchFamily="2" charset="0"/>
              </a:rPr>
              <a:t>1</a:t>
            </a:r>
            <a:r>
              <a:rPr lang="ru-RU" sz="8000" b="1" dirty="0">
                <a:solidFill>
                  <a:srgbClr val="B4D356"/>
                </a:solidFill>
                <a:latin typeface="+mj-lt"/>
                <a:cs typeface="Gotham Pro Medium" panose="02000503040000020004" pitchFamily="2" charset="0"/>
              </a:rPr>
              <a:t> </a:t>
            </a:r>
            <a:r>
              <a:rPr lang="ru-RU" sz="5400" b="1" noProof="0" dirty="0">
                <a:solidFill>
                  <a:srgbClr val="B4D356"/>
                </a:solidFill>
                <a:latin typeface="+mj-lt"/>
                <a:cs typeface="Gotham Pro Medium" panose="02000503040000020004" pitchFamily="2" charset="0"/>
              </a:rPr>
              <a:t>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FCDE51-CEAE-4DCF-B5D4-D02D1D528657}"/>
              </a:ext>
            </a:extLst>
          </p:cNvPr>
          <p:cNvSpPr txBox="1"/>
          <p:nvPr/>
        </p:nvSpPr>
        <p:spPr>
          <a:xfrm>
            <a:off x="-87923" y="4650477"/>
            <a:ext cx="3375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2000" dirty="0">
                <a:solidFill>
                  <a:srgbClr val="414141"/>
                </a:solidFill>
                <a:cs typeface="Gotham Pro Light" panose="02000503030000020004" pitchFamily="2" charset="0"/>
              </a:rPr>
              <a:t>Первоначальные </a:t>
            </a:r>
          </a:p>
          <a:p>
            <a:pPr algn="ctr" defTabSz="457200">
              <a:defRPr/>
            </a:pPr>
            <a:r>
              <a:rPr lang="ru-RU" sz="2000" dirty="0">
                <a:solidFill>
                  <a:srgbClr val="414141"/>
                </a:solidFill>
                <a:cs typeface="Gotham Pro Light" panose="02000503030000020004" pitchFamily="2" charset="0"/>
              </a:rPr>
              <a:t>инвестиции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85B67CF-B59F-419E-AF1B-7170E3595C66}"/>
              </a:ext>
            </a:extLst>
          </p:cNvPr>
          <p:cNvSpPr txBox="1"/>
          <p:nvPr/>
        </p:nvSpPr>
        <p:spPr>
          <a:xfrm>
            <a:off x="3164651" y="2767280"/>
            <a:ext cx="3140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8000" b="1" noProof="0" dirty="0">
                <a:solidFill>
                  <a:srgbClr val="FF556E"/>
                </a:solidFill>
                <a:latin typeface="+mj-lt"/>
                <a:cs typeface="Gotham Pro Medium" panose="02000503040000020004" pitchFamily="2" charset="0"/>
              </a:rPr>
              <a:t>1</a:t>
            </a:r>
            <a:endParaRPr kumimoji="0" lang="ru-RU" sz="3600" b="1" u="none" strike="noStrike" kern="1200" cap="none" spc="0" normalizeH="0" baseline="0" noProof="0" dirty="0">
              <a:ln>
                <a:noFill/>
              </a:ln>
              <a:solidFill>
                <a:srgbClr val="FF556E"/>
              </a:solidFill>
              <a:effectLst/>
              <a:uLnTx/>
              <a:uFillTx/>
              <a:latin typeface="+mj-lt"/>
              <a:cs typeface="Gotham Pro Medium" panose="02000503040000020004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30F205-1D66-4FBB-8169-712AE4B2F16A}"/>
              </a:ext>
            </a:extLst>
          </p:cNvPr>
          <p:cNvSpPr txBox="1"/>
          <p:nvPr/>
        </p:nvSpPr>
        <p:spPr>
          <a:xfrm>
            <a:off x="3112192" y="3938371"/>
            <a:ext cx="3140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3200" b="1" dirty="0">
                <a:solidFill>
                  <a:srgbClr val="414141"/>
                </a:solidFill>
                <a:cs typeface="Gotham Pro Medium" panose="02000503040000020004" pitchFamily="2" charset="0"/>
              </a:rPr>
              <a:t>млн. руб.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04A47DB-87AE-41DE-979E-959B1FE33DD0}"/>
              </a:ext>
            </a:extLst>
          </p:cNvPr>
          <p:cNvSpPr txBox="1"/>
          <p:nvPr/>
        </p:nvSpPr>
        <p:spPr>
          <a:xfrm>
            <a:off x="6175371" y="2767280"/>
            <a:ext cx="3140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8000" b="1" dirty="0">
                <a:solidFill>
                  <a:srgbClr val="FF556E"/>
                </a:solidFill>
                <a:latin typeface="+mj-lt"/>
                <a:cs typeface="Gotham Pro Medium" panose="02000503040000020004" pitchFamily="2" charset="0"/>
              </a:rPr>
              <a:t>1,25</a:t>
            </a:r>
            <a:endParaRPr lang="ru-RU" sz="4000" b="1" dirty="0">
              <a:solidFill>
                <a:srgbClr val="FF556E"/>
              </a:solidFill>
              <a:latin typeface="+mj-lt"/>
              <a:cs typeface="Gotham Pro Medium" panose="02000503040000020004" pitchFamily="2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78991AA-FE90-470A-A396-E948623EEBBC}"/>
              </a:ext>
            </a:extLst>
          </p:cNvPr>
          <p:cNvSpPr txBox="1"/>
          <p:nvPr/>
        </p:nvSpPr>
        <p:spPr>
          <a:xfrm>
            <a:off x="6175371" y="4650478"/>
            <a:ext cx="3140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2000" dirty="0">
                <a:solidFill>
                  <a:srgbClr val="414141"/>
                </a:solidFill>
                <a:cs typeface="Gotham Pro Light" panose="02000503030000020004" pitchFamily="2" charset="0"/>
              </a:rPr>
              <a:t>Прогнозируемая </a:t>
            </a:r>
          </a:p>
          <a:p>
            <a:pPr algn="ctr" defTabSz="457200">
              <a:defRPr/>
            </a:pPr>
            <a:r>
              <a:rPr lang="ru-RU" sz="2000" dirty="0">
                <a:solidFill>
                  <a:srgbClr val="414141"/>
                </a:solidFill>
                <a:cs typeface="Gotham Pro Light" panose="02000503030000020004" pitchFamily="2" charset="0"/>
              </a:rPr>
              <a:t>выручка</a:t>
            </a:r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C4F17126-C3FC-465B-A02B-A4264BC0AB1C}"/>
              </a:ext>
            </a:extLst>
          </p:cNvPr>
          <p:cNvCxnSpPr/>
          <p:nvPr/>
        </p:nvCxnSpPr>
        <p:spPr>
          <a:xfrm>
            <a:off x="9194204" y="2107669"/>
            <a:ext cx="0" cy="346647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0D51DEE-6897-4DFB-9E15-F87BE33D1F10}"/>
              </a:ext>
            </a:extLst>
          </p:cNvPr>
          <p:cNvSpPr txBox="1"/>
          <p:nvPr/>
        </p:nvSpPr>
        <p:spPr>
          <a:xfrm>
            <a:off x="8932746" y="3938370"/>
            <a:ext cx="3140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srgbClr val="414141"/>
                </a:solidFill>
                <a:latin typeface="+mj-lt"/>
                <a:cs typeface="Gotham Pro Medium" panose="02000503040000020004" pitchFamily="2" charset="0"/>
              </a:rPr>
              <a:t>%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F76C650-9873-4BCB-B304-62E8867E411E}"/>
              </a:ext>
            </a:extLst>
          </p:cNvPr>
          <p:cNvSpPr txBox="1"/>
          <p:nvPr/>
        </p:nvSpPr>
        <p:spPr>
          <a:xfrm>
            <a:off x="8932746" y="2767280"/>
            <a:ext cx="3140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8000" b="1" dirty="0">
                <a:solidFill>
                  <a:srgbClr val="FF556E"/>
                </a:solidFill>
                <a:latin typeface="+mj-lt"/>
                <a:cs typeface="Gotham Pro Medium" panose="02000503040000020004" pitchFamily="2" charset="0"/>
              </a:rPr>
              <a:t>25</a:t>
            </a:r>
            <a:endParaRPr lang="ru-RU" sz="4000" b="1" dirty="0">
              <a:solidFill>
                <a:srgbClr val="FF556E"/>
              </a:solidFill>
              <a:latin typeface="+mj-lt"/>
              <a:cs typeface="Gotham Pro Medium" panose="02000503040000020004" pitchFamily="2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4163082-7D4D-4C8A-9276-FC20453DAA9E}"/>
              </a:ext>
            </a:extLst>
          </p:cNvPr>
          <p:cNvSpPr txBox="1"/>
          <p:nvPr/>
        </p:nvSpPr>
        <p:spPr>
          <a:xfrm>
            <a:off x="8932746" y="4650478"/>
            <a:ext cx="3140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2000" dirty="0">
                <a:solidFill>
                  <a:srgbClr val="414141"/>
                </a:solidFill>
                <a:cs typeface="Gotham Pro Light" panose="02000503030000020004" pitchFamily="2" charset="0"/>
              </a:rPr>
              <a:t>Рентабельность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562213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1" grpId="0"/>
      <p:bldP spid="72" grpId="0"/>
      <p:bldP spid="7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3238</TotalTime>
  <Words>445</Words>
  <Application>Microsoft Office PowerPoint</Application>
  <PresentationFormat>Широкоэкранный</PresentationFormat>
  <Paragraphs>147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Arial Black</vt:lpstr>
      <vt:lpstr>Bebas Neue Bold</vt:lpstr>
      <vt:lpstr>Calibri</vt:lpstr>
      <vt:lpstr>Calibri Light</vt:lpstr>
      <vt:lpstr>Geometria</vt:lpstr>
      <vt:lpstr>Open Sans</vt:lpstr>
      <vt:lpstr>Open Sans ExtraBold</vt:lpstr>
      <vt:lpstr>Rubik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Креатив. Инициатива. Успех.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Пользователь Windows</dc:creator>
  <cp:lastModifiedBy>Шамраев Даниил Дмитриевич1</cp:lastModifiedBy>
  <cp:revision>124</cp:revision>
  <dcterms:created xsi:type="dcterms:W3CDTF">2021-09-11T10:00:01Z</dcterms:created>
  <dcterms:modified xsi:type="dcterms:W3CDTF">2023-11-27T12:54:44Z</dcterms:modified>
</cp:coreProperties>
</file>