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30" autoAdjust="0"/>
    <p:restoredTop sz="95604" autoAdjust="0"/>
  </p:normalViewPr>
  <p:slideViewPr>
    <p:cSldViewPr snapToGrid="0">
      <p:cViewPr varScale="1">
        <p:scale>
          <a:sx n="66" d="100"/>
          <a:sy n="66" d="100"/>
        </p:scale>
        <p:origin x="66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ovwosek qwapasolik" userId="8b49063c725fb0e1" providerId="LiveId" clId="{ADD0DAB1-E284-4DEE-836C-8B9DDD1E3166}"/>
    <pc:docChg chg="undo custSel modSld">
      <pc:chgData name="Drovwosek qwapasolik" userId="8b49063c725fb0e1" providerId="LiveId" clId="{ADD0DAB1-E284-4DEE-836C-8B9DDD1E3166}" dt="2024-05-30T12:17:42.553" v="1525" actId="20577"/>
      <pc:docMkLst>
        <pc:docMk/>
      </pc:docMkLst>
      <pc:sldChg chg="modSp mod">
        <pc:chgData name="Drovwosek qwapasolik" userId="8b49063c725fb0e1" providerId="LiveId" clId="{ADD0DAB1-E284-4DEE-836C-8B9DDD1E3166}" dt="2024-05-30T11:30:42.837" v="30" actId="20577"/>
        <pc:sldMkLst>
          <pc:docMk/>
          <pc:sldMk cId="2206805263" sldId="260"/>
        </pc:sldMkLst>
        <pc:spChg chg="mod">
          <ac:chgData name="Drovwosek qwapasolik" userId="8b49063c725fb0e1" providerId="LiveId" clId="{ADD0DAB1-E284-4DEE-836C-8B9DDD1E3166}" dt="2024-05-30T11:30:42.837" v="30" actId="20577"/>
          <ac:spMkLst>
            <pc:docMk/>
            <pc:sldMk cId="2206805263" sldId="260"/>
            <ac:spMk id="2" creationId="{B9ABAF0E-B356-8A4A-BFDC-8AEA703BC85B}"/>
          </ac:spMkLst>
        </pc:spChg>
      </pc:sldChg>
      <pc:sldChg chg="modSp mod">
        <pc:chgData name="Drovwosek qwapasolik" userId="8b49063c725fb0e1" providerId="LiveId" clId="{ADD0DAB1-E284-4DEE-836C-8B9DDD1E3166}" dt="2024-05-30T11:36:01.650" v="543" actId="20577"/>
        <pc:sldMkLst>
          <pc:docMk/>
          <pc:sldMk cId="1560195380" sldId="295"/>
        </pc:sldMkLst>
        <pc:spChg chg="mod">
          <ac:chgData name="Drovwosek qwapasolik" userId="8b49063c725fb0e1" providerId="LiveId" clId="{ADD0DAB1-E284-4DEE-836C-8B9DDD1E3166}" dt="2024-05-30T11:30:51.313" v="35" actId="6549"/>
          <ac:spMkLst>
            <pc:docMk/>
            <pc:sldMk cId="1560195380" sldId="295"/>
            <ac:spMk id="2" creationId="{88F3A512-AF7F-B7BE-4984-33B1D544C7BE}"/>
          </ac:spMkLst>
        </pc:spChg>
        <pc:spChg chg="mod">
          <ac:chgData name="Drovwosek qwapasolik" userId="8b49063c725fb0e1" providerId="LiveId" clId="{ADD0DAB1-E284-4DEE-836C-8B9DDD1E3166}" dt="2024-05-30T11:36:01.650" v="543" actId="20577"/>
          <ac:spMkLst>
            <pc:docMk/>
            <pc:sldMk cId="1560195380" sldId="295"/>
            <ac:spMk id="20" creationId="{283F6D99-FE8F-3447-990D-DE77451547E1}"/>
          </ac:spMkLst>
        </pc:spChg>
      </pc:sldChg>
      <pc:sldChg chg="modSp mod">
        <pc:chgData name="Drovwosek qwapasolik" userId="8b49063c725fb0e1" providerId="LiveId" clId="{ADD0DAB1-E284-4DEE-836C-8B9DDD1E3166}" dt="2024-05-30T12:15:32.343" v="1252" actId="20577"/>
        <pc:sldMkLst>
          <pc:docMk/>
          <pc:sldMk cId="1129518446" sldId="297"/>
        </pc:sldMkLst>
        <pc:spChg chg="mod">
          <ac:chgData name="Drovwosek qwapasolik" userId="8b49063c725fb0e1" providerId="LiveId" clId="{ADD0DAB1-E284-4DEE-836C-8B9DDD1E3166}" dt="2024-05-30T12:15:32.343" v="1252" actId="20577"/>
          <ac:spMkLst>
            <pc:docMk/>
            <pc:sldMk cId="1129518446" sldId="297"/>
            <ac:spMk id="9" creationId="{D114D169-39CA-9F4E-8E20-E19DCB371C29}"/>
          </ac:spMkLst>
        </pc:spChg>
      </pc:sldChg>
      <pc:sldChg chg="modSp mod">
        <pc:chgData name="Drovwosek qwapasolik" userId="8b49063c725fb0e1" providerId="LiveId" clId="{ADD0DAB1-E284-4DEE-836C-8B9DDD1E3166}" dt="2024-05-30T12:15:47.667" v="1254" actId="20577"/>
        <pc:sldMkLst>
          <pc:docMk/>
          <pc:sldMk cId="1414738601" sldId="298"/>
        </pc:sldMkLst>
        <pc:spChg chg="mod">
          <ac:chgData name="Drovwosek qwapasolik" userId="8b49063c725fb0e1" providerId="LiveId" clId="{ADD0DAB1-E284-4DEE-836C-8B9DDD1E3166}" dt="2024-05-30T12:15:47.667" v="1254" actId="20577"/>
          <ac:spMkLst>
            <pc:docMk/>
            <pc:sldMk cId="1414738601" sldId="298"/>
            <ac:spMk id="6" creationId="{C4896C73-F32D-8247-AB33-4BFBCE9D9537}"/>
          </ac:spMkLst>
        </pc:spChg>
      </pc:sldChg>
      <pc:sldChg chg="modSp mod">
        <pc:chgData name="Drovwosek qwapasolik" userId="8b49063c725fb0e1" providerId="LiveId" clId="{ADD0DAB1-E284-4DEE-836C-8B9DDD1E3166}" dt="2024-05-30T12:16:16.039" v="1326" actId="20577"/>
        <pc:sldMkLst>
          <pc:docMk/>
          <pc:sldMk cId="2546277842" sldId="299"/>
        </pc:sldMkLst>
        <pc:spChg chg="mod">
          <ac:chgData name="Drovwosek qwapasolik" userId="8b49063c725fb0e1" providerId="LiveId" clId="{ADD0DAB1-E284-4DEE-836C-8B9DDD1E3166}" dt="2024-05-30T12:16:16.039" v="1326" actId="20577"/>
          <ac:spMkLst>
            <pc:docMk/>
            <pc:sldMk cId="2546277842" sldId="299"/>
            <ac:spMk id="6" creationId="{5F7AD820-9E6E-A040-BEDF-7E0541D8255F}"/>
          </ac:spMkLst>
        </pc:spChg>
      </pc:sldChg>
      <pc:sldChg chg="modSp mod">
        <pc:chgData name="Drovwosek qwapasolik" userId="8b49063c725fb0e1" providerId="LiveId" clId="{ADD0DAB1-E284-4DEE-836C-8B9DDD1E3166}" dt="2024-05-30T12:17:01.266" v="1474" actId="20577"/>
        <pc:sldMkLst>
          <pc:docMk/>
          <pc:sldMk cId="628330318" sldId="300"/>
        </pc:sldMkLst>
        <pc:spChg chg="mod">
          <ac:chgData name="Drovwosek qwapasolik" userId="8b49063c725fb0e1" providerId="LiveId" clId="{ADD0DAB1-E284-4DEE-836C-8B9DDD1E3166}" dt="2024-05-30T12:17:01.266" v="1474" actId="20577"/>
          <ac:spMkLst>
            <pc:docMk/>
            <pc:sldMk cId="628330318" sldId="300"/>
            <ac:spMk id="12" creationId="{977D909F-9EDA-3741-9984-4E6538C4E5CA}"/>
          </ac:spMkLst>
        </pc:spChg>
      </pc:sldChg>
      <pc:sldChg chg="modSp mod">
        <pc:chgData name="Drovwosek qwapasolik" userId="8b49063c725fb0e1" providerId="LiveId" clId="{ADD0DAB1-E284-4DEE-836C-8B9DDD1E3166}" dt="2024-05-30T12:17:24.811" v="1512" actId="20577"/>
        <pc:sldMkLst>
          <pc:docMk/>
          <pc:sldMk cId="2279364036" sldId="301"/>
        </pc:sldMkLst>
        <pc:spChg chg="mod">
          <ac:chgData name="Drovwosek qwapasolik" userId="8b49063c725fb0e1" providerId="LiveId" clId="{ADD0DAB1-E284-4DEE-836C-8B9DDD1E3166}" dt="2024-05-30T12:17:21.247" v="1506" actId="20577"/>
          <ac:spMkLst>
            <pc:docMk/>
            <pc:sldMk cId="2279364036" sldId="301"/>
            <ac:spMk id="22" creationId="{7FDD3F57-7643-9446-901D-8FBE090AE245}"/>
          </ac:spMkLst>
        </pc:spChg>
        <pc:spChg chg="mod">
          <ac:chgData name="Drovwosek qwapasolik" userId="8b49063c725fb0e1" providerId="LiveId" clId="{ADD0DAB1-E284-4DEE-836C-8B9DDD1E3166}" dt="2024-05-30T12:17:09.583" v="1483" actId="20577"/>
          <ac:spMkLst>
            <pc:docMk/>
            <pc:sldMk cId="2279364036" sldId="301"/>
            <ac:spMk id="24" creationId="{3A491EAE-61CE-9549-AB51-FD2BFFBEC8D3}"/>
          </ac:spMkLst>
        </pc:spChg>
        <pc:spChg chg="mod">
          <ac:chgData name="Drovwosek qwapasolik" userId="8b49063c725fb0e1" providerId="LiveId" clId="{ADD0DAB1-E284-4DEE-836C-8B9DDD1E3166}" dt="2024-05-30T12:17:24.811" v="1512" actId="20577"/>
          <ac:spMkLst>
            <pc:docMk/>
            <pc:sldMk cId="2279364036" sldId="301"/>
            <ac:spMk id="25" creationId="{90DF322C-267D-5D46-B58E-CB1ED9E48F7A}"/>
          </ac:spMkLst>
        </pc:spChg>
        <pc:spChg chg="mod">
          <ac:chgData name="Drovwosek qwapasolik" userId="8b49063c725fb0e1" providerId="LiveId" clId="{ADD0DAB1-E284-4DEE-836C-8B9DDD1E3166}" dt="2024-05-30T12:17:13.444" v="1489" actId="20577"/>
          <ac:spMkLst>
            <pc:docMk/>
            <pc:sldMk cId="2279364036" sldId="301"/>
            <ac:spMk id="27" creationId="{8662CAD4-AE6A-E14B-A88F-B1C3D23B2437}"/>
          </ac:spMkLst>
        </pc:spChg>
      </pc:sldChg>
      <pc:sldChg chg="modSp mod">
        <pc:chgData name="Drovwosek qwapasolik" userId="8b49063c725fb0e1" providerId="LiveId" clId="{ADD0DAB1-E284-4DEE-836C-8B9DDD1E3166}" dt="2024-05-30T12:17:42.553" v="1525" actId="20577"/>
        <pc:sldMkLst>
          <pc:docMk/>
          <pc:sldMk cId="2930906525" sldId="303"/>
        </pc:sldMkLst>
        <pc:spChg chg="mod">
          <ac:chgData name="Drovwosek qwapasolik" userId="8b49063c725fb0e1" providerId="LiveId" clId="{ADD0DAB1-E284-4DEE-836C-8B9DDD1E3166}" dt="2024-05-30T12:17:42.553" v="1525" actId="20577"/>
          <ac:spMkLst>
            <pc:docMk/>
            <pc:sldMk cId="2930906525" sldId="303"/>
            <ac:spMk id="4" creationId="{7082242F-83C6-084D-AE29-2946DC57981E}"/>
          </ac:spMkLst>
        </pc:spChg>
      </pc:sldChg>
      <pc:sldChg chg="modSp mod">
        <pc:chgData name="Drovwosek qwapasolik" userId="8b49063c725fb0e1" providerId="LiveId" clId="{ADD0DAB1-E284-4DEE-836C-8B9DDD1E3166}" dt="2024-05-30T12:13:39.929" v="985" actId="20577"/>
        <pc:sldMkLst>
          <pc:docMk/>
          <pc:sldMk cId="3915285956" sldId="304"/>
        </pc:sldMkLst>
        <pc:spChg chg="mod">
          <ac:chgData name="Drovwosek qwapasolik" userId="8b49063c725fb0e1" providerId="LiveId" clId="{ADD0DAB1-E284-4DEE-836C-8B9DDD1E3166}" dt="2024-05-30T12:11:55.065" v="735" actId="20577"/>
          <ac:spMkLst>
            <pc:docMk/>
            <pc:sldMk cId="3915285956" sldId="304"/>
            <ac:spMk id="14" creationId="{BFFD4462-BD95-854B-8FD9-709FEADBF547}"/>
          </ac:spMkLst>
        </pc:spChg>
        <pc:spChg chg="mod">
          <ac:chgData name="Drovwosek qwapasolik" userId="8b49063c725fb0e1" providerId="LiveId" clId="{ADD0DAB1-E284-4DEE-836C-8B9DDD1E3166}" dt="2024-05-30T12:13:39.929" v="985" actId="20577"/>
          <ac:spMkLst>
            <pc:docMk/>
            <pc:sldMk cId="3915285956" sldId="304"/>
            <ac:spMk id="15" creationId="{2152D6DA-EBB8-DF4B-A09D-F2FF5954B998}"/>
          </ac:spMkLst>
        </pc:spChg>
      </pc:sldChg>
    </pc:docChg>
  </pc:docChgLst>
  <pc:docChgLst>
    <pc:chgData name="Drovwosek qwapasolik" userId="8b49063c725fb0e1" providerId="LiveId" clId="{D0A55F8C-494E-4CFE-AB94-1A0F9767A2F9}"/>
    <pc:docChg chg="undo custSel modSld">
      <pc:chgData name="Drovwosek qwapasolik" userId="8b49063c725fb0e1" providerId="LiveId" clId="{D0A55F8C-494E-4CFE-AB94-1A0F9767A2F9}" dt="2024-05-30T11:12:48.574" v="2189" actId="20577"/>
      <pc:docMkLst>
        <pc:docMk/>
      </pc:docMkLst>
      <pc:sldChg chg="modSp mod">
        <pc:chgData name="Drovwosek qwapasolik" userId="8b49063c725fb0e1" providerId="LiveId" clId="{D0A55F8C-494E-4CFE-AB94-1A0F9767A2F9}" dt="2024-05-30T10:52:23.129" v="1364" actId="27636"/>
        <pc:sldMkLst>
          <pc:docMk/>
          <pc:sldMk cId="2206805263" sldId="260"/>
        </pc:sldMkLst>
        <pc:spChg chg="mod">
          <ac:chgData name="Drovwosek qwapasolik" userId="8b49063c725fb0e1" providerId="LiveId" clId="{D0A55F8C-494E-4CFE-AB94-1A0F9767A2F9}" dt="2024-05-30T10:52:23.129" v="1364" actId="27636"/>
          <ac:spMkLst>
            <pc:docMk/>
            <pc:sldMk cId="2206805263" sldId="260"/>
            <ac:spMk id="2" creationId="{B9ABAF0E-B356-8A4A-BFDC-8AEA703BC85B}"/>
          </ac:spMkLst>
        </pc:spChg>
      </pc:sldChg>
      <pc:sldChg chg="addSp delSp modSp mod modNotesTx">
        <pc:chgData name="Drovwosek qwapasolik" userId="8b49063c725fb0e1" providerId="LiveId" clId="{D0A55F8C-494E-4CFE-AB94-1A0F9767A2F9}" dt="2024-05-28T13:50:08.567" v="764" actId="20577"/>
        <pc:sldMkLst>
          <pc:docMk/>
          <pc:sldMk cId="1560195380" sldId="295"/>
        </pc:sldMkLst>
        <pc:spChg chg="add mod">
          <ac:chgData name="Drovwosek qwapasolik" userId="8b49063c725fb0e1" providerId="LiveId" clId="{D0A55F8C-494E-4CFE-AB94-1A0F9767A2F9}" dt="2024-05-28T13:33:41.008" v="106" actId="20577"/>
          <ac:spMkLst>
            <pc:docMk/>
            <pc:sldMk cId="1560195380" sldId="295"/>
            <ac:spMk id="2" creationId="{88F3A512-AF7F-B7BE-4984-33B1D544C7BE}"/>
          </ac:spMkLst>
        </pc:spChg>
        <pc:spChg chg="add mod">
          <ac:chgData name="Drovwosek qwapasolik" userId="8b49063c725fb0e1" providerId="LiveId" clId="{D0A55F8C-494E-4CFE-AB94-1A0F9767A2F9}" dt="2024-05-28T13:33:25.301" v="101"/>
          <ac:spMkLst>
            <pc:docMk/>
            <pc:sldMk cId="1560195380" sldId="295"/>
            <ac:spMk id="3" creationId="{B17639C7-84FA-CF0B-306D-49D19A28EC8D}"/>
          </ac:spMkLst>
        </pc:spChg>
        <pc:spChg chg="del mod">
          <ac:chgData name="Drovwosek qwapasolik" userId="8b49063c725fb0e1" providerId="LiveId" clId="{D0A55F8C-494E-4CFE-AB94-1A0F9767A2F9}" dt="2024-05-28T13:33:38.319" v="105" actId="478"/>
          <ac:spMkLst>
            <pc:docMk/>
            <pc:sldMk cId="1560195380" sldId="295"/>
            <ac:spMk id="19" creationId="{860BAB42-92E5-6D4C-988B-4C5779B99DDE}"/>
          </ac:spMkLst>
        </pc:spChg>
        <pc:spChg chg="mod">
          <ac:chgData name="Drovwosek qwapasolik" userId="8b49063c725fb0e1" providerId="LiveId" clId="{D0A55F8C-494E-4CFE-AB94-1A0F9767A2F9}" dt="2024-05-28T13:50:08.567" v="764" actId="20577"/>
          <ac:spMkLst>
            <pc:docMk/>
            <pc:sldMk cId="1560195380" sldId="295"/>
            <ac:spMk id="20" creationId="{283F6D99-FE8F-3447-990D-DE77451547E1}"/>
          </ac:spMkLst>
        </pc:spChg>
        <pc:spChg chg="mod">
          <ac:chgData name="Drovwosek qwapasolik" userId="8b49063c725fb0e1" providerId="LiveId" clId="{D0A55F8C-494E-4CFE-AB94-1A0F9767A2F9}" dt="2024-05-28T13:36:04.640" v="293" actId="20577"/>
          <ac:spMkLst>
            <pc:docMk/>
            <pc:sldMk cId="1560195380" sldId="295"/>
            <ac:spMk id="21" creationId="{7EAC65FC-622C-F345-B63F-43F6DE7BD512}"/>
          </ac:spMkLst>
        </pc:spChg>
      </pc:sldChg>
      <pc:sldChg chg="modSp mod">
        <pc:chgData name="Drovwosek qwapasolik" userId="8b49063c725fb0e1" providerId="LiveId" clId="{D0A55F8C-494E-4CFE-AB94-1A0F9767A2F9}" dt="2024-05-30T11:06:36.015" v="1509" actId="20577"/>
        <pc:sldMkLst>
          <pc:docMk/>
          <pc:sldMk cId="1414738601" sldId="298"/>
        </pc:sldMkLst>
        <pc:spChg chg="mod">
          <ac:chgData name="Drovwosek qwapasolik" userId="8b49063c725fb0e1" providerId="LiveId" clId="{D0A55F8C-494E-4CFE-AB94-1A0F9767A2F9}" dt="2024-05-30T11:06:36.015" v="1509" actId="20577"/>
          <ac:spMkLst>
            <pc:docMk/>
            <pc:sldMk cId="1414738601" sldId="298"/>
            <ac:spMk id="6" creationId="{C4896C73-F32D-8247-AB33-4BFBCE9D9537}"/>
          </ac:spMkLst>
        </pc:spChg>
      </pc:sldChg>
      <pc:sldChg chg="modSp mod">
        <pc:chgData name="Drovwosek qwapasolik" userId="8b49063c725fb0e1" providerId="LiveId" clId="{D0A55F8C-494E-4CFE-AB94-1A0F9767A2F9}" dt="2024-05-30T11:09:13.773" v="1833" actId="20577"/>
        <pc:sldMkLst>
          <pc:docMk/>
          <pc:sldMk cId="2546277842" sldId="299"/>
        </pc:sldMkLst>
        <pc:spChg chg="mod">
          <ac:chgData name="Drovwosek qwapasolik" userId="8b49063c725fb0e1" providerId="LiveId" clId="{D0A55F8C-494E-4CFE-AB94-1A0F9767A2F9}" dt="2024-05-30T11:09:13.773" v="1833" actId="20577"/>
          <ac:spMkLst>
            <pc:docMk/>
            <pc:sldMk cId="2546277842" sldId="299"/>
            <ac:spMk id="6" creationId="{5F7AD820-9E6E-A040-BEDF-7E0541D8255F}"/>
          </ac:spMkLst>
        </pc:spChg>
      </pc:sldChg>
      <pc:sldChg chg="modSp mod">
        <pc:chgData name="Drovwosek qwapasolik" userId="8b49063c725fb0e1" providerId="LiveId" clId="{D0A55F8C-494E-4CFE-AB94-1A0F9767A2F9}" dt="2024-05-30T11:10:55.921" v="2063" actId="20577"/>
        <pc:sldMkLst>
          <pc:docMk/>
          <pc:sldMk cId="628330318" sldId="300"/>
        </pc:sldMkLst>
        <pc:spChg chg="mod">
          <ac:chgData name="Drovwosek qwapasolik" userId="8b49063c725fb0e1" providerId="LiveId" clId="{D0A55F8C-494E-4CFE-AB94-1A0F9767A2F9}" dt="2024-05-30T11:10:55.921" v="2063" actId="20577"/>
          <ac:spMkLst>
            <pc:docMk/>
            <pc:sldMk cId="628330318" sldId="300"/>
            <ac:spMk id="12" creationId="{977D909F-9EDA-3741-9984-4E6538C4E5CA}"/>
          </ac:spMkLst>
        </pc:spChg>
      </pc:sldChg>
      <pc:sldChg chg="modSp mod">
        <pc:chgData name="Drovwosek qwapasolik" userId="8b49063c725fb0e1" providerId="LiveId" clId="{D0A55F8C-494E-4CFE-AB94-1A0F9767A2F9}" dt="2024-05-30T11:11:42.058" v="2142" actId="20577"/>
        <pc:sldMkLst>
          <pc:docMk/>
          <pc:sldMk cId="2279364036" sldId="301"/>
        </pc:sldMkLst>
        <pc:spChg chg="mod">
          <ac:chgData name="Drovwosek qwapasolik" userId="8b49063c725fb0e1" providerId="LiveId" clId="{D0A55F8C-494E-4CFE-AB94-1A0F9767A2F9}" dt="2024-05-30T11:11:42.058" v="2142" actId="20577"/>
          <ac:spMkLst>
            <pc:docMk/>
            <pc:sldMk cId="2279364036" sldId="301"/>
            <ac:spMk id="22" creationId="{7FDD3F57-7643-9446-901D-8FBE090AE245}"/>
          </ac:spMkLst>
        </pc:spChg>
        <pc:spChg chg="mod">
          <ac:chgData name="Drovwosek qwapasolik" userId="8b49063c725fb0e1" providerId="LiveId" clId="{D0A55F8C-494E-4CFE-AB94-1A0F9767A2F9}" dt="2024-05-30T11:11:14.318" v="2074" actId="20577"/>
          <ac:spMkLst>
            <pc:docMk/>
            <pc:sldMk cId="2279364036" sldId="301"/>
            <ac:spMk id="24" creationId="{3A491EAE-61CE-9549-AB51-FD2BFFBEC8D3}"/>
          </ac:spMkLst>
        </pc:spChg>
        <pc:spChg chg="mod">
          <ac:chgData name="Drovwosek qwapasolik" userId="8b49063c725fb0e1" providerId="LiveId" clId="{D0A55F8C-494E-4CFE-AB94-1A0F9767A2F9}" dt="2024-05-30T11:11:29.726" v="2118" actId="20577"/>
          <ac:spMkLst>
            <pc:docMk/>
            <pc:sldMk cId="2279364036" sldId="301"/>
            <ac:spMk id="25" creationId="{90DF322C-267D-5D46-B58E-CB1ED9E48F7A}"/>
          </ac:spMkLst>
        </pc:spChg>
        <pc:spChg chg="mod">
          <ac:chgData name="Drovwosek qwapasolik" userId="8b49063c725fb0e1" providerId="LiveId" clId="{D0A55F8C-494E-4CFE-AB94-1A0F9767A2F9}" dt="2024-05-30T11:11:17.401" v="2079" actId="20577"/>
          <ac:spMkLst>
            <pc:docMk/>
            <pc:sldMk cId="2279364036" sldId="301"/>
            <ac:spMk id="27" creationId="{8662CAD4-AE6A-E14B-A88F-B1C3D23B2437}"/>
          </ac:spMkLst>
        </pc:spChg>
      </pc:sldChg>
      <pc:sldChg chg="modSp mod">
        <pc:chgData name="Drovwosek qwapasolik" userId="8b49063c725fb0e1" providerId="LiveId" clId="{D0A55F8C-494E-4CFE-AB94-1A0F9767A2F9}" dt="2024-05-30T11:11:55.868" v="2152" actId="20577"/>
        <pc:sldMkLst>
          <pc:docMk/>
          <pc:sldMk cId="3453340339" sldId="302"/>
        </pc:sldMkLst>
        <pc:spChg chg="mod">
          <ac:chgData name="Drovwosek qwapasolik" userId="8b49063c725fb0e1" providerId="LiveId" clId="{D0A55F8C-494E-4CFE-AB94-1A0F9767A2F9}" dt="2024-05-30T11:11:55.868" v="2152" actId="20577"/>
          <ac:spMkLst>
            <pc:docMk/>
            <pc:sldMk cId="3453340339" sldId="302"/>
            <ac:spMk id="8" creationId="{C1D705DB-48BD-5A41-8B3E-9DE81E2C9277}"/>
          </ac:spMkLst>
        </pc:spChg>
      </pc:sldChg>
      <pc:sldChg chg="modSp mod">
        <pc:chgData name="Drovwosek qwapasolik" userId="8b49063c725fb0e1" providerId="LiveId" clId="{D0A55F8C-494E-4CFE-AB94-1A0F9767A2F9}" dt="2024-05-30T11:12:48.574" v="2189" actId="20577"/>
        <pc:sldMkLst>
          <pc:docMk/>
          <pc:sldMk cId="2930906525" sldId="303"/>
        </pc:sldMkLst>
        <pc:spChg chg="mod">
          <ac:chgData name="Drovwosek qwapasolik" userId="8b49063c725fb0e1" providerId="LiveId" clId="{D0A55F8C-494E-4CFE-AB94-1A0F9767A2F9}" dt="2024-05-30T11:12:48.574" v="2189" actId="20577"/>
          <ac:spMkLst>
            <pc:docMk/>
            <pc:sldMk cId="2930906525" sldId="303"/>
            <ac:spMk id="4" creationId="{7082242F-83C6-084D-AE29-2946DC57981E}"/>
          </ac:spMkLst>
        </pc:spChg>
      </pc:sldChg>
      <pc:sldChg chg="modSp mod">
        <pc:chgData name="Drovwosek qwapasolik" userId="8b49063c725fb0e1" providerId="LiveId" clId="{D0A55F8C-494E-4CFE-AB94-1A0F9767A2F9}" dt="2024-05-30T10:48:22.988" v="1281" actId="20577"/>
        <pc:sldMkLst>
          <pc:docMk/>
          <pc:sldMk cId="3915285956" sldId="304"/>
        </pc:sldMkLst>
        <pc:spChg chg="mod">
          <ac:chgData name="Drovwosek qwapasolik" userId="8b49063c725fb0e1" providerId="LiveId" clId="{D0A55F8C-494E-4CFE-AB94-1A0F9767A2F9}" dt="2024-05-30T10:48:22.988" v="1281" actId="20577"/>
          <ac:spMkLst>
            <pc:docMk/>
            <pc:sldMk cId="3915285956" sldId="304"/>
            <ac:spMk id="14" creationId="{BFFD4462-BD95-854B-8FD9-709FEADBF547}"/>
          </ac:spMkLst>
        </pc:spChg>
        <pc:spChg chg="mod">
          <ac:chgData name="Drovwosek qwapasolik" userId="8b49063c725fb0e1" providerId="LiveId" clId="{D0A55F8C-494E-4CFE-AB94-1A0F9767A2F9}" dt="2024-05-30T10:48:00.493" v="1221" actId="21"/>
          <ac:spMkLst>
            <pc:docMk/>
            <pc:sldMk cId="3915285956" sldId="304"/>
            <ac:spMk id="15" creationId="{2152D6DA-EBB8-DF4B-A09D-F2FF5954B99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Компании и учебные заведения. Направление компаний мы не исследовали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861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10200802" cy="3171782"/>
          </a:xfrm>
        </p:spPr>
        <p:txBody>
          <a:bodyPr>
            <a:normAutofit/>
          </a:bodyPr>
          <a:lstStyle/>
          <a:p>
            <a:r>
              <a:rPr lang="ru-RU" dirty="0"/>
              <a:t>Сервис для заучивания иностранных слов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В Йошкар-Оле  около 20 крупных языковых школ, количество учеников в год которых более 200. И примерно вдвое больше студий с меньшей аудиторией.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У  хороших школ стоимость занятий стоит до 4-5 тысяч. </a:t>
            </a:r>
            <a:r>
              <a:rPr lang="ru-RU" dirty="0" err="1"/>
              <a:t>Соответсявенно</a:t>
            </a:r>
            <a:r>
              <a:rPr lang="ru-RU" dirty="0"/>
              <a:t> у меньший студий – меньше.</a:t>
            </a:r>
          </a:p>
          <a:p>
            <a:endParaRPr lang="ru-RU" dirty="0"/>
          </a:p>
          <a:p>
            <a:r>
              <a:rPr lang="ru-RU" dirty="0"/>
              <a:t>Каждый год со школами остаются не больше 30-40% учеников. Это исходит из их потребностей.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Текст 18">
            <a:extLst>
              <a:ext uri="{FF2B5EF4-FFF2-40B4-BE49-F238E27FC236}">
                <a16:creationId xmlns:a16="http://schemas.microsoft.com/office/drawing/2014/main" id="{88F3A512-AF7F-B7BE-4984-33B1D544C7BE}"/>
              </a:ext>
            </a:extLst>
          </p:cNvPr>
          <p:cNvSpPr txBox="1">
            <a:spLocks/>
          </p:cNvSpPr>
          <p:nvPr/>
        </p:nvSpPr>
        <p:spPr>
          <a:xfrm>
            <a:off x="1046988" y="17414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dirty="0"/>
              <a:t>Важность расписания на текущий момент.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Мы увеличиваем качество образования языковых школ и время работы учеников и учителей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dirty="0"/>
              <a:t>У «Маленьких» студий нет такого ПО</a:t>
            </a:r>
            <a:br>
              <a:rPr lang="ru-RU" dirty="0"/>
            </a:br>
            <a:r>
              <a:rPr lang="ru-RU" dirty="0"/>
              <a:t>У некоторых школ есть заменители подобных </a:t>
            </a:r>
            <a:r>
              <a:rPr lang="en-US" dirty="0"/>
              <a:t>CRM</a:t>
            </a:r>
            <a:r>
              <a:rPr lang="ru-RU" dirty="0"/>
              <a:t>, без вмешательства в образование. У остальных - </a:t>
            </a:r>
            <a:r>
              <a:rPr lang="ru-RU" dirty="0" err="1"/>
              <a:t>неисследовано</a:t>
            </a:r>
            <a:r>
              <a:rPr lang="ru-RU" dirty="0"/>
              <a:t> 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Сервис для контроля образования учеников. С помощью него администраторы и преподаватели смогут контролировать процесс обучения и корректировать его вовремя.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Продажа интеграции школ в наш сервис.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Было проведено несколько интервью.</a:t>
            </a:r>
            <a:br>
              <a:rPr lang="ru-RU" dirty="0"/>
            </a:br>
            <a:r>
              <a:rPr lang="ru-RU" dirty="0"/>
              <a:t>Сделан прототип, протестирован на нескольких студентах в политехе</a:t>
            </a: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err="1"/>
              <a:t>Фронтенд</a:t>
            </a:r>
            <a:r>
              <a:rPr lang="ru-RU" dirty="0"/>
              <a:t> </a:t>
            </a:r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id="{03105A28-AA0F-5649-B079-3E228795FD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/>
              <a:t>Ростислав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 err="1"/>
              <a:t>Бекенд</a:t>
            </a:r>
            <a:endParaRPr lang="ru-RU" dirty="0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/>
              <a:t>Даниил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ru-RU" sz="2800" dirty="0"/>
              <a:t> </a:t>
            </a:r>
            <a:r>
              <a:rPr lang="en-US" sz="2800" dirty="0" err="1"/>
              <a:t>leards.space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(800</a:t>
            </a:r>
            <a:r>
              <a:rPr lang="ru-RU" sz="2800" dirty="0"/>
              <a:t>) </a:t>
            </a:r>
            <a:r>
              <a:rPr lang="en-US" sz="2800" dirty="0"/>
              <a:t>555</a:t>
            </a:r>
            <a:r>
              <a:rPr lang="ru-RU" sz="2800" dirty="0"/>
              <a:t>-</a:t>
            </a:r>
            <a:r>
              <a:rPr lang="en-US" sz="2800" dirty="0"/>
              <a:t>35</a:t>
            </a:r>
            <a:r>
              <a:rPr lang="ru-RU" sz="2800" dirty="0"/>
              <a:t>-</a:t>
            </a:r>
            <a:r>
              <a:rPr lang="en-US" sz="2800" dirty="0"/>
              <a:t>35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6498</TotalTime>
  <Words>292</Words>
  <Application>Microsoft Office PowerPoint</Application>
  <PresentationFormat>Произвольный</PresentationFormat>
  <Paragraphs>40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ОБЛОЖКИ</vt:lpstr>
      <vt:lpstr>РАЗДЕЛИТЕЛИ</vt:lpstr>
      <vt:lpstr>Сервис для заучивания иностранных слов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Drovwosek qwapasolik</cp:lastModifiedBy>
  <cp:revision>218</cp:revision>
  <dcterms:created xsi:type="dcterms:W3CDTF">2021-03-01T12:07:13Z</dcterms:created>
  <dcterms:modified xsi:type="dcterms:W3CDTF">2024-05-30T12:17:47Z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