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3" r:id="rId10"/>
    <p:sldId id="274" r:id="rId11"/>
  </p:sldIdLst>
  <p:sldSz cx="20104100" cy="11309350"/>
  <p:notesSz cx="20104100" cy="11309350"/>
  <p:embeddedFontLst>
    <p:embeddedFont>
      <p:font typeface="Lato" panose="020B060402020202020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7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730449" y="6898232"/>
            <a:ext cx="119299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ПО, “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GSMEL - Geo software monitoring erosion land”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30449" y="4048522"/>
            <a:ext cx="91654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Ставрапольский государственный аграрный университет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9079" y="5730875"/>
            <a:ext cx="2470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GSMEL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4" y="7928519"/>
            <a:ext cx="3692104" cy="39052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>
                <a:latin typeface="Lato"/>
                <a:cs typeface="Lato"/>
              </a:rPr>
              <a:t>1</a:t>
            </a:r>
            <a:endParaRPr lang="ru-RU" dirty="0">
              <a:latin typeface="Lato"/>
              <a:cs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3250" y="2454275"/>
            <a:ext cx="11735360" cy="333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–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 пользователь хочет точно определить место эрозии и количество требуемых ресурсов для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её предотвращения ,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не может, потому что ему мешает отсутствие точных данных, а существующие способы получения данных предоставляют только поверхностные данные</a:t>
            </a:r>
            <a:endParaRPr lang="ru-RU" sz="40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122" y="5578475"/>
            <a:ext cx="8045198" cy="536346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2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0450" y="3063875"/>
            <a:ext cx="15544800" cy="4088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пользователей нашей программное обеспечение будет выполнять функцию выдачи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отчета. Пользователю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не придется объезжать все свои с/х угодья в целях использования методов наземного мониторинга, и ему можно будет легко определить место эрозии и получать полный отчет заданных территориях в динамике развития негативных процессов при помощи нашего ПО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3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2850" y="3597275"/>
            <a:ext cx="14635677" cy="534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 процессе интервью с представителем «СПК Кирова» г. Ипатово были заданы вопросы: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Вопрос 1) Как организация борется с эрозией?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СПК борется с эрозией при помощи засаживания полей многолетним сортом пшеницы.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Вопрос 2) Пользуются ли они  беспилотным летательным аппаратом?</a:t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Организация не пользуется беспилотным летательным аппаратом.</a:t>
            </a:r>
            <a:endParaRPr lang="ru-RU" dirty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Вопрос 3) Будет ли актуальным наше  приложение  организации?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Данное приложение будет полезным и актуальным для использования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026" name="Picture 2" descr="https://flyclipart.com/thumb2/job-interview-telephone-interview-information-online-chat-free-519597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8" b="95675" l="3571" r="97024">
                        <a14:foregroundMark x1="12381" y1="24221" x2="17976" y2="23702"/>
                        <a14:foregroundMark x1="22976" y1="44983" x2="27024" y2="56401"/>
                        <a14:foregroundMark x1="39881" y1="21972" x2="39881" y2="21972"/>
                        <a14:foregroundMark x1="33810" y1="19377" x2="33810" y2="19377"/>
                        <a14:foregroundMark x1="34405" y1="14187" x2="34405" y2="14187"/>
                        <a14:foregroundMark x1="69405" y1="28374" x2="69405" y2="28374"/>
                        <a14:foregroundMark x1="73095" y1="42734" x2="73095" y2="42734"/>
                        <a14:foregroundMark x1="74405" y1="23702" x2="74405" y2="23702"/>
                        <a14:foregroundMark x1="79881" y1="22664" x2="79881" y2="22664"/>
                        <a14:foregroundMark x1="79881" y1="19031" x2="79881" y2="19031"/>
                        <a14:foregroundMark x1="92738" y1="24567" x2="92738" y2="24567"/>
                        <a14:foregroundMark x1="88690" y1="51730" x2="88690" y2="51730"/>
                        <a14:backgroundMark x1="7024" y1="12284" x2="7024" y2="12284"/>
                        <a14:backgroundMark x1="9881" y1="10035" x2="21190" y2="8997"/>
                        <a14:backgroundMark x1="22381" y1="11246" x2="5952" y2="157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274" y="6340475"/>
            <a:ext cx="4685259" cy="322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4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42250" y="1656223"/>
            <a:ext cx="2971800" cy="1111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r="279"/>
          <a:stretch/>
        </p:blipFill>
        <p:spPr>
          <a:xfrm>
            <a:off x="3270250" y="2454275"/>
            <a:ext cx="12507341" cy="824644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5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7344" y="1390014"/>
            <a:ext cx="1783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46F0FC-9065-44D9-8127-67A6A3DD13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395" y="1817410"/>
            <a:ext cx="16399309" cy="914577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6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1850" y="2835275"/>
            <a:ext cx="174550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212850" y="3620105"/>
            <a:ext cx="18440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 концу акселерационной программы планируется написание технического задания для программиста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062" y="4989710"/>
            <a:ext cx="7010400" cy="56855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584049" y="4512656"/>
            <a:ext cx="2130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создания ПО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4989709"/>
            <a:ext cx="10515600" cy="57589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37050" y="4512656"/>
            <a:ext cx="2647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Концепт арт ПО «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GSMEL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7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3250" y="2311187"/>
            <a:ext cx="16535400" cy="7021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  <a:r>
              <a:rPr lang="ru-RU" dirty="0"/>
              <a:t> </a:t>
            </a:r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Расходы на начальном этапе:</a:t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Разработка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приложения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сайта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Доходы :</a:t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Приложение платное для скачивания</a:t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Финансирование приложения спонсорами</a:t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Индивидуальные работы с заказами от заказчиков</a:t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026" name="Picture 2" descr="https://avatars.dzeninfra.ru/get-zen_doc/50335/pub_5ab134129e29a28466f6806c_5ab1345a51aa4d06269c5e8e/scale_1200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21" b="91717" l="9100" r="95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0" y="2019862"/>
            <a:ext cx="9525000" cy="79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8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9450" y="2301875"/>
            <a:ext cx="176022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/>
              <a:t> 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79450" y="3292475"/>
            <a:ext cx="1676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1. Титов </a:t>
            </a:r>
            <a:r>
              <a:rPr lang="ru-RU" sz="4000" dirty="0"/>
              <a:t>Данил Витальевич</a:t>
            </a:r>
            <a:br>
              <a:rPr lang="ru-RU" sz="4000" dirty="0"/>
            </a:br>
            <a:r>
              <a:rPr lang="ru-RU" sz="4000" dirty="0" smtClean="0"/>
              <a:t>2. Бутенко </a:t>
            </a:r>
            <a:r>
              <a:rPr lang="ru-RU" sz="4000" dirty="0"/>
              <a:t>Даниил </a:t>
            </a:r>
            <a:r>
              <a:rPr lang="ru-RU" sz="4000" dirty="0" smtClean="0"/>
              <a:t>Николаевич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3. Батраков </a:t>
            </a:r>
            <a:r>
              <a:rPr lang="ru-RU" sz="4000" dirty="0"/>
              <a:t>Александр Александрович</a:t>
            </a:r>
            <a:br>
              <a:rPr lang="ru-RU" sz="4000" dirty="0"/>
            </a:br>
            <a:r>
              <a:rPr lang="ru-RU" sz="4000" dirty="0" smtClean="0"/>
              <a:t>4. Беляцкая </a:t>
            </a:r>
            <a:r>
              <a:rPr lang="ru-RU" sz="4000" dirty="0"/>
              <a:t>Юлия </a:t>
            </a:r>
            <a:r>
              <a:rPr lang="ru-RU" sz="4000" dirty="0" smtClean="0"/>
              <a:t>Денисовна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5. Воробьева </a:t>
            </a:r>
            <a:r>
              <a:rPr lang="ru-RU" sz="4000" dirty="0"/>
              <a:t>Виктория Алексеевна</a:t>
            </a:r>
            <a:br>
              <a:rPr lang="ru-RU" sz="4000" dirty="0"/>
            </a:br>
            <a:r>
              <a:rPr lang="ru-RU" sz="4000" dirty="0" smtClean="0"/>
              <a:t>6. Алферов </a:t>
            </a:r>
            <a:r>
              <a:rPr lang="ru-RU" sz="4000" dirty="0"/>
              <a:t>Илья Андреевич</a:t>
            </a:r>
            <a:br>
              <a:rPr lang="ru-RU" sz="4000" dirty="0"/>
            </a:br>
            <a:r>
              <a:rPr lang="ru-RU" sz="4000" dirty="0" smtClean="0"/>
              <a:t>7. Тишкин </a:t>
            </a:r>
            <a:r>
              <a:rPr lang="ru-RU" sz="4000" dirty="0"/>
              <a:t>Даниил Дмитриевич</a:t>
            </a:r>
            <a:br>
              <a:rPr lang="ru-RU" sz="4000" dirty="0"/>
            </a:br>
            <a:r>
              <a:rPr lang="ru-RU" sz="4000" dirty="0" smtClean="0"/>
              <a:t>8. Лавриненко </a:t>
            </a:r>
            <a:r>
              <a:rPr lang="ru-RU" sz="4000" dirty="0"/>
              <a:t>Дарья Алексеевна</a:t>
            </a:r>
            <a:br>
              <a:rPr lang="ru-RU" sz="4000" dirty="0"/>
            </a:br>
            <a:r>
              <a:rPr lang="ru-RU" sz="4000" dirty="0" smtClean="0"/>
              <a:t>9. </a:t>
            </a:r>
            <a:r>
              <a:rPr lang="ru-RU" sz="4000" dirty="0" err="1" smtClean="0"/>
              <a:t>Артюх</a:t>
            </a:r>
            <a:r>
              <a:rPr lang="ru-RU" sz="4000" dirty="0" smtClean="0"/>
              <a:t> </a:t>
            </a:r>
            <a:r>
              <a:rPr lang="ru-RU" sz="4000" dirty="0"/>
              <a:t>Александра Андреевна</a:t>
            </a:r>
            <a:br>
              <a:rPr lang="ru-RU" sz="4000" dirty="0"/>
            </a:br>
            <a:r>
              <a:rPr lang="ru-RU" sz="4000" dirty="0" smtClean="0"/>
              <a:t>10. Гапонов </a:t>
            </a:r>
            <a:r>
              <a:rPr lang="ru-RU" sz="4000" dirty="0"/>
              <a:t>Иван Александрович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424650" y="1072933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9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4998212" y="6105870"/>
            <a:ext cx="11929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 !</a:t>
            </a:r>
            <a:endParaRPr lang="ru-RU" sz="6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30449" y="4048522"/>
            <a:ext cx="91654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Ставрапольский государственный аграрный университет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30128" y="9740587"/>
            <a:ext cx="2785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GSMEL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4" y="7928519"/>
            <a:ext cx="3692104" cy="390521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9424650" y="10729331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 smtClean="0">
                <a:latin typeface="Lato"/>
                <a:cs typeface="Lato"/>
              </a:rPr>
              <a:t>10</a:t>
            </a:r>
            <a:endParaRPr lang="ru-RU" dirty="0"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065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251</Words>
  <Application>Microsoft Office PowerPoint</Application>
  <PresentationFormat>Произвольный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Lato</vt:lpstr>
      <vt:lpstr>Times New Roman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Кадастр 283</cp:lastModifiedBy>
  <cp:revision>40</cp:revision>
  <dcterms:created xsi:type="dcterms:W3CDTF">2022-06-08T08:32:52Z</dcterms:created>
  <dcterms:modified xsi:type="dcterms:W3CDTF">2022-11-02T10:16:30Z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