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5" r:id="rId2"/>
    <p:sldId id="256" r:id="rId3"/>
    <p:sldId id="257" r:id="rId4"/>
    <p:sldId id="264" r:id="rId5"/>
    <p:sldId id="274" r:id="rId6"/>
    <p:sldId id="268" r:id="rId7"/>
    <p:sldId id="260" r:id="rId8"/>
    <p:sldId id="269" r:id="rId9"/>
    <p:sldId id="271" r:id="rId10"/>
    <p:sldId id="267" r:id="rId11"/>
    <p:sldId id="263" r:id="rId12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 autoAdjust="0"/>
    <p:restoredTop sz="94660"/>
  </p:normalViewPr>
  <p:slideViewPr>
    <p:cSldViewPr>
      <p:cViewPr varScale="1">
        <p:scale>
          <a:sx n="73" d="100"/>
          <a:sy n="73" d="100"/>
        </p:scale>
        <p:origin x="46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CA362-6D21-4491-A78F-A2DC1BF2FA1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F1130-6333-412F-B823-F74EAD9AC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4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F1130-6333-412F-B823-F74EAD9ACB9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20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50663" y="198443"/>
            <a:ext cx="13586673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006FB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 dirty="0"/>
              <a:t>Акселерационная </a:t>
            </a:r>
            <a:r>
              <a:rPr spc="-20" dirty="0"/>
              <a:t>программа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" y="9258886"/>
            <a:ext cx="18268949" cy="102811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906627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89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874603" y="9521682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90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532203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90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95304" y="1007283"/>
            <a:ext cx="17297400" cy="28575"/>
          </a:xfrm>
          <a:custGeom>
            <a:avLst/>
            <a:gdLst/>
            <a:ahLst/>
            <a:cxnLst/>
            <a:rect l="l" t="t" r="r" b="b"/>
            <a:pathLst>
              <a:path w="17297400" h="28575">
                <a:moveTo>
                  <a:pt x="0" y="0"/>
                </a:moveTo>
                <a:lnTo>
                  <a:pt x="17297395" y="28551"/>
                </a:lnTo>
              </a:path>
            </a:pathLst>
          </a:custGeom>
          <a:ln w="19049">
            <a:solidFill>
              <a:srgbClr val="2546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494" y="3487611"/>
            <a:ext cx="7553324" cy="503872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06492" y="1490186"/>
            <a:ext cx="7686674" cy="6400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850" b="1" i="0">
                <a:solidFill>
                  <a:srgbClr val="04092F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 dirty="0"/>
              <a:t>Акселерационная </a:t>
            </a:r>
            <a:r>
              <a:rPr spc="-20" dirty="0"/>
              <a:t>программа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850" b="1" i="0">
                <a:solidFill>
                  <a:srgbClr val="04092F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 dirty="0"/>
              <a:t>Акселерационная </a:t>
            </a:r>
            <a:r>
              <a:rPr spc="-20" dirty="0"/>
              <a:t>программа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850" b="1" i="0">
                <a:solidFill>
                  <a:srgbClr val="04092F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 dirty="0"/>
              <a:t>Акселерационная </a:t>
            </a:r>
            <a:r>
              <a:rPr spc="-20" dirty="0"/>
              <a:t>программа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" y="9258886"/>
            <a:ext cx="18268949" cy="10281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 dirty="0"/>
              <a:t>Акселерационная </a:t>
            </a:r>
            <a:r>
              <a:rPr spc="-20" dirty="0"/>
              <a:t>программа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2286000" y="3879951"/>
            <a:ext cx="13716000" cy="1384995"/>
          </a:xfrm>
          <a:prstGeom prst="rect">
            <a:avLst/>
          </a:prstGeom>
        </p:spPr>
        <p:txBody>
          <a:bodyPr anchor="b"/>
          <a:lstStyle>
            <a:lvl1pPr algn="ctr">
              <a:defRPr sz="9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2286000" y="5403055"/>
            <a:ext cx="13716000" cy="2769989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600"/>
            </a:lvl1pPr>
            <a:lvl2pPr marL="0" indent="0" algn="ctr">
              <a:buSzTx/>
              <a:buFontTx/>
              <a:buNone/>
              <a:defRPr sz="3600"/>
            </a:lvl2pPr>
            <a:lvl3pPr marL="0" indent="0" algn="ctr">
              <a:buSzTx/>
              <a:buFontTx/>
              <a:buNone/>
              <a:defRPr sz="3600"/>
            </a:lvl3pPr>
            <a:lvl4pPr marL="0" indent="0" algn="ctr">
              <a:buSzTx/>
              <a:buFontTx/>
              <a:buNone/>
              <a:defRPr sz="3600"/>
            </a:lvl4pPr>
            <a:lvl5pPr marL="0" indent="0" algn="ctr">
              <a:buSzTx/>
              <a:buFontTx/>
              <a:buNone/>
              <a:defRPr sz="36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7022671" y="9499289"/>
            <a:ext cx="340359" cy="16158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740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" y="9258886"/>
            <a:ext cx="18268949" cy="102811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906627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89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874603" y="9521682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90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532203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90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95304" y="1007283"/>
            <a:ext cx="17297400" cy="28575"/>
          </a:xfrm>
          <a:custGeom>
            <a:avLst/>
            <a:gdLst/>
            <a:ahLst/>
            <a:cxnLst/>
            <a:rect l="l" t="t" r="r" b="b"/>
            <a:pathLst>
              <a:path w="17297400" h="28575">
                <a:moveTo>
                  <a:pt x="0" y="0"/>
                </a:moveTo>
                <a:lnTo>
                  <a:pt x="17297395" y="28551"/>
                </a:lnTo>
              </a:path>
            </a:pathLst>
          </a:custGeom>
          <a:ln w="19049">
            <a:solidFill>
              <a:srgbClr val="2546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3916" y="4229097"/>
            <a:ext cx="14900166" cy="1531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850" b="1" i="0">
                <a:solidFill>
                  <a:srgbClr val="04092F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71959" y="9613629"/>
            <a:ext cx="3144520" cy="28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 dirty="0"/>
              <a:t>Акселерационная </a:t>
            </a:r>
            <a:r>
              <a:rPr spc="-20" dirty="0"/>
              <a:t>программа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022671" y="9499289"/>
            <a:ext cx="340359" cy="640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‹#›</a:t>
            </a:fld>
            <a:endParaRPr spc="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bin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14.png"/><Relationship Id="rId5" Type="http://schemas.openxmlformats.org/officeDocument/2006/relationships/image" Target="../media/image32.png"/><Relationship Id="rId10" Type="http://schemas.openxmlformats.org/officeDocument/2006/relationships/image" Target="../media/image13.png"/><Relationship Id="rId4" Type="http://schemas.openxmlformats.org/officeDocument/2006/relationships/image" Target="../media/image31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9153480" y="3518071"/>
            <a:ext cx="9183513" cy="6794000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 sz="2700"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9154706" y="-3"/>
            <a:ext cx="9182289" cy="3518076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 sz="2700"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9153480" y="8015363"/>
            <a:ext cx="9182292" cy="227163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 sz="2700"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747936" y="3165274"/>
            <a:ext cx="7246818" cy="6794000"/>
          </a:xfrm>
          <a:prstGeom prst="rect">
            <a:avLst/>
          </a:prstGeom>
          <a:ln w="12700">
            <a:miter lim="400000"/>
          </a:ln>
        </p:spPr>
        <p:txBody>
          <a:bodyPr lIns="68577" tIns="68577" rIns="68577" bIns="68577" anchor="ctr">
            <a:normAutofit/>
          </a:bodyPr>
          <a:lstStyle/>
          <a:p>
            <a:pPr algn="ctr" defTabSz="1316733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 dirty="0"/>
              <a:t>Стенд испытаний трубопроводной</a:t>
            </a:r>
          </a:p>
          <a:p>
            <a:pPr algn="ctr" defTabSz="1316733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 dirty="0"/>
              <a:t>арматуры на огнестойкость</a:t>
            </a:r>
          </a:p>
          <a:p>
            <a:pPr defTabSz="1316733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3450" dirty="0"/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sz="3450" dirty="0"/>
              <a:t> </a:t>
            </a:r>
            <a:endParaRPr sz="1035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13227794" y="-3"/>
            <a:ext cx="5109197" cy="6412422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 sz="270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191594" y="-14814159"/>
            <a:ext cx="6192816" cy="870915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13227790" y="3523568"/>
            <a:ext cx="5106164" cy="67940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sz="2700"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13227789" y="3524875"/>
            <a:ext cx="5109273" cy="67744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37274" y="294575"/>
            <a:ext cx="3517230" cy="26882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954" y="4497292"/>
            <a:ext cx="2198549" cy="22716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279" y="721067"/>
            <a:ext cx="4223436" cy="11940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824" y="616148"/>
            <a:ext cx="5805386" cy="172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06627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89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869841" y="9516775"/>
            <a:ext cx="3688715" cy="542925"/>
            <a:chOff x="12869841" y="9516775"/>
            <a:chExt cx="3688715" cy="542925"/>
          </a:xfrm>
        </p:grpSpPr>
        <p:sp>
          <p:nvSpPr>
            <p:cNvPr id="5" name="object 5"/>
            <p:cNvSpPr/>
            <p:nvPr/>
          </p:nvSpPr>
          <p:spPr>
            <a:xfrm>
              <a:off x="12874604" y="9521682"/>
              <a:ext cx="21590" cy="533400"/>
            </a:xfrm>
            <a:custGeom>
              <a:avLst/>
              <a:gdLst/>
              <a:ahLst/>
              <a:cxnLst/>
              <a:rect l="l" t="t" r="r" b="b"/>
              <a:pathLst>
                <a:path w="21590" h="533400">
                  <a:moveTo>
                    <a:pt x="0" y="0"/>
                  </a:moveTo>
                  <a:lnTo>
                    <a:pt x="21457" y="533028"/>
                  </a:lnTo>
                </a:path>
              </a:pathLst>
            </a:custGeom>
            <a:ln w="96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532204" y="9521538"/>
              <a:ext cx="21590" cy="533400"/>
            </a:xfrm>
            <a:custGeom>
              <a:avLst/>
              <a:gdLst/>
              <a:ahLst/>
              <a:cxnLst/>
              <a:rect l="l" t="t" r="r" b="b"/>
              <a:pathLst>
                <a:path w="21590" h="533400">
                  <a:moveTo>
                    <a:pt x="0" y="0"/>
                  </a:moveTo>
                  <a:lnTo>
                    <a:pt x="21457" y="533028"/>
                  </a:lnTo>
                </a:path>
              </a:pathLst>
            </a:custGeom>
            <a:ln w="96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83082" y="7369160"/>
            <a:ext cx="6879718" cy="93871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600" b="1" spc="55" dirty="0">
                <a:latin typeface="Arial"/>
                <a:cs typeface="Arial"/>
              </a:rPr>
              <a:t>Куратор:</a:t>
            </a:r>
            <a:endParaRPr sz="2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lang="ru-RU" sz="2600" b="1" spc="180" dirty="0" err="1" smtClean="0">
                <a:latin typeface="Arial"/>
                <a:cs typeface="Arial"/>
              </a:rPr>
              <a:t>Голлай</a:t>
            </a:r>
            <a:r>
              <a:rPr lang="ru-RU" sz="2600" b="1" spc="180" dirty="0" smtClean="0">
                <a:latin typeface="Arial"/>
                <a:cs typeface="Arial"/>
              </a:rPr>
              <a:t> Александр Владимирович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5600" y="6619012"/>
            <a:ext cx="7290193" cy="185486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600" b="1" spc="130" dirty="0">
                <a:latin typeface="Arial"/>
                <a:cs typeface="Arial"/>
              </a:rPr>
              <a:t>Участники:</a:t>
            </a:r>
            <a:endParaRPr sz="2600" dirty="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</a:pPr>
            <a:r>
              <a:rPr lang="ru-RU" sz="2600" b="1" spc="100" dirty="0" smtClean="0">
                <a:latin typeface="Arial"/>
                <a:cs typeface="Arial"/>
              </a:rPr>
              <a:t>Кузнецов</a:t>
            </a:r>
            <a:r>
              <a:rPr sz="2600" b="1" spc="100" dirty="0" smtClean="0">
                <a:latin typeface="Arial"/>
                <a:cs typeface="Arial"/>
              </a:rPr>
              <a:t> </a:t>
            </a:r>
            <a:r>
              <a:rPr lang="ru-RU" sz="2600" b="1" spc="165" dirty="0" smtClean="0">
                <a:latin typeface="Arial"/>
                <a:cs typeface="Arial"/>
              </a:rPr>
              <a:t>Михаил</a:t>
            </a:r>
            <a:r>
              <a:rPr sz="2600" b="1" spc="165" dirty="0" smtClean="0">
                <a:latin typeface="Arial"/>
                <a:cs typeface="Arial"/>
              </a:rPr>
              <a:t> </a:t>
            </a:r>
            <a:r>
              <a:rPr lang="ru-RU" sz="2600" b="1" spc="75" dirty="0" smtClean="0">
                <a:latin typeface="Arial"/>
                <a:cs typeface="Arial"/>
              </a:rPr>
              <a:t>Евгеньевич</a:t>
            </a:r>
            <a:endParaRPr lang="ru-RU" sz="2600" b="1" spc="75" dirty="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</a:pPr>
            <a:r>
              <a:rPr lang="ru-RU" sz="2600" b="1" spc="45" dirty="0" smtClean="0">
                <a:latin typeface="Arial"/>
                <a:cs typeface="Arial"/>
              </a:rPr>
              <a:t>Гонтарев Кирилл Артурович</a:t>
            </a:r>
            <a:r>
              <a:rPr sz="2600" b="1" spc="175" dirty="0" smtClean="0">
                <a:latin typeface="Arial"/>
                <a:cs typeface="Arial"/>
              </a:rPr>
              <a:t> </a:t>
            </a:r>
            <a:endParaRPr lang="ru-RU" sz="2600" b="1" spc="25" dirty="0" smtClean="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</a:pPr>
            <a:r>
              <a:rPr lang="ru-RU" sz="2600" b="1" spc="25" dirty="0" smtClean="0">
                <a:latin typeface="Arial"/>
                <a:cs typeface="Arial"/>
              </a:rPr>
              <a:t>Землянка Виктория Александровна </a:t>
            </a:r>
            <a:endParaRPr sz="26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" y="63946"/>
            <a:ext cx="3556635" cy="1730375"/>
            <a:chOff x="6" y="63946"/>
            <a:chExt cx="3556635" cy="173037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" y="63946"/>
              <a:ext cx="2425534" cy="10195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33639" y="576541"/>
              <a:ext cx="2222500" cy="1217295"/>
            </a:xfrm>
            <a:custGeom>
              <a:avLst/>
              <a:gdLst/>
              <a:ahLst/>
              <a:cxnLst/>
              <a:rect l="l" t="t" r="r" b="b"/>
              <a:pathLst>
                <a:path w="2222500" h="1217295">
                  <a:moveTo>
                    <a:pt x="45694" y="728967"/>
                  </a:moveTo>
                  <a:lnTo>
                    <a:pt x="22974" y="702779"/>
                  </a:lnTo>
                  <a:lnTo>
                    <a:pt x="22974" y="702906"/>
                  </a:lnTo>
                  <a:lnTo>
                    <a:pt x="17005" y="703414"/>
                  </a:lnTo>
                  <a:lnTo>
                    <a:pt x="8890" y="707351"/>
                  </a:lnTo>
                  <a:lnTo>
                    <a:pt x="2921" y="714095"/>
                  </a:lnTo>
                  <a:lnTo>
                    <a:pt x="0" y="722604"/>
                  </a:lnTo>
                  <a:lnTo>
                    <a:pt x="508" y="731634"/>
                  </a:lnTo>
                  <a:lnTo>
                    <a:pt x="4445" y="739775"/>
                  </a:lnTo>
                  <a:lnTo>
                    <a:pt x="11176" y="745744"/>
                  </a:lnTo>
                  <a:lnTo>
                    <a:pt x="19672" y="748677"/>
                  </a:lnTo>
                  <a:lnTo>
                    <a:pt x="28689" y="748157"/>
                  </a:lnTo>
                  <a:lnTo>
                    <a:pt x="36804" y="744220"/>
                  </a:lnTo>
                  <a:lnTo>
                    <a:pt x="42773" y="737489"/>
                  </a:lnTo>
                  <a:lnTo>
                    <a:pt x="45694" y="728967"/>
                  </a:lnTo>
                  <a:close/>
                </a:path>
                <a:path w="2222500" h="1217295">
                  <a:moveTo>
                    <a:pt x="45694" y="494792"/>
                  </a:moveTo>
                  <a:lnTo>
                    <a:pt x="45186" y="485762"/>
                  </a:lnTo>
                  <a:lnTo>
                    <a:pt x="41249" y="477634"/>
                  </a:lnTo>
                  <a:lnTo>
                    <a:pt x="34518" y="471652"/>
                  </a:lnTo>
                  <a:lnTo>
                    <a:pt x="26022" y="468731"/>
                  </a:lnTo>
                  <a:lnTo>
                    <a:pt x="22974" y="468731"/>
                  </a:lnTo>
                  <a:lnTo>
                    <a:pt x="17005" y="469239"/>
                  </a:lnTo>
                  <a:lnTo>
                    <a:pt x="8890" y="473176"/>
                  </a:lnTo>
                  <a:lnTo>
                    <a:pt x="2921" y="479920"/>
                  </a:lnTo>
                  <a:lnTo>
                    <a:pt x="0" y="488442"/>
                  </a:lnTo>
                  <a:lnTo>
                    <a:pt x="508" y="497459"/>
                  </a:lnTo>
                  <a:lnTo>
                    <a:pt x="4445" y="505599"/>
                  </a:lnTo>
                  <a:lnTo>
                    <a:pt x="11176" y="511568"/>
                  </a:lnTo>
                  <a:lnTo>
                    <a:pt x="19672" y="514502"/>
                  </a:lnTo>
                  <a:lnTo>
                    <a:pt x="28689" y="513994"/>
                  </a:lnTo>
                  <a:lnTo>
                    <a:pt x="36804" y="510044"/>
                  </a:lnTo>
                  <a:lnTo>
                    <a:pt x="42773" y="503313"/>
                  </a:lnTo>
                  <a:lnTo>
                    <a:pt x="45694" y="494792"/>
                  </a:lnTo>
                  <a:close/>
                </a:path>
                <a:path w="2222500" h="1217295">
                  <a:moveTo>
                    <a:pt x="45821" y="1197444"/>
                  </a:moveTo>
                  <a:lnTo>
                    <a:pt x="22974" y="1171638"/>
                  </a:lnTo>
                  <a:lnTo>
                    <a:pt x="22974" y="1171511"/>
                  </a:lnTo>
                  <a:lnTo>
                    <a:pt x="17005" y="1172019"/>
                  </a:lnTo>
                  <a:lnTo>
                    <a:pt x="8890" y="1175956"/>
                  </a:lnTo>
                  <a:lnTo>
                    <a:pt x="2921" y="1182700"/>
                  </a:lnTo>
                  <a:lnTo>
                    <a:pt x="0" y="1191209"/>
                  </a:lnTo>
                  <a:lnTo>
                    <a:pt x="635" y="1200238"/>
                  </a:lnTo>
                  <a:lnTo>
                    <a:pt x="4572" y="1208379"/>
                  </a:lnTo>
                  <a:lnTo>
                    <a:pt x="11303" y="1214348"/>
                  </a:lnTo>
                  <a:lnTo>
                    <a:pt x="19799" y="1217269"/>
                  </a:lnTo>
                  <a:lnTo>
                    <a:pt x="28816" y="1216634"/>
                  </a:lnTo>
                  <a:lnTo>
                    <a:pt x="36931" y="1212697"/>
                  </a:lnTo>
                  <a:lnTo>
                    <a:pt x="42900" y="1205953"/>
                  </a:lnTo>
                  <a:lnTo>
                    <a:pt x="45821" y="1197444"/>
                  </a:lnTo>
                  <a:close/>
                </a:path>
                <a:path w="2222500" h="1217295">
                  <a:moveTo>
                    <a:pt x="45821" y="963396"/>
                  </a:moveTo>
                  <a:lnTo>
                    <a:pt x="22974" y="937336"/>
                  </a:lnTo>
                  <a:lnTo>
                    <a:pt x="17005" y="937971"/>
                  </a:lnTo>
                  <a:lnTo>
                    <a:pt x="8890" y="941908"/>
                  </a:lnTo>
                  <a:lnTo>
                    <a:pt x="2921" y="948651"/>
                  </a:lnTo>
                  <a:lnTo>
                    <a:pt x="0" y="957160"/>
                  </a:lnTo>
                  <a:lnTo>
                    <a:pt x="635" y="966190"/>
                  </a:lnTo>
                  <a:lnTo>
                    <a:pt x="4572" y="974331"/>
                  </a:lnTo>
                  <a:lnTo>
                    <a:pt x="11303" y="980300"/>
                  </a:lnTo>
                  <a:lnTo>
                    <a:pt x="19799" y="983221"/>
                  </a:lnTo>
                  <a:lnTo>
                    <a:pt x="28816" y="982586"/>
                  </a:lnTo>
                  <a:lnTo>
                    <a:pt x="36931" y="978649"/>
                  </a:lnTo>
                  <a:lnTo>
                    <a:pt x="42900" y="971918"/>
                  </a:lnTo>
                  <a:lnTo>
                    <a:pt x="45821" y="963396"/>
                  </a:lnTo>
                  <a:close/>
                </a:path>
                <a:path w="2222500" h="1217295">
                  <a:moveTo>
                    <a:pt x="45821" y="260362"/>
                  </a:moveTo>
                  <a:lnTo>
                    <a:pt x="45186" y="251333"/>
                  </a:lnTo>
                  <a:lnTo>
                    <a:pt x="41249" y="243205"/>
                  </a:lnTo>
                  <a:lnTo>
                    <a:pt x="34518" y="237223"/>
                  </a:lnTo>
                  <a:lnTo>
                    <a:pt x="26022" y="234302"/>
                  </a:lnTo>
                  <a:lnTo>
                    <a:pt x="22974" y="234302"/>
                  </a:lnTo>
                  <a:lnTo>
                    <a:pt x="17005" y="234937"/>
                  </a:lnTo>
                  <a:lnTo>
                    <a:pt x="8890" y="238874"/>
                  </a:lnTo>
                  <a:lnTo>
                    <a:pt x="2921" y="245618"/>
                  </a:lnTo>
                  <a:lnTo>
                    <a:pt x="0" y="254139"/>
                  </a:lnTo>
                  <a:lnTo>
                    <a:pt x="635" y="263156"/>
                  </a:lnTo>
                  <a:lnTo>
                    <a:pt x="4572" y="271297"/>
                  </a:lnTo>
                  <a:lnTo>
                    <a:pt x="11303" y="277266"/>
                  </a:lnTo>
                  <a:lnTo>
                    <a:pt x="19799" y="280200"/>
                  </a:lnTo>
                  <a:lnTo>
                    <a:pt x="28816" y="279565"/>
                  </a:lnTo>
                  <a:lnTo>
                    <a:pt x="36931" y="275615"/>
                  </a:lnTo>
                  <a:lnTo>
                    <a:pt x="42900" y="268884"/>
                  </a:lnTo>
                  <a:lnTo>
                    <a:pt x="45821" y="260362"/>
                  </a:lnTo>
                  <a:close/>
                </a:path>
                <a:path w="2222500" h="1217295">
                  <a:moveTo>
                    <a:pt x="45821" y="23012"/>
                  </a:moveTo>
                  <a:lnTo>
                    <a:pt x="19799" y="127"/>
                  </a:lnTo>
                  <a:lnTo>
                    <a:pt x="11303" y="3048"/>
                  </a:lnTo>
                  <a:lnTo>
                    <a:pt x="4572" y="9029"/>
                  </a:lnTo>
                  <a:lnTo>
                    <a:pt x="635" y="17157"/>
                  </a:lnTo>
                  <a:lnTo>
                    <a:pt x="0" y="26187"/>
                  </a:lnTo>
                  <a:lnTo>
                    <a:pt x="2921" y="34709"/>
                  </a:lnTo>
                  <a:lnTo>
                    <a:pt x="8890" y="41440"/>
                  </a:lnTo>
                  <a:lnTo>
                    <a:pt x="17005" y="45389"/>
                  </a:lnTo>
                  <a:lnTo>
                    <a:pt x="26022" y="46024"/>
                  </a:lnTo>
                  <a:lnTo>
                    <a:pt x="34518" y="43103"/>
                  </a:lnTo>
                  <a:lnTo>
                    <a:pt x="41249" y="37122"/>
                  </a:lnTo>
                  <a:lnTo>
                    <a:pt x="45186" y="28981"/>
                  </a:lnTo>
                  <a:lnTo>
                    <a:pt x="45821" y="23012"/>
                  </a:lnTo>
                  <a:close/>
                </a:path>
                <a:path w="2222500" h="1217295">
                  <a:moveTo>
                    <a:pt x="287489" y="1197571"/>
                  </a:moveTo>
                  <a:lnTo>
                    <a:pt x="264642" y="1171638"/>
                  </a:lnTo>
                  <a:lnTo>
                    <a:pt x="264769" y="1171511"/>
                  </a:lnTo>
                  <a:lnTo>
                    <a:pt x="258813" y="1172019"/>
                  </a:lnTo>
                  <a:lnTo>
                    <a:pt x="250685" y="1175956"/>
                  </a:lnTo>
                  <a:lnTo>
                    <a:pt x="244716" y="1182700"/>
                  </a:lnTo>
                  <a:lnTo>
                    <a:pt x="241795" y="1191209"/>
                  </a:lnTo>
                  <a:lnTo>
                    <a:pt x="242303" y="1200238"/>
                  </a:lnTo>
                  <a:lnTo>
                    <a:pt x="246240" y="1208379"/>
                  </a:lnTo>
                  <a:lnTo>
                    <a:pt x="252971" y="1214348"/>
                  </a:lnTo>
                  <a:lnTo>
                    <a:pt x="261467" y="1217269"/>
                  </a:lnTo>
                  <a:lnTo>
                    <a:pt x="270484" y="1216761"/>
                  </a:lnTo>
                  <a:lnTo>
                    <a:pt x="278612" y="1212824"/>
                  </a:lnTo>
                  <a:lnTo>
                    <a:pt x="284568" y="1206080"/>
                  </a:lnTo>
                  <a:lnTo>
                    <a:pt x="287489" y="1197571"/>
                  </a:lnTo>
                  <a:close/>
                </a:path>
                <a:path w="2222500" h="1217295">
                  <a:moveTo>
                    <a:pt x="287489" y="728967"/>
                  </a:moveTo>
                  <a:lnTo>
                    <a:pt x="264642" y="703033"/>
                  </a:lnTo>
                  <a:lnTo>
                    <a:pt x="264769" y="702906"/>
                  </a:lnTo>
                  <a:lnTo>
                    <a:pt x="258813" y="703541"/>
                  </a:lnTo>
                  <a:lnTo>
                    <a:pt x="250685" y="707478"/>
                  </a:lnTo>
                  <a:lnTo>
                    <a:pt x="244716" y="714222"/>
                  </a:lnTo>
                  <a:lnTo>
                    <a:pt x="241795" y="722731"/>
                  </a:lnTo>
                  <a:lnTo>
                    <a:pt x="242303" y="731761"/>
                  </a:lnTo>
                  <a:lnTo>
                    <a:pt x="246240" y="739902"/>
                  </a:lnTo>
                  <a:lnTo>
                    <a:pt x="252971" y="745871"/>
                  </a:lnTo>
                  <a:lnTo>
                    <a:pt x="261467" y="748804"/>
                  </a:lnTo>
                  <a:lnTo>
                    <a:pt x="270484" y="748157"/>
                  </a:lnTo>
                  <a:lnTo>
                    <a:pt x="278612" y="744220"/>
                  </a:lnTo>
                  <a:lnTo>
                    <a:pt x="284568" y="737489"/>
                  </a:lnTo>
                  <a:lnTo>
                    <a:pt x="287489" y="728967"/>
                  </a:lnTo>
                  <a:close/>
                </a:path>
                <a:path w="2222500" h="1217295">
                  <a:moveTo>
                    <a:pt x="287489" y="260362"/>
                  </a:moveTo>
                  <a:lnTo>
                    <a:pt x="286854" y="251333"/>
                  </a:lnTo>
                  <a:lnTo>
                    <a:pt x="282917" y="243205"/>
                  </a:lnTo>
                  <a:lnTo>
                    <a:pt x="276199" y="237223"/>
                  </a:lnTo>
                  <a:lnTo>
                    <a:pt x="267690" y="234302"/>
                  </a:lnTo>
                  <a:lnTo>
                    <a:pt x="264769" y="234302"/>
                  </a:lnTo>
                  <a:lnTo>
                    <a:pt x="258813" y="234937"/>
                  </a:lnTo>
                  <a:lnTo>
                    <a:pt x="250685" y="238874"/>
                  </a:lnTo>
                  <a:lnTo>
                    <a:pt x="244716" y="245618"/>
                  </a:lnTo>
                  <a:lnTo>
                    <a:pt x="241795" y="254139"/>
                  </a:lnTo>
                  <a:lnTo>
                    <a:pt x="242303" y="263156"/>
                  </a:lnTo>
                  <a:lnTo>
                    <a:pt x="246240" y="271297"/>
                  </a:lnTo>
                  <a:lnTo>
                    <a:pt x="252971" y="277266"/>
                  </a:lnTo>
                  <a:lnTo>
                    <a:pt x="261467" y="280200"/>
                  </a:lnTo>
                  <a:lnTo>
                    <a:pt x="270484" y="279565"/>
                  </a:lnTo>
                  <a:lnTo>
                    <a:pt x="278612" y="275615"/>
                  </a:lnTo>
                  <a:lnTo>
                    <a:pt x="284568" y="268884"/>
                  </a:lnTo>
                  <a:lnTo>
                    <a:pt x="287489" y="260362"/>
                  </a:lnTo>
                  <a:close/>
                </a:path>
                <a:path w="2222500" h="1217295">
                  <a:moveTo>
                    <a:pt x="287616" y="963396"/>
                  </a:moveTo>
                  <a:lnTo>
                    <a:pt x="264769" y="937336"/>
                  </a:lnTo>
                  <a:lnTo>
                    <a:pt x="258813" y="937971"/>
                  </a:lnTo>
                  <a:lnTo>
                    <a:pt x="250685" y="941908"/>
                  </a:lnTo>
                  <a:lnTo>
                    <a:pt x="244716" y="948651"/>
                  </a:lnTo>
                  <a:lnTo>
                    <a:pt x="241795" y="957160"/>
                  </a:lnTo>
                  <a:lnTo>
                    <a:pt x="242430" y="966190"/>
                  </a:lnTo>
                  <a:lnTo>
                    <a:pt x="246367" y="974331"/>
                  </a:lnTo>
                  <a:lnTo>
                    <a:pt x="253098" y="980300"/>
                  </a:lnTo>
                  <a:lnTo>
                    <a:pt x="261594" y="983221"/>
                  </a:lnTo>
                  <a:lnTo>
                    <a:pt x="270611" y="982586"/>
                  </a:lnTo>
                  <a:lnTo>
                    <a:pt x="278739" y="978649"/>
                  </a:lnTo>
                  <a:lnTo>
                    <a:pt x="284695" y="971918"/>
                  </a:lnTo>
                  <a:lnTo>
                    <a:pt x="287616" y="963396"/>
                  </a:lnTo>
                  <a:close/>
                </a:path>
                <a:path w="2222500" h="1217295">
                  <a:moveTo>
                    <a:pt x="287616" y="494665"/>
                  </a:moveTo>
                  <a:lnTo>
                    <a:pt x="264769" y="468731"/>
                  </a:lnTo>
                  <a:lnTo>
                    <a:pt x="258813" y="469239"/>
                  </a:lnTo>
                  <a:lnTo>
                    <a:pt x="250685" y="473176"/>
                  </a:lnTo>
                  <a:lnTo>
                    <a:pt x="244716" y="479920"/>
                  </a:lnTo>
                  <a:lnTo>
                    <a:pt x="241795" y="488442"/>
                  </a:lnTo>
                  <a:lnTo>
                    <a:pt x="242430" y="497459"/>
                  </a:lnTo>
                  <a:lnTo>
                    <a:pt x="246367" y="505599"/>
                  </a:lnTo>
                  <a:lnTo>
                    <a:pt x="253098" y="511568"/>
                  </a:lnTo>
                  <a:lnTo>
                    <a:pt x="261594" y="514502"/>
                  </a:lnTo>
                  <a:lnTo>
                    <a:pt x="270611" y="513867"/>
                  </a:lnTo>
                  <a:lnTo>
                    <a:pt x="278739" y="509917"/>
                  </a:lnTo>
                  <a:lnTo>
                    <a:pt x="284695" y="503186"/>
                  </a:lnTo>
                  <a:lnTo>
                    <a:pt x="287616" y="494665"/>
                  </a:lnTo>
                  <a:close/>
                </a:path>
                <a:path w="2222500" h="1217295">
                  <a:moveTo>
                    <a:pt x="287616" y="26187"/>
                  </a:moveTo>
                  <a:lnTo>
                    <a:pt x="264896" y="127"/>
                  </a:lnTo>
                  <a:lnTo>
                    <a:pt x="258940" y="762"/>
                  </a:lnTo>
                  <a:lnTo>
                    <a:pt x="250812" y="4699"/>
                  </a:lnTo>
                  <a:lnTo>
                    <a:pt x="244843" y="11442"/>
                  </a:lnTo>
                  <a:lnTo>
                    <a:pt x="241922" y="19964"/>
                  </a:lnTo>
                  <a:lnTo>
                    <a:pt x="242430" y="28981"/>
                  </a:lnTo>
                  <a:lnTo>
                    <a:pt x="246367" y="37122"/>
                  </a:lnTo>
                  <a:lnTo>
                    <a:pt x="253098" y="43103"/>
                  </a:lnTo>
                  <a:lnTo>
                    <a:pt x="261594" y="46024"/>
                  </a:lnTo>
                  <a:lnTo>
                    <a:pt x="270611" y="45389"/>
                  </a:lnTo>
                  <a:lnTo>
                    <a:pt x="278739" y="41440"/>
                  </a:lnTo>
                  <a:lnTo>
                    <a:pt x="284695" y="34709"/>
                  </a:lnTo>
                  <a:lnTo>
                    <a:pt x="287616" y="26187"/>
                  </a:lnTo>
                  <a:close/>
                </a:path>
                <a:path w="2222500" h="1217295">
                  <a:moveTo>
                    <a:pt x="529424" y="1197444"/>
                  </a:moveTo>
                  <a:lnTo>
                    <a:pt x="506577" y="1171638"/>
                  </a:lnTo>
                  <a:lnTo>
                    <a:pt x="506577" y="1171511"/>
                  </a:lnTo>
                  <a:lnTo>
                    <a:pt x="500608" y="1172019"/>
                  </a:lnTo>
                  <a:lnTo>
                    <a:pt x="492480" y="1175956"/>
                  </a:lnTo>
                  <a:lnTo>
                    <a:pt x="486511" y="1182700"/>
                  </a:lnTo>
                  <a:lnTo>
                    <a:pt x="483603" y="1191209"/>
                  </a:lnTo>
                  <a:lnTo>
                    <a:pt x="484238" y="1200238"/>
                  </a:lnTo>
                  <a:lnTo>
                    <a:pt x="488162" y="1208379"/>
                  </a:lnTo>
                  <a:lnTo>
                    <a:pt x="494893" y="1214348"/>
                  </a:lnTo>
                  <a:lnTo>
                    <a:pt x="503402" y="1217269"/>
                  </a:lnTo>
                  <a:lnTo>
                    <a:pt x="512406" y="1216634"/>
                  </a:lnTo>
                  <a:lnTo>
                    <a:pt x="520534" y="1212697"/>
                  </a:lnTo>
                  <a:lnTo>
                    <a:pt x="526503" y="1205953"/>
                  </a:lnTo>
                  <a:lnTo>
                    <a:pt x="529424" y="1197444"/>
                  </a:lnTo>
                  <a:close/>
                </a:path>
                <a:path w="2222500" h="1217295">
                  <a:moveTo>
                    <a:pt x="529424" y="963396"/>
                  </a:moveTo>
                  <a:lnTo>
                    <a:pt x="528789" y="954366"/>
                  </a:lnTo>
                  <a:lnTo>
                    <a:pt x="524852" y="946353"/>
                  </a:lnTo>
                  <a:lnTo>
                    <a:pt x="518121" y="940384"/>
                  </a:lnTo>
                  <a:lnTo>
                    <a:pt x="509612" y="937463"/>
                  </a:lnTo>
                  <a:lnTo>
                    <a:pt x="506577" y="937463"/>
                  </a:lnTo>
                  <a:lnTo>
                    <a:pt x="506577" y="937336"/>
                  </a:lnTo>
                  <a:lnTo>
                    <a:pt x="500608" y="937971"/>
                  </a:lnTo>
                  <a:lnTo>
                    <a:pt x="492480" y="941908"/>
                  </a:lnTo>
                  <a:lnTo>
                    <a:pt x="486511" y="948651"/>
                  </a:lnTo>
                  <a:lnTo>
                    <a:pt x="483603" y="957160"/>
                  </a:lnTo>
                  <a:lnTo>
                    <a:pt x="484238" y="966190"/>
                  </a:lnTo>
                  <a:lnTo>
                    <a:pt x="488162" y="974331"/>
                  </a:lnTo>
                  <a:lnTo>
                    <a:pt x="494893" y="980300"/>
                  </a:lnTo>
                  <a:lnTo>
                    <a:pt x="503402" y="983221"/>
                  </a:lnTo>
                  <a:lnTo>
                    <a:pt x="512406" y="982586"/>
                  </a:lnTo>
                  <a:lnTo>
                    <a:pt x="520534" y="978649"/>
                  </a:lnTo>
                  <a:lnTo>
                    <a:pt x="526503" y="971918"/>
                  </a:lnTo>
                  <a:lnTo>
                    <a:pt x="529424" y="963396"/>
                  </a:lnTo>
                  <a:close/>
                </a:path>
                <a:path w="2222500" h="1217295">
                  <a:moveTo>
                    <a:pt x="529424" y="729094"/>
                  </a:moveTo>
                  <a:lnTo>
                    <a:pt x="506577" y="702906"/>
                  </a:lnTo>
                  <a:lnTo>
                    <a:pt x="500608" y="703541"/>
                  </a:lnTo>
                  <a:lnTo>
                    <a:pt x="492607" y="707478"/>
                  </a:lnTo>
                  <a:lnTo>
                    <a:pt x="486638" y="714222"/>
                  </a:lnTo>
                  <a:lnTo>
                    <a:pt x="483730" y="722731"/>
                  </a:lnTo>
                  <a:lnTo>
                    <a:pt x="484238" y="731761"/>
                  </a:lnTo>
                  <a:lnTo>
                    <a:pt x="488162" y="739902"/>
                  </a:lnTo>
                  <a:lnTo>
                    <a:pt x="494893" y="745871"/>
                  </a:lnTo>
                  <a:lnTo>
                    <a:pt x="503402" y="748804"/>
                  </a:lnTo>
                  <a:lnTo>
                    <a:pt x="512406" y="748284"/>
                  </a:lnTo>
                  <a:lnTo>
                    <a:pt x="520534" y="744347"/>
                  </a:lnTo>
                  <a:lnTo>
                    <a:pt x="526503" y="737616"/>
                  </a:lnTo>
                  <a:lnTo>
                    <a:pt x="529424" y="729094"/>
                  </a:lnTo>
                  <a:close/>
                </a:path>
                <a:path w="2222500" h="1217295">
                  <a:moveTo>
                    <a:pt x="529424" y="494919"/>
                  </a:moveTo>
                  <a:lnTo>
                    <a:pt x="528916" y="485889"/>
                  </a:lnTo>
                  <a:lnTo>
                    <a:pt x="524979" y="477761"/>
                  </a:lnTo>
                  <a:lnTo>
                    <a:pt x="518248" y="471779"/>
                  </a:lnTo>
                  <a:lnTo>
                    <a:pt x="509612" y="468858"/>
                  </a:lnTo>
                  <a:lnTo>
                    <a:pt x="506577" y="468858"/>
                  </a:lnTo>
                  <a:lnTo>
                    <a:pt x="506577" y="468731"/>
                  </a:lnTo>
                  <a:lnTo>
                    <a:pt x="500608" y="469366"/>
                  </a:lnTo>
                  <a:lnTo>
                    <a:pt x="492607" y="473303"/>
                  </a:lnTo>
                  <a:lnTo>
                    <a:pt x="486638" y="480047"/>
                  </a:lnTo>
                  <a:lnTo>
                    <a:pt x="483730" y="488569"/>
                  </a:lnTo>
                  <a:lnTo>
                    <a:pt x="484238" y="497586"/>
                  </a:lnTo>
                  <a:lnTo>
                    <a:pt x="488162" y="505726"/>
                  </a:lnTo>
                  <a:lnTo>
                    <a:pt x="494893" y="511695"/>
                  </a:lnTo>
                  <a:lnTo>
                    <a:pt x="503402" y="514629"/>
                  </a:lnTo>
                  <a:lnTo>
                    <a:pt x="512406" y="514121"/>
                  </a:lnTo>
                  <a:lnTo>
                    <a:pt x="520534" y="510171"/>
                  </a:lnTo>
                  <a:lnTo>
                    <a:pt x="526503" y="503440"/>
                  </a:lnTo>
                  <a:lnTo>
                    <a:pt x="529424" y="494919"/>
                  </a:lnTo>
                  <a:close/>
                </a:path>
                <a:path w="2222500" h="1217295">
                  <a:moveTo>
                    <a:pt x="529424" y="260362"/>
                  </a:moveTo>
                  <a:lnTo>
                    <a:pt x="528916" y="251333"/>
                  </a:lnTo>
                  <a:lnTo>
                    <a:pt x="524979" y="243205"/>
                  </a:lnTo>
                  <a:lnTo>
                    <a:pt x="518248" y="237223"/>
                  </a:lnTo>
                  <a:lnTo>
                    <a:pt x="509739" y="234302"/>
                  </a:lnTo>
                  <a:lnTo>
                    <a:pt x="506577" y="234302"/>
                  </a:lnTo>
                  <a:lnTo>
                    <a:pt x="500608" y="234937"/>
                  </a:lnTo>
                  <a:lnTo>
                    <a:pt x="492480" y="238874"/>
                  </a:lnTo>
                  <a:lnTo>
                    <a:pt x="486511" y="245618"/>
                  </a:lnTo>
                  <a:lnTo>
                    <a:pt x="483603" y="254139"/>
                  </a:lnTo>
                  <a:lnTo>
                    <a:pt x="484238" y="263156"/>
                  </a:lnTo>
                  <a:lnTo>
                    <a:pt x="488162" y="271297"/>
                  </a:lnTo>
                  <a:lnTo>
                    <a:pt x="494893" y="277266"/>
                  </a:lnTo>
                  <a:lnTo>
                    <a:pt x="503402" y="280200"/>
                  </a:lnTo>
                  <a:lnTo>
                    <a:pt x="512406" y="279565"/>
                  </a:lnTo>
                  <a:lnTo>
                    <a:pt x="520534" y="275615"/>
                  </a:lnTo>
                  <a:lnTo>
                    <a:pt x="526503" y="268884"/>
                  </a:lnTo>
                  <a:lnTo>
                    <a:pt x="529424" y="260362"/>
                  </a:lnTo>
                  <a:close/>
                </a:path>
                <a:path w="2222500" h="1217295">
                  <a:moveTo>
                    <a:pt x="529551" y="26187"/>
                  </a:moveTo>
                  <a:lnTo>
                    <a:pt x="529043" y="17157"/>
                  </a:lnTo>
                  <a:lnTo>
                    <a:pt x="525106" y="9029"/>
                  </a:lnTo>
                  <a:lnTo>
                    <a:pt x="518375" y="3048"/>
                  </a:lnTo>
                  <a:lnTo>
                    <a:pt x="509866" y="127"/>
                  </a:lnTo>
                  <a:lnTo>
                    <a:pt x="506704" y="127"/>
                  </a:lnTo>
                  <a:lnTo>
                    <a:pt x="500735" y="762"/>
                  </a:lnTo>
                  <a:lnTo>
                    <a:pt x="492607" y="4699"/>
                  </a:lnTo>
                  <a:lnTo>
                    <a:pt x="486651" y="11442"/>
                  </a:lnTo>
                  <a:lnTo>
                    <a:pt x="483730" y="19964"/>
                  </a:lnTo>
                  <a:lnTo>
                    <a:pt x="484365" y="28981"/>
                  </a:lnTo>
                  <a:lnTo>
                    <a:pt x="488289" y="37122"/>
                  </a:lnTo>
                  <a:lnTo>
                    <a:pt x="495020" y="43103"/>
                  </a:lnTo>
                  <a:lnTo>
                    <a:pt x="503529" y="46024"/>
                  </a:lnTo>
                  <a:lnTo>
                    <a:pt x="512533" y="45389"/>
                  </a:lnTo>
                  <a:lnTo>
                    <a:pt x="520661" y="41440"/>
                  </a:lnTo>
                  <a:lnTo>
                    <a:pt x="526630" y="34709"/>
                  </a:lnTo>
                  <a:lnTo>
                    <a:pt x="529551" y="26187"/>
                  </a:lnTo>
                  <a:close/>
                </a:path>
                <a:path w="2222500" h="1217295">
                  <a:moveTo>
                    <a:pt x="771220" y="1197444"/>
                  </a:moveTo>
                  <a:lnTo>
                    <a:pt x="748334" y="1171511"/>
                  </a:lnTo>
                  <a:lnTo>
                    <a:pt x="742403" y="1172019"/>
                  </a:lnTo>
                  <a:lnTo>
                    <a:pt x="734288" y="1175956"/>
                  </a:lnTo>
                  <a:lnTo>
                    <a:pt x="728319" y="1182700"/>
                  </a:lnTo>
                  <a:lnTo>
                    <a:pt x="725398" y="1191209"/>
                  </a:lnTo>
                  <a:lnTo>
                    <a:pt x="726033" y="1200238"/>
                  </a:lnTo>
                  <a:lnTo>
                    <a:pt x="729970" y="1208379"/>
                  </a:lnTo>
                  <a:lnTo>
                    <a:pt x="736688" y="1214348"/>
                  </a:lnTo>
                  <a:lnTo>
                    <a:pt x="745197" y="1217269"/>
                  </a:lnTo>
                  <a:lnTo>
                    <a:pt x="754214" y="1216634"/>
                  </a:lnTo>
                  <a:lnTo>
                    <a:pt x="762330" y="1212697"/>
                  </a:lnTo>
                  <a:lnTo>
                    <a:pt x="768299" y="1205953"/>
                  </a:lnTo>
                  <a:lnTo>
                    <a:pt x="771220" y="1197444"/>
                  </a:lnTo>
                  <a:close/>
                </a:path>
                <a:path w="2222500" h="1217295">
                  <a:moveTo>
                    <a:pt x="771220" y="963396"/>
                  </a:moveTo>
                  <a:lnTo>
                    <a:pt x="770585" y="954493"/>
                  </a:lnTo>
                  <a:lnTo>
                    <a:pt x="766648" y="946492"/>
                  </a:lnTo>
                  <a:lnTo>
                    <a:pt x="759917" y="940511"/>
                  </a:lnTo>
                  <a:lnTo>
                    <a:pt x="751420" y="937590"/>
                  </a:lnTo>
                  <a:lnTo>
                    <a:pt x="748245" y="937590"/>
                  </a:lnTo>
                  <a:lnTo>
                    <a:pt x="748372" y="937336"/>
                  </a:lnTo>
                  <a:lnTo>
                    <a:pt x="742403" y="937971"/>
                  </a:lnTo>
                  <a:lnTo>
                    <a:pt x="734288" y="941908"/>
                  </a:lnTo>
                  <a:lnTo>
                    <a:pt x="728319" y="948651"/>
                  </a:lnTo>
                  <a:lnTo>
                    <a:pt x="725398" y="957160"/>
                  </a:lnTo>
                  <a:lnTo>
                    <a:pt x="726033" y="966190"/>
                  </a:lnTo>
                  <a:lnTo>
                    <a:pt x="729970" y="974331"/>
                  </a:lnTo>
                  <a:lnTo>
                    <a:pt x="736688" y="980300"/>
                  </a:lnTo>
                  <a:lnTo>
                    <a:pt x="745197" y="983221"/>
                  </a:lnTo>
                  <a:lnTo>
                    <a:pt x="754214" y="982586"/>
                  </a:lnTo>
                  <a:lnTo>
                    <a:pt x="762330" y="978649"/>
                  </a:lnTo>
                  <a:lnTo>
                    <a:pt x="768299" y="971918"/>
                  </a:lnTo>
                  <a:lnTo>
                    <a:pt x="771220" y="963396"/>
                  </a:lnTo>
                  <a:close/>
                </a:path>
                <a:path w="2222500" h="1217295">
                  <a:moveTo>
                    <a:pt x="771220" y="728840"/>
                  </a:moveTo>
                  <a:lnTo>
                    <a:pt x="748334" y="702906"/>
                  </a:lnTo>
                  <a:lnTo>
                    <a:pt x="742403" y="703541"/>
                  </a:lnTo>
                  <a:lnTo>
                    <a:pt x="734288" y="707478"/>
                  </a:lnTo>
                  <a:lnTo>
                    <a:pt x="728319" y="714222"/>
                  </a:lnTo>
                  <a:lnTo>
                    <a:pt x="725398" y="722731"/>
                  </a:lnTo>
                  <a:lnTo>
                    <a:pt x="726033" y="731761"/>
                  </a:lnTo>
                  <a:lnTo>
                    <a:pt x="729970" y="739775"/>
                  </a:lnTo>
                  <a:lnTo>
                    <a:pt x="736688" y="745744"/>
                  </a:lnTo>
                  <a:lnTo>
                    <a:pt x="745197" y="748677"/>
                  </a:lnTo>
                  <a:lnTo>
                    <a:pt x="754214" y="748030"/>
                  </a:lnTo>
                  <a:lnTo>
                    <a:pt x="762330" y="744093"/>
                  </a:lnTo>
                  <a:lnTo>
                    <a:pt x="768299" y="737362"/>
                  </a:lnTo>
                  <a:lnTo>
                    <a:pt x="771220" y="728840"/>
                  </a:lnTo>
                  <a:close/>
                </a:path>
                <a:path w="2222500" h="1217295">
                  <a:moveTo>
                    <a:pt x="771220" y="494792"/>
                  </a:moveTo>
                  <a:lnTo>
                    <a:pt x="770585" y="485889"/>
                  </a:lnTo>
                  <a:lnTo>
                    <a:pt x="766648" y="477888"/>
                  </a:lnTo>
                  <a:lnTo>
                    <a:pt x="759917" y="471906"/>
                  </a:lnTo>
                  <a:lnTo>
                    <a:pt x="751420" y="468985"/>
                  </a:lnTo>
                  <a:lnTo>
                    <a:pt x="748245" y="468985"/>
                  </a:lnTo>
                  <a:lnTo>
                    <a:pt x="748372" y="468731"/>
                  </a:lnTo>
                  <a:lnTo>
                    <a:pt x="742403" y="469366"/>
                  </a:lnTo>
                  <a:lnTo>
                    <a:pt x="734288" y="473303"/>
                  </a:lnTo>
                  <a:lnTo>
                    <a:pt x="728319" y="480047"/>
                  </a:lnTo>
                  <a:lnTo>
                    <a:pt x="725398" y="488569"/>
                  </a:lnTo>
                  <a:lnTo>
                    <a:pt x="726033" y="497586"/>
                  </a:lnTo>
                  <a:lnTo>
                    <a:pt x="729970" y="505726"/>
                  </a:lnTo>
                  <a:lnTo>
                    <a:pt x="736688" y="511695"/>
                  </a:lnTo>
                  <a:lnTo>
                    <a:pt x="745197" y="514629"/>
                  </a:lnTo>
                  <a:lnTo>
                    <a:pt x="754214" y="513994"/>
                  </a:lnTo>
                  <a:lnTo>
                    <a:pt x="762330" y="510044"/>
                  </a:lnTo>
                  <a:lnTo>
                    <a:pt x="768299" y="503313"/>
                  </a:lnTo>
                  <a:lnTo>
                    <a:pt x="771220" y="494792"/>
                  </a:lnTo>
                  <a:close/>
                </a:path>
                <a:path w="2222500" h="1217295">
                  <a:moveTo>
                    <a:pt x="771220" y="260362"/>
                  </a:moveTo>
                  <a:lnTo>
                    <a:pt x="770585" y="251333"/>
                  </a:lnTo>
                  <a:lnTo>
                    <a:pt x="766648" y="243205"/>
                  </a:lnTo>
                  <a:lnTo>
                    <a:pt x="759917" y="237223"/>
                  </a:lnTo>
                  <a:lnTo>
                    <a:pt x="751420" y="234302"/>
                  </a:lnTo>
                  <a:lnTo>
                    <a:pt x="748499" y="234302"/>
                  </a:lnTo>
                  <a:lnTo>
                    <a:pt x="742530" y="234937"/>
                  </a:lnTo>
                  <a:lnTo>
                    <a:pt x="734415" y="238874"/>
                  </a:lnTo>
                  <a:lnTo>
                    <a:pt x="728446" y="245618"/>
                  </a:lnTo>
                  <a:lnTo>
                    <a:pt x="725525" y="254139"/>
                  </a:lnTo>
                  <a:lnTo>
                    <a:pt x="726033" y="263156"/>
                  </a:lnTo>
                  <a:lnTo>
                    <a:pt x="729970" y="271297"/>
                  </a:lnTo>
                  <a:lnTo>
                    <a:pt x="736688" y="277266"/>
                  </a:lnTo>
                  <a:lnTo>
                    <a:pt x="745197" y="280200"/>
                  </a:lnTo>
                  <a:lnTo>
                    <a:pt x="754214" y="279565"/>
                  </a:lnTo>
                  <a:lnTo>
                    <a:pt x="762330" y="275615"/>
                  </a:lnTo>
                  <a:lnTo>
                    <a:pt x="768299" y="268884"/>
                  </a:lnTo>
                  <a:lnTo>
                    <a:pt x="771220" y="260362"/>
                  </a:lnTo>
                  <a:close/>
                </a:path>
                <a:path w="2222500" h="1217295">
                  <a:moveTo>
                    <a:pt x="771347" y="26187"/>
                  </a:moveTo>
                  <a:lnTo>
                    <a:pt x="770712" y="17157"/>
                  </a:lnTo>
                  <a:lnTo>
                    <a:pt x="766775" y="9029"/>
                  </a:lnTo>
                  <a:lnTo>
                    <a:pt x="760044" y="3048"/>
                  </a:lnTo>
                  <a:lnTo>
                    <a:pt x="751547" y="127"/>
                  </a:lnTo>
                  <a:lnTo>
                    <a:pt x="748626" y="127"/>
                  </a:lnTo>
                  <a:lnTo>
                    <a:pt x="742657" y="762"/>
                  </a:lnTo>
                  <a:lnTo>
                    <a:pt x="734542" y="4699"/>
                  </a:lnTo>
                  <a:lnTo>
                    <a:pt x="728573" y="11442"/>
                  </a:lnTo>
                  <a:lnTo>
                    <a:pt x="725652" y="19964"/>
                  </a:lnTo>
                  <a:lnTo>
                    <a:pt x="726160" y="28981"/>
                  </a:lnTo>
                  <a:lnTo>
                    <a:pt x="730097" y="37122"/>
                  </a:lnTo>
                  <a:lnTo>
                    <a:pt x="736815" y="43103"/>
                  </a:lnTo>
                  <a:lnTo>
                    <a:pt x="745324" y="46024"/>
                  </a:lnTo>
                  <a:lnTo>
                    <a:pt x="754341" y="45389"/>
                  </a:lnTo>
                  <a:lnTo>
                    <a:pt x="762457" y="41440"/>
                  </a:lnTo>
                  <a:lnTo>
                    <a:pt x="768426" y="34709"/>
                  </a:lnTo>
                  <a:lnTo>
                    <a:pt x="771347" y="26187"/>
                  </a:lnTo>
                  <a:close/>
                </a:path>
                <a:path w="2222500" h="1217295">
                  <a:moveTo>
                    <a:pt x="1013015" y="1197444"/>
                  </a:moveTo>
                  <a:lnTo>
                    <a:pt x="990168" y="1171384"/>
                  </a:lnTo>
                  <a:lnTo>
                    <a:pt x="990168" y="1171511"/>
                  </a:lnTo>
                  <a:lnTo>
                    <a:pt x="984211" y="1172019"/>
                  </a:lnTo>
                  <a:lnTo>
                    <a:pt x="976083" y="1175956"/>
                  </a:lnTo>
                  <a:lnTo>
                    <a:pt x="970114" y="1182700"/>
                  </a:lnTo>
                  <a:lnTo>
                    <a:pt x="967193" y="1191209"/>
                  </a:lnTo>
                  <a:lnTo>
                    <a:pt x="967828" y="1200238"/>
                  </a:lnTo>
                  <a:lnTo>
                    <a:pt x="971765" y="1208379"/>
                  </a:lnTo>
                  <a:lnTo>
                    <a:pt x="978496" y="1214348"/>
                  </a:lnTo>
                  <a:lnTo>
                    <a:pt x="986993" y="1217269"/>
                  </a:lnTo>
                  <a:lnTo>
                    <a:pt x="996010" y="1216634"/>
                  </a:lnTo>
                  <a:lnTo>
                    <a:pt x="1004138" y="1212697"/>
                  </a:lnTo>
                  <a:lnTo>
                    <a:pt x="1010094" y="1205953"/>
                  </a:lnTo>
                  <a:lnTo>
                    <a:pt x="1013015" y="1197444"/>
                  </a:lnTo>
                  <a:close/>
                </a:path>
                <a:path w="2222500" h="1217295">
                  <a:moveTo>
                    <a:pt x="1013015" y="963396"/>
                  </a:moveTo>
                  <a:lnTo>
                    <a:pt x="990168" y="937336"/>
                  </a:lnTo>
                  <a:lnTo>
                    <a:pt x="984211" y="937971"/>
                  </a:lnTo>
                  <a:lnTo>
                    <a:pt x="976083" y="941908"/>
                  </a:lnTo>
                  <a:lnTo>
                    <a:pt x="970114" y="948651"/>
                  </a:lnTo>
                  <a:lnTo>
                    <a:pt x="967193" y="957160"/>
                  </a:lnTo>
                  <a:lnTo>
                    <a:pt x="967828" y="966190"/>
                  </a:lnTo>
                  <a:lnTo>
                    <a:pt x="971765" y="974331"/>
                  </a:lnTo>
                  <a:lnTo>
                    <a:pt x="978496" y="980300"/>
                  </a:lnTo>
                  <a:lnTo>
                    <a:pt x="986993" y="983221"/>
                  </a:lnTo>
                  <a:lnTo>
                    <a:pt x="996010" y="982586"/>
                  </a:lnTo>
                  <a:lnTo>
                    <a:pt x="1004138" y="978649"/>
                  </a:lnTo>
                  <a:lnTo>
                    <a:pt x="1010094" y="971918"/>
                  </a:lnTo>
                  <a:lnTo>
                    <a:pt x="1013015" y="963396"/>
                  </a:lnTo>
                  <a:close/>
                </a:path>
                <a:path w="2222500" h="1217295">
                  <a:moveTo>
                    <a:pt x="1013015" y="728967"/>
                  </a:moveTo>
                  <a:lnTo>
                    <a:pt x="990168" y="703033"/>
                  </a:lnTo>
                  <a:lnTo>
                    <a:pt x="990168" y="702906"/>
                  </a:lnTo>
                  <a:lnTo>
                    <a:pt x="984211" y="703541"/>
                  </a:lnTo>
                  <a:lnTo>
                    <a:pt x="976083" y="707478"/>
                  </a:lnTo>
                  <a:lnTo>
                    <a:pt x="970114" y="714222"/>
                  </a:lnTo>
                  <a:lnTo>
                    <a:pt x="967193" y="722731"/>
                  </a:lnTo>
                  <a:lnTo>
                    <a:pt x="967828" y="731761"/>
                  </a:lnTo>
                  <a:lnTo>
                    <a:pt x="971765" y="739902"/>
                  </a:lnTo>
                  <a:lnTo>
                    <a:pt x="978496" y="745871"/>
                  </a:lnTo>
                  <a:lnTo>
                    <a:pt x="986993" y="748804"/>
                  </a:lnTo>
                  <a:lnTo>
                    <a:pt x="996010" y="748157"/>
                  </a:lnTo>
                  <a:lnTo>
                    <a:pt x="1004138" y="744220"/>
                  </a:lnTo>
                  <a:lnTo>
                    <a:pt x="1010094" y="737489"/>
                  </a:lnTo>
                  <a:lnTo>
                    <a:pt x="1013015" y="728967"/>
                  </a:lnTo>
                  <a:close/>
                </a:path>
                <a:path w="2222500" h="1217295">
                  <a:moveTo>
                    <a:pt x="1013015" y="494792"/>
                  </a:moveTo>
                  <a:lnTo>
                    <a:pt x="990168" y="468731"/>
                  </a:lnTo>
                  <a:lnTo>
                    <a:pt x="984211" y="469366"/>
                  </a:lnTo>
                  <a:lnTo>
                    <a:pt x="976083" y="473303"/>
                  </a:lnTo>
                  <a:lnTo>
                    <a:pt x="970114" y="480047"/>
                  </a:lnTo>
                  <a:lnTo>
                    <a:pt x="967193" y="488569"/>
                  </a:lnTo>
                  <a:lnTo>
                    <a:pt x="967828" y="497586"/>
                  </a:lnTo>
                  <a:lnTo>
                    <a:pt x="971765" y="505726"/>
                  </a:lnTo>
                  <a:lnTo>
                    <a:pt x="978496" y="511695"/>
                  </a:lnTo>
                  <a:lnTo>
                    <a:pt x="986993" y="514629"/>
                  </a:lnTo>
                  <a:lnTo>
                    <a:pt x="996010" y="513994"/>
                  </a:lnTo>
                  <a:lnTo>
                    <a:pt x="1004138" y="510044"/>
                  </a:lnTo>
                  <a:lnTo>
                    <a:pt x="1010094" y="503313"/>
                  </a:lnTo>
                  <a:lnTo>
                    <a:pt x="1013015" y="494792"/>
                  </a:lnTo>
                  <a:close/>
                </a:path>
                <a:path w="2222500" h="1217295">
                  <a:moveTo>
                    <a:pt x="1013142" y="260362"/>
                  </a:moveTo>
                  <a:lnTo>
                    <a:pt x="1012507" y="251333"/>
                  </a:lnTo>
                  <a:lnTo>
                    <a:pt x="1008570" y="243205"/>
                  </a:lnTo>
                  <a:lnTo>
                    <a:pt x="1001725" y="237223"/>
                  </a:lnTo>
                  <a:lnTo>
                    <a:pt x="993216" y="234302"/>
                  </a:lnTo>
                  <a:lnTo>
                    <a:pt x="990295" y="234302"/>
                  </a:lnTo>
                  <a:lnTo>
                    <a:pt x="984326" y="234937"/>
                  </a:lnTo>
                  <a:lnTo>
                    <a:pt x="976210" y="238874"/>
                  </a:lnTo>
                  <a:lnTo>
                    <a:pt x="970241" y="245618"/>
                  </a:lnTo>
                  <a:lnTo>
                    <a:pt x="967320" y="254139"/>
                  </a:lnTo>
                  <a:lnTo>
                    <a:pt x="967955" y="263156"/>
                  </a:lnTo>
                  <a:lnTo>
                    <a:pt x="971892" y="271297"/>
                  </a:lnTo>
                  <a:lnTo>
                    <a:pt x="978623" y="277266"/>
                  </a:lnTo>
                  <a:lnTo>
                    <a:pt x="987120" y="280200"/>
                  </a:lnTo>
                  <a:lnTo>
                    <a:pt x="996137" y="279565"/>
                  </a:lnTo>
                  <a:lnTo>
                    <a:pt x="1004265" y="275615"/>
                  </a:lnTo>
                  <a:lnTo>
                    <a:pt x="1010221" y="268884"/>
                  </a:lnTo>
                  <a:lnTo>
                    <a:pt x="1013142" y="260362"/>
                  </a:lnTo>
                  <a:close/>
                </a:path>
                <a:path w="2222500" h="1217295">
                  <a:moveTo>
                    <a:pt x="1013269" y="26187"/>
                  </a:moveTo>
                  <a:lnTo>
                    <a:pt x="1012634" y="17157"/>
                  </a:lnTo>
                  <a:lnTo>
                    <a:pt x="1008697" y="9029"/>
                  </a:lnTo>
                  <a:lnTo>
                    <a:pt x="1001852" y="3048"/>
                  </a:lnTo>
                  <a:lnTo>
                    <a:pt x="993343" y="127"/>
                  </a:lnTo>
                  <a:lnTo>
                    <a:pt x="990422" y="127"/>
                  </a:lnTo>
                  <a:lnTo>
                    <a:pt x="984453" y="762"/>
                  </a:lnTo>
                  <a:lnTo>
                    <a:pt x="976337" y="4699"/>
                  </a:lnTo>
                  <a:lnTo>
                    <a:pt x="970368" y="11442"/>
                  </a:lnTo>
                  <a:lnTo>
                    <a:pt x="967447" y="19964"/>
                  </a:lnTo>
                  <a:lnTo>
                    <a:pt x="968082" y="28981"/>
                  </a:lnTo>
                  <a:lnTo>
                    <a:pt x="972019" y="37122"/>
                  </a:lnTo>
                  <a:lnTo>
                    <a:pt x="978750" y="43103"/>
                  </a:lnTo>
                  <a:lnTo>
                    <a:pt x="987247" y="46024"/>
                  </a:lnTo>
                  <a:lnTo>
                    <a:pt x="996264" y="45389"/>
                  </a:lnTo>
                  <a:lnTo>
                    <a:pt x="1004392" y="41440"/>
                  </a:lnTo>
                  <a:lnTo>
                    <a:pt x="1010348" y="34709"/>
                  </a:lnTo>
                  <a:lnTo>
                    <a:pt x="1013269" y="26187"/>
                  </a:lnTo>
                  <a:close/>
                </a:path>
                <a:path w="2222500" h="1217295">
                  <a:moveTo>
                    <a:pt x="1254696" y="1197571"/>
                  </a:moveTo>
                  <a:lnTo>
                    <a:pt x="1231849" y="1171638"/>
                  </a:lnTo>
                  <a:lnTo>
                    <a:pt x="1231976" y="1171511"/>
                  </a:lnTo>
                  <a:lnTo>
                    <a:pt x="1226007" y="1172019"/>
                  </a:lnTo>
                  <a:lnTo>
                    <a:pt x="1217879" y="1175956"/>
                  </a:lnTo>
                  <a:lnTo>
                    <a:pt x="1211910" y="1182700"/>
                  </a:lnTo>
                  <a:lnTo>
                    <a:pt x="1209001" y="1191209"/>
                  </a:lnTo>
                  <a:lnTo>
                    <a:pt x="1209509" y="1200238"/>
                  </a:lnTo>
                  <a:lnTo>
                    <a:pt x="1213434" y="1208379"/>
                  </a:lnTo>
                  <a:lnTo>
                    <a:pt x="1220165" y="1214348"/>
                  </a:lnTo>
                  <a:lnTo>
                    <a:pt x="1228674" y="1217269"/>
                  </a:lnTo>
                  <a:lnTo>
                    <a:pt x="1237678" y="1216761"/>
                  </a:lnTo>
                  <a:lnTo>
                    <a:pt x="1245806" y="1212824"/>
                  </a:lnTo>
                  <a:lnTo>
                    <a:pt x="1251775" y="1206080"/>
                  </a:lnTo>
                  <a:lnTo>
                    <a:pt x="1254696" y="1197571"/>
                  </a:lnTo>
                  <a:close/>
                </a:path>
                <a:path w="2222500" h="1217295">
                  <a:moveTo>
                    <a:pt x="1254696" y="963396"/>
                  </a:moveTo>
                  <a:lnTo>
                    <a:pt x="1231976" y="937336"/>
                  </a:lnTo>
                  <a:lnTo>
                    <a:pt x="1226007" y="937971"/>
                  </a:lnTo>
                  <a:lnTo>
                    <a:pt x="1217879" y="941908"/>
                  </a:lnTo>
                  <a:lnTo>
                    <a:pt x="1211910" y="948651"/>
                  </a:lnTo>
                  <a:lnTo>
                    <a:pt x="1209001" y="957160"/>
                  </a:lnTo>
                  <a:lnTo>
                    <a:pt x="1209509" y="966190"/>
                  </a:lnTo>
                  <a:lnTo>
                    <a:pt x="1213434" y="974331"/>
                  </a:lnTo>
                  <a:lnTo>
                    <a:pt x="1220165" y="980300"/>
                  </a:lnTo>
                  <a:lnTo>
                    <a:pt x="1228674" y="983221"/>
                  </a:lnTo>
                  <a:lnTo>
                    <a:pt x="1237678" y="982586"/>
                  </a:lnTo>
                  <a:lnTo>
                    <a:pt x="1245806" y="978649"/>
                  </a:lnTo>
                  <a:lnTo>
                    <a:pt x="1251775" y="971918"/>
                  </a:lnTo>
                  <a:lnTo>
                    <a:pt x="1254696" y="963396"/>
                  </a:lnTo>
                  <a:close/>
                </a:path>
                <a:path w="2222500" h="1217295">
                  <a:moveTo>
                    <a:pt x="1254696" y="728967"/>
                  </a:moveTo>
                  <a:lnTo>
                    <a:pt x="1231849" y="703033"/>
                  </a:lnTo>
                  <a:lnTo>
                    <a:pt x="1231976" y="702906"/>
                  </a:lnTo>
                  <a:lnTo>
                    <a:pt x="1226007" y="703541"/>
                  </a:lnTo>
                  <a:lnTo>
                    <a:pt x="1217879" y="707478"/>
                  </a:lnTo>
                  <a:lnTo>
                    <a:pt x="1211910" y="714222"/>
                  </a:lnTo>
                  <a:lnTo>
                    <a:pt x="1209001" y="722731"/>
                  </a:lnTo>
                  <a:lnTo>
                    <a:pt x="1209509" y="731761"/>
                  </a:lnTo>
                  <a:lnTo>
                    <a:pt x="1213434" y="739902"/>
                  </a:lnTo>
                  <a:lnTo>
                    <a:pt x="1220165" y="745871"/>
                  </a:lnTo>
                  <a:lnTo>
                    <a:pt x="1228674" y="748804"/>
                  </a:lnTo>
                  <a:lnTo>
                    <a:pt x="1237678" y="748157"/>
                  </a:lnTo>
                  <a:lnTo>
                    <a:pt x="1245806" y="744220"/>
                  </a:lnTo>
                  <a:lnTo>
                    <a:pt x="1251775" y="737489"/>
                  </a:lnTo>
                  <a:lnTo>
                    <a:pt x="1254696" y="728967"/>
                  </a:lnTo>
                  <a:close/>
                </a:path>
                <a:path w="2222500" h="1217295">
                  <a:moveTo>
                    <a:pt x="1254696" y="494665"/>
                  </a:moveTo>
                  <a:lnTo>
                    <a:pt x="1231976" y="468731"/>
                  </a:lnTo>
                  <a:lnTo>
                    <a:pt x="1226007" y="469239"/>
                  </a:lnTo>
                  <a:lnTo>
                    <a:pt x="1217879" y="473176"/>
                  </a:lnTo>
                  <a:lnTo>
                    <a:pt x="1211910" y="479920"/>
                  </a:lnTo>
                  <a:lnTo>
                    <a:pt x="1209001" y="488442"/>
                  </a:lnTo>
                  <a:lnTo>
                    <a:pt x="1209509" y="497459"/>
                  </a:lnTo>
                  <a:lnTo>
                    <a:pt x="1213434" y="505599"/>
                  </a:lnTo>
                  <a:lnTo>
                    <a:pt x="1220165" y="511568"/>
                  </a:lnTo>
                  <a:lnTo>
                    <a:pt x="1228674" y="514502"/>
                  </a:lnTo>
                  <a:lnTo>
                    <a:pt x="1237678" y="513867"/>
                  </a:lnTo>
                  <a:lnTo>
                    <a:pt x="1245806" y="509917"/>
                  </a:lnTo>
                  <a:lnTo>
                    <a:pt x="1251775" y="503186"/>
                  </a:lnTo>
                  <a:lnTo>
                    <a:pt x="1254696" y="494665"/>
                  </a:lnTo>
                  <a:close/>
                </a:path>
                <a:path w="2222500" h="1217295">
                  <a:moveTo>
                    <a:pt x="1254823" y="260362"/>
                  </a:moveTo>
                  <a:lnTo>
                    <a:pt x="1254188" y="251333"/>
                  </a:lnTo>
                  <a:lnTo>
                    <a:pt x="1250251" y="243205"/>
                  </a:lnTo>
                  <a:lnTo>
                    <a:pt x="1243520" y="237223"/>
                  </a:lnTo>
                  <a:lnTo>
                    <a:pt x="1235011" y="234302"/>
                  </a:lnTo>
                  <a:lnTo>
                    <a:pt x="1232103" y="234302"/>
                  </a:lnTo>
                  <a:lnTo>
                    <a:pt x="1226134" y="234937"/>
                  </a:lnTo>
                  <a:lnTo>
                    <a:pt x="1218006" y="238874"/>
                  </a:lnTo>
                  <a:lnTo>
                    <a:pt x="1212037" y="245618"/>
                  </a:lnTo>
                  <a:lnTo>
                    <a:pt x="1209128" y="254139"/>
                  </a:lnTo>
                  <a:lnTo>
                    <a:pt x="1209636" y="263156"/>
                  </a:lnTo>
                  <a:lnTo>
                    <a:pt x="1213561" y="271297"/>
                  </a:lnTo>
                  <a:lnTo>
                    <a:pt x="1220292" y="277266"/>
                  </a:lnTo>
                  <a:lnTo>
                    <a:pt x="1228801" y="280200"/>
                  </a:lnTo>
                  <a:lnTo>
                    <a:pt x="1237805" y="279565"/>
                  </a:lnTo>
                  <a:lnTo>
                    <a:pt x="1245933" y="275615"/>
                  </a:lnTo>
                  <a:lnTo>
                    <a:pt x="1251902" y="268884"/>
                  </a:lnTo>
                  <a:lnTo>
                    <a:pt x="1254823" y="260362"/>
                  </a:lnTo>
                  <a:close/>
                </a:path>
                <a:path w="2222500" h="1217295">
                  <a:moveTo>
                    <a:pt x="1254950" y="26187"/>
                  </a:moveTo>
                  <a:lnTo>
                    <a:pt x="1232230" y="127"/>
                  </a:lnTo>
                  <a:lnTo>
                    <a:pt x="1226261" y="762"/>
                  </a:lnTo>
                  <a:lnTo>
                    <a:pt x="1218133" y="4699"/>
                  </a:lnTo>
                  <a:lnTo>
                    <a:pt x="1212164" y="11442"/>
                  </a:lnTo>
                  <a:lnTo>
                    <a:pt x="1209255" y="19964"/>
                  </a:lnTo>
                  <a:lnTo>
                    <a:pt x="1209763" y="28981"/>
                  </a:lnTo>
                  <a:lnTo>
                    <a:pt x="1213688" y="37122"/>
                  </a:lnTo>
                  <a:lnTo>
                    <a:pt x="1220419" y="43103"/>
                  </a:lnTo>
                  <a:lnTo>
                    <a:pt x="1228928" y="46024"/>
                  </a:lnTo>
                  <a:lnTo>
                    <a:pt x="1237932" y="45389"/>
                  </a:lnTo>
                  <a:lnTo>
                    <a:pt x="1246060" y="41440"/>
                  </a:lnTo>
                  <a:lnTo>
                    <a:pt x="1252029" y="34709"/>
                  </a:lnTo>
                  <a:lnTo>
                    <a:pt x="1254950" y="26187"/>
                  </a:lnTo>
                  <a:close/>
                </a:path>
                <a:path w="2222500" h="1217295">
                  <a:moveTo>
                    <a:pt x="1496745" y="728840"/>
                  </a:moveTo>
                  <a:lnTo>
                    <a:pt x="1473771" y="702652"/>
                  </a:lnTo>
                  <a:lnTo>
                    <a:pt x="1473771" y="702906"/>
                  </a:lnTo>
                  <a:lnTo>
                    <a:pt x="1467802" y="703541"/>
                  </a:lnTo>
                  <a:lnTo>
                    <a:pt x="1459801" y="707478"/>
                  </a:lnTo>
                  <a:lnTo>
                    <a:pt x="1453972" y="714222"/>
                  </a:lnTo>
                  <a:lnTo>
                    <a:pt x="1451178" y="722731"/>
                  </a:lnTo>
                  <a:lnTo>
                    <a:pt x="1451813" y="731634"/>
                  </a:lnTo>
                  <a:lnTo>
                    <a:pt x="1455750" y="739648"/>
                  </a:lnTo>
                  <a:lnTo>
                    <a:pt x="1462468" y="745617"/>
                  </a:lnTo>
                  <a:lnTo>
                    <a:pt x="1470977" y="748550"/>
                  </a:lnTo>
                  <a:lnTo>
                    <a:pt x="1479867" y="748030"/>
                  </a:lnTo>
                  <a:lnTo>
                    <a:pt x="1487855" y="744093"/>
                  </a:lnTo>
                  <a:lnTo>
                    <a:pt x="1493824" y="737362"/>
                  </a:lnTo>
                  <a:lnTo>
                    <a:pt x="1496745" y="728840"/>
                  </a:lnTo>
                  <a:close/>
                </a:path>
                <a:path w="2222500" h="1217295">
                  <a:moveTo>
                    <a:pt x="1496745" y="494792"/>
                  </a:moveTo>
                  <a:lnTo>
                    <a:pt x="1496237" y="485762"/>
                  </a:lnTo>
                  <a:lnTo>
                    <a:pt x="1492300" y="477634"/>
                  </a:lnTo>
                  <a:lnTo>
                    <a:pt x="1485442" y="471652"/>
                  </a:lnTo>
                  <a:lnTo>
                    <a:pt x="1476819" y="468731"/>
                  </a:lnTo>
                  <a:lnTo>
                    <a:pt x="1473771" y="468731"/>
                  </a:lnTo>
                  <a:lnTo>
                    <a:pt x="1467802" y="469366"/>
                  </a:lnTo>
                  <a:lnTo>
                    <a:pt x="1459801" y="473303"/>
                  </a:lnTo>
                  <a:lnTo>
                    <a:pt x="1453972" y="480047"/>
                  </a:lnTo>
                  <a:lnTo>
                    <a:pt x="1451178" y="488569"/>
                  </a:lnTo>
                  <a:lnTo>
                    <a:pt x="1451813" y="497586"/>
                  </a:lnTo>
                  <a:lnTo>
                    <a:pt x="1455750" y="505599"/>
                  </a:lnTo>
                  <a:lnTo>
                    <a:pt x="1462468" y="511568"/>
                  </a:lnTo>
                  <a:lnTo>
                    <a:pt x="1470977" y="514502"/>
                  </a:lnTo>
                  <a:lnTo>
                    <a:pt x="1479867" y="513994"/>
                  </a:lnTo>
                  <a:lnTo>
                    <a:pt x="1487855" y="510044"/>
                  </a:lnTo>
                  <a:lnTo>
                    <a:pt x="1493824" y="503313"/>
                  </a:lnTo>
                  <a:lnTo>
                    <a:pt x="1496745" y="494792"/>
                  </a:lnTo>
                  <a:close/>
                </a:path>
                <a:path w="2222500" h="1217295">
                  <a:moveTo>
                    <a:pt x="1496745" y="260362"/>
                  </a:moveTo>
                  <a:lnTo>
                    <a:pt x="1496110" y="251333"/>
                  </a:lnTo>
                  <a:lnTo>
                    <a:pt x="1492173" y="243205"/>
                  </a:lnTo>
                  <a:lnTo>
                    <a:pt x="1485442" y="237223"/>
                  </a:lnTo>
                  <a:lnTo>
                    <a:pt x="1476946" y="234302"/>
                  </a:lnTo>
                  <a:lnTo>
                    <a:pt x="1473898" y="234302"/>
                  </a:lnTo>
                  <a:lnTo>
                    <a:pt x="1467929" y="234937"/>
                  </a:lnTo>
                  <a:lnTo>
                    <a:pt x="1459801" y="238874"/>
                  </a:lnTo>
                  <a:lnTo>
                    <a:pt x="1453845" y="245618"/>
                  </a:lnTo>
                  <a:lnTo>
                    <a:pt x="1450924" y="254139"/>
                  </a:lnTo>
                  <a:lnTo>
                    <a:pt x="1451559" y="263156"/>
                  </a:lnTo>
                  <a:lnTo>
                    <a:pt x="1455496" y="271297"/>
                  </a:lnTo>
                  <a:lnTo>
                    <a:pt x="1462214" y="277266"/>
                  </a:lnTo>
                  <a:lnTo>
                    <a:pt x="1470723" y="280200"/>
                  </a:lnTo>
                  <a:lnTo>
                    <a:pt x="1479740" y="279565"/>
                  </a:lnTo>
                  <a:lnTo>
                    <a:pt x="1487855" y="275615"/>
                  </a:lnTo>
                  <a:lnTo>
                    <a:pt x="1493824" y="268884"/>
                  </a:lnTo>
                  <a:lnTo>
                    <a:pt x="1496745" y="260362"/>
                  </a:lnTo>
                  <a:close/>
                </a:path>
                <a:path w="2222500" h="1217295">
                  <a:moveTo>
                    <a:pt x="1496999" y="1197444"/>
                  </a:moveTo>
                  <a:lnTo>
                    <a:pt x="1473898" y="1171638"/>
                  </a:lnTo>
                  <a:lnTo>
                    <a:pt x="1473771" y="1171511"/>
                  </a:lnTo>
                  <a:lnTo>
                    <a:pt x="1467802" y="1172146"/>
                  </a:lnTo>
                  <a:lnTo>
                    <a:pt x="1459801" y="1176210"/>
                  </a:lnTo>
                  <a:lnTo>
                    <a:pt x="1453972" y="1183081"/>
                  </a:lnTo>
                  <a:lnTo>
                    <a:pt x="1451178" y="1191590"/>
                  </a:lnTo>
                  <a:lnTo>
                    <a:pt x="1451813" y="1200619"/>
                  </a:lnTo>
                  <a:lnTo>
                    <a:pt x="1455877" y="1208633"/>
                  </a:lnTo>
                  <a:lnTo>
                    <a:pt x="1462595" y="1214475"/>
                  </a:lnTo>
                  <a:lnTo>
                    <a:pt x="1471104" y="1217269"/>
                  </a:lnTo>
                  <a:lnTo>
                    <a:pt x="1480121" y="1216634"/>
                  </a:lnTo>
                  <a:lnTo>
                    <a:pt x="1488109" y="1212697"/>
                  </a:lnTo>
                  <a:lnTo>
                    <a:pt x="1494078" y="1205953"/>
                  </a:lnTo>
                  <a:lnTo>
                    <a:pt x="1496999" y="1197444"/>
                  </a:lnTo>
                  <a:close/>
                </a:path>
                <a:path w="2222500" h="1217295">
                  <a:moveTo>
                    <a:pt x="1496999" y="963269"/>
                  </a:moveTo>
                  <a:lnTo>
                    <a:pt x="1496364" y="954239"/>
                  </a:lnTo>
                  <a:lnTo>
                    <a:pt x="1492300" y="946099"/>
                  </a:lnTo>
                  <a:lnTo>
                    <a:pt x="1485442" y="940130"/>
                  </a:lnTo>
                  <a:lnTo>
                    <a:pt x="1476819" y="937336"/>
                  </a:lnTo>
                  <a:lnTo>
                    <a:pt x="1473771" y="937336"/>
                  </a:lnTo>
                  <a:lnTo>
                    <a:pt x="1467802" y="937971"/>
                  </a:lnTo>
                  <a:lnTo>
                    <a:pt x="1459801" y="942035"/>
                  </a:lnTo>
                  <a:lnTo>
                    <a:pt x="1453972" y="948778"/>
                  </a:lnTo>
                  <a:lnTo>
                    <a:pt x="1451178" y="957287"/>
                  </a:lnTo>
                  <a:lnTo>
                    <a:pt x="1451813" y="966317"/>
                  </a:lnTo>
                  <a:lnTo>
                    <a:pt x="1455877" y="974331"/>
                  </a:lnTo>
                  <a:lnTo>
                    <a:pt x="1462595" y="980300"/>
                  </a:lnTo>
                  <a:lnTo>
                    <a:pt x="1471104" y="983094"/>
                  </a:lnTo>
                  <a:lnTo>
                    <a:pt x="1480121" y="982459"/>
                  </a:lnTo>
                  <a:lnTo>
                    <a:pt x="1488109" y="978522"/>
                  </a:lnTo>
                  <a:lnTo>
                    <a:pt x="1494078" y="971791"/>
                  </a:lnTo>
                  <a:lnTo>
                    <a:pt x="1496999" y="963269"/>
                  </a:lnTo>
                  <a:close/>
                </a:path>
                <a:path w="2222500" h="1217295">
                  <a:moveTo>
                    <a:pt x="1497126" y="26187"/>
                  </a:moveTo>
                  <a:lnTo>
                    <a:pt x="1496491" y="17157"/>
                  </a:lnTo>
                  <a:lnTo>
                    <a:pt x="1492427" y="9029"/>
                  </a:lnTo>
                  <a:lnTo>
                    <a:pt x="1485569" y="3048"/>
                  </a:lnTo>
                  <a:lnTo>
                    <a:pt x="1476946" y="127"/>
                  </a:lnTo>
                  <a:lnTo>
                    <a:pt x="1474025" y="127"/>
                  </a:lnTo>
                  <a:lnTo>
                    <a:pt x="1468056" y="762"/>
                  </a:lnTo>
                  <a:lnTo>
                    <a:pt x="1460055" y="4826"/>
                  </a:lnTo>
                  <a:lnTo>
                    <a:pt x="1454226" y="11569"/>
                  </a:lnTo>
                  <a:lnTo>
                    <a:pt x="1451432" y="20091"/>
                  </a:lnTo>
                  <a:lnTo>
                    <a:pt x="1452067" y="29108"/>
                  </a:lnTo>
                  <a:lnTo>
                    <a:pt x="1456004" y="37122"/>
                  </a:lnTo>
                  <a:lnTo>
                    <a:pt x="1462722" y="43103"/>
                  </a:lnTo>
                  <a:lnTo>
                    <a:pt x="1471231" y="46024"/>
                  </a:lnTo>
                  <a:lnTo>
                    <a:pt x="1480248" y="45389"/>
                  </a:lnTo>
                  <a:lnTo>
                    <a:pt x="1488236" y="41440"/>
                  </a:lnTo>
                  <a:lnTo>
                    <a:pt x="1494205" y="34709"/>
                  </a:lnTo>
                  <a:lnTo>
                    <a:pt x="1497126" y="26187"/>
                  </a:lnTo>
                  <a:close/>
                </a:path>
                <a:path w="2222500" h="1217295">
                  <a:moveTo>
                    <a:pt x="1738414" y="1197444"/>
                  </a:moveTo>
                  <a:lnTo>
                    <a:pt x="1715566" y="1171384"/>
                  </a:lnTo>
                  <a:lnTo>
                    <a:pt x="1715566" y="1171511"/>
                  </a:lnTo>
                  <a:lnTo>
                    <a:pt x="1709597" y="1172019"/>
                  </a:lnTo>
                  <a:lnTo>
                    <a:pt x="1701482" y="1175956"/>
                  </a:lnTo>
                  <a:lnTo>
                    <a:pt x="1695513" y="1182700"/>
                  </a:lnTo>
                  <a:lnTo>
                    <a:pt x="1692592" y="1191209"/>
                  </a:lnTo>
                  <a:lnTo>
                    <a:pt x="1693227" y="1200238"/>
                  </a:lnTo>
                  <a:lnTo>
                    <a:pt x="1697164" y="1208379"/>
                  </a:lnTo>
                  <a:lnTo>
                    <a:pt x="1703895" y="1214348"/>
                  </a:lnTo>
                  <a:lnTo>
                    <a:pt x="1712391" y="1217269"/>
                  </a:lnTo>
                  <a:lnTo>
                    <a:pt x="1721408" y="1216634"/>
                  </a:lnTo>
                  <a:lnTo>
                    <a:pt x="1729536" y="1212697"/>
                  </a:lnTo>
                  <a:lnTo>
                    <a:pt x="1735493" y="1205953"/>
                  </a:lnTo>
                  <a:lnTo>
                    <a:pt x="1738414" y="1197444"/>
                  </a:lnTo>
                  <a:close/>
                </a:path>
                <a:path w="2222500" h="1217295">
                  <a:moveTo>
                    <a:pt x="1738414" y="963396"/>
                  </a:moveTo>
                  <a:lnTo>
                    <a:pt x="1715566" y="937336"/>
                  </a:lnTo>
                  <a:lnTo>
                    <a:pt x="1709597" y="937971"/>
                  </a:lnTo>
                  <a:lnTo>
                    <a:pt x="1701482" y="941908"/>
                  </a:lnTo>
                  <a:lnTo>
                    <a:pt x="1695513" y="948651"/>
                  </a:lnTo>
                  <a:lnTo>
                    <a:pt x="1692592" y="957160"/>
                  </a:lnTo>
                  <a:lnTo>
                    <a:pt x="1693227" y="966190"/>
                  </a:lnTo>
                  <a:lnTo>
                    <a:pt x="1697164" y="974331"/>
                  </a:lnTo>
                  <a:lnTo>
                    <a:pt x="1703895" y="980300"/>
                  </a:lnTo>
                  <a:lnTo>
                    <a:pt x="1712391" y="983221"/>
                  </a:lnTo>
                  <a:lnTo>
                    <a:pt x="1721408" y="982586"/>
                  </a:lnTo>
                  <a:lnTo>
                    <a:pt x="1729536" y="978649"/>
                  </a:lnTo>
                  <a:lnTo>
                    <a:pt x="1735493" y="971918"/>
                  </a:lnTo>
                  <a:lnTo>
                    <a:pt x="1738414" y="963396"/>
                  </a:lnTo>
                  <a:close/>
                </a:path>
                <a:path w="2222500" h="1217295">
                  <a:moveTo>
                    <a:pt x="1738414" y="728840"/>
                  </a:moveTo>
                  <a:lnTo>
                    <a:pt x="1715566" y="702906"/>
                  </a:lnTo>
                  <a:lnTo>
                    <a:pt x="1709597" y="703541"/>
                  </a:lnTo>
                  <a:lnTo>
                    <a:pt x="1701482" y="707478"/>
                  </a:lnTo>
                  <a:lnTo>
                    <a:pt x="1695513" y="714222"/>
                  </a:lnTo>
                  <a:lnTo>
                    <a:pt x="1692592" y="722731"/>
                  </a:lnTo>
                  <a:lnTo>
                    <a:pt x="1693227" y="731761"/>
                  </a:lnTo>
                  <a:lnTo>
                    <a:pt x="1697164" y="739775"/>
                  </a:lnTo>
                  <a:lnTo>
                    <a:pt x="1703895" y="745744"/>
                  </a:lnTo>
                  <a:lnTo>
                    <a:pt x="1712391" y="748677"/>
                  </a:lnTo>
                  <a:lnTo>
                    <a:pt x="1721408" y="748030"/>
                  </a:lnTo>
                  <a:lnTo>
                    <a:pt x="1729536" y="744093"/>
                  </a:lnTo>
                  <a:lnTo>
                    <a:pt x="1735493" y="737362"/>
                  </a:lnTo>
                  <a:lnTo>
                    <a:pt x="1738414" y="728840"/>
                  </a:lnTo>
                  <a:close/>
                </a:path>
                <a:path w="2222500" h="1217295">
                  <a:moveTo>
                    <a:pt x="1738414" y="494792"/>
                  </a:moveTo>
                  <a:lnTo>
                    <a:pt x="1715566" y="468731"/>
                  </a:lnTo>
                  <a:lnTo>
                    <a:pt x="1709597" y="469366"/>
                  </a:lnTo>
                  <a:lnTo>
                    <a:pt x="1701482" y="473303"/>
                  </a:lnTo>
                  <a:lnTo>
                    <a:pt x="1695513" y="480047"/>
                  </a:lnTo>
                  <a:lnTo>
                    <a:pt x="1692592" y="488569"/>
                  </a:lnTo>
                  <a:lnTo>
                    <a:pt x="1693227" y="497586"/>
                  </a:lnTo>
                  <a:lnTo>
                    <a:pt x="1697164" y="505726"/>
                  </a:lnTo>
                  <a:lnTo>
                    <a:pt x="1703895" y="511695"/>
                  </a:lnTo>
                  <a:lnTo>
                    <a:pt x="1712391" y="514629"/>
                  </a:lnTo>
                  <a:lnTo>
                    <a:pt x="1721408" y="513994"/>
                  </a:lnTo>
                  <a:lnTo>
                    <a:pt x="1729536" y="510044"/>
                  </a:lnTo>
                  <a:lnTo>
                    <a:pt x="1735493" y="503313"/>
                  </a:lnTo>
                  <a:lnTo>
                    <a:pt x="1738414" y="494792"/>
                  </a:lnTo>
                  <a:close/>
                </a:path>
                <a:path w="2222500" h="1217295">
                  <a:moveTo>
                    <a:pt x="1738541" y="260362"/>
                  </a:moveTo>
                  <a:lnTo>
                    <a:pt x="1737906" y="251333"/>
                  </a:lnTo>
                  <a:lnTo>
                    <a:pt x="1733969" y="243205"/>
                  </a:lnTo>
                  <a:lnTo>
                    <a:pt x="1727123" y="237223"/>
                  </a:lnTo>
                  <a:lnTo>
                    <a:pt x="1718614" y="234302"/>
                  </a:lnTo>
                  <a:lnTo>
                    <a:pt x="1715693" y="234302"/>
                  </a:lnTo>
                  <a:lnTo>
                    <a:pt x="1709724" y="234937"/>
                  </a:lnTo>
                  <a:lnTo>
                    <a:pt x="1701609" y="238874"/>
                  </a:lnTo>
                  <a:lnTo>
                    <a:pt x="1695640" y="245618"/>
                  </a:lnTo>
                  <a:lnTo>
                    <a:pt x="1692719" y="254139"/>
                  </a:lnTo>
                  <a:lnTo>
                    <a:pt x="1693354" y="263156"/>
                  </a:lnTo>
                  <a:lnTo>
                    <a:pt x="1697291" y="271297"/>
                  </a:lnTo>
                  <a:lnTo>
                    <a:pt x="1704022" y="277266"/>
                  </a:lnTo>
                  <a:lnTo>
                    <a:pt x="1712518" y="280200"/>
                  </a:lnTo>
                  <a:lnTo>
                    <a:pt x="1721535" y="279565"/>
                  </a:lnTo>
                  <a:lnTo>
                    <a:pt x="1729663" y="275615"/>
                  </a:lnTo>
                  <a:lnTo>
                    <a:pt x="1735620" y="268884"/>
                  </a:lnTo>
                  <a:lnTo>
                    <a:pt x="1738541" y="260362"/>
                  </a:lnTo>
                  <a:close/>
                </a:path>
                <a:path w="2222500" h="1217295">
                  <a:moveTo>
                    <a:pt x="1738668" y="26187"/>
                  </a:moveTo>
                  <a:lnTo>
                    <a:pt x="1738033" y="17157"/>
                  </a:lnTo>
                  <a:lnTo>
                    <a:pt x="1734096" y="9029"/>
                  </a:lnTo>
                  <a:lnTo>
                    <a:pt x="1727377" y="3048"/>
                  </a:lnTo>
                  <a:lnTo>
                    <a:pt x="1718868" y="127"/>
                  </a:lnTo>
                  <a:lnTo>
                    <a:pt x="1715820" y="127"/>
                  </a:lnTo>
                  <a:lnTo>
                    <a:pt x="1709851" y="762"/>
                  </a:lnTo>
                  <a:lnTo>
                    <a:pt x="1701736" y="4699"/>
                  </a:lnTo>
                  <a:lnTo>
                    <a:pt x="1695767" y="11442"/>
                  </a:lnTo>
                  <a:lnTo>
                    <a:pt x="1692846" y="19964"/>
                  </a:lnTo>
                  <a:lnTo>
                    <a:pt x="1693481" y="28981"/>
                  </a:lnTo>
                  <a:lnTo>
                    <a:pt x="1697418" y="37122"/>
                  </a:lnTo>
                  <a:lnTo>
                    <a:pt x="1704149" y="43103"/>
                  </a:lnTo>
                  <a:lnTo>
                    <a:pt x="1712645" y="46024"/>
                  </a:lnTo>
                  <a:lnTo>
                    <a:pt x="1721662" y="45389"/>
                  </a:lnTo>
                  <a:lnTo>
                    <a:pt x="1729790" y="41440"/>
                  </a:lnTo>
                  <a:lnTo>
                    <a:pt x="1735747" y="34709"/>
                  </a:lnTo>
                  <a:lnTo>
                    <a:pt x="1738668" y="26187"/>
                  </a:lnTo>
                  <a:close/>
                </a:path>
                <a:path w="2222500" h="1217295">
                  <a:moveTo>
                    <a:pt x="1980082" y="1197444"/>
                  </a:moveTo>
                  <a:lnTo>
                    <a:pt x="1957247" y="1171384"/>
                  </a:lnTo>
                  <a:lnTo>
                    <a:pt x="1957362" y="1171511"/>
                  </a:lnTo>
                  <a:lnTo>
                    <a:pt x="1951405" y="1172019"/>
                  </a:lnTo>
                  <a:lnTo>
                    <a:pt x="1943277" y="1175956"/>
                  </a:lnTo>
                  <a:lnTo>
                    <a:pt x="1937308" y="1182700"/>
                  </a:lnTo>
                  <a:lnTo>
                    <a:pt x="1934387" y="1191209"/>
                  </a:lnTo>
                  <a:lnTo>
                    <a:pt x="1934895" y="1200238"/>
                  </a:lnTo>
                  <a:lnTo>
                    <a:pt x="1938832" y="1208379"/>
                  </a:lnTo>
                  <a:lnTo>
                    <a:pt x="1945563" y="1214348"/>
                  </a:lnTo>
                  <a:lnTo>
                    <a:pt x="1954072" y="1217269"/>
                  </a:lnTo>
                  <a:lnTo>
                    <a:pt x="1963077" y="1216634"/>
                  </a:lnTo>
                  <a:lnTo>
                    <a:pt x="1971205" y="1212697"/>
                  </a:lnTo>
                  <a:lnTo>
                    <a:pt x="1977174" y="1205953"/>
                  </a:lnTo>
                  <a:lnTo>
                    <a:pt x="1980082" y="1197444"/>
                  </a:lnTo>
                  <a:close/>
                </a:path>
                <a:path w="2222500" h="1217295">
                  <a:moveTo>
                    <a:pt x="1980082" y="728840"/>
                  </a:moveTo>
                  <a:lnTo>
                    <a:pt x="1957336" y="702906"/>
                  </a:lnTo>
                  <a:lnTo>
                    <a:pt x="1951405" y="703541"/>
                  </a:lnTo>
                  <a:lnTo>
                    <a:pt x="1943277" y="707478"/>
                  </a:lnTo>
                  <a:lnTo>
                    <a:pt x="1937308" y="714222"/>
                  </a:lnTo>
                  <a:lnTo>
                    <a:pt x="1934387" y="722731"/>
                  </a:lnTo>
                  <a:lnTo>
                    <a:pt x="1934895" y="731761"/>
                  </a:lnTo>
                  <a:lnTo>
                    <a:pt x="1938832" y="739775"/>
                  </a:lnTo>
                  <a:lnTo>
                    <a:pt x="1945563" y="745744"/>
                  </a:lnTo>
                  <a:lnTo>
                    <a:pt x="1954072" y="748677"/>
                  </a:lnTo>
                  <a:lnTo>
                    <a:pt x="1963077" y="748030"/>
                  </a:lnTo>
                  <a:lnTo>
                    <a:pt x="1971205" y="744093"/>
                  </a:lnTo>
                  <a:lnTo>
                    <a:pt x="1977174" y="737362"/>
                  </a:lnTo>
                  <a:lnTo>
                    <a:pt x="1980082" y="728840"/>
                  </a:lnTo>
                  <a:close/>
                </a:path>
                <a:path w="2222500" h="1217295">
                  <a:moveTo>
                    <a:pt x="1980209" y="963396"/>
                  </a:moveTo>
                  <a:lnTo>
                    <a:pt x="1979574" y="954366"/>
                  </a:lnTo>
                  <a:lnTo>
                    <a:pt x="1975650" y="946353"/>
                  </a:lnTo>
                  <a:lnTo>
                    <a:pt x="1968919" y="940384"/>
                  </a:lnTo>
                  <a:lnTo>
                    <a:pt x="1960410" y="937463"/>
                  </a:lnTo>
                  <a:lnTo>
                    <a:pt x="1957362" y="937463"/>
                  </a:lnTo>
                  <a:lnTo>
                    <a:pt x="1957362" y="937336"/>
                  </a:lnTo>
                  <a:lnTo>
                    <a:pt x="1951405" y="937971"/>
                  </a:lnTo>
                  <a:lnTo>
                    <a:pt x="1943277" y="941908"/>
                  </a:lnTo>
                  <a:lnTo>
                    <a:pt x="1937308" y="948651"/>
                  </a:lnTo>
                  <a:lnTo>
                    <a:pt x="1934387" y="957160"/>
                  </a:lnTo>
                  <a:lnTo>
                    <a:pt x="1935022" y="966190"/>
                  </a:lnTo>
                  <a:lnTo>
                    <a:pt x="1938959" y="974331"/>
                  </a:lnTo>
                  <a:lnTo>
                    <a:pt x="1945690" y="980300"/>
                  </a:lnTo>
                  <a:lnTo>
                    <a:pt x="1954199" y="983221"/>
                  </a:lnTo>
                  <a:lnTo>
                    <a:pt x="1963204" y="982586"/>
                  </a:lnTo>
                  <a:lnTo>
                    <a:pt x="1971332" y="978649"/>
                  </a:lnTo>
                  <a:lnTo>
                    <a:pt x="1977301" y="971918"/>
                  </a:lnTo>
                  <a:lnTo>
                    <a:pt x="1980209" y="963396"/>
                  </a:lnTo>
                  <a:close/>
                </a:path>
                <a:path w="2222500" h="1217295">
                  <a:moveTo>
                    <a:pt x="1980209" y="494792"/>
                  </a:moveTo>
                  <a:lnTo>
                    <a:pt x="1979574" y="485762"/>
                  </a:lnTo>
                  <a:lnTo>
                    <a:pt x="1975650" y="477761"/>
                  </a:lnTo>
                  <a:lnTo>
                    <a:pt x="1968919" y="471779"/>
                  </a:lnTo>
                  <a:lnTo>
                    <a:pt x="1960410" y="468858"/>
                  </a:lnTo>
                  <a:lnTo>
                    <a:pt x="1957362" y="468858"/>
                  </a:lnTo>
                  <a:lnTo>
                    <a:pt x="1957362" y="468731"/>
                  </a:lnTo>
                  <a:lnTo>
                    <a:pt x="1951405" y="469366"/>
                  </a:lnTo>
                  <a:lnTo>
                    <a:pt x="1943277" y="473303"/>
                  </a:lnTo>
                  <a:lnTo>
                    <a:pt x="1937308" y="480047"/>
                  </a:lnTo>
                  <a:lnTo>
                    <a:pt x="1934387" y="488569"/>
                  </a:lnTo>
                  <a:lnTo>
                    <a:pt x="1935022" y="497586"/>
                  </a:lnTo>
                  <a:lnTo>
                    <a:pt x="1938959" y="505726"/>
                  </a:lnTo>
                  <a:lnTo>
                    <a:pt x="1945690" y="511695"/>
                  </a:lnTo>
                  <a:lnTo>
                    <a:pt x="1954199" y="514629"/>
                  </a:lnTo>
                  <a:lnTo>
                    <a:pt x="1963204" y="513994"/>
                  </a:lnTo>
                  <a:lnTo>
                    <a:pt x="1971332" y="510044"/>
                  </a:lnTo>
                  <a:lnTo>
                    <a:pt x="1977301" y="503313"/>
                  </a:lnTo>
                  <a:lnTo>
                    <a:pt x="1980209" y="494792"/>
                  </a:lnTo>
                  <a:close/>
                </a:path>
                <a:path w="2222500" h="1217295">
                  <a:moveTo>
                    <a:pt x="1980209" y="260362"/>
                  </a:moveTo>
                  <a:lnTo>
                    <a:pt x="1979587" y="251333"/>
                  </a:lnTo>
                  <a:lnTo>
                    <a:pt x="1975650" y="243205"/>
                  </a:lnTo>
                  <a:lnTo>
                    <a:pt x="1968919" y="237223"/>
                  </a:lnTo>
                  <a:lnTo>
                    <a:pt x="1960283" y="234302"/>
                  </a:lnTo>
                  <a:lnTo>
                    <a:pt x="1957489" y="234302"/>
                  </a:lnTo>
                  <a:lnTo>
                    <a:pt x="1951532" y="234937"/>
                  </a:lnTo>
                  <a:lnTo>
                    <a:pt x="1943404" y="238874"/>
                  </a:lnTo>
                  <a:lnTo>
                    <a:pt x="1937435" y="245618"/>
                  </a:lnTo>
                  <a:lnTo>
                    <a:pt x="1934514" y="254139"/>
                  </a:lnTo>
                  <a:lnTo>
                    <a:pt x="1935022" y="263156"/>
                  </a:lnTo>
                  <a:lnTo>
                    <a:pt x="1938959" y="271297"/>
                  </a:lnTo>
                  <a:lnTo>
                    <a:pt x="1945690" y="277266"/>
                  </a:lnTo>
                  <a:lnTo>
                    <a:pt x="1954199" y="280200"/>
                  </a:lnTo>
                  <a:lnTo>
                    <a:pt x="1963204" y="279565"/>
                  </a:lnTo>
                  <a:lnTo>
                    <a:pt x="1971332" y="275615"/>
                  </a:lnTo>
                  <a:lnTo>
                    <a:pt x="1977301" y="268884"/>
                  </a:lnTo>
                  <a:lnTo>
                    <a:pt x="1980209" y="260362"/>
                  </a:lnTo>
                  <a:close/>
                </a:path>
                <a:path w="2222500" h="1217295">
                  <a:moveTo>
                    <a:pt x="1980336" y="26187"/>
                  </a:moveTo>
                  <a:lnTo>
                    <a:pt x="1979714" y="17157"/>
                  </a:lnTo>
                  <a:lnTo>
                    <a:pt x="1975777" y="9029"/>
                  </a:lnTo>
                  <a:lnTo>
                    <a:pt x="1969046" y="3048"/>
                  </a:lnTo>
                  <a:lnTo>
                    <a:pt x="1960537" y="127"/>
                  </a:lnTo>
                  <a:lnTo>
                    <a:pt x="1957616" y="127"/>
                  </a:lnTo>
                  <a:lnTo>
                    <a:pt x="1951659" y="762"/>
                  </a:lnTo>
                  <a:lnTo>
                    <a:pt x="1943531" y="4699"/>
                  </a:lnTo>
                  <a:lnTo>
                    <a:pt x="1937562" y="11442"/>
                  </a:lnTo>
                  <a:lnTo>
                    <a:pt x="1934641" y="19964"/>
                  </a:lnTo>
                  <a:lnTo>
                    <a:pt x="1935149" y="28981"/>
                  </a:lnTo>
                  <a:lnTo>
                    <a:pt x="1939086" y="37122"/>
                  </a:lnTo>
                  <a:lnTo>
                    <a:pt x="1945817" y="43103"/>
                  </a:lnTo>
                  <a:lnTo>
                    <a:pt x="1954326" y="46024"/>
                  </a:lnTo>
                  <a:lnTo>
                    <a:pt x="1963331" y="45389"/>
                  </a:lnTo>
                  <a:lnTo>
                    <a:pt x="1971459" y="41440"/>
                  </a:lnTo>
                  <a:lnTo>
                    <a:pt x="1977428" y="34709"/>
                  </a:lnTo>
                  <a:lnTo>
                    <a:pt x="1980336" y="26187"/>
                  </a:lnTo>
                  <a:close/>
                </a:path>
                <a:path w="2222500" h="1217295">
                  <a:moveTo>
                    <a:pt x="2221763" y="260235"/>
                  </a:moveTo>
                  <a:lnTo>
                    <a:pt x="2221255" y="251206"/>
                  </a:lnTo>
                  <a:lnTo>
                    <a:pt x="2217318" y="243078"/>
                  </a:lnTo>
                  <a:lnTo>
                    <a:pt x="2210587" y="237096"/>
                  </a:lnTo>
                  <a:lnTo>
                    <a:pt x="2202091" y="234175"/>
                  </a:lnTo>
                  <a:lnTo>
                    <a:pt x="2199170" y="234175"/>
                  </a:lnTo>
                  <a:lnTo>
                    <a:pt x="2199297" y="234302"/>
                  </a:lnTo>
                  <a:lnTo>
                    <a:pt x="2193328" y="234810"/>
                  </a:lnTo>
                  <a:lnTo>
                    <a:pt x="2185200" y="238620"/>
                  </a:lnTo>
                  <a:lnTo>
                    <a:pt x="2179116" y="245364"/>
                  </a:lnTo>
                  <a:lnTo>
                    <a:pt x="2176068" y="253885"/>
                  </a:lnTo>
                  <a:lnTo>
                    <a:pt x="2176576" y="262902"/>
                  </a:lnTo>
                  <a:lnTo>
                    <a:pt x="2180513" y="271043"/>
                  </a:lnTo>
                  <a:lnTo>
                    <a:pt x="2187232" y="277012"/>
                  </a:lnTo>
                  <a:lnTo>
                    <a:pt x="2195741" y="279946"/>
                  </a:lnTo>
                  <a:lnTo>
                    <a:pt x="2204758" y="279438"/>
                  </a:lnTo>
                  <a:lnTo>
                    <a:pt x="2212873" y="275488"/>
                  </a:lnTo>
                  <a:lnTo>
                    <a:pt x="2218842" y="268757"/>
                  </a:lnTo>
                  <a:lnTo>
                    <a:pt x="2221763" y="260235"/>
                  </a:lnTo>
                  <a:close/>
                </a:path>
                <a:path w="2222500" h="1217295">
                  <a:moveTo>
                    <a:pt x="2221890" y="1197571"/>
                  </a:moveTo>
                  <a:lnTo>
                    <a:pt x="2199170" y="1171765"/>
                  </a:lnTo>
                  <a:lnTo>
                    <a:pt x="2199170" y="1171511"/>
                  </a:lnTo>
                  <a:lnTo>
                    <a:pt x="2193201" y="1172019"/>
                  </a:lnTo>
                  <a:lnTo>
                    <a:pt x="2185073" y="1175956"/>
                  </a:lnTo>
                  <a:lnTo>
                    <a:pt x="2179116" y="1182700"/>
                  </a:lnTo>
                  <a:lnTo>
                    <a:pt x="2176195" y="1191209"/>
                  </a:lnTo>
                  <a:lnTo>
                    <a:pt x="2176703" y="1200238"/>
                  </a:lnTo>
                  <a:lnTo>
                    <a:pt x="2180640" y="1208379"/>
                  </a:lnTo>
                  <a:lnTo>
                    <a:pt x="2187359" y="1214348"/>
                  </a:lnTo>
                  <a:lnTo>
                    <a:pt x="2195868" y="1217269"/>
                  </a:lnTo>
                  <a:lnTo>
                    <a:pt x="2204885" y="1216761"/>
                  </a:lnTo>
                  <a:lnTo>
                    <a:pt x="2213000" y="1212824"/>
                  </a:lnTo>
                  <a:lnTo>
                    <a:pt x="2218969" y="1206080"/>
                  </a:lnTo>
                  <a:lnTo>
                    <a:pt x="2221890" y="1197571"/>
                  </a:lnTo>
                  <a:close/>
                </a:path>
                <a:path w="2222500" h="1217295">
                  <a:moveTo>
                    <a:pt x="2221890" y="963396"/>
                  </a:moveTo>
                  <a:lnTo>
                    <a:pt x="2199170" y="937336"/>
                  </a:lnTo>
                  <a:lnTo>
                    <a:pt x="2193201" y="937844"/>
                  </a:lnTo>
                  <a:lnTo>
                    <a:pt x="2185073" y="941781"/>
                  </a:lnTo>
                  <a:lnTo>
                    <a:pt x="2179116" y="948524"/>
                  </a:lnTo>
                  <a:lnTo>
                    <a:pt x="2176195" y="957033"/>
                  </a:lnTo>
                  <a:lnTo>
                    <a:pt x="2176703" y="966063"/>
                  </a:lnTo>
                  <a:lnTo>
                    <a:pt x="2180640" y="974204"/>
                  </a:lnTo>
                  <a:lnTo>
                    <a:pt x="2187359" y="980173"/>
                  </a:lnTo>
                  <a:lnTo>
                    <a:pt x="2195868" y="983094"/>
                  </a:lnTo>
                  <a:lnTo>
                    <a:pt x="2204885" y="982586"/>
                  </a:lnTo>
                  <a:lnTo>
                    <a:pt x="2213000" y="978649"/>
                  </a:lnTo>
                  <a:lnTo>
                    <a:pt x="2218969" y="971918"/>
                  </a:lnTo>
                  <a:lnTo>
                    <a:pt x="2221890" y="963396"/>
                  </a:lnTo>
                  <a:close/>
                </a:path>
                <a:path w="2222500" h="1217295">
                  <a:moveTo>
                    <a:pt x="2221890" y="728967"/>
                  </a:moveTo>
                  <a:lnTo>
                    <a:pt x="2199170" y="702906"/>
                  </a:lnTo>
                  <a:lnTo>
                    <a:pt x="2193201" y="703414"/>
                  </a:lnTo>
                  <a:lnTo>
                    <a:pt x="2185073" y="707351"/>
                  </a:lnTo>
                  <a:lnTo>
                    <a:pt x="2179116" y="714095"/>
                  </a:lnTo>
                  <a:lnTo>
                    <a:pt x="2176068" y="722604"/>
                  </a:lnTo>
                  <a:lnTo>
                    <a:pt x="2176576" y="731634"/>
                  </a:lnTo>
                  <a:lnTo>
                    <a:pt x="2180513" y="739775"/>
                  </a:lnTo>
                  <a:lnTo>
                    <a:pt x="2187232" y="745744"/>
                  </a:lnTo>
                  <a:lnTo>
                    <a:pt x="2195741" y="748677"/>
                  </a:lnTo>
                  <a:lnTo>
                    <a:pt x="2204758" y="748157"/>
                  </a:lnTo>
                  <a:lnTo>
                    <a:pt x="2212873" y="744220"/>
                  </a:lnTo>
                  <a:lnTo>
                    <a:pt x="2218842" y="737489"/>
                  </a:lnTo>
                  <a:lnTo>
                    <a:pt x="2221890" y="728967"/>
                  </a:lnTo>
                  <a:close/>
                </a:path>
                <a:path w="2222500" h="1217295">
                  <a:moveTo>
                    <a:pt x="2221890" y="494919"/>
                  </a:moveTo>
                  <a:lnTo>
                    <a:pt x="2199170" y="468731"/>
                  </a:lnTo>
                  <a:lnTo>
                    <a:pt x="2193201" y="469239"/>
                  </a:lnTo>
                  <a:lnTo>
                    <a:pt x="2185073" y="473176"/>
                  </a:lnTo>
                  <a:lnTo>
                    <a:pt x="2179116" y="479920"/>
                  </a:lnTo>
                  <a:lnTo>
                    <a:pt x="2176068" y="488442"/>
                  </a:lnTo>
                  <a:lnTo>
                    <a:pt x="2176576" y="497459"/>
                  </a:lnTo>
                  <a:lnTo>
                    <a:pt x="2180513" y="505599"/>
                  </a:lnTo>
                  <a:lnTo>
                    <a:pt x="2187232" y="511568"/>
                  </a:lnTo>
                  <a:lnTo>
                    <a:pt x="2195741" y="514629"/>
                  </a:lnTo>
                  <a:lnTo>
                    <a:pt x="2204758" y="514121"/>
                  </a:lnTo>
                  <a:lnTo>
                    <a:pt x="2212873" y="510171"/>
                  </a:lnTo>
                  <a:lnTo>
                    <a:pt x="2218842" y="503440"/>
                  </a:lnTo>
                  <a:lnTo>
                    <a:pt x="2221890" y="494919"/>
                  </a:lnTo>
                  <a:close/>
                </a:path>
                <a:path w="2222500" h="1217295">
                  <a:moveTo>
                    <a:pt x="2222398" y="26060"/>
                  </a:moveTo>
                  <a:lnTo>
                    <a:pt x="2221763" y="17030"/>
                  </a:lnTo>
                  <a:lnTo>
                    <a:pt x="2217826" y="8902"/>
                  </a:lnTo>
                  <a:lnTo>
                    <a:pt x="2211095" y="2921"/>
                  </a:lnTo>
                  <a:lnTo>
                    <a:pt x="2202599" y="0"/>
                  </a:lnTo>
                  <a:lnTo>
                    <a:pt x="2193582" y="635"/>
                  </a:lnTo>
                  <a:lnTo>
                    <a:pt x="2185581" y="4572"/>
                  </a:lnTo>
                  <a:lnTo>
                    <a:pt x="2179624" y="11315"/>
                  </a:lnTo>
                  <a:lnTo>
                    <a:pt x="2176703" y="19837"/>
                  </a:lnTo>
                  <a:lnTo>
                    <a:pt x="2177338" y="28854"/>
                  </a:lnTo>
                  <a:lnTo>
                    <a:pt x="2181275" y="36868"/>
                  </a:lnTo>
                  <a:lnTo>
                    <a:pt x="2187994" y="42849"/>
                  </a:lnTo>
                  <a:lnTo>
                    <a:pt x="2196503" y="45770"/>
                  </a:lnTo>
                  <a:lnTo>
                    <a:pt x="2199424" y="45897"/>
                  </a:lnTo>
                  <a:lnTo>
                    <a:pt x="2205393" y="45262"/>
                  </a:lnTo>
                  <a:lnTo>
                    <a:pt x="2213508" y="41313"/>
                  </a:lnTo>
                  <a:lnTo>
                    <a:pt x="2219477" y="34582"/>
                  </a:lnTo>
                  <a:lnTo>
                    <a:pt x="2222398" y="26060"/>
                  </a:lnTo>
                  <a:close/>
                </a:path>
              </a:pathLst>
            </a:custGeom>
            <a:solidFill>
              <a:srgbClr val="12219D">
                <a:alpha val="6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94247" y="3600345"/>
            <a:ext cx="1494973" cy="121919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2848159" y="93483"/>
            <a:ext cx="2219325" cy="516255"/>
          </a:xfrm>
          <a:custGeom>
            <a:avLst/>
            <a:gdLst/>
            <a:ahLst/>
            <a:cxnLst/>
            <a:rect l="l" t="t" r="r" b="b"/>
            <a:pathLst>
              <a:path w="2219325" h="516255">
                <a:moveTo>
                  <a:pt x="45631" y="496227"/>
                </a:moveTo>
                <a:lnTo>
                  <a:pt x="22821" y="470344"/>
                </a:lnTo>
                <a:lnTo>
                  <a:pt x="22948" y="470204"/>
                </a:lnTo>
                <a:lnTo>
                  <a:pt x="16992" y="470725"/>
                </a:lnTo>
                <a:lnTo>
                  <a:pt x="8877" y="474675"/>
                </a:lnTo>
                <a:lnTo>
                  <a:pt x="2921" y="481431"/>
                </a:lnTo>
                <a:lnTo>
                  <a:pt x="0" y="489978"/>
                </a:lnTo>
                <a:lnTo>
                  <a:pt x="508" y="499033"/>
                </a:lnTo>
                <a:lnTo>
                  <a:pt x="4445" y="507199"/>
                </a:lnTo>
                <a:lnTo>
                  <a:pt x="11163" y="513194"/>
                </a:lnTo>
                <a:lnTo>
                  <a:pt x="19646" y="516128"/>
                </a:lnTo>
                <a:lnTo>
                  <a:pt x="28651" y="515480"/>
                </a:lnTo>
                <a:lnTo>
                  <a:pt x="36766" y="511530"/>
                </a:lnTo>
                <a:lnTo>
                  <a:pt x="42722" y="504774"/>
                </a:lnTo>
                <a:lnTo>
                  <a:pt x="45631" y="496227"/>
                </a:lnTo>
                <a:close/>
              </a:path>
              <a:path w="2219325" h="516255">
                <a:moveTo>
                  <a:pt x="45631" y="261315"/>
                </a:moveTo>
                <a:lnTo>
                  <a:pt x="45008" y="252260"/>
                </a:lnTo>
                <a:lnTo>
                  <a:pt x="41071" y="244221"/>
                </a:lnTo>
                <a:lnTo>
                  <a:pt x="34353" y="238226"/>
                </a:lnTo>
                <a:lnTo>
                  <a:pt x="25857" y="235292"/>
                </a:lnTo>
                <a:lnTo>
                  <a:pt x="22948" y="235292"/>
                </a:lnTo>
                <a:lnTo>
                  <a:pt x="16992" y="235813"/>
                </a:lnTo>
                <a:lnTo>
                  <a:pt x="8877" y="239763"/>
                </a:lnTo>
                <a:lnTo>
                  <a:pt x="2921" y="246519"/>
                </a:lnTo>
                <a:lnTo>
                  <a:pt x="0" y="255066"/>
                </a:lnTo>
                <a:lnTo>
                  <a:pt x="508" y="264121"/>
                </a:lnTo>
                <a:lnTo>
                  <a:pt x="4445" y="272288"/>
                </a:lnTo>
                <a:lnTo>
                  <a:pt x="11163" y="278269"/>
                </a:lnTo>
                <a:lnTo>
                  <a:pt x="19646" y="281203"/>
                </a:lnTo>
                <a:lnTo>
                  <a:pt x="28651" y="280568"/>
                </a:lnTo>
                <a:lnTo>
                  <a:pt x="36766" y="276618"/>
                </a:lnTo>
                <a:lnTo>
                  <a:pt x="42722" y="269862"/>
                </a:lnTo>
                <a:lnTo>
                  <a:pt x="45631" y="261315"/>
                </a:lnTo>
                <a:close/>
              </a:path>
              <a:path w="2219325" h="516255">
                <a:moveTo>
                  <a:pt x="45758" y="26276"/>
                </a:moveTo>
                <a:lnTo>
                  <a:pt x="23075" y="0"/>
                </a:lnTo>
                <a:lnTo>
                  <a:pt x="22948" y="127"/>
                </a:lnTo>
                <a:lnTo>
                  <a:pt x="16992" y="635"/>
                </a:lnTo>
                <a:lnTo>
                  <a:pt x="8877" y="4724"/>
                </a:lnTo>
                <a:lnTo>
                  <a:pt x="2921" y="11480"/>
                </a:lnTo>
                <a:lnTo>
                  <a:pt x="0" y="19900"/>
                </a:lnTo>
                <a:lnTo>
                  <a:pt x="508" y="28956"/>
                </a:lnTo>
                <a:lnTo>
                  <a:pt x="4445" y="37109"/>
                </a:lnTo>
                <a:lnTo>
                  <a:pt x="11163" y="43103"/>
                </a:lnTo>
                <a:lnTo>
                  <a:pt x="19646" y="46037"/>
                </a:lnTo>
                <a:lnTo>
                  <a:pt x="28651" y="45529"/>
                </a:lnTo>
                <a:lnTo>
                  <a:pt x="36766" y="41579"/>
                </a:lnTo>
                <a:lnTo>
                  <a:pt x="42722" y="34823"/>
                </a:lnTo>
                <a:lnTo>
                  <a:pt x="45758" y="26276"/>
                </a:lnTo>
                <a:close/>
              </a:path>
              <a:path w="2219325" h="516255">
                <a:moveTo>
                  <a:pt x="287121" y="496354"/>
                </a:moveTo>
                <a:lnTo>
                  <a:pt x="264299" y="470471"/>
                </a:lnTo>
                <a:lnTo>
                  <a:pt x="264426" y="470204"/>
                </a:lnTo>
                <a:lnTo>
                  <a:pt x="258470" y="470725"/>
                </a:lnTo>
                <a:lnTo>
                  <a:pt x="250355" y="474675"/>
                </a:lnTo>
                <a:lnTo>
                  <a:pt x="244398" y="481431"/>
                </a:lnTo>
                <a:lnTo>
                  <a:pt x="241477" y="489978"/>
                </a:lnTo>
                <a:lnTo>
                  <a:pt x="241985" y="499033"/>
                </a:lnTo>
                <a:lnTo>
                  <a:pt x="245922" y="507199"/>
                </a:lnTo>
                <a:lnTo>
                  <a:pt x="252641" y="513194"/>
                </a:lnTo>
                <a:lnTo>
                  <a:pt x="261124" y="516128"/>
                </a:lnTo>
                <a:lnTo>
                  <a:pt x="270129" y="515607"/>
                </a:lnTo>
                <a:lnTo>
                  <a:pt x="278244" y="511657"/>
                </a:lnTo>
                <a:lnTo>
                  <a:pt x="284200" y="504901"/>
                </a:lnTo>
                <a:lnTo>
                  <a:pt x="287121" y="496354"/>
                </a:lnTo>
                <a:close/>
              </a:path>
              <a:path w="2219325" h="516255">
                <a:moveTo>
                  <a:pt x="287121" y="26276"/>
                </a:moveTo>
                <a:lnTo>
                  <a:pt x="264299" y="254"/>
                </a:lnTo>
                <a:lnTo>
                  <a:pt x="264426" y="127"/>
                </a:lnTo>
                <a:lnTo>
                  <a:pt x="258470" y="635"/>
                </a:lnTo>
                <a:lnTo>
                  <a:pt x="250355" y="4597"/>
                </a:lnTo>
                <a:lnTo>
                  <a:pt x="244398" y="11353"/>
                </a:lnTo>
                <a:lnTo>
                  <a:pt x="241477" y="19900"/>
                </a:lnTo>
                <a:lnTo>
                  <a:pt x="241985" y="28956"/>
                </a:lnTo>
                <a:lnTo>
                  <a:pt x="245922" y="37109"/>
                </a:lnTo>
                <a:lnTo>
                  <a:pt x="252641" y="43103"/>
                </a:lnTo>
                <a:lnTo>
                  <a:pt x="261124" y="46037"/>
                </a:lnTo>
                <a:lnTo>
                  <a:pt x="270129" y="45529"/>
                </a:lnTo>
                <a:lnTo>
                  <a:pt x="278244" y="41579"/>
                </a:lnTo>
                <a:lnTo>
                  <a:pt x="284200" y="34823"/>
                </a:lnTo>
                <a:lnTo>
                  <a:pt x="287121" y="26276"/>
                </a:lnTo>
                <a:close/>
              </a:path>
              <a:path w="2219325" h="516255">
                <a:moveTo>
                  <a:pt x="287248" y="261315"/>
                </a:moveTo>
                <a:lnTo>
                  <a:pt x="286613" y="252260"/>
                </a:lnTo>
                <a:lnTo>
                  <a:pt x="282676" y="244221"/>
                </a:lnTo>
                <a:lnTo>
                  <a:pt x="275958" y="238226"/>
                </a:lnTo>
                <a:lnTo>
                  <a:pt x="267462" y="235292"/>
                </a:lnTo>
                <a:lnTo>
                  <a:pt x="264426" y="235292"/>
                </a:lnTo>
                <a:lnTo>
                  <a:pt x="258470" y="235813"/>
                </a:lnTo>
                <a:lnTo>
                  <a:pt x="250355" y="239763"/>
                </a:lnTo>
                <a:lnTo>
                  <a:pt x="244398" y="246519"/>
                </a:lnTo>
                <a:lnTo>
                  <a:pt x="241477" y="255066"/>
                </a:lnTo>
                <a:lnTo>
                  <a:pt x="242112" y="264121"/>
                </a:lnTo>
                <a:lnTo>
                  <a:pt x="246049" y="272288"/>
                </a:lnTo>
                <a:lnTo>
                  <a:pt x="252768" y="278269"/>
                </a:lnTo>
                <a:lnTo>
                  <a:pt x="261251" y="281203"/>
                </a:lnTo>
                <a:lnTo>
                  <a:pt x="270256" y="280568"/>
                </a:lnTo>
                <a:lnTo>
                  <a:pt x="278371" y="276618"/>
                </a:lnTo>
                <a:lnTo>
                  <a:pt x="284327" y="269862"/>
                </a:lnTo>
                <a:lnTo>
                  <a:pt x="287248" y="261315"/>
                </a:lnTo>
                <a:close/>
              </a:path>
              <a:path w="2219325" h="516255">
                <a:moveTo>
                  <a:pt x="528726" y="496354"/>
                </a:moveTo>
                <a:lnTo>
                  <a:pt x="505777" y="470471"/>
                </a:lnTo>
                <a:lnTo>
                  <a:pt x="505904" y="470204"/>
                </a:lnTo>
                <a:lnTo>
                  <a:pt x="499948" y="470852"/>
                </a:lnTo>
                <a:lnTo>
                  <a:pt x="491832" y="474802"/>
                </a:lnTo>
                <a:lnTo>
                  <a:pt x="485876" y="481558"/>
                </a:lnTo>
                <a:lnTo>
                  <a:pt x="482955" y="490105"/>
                </a:lnTo>
                <a:lnTo>
                  <a:pt x="483590" y="499160"/>
                </a:lnTo>
                <a:lnTo>
                  <a:pt x="487527" y="507326"/>
                </a:lnTo>
                <a:lnTo>
                  <a:pt x="494245" y="513321"/>
                </a:lnTo>
                <a:lnTo>
                  <a:pt x="502361" y="516128"/>
                </a:lnTo>
                <a:lnTo>
                  <a:pt x="504532" y="516128"/>
                </a:lnTo>
                <a:lnTo>
                  <a:pt x="511733" y="515607"/>
                </a:lnTo>
                <a:lnTo>
                  <a:pt x="519849" y="511657"/>
                </a:lnTo>
                <a:lnTo>
                  <a:pt x="525805" y="504901"/>
                </a:lnTo>
                <a:lnTo>
                  <a:pt x="528726" y="496354"/>
                </a:lnTo>
                <a:close/>
              </a:path>
              <a:path w="2219325" h="516255">
                <a:moveTo>
                  <a:pt x="528726" y="261442"/>
                </a:moveTo>
                <a:lnTo>
                  <a:pt x="528091" y="252387"/>
                </a:lnTo>
                <a:lnTo>
                  <a:pt x="524154" y="244348"/>
                </a:lnTo>
                <a:lnTo>
                  <a:pt x="517436" y="238353"/>
                </a:lnTo>
                <a:lnTo>
                  <a:pt x="508952" y="235419"/>
                </a:lnTo>
                <a:lnTo>
                  <a:pt x="505904" y="235419"/>
                </a:lnTo>
                <a:lnTo>
                  <a:pt x="505904" y="235292"/>
                </a:lnTo>
                <a:lnTo>
                  <a:pt x="499948" y="235940"/>
                </a:lnTo>
                <a:lnTo>
                  <a:pt x="491832" y="239890"/>
                </a:lnTo>
                <a:lnTo>
                  <a:pt x="485876" y="246646"/>
                </a:lnTo>
                <a:lnTo>
                  <a:pt x="482955" y="255193"/>
                </a:lnTo>
                <a:lnTo>
                  <a:pt x="483590" y="264248"/>
                </a:lnTo>
                <a:lnTo>
                  <a:pt x="487527" y="272415"/>
                </a:lnTo>
                <a:lnTo>
                  <a:pt x="494245" y="278409"/>
                </a:lnTo>
                <a:lnTo>
                  <a:pt x="502729" y="281330"/>
                </a:lnTo>
                <a:lnTo>
                  <a:pt x="511733" y="280695"/>
                </a:lnTo>
                <a:lnTo>
                  <a:pt x="519849" y="276745"/>
                </a:lnTo>
                <a:lnTo>
                  <a:pt x="525805" y="269989"/>
                </a:lnTo>
                <a:lnTo>
                  <a:pt x="528726" y="261442"/>
                </a:lnTo>
                <a:close/>
              </a:path>
              <a:path w="2219325" h="516255">
                <a:moveTo>
                  <a:pt x="528726" y="26403"/>
                </a:moveTo>
                <a:lnTo>
                  <a:pt x="505904" y="127"/>
                </a:lnTo>
                <a:lnTo>
                  <a:pt x="499948" y="762"/>
                </a:lnTo>
                <a:lnTo>
                  <a:pt x="491959" y="4724"/>
                </a:lnTo>
                <a:lnTo>
                  <a:pt x="486003" y="11480"/>
                </a:lnTo>
                <a:lnTo>
                  <a:pt x="483082" y="20027"/>
                </a:lnTo>
                <a:lnTo>
                  <a:pt x="483590" y="29083"/>
                </a:lnTo>
                <a:lnTo>
                  <a:pt x="487527" y="37236"/>
                </a:lnTo>
                <a:lnTo>
                  <a:pt x="494245" y="43230"/>
                </a:lnTo>
                <a:lnTo>
                  <a:pt x="502729" y="46164"/>
                </a:lnTo>
                <a:lnTo>
                  <a:pt x="511733" y="45656"/>
                </a:lnTo>
                <a:lnTo>
                  <a:pt x="519849" y="41706"/>
                </a:lnTo>
                <a:lnTo>
                  <a:pt x="525805" y="34950"/>
                </a:lnTo>
                <a:lnTo>
                  <a:pt x="528726" y="26403"/>
                </a:lnTo>
                <a:close/>
              </a:path>
              <a:path w="2219325" h="516255">
                <a:moveTo>
                  <a:pt x="770204" y="496354"/>
                </a:moveTo>
                <a:lnTo>
                  <a:pt x="747255" y="470331"/>
                </a:lnTo>
                <a:lnTo>
                  <a:pt x="747382" y="470204"/>
                </a:lnTo>
                <a:lnTo>
                  <a:pt x="741426" y="470852"/>
                </a:lnTo>
                <a:lnTo>
                  <a:pt x="733310" y="474802"/>
                </a:lnTo>
                <a:lnTo>
                  <a:pt x="727354" y="481558"/>
                </a:lnTo>
                <a:lnTo>
                  <a:pt x="724446" y="490105"/>
                </a:lnTo>
                <a:lnTo>
                  <a:pt x="725068" y="499160"/>
                </a:lnTo>
                <a:lnTo>
                  <a:pt x="729005" y="507326"/>
                </a:lnTo>
                <a:lnTo>
                  <a:pt x="735723" y="513321"/>
                </a:lnTo>
                <a:lnTo>
                  <a:pt x="743839" y="516128"/>
                </a:lnTo>
                <a:lnTo>
                  <a:pt x="746010" y="516128"/>
                </a:lnTo>
                <a:lnTo>
                  <a:pt x="753211" y="515607"/>
                </a:lnTo>
                <a:lnTo>
                  <a:pt x="761326" y="511657"/>
                </a:lnTo>
                <a:lnTo>
                  <a:pt x="767283" y="504901"/>
                </a:lnTo>
                <a:lnTo>
                  <a:pt x="770204" y="496354"/>
                </a:lnTo>
                <a:close/>
              </a:path>
              <a:path w="2219325" h="516255">
                <a:moveTo>
                  <a:pt x="770204" y="261442"/>
                </a:moveTo>
                <a:lnTo>
                  <a:pt x="769569" y="252387"/>
                </a:lnTo>
                <a:lnTo>
                  <a:pt x="765632" y="244348"/>
                </a:lnTo>
                <a:lnTo>
                  <a:pt x="758913" y="238353"/>
                </a:lnTo>
                <a:lnTo>
                  <a:pt x="750430" y="235419"/>
                </a:lnTo>
                <a:lnTo>
                  <a:pt x="747255" y="235419"/>
                </a:lnTo>
                <a:lnTo>
                  <a:pt x="747382" y="235292"/>
                </a:lnTo>
                <a:lnTo>
                  <a:pt x="741426" y="235940"/>
                </a:lnTo>
                <a:lnTo>
                  <a:pt x="733310" y="239890"/>
                </a:lnTo>
                <a:lnTo>
                  <a:pt x="727354" y="246646"/>
                </a:lnTo>
                <a:lnTo>
                  <a:pt x="724446" y="255193"/>
                </a:lnTo>
                <a:lnTo>
                  <a:pt x="725068" y="264248"/>
                </a:lnTo>
                <a:lnTo>
                  <a:pt x="729005" y="272415"/>
                </a:lnTo>
                <a:lnTo>
                  <a:pt x="735723" y="278409"/>
                </a:lnTo>
                <a:lnTo>
                  <a:pt x="744220" y="281330"/>
                </a:lnTo>
                <a:lnTo>
                  <a:pt x="753211" y="280695"/>
                </a:lnTo>
                <a:lnTo>
                  <a:pt x="761326" y="276745"/>
                </a:lnTo>
                <a:lnTo>
                  <a:pt x="767283" y="269989"/>
                </a:lnTo>
                <a:lnTo>
                  <a:pt x="770204" y="261442"/>
                </a:lnTo>
                <a:close/>
              </a:path>
              <a:path w="2219325" h="516255">
                <a:moveTo>
                  <a:pt x="770204" y="26276"/>
                </a:moveTo>
                <a:lnTo>
                  <a:pt x="747255" y="254"/>
                </a:lnTo>
                <a:lnTo>
                  <a:pt x="747382" y="127"/>
                </a:lnTo>
                <a:lnTo>
                  <a:pt x="741426" y="762"/>
                </a:lnTo>
                <a:lnTo>
                  <a:pt x="733310" y="4724"/>
                </a:lnTo>
                <a:lnTo>
                  <a:pt x="727354" y="11480"/>
                </a:lnTo>
                <a:lnTo>
                  <a:pt x="724446" y="20027"/>
                </a:lnTo>
                <a:lnTo>
                  <a:pt x="725068" y="29083"/>
                </a:lnTo>
                <a:lnTo>
                  <a:pt x="729005" y="37236"/>
                </a:lnTo>
                <a:lnTo>
                  <a:pt x="735723" y="43230"/>
                </a:lnTo>
                <a:lnTo>
                  <a:pt x="744220" y="46164"/>
                </a:lnTo>
                <a:lnTo>
                  <a:pt x="753211" y="45529"/>
                </a:lnTo>
                <a:lnTo>
                  <a:pt x="761326" y="41579"/>
                </a:lnTo>
                <a:lnTo>
                  <a:pt x="767283" y="34823"/>
                </a:lnTo>
                <a:lnTo>
                  <a:pt x="770204" y="26276"/>
                </a:lnTo>
                <a:close/>
              </a:path>
              <a:path w="2219325" h="516255">
                <a:moveTo>
                  <a:pt x="1011682" y="496354"/>
                </a:moveTo>
                <a:lnTo>
                  <a:pt x="988860" y="470331"/>
                </a:lnTo>
                <a:lnTo>
                  <a:pt x="988860" y="470204"/>
                </a:lnTo>
                <a:lnTo>
                  <a:pt x="982903" y="470852"/>
                </a:lnTo>
                <a:lnTo>
                  <a:pt x="974788" y="474802"/>
                </a:lnTo>
                <a:lnTo>
                  <a:pt x="968832" y="481558"/>
                </a:lnTo>
                <a:lnTo>
                  <a:pt x="965923" y="490105"/>
                </a:lnTo>
                <a:lnTo>
                  <a:pt x="966558" y="499160"/>
                </a:lnTo>
                <a:lnTo>
                  <a:pt x="970483" y="507326"/>
                </a:lnTo>
                <a:lnTo>
                  <a:pt x="977201" y="513321"/>
                </a:lnTo>
                <a:lnTo>
                  <a:pt x="985329" y="516128"/>
                </a:lnTo>
                <a:lnTo>
                  <a:pt x="987501" y="516128"/>
                </a:lnTo>
                <a:lnTo>
                  <a:pt x="994689" y="515607"/>
                </a:lnTo>
                <a:lnTo>
                  <a:pt x="1002804" y="511657"/>
                </a:lnTo>
                <a:lnTo>
                  <a:pt x="1008761" y="504901"/>
                </a:lnTo>
                <a:lnTo>
                  <a:pt x="1011682" y="496354"/>
                </a:lnTo>
                <a:close/>
              </a:path>
              <a:path w="2219325" h="516255">
                <a:moveTo>
                  <a:pt x="1011682" y="261442"/>
                </a:moveTo>
                <a:lnTo>
                  <a:pt x="988860" y="235292"/>
                </a:lnTo>
                <a:lnTo>
                  <a:pt x="982903" y="235940"/>
                </a:lnTo>
                <a:lnTo>
                  <a:pt x="974788" y="239890"/>
                </a:lnTo>
                <a:lnTo>
                  <a:pt x="968832" y="246646"/>
                </a:lnTo>
                <a:lnTo>
                  <a:pt x="965923" y="255193"/>
                </a:lnTo>
                <a:lnTo>
                  <a:pt x="966558" y="264248"/>
                </a:lnTo>
                <a:lnTo>
                  <a:pt x="970483" y="272415"/>
                </a:lnTo>
                <a:lnTo>
                  <a:pt x="977201" y="278409"/>
                </a:lnTo>
                <a:lnTo>
                  <a:pt x="985697" y="281330"/>
                </a:lnTo>
                <a:lnTo>
                  <a:pt x="994689" y="280695"/>
                </a:lnTo>
                <a:lnTo>
                  <a:pt x="1002804" y="276745"/>
                </a:lnTo>
                <a:lnTo>
                  <a:pt x="1008761" y="269989"/>
                </a:lnTo>
                <a:lnTo>
                  <a:pt x="1011682" y="261442"/>
                </a:lnTo>
                <a:close/>
              </a:path>
              <a:path w="2219325" h="516255">
                <a:moveTo>
                  <a:pt x="1011682" y="26276"/>
                </a:moveTo>
                <a:lnTo>
                  <a:pt x="988860" y="127"/>
                </a:lnTo>
                <a:lnTo>
                  <a:pt x="982903" y="762"/>
                </a:lnTo>
                <a:lnTo>
                  <a:pt x="974788" y="4724"/>
                </a:lnTo>
                <a:lnTo>
                  <a:pt x="968832" y="11480"/>
                </a:lnTo>
                <a:lnTo>
                  <a:pt x="965923" y="20027"/>
                </a:lnTo>
                <a:lnTo>
                  <a:pt x="966558" y="29083"/>
                </a:lnTo>
                <a:lnTo>
                  <a:pt x="970483" y="37236"/>
                </a:lnTo>
                <a:lnTo>
                  <a:pt x="977201" y="43230"/>
                </a:lnTo>
                <a:lnTo>
                  <a:pt x="985697" y="46164"/>
                </a:lnTo>
                <a:lnTo>
                  <a:pt x="994689" y="45529"/>
                </a:lnTo>
                <a:lnTo>
                  <a:pt x="1002804" y="41579"/>
                </a:lnTo>
                <a:lnTo>
                  <a:pt x="1008761" y="34823"/>
                </a:lnTo>
                <a:lnTo>
                  <a:pt x="1011682" y="26276"/>
                </a:lnTo>
                <a:close/>
              </a:path>
              <a:path w="2219325" h="516255">
                <a:moveTo>
                  <a:pt x="1253159" y="496354"/>
                </a:moveTo>
                <a:lnTo>
                  <a:pt x="1230337" y="470471"/>
                </a:lnTo>
                <a:lnTo>
                  <a:pt x="1230337" y="470204"/>
                </a:lnTo>
                <a:lnTo>
                  <a:pt x="1224381" y="470725"/>
                </a:lnTo>
                <a:lnTo>
                  <a:pt x="1216266" y="474675"/>
                </a:lnTo>
                <a:lnTo>
                  <a:pt x="1210310" y="481431"/>
                </a:lnTo>
                <a:lnTo>
                  <a:pt x="1207401" y="489978"/>
                </a:lnTo>
                <a:lnTo>
                  <a:pt x="1208036" y="499033"/>
                </a:lnTo>
                <a:lnTo>
                  <a:pt x="1211961" y="507199"/>
                </a:lnTo>
                <a:lnTo>
                  <a:pt x="1218679" y="513194"/>
                </a:lnTo>
                <a:lnTo>
                  <a:pt x="1227175" y="516128"/>
                </a:lnTo>
                <a:lnTo>
                  <a:pt x="1236167" y="515607"/>
                </a:lnTo>
                <a:lnTo>
                  <a:pt x="1244282" y="511657"/>
                </a:lnTo>
                <a:lnTo>
                  <a:pt x="1250238" y="504901"/>
                </a:lnTo>
                <a:lnTo>
                  <a:pt x="1253159" y="496354"/>
                </a:lnTo>
                <a:close/>
              </a:path>
              <a:path w="2219325" h="516255">
                <a:moveTo>
                  <a:pt x="1253159" y="261315"/>
                </a:moveTo>
                <a:lnTo>
                  <a:pt x="1252524" y="252260"/>
                </a:lnTo>
                <a:lnTo>
                  <a:pt x="1248600" y="244221"/>
                </a:lnTo>
                <a:lnTo>
                  <a:pt x="1241882" y="238226"/>
                </a:lnTo>
                <a:lnTo>
                  <a:pt x="1233385" y="235292"/>
                </a:lnTo>
                <a:lnTo>
                  <a:pt x="1230337" y="235292"/>
                </a:lnTo>
                <a:lnTo>
                  <a:pt x="1224381" y="235813"/>
                </a:lnTo>
                <a:lnTo>
                  <a:pt x="1216266" y="239763"/>
                </a:lnTo>
                <a:lnTo>
                  <a:pt x="1210310" y="246519"/>
                </a:lnTo>
                <a:lnTo>
                  <a:pt x="1207401" y="255066"/>
                </a:lnTo>
                <a:lnTo>
                  <a:pt x="1208036" y="264121"/>
                </a:lnTo>
                <a:lnTo>
                  <a:pt x="1211961" y="272288"/>
                </a:lnTo>
                <a:lnTo>
                  <a:pt x="1218679" y="278269"/>
                </a:lnTo>
                <a:lnTo>
                  <a:pt x="1227175" y="281203"/>
                </a:lnTo>
                <a:lnTo>
                  <a:pt x="1236167" y="280568"/>
                </a:lnTo>
                <a:lnTo>
                  <a:pt x="1244282" y="276618"/>
                </a:lnTo>
                <a:lnTo>
                  <a:pt x="1250238" y="269862"/>
                </a:lnTo>
                <a:lnTo>
                  <a:pt x="1253159" y="261315"/>
                </a:lnTo>
                <a:close/>
              </a:path>
              <a:path w="2219325" h="516255">
                <a:moveTo>
                  <a:pt x="1253159" y="26276"/>
                </a:moveTo>
                <a:lnTo>
                  <a:pt x="1230337" y="254"/>
                </a:lnTo>
                <a:lnTo>
                  <a:pt x="1230337" y="127"/>
                </a:lnTo>
                <a:lnTo>
                  <a:pt x="1224381" y="635"/>
                </a:lnTo>
                <a:lnTo>
                  <a:pt x="1216266" y="4597"/>
                </a:lnTo>
                <a:lnTo>
                  <a:pt x="1210310" y="11353"/>
                </a:lnTo>
                <a:lnTo>
                  <a:pt x="1207401" y="19900"/>
                </a:lnTo>
                <a:lnTo>
                  <a:pt x="1208036" y="28956"/>
                </a:lnTo>
                <a:lnTo>
                  <a:pt x="1211961" y="37109"/>
                </a:lnTo>
                <a:lnTo>
                  <a:pt x="1218679" y="43103"/>
                </a:lnTo>
                <a:lnTo>
                  <a:pt x="1227175" y="46037"/>
                </a:lnTo>
                <a:lnTo>
                  <a:pt x="1236167" y="45529"/>
                </a:lnTo>
                <a:lnTo>
                  <a:pt x="1244282" y="41579"/>
                </a:lnTo>
                <a:lnTo>
                  <a:pt x="1250238" y="34823"/>
                </a:lnTo>
                <a:lnTo>
                  <a:pt x="1253159" y="26276"/>
                </a:lnTo>
                <a:close/>
              </a:path>
              <a:path w="2219325" h="516255">
                <a:moveTo>
                  <a:pt x="1494637" y="26276"/>
                </a:moveTo>
                <a:lnTo>
                  <a:pt x="1471688" y="0"/>
                </a:lnTo>
                <a:lnTo>
                  <a:pt x="1471815" y="127"/>
                </a:lnTo>
                <a:lnTo>
                  <a:pt x="1465859" y="762"/>
                </a:lnTo>
                <a:lnTo>
                  <a:pt x="1457871" y="4851"/>
                </a:lnTo>
                <a:lnTo>
                  <a:pt x="1452041" y="11607"/>
                </a:lnTo>
                <a:lnTo>
                  <a:pt x="1449133" y="20154"/>
                </a:lnTo>
                <a:lnTo>
                  <a:pt x="1449768" y="29083"/>
                </a:lnTo>
                <a:lnTo>
                  <a:pt x="1453692" y="37109"/>
                </a:lnTo>
                <a:lnTo>
                  <a:pt x="1460411" y="43103"/>
                </a:lnTo>
                <a:lnTo>
                  <a:pt x="1468907" y="46037"/>
                </a:lnTo>
                <a:lnTo>
                  <a:pt x="1477784" y="45529"/>
                </a:lnTo>
                <a:lnTo>
                  <a:pt x="1485760" y="41579"/>
                </a:lnTo>
                <a:lnTo>
                  <a:pt x="1491716" y="34823"/>
                </a:lnTo>
                <a:lnTo>
                  <a:pt x="1494637" y="26276"/>
                </a:lnTo>
                <a:close/>
              </a:path>
              <a:path w="2219325" h="516255">
                <a:moveTo>
                  <a:pt x="1495018" y="496227"/>
                </a:moveTo>
                <a:lnTo>
                  <a:pt x="1471942" y="470331"/>
                </a:lnTo>
                <a:lnTo>
                  <a:pt x="1471815" y="470204"/>
                </a:lnTo>
                <a:lnTo>
                  <a:pt x="1465859" y="470852"/>
                </a:lnTo>
                <a:lnTo>
                  <a:pt x="1457871" y="474929"/>
                </a:lnTo>
                <a:lnTo>
                  <a:pt x="1452041" y="481685"/>
                </a:lnTo>
                <a:lnTo>
                  <a:pt x="1449260" y="490232"/>
                </a:lnTo>
                <a:lnTo>
                  <a:pt x="1449895" y="499287"/>
                </a:lnTo>
                <a:lnTo>
                  <a:pt x="1453946" y="507326"/>
                </a:lnTo>
                <a:lnTo>
                  <a:pt x="1460665" y="513194"/>
                </a:lnTo>
                <a:lnTo>
                  <a:pt x="1469161" y="516128"/>
                </a:lnTo>
                <a:lnTo>
                  <a:pt x="1478153" y="515480"/>
                </a:lnTo>
                <a:lnTo>
                  <a:pt x="1486141" y="511530"/>
                </a:lnTo>
                <a:lnTo>
                  <a:pt x="1492097" y="504774"/>
                </a:lnTo>
                <a:lnTo>
                  <a:pt x="1495018" y="496227"/>
                </a:lnTo>
                <a:close/>
              </a:path>
              <a:path w="2219325" h="516255">
                <a:moveTo>
                  <a:pt x="1495018" y="261442"/>
                </a:moveTo>
                <a:lnTo>
                  <a:pt x="1494383" y="252387"/>
                </a:lnTo>
                <a:lnTo>
                  <a:pt x="1490332" y="244221"/>
                </a:lnTo>
                <a:lnTo>
                  <a:pt x="1483487" y="238226"/>
                </a:lnTo>
                <a:lnTo>
                  <a:pt x="1474990" y="235292"/>
                </a:lnTo>
                <a:lnTo>
                  <a:pt x="1471815" y="235292"/>
                </a:lnTo>
                <a:lnTo>
                  <a:pt x="1465859" y="235940"/>
                </a:lnTo>
                <a:lnTo>
                  <a:pt x="1457871" y="240017"/>
                </a:lnTo>
                <a:lnTo>
                  <a:pt x="1452041" y="246900"/>
                </a:lnTo>
                <a:lnTo>
                  <a:pt x="1449260" y="255447"/>
                </a:lnTo>
                <a:lnTo>
                  <a:pt x="1449895" y="264502"/>
                </a:lnTo>
                <a:lnTo>
                  <a:pt x="1453946" y="272542"/>
                </a:lnTo>
                <a:lnTo>
                  <a:pt x="1460665" y="278409"/>
                </a:lnTo>
                <a:lnTo>
                  <a:pt x="1469161" y="281330"/>
                </a:lnTo>
                <a:lnTo>
                  <a:pt x="1478153" y="280695"/>
                </a:lnTo>
                <a:lnTo>
                  <a:pt x="1486141" y="276745"/>
                </a:lnTo>
                <a:lnTo>
                  <a:pt x="1492097" y="269989"/>
                </a:lnTo>
                <a:lnTo>
                  <a:pt x="1495018" y="261442"/>
                </a:lnTo>
                <a:close/>
              </a:path>
              <a:path w="2219325" h="516255">
                <a:moveTo>
                  <a:pt x="1736115" y="496354"/>
                </a:moveTo>
                <a:lnTo>
                  <a:pt x="1713293" y="470331"/>
                </a:lnTo>
                <a:lnTo>
                  <a:pt x="1713293" y="470204"/>
                </a:lnTo>
                <a:lnTo>
                  <a:pt x="1707337" y="470852"/>
                </a:lnTo>
                <a:lnTo>
                  <a:pt x="1699234" y="474802"/>
                </a:lnTo>
                <a:lnTo>
                  <a:pt x="1693265" y="481558"/>
                </a:lnTo>
                <a:lnTo>
                  <a:pt x="1690357" y="490105"/>
                </a:lnTo>
                <a:lnTo>
                  <a:pt x="1690992" y="499160"/>
                </a:lnTo>
                <a:lnTo>
                  <a:pt x="1694916" y="507326"/>
                </a:lnTo>
                <a:lnTo>
                  <a:pt x="1701634" y="513321"/>
                </a:lnTo>
                <a:lnTo>
                  <a:pt x="1709762" y="516128"/>
                </a:lnTo>
                <a:lnTo>
                  <a:pt x="1711934" y="516128"/>
                </a:lnTo>
                <a:lnTo>
                  <a:pt x="1719135" y="515607"/>
                </a:lnTo>
                <a:lnTo>
                  <a:pt x="1727238" y="511657"/>
                </a:lnTo>
                <a:lnTo>
                  <a:pt x="1733207" y="504901"/>
                </a:lnTo>
                <a:lnTo>
                  <a:pt x="1736115" y="496354"/>
                </a:lnTo>
                <a:close/>
              </a:path>
              <a:path w="2219325" h="516255">
                <a:moveTo>
                  <a:pt x="1736115" y="261442"/>
                </a:moveTo>
                <a:lnTo>
                  <a:pt x="1713293" y="235292"/>
                </a:lnTo>
                <a:lnTo>
                  <a:pt x="1707337" y="235940"/>
                </a:lnTo>
                <a:lnTo>
                  <a:pt x="1699234" y="239890"/>
                </a:lnTo>
                <a:lnTo>
                  <a:pt x="1693265" y="246646"/>
                </a:lnTo>
                <a:lnTo>
                  <a:pt x="1690357" y="255193"/>
                </a:lnTo>
                <a:lnTo>
                  <a:pt x="1690992" y="264248"/>
                </a:lnTo>
                <a:lnTo>
                  <a:pt x="1694916" y="272415"/>
                </a:lnTo>
                <a:lnTo>
                  <a:pt x="1701634" y="278409"/>
                </a:lnTo>
                <a:lnTo>
                  <a:pt x="1710131" y="281330"/>
                </a:lnTo>
                <a:lnTo>
                  <a:pt x="1719135" y="280695"/>
                </a:lnTo>
                <a:lnTo>
                  <a:pt x="1727238" y="276745"/>
                </a:lnTo>
                <a:lnTo>
                  <a:pt x="1733207" y="269989"/>
                </a:lnTo>
                <a:lnTo>
                  <a:pt x="1736115" y="261442"/>
                </a:lnTo>
                <a:close/>
              </a:path>
              <a:path w="2219325" h="516255">
                <a:moveTo>
                  <a:pt x="1736115" y="26276"/>
                </a:moveTo>
                <a:lnTo>
                  <a:pt x="1713293" y="127"/>
                </a:lnTo>
                <a:lnTo>
                  <a:pt x="1707337" y="762"/>
                </a:lnTo>
                <a:lnTo>
                  <a:pt x="1699234" y="4724"/>
                </a:lnTo>
                <a:lnTo>
                  <a:pt x="1693265" y="11480"/>
                </a:lnTo>
                <a:lnTo>
                  <a:pt x="1690357" y="20027"/>
                </a:lnTo>
                <a:lnTo>
                  <a:pt x="1690992" y="29083"/>
                </a:lnTo>
                <a:lnTo>
                  <a:pt x="1694916" y="37236"/>
                </a:lnTo>
                <a:lnTo>
                  <a:pt x="1701634" y="43230"/>
                </a:lnTo>
                <a:lnTo>
                  <a:pt x="1710131" y="46164"/>
                </a:lnTo>
                <a:lnTo>
                  <a:pt x="1719135" y="45529"/>
                </a:lnTo>
                <a:lnTo>
                  <a:pt x="1727238" y="41579"/>
                </a:lnTo>
                <a:lnTo>
                  <a:pt x="1733207" y="34823"/>
                </a:lnTo>
                <a:lnTo>
                  <a:pt x="1736115" y="26276"/>
                </a:lnTo>
                <a:close/>
              </a:path>
              <a:path w="2219325" h="516255">
                <a:moveTo>
                  <a:pt x="1977466" y="496354"/>
                </a:moveTo>
                <a:lnTo>
                  <a:pt x="1954657" y="470331"/>
                </a:lnTo>
                <a:lnTo>
                  <a:pt x="1954784" y="470204"/>
                </a:lnTo>
                <a:lnTo>
                  <a:pt x="1948815" y="470852"/>
                </a:lnTo>
                <a:lnTo>
                  <a:pt x="1940712" y="474802"/>
                </a:lnTo>
                <a:lnTo>
                  <a:pt x="1934756" y="481558"/>
                </a:lnTo>
                <a:lnTo>
                  <a:pt x="1931835" y="490105"/>
                </a:lnTo>
                <a:lnTo>
                  <a:pt x="1932343" y="499160"/>
                </a:lnTo>
                <a:lnTo>
                  <a:pt x="1936267" y="507326"/>
                </a:lnTo>
                <a:lnTo>
                  <a:pt x="1942985" y="513321"/>
                </a:lnTo>
                <a:lnTo>
                  <a:pt x="1951113" y="516128"/>
                </a:lnTo>
                <a:lnTo>
                  <a:pt x="1953285" y="516128"/>
                </a:lnTo>
                <a:lnTo>
                  <a:pt x="1960486" y="515607"/>
                </a:lnTo>
                <a:lnTo>
                  <a:pt x="1968601" y="511657"/>
                </a:lnTo>
                <a:lnTo>
                  <a:pt x="1974557" y="504901"/>
                </a:lnTo>
                <a:lnTo>
                  <a:pt x="1977466" y="496354"/>
                </a:lnTo>
                <a:close/>
              </a:path>
              <a:path w="2219325" h="516255">
                <a:moveTo>
                  <a:pt x="1977466" y="26276"/>
                </a:moveTo>
                <a:lnTo>
                  <a:pt x="1954745" y="139"/>
                </a:lnTo>
                <a:lnTo>
                  <a:pt x="1948815" y="762"/>
                </a:lnTo>
                <a:lnTo>
                  <a:pt x="1940712" y="4724"/>
                </a:lnTo>
                <a:lnTo>
                  <a:pt x="1934756" y="11480"/>
                </a:lnTo>
                <a:lnTo>
                  <a:pt x="1931835" y="20027"/>
                </a:lnTo>
                <a:lnTo>
                  <a:pt x="1932343" y="29083"/>
                </a:lnTo>
                <a:lnTo>
                  <a:pt x="1936267" y="37236"/>
                </a:lnTo>
                <a:lnTo>
                  <a:pt x="1942985" y="43230"/>
                </a:lnTo>
                <a:lnTo>
                  <a:pt x="1951482" y="46164"/>
                </a:lnTo>
                <a:lnTo>
                  <a:pt x="1960486" y="45529"/>
                </a:lnTo>
                <a:lnTo>
                  <a:pt x="1968601" y="41579"/>
                </a:lnTo>
                <a:lnTo>
                  <a:pt x="1974557" y="34823"/>
                </a:lnTo>
                <a:lnTo>
                  <a:pt x="1977466" y="26276"/>
                </a:lnTo>
                <a:close/>
              </a:path>
              <a:path w="2219325" h="516255">
                <a:moveTo>
                  <a:pt x="1977593" y="261442"/>
                </a:moveTo>
                <a:lnTo>
                  <a:pt x="1976958" y="252387"/>
                </a:lnTo>
                <a:lnTo>
                  <a:pt x="1973033" y="244348"/>
                </a:lnTo>
                <a:lnTo>
                  <a:pt x="1966315" y="238353"/>
                </a:lnTo>
                <a:lnTo>
                  <a:pt x="1957819" y="235419"/>
                </a:lnTo>
                <a:lnTo>
                  <a:pt x="1954784" y="235419"/>
                </a:lnTo>
                <a:lnTo>
                  <a:pt x="1954784" y="235292"/>
                </a:lnTo>
                <a:lnTo>
                  <a:pt x="1948815" y="235940"/>
                </a:lnTo>
                <a:lnTo>
                  <a:pt x="1940712" y="239890"/>
                </a:lnTo>
                <a:lnTo>
                  <a:pt x="1934756" y="246646"/>
                </a:lnTo>
                <a:lnTo>
                  <a:pt x="1931835" y="255193"/>
                </a:lnTo>
                <a:lnTo>
                  <a:pt x="1932470" y="264248"/>
                </a:lnTo>
                <a:lnTo>
                  <a:pt x="1936394" y="272415"/>
                </a:lnTo>
                <a:lnTo>
                  <a:pt x="1943112" y="278409"/>
                </a:lnTo>
                <a:lnTo>
                  <a:pt x="1951609" y="281330"/>
                </a:lnTo>
                <a:lnTo>
                  <a:pt x="1960613" y="280695"/>
                </a:lnTo>
                <a:lnTo>
                  <a:pt x="1968728" y="276745"/>
                </a:lnTo>
                <a:lnTo>
                  <a:pt x="1974684" y="269989"/>
                </a:lnTo>
                <a:lnTo>
                  <a:pt x="1977593" y="261442"/>
                </a:lnTo>
                <a:close/>
              </a:path>
              <a:path w="2219325" h="516255">
                <a:moveTo>
                  <a:pt x="2218944" y="496354"/>
                </a:moveTo>
                <a:lnTo>
                  <a:pt x="2196261" y="470471"/>
                </a:lnTo>
                <a:lnTo>
                  <a:pt x="2196261" y="470204"/>
                </a:lnTo>
                <a:lnTo>
                  <a:pt x="2190305" y="470725"/>
                </a:lnTo>
                <a:lnTo>
                  <a:pt x="2182190" y="474675"/>
                </a:lnTo>
                <a:lnTo>
                  <a:pt x="2176234" y="481431"/>
                </a:lnTo>
                <a:lnTo>
                  <a:pt x="2173313" y="489978"/>
                </a:lnTo>
                <a:lnTo>
                  <a:pt x="2173821" y="499033"/>
                </a:lnTo>
                <a:lnTo>
                  <a:pt x="2177745" y="507199"/>
                </a:lnTo>
                <a:lnTo>
                  <a:pt x="2184463" y="513194"/>
                </a:lnTo>
                <a:lnTo>
                  <a:pt x="2192959" y="516128"/>
                </a:lnTo>
                <a:lnTo>
                  <a:pt x="2201964" y="515607"/>
                </a:lnTo>
                <a:lnTo>
                  <a:pt x="2210079" y="511657"/>
                </a:lnTo>
                <a:lnTo>
                  <a:pt x="2216035" y="504901"/>
                </a:lnTo>
                <a:lnTo>
                  <a:pt x="2218944" y="496354"/>
                </a:lnTo>
                <a:close/>
              </a:path>
              <a:path w="2219325" h="516255">
                <a:moveTo>
                  <a:pt x="2218944" y="261442"/>
                </a:moveTo>
                <a:lnTo>
                  <a:pt x="2196261" y="235292"/>
                </a:lnTo>
                <a:lnTo>
                  <a:pt x="2190305" y="235813"/>
                </a:lnTo>
                <a:lnTo>
                  <a:pt x="2182190" y="239763"/>
                </a:lnTo>
                <a:lnTo>
                  <a:pt x="2176234" y="246519"/>
                </a:lnTo>
                <a:lnTo>
                  <a:pt x="2173313" y="255066"/>
                </a:lnTo>
                <a:lnTo>
                  <a:pt x="2173821" y="264121"/>
                </a:lnTo>
                <a:lnTo>
                  <a:pt x="2177745" y="272288"/>
                </a:lnTo>
                <a:lnTo>
                  <a:pt x="2184463" y="278269"/>
                </a:lnTo>
                <a:lnTo>
                  <a:pt x="2192959" y="281203"/>
                </a:lnTo>
                <a:lnTo>
                  <a:pt x="2201964" y="280695"/>
                </a:lnTo>
                <a:lnTo>
                  <a:pt x="2210079" y="276745"/>
                </a:lnTo>
                <a:lnTo>
                  <a:pt x="2216035" y="269989"/>
                </a:lnTo>
                <a:lnTo>
                  <a:pt x="2218944" y="261442"/>
                </a:lnTo>
                <a:close/>
              </a:path>
              <a:path w="2219325" h="516255">
                <a:moveTo>
                  <a:pt x="2218944" y="26276"/>
                </a:moveTo>
                <a:lnTo>
                  <a:pt x="2196261" y="0"/>
                </a:lnTo>
                <a:lnTo>
                  <a:pt x="2196261" y="127"/>
                </a:lnTo>
                <a:lnTo>
                  <a:pt x="2190305" y="635"/>
                </a:lnTo>
                <a:lnTo>
                  <a:pt x="2182190" y="4597"/>
                </a:lnTo>
                <a:lnTo>
                  <a:pt x="2176234" y="11353"/>
                </a:lnTo>
                <a:lnTo>
                  <a:pt x="2173186" y="19900"/>
                </a:lnTo>
                <a:lnTo>
                  <a:pt x="2173694" y="28956"/>
                </a:lnTo>
                <a:lnTo>
                  <a:pt x="2177618" y="37109"/>
                </a:lnTo>
                <a:lnTo>
                  <a:pt x="2184336" y="43103"/>
                </a:lnTo>
                <a:lnTo>
                  <a:pt x="2192832" y="46037"/>
                </a:lnTo>
                <a:lnTo>
                  <a:pt x="2201837" y="45529"/>
                </a:lnTo>
                <a:lnTo>
                  <a:pt x="2209952" y="41579"/>
                </a:lnTo>
                <a:lnTo>
                  <a:pt x="2215908" y="34823"/>
                </a:lnTo>
                <a:lnTo>
                  <a:pt x="2218944" y="26276"/>
                </a:lnTo>
                <a:close/>
              </a:path>
            </a:pathLst>
          </a:custGeom>
          <a:solidFill>
            <a:srgbClr val="12219D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0" y="3162300"/>
            <a:ext cx="18288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Стенд испытаний трубопроводной</a:t>
            </a:r>
          </a:p>
          <a:p>
            <a:pPr algn="ctr"/>
            <a:r>
              <a:rPr lang="ru-RU" sz="6600" b="1" dirty="0">
                <a:solidFill>
                  <a:schemeClr val="tx2">
                    <a:lumMod val="75000"/>
                  </a:schemeClr>
                </a:solidFill>
              </a:rPr>
              <a:t>а</a:t>
            </a:r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рматуры на огнестойкость</a:t>
            </a:r>
            <a:endParaRPr lang="ru-RU" sz="6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37519" y="5167755"/>
            <a:ext cx="2088021" cy="1697987"/>
            <a:chOff x="450773" y="4787089"/>
            <a:chExt cx="2513552" cy="2337296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4914890"/>
              <a:ext cx="2209495" cy="2209495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773" y="5870358"/>
              <a:ext cx="914401" cy="914401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31800">
              <a:off x="450773" y="4787089"/>
              <a:ext cx="914401" cy="914401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003120">
              <a:off x="2049924" y="4820775"/>
              <a:ext cx="914401" cy="914401"/>
            </a:xfrm>
            <a:prstGeom prst="rect">
              <a:avLst/>
            </a:prstGeom>
          </p:spPr>
        </p:pic>
      </p:grpSp>
      <p:grpSp>
        <p:nvGrpSpPr>
          <p:cNvPr id="27" name="Группа 26"/>
          <p:cNvGrpSpPr/>
          <p:nvPr/>
        </p:nvGrpSpPr>
        <p:grpSpPr>
          <a:xfrm>
            <a:off x="15437471" y="499246"/>
            <a:ext cx="2513552" cy="2337296"/>
            <a:chOff x="450773" y="4787089"/>
            <a:chExt cx="2513552" cy="2337296"/>
          </a:xfrm>
        </p:grpSpPr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4914890"/>
              <a:ext cx="2209495" cy="2209495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773" y="5870358"/>
              <a:ext cx="914401" cy="914401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31800">
              <a:off x="450773" y="4787089"/>
              <a:ext cx="914401" cy="914401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003120">
              <a:off x="2049924" y="4820775"/>
              <a:ext cx="914401" cy="9144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304" y="1007283"/>
            <a:ext cx="17297400" cy="28575"/>
          </a:xfrm>
          <a:custGeom>
            <a:avLst/>
            <a:gdLst/>
            <a:ahLst/>
            <a:cxnLst/>
            <a:rect l="l" t="t" r="r" b="b"/>
            <a:pathLst>
              <a:path w="17297400" h="28575">
                <a:moveTo>
                  <a:pt x="0" y="0"/>
                </a:moveTo>
                <a:lnTo>
                  <a:pt x="17297395" y="28551"/>
                </a:lnTo>
              </a:path>
            </a:pathLst>
          </a:custGeom>
          <a:ln w="19049">
            <a:solidFill>
              <a:srgbClr val="2546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06627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89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74604" y="9521682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90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32203" y="9521538"/>
            <a:ext cx="21590" cy="533400"/>
          </a:xfrm>
          <a:custGeom>
            <a:avLst/>
            <a:gdLst/>
            <a:ahLst/>
            <a:cxnLst/>
            <a:rect l="l" t="t" r="r" b="b"/>
            <a:pathLst>
              <a:path w="21590" h="533400">
                <a:moveTo>
                  <a:pt x="0" y="0"/>
                </a:moveTo>
                <a:lnTo>
                  <a:pt x="21457" y="533028"/>
                </a:lnTo>
              </a:path>
            </a:pathLst>
          </a:custGeom>
          <a:ln w="96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58521" y="198443"/>
            <a:ext cx="133788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000" b="1" spc="245" dirty="0" smtClean="0">
                <a:solidFill>
                  <a:srgbClr val="006FBF"/>
                </a:solidFill>
                <a:latin typeface="Trebuchet MS"/>
                <a:cs typeface="Trebuchet MS"/>
              </a:rPr>
              <a:t>Актуальность проекта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3</a:t>
            </a:fld>
            <a:endParaRPr spc="50" dirty="0"/>
          </a:p>
        </p:txBody>
      </p:sp>
      <p:sp>
        <p:nvSpPr>
          <p:cNvPr id="7" name="object 7"/>
          <p:cNvSpPr txBox="1"/>
          <p:nvPr/>
        </p:nvSpPr>
        <p:spPr>
          <a:xfrm>
            <a:off x="9372600" y="1104900"/>
            <a:ext cx="8610600" cy="8692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i="1" u="sng" dirty="0" smtClean="0"/>
              <a:t>Актуальность</a:t>
            </a:r>
          </a:p>
          <a:p>
            <a:r>
              <a:rPr lang="ru-RU" sz="3200" b="1" dirty="0" smtClean="0"/>
              <a:t>Распространенность проблемы</a:t>
            </a:r>
            <a:r>
              <a:rPr lang="ru-RU" sz="3200" dirty="0" smtClean="0"/>
              <a:t>: При создании трубопроводной арматуры обязательно проведение испытаний на огнестойкость.</a:t>
            </a:r>
          </a:p>
          <a:p>
            <a:r>
              <a:rPr lang="ru-RU" sz="3200" b="1" dirty="0" smtClean="0"/>
              <a:t>Статистика рынка</a:t>
            </a:r>
            <a:r>
              <a:rPr lang="ru-RU" sz="3200" dirty="0" smtClean="0"/>
              <a:t>: трубопроводную арматуру производят в РФ предприятия: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3200" dirty="0"/>
              <a:t>Акционерное общество «Брянский автомобильный завод»</a:t>
            </a:r>
            <a:r>
              <a:rPr lang="ru-RU" sz="3200" dirty="0" smtClean="0"/>
              <a:t>;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3200" dirty="0"/>
              <a:t>ООО «</a:t>
            </a:r>
            <a:r>
              <a:rPr lang="ru-RU" sz="3200" dirty="0" err="1"/>
              <a:t>Гусевский</a:t>
            </a:r>
            <a:r>
              <a:rPr lang="ru-RU" sz="3200" dirty="0"/>
              <a:t> арматурный завод «Гусар»</a:t>
            </a:r>
            <a:r>
              <a:rPr lang="ru-RU" sz="3200" dirty="0" smtClean="0"/>
              <a:t>;</a:t>
            </a:r>
            <a:endParaRPr lang="ru-RU" sz="32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3200" dirty="0" smtClean="0"/>
              <a:t>ПГ «КОНАР», г. Челябинск.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3200" dirty="0" smtClean="0"/>
              <a:t>АО «</a:t>
            </a:r>
            <a:r>
              <a:rPr lang="ru-RU" sz="3200" dirty="0" err="1" smtClean="0"/>
              <a:t>Пензтяжпромарматура</a:t>
            </a:r>
            <a:r>
              <a:rPr lang="ru-RU" sz="3200" dirty="0" smtClean="0"/>
              <a:t>»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3200" dirty="0" smtClean="0"/>
              <a:t>и др.</a:t>
            </a:r>
          </a:p>
          <a:p>
            <a:r>
              <a:rPr lang="ru-RU" sz="3200" b="1" dirty="0" smtClean="0"/>
              <a:t>Возможность проведения испытаний для ПГ «КОНАР»: </a:t>
            </a:r>
            <a:endParaRPr lang="ru-RU" sz="3200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2800" dirty="0"/>
              <a:t>Конкурентоспособность</a:t>
            </a:r>
            <a:r>
              <a:rPr lang="en-US" sz="2800" dirty="0"/>
              <a:t>;</a:t>
            </a:r>
            <a:r>
              <a:rPr lang="ru-RU" sz="2800" dirty="0"/>
              <a:t>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2800" dirty="0" smtClean="0"/>
              <a:t>Соответствие изделий стандартам </a:t>
            </a:r>
            <a:r>
              <a:rPr lang="en-US" sz="2800" dirty="0" smtClean="0"/>
              <a:t>IPM;</a:t>
            </a:r>
            <a:endParaRPr lang="ru-RU" sz="28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2800" dirty="0" smtClean="0"/>
              <a:t>Предоставление услуг другим предприятиям</a:t>
            </a:r>
            <a:r>
              <a:rPr lang="en-US" sz="2800" dirty="0" smtClean="0"/>
              <a:t>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9" name="object 4"/>
          <p:cNvSpPr txBox="1"/>
          <p:nvPr/>
        </p:nvSpPr>
        <p:spPr>
          <a:xfrm>
            <a:off x="365760" y="1028238"/>
            <a:ext cx="8763000" cy="64376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r>
              <a:rPr lang="ru-RU" sz="3200" b="1" dirty="0" smtClean="0"/>
              <a:t>Заказчик:</a:t>
            </a:r>
            <a:r>
              <a:rPr lang="ru-RU" sz="3200" dirty="0" smtClean="0"/>
              <a:t> Производственная группа «КОНАР» производит трубопроводную арматуру. </a:t>
            </a:r>
          </a:p>
          <a:p>
            <a:r>
              <a:rPr lang="ru-RU" sz="3200" b="1" dirty="0" smtClean="0"/>
              <a:t>Проблема предприятия: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Современные стандарты </a:t>
            </a:r>
            <a:r>
              <a:rPr lang="en-US" sz="3200" dirty="0" smtClean="0"/>
              <a:t>IPM </a:t>
            </a:r>
            <a:r>
              <a:rPr lang="ru-RU" sz="3200" dirty="0" smtClean="0"/>
              <a:t>требуют от предприятия соответствия трубопроводной арматуры пределам огнестойкости в условиях пожара.</a:t>
            </a:r>
          </a:p>
          <a:p>
            <a:r>
              <a:rPr lang="ru-RU" sz="3200" b="1" dirty="0" smtClean="0"/>
              <a:t>Проблема</a:t>
            </a:r>
            <a:r>
              <a:rPr lang="ru-RU" sz="3200" dirty="0" smtClean="0"/>
              <a:t>: Из-за отсутствия стенда предприятие не может сдать готовое изделие заказчику.</a:t>
            </a:r>
          </a:p>
          <a:p>
            <a:r>
              <a:rPr lang="ru-RU" sz="3200" b="1" dirty="0" smtClean="0"/>
              <a:t>Наличие нашего стенда </a:t>
            </a:r>
            <a:r>
              <a:rPr lang="ru-RU" sz="3200" dirty="0" smtClean="0"/>
              <a:t>позволит проводить испытания на </a:t>
            </a:r>
            <a:r>
              <a:rPr lang="ru-RU" sz="3200" dirty="0"/>
              <a:t>соответствие трубопроводной арматуры пределам </a:t>
            </a:r>
            <a:r>
              <a:rPr lang="ru-RU" sz="3200" dirty="0" smtClean="0"/>
              <a:t>огнестойкости для предприятий. </a:t>
            </a:r>
            <a:endParaRPr lang="ru-RU" sz="3200" dirty="0"/>
          </a:p>
        </p:txBody>
      </p:sp>
      <p:sp>
        <p:nvSpPr>
          <p:cNvPr id="11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dirty="0" smtClean="0"/>
              <a:t>Решение проблемы</a:t>
            </a:r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381000" y="1104900"/>
            <a:ext cx="8458200" cy="74225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r>
              <a:rPr lang="ru-RU" sz="3200" dirty="0" smtClean="0"/>
              <a:t>Мы полностью разрабатываем стенд </a:t>
            </a:r>
            <a:r>
              <a:rPr lang="ru-RU" sz="3200" dirty="0"/>
              <a:t>испытаний трубопроводной арматуры на </a:t>
            </a:r>
            <a:r>
              <a:rPr lang="ru-RU" sz="3200" dirty="0" smtClean="0"/>
              <a:t>огнестойкость, а именно: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Полный комплект конструкторской документации;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Методику проведения измерений;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Программное обеспечение к стенду. </a:t>
            </a:r>
          </a:p>
          <a:p>
            <a:endParaRPr lang="ru-RU" sz="3200" dirty="0" smtClean="0"/>
          </a:p>
          <a:p>
            <a:r>
              <a:rPr lang="ru-RU" sz="3200" b="1" dirty="0" smtClean="0"/>
              <a:t>Стенд даёт заказчику: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Испытание на огнестойкость на мощностях </a:t>
            </a:r>
            <a:r>
              <a:rPr lang="ru-RU" sz="3200" dirty="0" smtClean="0"/>
              <a:t>заказчика, что позволит сдать изделие</a:t>
            </a:r>
            <a:r>
              <a:rPr lang="en-US" sz="3200" dirty="0" smtClean="0"/>
              <a:t>;</a:t>
            </a: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Повышение конкурентоспособности</a:t>
            </a:r>
            <a:r>
              <a:rPr lang="en-US" sz="3200" dirty="0"/>
              <a:t>;</a:t>
            </a:r>
            <a:endParaRPr lang="ru-RU" sz="3200" dirty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Повышение качества изделий</a:t>
            </a:r>
            <a:r>
              <a:rPr lang="en-US" sz="3200" dirty="0"/>
              <a:t>;</a:t>
            </a: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Дополнительная прибыль </a:t>
            </a:r>
            <a:r>
              <a:rPr lang="ru-RU" sz="3200" dirty="0" smtClean="0"/>
              <a:t>от проведения испытаний </a:t>
            </a:r>
            <a:r>
              <a:rPr lang="ru-RU" sz="3200" dirty="0" smtClean="0"/>
              <a:t>сторонним заказчикам</a:t>
            </a:r>
            <a:r>
              <a:rPr lang="ru-RU" sz="3200" dirty="0" smtClean="0"/>
              <a:t>.</a:t>
            </a:r>
            <a:endParaRPr lang="ru-RU" sz="3200" dirty="0" smtClean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4</a:t>
            </a:fld>
            <a:endParaRPr spc="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963400" y="7200900"/>
            <a:ext cx="533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qpicture.ru/images/2016/09/21/ly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1562100"/>
            <a:ext cx="5668871" cy="672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dirty="0" smtClean="0"/>
              <a:t>Анализ рынка</a:t>
            </a:r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1675991" y="1409700"/>
            <a:ext cx="15316200" cy="2005677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r>
              <a:rPr lang="ru-RU" sz="3200" dirty="0" smtClean="0"/>
              <a:t>	В настоящий момент на рынке нет стендов для проведения испытаний на огнестойкость трубопроводной арматуры и нет предприятий, предоставляющих услуги по проведению таких испытаний.</a:t>
            </a:r>
          </a:p>
          <a:p>
            <a:r>
              <a:rPr lang="ru-RU" sz="3200" dirty="0"/>
              <a:t>	</a:t>
            </a:r>
            <a:endParaRPr lang="ru-RU" sz="3200" dirty="0" smtClean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5</a:t>
            </a:fld>
            <a:endParaRPr spc="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963400" y="7200900"/>
            <a:ext cx="533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47210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dirty="0" smtClean="0"/>
              <a:t>Бизнес модель</a:t>
            </a:r>
            <a:endParaRPr lang="ru-RU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6</a:t>
            </a:fld>
            <a:endParaRPr spc="5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97368"/>
              </p:ext>
            </p:extLst>
          </p:nvPr>
        </p:nvGraphicFramePr>
        <p:xfrm>
          <a:off x="152400" y="690114"/>
          <a:ext cx="17754600" cy="827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2827">
                <a:tc row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/>
                        <a:t>Ключевые партнёры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ПГ «КОНАР»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ФГАОУ ВО «</a:t>
                      </a:r>
                      <a:r>
                        <a:rPr lang="ru-RU" sz="16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ЮУрГУ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(НИУ)»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Лаборатория 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экспериментальной механики </a:t>
                      </a:r>
                      <a:r>
                        <a:rPr lang="ru-RU" sz="18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ЮУрГУ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/>
                        <a:t>Ключевые</a:t>
                      </a:r>
                      <a:r>
                        <a:rPr lang="ru-RU" sz="1700" b="1" baseline="0" dirty="0" smtClean="0"/>
                        <a:t> активности</a:t>
                      </a:r>
                    </a:p>
                    <a:p>
                      <a:pPr marL="185738" indent="-185738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измерительного оборудования и конструкционных материалов</a:t>
                      </a:r>
                    </a:p>
                    <a:p>
                      <a:pPr marL="185738" indent="-185738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Сборка стенда испытаний на огнестойкость</a:t>
                      </a:r>
                    </a:p>
                    <a:p>
                      <a:pPr marL="185738" indent="-185738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Написание программного обеспечения</a:t>
                      </a:r>
                    </a:p>
                    <a:p>
                      <a:pPr marL="185738" indent="-185738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тестовых измерений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компании и предоставление услуг на базе 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ПГ «КОНАР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8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/>
                        <a:t>Ценностные предложения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Стенд испытаний на огнестойкость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нетипичных размеров для промышленного сектора.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Обучение сотрудников предприятия работе со стендом.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стенда в производственный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процесс заказчика.</a:t>
                      </a:r>
                      <a:endParaRPr lang="ru-RU" sz="18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Техническое обслуживание стенда на всём периоде его эксплуатации.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Широкий спектр научных знаний для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решения проблем производств научными методами.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Соответствие 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изделий современным стандартам </a:t>
                      </a:r>
                      <a:r>
                        <a:rPr lang="en-US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IPM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b="0" i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/>
                        <a:t>Взаимоотношения</a:t>
                      </a:r>
                      <a:r>
                        <a:rPr lang="ru-RU" sz="1700" b="1" baseline="0" dirty="0" smtClean="0"/>
                        <a:t> с клиентами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Персонифицированный подход к клиенту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700" dirty="0" smtClean="0"/>
                        <a:t>Способ </a:t>
                      </a:r>
                      <a:r>
                        <a:rPr lang="ru-RU" sz="1700" dirty="0" smtClean="0"/>
                        <a:t>общения:</a:t>
                      </a:r>
                      <a:r>
                        <a:rPr lang="ru-RU" sz="1700" baseline="0" dirty="0" smtClean="0"/>
                        <a:t>  присутствие на территории заказчика с осмотром помещений и проведений аудита их существующего тех. процесса и моделирования.</a:t>
                      </a:r>
                      <a:endParaRPr lang="ru-RU" sz="1700" baseline="0" dirty="0" smtClean="0"/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Условия обслуживания стенда обговариваются с заказчиком при продаже.</a:t>
                      </a:r>
                      <a:endParaRPr lang="ru-RU" sz="1700" b="1" dirty="0" smtClean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700" b="1" dirty="0" smtClean="0"/>
                        <a:t>Потребительские сегменты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Предприятия промышленного сектора, которые производят трубопроводную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арматуру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Акционерное общество «Брянский автомобильный завод»;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7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Гусевский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арматурный завод «Гусар»;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ПГ «КОНАР», г. Челябинск.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АО «ПТПА»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АО НПО </a:t>
                      </a:r>
                      <a:r>
                        <a:rPr lang="ru-RU" sz="1700" b="0" i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Тяжпромарматура</a:t>
                      </a:r>
                      <a:endParaRPr lang="ru-RU" sz="17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Саратовский Арматурный завод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Курганский арматурный завод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РТМТ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др.</a:t>
                      </a:r>
                      <a:endParaRPr lang="ru-RU" sz="17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7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7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/>
                        <a:t>Ключевые ресурсы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Промышленный компьютер</a:t>
                      </a:r>
                      <a:endParaRPr lang="ru-RU" sz="1700" dirty="0" smtClean="0"/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Измерительное оборудование и конструкционные материалы</a:t>
                      </a:r>
                    </a:p>
                    <a:p>
                      <a:pPr marL="185738" marR="0" indent="-1857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Сотрудники: Инженер- конструктор, инженер-метролог по измерениям, инженер по разработке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endParaRPr lang="ru-RU" sz="1700" b="0" dirty="0" smtClean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62723"/>
                  </a:ext>
                </a:extLst>
              </a:tr>
              <a:tr h="265382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0" dirty="0" smtClean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/>
                        <a:t>Каналы сбыта</a:t>
                      </a:r>
                    </a:p>
                    <a:p>
                      <a:pPr algn="ctr"/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Физическая дистрибуция.</a:t>
                      </a:r>
                      <a:r>
                        <a:rPr lang="ru-RU" sz="1700" dirty="0" smtClean="0"/>
                        <a:t/>
                      </a:r>
                      <a:br>
                        <a:rPr lang="ru-RU" sz="1700" dirty="0" smtClean="0"/>
                      </a:b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Отчёты в электронном виде.</a:t>
                      </a:r>
                      <a:r>
                        <a:rPr lang="ru-RU" sz="1700" dirty="0" smtClean="0"/>
                        <a:t/>
                      </a:r>
                      <a:br>
                        <a:rPr lang="ru-RU" sz="1700" dirty="0" smtClean="0"/>
                      </a:b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Выезд специалиста к клиенту.</a:t>
                      </a:r>
                    </a:p>
                    <a:p>
                      <a:pPr algn="ctr"/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 стенда осуществляется чертежами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методикой измерений и программным обеспечением.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Сборка осуществляется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заказчиком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7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946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/>
                        <a:t>Структура</a:t>
                      </a:r>
                      <a:r>
                        <a:rPr lang="ru-RU" sz="1700" b="1" baseline="0" dirty="0" smtClean="0"/>
                        <a:t> издержек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измерительного оборудования (1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00 000 рублей) и конструкционных материалов (5 000 000 рублей).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Промышленный компьютер (150 000 рублей)</a:t>
                      </a:r>
                      <a:r>
                        <a:rPr lang="ru-RU" sz="1600" dirty="0" smtClean="0"/>
                        <a:t/>
                      </a:r>
                      <a:br>
                        <a:rPr lang="ru-RU" sz="1600" dirty="0" smtClean="0"/>
                      </a:b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Заработные платы членам команды (2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160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рублей).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стенда составляет 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8 310 </a:t>
                      </a:r>
                      <a:r>
                        <a:rPr lang="ru-RU" sz="17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 рублей.</a:t>
                      </a:r>
                      <a:endParaRPr lang="ru-RU" sz="1700" b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700" b="1" dirty="0" smtClean="0"/>
                        <a:t>Потоки поступления доходов</a:t>
                      </a:r>
                    </a:p>
                    <a:p>
                      <a:pPr algn="ctr"/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Срок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окупаемости стенда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3-4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года при проведении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7-10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испытаний в год.</a:t>
                      </a:r>
                    </a:p>
                    <a:p>
                      <a:pPr algn="ctr"/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Доход предприятия после точки окупаемости порядка 3 000 000 рублей в год.</a:t>
                      </a:r>
                    </a:p>
                    <a:p>
                      <a:pPr algn="ctr"/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Инжиниринговый </a:t>
                      </a:r>
                      <a:r>
                        <a:rPr lang="ru-RU" sz="17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консалтинг.</a:t>
                      </a:r>
                    </a:p>
                    <a:p>
                      <a:pPr algn="ctr"/>
                      <a:endParaRPr lang="ru-RU" sz="1700" b="0" i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484" y="198448"/>
            <a:ext cx="34886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4" dirty="0">
                <a:solidFill>
                  <a:srgbClr val="006FBF"/>
                </a:solidFill>
                <a:latin typeface="Trebuchet MS"/>
                <a:cs typeface="Trebuchet MS"/>
              </a:rPr>
              <a:t>Дорожная</a:t>
            </a:r>
            <a:r>
              <a:rPr sz="3000" dirty="0">
                <a:solidFill>
                  <a:srgbClr val="006FBF"/>
                </a:solidFill>
                <a:latin typeface="Trebuchet MS"/>
                <a:cs typeface="Trebuchet MS"/>
              </a:rPr>
              <a:t> </a:t>
            </a:r>
            <a:r>
              <a:rPr sz="3000" spc="275" dirty="0">
                <a:solidFill>
                  <a:srgbClr val="006FBF"/>
                </a:solidFill>
                <a:latin typeface="Trebuchet MS"/>
                <a:cs typeface="Trebuchet MS"/>
              </a:rPr>
              <a:t>карта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7</a:t>
            </a:fld>
            <a:endParaRPr spc="5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028700"/>
            <a:ext cx="15530033" cy="8157306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/>
          <p:cNvSpPr/>
          <p:nvPr/>
        </p:nvSpPr>
        <p:spPr>
          <a:xfrm>
            <a:off x="9275700" y="5365468"/>
            <a:ext cx="5580000" cy="3600000"/>
          </a:xfrm>
          <a:prstGeom prst="roundRect">
            <a:avLst>
              <a:gd name="adj" fmla="val 6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30856" y="5372100"/>
            <a:ext cx="5580000" cy="3600000"/>
          </a:xfrm>
          <a:prstGeom prst="roundRect">
            <a:avLst>
              <a:gd name="adj" fmla="val 6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268200" y="1257300"/>
            <a:ext cx="5580000" cy="3600000"/>
          </a:xfrm>
          <a:prstGeom prst="roundRect">
            <a:avLst>
              <a:gd name="adj" fmla="val 6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28600" y="1257300"/>
            <a:ext cx="5580000" cy="3600000"/>
          </a:xfrm>
          <a:prstGeom prst="roundRect">
            <a:avLst>
              <a:gd name="adj" fmla="val 6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9400" y="198443"/>
            <a:ext cx="1303019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000" spc="95" dirty="0" smtClean="0">
                <a:solidFill>
                  <a:srgbClr val="006FBF"/>
                </a:solidFill>
                <a:latin typeface="Arial"/>
                <a:cs typeface="Arial"/>
              </a:rPr>
              <a:t>Наш опыт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7022671" y="9499289"/>
            <a:ext cx="808129" cy="59182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8</a:t>
            </a:fld>
            <a:endParaRPr spc="5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00800" y="1257300"/>
            <a:ext cx="5580000" cy="3600000"/>
          </a:xfrm>
          <a:prstGeom prst="roundRect">
            <a:avLst>
              <a:gd name="adj" fmla="val 6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9275700" y="5441668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Разработка конструкций 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7010400" y="1333500"/>
            <a:ext cx="441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Создание бизнес-модели </a:t>
            </a:r>
            <a:r>
              <a:rPr lang="ru-RU" sz="2800" dirty="0" smtClean="0"/>
              <a:t>проекта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2725400" y="14097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Опыт управления проектами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030856" y="5448300"/>
            <a:ext cx="571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Подбор</a:t>
            </a:r>
            <a:r>
              <a:rPr lang="ru-RU" sz="2800" dirty="0" smtClean="0"/>
              <a:t> набора </a:t>
            </a:r>
            <a:r>
              <a:rPr lang="ru-RU" sz="2800" dirty="0" smtClean="0"/>
              <a:t>датчиков и приборов для </a:t>
            </a:r>
            <a:r>
              <a:rPr lang="ru-RU" sz="2800" dirty="0" smtClean="0"/>
              <a:t>измерений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04799" y="1333500"/>
            <a:ext cx="54237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Разработка измерительного оборудования и ПО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324100"/>
            <a:ext cx="351132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77800" y="2324100"/>
            <a:ext cx="4405313" cy="225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blob:https://web.telegram.org/dd2c98e6-5a1b-4718-8ceb-a8dacf53c49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91236">
            <a:off x="10445989" y="5840569"/>
            <a:ext cx="3069621" cy="3069621"/>
          </a:xfrm>
          <a:prstGeom prst="rect">
            <a:avLst/>
          </a:prstGeom>
        </p:spPr>
      </p:pic>
      <p:pic>
        <p:nvPicPr>
          <p:cNvPr id="2050" name="Picture 2" descr="https://qpicture.ru/images/2016/09/21/234554aza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39" b="-1430"/>
          <a:stretch/>
        </p:blipFill>
        <p:spPr bwMode="auto">
          <a:xfrm>
            <a:off x="460375" y="2582037"/>
            <a:ext cx="2497197" cy="179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2052" name="Picture 4" descr="ДТП термопары на основе КТМС с коммутационной головкой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92" y="6361928"/>
            <a:ext cx="2339431" cy="233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S 200M Цифровой манометр с индикатором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130" y="6671396"/>
            <a:ext cx="2029962" cy="202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s://sun9-36.userapi.com/impg/QH9-Wi_9rq-_mloPBoE121E8-W5ChjyuXZeTow/wx-buEgTCA8.jpg?size=1094x830&amp;quality=95&amp;sign=35e0dbded76c1abe6208c49928111a9a&amp;type=albu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30856" y="2530454"/>
            <a:ext cx="2433590" cy="1846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9400" y="198443"/>
            <a:ext cx="1303019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000" spc="95" dirty="0" smtClean="0">
                <a:solidFill>
                  <a:srgbClr val="006FBF"/>
                </a:solidFill>
                <a:latin typeface="Arial"/>
                <a:cs typeface="Arial"/>
              </a:rPr>
              <a:t>Опыт создания измерительных стендов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2283">
            <a:off x="1562554" y="2101916"/>
            <a:ext cx="6032399" cy="6032399"/>
          </a:xfrm>
          <a:prstGeom prst="rect">
            <a:avLst/>
          </a:prstGeom>
        </p:spPr>
      </p:pic>
      <p:sp>
        <p:nvSpPr>
          <p:cNvPr id="6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7022671" y="9499289"/>
            <a:ext cx="808129" cy="59182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r>
              <a:rPr lang="ru-RU" spc="50" dirty="0"/>
              <a:t>8</a:t>
            </a:r>
            <a:endParaRPr spc="50" dirty="0"/>
          </a:p>
        </p:txBody>
      </p:sp>
      <p:sp>
        <p:nvSpPr>
          <p:cNvPr id="7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9871" y="2095500"/>
            <a:ext cx="7162800" cy="57468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5793" y="7929686"/>
            <a:ext cx="9601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Прототип стенда статической балансировки динамическим методом гребных винтов для отработки математики снятия показаний на базе станка 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341030" y="7891029"/>
            <a:ext cx="89611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Прототип стенда статической балансировки динамическим методом гребных винтов для отработки математики снятия показаний сварная конструкция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691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31005" y="198443"/>
            <a:ext cx="363410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000" spc="95" dirty="0" smtClean="0">
                <a:solidFill>
                  <a:srgbClr val="006FBF"/>
                </a:solidFill>
                <a:latin typeface="Arial"/>
                <a:cs typeface="Arial"/>
              </a:rPr>
              <a:t>Команда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7022671" y="9499289"/>
            <a:ext cx="731929" cy="59182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15"/>
              </a:spcBef>
            </a:pPr>
            <a:fld id="{81D60167-4931-47E6-BA6A-407CBD079E47}" type="slidenum">
              <a:rPr spc="50" dirty="0"/>
              <a:pPr marL="46990">
                <a:lnSpc>
                  <a:spcPct val="100000"/>
                </a:lnSpc>
                <a:spcBef>
                  <a:spcPts val="415"/>
                </a:spcBef>
              </a:pPr>
              <a:t>10</a:t>
            </a:fld>
            <a:endParaRPr spc="50" dirty="0"/>
          </a:p>
        </p:txBody>
      </p:sp>
      <p:sp>
        <p:nvSpPr>
          <p:cNvPr id="11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 txBox="1">
            <a:spLocks/>
          </p:cNvSpPr>
          <p:nvPr/>
        </p:nvSpPr>
        <p:spPr>
          <a:xfrm>
            <a:off x="7696200" y="5418826"/>
            <a:ext cx="3250883" cy="210312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СЕО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CTO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Специалист по конструкторской </a:t>
            </a:r>
            <a:r>
              <a:rPr lang="ru-RU" sz="2800" kern="0" dirty="0" smtClean="0">
                <a:solidFill>
                  <a:sysClr val="windowText" lastClr="000000"/>
                </a:solidFill>
              </a:rPr>
              <a:t>разработке, дизайнер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 txBox="1">
            <a:spLocks/>
          </p:cNvSpPr>
          <p:nvPr/>
        </p:nvSpPr>
        <p:spPr>
          <a:xfrm>
            <a:off x="7696200" y="4533900"/>
            <a:ext cx="3279458" cy="43891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Кузнецов Михаил Евгеньевич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7571958" y="9595958"/>
            <a:ext cx="40104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Акселератор </a:t>
            </a:r>
            <a:r>
              <a:rPr lang="ru-RU" sz="2400" spc="-1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ЮУрГУ</a:t>
            </a:r>
            <a:r>
              <a:rPr lang="ru-RU" sz="24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2023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9" name="Picture 6" descr="https://sun9-25.userapi.com/impg/yEOYzMEvcqe__uQLBPvTUVTlkz5hy6qlyjv5lA/7XVmhVNYOGQ.jpg?size=960x960&amp;quality=95&amp;sign=9f221c5030fde3608dd210f8f6ba078a&amp;type=album"/>
          <p:cNvPicPr>
            <a:picLocks noChangeAspect="1" noChangeArrowheads="1"/>
          </p:cNvPicPr>
          <p:nvPr/>
        </p:nvPicPr>
        <p:blipFill>
          <a:blip r:embed="rId2" cstate="print"/>
          <a:srcRect l="37" r="37"/>
          <a:stretch>
            <a:fillRect/>
          </a:stretch>
        </p:blipFill>
        <p:spPr bwMode="auto">
          <a:xfrm>
            <a:off x="7924800" y="2324100"/>
            <a:ext cx="2142000" cy="2143590"/>
          </a:xfrm>
          <a:prstGeom prst="ellipse">
            <a:avLst/>
          </a:prstGeom>
          <a:noFill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2324895"/>
            <a:ext cx="2142000" cy="2142000"/>
          </a:xfrm>
          <a:prstGeom prst="ellipse">
            <a:avLst/>
          </a:prstGeom>
          <a:noFill/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1600" y="2324100"/>
            <a:ext cx="2142000" cy="2142000"/>
          </a:xfrm>
          <a:prstGeom prst="ellipse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71800" y="4534989"/>
            <a:ext cx="3019697" cy="916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15399"/>
              </a:lnSpc>
            </a:pPr>
            <a:r>
              <a:rPr lang="ru-RU" sz="2400" b="1" spc="25" dirty="0">
                <a:cs typeface="Arial"/>
              </a:rPr>
              <a:t>Землянка Виктория Александровна </a:t>
            </a:r>
            <a:endParaRPr lang="en-US" sz="2400" b="1" spc="25" dirty="0" smtClean="0"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496800" y="4645788"/>
            <a:ext cx="275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45" dirty="0">
                <a:cs typeface="Arial"/>
              </a:rPr>
              <a:t>Гонтарев Кирилл Артурович</a:t>
            </a:r>
            <a:r>
              <a:rPr lang="ru-RU" sz="2400" b="1" spc="175" dirty="0">
                <a:cs typeface="Arial"/>
              </a:rPr>
              <a:t> </a:t>
            </a:r>
            <a:endParaRPr lang="ru-RU" sz="2400" dirty="0"/>
          </a:p>
        </p:txBody>
      </p:sp>
      <p:sp>
        <p:nvSpPr>
          <p:cNvPr id="14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 txBox="1">
            <a:spLocks/>
          </p:cNvSpPr>
          <p:nvPr/>
        </p:nvSpPr>
        <p:spPr>
          <a:xfrm>
            <a:off x="2856206" y="5540411"/>
            <a:ext cx="3250883" cy="210312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CFO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kern="0" dirty="0" smtClean="0">
                <a:solidFill>
                  <a:sysClr val="windowText" lastClr="000000"/>
                </a:solidFill>
              </a:rPr>
              <a:t>Экономист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 txBox="1">
            <a:spLocks/>
          </p:cNvSpPr>
          <p:nvPr/>
        </p:nvSpPr>
        <p:spPr>
          <a:xfrm>
            <a:off x="12247158" y="5540411"/>
            <a:ext cx="3250883" cy="210312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COO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Специалист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техническому оборудования, инженер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" y="9258887"/>
            <a:ext cx="18268950" cy="1028700"/>
            <a:chOff x="5" y="9258887"/>
            <a:chExt cx="18268950" cy="1028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" y="9258887"/>
              <a:ext cx="18268949" cy="10281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6627" y="9521538"/>
              <a:ext cx="21590" cy="533400"/>
            </a:xfrm>
            <a:custGeom>
              <a:avLst/>
              <a:gdLst/>
              <a:ahLst/>
              <a:cxnLst/>
              <a:rect l="l" t="t" r="r" b="b"/>
              <a:pathLst>
                <a:path w="21589" h="533400">
                  <a:moveTo>
                    <a:pt x="0" y="0"/>
                  </a:moveTo>
                  <a:lnTo>
                    <a:pt x="21457" y="533028"/>
                  </a:lnTo>
                </a:path>
              </a:pathLst>
            </a:custGeom>
            <a:ln w="96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2874604" y="7453434"/>
            <a:ext cx="5252094" cy="2601648"/>
            <a:chOff x="12874604" y="7453434"/>
            <a:chExt cx="5252094" cy="2601648"/>
          </a:xfrm>
        </p:grpSpPr>
        <p:sp>
          <p:nvSpPr>
            <p:cNvPr id="7" name="object 7"/>
            <p:cNvSpPr/>
            <p:nvPr/>
          </p:nvSpPr>
          <p:spPr>
            <a:xfrm>
              <a:off x="12874604" y="9521682"/>
              <a:ext cx="21590" cy="533400"/>
            </a:xfrm>
            <a:custGeom>
              <a:avLst/>
              <a:gdLst/>
              <a:ahLst/>
              <a:cxnLst/>
              <a:rect l="l" t="t" r="r" b="b"/>
              <a:pathLst>
                <a:path w="21590" h="533400">
                  <a:moveTo>
                    <a:pt x="0" y="0"/>
                  </a:moveTo>
                  <a:lnTo>
                    <a:pt x="21457" y="533028"/>
                  </a:lnTo>
                </a:path>
              </a:pathLst>
            </a:custGeom>
            <a:ln w="96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532203" y="9521539"/>
              <a:ext cx="21590" cy="533400"/>
            </a:xfrm>
            <a:custGeom>
              <a:avLst/>
              <a:gdLst/>
              <a:ahLst/>
              <a:cxnLst/>
              <a:rect l="l" t="t" r="r" b="b"/>
              <a:pathLst>
                <a:path w="21590" h="533400">
                  <a:moveTo>
                    <a:pt x="0" y="0"/>
                  </a:moveTo>
                  <a:lnTo>
                    <a:pt x="21457" y="533028"/>
                  </a:lnTo>
                </a:path>
              </a:pathLst>
            </a:custGeom>
            <a:ln w="96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70563" y="7453434"/>
              <a:ext cx="2425534" cy="10195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5904198" y="7966024"/>
              <a:ext cx="2222500" cy="1217295"/>
            </a:xfrm>
            <a:custGeom>
              <a:avLst/>
              <a:gdLst/>
              <a:ahLst/>
              <a:cxnLst/>
              <a:rect l="l" t="t" r="r" b="b"/>
              <a:pathLst>
                <a:path w="2222500" h="1217295">
                  <a:moveTo>
                    <a:pt x="45694" y="728967"/>
                  </a:moveTo>
                  <a:lnTo>
                    <a:pt x="22974" y="702779"/>
                  </a:lnTo>
                  <a:lnTo>
                    <a:pt x="22974" y="702906"/>
                  </a:lnTo>
                  <a:lnTo>
                    <a:pt x="17005" y="703414"/>
                  </a:lnTo>
                  <a:lnTo>
                    <a:pt x="8890" y="707364"/>
                  </a:lnTo>
                  <a:lnTo>
                    <a:pt x="2921" y="714095"/>
                  </a:lnTo>
                  <a:lnTo>
                    <a:pt x="0" y="722617"/>
                  </a:lnTo>
                  <a:lnTo>
                    <a:pt x="508" y="731647"/>
                  </a:lnTo>
                  <a:lnTo>
                    <a:pt x="4445" y="739775"/>
                  </a:lnTo>
                  <a:lnTo>
                    <a:pt x="11163" y="745756"/>
                  </a:lnTo>
                  <a:lnTo>
                    <a:pt x="19672" y="748677"/>
                  </a:lnTo>
                  <a:lnTo>
                    <a:pt x="28689" y="748169"/>
                  </a:lnTo>
                  <a:lnTo>
                    <a:pt x="36804" y="744232"/>
                  </a:lnTo>
                  <a:lnTo>
                    <a:pt x="42773" y="737489"/>
                  </a:lnTo>
                  <a:lnTo>
                    <a:pt x="45694" y="728967"/>
                  </a:lnTo>
                  <a:close/>
                </a:path>
                <a:path w="2222500" h="1217295">
                  <a:moveTo>
                    <a:pt x="45694" y="494792"/>
                  </a:moveTo>
                  <a:lnTo>
                    <a:pt x="45186" y="485775"/>
                  </a:lnTo>
                  <a:lnTo>
                    <a:pt x="41249" y="477634"/>
                  </a:lnTo>
                  <a:lnTo>
                    <a:pt x="34518" y="471665"/>
                  </a:lnTo>
                  <a:lnTo>
                    <a:pt x="26022" y="468731"/>
                  </a:lnTo>
                  <a:lnTo>
                    <a:pt x="22974" y="468731"/>
                  </a:lnTo>
                  <a:lnTo>
                    <a:pt x="17005" y="469239"/>
                  </a:lnTo>
                  <a:lnTo>
                    <a:pt x="8890" y="473189"/>
                  </a:lnTo>
                  <a:lnTo>
                    <a:pt x="2921" y="479920"/>
                  </a:lnTo>
                  <a:lnTo>
                    <a:pt x="0" y="488442"/>
                  </a:lnTo>
                  <a:lnTo>
                    <a:pt x="508" y="497471"/>
                  </a:lnTo>
                  <a:lnTo>
                    <a:pt x="4445" y="505599"/>
                  </a:lnTo>
                  <a:lnTo>
                    <a:pt x="11163" y="511581"/>
                  </a:lnTo>
                  <a:lnTo>
                    <a:pt x="19672" y="514502"/>
                  </a:lnTo>
                  <a:lnTo>
                    <a:pt x="28689" y="513994"/>
                  </a:lnTo>
                  <a:lnTo>
                    <a:pt x="36804" y="510057"/>
                  </a:lnTo>
                  <a:lnTo>
                    <a:pt x="42773" y="503313"/>
                  </a:lnTo>
                  <a:lnTo>
                    <a:pt x="45694" y="494792"/>
                  </a:lnTo>
                  <a:close/>
                </a:path>
                <a:path w="2222500" h="1217295">
                  <a:moveTo>
                    <a:pt x="45821" y="1197444"/>
                  </a:moveTo>
                  <a:lnTo>
                    <a:pt x="22974" y="1171638"/>
                  </a:lnTo>
                  <a:lnTo>
                    <a:pt x="22974" y="1171511"/>
                  </a:lnTo>
                  <a:lnTo>
                    <a:pt x="17005" y="1172019"/>
                  </a:lnTo>
                  <a:lnTo>
                    <a:pt x="8890" y="1175956"/>
                  </a:lnTo>
                  <a:lnTo>
                    <a:pt x="2921" y="1182700"/>
                  </a:lnTo>
                  <a:lnTo>
                    <a:pt x="0" y="1191221"/>
                  </a:lnTo>
                  <a:lnTo>
                    <a:pt x="635" y="1200238"/>
                  </a:lnTo>
                  <a:lnTo>
                    <a:pt x="4572" y="1208379"/>
                  </a:lnTo>
                  <a:lnTo>
                    <a:pt x="11290" y="1214361"/>
                  </a:lnTo>
                  <a:lnTo>
                    <a:pt x="19799" y="1217282"/>
                  </a:lnTo>
                  <a:lnTo>
                    <a:pt x="28816" y="1216647"/>
                  </a:lnTo>
                  <a:lnTo>
                    <a:pt x="36931" y="1212697"/>
                  </a:lnTo>
                  <a:lnTo>
                    <a:pt x="42900" y="1205966"/>
                  </a:lnTo>
                  <a:lnTo>
                    <a:pt x="45821" y="1197444"/>
                  </a:lnTo>
                  <a:close/>
                </a:path>
                <a:path w="2222500" h="1217295">
                  <a:moveTo>
                    <a:pt x="45821" y="963396"/>
                  </a:moveTo>
                  <a:lnTo>
                    <a:pt x="22974" y="937336"/>
                  </a:lnTo>
                  <a:lnTo>
                    <a:pt x="17005" y="937971"/>
                  </a:lnTo>
                  <a:lnTo>
                    <a:pt x="8890" y="941920"/>
                  </a:lnTo>
                  <a:lnTo>
                    <a:pt x="2921" y="948651"/>
                  </a:lnTo>
                  <a:lnTo>
                    <a:pt x="0" y="957173"/>
                  </a:lnTo>
                  <a:lnTo>
                    <a:pt x="635" y="966190"/>
                  </a:lnTo>
                  <a:lnTo>
                    <a:pt x="4572" y="974331"/>
                  </a:lnTo>
                  <a:lnTo>
                    <a:pt x="11290" y="980313"/>
                  </a:lnTo>
                  <a:lnTo>
                    <a:pt x="19799" y="983234"/>
                  </a:lnTo>
                  <a:lnTo>
                    <a:pt x="28816" y="982599"/>
                  </a:lnTo>
                  <a:lnTo>
                    <a:pt x="36931" y="978649"/>
                  </a:lnTo>
                  <a:lnTo>
                    <a:pt x="42900" y="971918"/>
                  </a:lnTo>
                  <a:lnTo>
                    <a:pt x="45821" y="963396"/>
                  </a:lnTo>
                  <a:close/>
                </a:path>
                <a:path w="2222500" h="1217295">
                  <a:moveTo>
                    <a:pt x="45821" y="260362"/>
                  </a:moveTo>
                  <a:lnTo>
                    <a:pt x="45186" y="251345"/>
                  </a:lnTo>
                  <a:lnTo>
                    <a:pt x="41249" y="243205"/>
                  </a:lnTo>
                  <a:lnTo>
                    <a:pt x="34518" y="237236"/>
                  </a:lnTo>
                  <a:lnTo>
                    <a:pt x="26022" y="234302"/>
                  </a:lnTo>
                  <a:lnTo>
                    <a:pt x="22974" y="234302"/>
                  </a:lnTo>
                  <a:lnTo>
                    <a:pt x="17005" y="234937"/>
                  </a:lnTo>
                  <a:lnTo>
                    <a:pt x="8890" y="238887"/>
                  </a:lnTo>
                  <a:lnTo>
                    <a:pt x="2921" y="245618"/>
                  </a:lnTo>
                  <a:lnTo>
                    <a:pt x="0" y="254139"/>
                  </a:lnTo>
                  <a:lnTo>
                    <a:pt x="635" y="263169"/>
                  </a:lnTo>
                  <a:lnTo>
                    <a:pt x="4572" y="271297"/>
                  </a:lnTo>
                  <a:lnTo>
                    <a:pt x="11290" y="277279"/>
                  </a:lnTo>
                  <a:lnTo>
                    <a:pt x="19799" y="280200"/>
                  </a:lnTo>
                  <a:lnTo>
                    <a:pt x="28816" y="279565"/>
                  </a:lnTo>
                  <a:lnTo>
                    <a:pt x="36931" y="275628"/>
                  </a:lnTo>
                  <a:lnTo>
                    <a:pt x="42900" y="268884"/>
                  </a:lnTo>
                  <a:lnTo>
                    <a:pt x="45821" y="260362"/>
                  </a:lnTo>
                  <a:close/>
                </a:path>
                <a:path w="2222500" h="1217295">
                  <a:moveTo>
                    <a:pt x="45821" y="23012"/>
                  </a:moveTo>
                  <a:lnTo>
                    <a:pt x="19799" y="127"/>
                  </a:lnTo>
                  <a:lnTo>
                    <a:pt x="11290" y="3060"/>
                  </a:lnTo>
                  <a:lnTo>
                    <a:pt x="4572" y="9029"/>
                  </a:lnTo>
                  <a:lnTo>
                    <a:pt x="635" y="17170"/>
                  </a:lnTo>
                  <a:lnTo>
                    <a:pt x="0" y="26200"/>
                  </a:lnTo>
                  <a:lnTo>
                    <a:pt x="2921" y="34709"/>
                  </a:lnTo>
                  <a:lnTo>
                    <a:pt x="8890" y="41452"/>
                  </a:lnTo>
                  <a:lnTo>
                    <a:pt x="17005" y="45389"/>
                  </a:lnTo>
                  <a:lnTo>
                    <a:pt x="26022" y="46024"/>
                  </a:lnTo>
                  <a:lnTo>
                    <a:pt x="34518" y="43103"/>
                  </a:lnTo>
                  <a:lnTo>
                    <a:pt x="41249" y="37122"/>
                  </a:lnTo>
                  <a:lnTo>
                    <a:pt x="45186" y="28994"/>
                  </a:lnTo>
                  <a:lnTo>
                    <a:pt x="45821" y="23012"/>
                  </a:lnTo>
                  <a:close/>
                </a:path>
                <a:path w="2222500" h="1217295">
                  <a:moveTo>
                    <a:pt x="287489" y="1197571"/>
                  </a:moveTo>
                  <a:lnTo>
                    <a:pt x="264642" y="1171638"/>
                  </a:lnTo>
                  <a:lnTo>
                    <a:pt x="264769" y="1171511"/>
                  </a:lnTo>
                  <a:lnTo>
                    <a:pt x="258813" y="1172019"/>
                  </a:lnTo>
                  <a:lnTo>
                    <a:pt x="250685" y="1175956"/>
                  </a:lnTo>
                  <a:lnTo>
                    <a:pt x="244716" y="1182700"/>
                  </a:lnTo>
                  <a:lnTo>
                    <a:pt x="241795" y="1191221"/>
                  </a:lnTo>
                  <a:lnTo>
                    <a:pt x="242303" y="1200238"/>
                  </a:lnTo>
                  <a:lnTo>
                    <a:pt x="246240" y="1208379"/>
                  </a:lnTo>
                  <a:lnTo>
                    <a:pt x="252971" y="1214361"/>
                  </a:lnTo>
                  <a:lnTo>
                    <a:pt x="261467" y="1217282"/>
                  </a:lnTo>
                  <a:lnTo>
                    <a:pt x="270484" y="1216774"/>
                  </a:lnTo>
                  <a:lnTo>
                    <a:pt x="278612" y="1212824"/>
                  </a:lnTo>
                  <a:lnTo>
                    <a:pt x="284568" y="1206093"/>
                  </a:lnTo>
                  <a:lnTo>
                    <a:pt x="287489" y="1197571"/>
                  </a:lnTo>
                  <a:close/>
                </a:path>
                <a:path w="2222500" h="1217295">
                  <a:moveTo>
                    <a:pt x="287489" y="728967"/>
                  </a:moveTo>
                  <a:lnTo>
                    <a:pt x="264642" y="703033"/>
                  </a:lnTo>
                  <a:lnTo>
                    <a:pt x="264769" y="702906"/>
                  </a:lnTo>
                  <a:lnTo>
                    <a:pt x="258813" y="703541"/>
                  </a:lnTo>
                  <a:lnTo>
                    <a:pt x="250685" y="707491"/>
                  </a:lnTo>
                  <a:lnTo>
                    <a:pt x="244716" y="714222"/>
                  </a:lnTo>
                  <a:lnTo>
                    <a:pt x="241795" y="722744"/>
                  </a:lnTo>
                  <a:lnTo>
                    <a:pt x="242303" y="731774"/>
                  </a:lnTo>
                  <a:lnTo>
                    <a:pt x="246240" y="739902"/>
                  </a:lnTo>
                  <a:lnTo>
                    <a:pt x="252971" y="745883"/>
                  </a:lnTo>
                  <a:lnTo>
                    <a:pt x="261467" y="748804"/>
                  </a:lnTo>
                  <a:lnTo>
                    <a:pt x="270484" y="748169"/>
                  </a:lnTo>
                  <a:lnTo>
                    <a:pt x="278612" y="744232"/>
                  </a:lnTo>
                  <a:lnTo>
                    <a:pt x="284568" y="737489"/>
                  </a:lnTo>
                  <a:lnTo>
                    <a:pt x="287489" y="728967"/>
                  </a:lnTo>
                  <a:close/>
                </a:path>
                <a:path w="2222500" h="1217295">
                  <a:moveTo>
                    <a:pt x="287489" y="260362"/>
                  </a:moveTo>
                  <a:lnTo>
                    <a:pt x="286854" y="251345"/>
                  </a:lnTo>
                  <a:lnTo>
                    <a:pt x="282917" y="243205"/>
                  </a:lnTo>
                  <a:lnTo>
                    <a:pt x="276199" y="237236"/>
                  </a:lnTo>
                  <a:lnTo>
                    <a:pt x="267690" y="234302"/>
                  </a:lnTo>
                  <a:lnTo>
                    <a:pt x="264769" y="234302"/>
                  </a:lnTo>
                  <a:lnTo>
                    <a:pt x="258813" y="234937"/>
                  </a:lnTo>
                  <a:lnTo>
                    <a:pt x="250685" y="238887"/>
                  </a:lnTo>
                  <a:lnTo>
                    <a:pt x="244716" y="245618"/>
                  </a:lnTo>
                  <a:lnTo>
                    <a:pt x="241795" y="254139"/>
                  </a:lnTo>
                  <a:lnTo>
                    <a:pt x="242303" y="263169"/>
                  </a:lnTo>
                  <a:lnTo>
                    <a:pt x="246240" y="271297"/>
                  </a:lnTo>
                  <a:lnTo>
                    <a:pt x="252971" y="277279"/>
                  </a:lnTo>
                  <a:lnTo>
                    <a:pt x="261467" y="280200"/>
                  </a:lnTo>
                  <a:lnTo>
                    <a:pt x="270484" y="279565"/>
                  </a:lnTo>
                  <a:lnTo>
                    <a:pt x="278612" y="275628"/>
                  </a:lnTo>
                  <a:lnTo>
                    <a:pt x="284568" y="268884"/>
                  </a:lnTo>
                  <a:lnTo>
                    <a:pt x="287489" y="260362"/>
                  </a:lnTo>
                  <a:close/>
                </a:path>
                <a:path w="2222500" h="1217295">
                  <a:moveTo>
                    <a:pt x="287616" y="963396"/>
                  </a:moveTo>
                  <a:lnTo>
                    <a:pt x="264769" y="937336"/>
                  </a:lnTo>
                  <a:lnTo>
                    <a:pt x="258813" y="937971"/>
                  </a:lnTo>
                  <a:lnTo>
                    <a:pt x="250685" y="941920"/>
                  </a:lnTo>
                  <a:lnTo>
                    <a:pt x="244716" y="948651"/>
                  </a:lnTo>
                  <a:lnTo>
                    <a:pt x="241795" y="957173"/>
                  </a:lnTo>
                  <a:lnTo>
                    <a:pt x="242430" y="966190"/>
                  </a:lnTo>
                  <a:lnTo>
                    <a:pt x="246367" y="974331"/>
                  </a:lnTo>
                  <a:lnTo>
                    <a:pt x="253098" y="980313"/>
                  </a:lnTo>
                  <a:lnTo>
                    <a:pt x="261594" y="983234"/>
                  </a:lnTo>
                  <a:lnTo>
                    <a:pt x="270611" y="982599"/>
                  </a:lnTo>
                  <a:lnTo>
                    <a:pt x="278739" y="978649"/>
                  </a:lnTo>
                  <a:lnTo>
                    <a:pt x="284695" y="971918"/>
                  </a:lnTo>
                  <a:lnTo>
                    <a:pt x="287616" y="963396"/>
                  </a:lnTo>
                  <a:close/>
                </a:path>
                <a:path w="2222500" h="1217295">
                  <a:moveTo>
                    <a:pt x="287616" y="494665"/>
                  </a:moveTo>
                  <a:lnTo>
                    <a:pt x="264769" y="468731"/>
                  </a:lnTo>
                  <a:lnTo>
                    <a:pt x="258813" y="469239"/>
                  </a:lnTo>
                  <a:lnTo>
                    <a:pt x="250685" y="473189"/>
                  </a:lnTo>
                  <a:lnTo>
                    <a:pt x="244716" y="479920"/>
                  </a:lnTo>
                  <a:lnTo>
                    <a:pt x="241795" y="488442"/>
                  </a:lnTo>
                  <a:lnTo>
                    <a:pt x="242430" y="497471"/>
                  </a:lnTo>
                  <a:lnTo>
                    <a:pt x="246367" y="505599"/>
                  </a:lnTo>
                  <a:lnTo>
                    <a:pt x="253098" y="511581"/>
                  </a:lnTo>
                  <a:lnTo>
                    <a:pt x="261594" y="514502"/>
                  </a:lnTo>
                  <a:lnTo>
                    <a:pt x="270611" y="513867"/>
                  </a:lnTo>
                  <a:lnTo>
                    <a:pt x="278739" y="509930"/>
                  </a:lnTo>
                  <a:lnTo>
                    <a:pt x="284695" y="503186"/>
                  </a:lnTo>
                  <a:lnTo>
                    <a:pt x="287616" y="494665"/>
                  </a:lnTo>
                  <a:close/>
                </a:path>
                <a:path w="2222500" h="1217295">
                  <a:moveTo>
                    <a:pt x="287616" y="26200"/>
                  </a:moveTo>
                  <a:lnTo>
                    <a:pt x="264896" y="127"/>
                  </a:lnTo>
                  <a:lnTo>
                    <a:pt x="258940" y="774"/>
                  </a:lnTo>
                  <a:lnTo>
                    <a:pt x="250812" y="4711"/>
                  </a:lnTo>
                  <a:lnTo>
                    <a:pt x="244843" y="11442"/>
                  </a:lnTo>
                  <a:lnTo>
                    <a:pt x="241922" y="19964"/>
                  </a:lnTo>
                  <a:lnTo>
                    <a:pt x="242430" y="28994"/>
                  </a:lnTo>
                  <a:lnTo>
                    <a:pt x="246367" y="37122"/>
                  </a:lnTo>
                  <a:lnTo>
                    <a:pt x="253098" y="43103"/>
                  </a:lnTo>
                  <a:lnTo>
                    <a:pt x="261594" y="46024"/>
                  </a:lnTo>
                  <a:lnTo>
                    <a:pt x="270611" y="45389"/>
                  </a:lnTo>
                  <a:lnTo>
                    <a:pt x="278739" y="41452"/>
                  </a:lnTo>
                  <a:lnTo>
                    <a:pt x="284695" y="34709"/>
                  </a:lnTo>
                  <a:lnTo>
                    <a:pt x="287616" y="26200"/>
                  </a:lnTo>
                  <a:close/>
                </a:path>
                <a:path w="2222500" h="1217295">
                  <a:moveTo>
                    <a:pt x="529424" y="1197444"/>
                  </a:moveTo>
                  <a:lnTo>
                    <a:pt x="506577" y="1171638"/>
                  </a:lnTo>
                  <a:lnTo>
                    <a:pt x="506577" y="1171511"/>
                  </a:lnTo>
                  <a:lnTo>
                    <a:pt x="500608" y="1172019"/>
                  </a:lnTo>
                  <a:lnTo>
                    <a:pt x="492480" y="1175956"/>
                  </a:lnTo>
                  <a:lnTo>
                    <a:pt x="486511" y="1182700"/>
                  </a:lnTo>
                  <a:lnTo>
                    <a:pt x="483603" y="1191221"/>
                  </a:lnTo>
                  <a:lnTo>
                    <a:pt x="484238" y="1200238"/>
                  </a:lnTo>
                  <a:lnTo>
                    <a:pt x="488162" y="1208379"/>
                  </a:lnTo>
                  <a:lnTo>
                    <a:pt x="494893" y="1214361"/>
                  </a:lnTo>
                  <a:lnTo>
                    <a:pt x="503402" y="1217282"/>
                  </a:lnTo>
                  <a:lnTo>
                    <a:pt x="512406" y="1216647"/>
                  </a:lnTo>
                  <a:lnTo>
                    <a:pt x="520534" y="1212697"/>
                  </a:lnTo>
                  <a:lnTo>
                    <a:pt x="526503" y="1205966"/>
                  </a:lnTo>
                  <a:lnTo>
                    <a:pt x="529424" y="1197444"/>
                  </a:lnTo>
                  <a:close/>
                </a:path>
                <a:path w="2222500" h="1217295">
                  <a:moveTo>
                    <a:pt x="529424" y="963396"/>
                  </a:moveTo>
                  <a:lnTo>
                    <a:pt x="528789" y="954379"/>
                  </a:lnTo>
                  <a:lnTo>
                    <a:pt x="524852" y="946365"/>
                  </a:lnTo>
                  <a:lnTo>
                    <a:pt x="518121" y="940384"/>
                  </a:lnTo>
                  <a:lnTo>
                    <a:pt x="509612" y="937463"/>
                  </a:lnTo>
                  <a:lnTo>
                    <a:pt x="506577" y="937463"/>
                  </a:lnTo>
                  <a:lnTo>
                    <a:pt x="506577" y="937336"/>
                  </a:lnTo>
                  <a:lnTo>
                    <a:pt x="500608" y="937971"/>
                  </a:lnTo>
                  <a:lnTo>
                    <a:pt x="492480" y="941920"/>
                  </a:lnTo>
                  <a:lnTo>
                    <a:pt x="486511" y="948651"/>
                  </a:lnTo>
                  <a:lnTo>
                    <a:pt x="483603" y="957173"/>
                  </a:lnTo>
                  <a:lnTo>
                    <a:pt x="484238" y="966190"/>
                  </a:lnTo>
                  <a:lnTo>
                    <a:pt x="488162" y="974331"/>
                  </a:lnTo>
                  <a:lnTo>
                    <a:pt x="494893" y="980313"/>
                  </a:lnTo>
                  <a:lnTo>
                    <a:pt x="503402" y="983234"/>
                  </a:lnTo>
                  <a:lnTo>
                    <a:pt x="512406" y="982599"/>
                  </a:lnTo>
                  <a:lnTo>
                    <a:pt x="520534" y="978649"/>
                  </a:lnTo>
                  <a:lnTo>
                    <a:pt x="526503" y="971918"/>
                  </a:lnTo>
                  <a:lnTo>
                    <a:pt x="529424" y="963396"/>
                  </a:lnTo>
                  <a:close/>
                </a:path>
                <a:path w="2222500" h="1217295">
                  <a:moveTo>
                    <a:pt x="529424" y="729094"/>
                  </a:moveTo>
                  <a:lnTo>
                    <a:pt x="506577" y="702906"/>
                  </a:lnTo>
                  <a:lnTo>
                    <a:pt x="500608" y="703541"/>
                  </a:lnTo>
                  <a:lnTo>
                    <a:pt x="492607" y="707491"/>
                  </a:lnTo>
                  <a:lnTo>
                    <a:pt x="486638" y="714222"/>
                  </a:lnTo>
                  <a:lnTo>
                    <a:pt x="483730" y="722744"/>
                  </a:lnTo>
                  <a:lnTo>
                    <a:pt x="484238" y="731774"/>
                  </a:lnTo>
                  <a:lnTo>
                    <a:pt x="488162" y="739902"/>
                  </a:lnTo>
                  <a:lnTo>
                    <a:pt x="494893" y="745883"/>
                  </a:lnTo>
                  <a:lnTo>
                    <a:pt x="503402" y="748804"/>
                  </a:lnTo>
                  <a:lnTo>
                    <a:pt x="512406" y="748296"/>
                  </a:lnTo>
                  <a:lnTo>
                    <a:pt x="520534" y="744359"/>
                  </a:lnTo>
                  <a:lnTo>
                    <a:pt x="526503" y="737616"/>
                  </a:lnTo>
                  <a:lnTo>
                    <a:pt x="529424" y="729094"/>
                  </a:lnTo>
                  <a:close/>
                </a:path>
                <a:path w="2222500" h="1217295">
                  <a:moveTo>
                    <a:pt x="529424" y="494919"/>
                  </a:moveTo>
                  <a:lnTo>
                    <a:pt x="528916" y="485902"/>
                  </a:lnTo>
                  <a:lnTo>
                    <a:pt x="524979" y="477761"/>
                  </a:lnTo>
                  <a:lnTo>
                    <a:pt x="518248" y="471792"/>
                  </a:lnTo>
                  <a:lnTo>
                    <a:pt x="509612" y="468858"/>
                  </a:lnTo>
                  <a:lnTo>
                    <a:pt x="506577" y="468858"/>
                  </a:lnTo>
                  <a:lnTo>
                    <a:pt x="506577" y="468731"/>
                  </a:lnTo>
                  <a:lnTo>
                    <a:pt x="500608" y="469366"/>
                  </a:lnTo>
                  <a:lnTo>
                    <a:pt x="492607" y="473316"/>
                  </a:lnTo>
                  <a:lnTo>
                    <a:pt x="486638" y="480047"/>
                  </a:lnTo>
                  <a:lnTo>
                    <a:pt x="483730" y="488569"/>
                  </a:lnTo>
                  <a:lnTo>
                    <a:pt x="484238" y="497598"/>
                  </a:lnTo>
                  <a:lnTo>
                    <a:pt x="488162" y="505726"/>
                  </a:lnTo>
                  <a:lnTo>
                    <a:pt x="494893" y="511708"/>
                  </a:lnTo>
                  <a:lnTo>
                    <a:pt x="503402" y="514629"/>
                  </a:lnTo>
                  <a:lnTo>
                    <a:pt x="512406" y="514121"/>
                  </a:lnTo>
                  <a:lnTo>
                    <a:pt x="520534" y="510184"/>
                  </a:lnTo>
                  <a:lnTo>
                    <a:pt x="526503" y="503440"/>
                  </a:lnTo>
                  <a:lnTo>
                    <a:pt x="529424" y="494919"/>
                  </a:lnTo>
                  <a:close/>
                </a:path>
                <a:path w="2222500" h="1217295">
                  <a:moveTo>
                    <a:pt x="529424" y="260362"/>
                  </a:moveTo>
                  <a:lnTo>
                    <a:pt x="528916" y="251345"/>
                  </a:lnTo>
                  <a:lnTo>
                    <a:pt x="524979" y="243205"/>
                  </a:lnTo>
                  <a:lnTo>
                    <a:pt x="518248" y="237236"/>
                  </a:lnTo>
                  <a:lnTo>
                    <a:pt x="509739" y="234302"/>
                  </a:lnTo>
                  <a:lnTo>
                    <a:pt x="506577" y="234302"/>
                  </a:lnTo>
                  <a:lnTo>
                    <a:pt x="500608" y="234937"/>
                  </a:lnTo>
                  <a:lnTo>
                    <a:pt x="492480" y="238887"/>
                  </a:lnTo>
                  <a:lnTo>
                    <a:pt x="486511" y="245618"/>
                  </a:lnTo>
                  <a:lnTo>
                    <a:pt x="483603" y="254139"/>
                  </a:lnTo>
                  <a:lnTo>
                    <a:pt x="484238" y="263169"/>
                  </a:lnTo>
                  <a:lnTo>
                    <a:pt x="488162" y="271297"/>
                  </a:lnTo>
                  <a:lnTo>
                    <a:pt x="494893" y="277279"/>
                  </a:lnTo>
                  <a:lnTo>
                    <a:pt x="503402" y="280200"/>
                  </a:lnTo>
                  <a:lnTo>
                    <a:pt x="512406" y="279565"/>
                  </a:lnTo>
                  <a:lnTo>
                    <a:pt x="520534" y="275628"/>
                  </a:lnTo>
                  <a:lnTo>
                    <a:pt x="526503" y="268884"/>
                  </a:lnTo>
                  <a:lnTo>
                    <a:pt x="529424" y="260362"/>
                  </a:lnTo>
                  <a:close/>
                </a:path>
                <a:path w="2222500" h="1217295">
                  <a:moveTo>
                    <a:pt x="529551" y="26200"/>
                  </a:moveTo>
                  <a:lnTo>
                    <a:pt x="529043" y="17170"/>
                  </a:lnTo>
                  <a:lnTo>
                    <a:pt x="525106" y="9029"/>
                  </a:lnTo>
                  <a:lnTo>
                    <a:pt x="518375" y="3060"/>
                  </a:lnTo>
                  <a:lnTo>
                    <a:pt x="509866" y="127"/>
                  </a:lnTo>
                  <a:lnTo>
                    <a:pt x="506704" y="127"/>
                  </a:lnTo>
                  <a:lnTo>
                    <a:pt x="500735" y="774"/>
                  </a:lnTo>
                  <a:lnTo>
                    <a:pt x="492607" y="4711"/>
                  </a:lnTo>
                  <a:lnTo>
                    <a:pt x="486638" y="11442"/>
                  </a:lnTo>
                  <a:lnTo>
                    <a:pt x="483730" y="19964"/>
                  </a:lnTo>
                  <a:lnTo>
                    <a:pt x="484365" y="28994"/>
                  </a:lnTo>
                  <a:lnTo>
                    <a:pt x="488289" y="37122"/>
                  </a:lnTo>
                  <a:lnTo>
                    <a:pt x="495020" y="43103"/>
                  </a:lnTo>
                  <a:lnTo>
                    <a:pt x="503529" y="46024"/>
                  </a:lnTo>
                  <a:lnTo>
                    <a:pt x="512533" y="45389"/>
                  </a:lnTo>
                  <a:lnTo>
                    <a:pt x="520661" y="41452"/>
                  </a:lnTo>
                  <a:lnTo>
                    <a:pt x="526630" y="34709"/>
                  </a:lnTo>
                  <a:lnTo>
                    <a:pt x="529551" y="26200"/>
                  </a:lnTo>
                  <a:close/>
                </a:path>
                <a:path w="2222500" h="1217295">
                  <a:moveTo>
                    <a:pt x="748372" y="702906"/>
                  </a:moveTo>
                  <a:lnTo>
                    <a:pt x="748245" y="702906"/>
                  </a:lnTo>
                  <a:lnTo>
                    <a:pt x="748372" y="702906"/>
                  </a:lnTo>
                  <a:close/>
                </a:path>
                <a:path w="2222500" h="1217295">
                  <a:moveTo>
                    <a:pt x="771220" y="1197444"/>
                  </a:moveTo>
                  <a:lnTo>
                    <a:pt x="748334" y="1171511"/>
                  </a:lnTo>
                  <a:lnTo>
                    <a:pt x="742403" y="1172019"/>
                  </a:lnTo>
                  <a:lnTo>
                    <a:pt x="734288" y="1175956"/>
                  </a:lnTo>
                  <a:lnTo>
                    <a:pt x="728319" y="1182700"/>
                  </a:lnTo>
                  <a:lnTo>
                    <a:pt x="725398" y="1191221"/>
                  </a:lnTo>
                  <a:lnTo>
                    <a:pt x="726033" y="1200238"/>
                  </a:lnTo>
                  <a:lnTo>
                    <a:pt x="729970" y="1208379"/>
                  </a:lnTo>
                  <a:lnTo>
                    <a:pt x="736688" y="1214361"/>
                  </a:lnTo>
                  <a:lnTo>
                    <a:pt x="745197" y="1217282"/>
                  </a:lnTo>
                  <a:lnTo>
                    <a:pt x="754214" y="1216647"/>
                  </a:lnTo>
                  <a:lnTo>
                    <a:pt x="762330" y="1212697"/>
                  </a:lnTo>
                  <a:lnTo>
                    <a:pt x="768299" y="1205966"/>
                  </a:lnTo>
                  <a:lnTo>
                    <a:pt x="771220" y="1197444"/>
                  </a:lnTo>
                  <a:close/>
                </a:path>
                <a:path w="2222500" h="1217295">
                  <a:moveTo>
                    <a:pt x="771220" y="963396"/>
                  </a:moveTo>
                  <a:lnTo>
                    <a:pt x="770585" y="954506"/>
                  </a:lnTo>
                  <a:lnTo>
                    <a:pt x="766648" y="946492"/>
                  </a:lnTo>
                  <a:lnTo>
                    <a:pt x="759917" y="940511"/>
                  </a:lnTo>
                  <a:lnTo>
                    <a:pt x="751420" y="937590"/>
                  </a:lnTo>
                  <a:lnTo>
                    <a:pt x="748245" y="937590"/>
                  </a:lnTo>
                  <a:lnTo>
                    <a:pt x="748372" y="937336"/>
                  </a:lnTo>
                  <a:lnTo>
                    <a:pt x="742403" y="937971"/>
                  </a:lnTo>
                  <a:lnTo>
                    <a:pt x="734288" y="941920"/>
                  </a:lnTo>
                  <a:lnTo>
                    <a:pt x="728319" y="948651"/>
                  </a:lnTo>
                  <a:lnTo>
                    <a:pt x="725398" y="957173"/>
                  </a:lnTo>
                  <a:lnTo>
                    <a:pt x="726033" y="966190"/>
                  </a:lnTo>
                  <a:lnTo>
                    <a:pt x="729970" y="974331"/>
                  </a:lnTo>
                  <a:lnTo>
                    <a:pt x="736688" y="980313"/>
                  </a:lnTo>
                  <a:lnTo>
                    <a:pt x="745197" y="983234"/>
                  </a:lnTo>
                  <a:lnTo>
                    <a:pt x="754214" y="982599"/>
                  </a:lnTo>
                  <a:lnTo>
                    <a:pt x="762330" y="978649"/>
                  </a:lnTo>
                  <a:lnTo>
                    <a:pt x="768299" y="971918"/>
                  </a:lnTo>
                  <a:lnTo>
                    <a:pt x="771220" y="963396"/>
                  </a:lnTo>
                  <a:close/>
                </a:path>
                <a:path w="2222500" h="1217295">
                  <a:moveTo>
                    <a:pt x="771220" y="728840"/>
                  </a:moveTo>
                  <a:lnTo>
                    <a:pt x="748334" y="702919"/>
                  </a:lnTo>
                  <a:lnTo>
                    <a:pt x="742403" y="703541"/>
                  </a:lnTo>
                  <a:lnTo>
                    <a:pt x="734288" y="707491"/>
                  </a:lnTo>
                  <a:lnTo>
                    <a:pt x="728319" y="714222"/>
                  </a:lnTo>
                  <a:lnTo>
                    <a:pt x="725398" y="722744"/>
                  </a:lnTo>
                  <a:lnTo>
                    <a:pt x="726033" y="731774"/>
                  </a:lnTo>
                  <a:lnTo>
                    <a:pt x="729970" y="739775"/>
                  </a:lnTo>
                  <a:lnTo>
                    <a:pt x="736688" y="745756"/>
                  </a:lnTo>
                  <a:lnTo>
                    <a:pt x="745197" y="748677"/>
                  </a:lnTo>
                  <a:lnTo>
                    <a:pt x="754214" y="748042"/>
                  </a:lnTo>
                  <a:lnTo>
                    <a:pt x="762330" y="744105"/>
                  </a:lnTo>
                  <a:lnTo>
                    <a:pt x="768299" y="737362"/>
                  </a:lnTo>
                  <a:lnTo>
                    <a:pt x="771220" y="728840"/>
                  </a:lnTo>
                  <a:close/>
                </a:path>
                <a:path w="2222500" h="1217295">
                  <a:moveTo>
                    <a:pt x="771220" y="494792"/>
                  </a:moveTo>
                  <a:lnTo>
                    <a:pt x="770585" y="485902"/>
                  </a:lnTo>
                  <a:lnTo>
                    <a:pt x="766648" y="477888"/>
                  </a:lnTo>
                  <a:lnTo>
                    <a:pt x="759917" y="471919"/>
                  </a:lnTo>
                  <a:lnTo>
                    <a:pt x="751420" y="468985"/>
                  </a:lnTo>
                  <a:lnTo>
                    <a:pt x="748245" y="468985"/>
                  </a:lnTo>
                  <a:lnTo>
                    <a:pt x="748372" y="468731"/>
                  </a:lnTo>
                  <a:lnTo>
                    <a:pt x="742403" y="469366"/>
                  </a:lnTo>
                  <a:lnTo>
                    <a:pt x="734288" y="473316"/>
                  </a:lnTo>
                  <a:lnTo>
                    <a:pt x="728319" y="480047"/>
                  </a:lnTo>
                  <a:lnTo>
                    <a:pt x="725398" y="488569"/>
                  </a:lnTo>
                  <a:lnTo>
                    <a:pt x="726033" y="497598"/>
                  </a:lnTo>
                  <a:lnTo>
                    <a:pt x="729970" y="505726"/>
                  </a:lnTo>
                  <a:lnTo>
                    <a:pt x="736688" y="511708"/>
                  </a:lnTo>
                  <a:lnTo>
                    <a:pt x="745197" y="514629"/>
                  </a:lnTo>
                  <a:lnTo>
                    <a:pt x="754214" y="513994"/>
                  </a:lnTo>
                  <a:lnTo>
                    <a:pt x="762330" y="510057"/>
                  </a:lnTo>
                  <a:lnTo>
                    <a:pt x="768299" y="503313"/>
                  </a:lnTo>
                  <a:lnTo>
                    <a:pt x="771220" y="494792"/>
                  </a:lnTo>
                  <a:close/>
                </a:path>
                <a:path w="2222500" h="1217295">
                  <a:moveTo>
                    <a:pt x="771220" y="260362"/>
                  </a:moveTo>
                  <a:lnTo>
                    <a:pt x="770585" y="251345"/>
                  </a:lnTo>
                  <a:lnTo>
                    <a:pt x="766648" y="243205"/>
                  </a:lnTo>
                  <a:lnTo>
                    <a:pt x="759917" y="237236"/>
                  </a:lnTo>
                  <a:lnTo>
                    <a:pt x="751420" y="234302"/>
                  </a:lnTo>
                  <a:lnTo>
                    <a:pt x="748499" y="234302"/>
                  </a:lnTo>
                  <a:lnTo>
                    <a:pt x="742530" y="234937"/>
                  </a:lnTo>
                  <a:lnTo>
                    <a:pt x="734402" y="238887"/>
                  </a:lnTo>
                  <a:lnTo>
                    <a:pt x="728446" y="245618"/>
                  </a:lnTo>
                  <a:lnTo>
                    <a:pt x="725525" y="254139"/>
                  </a:lnTo>
                  <a:lnTo>
                    <a:pt x="726033" y="263169"/>
                  </a:lnTo>
                  <a:lnTo>
                    <a:pt x="729970" y="271297"/>
                  </a:lnTo>
                  <a:lnTo>
                    <a:pt x="736688" y="277279"/>
                  </a:lnTo>
                  <a:lnTo>
                    <a:pt x="745197" y="280200"/>
                  </a:lnTo>
                  <a:lnTo>
                    <a:pt x="754214" y="279565"/>
                  </a:lnTo>
                  <a:lnTo>
                    <a:pt x="762330" y="275628"/>
                  </a:lnTo>
                  <a:lnTo>
                    <a:pt x="768299" y="268884"/>
                  </a:lnTo>
                  <a:lnTo>
                    <a:pt x="771220" y="260362"/>
                  </a:lnTo>
                  <a:close/>
                </a:path>
                <a:path w="2222500" h="1217295">
                  <a:moveTo>
                    <a:pt x="771347" y="26200"/>
                  </a:moveTo>
                  <a:lnTo>
                    <a:pt x="770712" y="17170"/>
                  </a:lnTo>
                  <a:lnTo>
                    <a:pt x="766775" y="9029"/>
                  </a:lnTo>
                  <a:lnTo>
                    <a:pt x="760044" y="3060"/>
                  </a:lnTo>
                  <a:lnTo>
                    <a:pt x="751547" y="127"/>
                  </a:lnTo>
                  <a:lnTo>
                    <a:pt x="748626" y="127"/>
                  </a:lnTo>
                  <a:lnTo>
                    <a:pt x="742657" y="774"/>
                  </a:lnTo>
                  <a:lnTo>
                    <a:pt x="734529" y="4711"/>
                  </a:lnTo>
                  <a:lnTo>
                    <a:pt x="728573" y="11442"/>
                  </a:lnTo>
                  <a:lnTo>
                    <a:pt x="725652" y="19964"/>
                  </a:lnTo>
                  <a:lnTo>
                    <a:pt x="726160" y="28994"/>
                  </a:lnTo>
                  <a:lnTo>
                    <a:pt x="730097" y="37122"/>
                  </a:lnTo>
                  <a:lnTo>
                    <a:pt x="736815" y="43103"/>
                  </a:lnTo>
                  <a:lnTo>
                    <a:pt x="745324" y="46024"/>
                  </a:lnTo>
                  <a:lnTo>
                    <a:pt x="754341" y="45389"/>
                  </a:lnTo>
                  <a:lnTo>
                    <a:pt x="762457" y="41452"/>
                  </a:lnTo>
                  <a:lnTo>
                    <a:pt x="768426" y="34709"/>
                  </a:lnTo>
                  <a:lnTo>
                    <a:pt x="771347" y="26200"/>
                  </a:lnTo>
                  <a:close/>
                </a:path>
                <a:path w="2222500" h="1217295">
                  <a:moveTo>
                    <a:pt x="1013015" y="1197444"/>
                  </a:moveTo>
                  <a:lnTo>
                    <a:pt x="990168" y="1171384"/>
                  </a:lnTo>
                  <a:lnTo>
                    <a:pt x="990168" y="1171511"/>
                  </a:lnTo>
                  <a:lnTo>
                    <a:pt x="984199" y="1172019"/>
                  </a:lnTo>
                  <a:lnTo>
                    <a:pt x="976083" y="1175956"/>
                  </a:lnTo>
                  <a:lnTo>
                    <a:pt x="970114" y="1182700"/>
                  </a:lnTo>
                  <a:lnTo>
                    <a:pt x="967193" y="1191221"/>
                  </a:lnTo>
                  <a:lnTo>
                    <a:pt x="967828" y="1200238"/>
                  </a:lnTo>
                  <a:lnTo>
                    <a:pt x="971765" y="1208379"/>
                  </a:lnTo>
                  <a:lnTo>
                    <a:pt x="978496" y="1214361"/>
                  </a:lnTo>
                  <a:lnTo>
                    <a:pt x="986993" y="1217282"/>
                  </a:lnTo>
                  <a:lnTo>
                    <a:pt x="996010" y="1216647"/>
                  </a:lnTo>
                  <a:lnTo>
                    <a:pt x="1004138" y="1212697"/>
                  </a:lnTo>
                  <a:lnTo>
                    <a:pt x="1010094" y="1205966"/>
                  </a:lnTo>
                  <a:lnTo>
                    <a:pt x="1013015" y="1197444"/>
                  </a:lnTo>
                  <a:close/>
                </a:path>
                <a:path w="2222500" h="1217295">
                  <a:moveTo>
                    <a:pt x="1013015" y="963396"/>
                  </a:moveTo>
                  <a:lnTo>
                    <a:pt x="990168" y="937336"/>
                  </a:lnTo>
                  <a:lnTo>
                    <a:pt x="984199" y="937971"/>
                  </a:lnTo>
                  <a:lnTo>
                    <a:pt x="976083" y="941920"/>
                  </a:lnTo>
                  <a:lnTo>
                    <a:pt x="970114" y="948651"/>
                  </a:lnTo>
                  <a:lnTo>
                    <a:pt x="967193" y="957173"/>
                  </a:lnTo>
                  <a:lnTo>
                    <a:pt x="967828" y="966190"/>
                  </a:lnTo>
                  <a:lnTo>
                    <a:pt x="971765" y="974331"/>
                  </a:lnTo>
                  <a:lnTo>
                    <a:pt x="978496" y="980313"/>
                  </a:lnTo>
                  <a:lnTo>
                    <a:pt x="986993" y="983234"/>
                  </a:lnTo>
                  <a:lnTo>
                    <a:pt x="996010" y="982599"/>
                  </a:lnTo>
                  <a:lnTo>
                    <a:pt x="1004138" y="978649"/>
                  </a:lnTo>
                  <a:lnTo>
                    <a:pt x="1010094" y="971918"/>
                  </a:lnTo>
                  <a:lnTo>
                    <a:pt x="1013015" y="963396"/>
                  </a:lnTo>
                  <a:close/>
                </a:path>
                <a:path w="2222500" h="1217295">
                  <a:moveTo>
                    <a:pt x="1013015" y="728967"/>
                  </a:moveTo>
                  <a:lnTo>
                    <a:pt x="990168" y="703033"/>
                  </a:lnTo>
                  <a:lnTo>
                    <a:pt x="990168" y="702906"/>
                  </a:lnTo>
                  <a:lnTo>
                    <a:pt x="984199" y="703541"/>
                  </a:lnTo>
                  <a:lnTo>
                    <a:pt x="976083" y="707491"/>
                  </a:lnTo>
                  <a:lnTo>
                    <a:pt x="970114" y="714222"/>
                  </a:lnTo>
                  <a:lnTo>
                    <a:pt x="967193" y="722744"/>
                  </a:lnTo>
                  <a:lnTo>
                    <a:pt x="967828" y="731774"/>
                  </a:lnTo>
                  <a:lnTo>
                    <a:pt x="971765" y="739902"/>
                  </a:lnTo>
                  <a:lnTo>
                    <a:pt x="978496" y="745883"/>
                  </a:lnTo>
                  <a:lnTo>
                    <a:pt x="986993" y="748804"/>
                  </a:lnTo>
                  <a:lnTo>
                    <a:pt x="996010" y="748169"/>
                  </a:lnTo>
                  <a:lnTo>
                    <a:pt x="1004138" y="744232"/>
                  </a:lnTo>
                  <a:lnTo>
                    <a:pt x="1010094" y="737489"/>
                  </a:lnTo>
                  <a:lnTo>
                    <a:pt x="1013015" y="728967"/>
                  </a:lnTo>
                  <a:close/>
                </a:path>
                <a:path w="2222500" h="1217295">
                  <a:moveTo>
                    <a:pt x="1013015" y="494792"/>
                  </a:moveTo>
                  <a:lnTo>
                    <a:pt x="990168" y="468731"/>
                  </a:lnTo>
                  <a:lnTo>
                    <a:pt x="984199" y="469366"/>
                  </a:lnTo>
                  <a:lnTo>
                    <a:pt x="976083" y="473316"/>
                  </a:lnTo>
                  <a:lnTo>
                    <a:pt x="970114" y="480047"/>
                  </a:lnTo>
                  <a:lnTo>
                    <a:pt x="967193" y="488569"/>
                  </a:lnTo>
                  <a:lnTo>
                    <a:pt x="967828" y="497598"/>
                  </a:lnTo>
                  <a:lnTo>
                    <a:pt x="971765" y="505726"/>
                  </a:lnTo>
                  <a:lnTo>
                    <a:pt x="978496" y="511708"/>
                  </a:lnTo>
                  <a:lnTo>
                    <a:pt x="986993" y="514629"/>
                  </a:lnTo>
                  <a:lnTo>
                    <a:pt x="996010" y="513994"/>
                  </a:lnTo>
                  <a:lnTo>
                    <a:pt x="1004138" y="510057"/>
                  </a:lnTo>
                  <a:lnTo>
                    <a:pt x="1010094" y="503313"/>
                  </a:lnTo>
                  <a:lnTo>
                    <a:pt x="1013015" y="494792"/>
                  </a:lnTo>
                  <a:close/>
                </a:path>
                <a:path w="2222500" h="1217295">
                  <a:moveTo>
                    <a:pt x="1013142" y="260362"/>
                  </a:moveTo>
                  <a:lnTo>
                    <a:pt x="1012507" y="251345"/>
                  </a:lnTo>
                  <a:lnTo>
                    <a:pt x="1008570" y="243205"/>
                  </a:lnTo>
                  <a:lnTo>
                    <a:pt x="1001725" y="237236"/>
                  </a:lnTo>
                  <a:lnTo>
                    <a:pt x="993216" y="234302"/>
                  </a:lnTo>
                  <a:lnTo>
                    <a:pt x="990295" y="234302"/>
                  </a:lnTo>
                  <a:lnTo>
                    <a:pt x="984326" y="234937"/>
                  </a:lnTo>
                  <a:lnTo>
                    <a:pt x="976210" y="238887"/>
                  </a:lnTo>
                  <a:lnTo>
                    <a:pt x="970241" y="245618"/>
                  </a:lnTo>
                  <a:lnTo>
                    <a:pt x="967320" y="254139"/>
                  </a:lnTo>
                  <a:lnTo>
                    <a:pt x="967955" y="263169"/>
                  </a:lnTo>
                  <a:lnTo>
                    <a:pt x="971892" y="271297"/>
                  </a:lnTo>
                  <a:lnTo>
                    <a:pt x="978623" y="277279"/>
                  </a:lnTo>
                  <a:lnTo>
                    <a:pt x="987120" y="280200"/>
                  </a:lnTo>
                  <a:lnTo>
                    <a:pt x="996137" y="279565"/>
                  </a:lnTo>
                  <a:lnTo>
                    <a:pt x="1004265" y="275628"/>
                  </a:lnTo>
                  <a:lnTo>
                    <a:pt x="1010221" y="268884"/>
                  </a:lnTo>
                  <a:lnTo>
                    <a:pt x="1013142" y="260362"/>
                  </a:lnTo>
                  <a:close/>
                </a:path>
                <a:path w="2222500" h="1217295">
                  <a:moveTo>
                    <a:pt x="1013269" y="26200"/>
                  </a:moveTo>
                  <a:lnTo>
                    <a:pt x="1012634" y="17170"/>
                  </a:lnTo>
                  <a:lnTo>
                    <a:pt x="1008697" y="9029"/>
                  </a:lnTo>
                  <a:lnTo>
                    <a:pt x="1001852" y="3060"/>
                  </a:lnTo>
                  <a:lnTo>
                    <a:pt x="993343" y="127"/>
                  </a:lnTo>
                  <a:lnTo>
                    <a:pt x="990422" y="127"/>
                  </a:lnTo>
                  <a:lnTo>
                    <a:pt x="984453" y="774"/>
                  </a:lnTo>
                  <a:lnTo>
                    <a:pt x="976337" y="4711"/>
                  </a:lnTo>
                  <a:lnTo>
                    <a:pt x="970368" y="11442"/>
                  </a:lnTo>
                  <a:lnTo>
                    <a:pt x="967447" y="19964"/>
                  </a:lnTo>
                  <a:lnTo>
                    <a:pt x="968082" y="28994"/>
                  </a:lnTo>
                  <a:lnTo>
                    <a:pt x="972019" y="37122"/>
                  </a:lnTo>
                  <a:lnTo>
                    <a:pt x="978750" y="43103"/>
                  </a:lnTo>
                  <a:lnTo>
                    <a:pt x="987247" y="46024"/>
                  </a:lnTo>
                  <a:lnTo>
                    <a:pt x="996264" y="45389"/>
                  </a:lnTo>
                  <a:lnTo>
                    <a:pt x="1004392" y="41452"/>
                  </a:lnTo>
                  <a:lnTo>
                    <a:pt x="1010348" y="34709"/>
                  </a:lnTo>
                  <a:lnTo>
                    <a:pt x="1013269" y="26200"/>
                  </a:lnTo>
                  <a:close/>
                </a:path>
                <a:path w="2222500" h="1217295">
                  <a:moveTo>
                    <a:pt x="1254683" y="1197571"/>
                  </a:moveTo>
                  <a:lnTo>
                    <a:pt x="1231849" y="1171638"/>
                  </a:lnTo>
                  <a:lnTo>
                    <a:pt x="1231976" y="1171511"/>
                  </a:lnTo>
                  <a:lnTo>
                    <a:pt x="1226007" y="1172019"/>
                  </a:lnTo>
                  <a:lnTo>
                    <a:pt x="1217879" y="1175956"/>
                  </a:lnTo>
                  <a:lnTo>
                    <a:pt x="1211910" y="1182700"/>
                  </a:lnTo>
                  <a:lnTo>
                    <a:pt x="1209001" y="1191221"/>
                  </a:lnTo>
                  <a:lnTo>
                    <a:pt x="1209497" y="1200238"/>
                  </a:lnTo>
                  <a:lnTo>
                    <a:pt x="1213434" y="1208379"/>
                  </a:lnTo>
                  <a:lnTo>
                    <a:pt x="1220165" y="1214361"/>
                  </a:lnTo>
                  <a:lnTo>
                    <a:pt x="1228674" y="1217282"/>
                  </a:lnTo>
                  <a:lnTo>
                    <a:pt x="1237678" y="1216774"/>
                  </a:lnTo>
                  <a:lnTo>
                    <a:pt x="1245806" y="1212824"/>
                  </a:lnTo>
                  <a:lnTo>
                    <a:pt x="1251775" y="1206093"/>
                  </a:lnTo>
                  <a:lnTo>
                    <a:pt x="1254683" y="1197571"/>
                  </a:lnTo>
                  <a:close/>
                </a:path>
                <a:path w="2222500" h="1217295">
                  <a:moveTo>
                    <a:pt x="1254683" y="963396"/>
                  </a:moveTo>
                  <a:lnTo>
                    <a:pt x="1231976" y="937336"/>
                  </a:lnTo>
                  <a:lnTo>
                    <a:pt x="1226007" y="937971"/>
                  </a:lnTo>
                  <a:lnTo>
                    <a:pt x="1217879" y="941920"/>
                  </a:lnTo>
                  <a:lnTo>
                    <a:pt x="1211910" y="948651"/>
                  </a:lnTo>
                  <a:lnTo>
                    <a:pt x="1209001" y="957173"/>
                  </a:lnTo>
                  <a:lnTo>
                    <a:pt x="1209497" y="966190"/>
                  </a:lnTo>
                  <a:lnTo>
                    <a:pt x="1213434" y="974331"/>
                  </a:lnTo>
                  <a:lnTo>
                    <a:pt x="1220165" y="980313"/>
                  </a:lnTo>
                  <a:lnTo>
                    <a:pt x="1228674" y="983234"/>
                  </a:lnTo>
                  <a:lnTo>
                    <a:pt x="1237678" y="982599"/>
                  </a:lnTo>
                  <a:lnTo>
                    <a:pt x="1245806" y="978649"/>
                  </a:lnTo>
                  <a:lnTo>
                    <a:pt x="1251775" y="971918"/>
                  </a:lnTo>
                  <a:lnTo>
                    <a:pt x="1254683" y="963396"/>
                  </a:lnTo>
                  <a:close/>
                </a:path>
                <a:path w="2222500" h="1217295">
                  <a:moveTo>
                    <a:pt x="1254683" y="728967"/>
                  </a:moveTo>
                  <a:lnTo>
                    <a:pt x="1231849" y="703033"/>
                  </a:lnTo>
                  <a:lnTo>
                    <a:pt x="1231976" y="702906"/>
                  </a:lnTo>
                  <a:lnTo>
                    <a:pt x="1226007" y="703541"/>
                  </a:lnTo>
                  <a:lnTo>
                    <a:pt x="1217879" y="707491"/>
                  </a:lnTo>
                  <a:lnTo>
                    <a:pt x="1211910" y="714222"/>
                  </a:lnTo>
                  <a:lnTo>
                    <a:pt x="1209001" y="722744"/>
                  </a:lnTo>
                  <a:lnTo>
                    <a:pt x="1209497" y="731774"/>
                  </a:lnTo>
                  <a:lnTo>
                    <a:pt x="1213434" y="739902"/>
                  </a:lnTo>
                  <a:lnTo>
                    <a:pt x="1220165" y="745883"/>
                  </a:lnTo>
                  <a:lnTo>
                    <a:pt x="1228674" y="748804"/>
                  </a:lnTo>
                  <a:lnTo>
                    <a:pt x="1237678" y="748169"/>
                  </a:lnTo>
                  <a:lnTo>
                    <a:pt x="1245806" y="744232"/>
                  </a:lnTo>
                  <a:lnTo>
                    <a:pt x="1251775" y="737489"/>
                  </a:lnTo>
                  <a:lnTo>
                    <a:pt x="1254683" y="728967"/>
                  </a:lnTo>
                  <a:close/>
                </a:path>
                <a:path w="2222500" h="1217295">
                  <a:moveTo>
                    <a:pt x="1254683" y="494665"/>
                  </a:moveTo>
                  <a:lnTo>
                    <a:pt x="1231976" y="468731"/>
                  </a:lnTo>
                  <a:lnTo>
                    <a:pt x="1226007" y="469239"/>
                  </a:lnTo>
                  <a:lnTo>
                    <a:pt x="1217879" y="473189"/>
                  </a:lnTo>
                  <a:lnTo>
                    <a:pt x="1211910" y="479920"/>
                  </a:lnTo>
                  <a:lnTo>
                    <a:pt x="1209001" y="488442"/>
                  </a:lnTo>
                  <a:lnTo>
                    <a:pt x="1209497" y="497471"/>
                  </a:lnTo>
                  <a:lnTo>
                    <a:pt x="1213434" y="505599"/>
                  </a:lnTo>
                  <a:lnTo>
                    <a:pt x="1220165" y="511581"/>
                  </a:lnTo>
                  <a:lnTo>
                    <a:pt x="1228674" y="514502"/>
                  </a:lnTo>
                  <a:lnTo>
                    <a:pt x="1237678" y="513867"/>
                  </a:lnTo>
                  <a:lnTo>
                    <a:pt x="1245806" y="509930"/>
                  </a:lnTo>
                  <a:lnTo>
                    <a:pt x="1251775" y="503186"/>
                  </a:lnTo>
                  <a:lnTo>
                    <a:pt x="1254683" y="494665"/>
                  </a:lnTo>
                  <a:close/>
                </a:path>
                <a:path w="2222500" h="1217295">
                  <a:moveTo>
                    <a:pt x="1254810" y="260362"/>
                  </a:moveTo>
                  <a:lnTo>
                    <a:pt x="1254188" y="251345"/>
                  </a:lnTo>
                  <a:lnTo>
                    <a:pt x="1250251" y="243205"/>
                  </a:lnTo>
                  <a:lnTo>
                    <a:pt x="1243520" y="237236"/>
                  </a:lnTo>
                  <a:lnTo>
                    <a:pt x="1235011" y="234302"/>
                  </a:lnTo>
                  <a:lnTo>
                    <a:pt x="1232090" y="234302"/>
                  </a:lnTo>
                  <a:lnTo>
                    <a:pt x="1226134" y="234937"/>
                  </a:lnTo>
                  <a:lnTo>
                    <a:pt x="1218006" y="238887"/>
                  </a:lnTo>
                  <a:lnTo>
                    <a:pt x="1212037" y="245618"/>
                  </a:lnTo>
                  <a:lnTo>
                    <a:pt x="1209128" y="254139"/>
                  </a:lnTo>
                  <a:lnTo>
                    <a:pt x="1209624" y="263169"/>
                  </a:lnTo>
                  <a:lnTo>
                    <a:pt x="1213561" y="271297"/>
                  </a:lnTo>
                  <a:lnTo>
                    <a:pt x="1220292" y="277279"/>
                  </a:lnTo>
                  <a:lnTo>
                    <a:pt x="1228801" y="280200"/>
                  </a:lnTo>
                  <a:lnTo>
                    <a:pt x="1237805" y="279565"/>
                  </a:lnTo>
                  <a:lnTo>
                    <a:pt x="1245933" y="275628"/>
                  </a:lnTo>
                  <a:lnTo>
                    <a:pt x="1251902" y="268884"/>
                  </a:lnTo>
                  <a:lnTo>
                    <a:pt x="1254810" y="260362"/>
                  </a:lnTo>
                  <a:close/>
                </a:path>
                <a:path w="2222500" h="1217295">
                  <a:moveTo>
                    <a:pt x="1254937" y="26200"/>
                  </a:moveTo>
                  <a:lnTo>
                    <a:pt x="1232230" y="127"/>
                  </a:lnTo>
                  <a:lnTo>
                    <a:pt x="1226261" y="774"/>
                  </a:lnTo>
                  <a:lnTo>
                    <a:pt x="1218133" y="4711"/>
                  </a:lnTo>
                  <a:lnTo>
                    <a:pt x="1212164" y="11442"/>
                  </a:lnTo>
                  <a:lnTo>
                    <a:pt x="1209255" y="19964"/>
                  </a:lnTo>
                  <a:lnTo>
                    <a:pt x="1209751" y="28994"/>
                  </a:lnTo>
                  <a:lnTo>
                    <a:pt x="1213688" y="37122"/>
                  </a:lnTo>
                  <a:lnTo>
                    <a:pt x="1220419" y="43103"/>
                  </a:lnTo>
                  <a:lnTo>
                    <a:pt x="1228928" y="46024"/>
                  </a:lnTo>
                  <a:lnTo>
                    <a:pt x="1237932" y="45389"/>
                  </a:lnTo>
                  <a:lnTo>
                    <a:pt x="1246060" y="41452"/>
                  </a:lnTo>
                  <a:lnTo>
                    <a:pt x="1252029" y="34709"/>
                  </a:lnTo>
                  <a:lnTo>
                    <a:pt x="1254937" y="26200"/>
                  </a:lnTo>
                  <a:close/>
                </a:path>
                <a:path w="2222500" h="1217295">
                  <a:moveTo>
                    <a:pt x="1496745" y="728840"/>
                  </a:moveTo>
                  <a:lnTo>
                    <a:pt x="1473771" y="702652"/>
                  </a:lnTo>
                  <a:lnTo>
                    <a:pt x="1473771" y="702906"/>
                  </a:lnTo>
                  <a:lnTo>
                    <a:pt x="1467802" y="703541"/>
                  </a:lnTo>
                  <a:lnTo>
                    <a:pt x="1459801" y="707491"/>
                  </a:lnTo>
                  <a:lnTo>
                    <a:pt x="1453972" y="714222"/>
                  </a:lnTo>
                  <a:lnTo>
                    <a:pt x="1451178" y="722744"/>
                  </a:lnTo>
                  <a:lnTo>
                    <a:pt x="1451813" y="731647"/>
                  </a:lnTo>
                  <a:lnTo>
                    <a:pt x="1455750" y="739648"/>
                  </a:lnTo>
                  <a:lnTo>
                    <a:pt x="1462468" y="745629"/>
                  </a:lnTo>
                  <a:lnTo>
                    <a:pt x="1470977" y="748550"/>
                  </a:lnTo>
                  <a:lnTo>
                    <a:pt x="1479867" y="748042"/>
                  </a:lnTo>
                  <a:lnTo>
                    <a:pt x="1487855" y="744105"/>
                  </a:lnTo>
                  <a:lnTo>
                    <a:pt x="1493824" y="737362"/>
                  </a:lnTo>
                  <a:lnTo>
                    <a:pt x="1496745" y="728840"/>
                  </a:lnTo>
                  <a:close/>
                </a:path>
                <a:path w="2222500" h="1217295">
                  <a:moveTo>
                    <a:pt x="1496745" y="494792"/>
                  </a:moveTo>
                  <a:lnTo>
                    <a:pt x="1496237" y="485775"/>
                  </a:lnTo>
                  <a:lnTo>
                    <a:pt x="1492300" y="477634"/>
                  </a:lnTo>
                  <a:lnTo>
                    <a:pt x="1485442" y="471665"/>
                  </a:lnTo>
                  <a:lnTo>
                    <a:pt x="1476819" y="468731"/>
                  </a:lnTo>
                  <a:lnTo>
                    <a:pt x="1473771" y="468731"/>
                  </a:lnTo>
                  <a:lnTo>
                    <a:pt x="1467802" y="469366"/>
                  </a:lnTo>
                  <a:lnTo>
                    <a:pt x="1459801" y="473316"/>
                  </a:lnTo>
                  <a:lnTo>
                    <a:pt x="1453972" y="480047"/>
                  </a:lnTo>
                  <a:lnTo>
                    <a:pt x="1451178" y="488569"/>
                  </a:lnTo>
                  <a:lnTo>
                    <a:pt x="1451813" y="497598"/>
                  </a:lnTo>
                  <a:lnTo>
                    <a:pt x="1455750" y="505599"/>
                  </a:lnTo>
                  <a:lnTo>
                    <a:pt x="1462468" y="511581"/>
                  </a:lnTo>
                  <a:lnTo>
                    <a:pt x="1470977" y="514502"/>
                  </a:lnTo>
                  <a:lnTo>
                    <a:pt x="1479867" y="513994"/>
                  </a:lnTo>
                  <a:lnTo>
                    <a:pt x="1487855" y="510057"/>
                  </a:lnTo>
                  <a:lnTo>
                    <a:pt x="1493824" y="503313"/>
                  </a:lnTo>
                  <a:lnTo>
                    <a:pt x="1496745" y="494792"/>
                  </a:lnTo>
                  <a:close/>
                </a:path>
                <a:path w="2222500" h="1217295">
                  <a:moveTo>
                    <a:pt x="1496745" y="260362"/>
                  </a:moveTo>
                  <a:lnTo>
                    <a:pt x="1496110" y="251345"/>
                  </a:lnTo>
                  <a:lnTo>
                    <a:pt x="1492173" y="243205"/>
                  </a:lnTo>
                  <a:lnTo>
                    <a:pt x="1485442" y="237236"/>
                  </a:lnTo>
                  <a:lnTo>
                    <a:pt x="1476946" y="234302"/>
                  </a:lnTo>
                  <a:lnTo>
                    <a:pt x="1473898" y="234302"/>
                  </a:lnTo>
                  <a:lnTo>
                    <a:pt x="1467929" y="234937"/>
                  </a:lnTo>
                  <a:lnTo>
                    <a:pt x="1459801" y="238887"/>
                  </a:lnTo>
                  <a:lnTo>
                    <a:pt x="1453845" y="245618"/>
                  </a:lnTo>
                  <a:lnTo>
                    <a:pt x="1450924" y="254139"/>
                  </a:lnTo>
                  <a:lnTo>
                    <a:pt x="1451559" y="263169"/>
                  </a:lnTo>
                  <a:lnTo>
                    <a:pt x="1455496" y="271297"/>
                  </a:lnTo>
                  <a:lnTo>
                    <a:pt x="1462214" y="277279"/>
                  </a:lnTo>
                  <a:lnTo>
                    <a:pt x="1470723" y="280200"/>
                  </a:lnTo>
                  <a:lnTo>
                    <a:pt x="1479740" y="279565"/>
                  </a:lnTo>
                  <a:lnTo>
                    <a:pt x="1487855" y="275628"/>
                  </a:lnTo>
                  <a:lnTo>
                    <a:pt x="1493824" y="268884"/>
                  </a:lnTo>
                  <a:lnTo>
                    <a:pt x="1496745" y="260362"/>
                  </a:lnTo>
                  <a:close/>
                </a:path>
                <a:path w="2222500" h="1217295">
                  <a:moveTo>
                    <a:pt x="1496999" y="1197444"/>
                  </a:moveTo>
                  <a:lnTo>
                    <a:pt x="1473898" y="1171638"/>
                  </a:lnTo>
                  <a:lnTo>
                    <a:pt x="1473771" y="1171511"/>
                  </a:lnTo>
                  <a:lnTo>
                    <a:pt x="1467802" y="1172146"/>
                  </a:lnTo>
                  <a:lnTo>
                    <a:pt x="1459801" y="1176210"/>
                  </a:lnTo>
                  <a:lnTo>
                    <a:pt x="1453972" y="1183081"/>
                  </a:lnTo>
                  <a:lnTo>
                    <a:pt x="1451178" y="1191602"/>
                  </a:lnTo>
                  <a:lnTo>
                    <a:pt x="1451813" y="1200619"/>
                  </a:lnTo>
                  <a:lnTo>
                    <a:pt x="1455877" y="1208633"/>
                  </a:lnTo>
                  <a:lnTo>
                    <a:pt x="1462595" y="1214488"/>
                  </a:lnTo>
                  <a:lnTo>
                    <a:pt x="1471104" y="1217282"/>
                  </a:lnTo>
                  <a:lnTo>
                    <a:pt x="1480121" y="1216647"/>
                  </a:lnTo>
                  <a:lnTo>
                    <a:pt x="1488109" y="1212697"/>
                  </a:lnTo>
                  <a:lnTo>
                    <a:pt x="1494078" y="1205966"/>
                  </a:lnTo>
                  <a:lnTo>
                    <a:pt x="1496999" y="1197444"/>
                  </a:lnTo>
                  <a:close/>
                </a:path>
                <a:path w="2222500" h="1217295">
                  <a:moveTo>
                    <a:pt x="1496999" y="963269"/>
                  </a:moveTo>
                  <a:lnTo>
                    <a:pt x="1496364" y="954252"/>
                  </a:lnTo>
                  <a:lnTo>
                    <a:pt x="1492300" y="946111"/>
                  </a:lnTo>
                  <a:lnTo>
                    <a:pt x="1485442" y="940130"/>
                  </a:lnTo>
                  <a:lnTo>
                    <a:pt x="1476819" y="937336"/>
                  </a:lnTo>
                  <a:lnTo>
                    <a:pt x="1473771" y="937336"/>
                  </a:lnTo>
                  <a:lnTo>
                    <a:pt x="1467802" y="937971"/>
                  </a:lnTo>
                  <a:lnTo>
                    <a:pt x="1459801" y="942047"/>
                  </a:lnTo>
                  <a:lnTo>
                    <a:pt x="1453972" y="948778"/>
                  </a:lnTo>
                  <a:lnTo>
                    <a:pt x="1451178" y="957300"/>
                  </a:lnTo>
                  <a:lnTo>
                    <a:pt x="1451813" y="966317"/>
                  </a:lnTo>
                  <a:lnTo>
                    <a:pt x="1455877" y="974331"/>
                  </a:lnTo>
                  <a:lnTo>
                    <a:pt x="1462595" y="980313"/>
                  </a:lnTo>
                  <a:lnTo>
                    <a:pt x="1471104" y="983107"/>
                  </a:lnTo>
                  <a:lnTo>
                    <a:pt x="1480121" y="982472"/>
                  </a:lnTo>
                  <a:lnTo>
                    <a:pt x="1488109" y="978522"/>
                  </a:lnTo>
                  <a:lnTo>
                    <a:pt x="1494078" y="971791"/>
                  </a:lnTo>
                  <a:lnTo>
                    <a:pt x="1496999" y="963269"/>
                  </a:lnTo>
                  <a:close/>
                </a:path>
                <a:path w="2222500" h="1217295">
                  <a:moveTo>
                    <a:pt x="1497126" y="26200"/>
                  </a:moveTo>
                  <a:lnTo>
                    <a:pt x="1496491" y="17170"/>
                  </a:lnTo>
                  <a:lnTo>
                    <a:pt x="1492427" y="9029"/>
                  </a:lnTo>
                  <a:lnTo>
                    <a:pt x="1485569" y="3060"/>
                  </a:lnTo>
                  <a:lnTo>
                    <a:pt x="1476946" y="127"/>
                  </a:lnTo>
                  <a:lnTo>
                    <a:pt x="1474025" y="127"/>
                  </a:lnTo>
                  <a:lnTo>
                    <a:pt x="1468056" y="774"/>
                  </a:lnTo>
                  <a:lnTo>
                    <a:pt x="1460055" y="4838"/>
                  </a:lnTo>
                  <a:lnTo>
                    <a:pt x="1454226" y="11569"/>
                  </a:lnTo>
                  <a:lnTo>
                    <a:pt x="1451432" y="20091"/>
                  </a:lnTo>
                  <a:lnTo>
                    <a:pt x="1452067" y="29121"/>
                  </a:lnTo>
                  <a:lnTo>
                    <a:pt x="1456004" y="37122"/>
                  </a:lnTo>
                  <a:lnTo>
                    <a:pt x="1462722" y="43103"/>
                  </a:lnTo>
                  <a:lnTo>
                    <a:pt x="1471231" y="46024"/>
                  </a:lnTo>
                  <a:lnTo>
                    <a:pt x="1480248" y="45389"/>
                  </a:lnTo>
                  <a:lnTo>
                    <a:pt x="1488236" y="41452"/>
                  </a:lnTo>
                  <a:lnTo>
                    <a:pt x="1494205" y="34709"/>
                  </a:lnTo>
                  <a:lnTo>
                    <a:pt x="1497126" y="26200"/>
                  </a:lnTo>
                  <a:close/>
                </a:path>
                <a:path w="2222500" h="1217295">
                  <a:moveTo>
                    <a:pt x="1738414" y="1197444"/>
                  </a:moveTo>
                  <a:lnTo>
                    <a:pt x="1715566" y="1171384"/>
                  </a:lnTo>
                  <a:lnTo>
                    <a:pt x="1715566" y="1171511"/>
                  </a:lnTo>
                  <a:lnTo>
                    <a:pt x="1709597" y="1172019"/>
                  </a:lnTo>
                  <a:lnTo>
                    <a:pt x="1701482" y="1175956"/>
                  </a:lnTo>
                  <a:lnTo>
                    <a:pt x="1695513" y="1182700"/>
                  </a:lnTo>
                  <a:lnTo>
                    <a:pt x="1692592" y="1191221"/>
                  </a:lnTo>
                  <a:lnTo>
                    <a:pt x="1693227" y="1200238"/>
                  </a:lnTo>
                  <a:lnTo>
                    <a:pt x="1697164" y="1208379"/>
                  </a:lnTo>
                  <a:lnTo>
                    <a:pt x="1703895" y="1214361"/>
                  </a:lnTo>
                  <a:lnTo>
                    <a:pt x="1712391" y="1217282"/>
                  </a:lnTo>
                  <a:lnTo>
                    <a:pt x="1721408" y="1216647"/>
                  </a:lnTo>
                  <a:lnTo>
                    <a:pt x="1729536" y="1212697"/>
                  </a:lnTo>
                  <a:lnTo>
                    <a:pt x="1735493" y="1205966"/>
                  </a:lnTo>
                  <a:lnTo>
                    <a:pt x="1738414" y="1197444"/>
                  </a:lnTo>
                  <a:close/>
                </a:path>
                <a:path w="2222500" h="1217295">
                  <a:moveTo>
                    <a:pt x="1738414" y="963396"/>
                  </a:moveTo>
                  <a:lnTo>
                    <a:pt x="1715566" y="937336"/>
                  </a:lnTo>
                  <a:lnTo>
                    <a:pt x="1709597" y="937971"/>
                  </a:lnTo>
                  <a:lnTo>
                    <a:pt x="1701482" y="941920"/>
                  </a:lnTo>
                  <a:lnTo>
                    <a:pt x="1695513" y="948651"/>
                  </a:lnTo>
                  <a:lnTo>
                    <a:pt x="1692592" y="957173"/>
                  </a:lnTo>
                  <a:lnTo>
                    <a:pt x="1693227" y="966190"/>
                  </a:lnTo>
                  <a:lnTo>
                    <a:pt x="1697164" y="974331"/>
                  </a:lnTo>
                  <a:lnTo>
                    <a:pt x="1703895" y="980313"/>
                  </a:lnTo>
                  <a:lnTo>
                    <a:pt x="1712391" y="983234"/>
                  </a:lnTo>
                  <a:lnTo>
                    <a:pt x="1721408" y="982599"/>
                  </a:lnTo>
                  <a:lnTo>
                    <a:pt x="1729536" y="978649"/>
                  </a:lnTo>
                  <a:lnTo>
                    <a:pt x="1735493" y="971918"/>
                  </a:lnTo>
                  <a:lnTo>
                    <a:pt x="1738414" y="963396"/>
                  </a:lnTo>
                  <a:close/>
                </a:path>
                <a:path w="2222500" h="1217295">
                  <a:moveTo>
                    <a:pt x="1738414" y="728840"/>
                  </a:moveTo>
                  <a:lnTo>
                    <a:pt x="1715566" y="702906"/>
                  </a:lnTo>
                  <a:lnTo>
                    <a:pt x="1709597" y="703541"/>
                  </a:lnTo>
                  <a:lnTo>
                    <a:pt x="1701482" y="707491"/>
                  </a:lnTo>
                  <a:lnTo>
                    <a:pt x="1695513" y="714222"/>
                  </a:lnTo>
                  <a:lnTo>
                    <a:pt x="1692592" y="722744"/>
                  </a:lnTo>
                  <a:lnTo>
                    <a:pt x="1693227" y="731774"/>
                  </a:lnTo>
                  <a:lnTo>
                    <a:pt x="1697164" y="739775"/>
                  </a:lnTo>
                  <a:lnTo>
                    <a:pt x="1703895" y="745756"/>
                  </a:lnTo>
                  <a:lnTo>
                    <a:pt x="1712391" y="748677"/>
                  </a:lnTo>
                  <a:lnTo>
                    <a:pt x="1721408" y="748042"/>
                  </a:lnTo>
                  <a:lnTo>
                    <a:pt x="1729536" y="744105"/>
                  </a:lnTo>
                  <a:lnTo>
                    <a:pt x="1735493" y="737362"/>
                  </a:lnTo>
                  <a:lnTo>
                    <a:pt x="1738414" y="728840"/>
                  </a:lnTo>
                  <a:close/>
                </a:path>
                <a:path w="2222500" h="1217295">
                  <a:moveTo>
                    <a:pt x="1738414" y="494792"/>
                  </a:moveTo>
                  <a:lnTo>
                    <a:pt x="1715566" y="468731"/>
                  </a:lnTo>
                  <a:lnTo>
                    <a:pt x="1709597" y="469366"/>
                  </a:lnTo>
                  <a:lnTo>
                    <a:pt x="1701482" y="473316"/>
                  </a:lnTo>
                  <a:lnTo>
                    <a:pt x="1695513" y="480047"/>
                  </a:lnTo>
                  <a:lnTo>
                    <a:pt x="1692592" y="488569"/>
                  </a:lnTo>
                  <a:lnTo>
                    <a:pt x="1693227" y="497598"/>
                  </a:lnTo>
                  <a:lnTo>
                    <a:pt x="1697164" y="505726"/>
                  </a:lnTo>
                  <a:lnTo>
                    <a:pt x="1703895" y="511708"/>
                  </a:lnTo>
                  <a:lnTo>
                    <a:pt x="1712391" y="514629"/>
                  </a:lnTo>
                  <a:lnTo>
                    <a:pt x="1721408" y="513994"/>
                  </a:lnTo>
                  <a:lnTo>
                    <a:pt x="1729536" y="510057"/>
                  </a:lnTo>
                  <a:lnTo>
                    <a:pt x="1735493" y="503313"/>
                  </a:lnTo>
                  <a:lnTo>
                    <a:pt x="1738414" y="494792"/>
                  </a:lnTo>
                  <a:close/>
                </a:path>
                <a:path w="2222500" h="1217295">
                  <a:moveTo>
                    <a:pt x="1738541" y="260362"/>
                  </a:moveTo>
                  <a:lnTo>
                    <a:pt x="1737906" y="251345"/>
                  </a:lnTo>
                  <a:lnTo>
                    <a:pt x="1733969" y="243205"/>
                  </a:lnTo>
                  <a:lnTo>
                    <a:pt x="1727123" y="237236"/>
                  </a:lnTo>
                  <a:lnTo>
                    <a:pt x="1718614" y="234302"/>
                  </a:lnTo>
                  <a:lnTo>
                    <a:pt x="1715693" y="234302"/>
                  </a:lnTo>
                  <a:lnTo>
                    <a:pt x="1709724" y="234937"/>
                  </a:lnTo>
                  <a:lnTo>
                    <a:pt x="1701609" y="238887"/>
                  </a:lnTo>
                  <a:lnTo>
                    <a:pt x="1695640" y="245618"/>
                  </a:lnTo>
                  <a:lnTo>
                    <a:pt x="1692719" y="254139"/>
                  </a:lnTo>
                  <a:lnTo>
                    <a:pt x="1693354" y="263169"/>
                  </a:lnTo>
                  <a:lnTo>
                    <a:pt x="1697291" y="271297"/>
                  </a:lnTo>
                  <a:lnTo>
                    <a:pt x="1704022" y="277279"/>
                  </a:lnTo>
                  <a:lnTo>
                    <a:pt x="1712518" y="280200"/>
                  </a:lnTo>
                  <a:lnTo>
                    <a:pt x="1721535" y="279565"/>
                  </a:lnTo>
                  <a:lnTo>
                    <a:pt x="1729663" y="275628"/>
                  </a:lnTo>
                  <a:lnTo>
                    <a:pt x="1735620" y="268884"/>
                  </a:lnTo>
                  <a:lnTo>
                    <a:pt x="1738541" y="260362"/>
                  </a:lnTo>
                  <a:close/>
                </a:path>
                <a:path w="2222500" h="1217295">
                  <a:moveTo>
                    <a:pt x="1738668" y="26200"/>
                  </a:moveTo>
                  <a:lnTo>
                    <a:pt x="1738033" y="17170"/>
                  </a:lnTo>
                  <a:lnTo>
                    <a:pt x="1734096" y="9029"/>
                  </a:lnTo>
                  <a:lnTo>
                    <a:pt x="1727377" y="3060"/>
                  </a:lnTo>
                  <a:lnTo>
                    <a:pt x="1718868" y="127"/>
                  </a:lnTo>
                  <a:lnTo>
                    <a:pt x="1715820" y="127"/>
                  </a:lnTo>
                  <a:lnTo>
                    <a:pt x="1709851" y="774"/>
                  </a:lnTo>
                  <a:lnTo>
                    <a:pt x="1701736" y="4711"/>
                  </a:lnTo>
                  <a:lnTo>
                    <a:pt x="1695767" y="11442"/>
                  </a:lnTo>
                  <a:lnTo>
                    <a:pt x="1692846" y="19964"/>
                  </a:lnTo>
                  <a:lnTo>
                    <a:pt x="1693481" y="28994"/>
                  </a:lnTo>
                  <a:lnTo>
                    <a:pt x="1697418" y="37122"/>
                  </a:lnTo>
                  <a:lnTo>
                    <a:pt x="1704149" y="43103"/>
                  </a:lnTo>
                  <a:lnTo>
                    <a:pt x="1712645" y="46024"/>
                  </a:lnTo>
                  <a:lnTo>
                    <a:pt x="1721662" y="45389"/>
                  </a:lnTo>
                  <a:lnTo>
                    <a:pt x="1729790" y="41452"/>
                  </a:lnTo>
                  <a:lnTo>
                    <a:pt x="1735747" y="34709"/>
                  </a:lnTo>
                  <a:lnTo>
                    <a:pt x="1738668" y="26200"/>
                  </a:lnTo>
                  <a:close/>
                </a:path>
                <a:path w="2222500" h="1217295">
                  <a:moveTo>
                    <a:pt x="1957362" y="702906"/>
                  </a:moveTo>
                  <a:lnTo>
                    <a:pt x="1957235" y="702906"/>
                  </a:lnTo>
                  <a:lnTo>
                    <a:pt x="1957362" y="702906"/>
                  </a:lnTo>
                  <a:close/>
                </a:path>
                <a:path w="2222500" h="1217295">
                  <a:moveTo>
                    <a:pt x="1980082" y="1197444"/>
                  </a:moveTo>
                  <a:lnTo>
                    <a:pt x="1957235" y="1171384"/>
                  </a:lnTo>
                  <a:lnTo>
                    <a:pt x="1957362" y="1171511"/>
                  </a:lnTo>
                  <a:lnTo>
                    <a:pt x="1951405" y="1172019"/>
                  </a:lnTo>
                  <a:lnTo>
                    <a:pt x="1943277" y="1175956"/>
                  </a:lnTo>
                  <a:lnTo>
                    <a:pt x="1937308" y="1182700"/>
                  </a:lnTo>
                  <a:lnTo>
                    <a:pt x="1934387" y="1191221"/>
                  </a:lnTo>
                  <a:lnTo>
                    <a:pt x="1934895" y="1200238"/>
                  </a:lnTo>
                  <a:lnTo>
                    <a:pt x="1938832" y="1208379"/>
                  </a:lnTo>
                  <a:lnTo>
                    <a:pt x="1945563" y="1214361"/>
                  </a:lnTo>
                  <a:lnTo>
                    <a:pt x="1954072" y="1217282"/>
                  </a:lnTo>
                  <a:lnTo>
                    <a:pt x="1963077" y="1216647"/>
                  </a:lnTo>
                  <a:lnTo>
                    <a:pt x="1971205" y="1212697"/>
                  </a:lnTo>
                  <a:lnTo>
                    <a:pt x="1977174" y="1205966"/>
                  </a:lnTo>
                  <a:lnTo>
                    <a:pt x="1980082" y="1197444"/>
                  </a:lnTo>
                  <a:close/>
                </a:path>
                <a:path w="2222500" h="1217295">
                  <a:moveTo>
                    <a:pt x="1980082" y="728840"/>
                  </a:moveTo>
                  <a:lnTo>
                    <a:pt x="1957336" y="702919"/>
                  </a:lnTo>
                  <a:lnTo>
                    <a:pt x="1951405" y="703541"/>
                  </a:lnTo>
                  <a:lnTo>
                    <a:pt x="1943277" y="707491"/>
                  </a:lnTo>
                  <a:lnTo>
                    <a:pt x="1937308" y="714222"/>
                  </a:lnTo>
                  <a:lnTo>
                    <a:pt x="1934387" y="722744"/>
                  </a:lnTo>
                  <a:lnTo>
                    <a:pt x="1934895" y="731774"/>
                  </a:lnTo>
                  <a:lnTo>
                    <a:pt x="1938832" y="739775"/>
                  </a:lnTo>
                  <a:lnTo>
                    <a:pt x="1945563" y="745756"/>
                  </a:lnTo>
                  <a:lnTo>
                    <a:pt x="1954072" y="748677"/>
                  </a:lnTo>
                  <a:lnTo>
                    <a:pt x="1963077" y="748042"/>
                  </a:lnTo>
                  <a:lnTo>
                    <a:pt x="1971205" y="744105"/>
                  </a:lnTo>
                  <a:lnTo>
                    <a:pt x="1977174" y="737362"/>
                  </a:lnTo>
                  <a:lnTo>
                    <a:pt x="1980082" y="728840"/>
                  </a:lnTo>
                  <a:close/>
                </a:path>
                <a:path w="2222500" h="1217295">
                  <a:moveTo>
                    <a:pt x="1980209" y="963396"/>
                  </a:moveTo>
                  <a:lnTo>
                    <a:pt x="1979574" y="954379"/>
                  </a:lnTo>
                  <a:lnTo>
                    <a:pt x="1975650" y="946365"/>
                  </a:lnTo>
                  <a:lnTo>
                    <a:pt x="1968919" y="940384"/>
                  </a:lnTo>
                  <a:lnTo>
                    <a:pt x="1960410" y="937463"/>
                  </a:lnTo>
                  <a:lnTo>
                    <a:pt x="1957362" y="937463"/>
                  </a:lnTo>
                  <a:lnTo>
                    <a:pt x="1957362" y="937336"/>
                  </a:lnTo>
                  <a:lnTo>
                    <a:pt x="1951405" y="937971"/>
                  </a:lnTo>
                  <a:lnTo>
                    <a:pt x="1943277" y="941920"/>
                  </a:lnTo>
                  <a:lnTo>
                    <a:pt x="1937308" y="948651"/>
                  </a:lnTo>
                  <a:lnTo>
                    <a:pt x="1934387" y="957173"/>
                  </a:lnTo>
                  <a:lnTo>
                    <a:pt x="1935022" y="966190"/>
                  </a:lnTo>
                  <a:lnTo>
                    <a:pt x="1938959" y="974331"/>
                  </a:lnTo>
                  <a:lnTo>
                    <a:pt x="1945690" y="980313"/>
                  </a:lnTo>
                  <a:lnTo>
                    <a:pt x="1954199" y="983234"/>
                  </a:lnTo>
                  <a:lnTo>
                    <a:pt x="1963204" y="982599"/>
                  </a:lnTo>
                  <a:lnTo>
                    <a:pt x="1971332" y="978649"/>
                  </a:lnTo>
                  <a:lnTo>
                    <a:pt x="1977301" y="971918"/>
                  </a:lnTo>
                  <a:lnTo>
                    <a:pt x="1980209" y="963396"/>
                  </a:lnTo>
                  <a:close/>
                </a:path>
                <a:path w="2222500" h="1217295">
                  <a:moveTo>
                    <a:pt x="1980209" y="494792"/>
                  </a:moveTo>
                  <a:lnTo>
                    <a:pt x="1979574" y="485775"/>
                  </a:lnTo>
                  <a:lnTo>
                    <a:pt x="1975650" y="477761"/>
                  </a:lnTo>
                  <a:lnTo>
                    <a:pt x="1968919" y="471792"/>
                  </a:lnTo>
                  <a:lnTo>
                    <a:pt x="1960410" y="468858"/>
                  </a:lnTo>
                  <a:lnTo>
                    <a:pt x="1957362" y="468858"/>
                  </a:lnTo>
                  <a:lnTo>
                    <a:pt x="1957362" y="468731"/>
                  </a:lnTo>
                  <a:lnTo>
                    <a:pt x="1951405" y="469366"/>
                  </a:lnTo>
                  <a:lnTo>
                    <a:pt x="1943277" y="473316"/>
                  </a:lnTo>
                  <a:lnTo>
                    <a:pt x="1937308" y="480047"/>
                  </a:lnTo>
                  <a:lnTo>
                    <a:pt x="1934387" y="488569"/>
                  </a:lnTo>
                  <a:lnTo>
                    <a:pt x="1935022" y="497598"/>
                  </a:lnTo>
                  <a:lnTo>
                    <a:pt x="1938959" y="505726"/>
                  </a:lnTo>
                  <a:lnTo>
                    <a:pt x="1945690" y="511708"/>
                  </a:lnTo>
                  <a:lnTo>
                    <a:pt x="1954199" y="514629"/>
                  </a:lnTo>
                  <a:lnTo>
                    <a:pt x="1963204" y="513994"/>
                  </a:lnTo>
                  <a:lnTo>
                    <a:pt x="1971332" y="510057"/>
                  </a:lnTo>
                  <a:lnTo>
                    <a:pt x="1977301" y="503313"/>
                  </a:lnTo>
                  <a:lnTo>
                    <a:pt x="1980209" y="494792"/>
                  </a:lnTo>
                  <a:close/>
                </a:path>
                <a:path w="2222500" h="1217295">
                  <a:moveTo>
                    <a:pt x="1980209" y="260362"/>
                  </a:moveTo>
                  <a:lnTo>
                    <a:pt x="1979574" y="251345"/>
                  </a:lnTo>
                  <a:lnTo>
                    <a:pt x="1975650" y="243205"/>
                  </a:lnTo>
                  <a:lnTo>
                    <a:pt x="1968919" y="237236"/>
                  </a:lnTo>
                  <a:lnTo>
                    <a:pt x="1960283" y="234302"/>
                  </a:lnTo>
                  <a:lnTo>
                    <a:pt x="1957489" y="234302"/>
                  </a:lnTo>
                  <a:lnTo>
                    <a:pt x="1951532" y="234937"/>
                  </a:lnTo>
                  <a:lnTo>
                    <a:pt x="1943404" y="238887"/>
                  </a:lnTo>
                  <a:lnTo>
                    <a:pt x="1937435" y="245618"/>
                  </a:lnTo>
                  <a:lnTo>
                    <a:pt x="1934514" y="254139"/>
                  </a:lnTo>
                  <a:lnTo>
                    <a:pt x="1935022" y="263169"/>
                  </a:lnTo>
                  <a:lnTo>
                    <a:pt x="1938959" y="271297"/>
                  </a:lnTo>
                  <a:lnTo>
                    <a:pt x="1945690" y="277279"/>
                  </a:lnTo>
                  <a:lnTo>
                    <a:pt x="1954199" y="280200"/>
                  </a:lnTo>
                  <a:lnTo>
                    <a:pt x="1963204" y="279565"/>
                  </a:lnTo>
                  <a:lnTo>
                    <a:pt x="1971332" y="275628"/>
                  </a:lnTo>
                  <a:lnTo>
                    <a:pt x="1977301" y="268884"/>
                  </a:lnTo>
                  <a:lnTo>
                    <a:pt x="1980209" y="260362"/>
                  </a:lnTo>
                  <a:close/>
                </a:path>
                <a:path w="2222500" h="1217295">
                  <a:moveTo>
                    <a:pt x="1980336" y="26200"/>
                  </a:moveTo>
                  <a:lnTo>
                    <a:pt x="1979701" y="17170"/>
                  </a:lnTo>
                  <a:lnTo>
                    <a:pt x="1975777" y="9029"/>
                  </a:lnTo>
                  <a:lnTo>
                    <a:pt x="1969046" y="3060"/>
                  </a:lnTo>
                  <a:lnTo>
                    <a:pt x="1960537" y="127"/>
                  </a:lnTo>
                  <a:lnTo>
                    <a:pt x="1957616" y="127"/>
                  </a:lnTo>
                  <a:lnTo>
                    <a:pt x="1951659" y="774"/>
                  </a:lnTo>
                  <a:lnTo>
                    <a:pt x="1943531" y="4711"/>
                  </a:lnTo>
                  <a:lnTo>
                    <a:pt x="1937562" y="11442"/>
                  </a:lnTo>
                  <a:lnTo>
                    <a:pt x="1934641" y="19964"/>
                  </a:lnTo>
                  <a:lnTo>
                    <a:pt x="1935149" y="28994"/>
                  </a:lnTo>
                  <a:lnTo>
                    <a:pt x="1939086" y="37122"/>
                  </a:lnTo>
                  <a:lnTo>
                    <a:pt x="1945817" y="43103"/>
                  </a:lnTo>
                  <a:lnTo>
                    <a:pt x="1954326" y="46024"/>
                  </a:lnTo>
                  <a:lnTo>
                    <a:pt x="1963331" y="45389"/>
                  </a:lnTo>
                  <a:lnTo>
                    <a:pt x="1971459" y="41452"/>
                  </a:lnTo>
                  <a:lnTo>
                    <a:pt x="1977428" y="34709"/>
                  </a:lnTo>
                  <a:lnTo>
                    <a:pt x="1980336" y="26200"/>
                  </a:lnTo>
                  <a:close/>
                </a:path>
                <a:path w="2222500" h="1217295">
                  <a:moveTo>
                    <a:pt x="2221763" y="260235"/>
                  </a:moveTo>
                  <a:lnTo>
                    <a:pt x="2221255" y="251218"/>
                  </a:lnTo>
                  <a:lnTo>
                    <a:pt x="2217318" y="243078"/>
                  </a:lnTo>
                  <a:lnTo>
                    <a:pt x="2210587" y="237109"/>
                  </a:lnTo>
                  <a:lnTo>
                    <a:pt x="2202091" y="234175"/>
                  </a:lnTo>
                  <a:lnTo>
                    <a:pt x="2199170" y="234175"/>
                  </a:lnTo>
                  <a:lnTo>
                    <a:pt x="2199297" y="234302"/>
                  </a:lnTo>
                  <a:lnTo>
                    <a:pt x="2193328" y="234810"/>
                  </a:lnTo>
                  <a:lnTo>
                    <a:pt x="2185200" y="238633"/>
                  </a:lnTo>
                  <a:lnTo>
                    <a:pt x="2179116" y="245364"/>
                  </a:lnTo>
                  <a:lnTo>
                    <a:pt x="2176068" y="253885"/>
                  </a:lnTo>
                  <a:lnTo>
                    <a:pt x="2176576" y="262915"/>
                  </a:lnTo>
                  <a:lnTo>
                    <a:pt x="2180513" y="271043"/>
                  </a:lnTo>
                  <a:lnTo>
                    <a:pt x="2187232" y="277025"/>
                  </a:lnTo>
                  <a:lnTo>
                    <a:pt x="2195741" y="279946"/>
                  </a:lnTo>
                  <a:lnTo>
                    <a:pt x="2204745" y="279438"/>
                  </a:lnTo>
                  <a:lnTo>
                    <a:pt x="2212873" y="275501"/>
                  </a:lnTo>
                  <a:lnTo>
                    <a:pt x="2218842" y="268757"/>
                  </a:lnTo>
                  <a:lnTo>
                    <a:pt x="2221763" y="260235"/>
                  </a:lnTo>
                  <a:close/>
                </a:path>
                <a:path w="2222500" h="1217295">
                  <a:moveTo>
                    <a:pt x="2221890" y="1197571"/>
                  </a:moveTo>
                  <a:lnTo>
                    <a:pt x="2199170" y="1171765"/>
                  </a:lnTo>
                  <a:lnTo>
                    <a:pt x="2199170" y="1171511"/>
                  </a:lnTo>
                  <a:lnTo>
                    <a:pt x="2193201" y="1172019"/>
                  </a:lnTo>
                  <a:lnTo>
                    <a:pt x="2185073" y="1175956"/>
                  </a:lnTo>
                  <a:lnTo>
                    <a:pt x="2179116" y="1182700"/>
                  </a:lnTo>
                  <a:lnTo>
                    <a:pt x="2176195" y="1191221"/>
                  </a:lnTo>
                  <a:lnTo>
                    <a:pt x="2176703" y="1200238"/>
                  </a:lnTo>
                  <a:lnTo>
                    <a:pt x="2180640" y="1208379"/>
                  </a:lnTo>
                  <a:lnTo>
                    <a:pt x="2187359" y="1214361"/>
                  </a:lnTo>
                  <a:lnTo>
                    <a:pt x="2195868" y="1217282"/>
                  </a:lnTo>
                  <a:lnTo>
                    <a:pt x="2204872" y="1216774"/>
                  </a:lnTo>
                  <a:lnTo>
                    <a:pt x="2213000" y="1212824"/>
                  </a:lnTo>
                  <a:lnTo>
                    <a:pt x="2218969" y="1206093"/>
                  </a:lnTo>
                  <a:lnTo>
                    <a:pt x="2221890" y="1197571"/>
                  </a:lnTo>
                  <a:close/>
                </a:path>
                <a:path w="2222500" h="1217295">
                  <a:moveTo>
                    <a:pt x="2221890" y="963396"/>
                  </a:moveTo>
                  <a:lnTo>
                    <a:pt x="2199170" y="937336"/>
                  </a:lnTo>
                  <a:lnTo>
                    <a:pt x="2193201" y="937844"/>
                  </a:lnTo>
                  <a:lnTo>
                    <a:pt x="2185073" y="941793"/>
                  </a:lnTo>
                  <a:lnTo>
                    <a:pt x="2179116" y="948524"/>
                  </a:lnTo>
                  <a:lnTo>
                    <a:pt x="2176195" y="957046"/>
                  </a:lnTo>
                  <a:lnTo>
                    <a:pt x="2176703" y="966063"/>
                  </a:lnTo>
                  <a:lnTo>
                    <a:pt x="2180640" y="974204"/>
                  </a:lnTo>
                  <a:lnTo>
                    <a:pt x="2187359" y="980186"/>
                  </a:lnTo>
                  <a:lnTo>
                    <a:pt x="2195868" y="983107"/>
                  </a:lnTo>
                  <a:lnTo>
                    <a:pt x="2204872" y="982599"/>
                  </a:lnTo>
                  <a:lnTo>
                    <a:pt x="2213000" y="978649"/>
                  </a:lnTo>
                  <a:lnTo>
                    <a:pt x="2218969" y="971918"/>
                  </a:lnTo>
                  <a:lnTo>
                    <a:pt x="2221890" y="963396"/>
                  </a:lnTo>
                  <a:close/>
                </a:path>
                <a:path w="2222500" h="1217295">
                  <a:moveTo>
                    <a:pt x="2221890" y="728967"/>
                  </a:moveTo>
                  <a:lnTo>
                    <a:pt x="2199170" y="702906"/>
                  </a:lnTo>
                  <a:lnTo>
                    <a:pt x="2193201" y="703414"/>
                  </a:lnTo>
                  <a:lnTo>
                    <a:pt x="2185073" y="707364"/>
                  </a:lnTo>
                  <a:lnTo>
                    <a:pt x="2179116" y="714095"/>
                  </a:lnTo>
                  <a:lnTo>
                    <a:pt x="2176068" y="722617"/>
                  </a:lnTo>
                  <a:lnTo>
                    <a:pt x="2176576" y="731647"/>
                  </a:lnTo>
                  <a:lnTo>
                    <a:pt x="2180513" y="739775"/>
                  </a:lnTo>
                  <a:lnTo>
                    <a:pt x="2187232" y="745756"/>
                  </a:lnTo>
                  <a:lnTo>
                    <a:pt x="2195741" y="748677"/>
                  </a:lnTo>
                  <a:lnTo>
                    <a:pt x="2204745" y="748169"/>
                  </a:lnTo>
                  <a:lnTo>
                    <a:pt x="2212873" y="744232"/>
                  </a:lnTo>
                  <a:lnTo>
                    <a:pt x="2218842" y="737489"/>
                  </a:lnTo>
                  <a:lnTo>
                    <a:pt x="2221890" y="728967"/>
                  </a:lnTo>
                  <a:close/>
                </a:path>
                <a:path w="2222500" h="1217295">
                  <a:moveTo>
                    <a:pt x="2221890" y="494919"/>
                  </a:moveTo>
                  <a:lnTo>
                    <a:pt x="2199170" y="468731"/>
                  </a:lnTo>
                  <a:lnTo>
                    <a:pt x="2193201" y="469239"/>
                  </a:lnTo>
                  <a:lnTo>
                    <a:pt x="2185073" y="473189"/>
                  </a:lnTo>
                  <a:lnTo>
                    <a:pt x="2179116" y="479920"/>
                  </a:lnTo>
                  <a:lnTo>
                    <a:pt x="2176068" y="488442"/>
                  </a:lnTo>
                  <a:lnTo>
                    <a:pt x="2176576" y="497471"/>
                  </a:lnTo>
                  <a:lnTo>
                    <a:pt x="2180513" y="505599"/>
                  </a:lnTo>
                  <a:lnTo>
                    <a:pt x="2187232" y="511581"/>
                  </a:lnTo>
                  <a:lnTo>
                    <a:pt x="2195741" y="514629"/>
                  </a:lnTo>
                  <a:lnTo>
                    <a:pt x="2204745" y="514121"/>
                  </a:lnTo>
                  <a:lnTo>
                    <a:pt x="2212873" y="510184"/>
                  </a:lnTo>
                  <a:lnTo>
                    <a:pt x="2218842" y="503440"/>
                  </a:lnTo>
                  <a:lnTo>
                    <a:pt x="2221890" y="494919"/>
                  </a:lnTo>
                  <a:close/>
                </a:path>
                <a:path w="2222500" h="1217295">
                  <a:moveTo>
                    <a:pt x="2222398" y="26073"/>
                  </a:moveTo>
                  <a:lnTo>
                    <a:pt x="2221763" y="17043"/>
                  </a:lnTo>
                  <a:lnTo>
                    <a:pt x="2217826" y="8902"/>
                  </a:lnTo>
                  <a:lnTo>
                    <a:pt x="2211095" y="2933"/>
                  </a:lnTo>
                  <a:lnTo>
                    <a:pt x="2202599" y="0"/>
                  </a:lnTo>
                  <a:lnTo>
                    <a:pt x="2193582" y="647"/>
                  </a:lnTo>
                  <a:lnTo>
                    <a:pt x="2185581" y="4584"/>
                  </a:lnTo>
                  <a:lnTo>
                    <a:pt x="2179624" y="11315"/>
                  </a:lnTo>
                  <a:lnTo>
                    <a:pt x="2176703" y="19837"/>
                  </a:lnTo>
                  <a:lnTo>
                    <a:pt x="2177338" y="28867"/>
                  </a:lnTo>
                  <a:lnTo>
                    <a:pt x="2181275" y="36868"/>
                  </a:lnTo>
                  <a:lnTo>
                    <a:pt x="2187994" y="42849"/>
                  </a:lnTo>
                  <a:lnTo>
                    <a:pt x="2196503" y="45770"/>
                  </a:lnTo>
                  <a:lnTo>
                    <a:pt x="2199424" y="45897"/>
                  </a:lnTo>
                  <a:lnTo>
                    <a:pt x="2205380" y="45262"/>
                  </a:lnTo>
                  <a:lnTo>
                    <a:pt x="2213508" y="41325"/>
                  </a:lnTo>
                  <a:lnTo>
                    <a:pt x="2219477" y="34582"/>
                  </a:lnTo>
                  <a:lnTo>
                    <a:pt x="2222398" y="26073"/>
                  </a:lnTo>
                  <a:close/>
                </a:path>
              </a:pathLst>
            </a:custGeom>
            <a:solidFill>
              <a:srgbClr val="12219D">
                <a:alpha val="6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72589" y="4152893"/>
            <a:ext cx="16962829" cy="1770737"/>
          </a:xfrm>
          <a:custGeom>
            <a:avLst/>
            <a:gdLst/>
            <a:ahLst/>
            <a:cxnLst/>
            <a:rect l="l" t="t" r="r" b="b"/>
            <a:pathLst>
              <a:path w="15220950" h="1762125">
                <a:moveTo>
                  <a:pt x="15220950" y="563880"/>
                </a:moveTo>
                <a:lnTo>
                  <a:pt x="15218880" y="515239"/>
                </a:lnTo>
                <a:lnTo>
                  <a:pt x="15212797" y="467728"/>
                </a:lnTo>
                <a:lnTo>
                  <a:pt x="15202853" y="421551"/>
                </a:lnTo>
                <a:lnTo>
                  <a:pt x="15189238" y="376859"/>
                </a:lnTo>
                <a:lnTo>
                  <a:pt x="15172106" y="333819"/>
                </a:lnTo>
                <a:lnTo>
                  <a:pt x="15151621" y="292595"/>
                </a:lnTo>
                <a:lnTo>
                  <a:pt x="15127974" y="253377"/>
                </a:lnTo>
                <a:lnTo>
                  <a:pt x="15101316" y="216319"/>
                </a:lnTo>
                <a:lnTo>
                  <a:pt x="15071814" y="181597"/>
                </a:lnTo>
                <a:lnTo>
                  <a:pt x="15039658" y="149390"/>
                </a:lnTo>
                <a:lnTo>
                  <a:pt x="15004987" y="119837"/>
                </a:lnTo>
                <a:lnTo>
                  <a:pt x="14967992" y="93129"/>
                </a:lnTo>
                <a:lnTo>
                  <a:pt x="14928838" y="69443"/>
                </a:lnTo>
                <a:lnTo>
                  <a:pt x="14887702" y="48933"/>
                </a:lnTo>
                <a:lnTo>
                  <a:pt x="14844725" y="31762"/>
                </a:lnTo>
                <a:lnTo>
                  <a:pt x="14800110" y="18122"/>
                </a:lnTo>
                <a:lnTo>
                  <a:pt x="14754009" y="8166"/>
                </a:lnTo>
                <a:lnTo>
                  <a:pt x="14706587" y="2070"/>
                </a:lnTo>
                <a:lnTo>
                  <a:pt x="14658010" y="0"/>
                </a:lnTo>
                <a:lnTo>
                  <a:pt x="562940" y="0"/>
                </a:lnTo>
                <a:lnTo>
                  <a:pt x="514362" y="2070"/>
                </a:lnTo>
                <a:lnTo>
                  <a:pt x="466940" y="8166"/>
                </a:lnTo>
                <a:lnTo>
                  <a:pt x="420839" y="18122"/>
                </a:lnTo>
                <a:lnTo>
                  <a:pt x="376224" y="31762"/>
                </a:lnTo>
                <a:lnTo>
                  <a:pt x="333248" y="48933"/>
                </a:lnTo>
                <a:lnTo>
                  <a:pt x="292112" y="69443"/>
                </a:lnTo>
                <a:lnTo>
                  <a:pt x="252958" y="93129"/>
                </a:lnTo>
                <a:lnTo>
                  <a:pt x="215963" y="119837"/>
                </a:lnTo>
                <a:lnTo>
                  <a:pt x="181292" y="149390"/>
                </a:lnTo>
                <a:lnTo>
                  <a:pt x="149136" y="181597"/>
                </a:lnTo>
                <a:lnTo>
                  <a:pt x="119634" y="216319"/>
                </a:lnTo>
                <a:lnTo>
                  <a:pt x="92976" y="253377"/>
                </a:lnTo>
                <a:lnTo>
                  <a:pt x="69329" y="292595"/>
                </a:lnTo>
                <a:lnTo>
                  <a:pt x="48844" y="333819"/>
                </a:lnTo>
                <a:lnTo>
                  <a:pt x="31711" y="376859"/>
                </a:lnTo>
                <a:lnTo>
                  <a:pt x="18097" y="421551"/>
                </a:lnTo>
                <a:lnTo>
                  <a:pt x="8153" y="467728"/>
                </a:lnTo>
                <a:lnTo>
                  <a:pt x="2070" y="515239"/>
                </a:lnTo>
                <a:lnTo>
                  <a:pt x="0" y="563880"/>
                </a:lnTo>
                <a:lnTo>
                  <a:pt x="0" y="1198232"/>
                </a:lnTo>
                <a:lnTo>
                  <a:pt x="2184" y="1247825"/>
                </a:lnTo>
                <a:lnTo>
                  <a:pt x="8661" y="1296708"/>
                </a:lnTo>
                <a:lnTo>
                  <a:pt x="19316" y="1344625"/>
                </a:lnTo>
                <a:lnTo>
                  <a:pt x="34048" y="1391297"/>
                </a:lnTo>
                <a:lnTo>
                  <a:pt x="52743" y="1436471"/>
                </a:lnTo>
                <a:lnTo>
                  <a:pt x="75285" y="1479892"/>
                </a:lnTo>
                <a:lnTo>
                  <a:pt x="101574" y="1521294"/>
                </a:lnTo>
                <a:lnTo>
                  <a:pt x="131508" y="1560423"/>
                </a:lnTo>
                <a:lnTo>
                  <a:pt x="164960" y="1597012"/>
                </a:lnTo>
                <a:lnTo>
                  <a:pt x="201485" y="1630514"/>
                </a:lnTo>
                <a:lnTo>
                  <a:pt x="240538" y="1660486"/>
                </a:lnTo>
                <a:lnTo>
                  <a:pt x="281851" y="1686801"/>
                </a:lnTo>
                <a:lnTo>
                  <a:pt x="325183" y="1709369"/>
                </a:lnTo>
                <a:lnTo>
                  <a:pt x="370255" y="1728076"/>
                </a:lnTo>
                <a:lnTo>
                  <a:pt x="416839" y="1742808"/>
                </a:lnTo>
                <a:lnTo>
                  <a:pt x="464642" y="1753463"/>
                </a:lnTo>
                <a:lnTo>
                  <a:pt x="513422" y="1759940"/>
                </a:lnTo>
                <a:lnTo>
                  <a:pt x="562940" y="1762125"/>
                </a:lnTo>
                <a:lnTo>
                  <a:pt x="14658010" y="1762125"/>
                </a:lnTo>
                <a:lnTo>
                  <a:pt x="14706587" y="1760054"/>
                </a:lnTo>
                <a:lnTo>
                  <a:pt x="14754009" y="1753958"/>
                </a:lnTo>
                <a:lnTo>
                  <a:pt x="14800110" y="1744002"/>
                </a:lnTo>
                <a:lnTo>
                  <a:pt x="14844725" y="1730362"/>
                </a:lnTo>
                <a:lnTo>
                  <a:pt x="14887702" y="1713191"/>
                </a:lnTo>
                <a:lnTo>
                  <a:pt x="14928838" y="1692681"/>
                </a:lnTo>
                <a:lnTo>
                  <a:pt x="14967992" y="1668983"/>
                </a:lnTo>
                <a:lnTo>
                  <a:pt x="15004987" y="1642287"/>
                </a:lnTo>
                <a:lnTo>
                  <a:pt x="15039658" y="1612734"/>
                </a:lnTo>
                <a:lnTo>
                  <a:pt x="15071814" y="1580515"/>
                </a:lnTo>
                <a:lnTo>
                  <a:pt x="15101316" y="1545793"/>
                </a:lnTo>
                <a:lnTo>
                  <a:pt x="15127974" y="1508747"/>
                </a:lnTo>
                <a:lnTo>
                  <a:pt x="15151621" y="1469517"/>
                </a:lnTo>
                <a:lnTo>
                  <a:pt x="15172106" y="1428305"/>
                </a:lnTo>
                <a:lnTo>
                  <a:pt x="15189238" y="1385265"/>
                </a:lnTo>
                <a:lnTo>
                  <a:pt x="15202853" y="1340573"/>
                </a:lnTo>
                <a:lnTo>
                  <a:pt x="15212797" y="1294384"/>
                </a:lnTo>
                <a:lnTo>
                  <a:pt x="15218880" y="1246886"/>
                </a:lnTo>
                <a:lnTo>
                  <a:pt x="15220950" y="1198232"/>
                </a:lnTo>
                <a:lnTo>
                  <a:pt x="15220950" y="563880"/>
                </a:lnTo>
                <a:close/>
              </a:path>
            </a:pathLst>
          </a:custGeom>
          <a:solidFill>
            <a:srgbClr val="5CB5F9">
              <a:alpha val="658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09600" y="4229100"/>
            <a:ext cx="16992600" cy="15324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67359">
              <a:lnSpc>
                <a:spcPct val="100000"/>
              </a:lnSpc>
              <a:spcBef>
                <a:spcPts val="130"/>
              </a:spcBef>
            </a:pPr>
            <a:r>
              <a:rPr lang="ru-RU" spc="254" dirty="0" smtClean="0"/>
              <a:t>Спасибо за внимание!</a:t>
            </a:r>
            <a:endParaRPr spc="810" dirty="0"/>
          </a:p>
        </p:txBody>
      </p:sp>
      <p:grpSp>
        <p:nvGrpSpPr>
          <p:cNvPr id="14" name="object 14"/>
          <p:cNvGrpSpPr/>
          <p:nvPr/>
        </p:nvGrpSpPr>
        <p:grpSpPr>
          <a:xfrm>
            <a:off x="0" y="613788"/>
            <a:ext cx="2860040" cy="1976120"/>
            <a:chOff x="0" y="613788"/>
            <a:chExt cx="2860040" cy="197612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3788"/>
              <a:ext cx="2445448" cy="10185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4927" y="1370695"/>
              <a:ext cx="1494973" cy="1219199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12848158" y="93483"/>
            <a:ext cx="2219325" cy="516255"/>
          </a:xfrm>
          <a:custGeom>
            <a:avLst/>
            <a:gdLst/>
            <a:ahLst/>
            <a:cxnLst/>
            <a:rect l="l" t="t" r="r" b="b"/>
            <a:pathLst>
              <a:path w="2219325" h="516255">
                <a:moveTo>
                  <a:pt x="45631" y="496227"/>
                </a:moveTo>
                <a:lnTo>
                  <a:pt x="22821" y="470344"/>
                </a:lnTo>
                <a:lnTo>
                  <a:pt x="22948" y="470217"/>
                </a:lnTo>
                <a:lnTo>
                  <a:pt x="16992" y="470725"/>
                </a:lnTo>
                <a:lnTo>
                  <a:pt x="8877" y="474675"/>
                </a:lnTo>
                <a:lnTo>
                  <a:pt x="2921" y="481431"/>
                </a:lnTo>
                <a:lnTo>
                  <a:pt x="0" y="489978"/>
                </a:lnTo>
                <a:lnTo>
                  <a:pt x="508" y="499033"/>
                </a:lnTo>
                <a:lnTo>
                  <a:pt x="4445" y="507199"/>
                </a:lnTo>
                <a:lnTo>
                  <a:pt x="11163" y="513194"/>
                </a:lnTo>
                <a:lnTo>
                  <a:pt x="19646" y="516128"/>
                </a:lnTo>
                <a:lnTo>
                  <a:pt x="28651" y="515480"/>
                </a:lnTo>
                <a:lnTo>
                  <a:pt x="36766" y="511530"/>
                </a:lnTo>
                <a:lnTo>
                  <a:pt x="42722" y="504774"/>
                </a:lnTo>
                <a:lnTo>
                  <a:pt x="45631" y="496227"/>
                </a:lnTo>
                <a:close/>
              </a:path>
              <a:path w="2219325" h="516255">
                <a:moveTo>
                  <a:pt x="45631" y="261315"/>
                </a:moveTo>
                <a:lnTo>
                  <a:pt x="45008" y="252260"/>
                </a:lnTo>
                <a:lnTo>
                  <a:pt x="41071" y="244221"/>
                </a:lnTo>
                <a:lnTo>
                  <a:pt x="34353" y="238226"/>
                </a:lnTo>
                <a:lnTo>
                  <a:pt x="25857" y="235305"/>
                </a:lnTo>
                <a:lnTo>
                  <a:pt x="22948" y="235305"/>
                </a:lnTo>
                <a:lnTo>
                  <a:pt x="16992" y="235813"/>
                </a:lnTo>
                <a:lnTo>
                  <a:pt x="8877" y="239763"/>
                </a:lnTo>
                <a:lnTo>
                  <a:pt x="2921" y="246519"/>
                </a:lnTo>
                <a:lnTo>
                  <a:pt x="0" y="255066"/>
                </a:lnTo>
                <a:lnTo>
                  <a:pt x="508" y="264121"/>
                </a:lnTo>
                <a:lnTo>
                  <a:pt x="4445" y="272288"/>
                </a:lnTo>
                <a:lnTo>
                  <a:pt x="11163" y="278282"/>
                </a:lnTo>
                <a:lnTo>
                  <a:pt x="19646" y="281216"/>
                </a:lnTo>
                <a:lnTo>
                  <a:pt x="28651" y="280568"/>
                </a:lnTo>
                <a:lnTo>
                  <a:pt x="36766" y="276618"/>
                </a:lnTo>
                <a:lnTo>
                  <a:pt x="42722" y="269862"/>
                </a:lnTo>
                <a:lnTo>
                  <a:pt x="45631" y="261315"/>
                </a:lnTo>
                <a:close/>
              </a:path>
              <a:path w="2219325" h="516255">
                <a:moveTo>
                  <a:pt x="45758" y="26276"/>
                </a:moveTo>
                <a:lnTo>
                  <a:pt x="23075" y="0"/>
                </a:lnTo>
                <a:lnTo>
                  <a:pt x="22948" y="127"/>
                </a:lnTo>
                <a:lnTo>
                  <a:pt x="16992" y="647"/>
                </a:lnTo>
                <a:lnTo>
                  <a:pt x="8877" y="4724"/>
                </a:lnTo>
                <a:lnTo>
                  <a:pt x="2921" y="11480"/>
                </a:lnTo>
                <a:lnTo>
                  <a:pt x="0" y="19900"/>
                </a:lnTo>
                <a:lnTo>
                  <a:pt x="508" y="28956"/>
                </a:lnTo>
                <a:lnTo>
                  <a:pt x="4445" y="37109"/>
                </a:lnTo>
                <a:lnTo>
                  <a:pt x="11163" y="43103"/>
                </a:lnTo>
                <a:lnTo>
                  <a:pt x="19646" y="46037"/>
                </a:lnTo>
                <a:lnTo>
                  <a:pt x="28651" y="45529"/>
                </a:lnTo>
                <a:lnTo>
                  <a:pt x="36766" y="41579"/>
                </a:lnTo>
                <a:lnTo>
                  <a:pt x="42722" y="34823"/>
                </a:lnTo>
                <a:lnTo>
                  <a:pt x="45758" y="26276"/>
                </a:lnTo>
                <a:close/>
              </a:path>
              <a:path w="2219325" h="516255">
                <a:moveTo>
                  <a:pt x="287121" y="496354"/>
                </a:moveTo>
                <a:lnTo>
                  <a:pt x="264299" y="470471"/>
                </a:lnTo>
                <a:lnTo>
                  <a:pt x="264426" y="470217"/>
                </a:lnTo>
                <a:lnTo>
                  <a:pt x="258470" y="470725"/>
                </a:lnTo>
                <a:lnTo>
                  <a:pt x="250355" y="474675"/>
                </a:lnTo>
                <a:lnTo>
                  <a:pt x="244398" y="481431"/>
                </a:lnTo>
                <a:lnTo>
                  <a:pt x="241477" y="489978"/>
                </a:lnTo>
                <a:lnTo>
                  <a:pt x="241985" y="499033"/>
                </a:lnTo>
                <a:lnTo>
                  <a:pt x="245922" y="507199"/>
                </a:lnTo>
                <a:lnTo>
                  <a:pt x="252641" y="513194"/>
                </a:lnTo>
                <a:lnTo>
                  <a:pt x="261124" y="516128"/>
                </a:lnTo>
                <a:lnTo>
                  <a:pt x="270129" y="515607"/>
                </a:lnTo>
                <a:lnTo>
                  <a:pt x="278244" y="511657"/>
                </a:lnTo>
                <a:lnTo>
                  <a:pt x="284200" y="504901"/>
                </a:lnTo>
                <a:lnTo>
                  <a:pt x="287121" y="496354"/>
                </a:lnTo>
                <a:close/>
              </a:path>
              <a:path w="2219325" h="516255">
                <a:moveTo>
                  <a:pt x="287121" y="26276"/>
                </a:moveTo>
                <a:lnTo>
                  <a:pt x="264299" y="254"/>
                </a:lnTo>
                <a:lnTo>
                  <a:pt x="264426" y="127"/>
                </a:lnTo>
                <a:lnTo>
                  <a:pt x="258470" y="647"/>
                </a:lnTo>
                <a:lnTo>
                  <a:pt x="250355" y="4597"/>
                </a:lnTo>
                <a:lnTo>
                  <a:pt x="244398" y="11353"/>
                </a:lnTo>
                <a:lnTo>
                  <a:pt x="241477" y="19900"/>
                </a:lnTo>
                <a:lnTo>
                  <a:pt x="241985" y="28956"/>
                </a:lnTo>
                <a:lnTo>
                  <a:pt x="245922" y="37109"/>
                </a:lnTo>
                <a:lnTo>
                  <a:pt x="252641" y="43103"/>
                </a:lnTo>
                <a:lnTo>
                  <a:pt x="261124" y="46037"/>
                </a:lnTo>
                <a:lnTo>
                  <a:pt x="270129" y="45529"/>
                </a:lnTo>
                <a:lnTo>
                  <a:pt x="278244" y="41579"/>
                </a:lnTo>
                <a:lnTo>
                  <a:pt x="284200" y="34823"/>
                </a:lnTo>
                <a:lnTo>
                  <a:pt x="287121" y="26276"/>
                </a:lnTo>
                <a:close/>
              </a:path>
              <a:path w="2219325" h="516255">
                <a:moveTo>
                  <a:pt x="287248" y="261315"/>
                </a:moveTo>
                <a:lnTo>
                  <a:pt x="286613" y="252260"/>
                </a:lnTo>
                <a:lnTo>
                  <a:pt x="282676" y="244221"/>
                </a:lnTo>
                <a:lnTo>
                  <a:pt x="275958" y="238226"/>
                </a:lnTo>
                <a:lnTo>
                  <a:pt x="267462" y="235305"/>
                </a:lnTo>
                <a:lnTo>
                  <a:pt x="264426" y="235305"/>
                </a:lnTo>
                <a:lnTo>
                  <a:pt x="258470" y="235813"/>
                </a:lnTo>
                <a:lnTo>
                  <a:pt x="250355" y="239763"/>
                </a:lnTo>
                <a:lnTo>
                  <a:pt x="244398" y="246519"/>
                </a:lnTo>
                <a:lnTo>
                  <a:pt x="241477" y="255066"/>
                </a:lnTo>
                <a:lnTo>
                  <a:pt x="242112" y="264121"/>
                </a:lnTo>
                <a:lnTo>
                  <a:pt x="246049" y="272288"/>
                </a:lnTo>
                <a:lnTo>
                  <a:pt x="252768" y="278282"/>
                </a:lnTo>
                <a:lnTo>
                  <a:pt x="261251" y="281216"/>
                </a:lnTo>
                <a:lnTo>
                  <a:pt x="270256" y="280568"/>
                </a:lnTo>
                <a:lnTo>
                  <a:pt x="278371" y="276618"/>
                </a:lnTo>
                <a:lnTo>
                  <a:pt x="284327" y="269862"/>
                </a:lnTo>
                <a:lnTo>
                  <a:pt x="287248" y="261315"/>
                </a:lnTo>
                <a:close/>
              </a:path>
              <a:path w="2219325" h="516255">
                <a:moveTo>
                  <a:pt x="528726" y="496354"/>
                </a:moveTo>
                <a:lnTo>
                  <a:pt x="505777" y="470471"/>
                </a:lnTo>
                <a:lnTo>
                  <a:pt x="505904" y="470217"/>
                </a:lnTo>
                <a:lnTo>
                  <a:pt x="499948" y="470852"/>
                </a:lnTo>
                <a:lnTo>
                  <a:pt x="491832" y="474802"/>
                </a:lnTo>
                <a:lnTo>
                  <a:pt x="485876" y="481558"/>
                </a:lnTo>
                <a:lnTo>
                  <a:pt x="482955" y="490105"/>
                </a:lnTo>
                <a:lnTo>
                  <a:pt x="483590" y="499160"/>
                </a:lnTo>
                <a:lnTo>
                  <a:pt x="487527" y="507326"/>
                </a:lnTo>
                <a:lnTo>
                  <a:pt x="494245" y="513321"/>
                </a:lnTo>
                <a:lnTo>
                  <a:pt x="502361" y="516128"/>
                </a:lnTo>
                <a:lnTo>
                  <a:pt x="504532" y="516128"/>
                </a:lnTo>
                <a:lnTo>
                  <a:pt x="511733" y="515607"/>
                </a:lnTo>
                <a:lnTo>
                  <a:pt x="519849" y="511657"/>
                </a:lnTo>
                <a:lnTo>
                  <a:pt x="525805" y="504901"/>
                </a:lnTo>
                <a:lnTo>
                  <a:pt x="528726" y="496354"/>
                </a:lnTo>
                <a:close/>
              </a:path>
              <a:path w="2219325" h="516255">
                <a:moveTo>
                  <a:pt x="528726" y="261442"/>
                </a:moveTo>
                <a:lnTo>
                  <a:pt x="528091" y="252387"/>
                </a:lnTo>
                <a:lnTo>
                  <a:pt x="524154" y="244348"/>
                </a:lnTo>
                <a:lnTo>
                  <a:pt x="517436" y="238366"/>
                </a:lnTo>
                <a:lnTo>
                  <a:pt x="508952" y="235432"/>
                </a:lnTo>
                <a:lnTo>
                  <a:pt x="505904" y="235432"/>
                </a:lnTo>
                <a:lnTo>
                  <a:pt x="505904" y="235305"/>
                </a:lnTo>
                <a:lnTo>
                  <a:pt x="499948" y="235940"/>
                </a:lnTo>
                <a:lnTo>
                  <a:pt x="491832" y="239890"/>
                </a:lnTo>
                <a:lnTo>
                  <a:pt x="485876" y="246646"/>
                </a:lnTo>
                <a:lnTo>
                  <a:pt x="482955" y="255193"/>
                </a:lnTo>
                <a:lnTo>
                  <a:pt x="483590" y="264248"/>
                </a:lnTo>
                <a:lnTo>
                  <a:pt x="487527" y="272415"/>
                </a:lnTo>
                <a:lnTo>
                  <a:pt x="494245" y="278409"/>
                </a:lnTo>
                <a:lnTo>
                  <a:pt x="502729" y="281343"/>
                </a:lnTo>
                <a:lnTo>
                  <a:pt x="511733" y="280695"/>
                </a:lnTo>
                <a:lnTo>
                  <a:pt x="519849" y="276745"/>
                </a:lnTo>
                <a:lnTo>
                  <a:pt x="525805" y="269989"/>
                </a:lnTo>
                <a:lnTo>
                  <a:pt x="528726" y="261442"/>
                </a:lnTo>
                <a:close/>
              </a:path>
              <a:path w="2219325" h="516255">
                <a:moveTo>
                  <a:pt x="528726" y="26403"/>
                </a:moveTo>
                <a:lnTo>
                  <a:pt x="505904" y="127"/>
                </a:lnTo>
                <a:lnTo>
                  <a:pt x="499948" y="774"/>
                </a:lnTo>
                <a:lnTo>
                  <a:pt x="491959" y="4724"/>
                </a:lnTo>
                <a:lnTo>
                  <a:pt x="486003" y="11480"/>
                </a:lnTo>
                <a:lnTo>
                  <a:pt x="483082" y="20027"/>
                </a:lnTo>
                <a:lnTo>
                  <a:pt x="483590" y="29083"/>
                </a:lnTo>
                <a:lnTo>
                  <a:pt x="487527" y="37249"/>
                </a:lnTo>
                <a:lnTo>
                  <a:pt x="494245" y="43230"/>
                </a:lnTo>
                <a:lnTo>
                  <a:pt x="502729" y="46164"/>
                </a:lnTo>
                <a:lnTo>
                  <a:pt x="511733" y="45656"/>
                </a:lnTo>
                <a:lnTo>
                  <a:pt x="519849" y="41706"/>
                </a:lnTo>
                <a:lnTo>
                  <a:pt x="525805" y="34950"/>
                </a:lnTo>
                <a:lnTo>
                  <a:pt x="528726" y="26403"/>
                </a:lnTo>
                <a:close/>
              </a:path>
              <a:path w="2219325" h="516255">
                <a:moveTo>
                  <a:pt x="770204" y="496354"/>
                </a:moveTo>
                <a:lnTo>
                  <a:pt x="747255" y="470344"/>
                </a:lnTo>
                <a:lnTo>
                  <a:pt x="747382" y="470217"/>
                </a:lnTo>
                <a:lnTo>
                  <a:pt x="741426" y="470852"/>
                </a:lnTo>
                <a:lnTo>
                  <a:pt x="733310" y="474802"/>
                </a:lnTo>
                <a:lnTo>
                  <a:pt x="727354" y="481558"/>
                </a:lnTo>
                <a:lnTo>
                  <a:pt x="724446" y="490105"/>
                </a:lnTo>
                <a:lnTo>
                  <a:pt x="725068" y="499160"/>
                </a:lnTo>
                <a:lnTo>
                  <a:pt x="729005" y="507326"/>
                </a:lnTo>
                <a:lnTo>
                  <a:pt x="735723" y="513321"/>
                </a:lnTo>
                <a:lnTo>
                  <a:pt x="743839" y="516128"/>
                </a:lnTo>
                <a:lnTo>
                  <a:pt x="746023" y="516128"/>
                </a:lnTo>
                <a:lnTo>
                  <a:pt x="753211" y="515607"/>
                </a:lnTo>
                <a:lnTo>
                  <a:pt x="761326" y="511657"/>
                </a:lnTo>
                <a:lnTo>
                  <a:pt x="767283" y="504901"/>
                </a:lnTo>
                <a:lnTo>
                  <a:pt x="770204" y="496354"/>
                </a:lnTo>
                <a:close/>
              </a:path>
              <a:path w="2219325" h="516255">
                <a:moveTo>
                  <a:pt x="770204" y="261442"/>
                </a:moveTo>
                <a:lnTo>
                  <a:pt x="769569" y="252387"/>
                </a:lnTo>
                <a:lnTo>
                  <a:pt x="765632" y="244348"/>
                </a:lnTo>
                <a:lnTo>
                  <a:pt x="758913" y="238366"/>
                </a:lnTo>
                <a:lnTo>
                  <a:pt x="750430" y="235432"/>
                </a:lnTo>
                <a:lnTo>
                  <a:pt x="747255" y="235432"/>
                </a:lnTo>
                <a:lnTo>
                  <a:pt x="747382" y="235305"/>
                </a:lnTo>
                <a:lnTo>
                  <a:pt x="741426" y="235940"/>
                </a:lnTo>
                <a:lnTo>
                  <a:pt x="733310" y="239890"/>
                </a:lnTo>
                <a:lnTo>
                  <a:pt x="727354" y="246646"/>
                </a:lnTo>
                <a:lnTo>
                  <a:pt x="724446" y="255193"/>
                </a:lnTo>
                <a:lnTo>
                  <a:pt x="725068" y="264248"/>
                </a:lnTo>
                <a:lnTo>
                  <a:pt x="729005" y="272415"/>
                </a:lnTo>
                <a:lnTo>
                  <a:pt x="735723" y="278409"/>
                </a:lnTo>
                <a:lnTo>
                  <a:pt x="744220" y="281343"/>
                </a:lnTo>
                <a:lnTo>
                  <a:pt x="753211" y="280695"/>
                </a:lnTo>
                <a:lnTo>
                  <a:pt x="761326" y="276745"/>
                </a:lnTo>
                <a:lnTo>
                  <a:pt x="767283" y="269989"/>
                </a:lnTo>
                <a:lnTo>
                  <a:pt x="770204" y="261442"/>
                </a:lnTo>
                <a:close/>
              </a:path>
              <a:path w="2219325" h="516255">
                <a:moveTo>
                  <a:pt x="770204" y="26276"/>
                </a:moveTo>
                <a:lnTo>
                  <a:pt x="747255" y="254"/>
                </a:lnTo>
                <a:lnTo>
                  <a:pt x="747382" y="127"/>
                </a:lnTo>
                <a:lnTo>
                  <a:pt x="741426" y="774"/>
                </a:lnTo>
                <a:lnTo>
                  <a:pt x="733310" y="4724"/>
                </a:lnTo>
                <a:lnTo>
                  <a:pt x="727354" y="11480"/>
                </a:lnTo>
                <a:lnTo>
                  <a:pt x="724446" y="20027"/>
                </a:lnTo>
                <a:lnTo>
                  <a:pt x="725068" y="29083"/>
                </a:lnTo>
                <a:lnTo>
                  <a:pt x="729005" y="37249"/>
                </a:lnTo>
                <a:lnTo>
                  <a:pt x="735723" y="43230"/>
                </a:lnTo>
                <a:lnTo>
                  <a:pt x="744220" y="46164"/>
                </a:lnTo>
                <a:lnTo>
                  <a:pt x="753211" y="45529"/>
                </a:lnTo>
                <a:lnTo>
                  <a:pt x="761326" y="41579"/>
                </a:lnTo>
                <a:lnTo>
                  <a:pt x="767283" y="34823"/>
                </a:lnTo>
                <a:lnTo>
                  <a:pt x="770204" y="26276"/>
                </a:lnTo>
                <a:close/>
              </a:path>
              <a:path w="2219325" h="516255">
                <a:moveTo>
                  <a:pt x="1011682" y="496354"/>
                </a:moveTo>
                <a:lnTo>
                  <a:pt x="988860" y="470344"/>
                </a:lnTo>
                <a:lnTo>
                  <a:pt x="988860" y="470217"/>
                </a:lnTo>
                <a:lnTo>
                  <a:pt x="982903" y="470852"/>
                </a:lnTo>
                <a:lnTo>
                  <a:pt x="974788" y="474802"/>
                </a:lnTo>
                <a:lnTo>
                  <a:pt x="968832" y="481558"/>
                </a:lnTo>
                <a:lnTo>
                  <a:pt x="965923" y="490105"/>
                </a:lnTo>
                <a:lnTo>
                  <a:pt x="966558" y="499160"/>
                </a:lnTo>
                <a:lnTo>
                  <a:pt x="970483" y="507326"/>
                </a:lnTo>
                <a:lnTo>
                  <a:pt x="977201" y="513321"/>
                </a:lnTo>
                <a:lnTo>
                  <a:pt x="985329" y="516128"/>
                </a:lnTo>
                <a:lnTo>
                  <a:pt x="987501" y="516128"/>
                </a:lnTo>
                <a:lnTo>
                  <a:pt x="994689" y="515607"/>
                </a:lnTo>
                <a:lnTo>
                  <a:pt x="1002804" y="511657"/>
                </a:lnTo>
                <a:lnTo>
                  <a:pt x="1008761" y="504901"/>
                </a:lnTo>
                <a:lnTo>
                  <a:pt x="1011682" y="496354"/>
                </a:lnTo>
                <a:close/>
              </a:path>
              <a:path w="2219325" h="516255">
                <a:moveTo>
                  <a:pt x="1011682" y="261442"/>
                </a:moveTo>
                <a:lnTo>
                  <a:pt x="988860" y="235305"/>
                </a:lnTo>
                <a:lnTo>
                  <a:pt x="982903" y="235940"/>
                </a:lnTo>
                <a:lnTo>
                  <a:pt x="974788" y="239890"/>
                </a:lnTo>
                <a:lnTo>
                  <a:pt x="968832" y="246646"/>
                </a:lnTo>
                <a:lnTo>
                  <a:pt x="965923" y="255193"/>
                </a:lnTo>
                <a:lnTo>
                  <a:pt x="966558" y="264248"/>
                </a:lnTo>
                <a:lnTo>
                  <a:pt x="970483" y="272415"/>
                </a:lnTo>
                <a:lnTo>
                  <a:pt x="977201" y="278409"/>
                </a:lnTo>
                <a:lnTo>
                  <a:pt x="985697" y="281343"/>
                </a:lnTo>
                <a:lnTo>
                  <a:pt x="994689" y="280695"/>
                </a:lnTo>
                <a:lnTo>
                  <a:pt x="1002804" y="276745"/>
                </a:lnTo>
                <a:lnTo>
                  <a:pt x="1008761" y="269989"/>
                </a:lnTo>
                <a:lnTo>
                  <a:pt x="1011682" y="261442"/>
                </a:lnTo>
                <a:close/>
              </a:path>
              <a:path w="2219325" h="516255">
                <a:moveTo>
                  <a:pt x="1011682" y="26276"/>
                </a:moveTo>
                <a:lnTo>
                  <a:pt x="988860" y="127"/>
                </a:lnTo>
                <a:lnTo>
                  <a:pt x="982903" y="774"/>
                </a:lnTo>
                <a:lnTo>
                  <a:pt x="974788" y="4724"/>
                </a:lnTo>
                <a:lnTo>
                  <a:pt x="968832" y="11480"/>
                </a:lnTo>
                <a:lnTo>
                  <a:pt x="965923" y="20027"/>
                </a:lnTo>
                <a:lnTo>
                  <a:pt x="966558" y="29083"/>
                </a:lnTo>
                <a:lnTo>
                  <a:pt x="970483" y="37249"/>
                </a:lnTo>
                <a:lnTo>
                  <a:pt x="977201" y="43230"/>
                </a:lnTo>
                <a:lnTo>
                  <a:pt x="985697" y="46164"/>
                </a:lnTo>
                <a:lnTo>
                  <a:pt x="994689" y="45529"/>
                </a:lnTo>
                <a:lnTo>
                  <a:pt x="1002804" y="41579"/>
                </a:lnTo>
                <a:lnTo>
                  <a:pt x="1008761" y="34823"/>
                </a:lnTo>
                <a:lnTo>
                  <a:pt x="1011682" y="26276"/>
                </a:lnTo>
                <a:close/>
              </a:path>
              <a:path w="2219325" h="516255">
                <a:moveTo>
                  <a:pt x="1253159" y="496354"/>
                </a:moveTo>
                <a:lnTo>
                  <a:pt x="1230337" y="470471"/>
                </a:lnTo>
                <a:lnTo>
                  <a:pt x="1230337" y="470217"/>
                </a:lnTo>
                <a:lnTo>
                  <a:pt x="1224381" y="470725"/>
                </a:lnTo>
                <a:lnTo>
                  <a:pt x="1216266" y="474675"/>
                </a:lnTo>
                <a:lnTo>
                  <a:pt x="1210310" y="481431"/>
                </a:lnTo>
                <a:lnTo>
                  <a:pt x="1207401" y="489978"/>
                </a:lnTo>
                <a:lnTo>
                  <a:pt x="1208036" y="499033"/>
                </a:lnTo>
                <a:lnTo>
                  <a:pt x="1211961" y="507199"/>
                </a:lnTo>
                <a:lnTo>
                  <a:pt x="1218679" y="513194"/>
                </a:lnTo>
                <a:lnTo>
                  <a:pt x="1227175" y="516128"/>
                </a:lnTo>
                <a:lnTo>
                  <a:pt x="1236167" y="515607"/>
                </a:lnTo>
                <a:lnTo>
                  <a:pt x="1244282" y="511657"/>
                </a:lnTo>
                <a:lnTo>
                  <a:pt x="1250238" y="504901"/>
                </a:lnTo>
                <a:lnTo>
                  <a:pt x="1253159" y="496354"/>
                </a:lnTo>
                <a:close/>
              </a:path>
              <a:path w="2219325" h="516255">
                <a:moveTo>
                  <a:pt x="1253159" y="261315"/>
                </a:moveTo>
                <a:lnTo>
                  <a:pt x="1252524" y="252260"/>
                </a:lnTo>
                <a:lnTo>
                  <a:pt x="1248600" y="244221"/>
                </a:lnTo>
                <a:lnTo>
                  <a:pt x="1241882" y="238226"/>
                </a:lnTo>
                <a:lnTo>
                  <a:pt x="1233385" y="235305"/>
                </a:lnTo>
                <a:lnTo>
                  <a:pt x="1230337" y="235305"/>
                </a:lnTo>
                <a:lnTo>
                  <a:pt x="1224381" y="235813"/>
                </a:lnTo>
                <a:lnTo>
                  <a:pt x="1216266" y="239763"/>
                </a:lnTo>
                <a:lnTo>
                  <a:pt x="1210310" y="246519"/>
                </a:lnTo>
                <a:lnTo>
                  <a:pt x="1207401" y="255066"/>
                </a:lnTo>
                <a:lnTo>
                  <a:pt x="1208036" y="264121"/>
                </a:lnTo>
                <a:lnTo>
                  <a:pt x="1211961" y="272288"/>
                </a:lnTo>
                <a:lnTo>
                  <a:pt x="1218679" y="278282"/>
                </a:lnTo>
                <a:lnTo>
                  <a:pt x="1227175" y="281216"/>
                </a:lnTo>
                <a:lnTo>
                  <a:pt x="1236167" y="280568"/>
                </a:lnTo>
                <a:lnTo>
                  <a:pt x="1244282" y="276618"/>
                </a:lnTo>
                <a:lnTo>
                  <a:pt x="1250238" y="269862"/>
                </a:lnTo>
                <a:lnTo>
                  <a:pt x="1253159" y="261315"/>
                </a:lnTo>
                <a:close/>
              </a:path>
              <a:path w="2219325" h="516255">
                <a:moveTo>
                  <a:pt x="1253159" y="26276"/>
                </a:moveTo>
                <a:lnTo>
                  <a:pt x="1230337" y="254"/>
                </a:lnTo>
                <a:lnTo>
                  <a:pt x="1230337" y="127"/>
                </a:lnTo>
                <a:lnTo>
                  <a:pt x="1224381" y="647"/>
                </a:lnTo>
                <a:lnTo>
                  <a:pt x="1216266" y="4597"/>
                </a:lnTo>
                <a:lnTo>
                  <a:pt x="1210310" y="11353"/>
                </a:lnTo>
                <a:lnTo>
                  <a:pt x="1207401" y="19900"/>
                </a:lnTo>
                <a:lnTo>
                  <a:pt x="1208036" y="28956"/>
                </a:lnTo>
                <a:lnTo>
                  <a:pt x="1211961" y="37109"/>
                </a:lnTo>
                <a:lnTo>
                  <a:pt x="1218679" y="43103"/>
                </a:lnTo>
                <a:lnTo>
                  <a:pt x="1227175" y="46037"/>
                </a:lnTo>
                <a:lnTo>
                  <a:pt x="1236167" y="45529"/>
                </a:lnTo>
                <a:lnTo>
                  <a:pt x="1244282" y="41579"/>
                </a:lnTo>
                <a:lnTo>
                  <a:pt x="1250238" y="34823"/>
                </a:lnTo>
                <a:lnTo>
                  <a:pt x="1253159" y="26276"/>
                </a:lnTo>
                <a:close/>
              </a:path>
              <a:path w="2219325" h="516255">
                <a:moveTo>
                  <a:pt x="1494637" y="26276"/>
                </a:moveTo>
                <a:lnTo>
                  <a:pt x="1471688" y="0"/>
                </a:lnTo>
                <a:lnTo>
                  <a:pt x="1471815" y="127"/>
                </a:lnTo>
                <a:lnTo>
                  <a:pt x="1465859" y="774"/>
                </a:lnTo>
                <a:lnTo>
                  <a:pt x="1457871" y="4851"/>
                </a:lnTo>
                <a:lnTo>
                  <a:pt x="1452041" y="11607"/>
                </a:lnTo>
                <a:lnTo>
                  <a:pt x="1449133" y="20154"/>
                </a:lnTo>
                <a:lnTo>
                  <a:pt x="1449768" y="29083"/>
                </a:lnTo>
                <a:lnTo>
                  <a:pt x="1453692" y="37109"/>
                </a:lnTo>
                <a:lnTo>
                  <a:pt x="1460411" y="43103"/>
                </a:lnTo>
                <a:lnTo>
                  <a:pt x="1468907" y="46037"/>
                </a:lnTo>
                <a:lnTo>
                  <a:pt x="1477784" y="45529"/>
                </a:lnTo>
                <a:lnTo>
                  <a:pt x="1485760" y="41579"/>
                </a:lnTo>
                <a:lnTo>
                  <a:pt x="1491716" y="34823"/>
                </a:lnTo>
                <a:lnTo>
                  <a:pt x="1494637" y="26276"/>
                </a:lnTo>
                <a:close/>
              </a:path>
              <a:path w="2219325" h="516255">
                <a:moveTo>
                  <a:pt x="1495018" y="496227"/>
                </a:moveTo>
                <a:lnTo>
                  <a:pt x="1471942" y="470344"/>
                </a:lnTo>
                <a:lnTo>
                  <a:pt x="1471815" y="470217"/>
                </a:lnTo>
                <a:lnTo>
                  <a:pt x="1465859" y="470852"/>
                </a:lnTo>
                <a:lnTo>
                  <a:pt x="1457871" y="474929"/>
                </a:lnTo>
                <a:lnTo>
                  <a:pt x="1452041" y="481685"/>
                </a:lnTo>
                <a:lnTo>
                  <a:pt x="1449260" y="490232"/>
                </a:lnTo>
                <a:lnTo>
                  <a:pt x="1449895" y="499287"/>
                </a:lnTo>
                <a:lnTo>
                  <a:pt x="1453946" y="507326"/>
                </a:lnTo>
                <a:lnTo>
                  <a:pt x="1460665" y="513194"/>
                </a:lnTo>
                <a:lnTo>
                  <a:pt x="1469161" y="516128"/>
                </a:lnTo>
                <a:lnTo>
                  <a:pt x="1478153" y="515480"/>
                </a:lnTo>
                <a:lnTo>
                  <a:pt x="1486141" y="511530"/>
                </a:lnTo>
                <a:lnTo>
                  <a:pt x="1492097" y="504774"/>
                </a:lnTo>
                <a:lnTo>
                  <a:pt x="1495018" y="496227"/>
                </a:lnTo>
                <a:close/>
              </a:path>
              <a:path w="2219325" h="516255">
                <a:moveTo>
                  <a:pt x="1495018" y="261442"/>
                </a:moveTo>
                <a:lnTo>
                  <a:pt x="1494383" y="252387"/>
                </a:lnTo>
                <a:lnTo>
                  <a:pt x="1490332" y="244221"/>
                </a:lnTo>
                <a:lnTo>
                  <a:pt x="1483487" y="238226"/>
                </a:lnTo>
                <a:lnTo>
                  <a:pt x="1474990" y="235305"/>
                </a:lnTo>
                <a:lnTo>
                  <a:pt x="1471815" y="235305"/>
                </a:lnTo>
                <a:lnTo>
                  <a:pt x="1465859" y="235940"/>
                </a:lnTo>
                <a:lnTo>
                  <a:pt x="1457871" y="240017"/>
                </a:lnTo>
                <a:lnTo>
                  <a:pt x="1452041" y="246900"/>
                </a:lnTo>
                <a:lnTo>
                  <a:pt x="1449260" y="255447"/>
                </a:lnTo>
                <a:lnTo>
                  <a:pt x="1449895" y="264502"/>
                </a:lnTo>
                <a:lnTo>
                  <a:pt x="1453946" y="272542"/>
                </a:lnTo>
                <a:lnTo>
                  <a:pt x="1460665" y="278409"/>
                </a:lnTo>
                <a:lnTo>
                  <a:pt x="1469161" y="281343"/>
                </a:lnTo>
                <a:lnTo>
                  <a:pt x="1478153" y="280695"/>
                </a:lnTo>
                <a:lnTo>
                  <a:pt x="1486141" y="276745"/>
                </a:lnTo>
                <a:lnTo>
                  <a:pt x="1492097" y="269989"/>
                </a:lnTo>
                <a:lnTo>
                  <a:pt x="1495018" y="261442"/>
                </a:lnTo>
                <a:close/>
              </a:path>
              <a:path w="2219325" h="516255">
                <a:moveTo>
                  <a:pt x="1736115" y="496354"/>
                </a:moveTo>
                <a:lnTo>
                  <a:pt x="1713293" y="470344"/>
                </a:lnTo>
                <a:lnTo>
                  <a:pt x="1713293" y="470217"/>
                </a:lnTo>
                <a:lnTo>
                  <a:pt x="1707337" y="470852"/>
                </a:lnTo>
                <a:lnTo>
                  <a:pt x="1699234" y="474802"/>
                </a:lnTo>
                <a:lnTo>
                  <a:pt x="1693265" y="481558"/>
                </a:lnTo>
                <a:lnTo>
                  <a:pt x="1690357" y="490105"/>
                </a:lnTo>
                <a:lnTo>
                  <a:pt x="1690992" y="499160"/>
                </a:lnTo>
                <a:lnTo>
                  <a:pt x="1694916" y="507326"/>
                </a:lnTo>
                <a:lnTo>
                  <a:pt x="1701634" y="513321"/>
                </a:lnTo>
                <a:lnTo>
                  <a:pt x="1709762" y="516128"/>
                </a:lnTo>
                <a:lnTo>
                  <a:pt x="1711934" y="516128"/>
                </a:lnTo>
                <a:lnTo>
                  <a:pt x="1719135" y="515607"/>
                </a:lnTo>
                <a:lnTo>
                  <a:pt x="1727238" y="511657"/>
                </a:lnTo>
                <a:lnTo>
                  <a:pt x="1733207" y="504901"/>
                </a:lnTo>
                <a:lnTo>
                  <a:pt x="1736115" y="496354"/>
                </a:lnTo>
                <a:close/>
              </a:path>
              <a:path w="2219325" h="516255">
                <a:moveTo>
                  <a:pt x="1736115" y="261442"/>
                </a:moveTo>
                <a:lnTo>
                  <a:pt x="1713293" y="235305"/>
                </a:lnTo>
                <a:lnTo>
                  <a:pt x="1707337" y="235940"/>
                </a:lnTo>
                <a:lnTo>
                  <a:pt x="1699234" y="239890"/>
                </a:lnTo>
                <a:lnTo>
                  <a:pt x="1693265" y="246646"/>
                </a:lnTo>
                <a:lnTo>
                  <a:pt x="1690357" y="255193"/>
                </a:lnTo>
                <a:lnTo>
                  <a:pt x="1690992" y="264248"/>
                </a:lnTo>
                <a:lnTo>
                  <a:pt x="1694916" y="272415"/>
                </a:lnTo>
                <a:lnTo>
                  <a:pt x="1701634" y="278409"/>
                </a:lnTo>
                <a:lnTo>
                  <a:pt x="1710131" y="281343"/>
                </a:lnTo>
                <a:lnTo>
                  <a:pt x="1719135" y="280695"/>
                </a:lnTo>
                <a:lnTo>
                  <a:pt x="1727238" y="276745"/>
                </a:lnTo>
                <a:lnTo>
                  <a:pt x="1733207" y="269989"/>
                </a:lnTo>
                <a:lnTo>
                  <a:pt x="1736115" y="261442"/>
                </a:lnTo>
                <a:close/>
              </a:path>
              <a:path w="2219325" h="516255">
                <a:moveTo>
                  <a:pt x="1736115" y="26276"/>
                </a:moveTo>
                <a:lnTo>
                  <a:pt x="1713293" y="127"/>
                </a:lnTo>
                <a:lnTo>
                  <a:pt x="1707337" y="774"/>
                </a:lnTo>
                <a:lnTo>
                  <a:pt x="1699234" y="4724"/>
                </a:lnTo>
                <a:lnTo>
                  <a:pt x="1693265" y="11480"/>
                </a:lnTo>
                <a:lnTo>
                  <a:pt x="1690357" y="20027"/>
                </a:lnTo>
                <a:lnTo>
                  <a:pt x="1690992" y="29083"/>
                </a:lnTo>
                <a:lnTo>
                  <a:pt x="1694916" y="37249"/>
                </a:lnTo>
                <a:lnTo>
                  <a:pt x="1701634" y="43230"/>
                </a:lnTo>
                <a:lnTo>
                  <a:pt x="1710131" y="46164"/>
                </a:lnTo>
                <a:lnTo>
                  <a:pt x="1719135" y="45529"/>
                </a:lnTo>
                <a:lnTo>
                  <a:pt x="1727238" y="41579"/>
                </a:lnTo>
                <a:lnTo>
                  <a:pt x="1733207" y="34823"/>
                </a:lnTo>
                <a:lnTo>
                  <a:pt x="1736115" y="26276"/>
                </a:lnTo>
                <a:close/>
              </a:path>
              <a:path w="2219325" h="516255">
                <a:moveTo>
                  <a:pt x="1977466" y="496354"/>
                </a:moveTo>
                <a:lnTo>
                  <a:pt x="1954657" y="470344"/>
                </a:lnTo>
                <a:lnTo>
                  <a:pt x="1954784" y="470217"/>
                </a:lnTo>
                <a:lnTo>
                  <a:pt x="1948815" y="470852"/>
                </a:lnTo>
                <a:lnTo>
                  <a:pt x="1940712" y="474802"/>
                </a:lnTo>
                <a:lnTo>
                  <a:pt x="1934756" y="481558"/>
                </a:lnTo>
                <a:lnTo>
                  <a:pt x="1931835" y="490105"/>
                </a:lnTo>
                <a:lnTo>
                  <a:pt x="1932343" y="499160"/>
                </a:lnTo>
                <a:lnTo>
                  <a:pt x="1936267" y="507326"/>
                </a:lnTo>
                <a:lnTo>
                  <a:pt x="1942985" y="513321"/>
                </a:lnTo>
                <a:lnTo>
                  <a:pt x="1951113" y="516128"/>
                </a:lnTo>
                <a:lnTo>
                  <a:pt x="1953285" y="516128"/>
                </a:lnTo>
                <a:lnTo>
                  <a:pt x="1960486" y="515607"/>
                </a:lnTo>
                <a:lnTo>
                  <a:pt x="1968601" y="511657"/>
                </a:lnTo>
                <a:lnTo>
                  <a:pt x="1974557" y="504901"/>
                </a:lnTo>
                <a:lnTo>
                  <a:pt x="1977466" y="496354"/>
                </a:lnTo>
                <a:close/>
              </a:path>
              <a:path w="2219325" h="516255">
                <a:moveTo>
                  <a:pt x="1977466" y="26276"/>
                </a:moveTo>
                <a:lnTo>
                  <a:pt x="1954745" y="139"/>
                </a:lnTo>
                <a:lnTo>
                  <a:pt x="1948815" y="774"/>
                </a:lnTo>
                <a:lnTo>
                  <a:pt x="1940712" y="4724"/>
                </a:lnTo>
                <a:lnTo>
                  <a:pt x="1934756" y="11480"/>
                </a:lnTo>
                <a:lnTo>
                  <a:pt x="1931835" y="20027"/>
                </a:lnTo>
                <a:lnTo>
                  <a:pt x="1932343" y="29083"/>
                </a:lnTo>
                <a:lnTo>
                  <a:pt x="1936267" y="37249"/>
                </a:lnTo>
                <a:lnTo>
                  <a:pt x="1942985" y="43230"/>
                </a:lnTo>
                <a:lnTo>
                  <a:pt x="1951482" y="46164"/>
                </a:lnTo>
                <a:lnTo>
                  <a:pt x="1960486" y="45529"/>
                </a:lnTo>
                <a:lnTo>
                  <a:pt x="1968601" y="41579"/>
                </a:lnTo>
                <a:lnTo>
                  <a:pt x="1974557" y="34823"/>
                </a:lnTo>
                <a:lnTo>
                  <a:pt x="1977466" y="26276"/>
                </a:lnTo>
                <a:close/>
              </a:path>
              <a:path w="2219325" h="516255">
                <a:moveTo>
                  <a:pt x="1977593" y="261442"/>
                </a:moveTo>
                <a:lnTo>
                  <a:pt x="1976958" y="252387"/>
                </a:lnTo>
                <a:lnTo>
                  <a:pt x="1973033" y="244348"/>
                </a:lnTo>
                <a:lnTo>
                  <a:pt x="1966315" y="238366"/>
                </a:lnTo>
                <a:lnTo>
                  <a:pt x="1957819" y="235432"/>
                </a:lnTo>
                <a:lnTo>
                  <a:pt x="1954784" y="235432"/>
                </a:lnTo>
                <a:lnTo>
                  <a:pt x="1954784" y="235305"/>
                </a:lnTo>
                <a:lnTo>
                  <a:pt x="1948815" y="235940"/>
                </a:lnTo>
                <a:lnTo>
                  <a:pt x="1940712" y="239890"/>
                </a:lnTo>
                <a:lnTo>
                  <a:pt x="1934756" y="246646"/>
                </a:lnTo>
                <a:lnTo>
                  <a:pt x="1931835" y="255193"/>
                </a:lnTo>
                <a:lnTo>
                  <a:pt x="1932470" y="264248"/>
                </a:lnTo>
                <a:lnTo>
                  <a:pt x="1936394" y="272415"/>
                </a:lnTo>
                <a:lnTo>
                  <a:pt x="1943112" y="278409"/>
                </a:lnTo>
                <a:lnTo>
                  <a:pt x="1951609" y="281343"/>
                </a:lnTo>
                <a:lnTo>
                  <a:pt x="1960613" y="280695"/>
                </a:lnTo>
                <a:lnTo>
                  <a:pt x="1968728" y="276745"/>
                </a:lnTo>
                <a:lnTo>
                  <a:pt x="1974684" y="269989"/>
                </a:lnTo>
                <a:lnTo>
                  <a:pt x="1977593" y="261442"/>
                </a:lnTo>
                <a:close/>
              </a:path>
              <a:path w="2219325" h="516255">
                <a:moveTo>
                  <a:pt x="2218944" y="496354"/>
                </a:moveTo>
                <a:lnTo>
                  <a:pt x="2196261" y="470471"/>
                </a:lnTo>
                <a:lnTo>
                  <a:pt x="2196261" y="470217"/>
                </a:lnTo>
                <a:lnTo>
                  <a:pt x="2190305" y="470725"/>
                </a:lnTo>
                <a:lnTo>
                  <a:pt x="2182190" y="474675"/>
                </a:lnTo>
                <a:lnTo>
                  <a:pt x="2176234" y="481431"/>
                </a:lnTo>
                <a:lnTo>
                  <a:pt x="2173313" y="489978"/>
                </a:lnTo>
                <a:lnTo>
                  <a:pt x="2173821" y="499033"/>
                </a:lnTo>
                <a:lnTo>
                  <a:pt x="2177745" y="507199"/>
                </a:lnTo>
                <a:lnTo>
                  <a:pt x="2184463" y="513194"/>
                </a:lnTo>
                <a:lnTo>
                  <a:pt x="2192959" y="516128"/>
                </a:lnTo>
                <a:lnTo>
                  <a:pt x="2201964" y="515607"/>
                </a:lnTo>
                <a:lnTo>
                  <a:pt x="2210079" y="511657"/>
                </a:lnTo>
                <a:lnTo>
                  <a:pt x="2216035" y="504901"/>
                </a:lnTo>
                <a:lnTo>
                  <a:pt x="2218944" y="496354"/>
                </a:lnTo>
                <a:close/>
              </a:path>
              <a:path w="2219325" h="516255">
                <a:moveTo>
                  <a:pt x="2218944" y="261442"/>
                </a:moveTo>
                <a:lnTo>
                  <a:pt x="2196261" y="235305"/>
                </a:lnTo>
                <a:lnTo>
                  <a:pt x="2190305" y="235813"/>
                </a:lnTo>
                <a:lnTo>
                  <a:pt x="2182190" y="239763"/>
                </a:lnTo>
                <a:lnTo>
                  <a:pt x="2176234" y="246519"/>
                </a:lnTo>
                <a:lnTo>
                  <a:pt x="2173313" y="255066"/>
                </a:lnTo>
                <a:lnTo>
                  <a:pt x="2173821" y="264121"/>
                </a:lnTo>
                <a:lnTo>
                  <a:pt x="2177745" y="272288"/>
                </a:lnTo>
                <a:lnTo>
                  <a:pt x="2184463" y="278282"/>
                </a:lnTo>
                <a:lnTo>
                  <a:pt x="2192959" y="281216"/>
                </a:lnTo>
                <a:lnTo>
                  <a:pt x="2201964" y="280695"/>
                </a:lnTo>
                <a:lnTo>
                  <a:pt x="2210079" y="276745"/>
                </a:lnTo>
                <a:lnTo>
                  <a:pt x="2216035" y="269989"/>
                </a:lnTo>
                <a:lnTo>
                  <a:pt x="2218944" y="261442"/>
                </a:lnTo>
                <a:close/>
              </a:path>
              <a:path w="2219325" h="516255">
                <a:moveTo>
                  <a:pt x="2218944" y="26276"/>
                </a:moveTo>
                <a:lnTo>
                  <a:pt x="2196261" y="0"/>
                </a:lnTo>
                <a:lnTo>
                  <a:pt x="2196261" y="127"/>
                </a:lnTo>
                <a:lnTo>
                  <a:pt x="2190305" y="647"/>
                </a:lnTo>
                <a:lnTo>
                  <a:pt x="2182190" y="4597"/>
                </a:lnTo>
                <a:lnTo>
                  <a:pt x="2176234" y="11353"/>
                </a:lnTo>
                <a:lnTo>
                  <a:pt x="2173186" y="19900"/>
                </a:lnTo>
                <a:lnTo>
                  <a:pt x="2173694" y="28956"/>
                </a:lnTo>
                <a:lnTo>
                  <a:pt x="2177618" y="37109"/>
                </a:lnTo>
                <a:lnTo>
                  <a:pt x="2184336" y="43103"/>
                </a:lnTo>
                <a:lnTo>
                  <a:pt x="2192832" y="46037"/>
                </a:lnTo>
                <a:lnTo>
                  <a:pt x="2201837" y="45529"/>
                </a:lnTo>
                <a:lnTo>
                  <a:pt x="2209952" y="41579"/>
                </a:lnTo>
                <a:lnTo>
                  <a:pt x="2215908" y="34823"/>
                </a:lnTo>
                <a:lnTo>
                  <a:pt x="2218944" y="26276"/>
                </a:lnTo>
                <a:close/>
              </a:path>
            </a:pathLst>
          </a:custGeom>
          <a:solidFill>
            <a:srgbClr val="12219D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703040" y="2893493"/>
            <a:ext cx="1494973" cy="12192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70487" y="82097"/>
            <a:ext cx="1561972" cy="52731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610100"/>
            <a:ext cx="867971" cy="516119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590006" y="6824390"/>
            <a:ext cx="2088021" cy="1697987"/>
            <a:chOff x="450773" y="4787089"/>
            <a:chExt cx="2513552" cy="2337296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4914890"/>
              <a:ext cx="2209495" cy="2209495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773" y="5870358"/>
              <a:ext cx="914401" cy="914401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31800">
              <a:off x="450773" y="4787089"/>
              <a:ext cx="914401" cy="914401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003120">
              <a:off x="2049924" y="4820775"/>
              <a:ext cx="914401" cy="914401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15090825" y="608326"/>
            <a:ext cx="2513552" cy="2337296"/>
            <a:chOff x="450773" y="4787089"/>
            <a:chExt cx="2513552" cy="2337296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4914890"/>
              <a:ext cx="2209495" cy="2209495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773" y="5870358"/>
              <a:ext cx="914401" cy="914401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31800">
              <a:off x="450773" y="4787089"/>
              <a:ext cx="914401" cy="914401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003120">
              <a:off x="2049924" y="4820775"/>
              <a:ext cx="914401" cy="9144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</TotalTime>
  <Words>582</Words>
  <Application>Microsoft Office PowerPoint</Application>
  <PresentationFormat>Произвольный</PresentationFormat>
  <Paragraphs>130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Courier New</vt:lpstr>
      <vt:lpstr>Gilroy-ExtraBold</vt:lpstr>
      <vt:lpstr>Gilroy-Light</vt:lpstr>
      <vt:lpstr>Helvetica Neue</vt:lpstr>
      <vt:lpstr>Microsoft Sans Serif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Решение проблемы</vt:lpstr>
      <vt:lpstr>Анализ рынка</vt:lpstr>
      <vt:lpstr>Бизнес модель</vt:lpstr>
      <vt:lpstr>Дорожная карта</vt:lpstr>
      <vt:lpstr>Наш опыт</vt:lpstr>
      <vt:lpstr>Опыт создания измерительных стендов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-315 -303 -161 -256 -215</dc:title>
  <dc:creator>Айжан Шаянова</dc:creator>
  <cp:keywords>DAFPsrtN7sY,BAFPrdQuB9Y</cp:keywords>
  <cp:lastModifiedBy>mixa.kuzne@mail.ru</cp:lastModifiedBy>
  <cp:revision>58</cp:revision>
  <dcterms:created xsi:type="dcterms:W3CDTF">2022-10-21T20:53:00Z</dcterms:created>
  <dcterms:modified xsi:type="dcterms:W3CDTF">2023-12-03T22:23:34Z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2022-10-21T00:00:00Z</vt:filetime>
  </property>
  <property fmtid="{D5CDD505-2E9C-101B-9397-08002B2CF9AE}" pid="3" name="Creator">
    <vt:lpwstr>Canva</vt:lpwstr>
  </property>
  <property fmtid="{D5CDD505-2E9C-101B-9397-08002B2CF9AE}" pid="4" name="LastSaved">
    <vt:filetime>2022-10-21T00:00:00Z</vt:filetime>
  </property>
</Properties>
</file>