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066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бдул-Манап Сайпулаев" userId="02c360568128fa1a" providerId="LiveId" clId="{5CC53620-C84D-4A68-A187-6B70E382D11E}"/>
    <pc:docChg chg="undo custSel modSld">
      <pc:chgData name="Абдул-Манап Сайпулаев" userId="02c360568128fa1a" providerId="LiveId" clId="{5CC53620-C84D-4A68-A187-6B70E382D11E}" dt="2023-11-14T09:41:33.726" v="3478" actId="1076"/>
      <pc:docMkLst>
        <pc:docMk/>
      </pc:docMkLst>
      <pc:sldChg chg="modSp mod">
        <pc:chgData name="Абдул-Манап Сайпулаев" userId="02c360568128fa1a" providerId="LiveId" clId="{5CC53620-C84D-4A68-A187-6B70E382D11E}" dt="2023-11-14T09:20:25.210" v="3396" actId="108"/>
        <pc:sldMkLst>
          <pc:docMk/>
          <pc:sldMk cId="0" sldId="257"/>
        </pc:sldMkLst>
        <pc:spChg chg="mod">
          <ac:chgData name="Абдул-Манап Сайпулаев" userId="02c360568128fa1a" providerId="LiveId" clId="{5CC53620-C84D-4A68-A187-6B70E382D11E}" dt="2023-11-14T09:20:25.210" v="3396" actId="108"/>
          <ac:spMkLst>
            <pc:docMk/>
            <pc:sldMk cId="0" sldId="257"/>
            <ac:spMk id="2" creationId="{00000000-0000-0000-0000-000000000000}"/>
          </ac:spMkLst>
        </pc:spChg>
      </pc:sldChg>
      <pc:sldChg chg="addSp modSp mod">
        <pc:chgData name="Абдул-Манап Сайпулаев" userId="02c360568128fa1a" providerId="LiveId" clId="{5CC53620-C84D-4A68-A187-6B70E382D11E}" dt="2023-11-14T09:31:31.068" v="3465" actId="1076"/>
        <pc:sldMkLst>
          <pc:docMk/>
          <pc:sldMk cId="0" sldId="258"/>
        </pc:sldMkLst>
        <pc:spChg chg="mod">
          <ac:chgData name="Абдул-Манап Сайпулаев" userId="02c360568128fa1a" providerId="LiveId" clId="{5CC53620-C84D-4A68-A187-6B70E382D11E}" dt="2023-11-14T09:29:35.646" v="3460" actId="14100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Абдул-Манап Сайпулаев" userId="02c360568128fa1a" providerId="LiveId" clId="{5CC53620-C84D-4A68-A187-6B70E382D11E}" dt="2023-11-14T09:31:31.068" v="3465" actId="1076"/>
          <ac:picMkLst>
            <pc:docMk/>
            <pc:sldMk cId="0" sldId="258"/>
            <ac:picMk id="14" creationId="{E1AA8834-76D1-4A4C-9BE8-36B5FDF6986B}"/>
          </ac:picMkLst>
        </pc:picChg>
      </pc:sldChg>
      <pc:sldChg chg="modSp mod">
        <pc:chgData name="Абдул-Манап Сайпулаев" userId="02c360568128fa1a" providerId="LiveId" clId="{5CC53620-C84D-4A68-A187-6B70E382D11E}" dt="2023-11-14T09:21:07.936" v="3398" actId="108"/>
        <pc:sldMkLst>
          <pc:docMk/>
          <pc:sldMk cId="0" sldId="259"/>
        </pc:sldMkLst>
        <pc:spChg chg="mod">
          <ac:chgData name="Абдул-Манап Сайпулаев" userId="02c360568128fa1a" providerId="LiveId" clId="{5CC53620-C84D-4A68-A187-6B70E382D11E}" dt="2023-11-14T09:21:07.936" v="3398" actId="108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Абдул-Манап Сайпулаев" userId="02c360568128fa1a" providerId="LiveId" clId="{5CC53620-C84D-4A68-A187-6B70E382D11E}" dt="2023-11-14T06:44:06.934" v="1226" actId="20577"/>
        <pc:sldMkLst>
          <pc:docMk/>
          <pc:sldMk cId="0" sldId="260"/>
        </pc:sldMkLst>
        <pc:spChg chg="mod">
          <ac:chgData name="Абдул-Манап Сайпулаев" userId="02c360568128fa1a" providerId="LiveId" clId="{5CC53620-C84D-4A68-A187-6B70E382D11E}" dt="2023-11-14T06:44:06.934" v="1226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Абдул-Манап Сайпулаев" userId="02c360568128fa1a" providerId="LiveId" clId="{5CC53620-C84D-4A68-A187-6B70E382D11E}" dt="2023-11-14T09:22:09.635" v="3402" actId="108"/>
        <pc:sldMkLst>
          <pc:docMk/>
          <pc:sldMk cId="0" sldId="261"/>
        </pc:sldMkLst>
        <pc:spChg chg="mod">
          <ac:chgData name="Абдул-Манап Сайпулаев" userId="02c360568128fa1a" providerId="LiveId" clId="{5CC53620-C84D-4A68-A187-6B70E382D11E}" dt="2023-11-14T09:22:09.635" v="3402" actId="108"/>
          <ac:spMkLst>
            <pc:docMk/>
            <pc:sldMk cId="0" sldId="261"/>
            <ac:spMk id="3" creationId="{00000000-0000-0000-0000-000000000000}"/>
          </ac:spMkLst>
        </pc:spChg>
      </pc:sldChg>
      <pc:sldChg chg="addSp modSp mod">
        <pc:chgData name="Абдул-Манап Сайпулаев" userId="02c360568128fa1a" providerId="LiveId" clId="{5CC53620-C84D-4A68-A187-6B70E382D11E}" dt="2023-11-14T09:36:36.123" v="3468" actId="1076"/>
        <pc:sldMkLst>
          <pc:docMk/>
          <pc:sldMk cId="0" sldId="262"/>
        </pc:sldMkLst>
        <pc:spChg chg="mod">
          <ac:chgData name="Абдул-Манап Сайпулаев" userId="02c360568128fa1a" providerId="LiveId" clId="{5CC53620-C84D-4A68-A187-6B70E382D11E}" dt="2023-11-14T06:53:47.884" v="1658" actId="20577"/>
          <ac:spMkLst>
            <pc:docMk/>
            <pc:sldMk cId="0" sldId="262"/>
            <ac:spMk id="5" creationId="{00000000-0000-0000-0000-000000000000}"/>
          </ac:spMkLst>
        </pc:spChg>
        <pc:picChg chg="add mod">
          <ac:chgData name="Абдул-Манап Сайпулаев" userId="02c360568128fa1a" providerId="LiveId" clId="{5CC53620-C84D-4A68-A187-6B70E382D11E}" dt="2023-11-14T09:36:36.123" v="3468" actId="1076"/>
          <ac:picMkLst>
            <pc:docMk/>
            <pc:sldMk cId="0" sldId="262"/>
            <ac:picMk id="3" creationId="{EC4A3C6B-19B3-48FA-880A-61A4ACC04310}"/>
          </ac:picMkLst>
        </pc:picChg>
      </pc:sldChg>
      <pc:sldChg chg="addSp modSp mod modClrScheme chgLayout">
        <pc:chgData name="Абдул-Манап Сайпулаев" userId="02c360568128fa1a" providerId="LiveId" clId="{5CC53620-C84D-4A68-A187-6B70E382D11E}" dt="2023-11-14T09:23:18.241" v="3407" actId="113"/>
        <pc:sldMkLst>
          <pc:docMk/>
          <pc:sldMk cId="0" sldId="263"/>
        </pc:sldMkLst>
        <pc:spChg chg="mod">
          <ac:chgData name="Абдул-Манап Сайпулаев" userId="02c360568128fa1a" providerId="LiveId" clId="{5CC53620-C84D-4A68-A187-6B70E382D11E}" dt="2023-11-14T09:23:18.241" v="3407" actId="113"/>
          <ac:spMkLst>
            <pc:docMk/>
            <pc:sldMk cId="0" sldId="263"/>
            <ac:spMk id="3" creationId="{00000000-0000-0000-0000-000000000000}"/>
          </ac:spMkLst>
        </pc:spChg>
        <pc:spChg chg="mod ord">
          <ac:chgData name="Абдул-Манап Сайпулаев" userId="02c360568128fa1a" providerId="LiveId" clId="{5CC53620-C84D-4A68-A187-6B70E382D11E}" dt="2023-11-14T06:57:43.207" v="1933" actId="1076"/>
          <ac:spMkLst>
            <pc:docMk/>
            <pc:sldMk cId="0" sldId="263"/>
            <ac:spMk id="4" creationId="{00000000-0000-0000-0000-000000000000}"/>
          </ac:spMkLst>
        </pc:spChg>
        <pc:spChg chg="mod ord">
          <ac:chgData name="Абдул-Манап Сайпулаев" userId="02c360568128fa1a" providerId="LiveId" clId="{5CC53620-C84D-4A68-A187-6B70E382D11E}" dt="2023-11-14T06:57:31.386" v="1931" actId="700"/>
          <ac:spMkLst>
            <pc:docMk/>
            <pc:sldMk cId="0" sldId="263"/>
            <ac:spMk id="10" creationId="{00000000-0000-0000-0000-000000000000}"/>
          </ac:spMkLst>
        </pc:spChg>
        <pc:spChg chg="add mod ord">
          <ac:chgData name="Абдул-Манап Сайпулаев" userId="02c360568128fa1a" providerId="LiveId" clId="{5CC53620-C84D-4A68-A187-6B70E382D11E}" dt="2023-11-14T09:22:57.230" v="3405" actId="2711"/>
          <ac:spMkLst>
            <pc:docMk/>
            <pc:sldMk cId="0" sldId="263"/>
            <ac:spMk id="11" creationId="{120F6573-9189-4257-98A1-92F46D57D55A}"/>
          </ac:spMkLst>
        </pc:spChg>
      </pc:sldChg>
      <pc:sldChg chg="modSp mod">
        <pc:chgData name="Абдул-Манап Сайпулаев" userId="02c360568128fa1a" providerId="LiveId" clId="{5CC53620-C84D-4A68-A187-6B70E382D11E}" dt="2023-11-14T07:10:19.526" v="2397" actId="14100"/>
        <pc:sldMkLst>
          <pc:docMk/>
          <pc:sldMk cId="0" sldId="264"/>
        </pc:sldMkLst>
        <pc:spChg chg="mod">
          <ac:chgData name="Абдул-Манап Сайпулаев" userId="02c360568128fa1a" providerId="LiveId" clId="{5CC53620-C84D-4A68-A187-6B70E382D11E}" dt="2023-11-14T07:10:19.526" v="2397" actId="14100"/>
          <ac:spMkLst>
            <pc:docMk/>
            <pc:sldMk cId="0" sldId="264"/>
            <ac:spMk id="2" creationId="{00000000-0000-0000-0000-000000000000}"/>
          </ac:spMkLst>
        </pc:spChg>
      </pc:sldChg>
      <pc:sldChg chg="addSp modSp mod">
        <pc:chgData name="Абдул-Манап Сайпулаев" userId="02c360568128fa1a" providerId="LiveId" clId="{5CC53620-C84D-4A68-A187-6B70E382D11E}" dt="2023-11-14T09:41:33.726" v="3478" actId="1076"/>
        <pc:sldMkLst>
          <pc:docMk/>
          <pc:sldMk cId="0" sldId="265"/>
        </pc:sldMkLst>
        <pc:spChg chg="mod">
          <ac:chgData name="Абдул-Манап Сайпулаев" userId="02c360568128fa1a" providerId="LiveId" clId="{5CC53620-C84D-4A68-A187-6B70E382D11E}" dt="2023-11-14T09:41:33.726" v="3478" actId="1076"/>
          <ac:spMkLst>
            <pc:docMk/>
            <pc:sldMk cId="0" sldId="265"/>
            <ac:spMk id="3" creationId="{00000000-0000-0000-0000-000000000000}"/>
          </ac:spMkLst>
        </pc:spChg>
        <pc:picChg chg="add mod">
          <ac:chgData name="Абдул-Манап Сайпулаев" userId="02c360568128fa1a" providerId="LiveId" clId="{5CC53620-C84D-4A68-A187-6B70E382D11E}" dt="2023-11-14T09:38:25.451" v="3472" actId="14100"/>
          <ac:picMkLst>
            <pc:docMk/>
            <pc:sldMk cId="0" sldId="265"/>
            <ac:picMk id="9" creationId="{9169CCDE-48EC-4D1E-8352-E9DDE2BEF124}"/>
          </ac:picMkLst>
        </pc:picChg>
        <pc:picChg chg="add mod">
          <ac:chgData name="Абдул-Манап Сайпулаев" userId="02c360568128fa1a" providerId="LiveId" clId="{5CC53620-C84D-4A68-A187-6B70E382D11E}" dt="2023-11-14T09:41:27.300" v="3477" actId="14100"/>
          <ac:picMkLst>
            <pc:docMk/>
            <pc:sldMk cId="0" sldId="265"/>
            <ac:picMk id="10" creationId="{EB54C154-0A1A-4E2F-8444-8F75E9BDE21F}"/>
          </ac:picMkLst>
        </pc:picChg>
      </pc:sldChg>
      <pc:sldChg chg="modSp mod">
        <pc:chgData name="Абдул-Манап Сайпулаев" userId="02c360568128fa1a" providerId="LiveId" clId="{5CC53620-C84D-4A68-A187-6B70E382D11E}" dt="2023-11-14T07:23:47.744" v="2786" actId="20577"/>
        <pc:sldMkLst>
          <pc:docMk/>
          <pc:sldMk cId="0" sldId="266"/>
        </pc:sldMkLst>
        <pc:graphicFrameChg chg="modGraphic">
          <ac:chgData name="Абдул-Манап Сайпулаев" userId="02c360568128fa1a" providerId="LiveId" clId="{5CC53620-C84D-4A68-A187-6B70E382D11E}" dt="2023-11-14T07:23:47.744" v="2786" actId="20577"/>
          <ac:graphicFrameMkLst>
            <pc:docMk/>
            <pc:sldMk cId="0" sldId="266"/>
            <ac:graphicFrameMk id="3" creationId="{00000000-0000-0000-0000-000000000000}"/>
          </ac:graphicFrameMkLst>
        </pc:graphicFrameChg>
      </pc:sldChg>
      <pc:sldChg chg="delSp modSp mod">
        <pc:chgData name="Абдул-Манап Сайпулаев" userId="02c360568128fa1a" providerId="LiveId" clId="{5CC53620-C84D-4A68-A187-6B70E382D11E}" dt="2023-11-14T09:26:27.690" v="3459" actId="1076"/>
        <pc:sldMkLst>
          <pc:docMk/>
          <pc:sldMk cId="0" sldId="267"/>
        </pc:sldMkLst>
        <pc:spChg chg="mod">
          <ac:chgData name="Абдул-Манап Сайпулаев" userId="02c360568128fa1a" providerId="LiveId" clId="{5CC53620-C84D-4A68-A187-6B70E382D11E}" dt="2023-11-14T09:26:20.515" v="3458" actId="20577"/>
          <ac:spMkLst>
            <pc:docMk/>
            <pc:sldMk cId="0" sldId="267"/>
            <ac:spMk id="3" creationId="{00000000-0000-0000-0000-000000000000}"/>
          </ac:spMkLst>
        </pc:spChg>
        <pc:graphicFrameChg chg="mod modGraphic">
          <ac:chgData name="Абдул-Манап Сайпулаев" userId="02c360568128fa1a" providerId="LiveId" clId="{5CC53620-C84D-4A68-A187-6B70E382D11E}" dt="2023-11-14T09:26:27.690" v="3459" actId="1076"/>
          <ac:graphicFrameMkLst>
            <pc:docMk/>
            <pc:sldMk cId="0" sldId="267"/>
            <ac:graphicFrameMk id="13" creationId="{00000000-0000-0000-0000-000000000000}"/>
          </ac:graphicFrameMkLst>
        </pc:graphicFrameChg>
        <pc:graphicFrameChg chg="del mod modGraphic">
          <ac:chgData name="Абдул-Манап Сайпулаев" userId="02c360568128fa1a" providerId="LiveId" clId="{5CC53620-C84D-4A68-A187-6B70E382D11E}" dt="2023-11-14T09:26:06.758" v="3418" actId="21"/>
          <ac:graphicFrameMkLst>
            <pc:docMk/>
            <pc:sldMk cId="0" sldId="267"/>
            <ac:graphicFrameMk id="14" creationId="{00000000-0000-0000-0000-000000000000}"/>
          </ac:graphicFrameMkLst>
        </pc:graphicFrameChg>
      </pc:sldChg>
      <pc:sldChg chg="addSp modSp mod modClrScheme chgLayout">
        <pc:chgData name="Абдул-Манап Сайпулаев" userId="02c360568128fa1a" providerId="LiveId" clId="{5CC53620-C84D-4A68-A187-6B70E382D11E}" dt="2023-11-14T07:34:06.827" v="3393" actId="1076"/>
        <pc:sldMkLst>
          <pc:docMk/>
          <pc:sldMk cId="0" sldId="268"/>
        </pc:sldMkLst>
        <pc:spChg chg="mod ord">
          <ac:chgData name="Абдул-Манап Сайпулаев" userId="02c360568128fa1a" providerId="LiveId" clId="{5CC53620-C84D-4A68-A187-6B70E382D11E}" dt="2023-11-14T07:32:53.012" v="3330" actId="700"/>
          <ac:spMkLst>
            <pc:docMk/>
            <pc:sldMk cId="0" sldId="268"/>
            <ac:spMk id="2" creationId="{00000000-0000-0000-0000-000000000000}"/>
          </ac:spMkLst>
        </pc:spChg>
        <pc:spChg chg="add mod ord">
          <ac:chgData name="Абдул-Манап Сайпулаев" userId="02c360568128fa1a" providerId="LiveId" clId="{5CC53620-C84D-4A68-A187-6B70E382D11E}" dt="2023-11-14T07:34:06.827" v="3393" actId="1076"/>
          <ac:spMkLst>
            <pc:docMk/>
            <pc:sldMk cId="0" sldId="268"/>
            <ac:spMk id="13" creationId="{AAF8CF16-11BA-490B-93B6-C439921E452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C99F72-14B1-4AE3-AD45-FB9EC9063E70}" type="doc">
      <dgm:prSet loTypeId="urn:microsoft.com/office/officeart/2009/layout/CircleArrowProcess" loCatId="cycle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3B47AC3E-0124-4A60-AADC-DEEC46C594C0}">
      <dgm:prSet phldrT="[Текст]" custT="1"/>
      <dgm:spPr/>
      <dgm:t>
        <a:bodyPr/>
        <a:lstStyle/>
        <a:p>
          <a:r>
            <a:rPr lang="ru-RU" sz="1600" dirty="0"/>
            <a:t>Расчет экономики продукта </a:t>
          </a:r>
          <a:endParaRPr lang="en-US" sz="1600" dirty="0"/>
        </a:p>
      </dgm:t>
    </dgm:pt>
    <dgm:pt modelId="{FFF7223F-2EC0-4601-A755-CD41D1D77D82}" type="parTrans" cxnId="{C65C1A7A-D380-439E-B243-41F8D2A69DBC}">
      <dgm:prSet/>
      <dgm:spPr/>
      <dgm:t>
        <a:bodyPr/>
        <a:lstStyle/>
        <a:p>
          <a:endParaRPr lang="en-US"/>
        </a:p>
      </dgm:t>
    </dgm:pt>
    <dgm:pt modelId="{55D8D4F9-81AE-45BA-975C-39A6AE3BDA1B}" type="sibTrans" cxnId="{C65C1A7A-D380-439E-B243-41F8D2A69DBC}">
      <dgm:prSet/>
      <dgm:spPr/>
      <dgm:t>
        <a:bodyPr/>
        <a:lstStyle/>
        <a:p>
          <a:endParaRPr lang="en-US"/>
        </a:p>
      </dgm:t>
    </dgm:pt>
    <dgm:pt modelId="{E6ABA2F7-CE0B-4E40-ADC1-BFF6981AE7D1}">
      <dgm:prSet phldrT="[Текст]" custT="1"/>
      <dgm:spPr/>
      <dgm:t>
        <a:bodyPr/>
        <a:lstStyle/>
        <a:p>
          <a:r>
            <a:rPr lang="ru-RU" sz="1600" dirty="0"/>
            <a:t>Разработка тестовой версии</a:t>
          </a:r>
          <a:endParaRPr lang="en-US" sz="1600" dirty="0"/>
        </a:p>
      </dgm:t>
    </dgm:pt>
    <dgm:pt modelId="{6C1F3B4F-EAC7-48F9-91E6-F21B0F34C256}" type="parTrans" cxnId="{F97DFE4E-0288-4B3B-8D50-80995CD91A4E}">
      <dgm:prSet/>
      <dgm:spPr/>
      <dgm:t>
        <a:bodyPr/>
        <a:lstStyle/>
        <a:p>
          <a:endParaRPr lang="en-US"/>
        </a:p>
      </dgm:t>
    </dgm:pt>
    <dgm:pt modelId="{6747B4F6-225F-4352-9090-E243B0E25A0D}" type="sibTrans" cxnId="{F97DFE4E-0288-4B3B-8D50-80995CD91A4E}">
      <dgm:prSet/>
      <dgm:spPr/>
      <dgm:t>
        <a:bodyPr/>
        <a:lstStyle/>
        <a:p>
          <a:endParaRPr lang="en-US"/>
        </a:p>
      </dgm:t>
    </dgm:pt>
    <dgm:pt modelId="{B513BF1A-9A6F-49B8-BC26-52868EEF8365}">
      <dgm:prSet phldrT="[Текст]"/>
      <dgm:spPr/>
      <dgm:t>
        <a:bodyPr/>
        <a:lstStyle/>
        <a:p>
          <a:r>
            <a:rPr lang="ru-RU" dirty="0"/>
            <a:t>Поиск инвестора </a:t>
          </a:r>
          <a:endParaRPr lang="en-US" dirty="0"/>
        </a:p>
      </dgm:t>
    </dgm:pt>
    <dgm:pt modelId="{38517C88-9E9D-4000-A3AD-69E3338F7D51}" type="parTrans" cxnId="{AAE34A2C-02F1-44D2-8C18-19D510683849}">
      <dgm:prSet/>
      <dgm:spPr/>
      <dgm:t>
        <a:bodyPr/>
        <a:lstStyle/>
        <a:p>
          <a:endParaRPr lang="en-US"/>
        </a:p>
      </dgm:t>
    </dgm:pt>
    <dgm:pt modelId="{6EDB0B9E-BB56-41F8-9C17-BE0FB431314F}" type="sibTrans" cxnId="{AAE34A2C-02F1-44D2-8C18-19D510683849}">
      <dgm:prSet/>
      <dgm:spPr/>
      <dgm:t>
        <a:bodyPr/>
        <a:lstStyle/>
        <a:p>
          <a:endParaRPr lang="en-US"/>
        </a:p>
      </dgm:t>
    </dgm:pt>
    <dgm:pt modelId="{BFE0DF68-157F-4424-AE2D-D55F17D4FE83}" type="pres">
      <dgm:prSet presAssocID="{49C99F72-14B1-4AE3-AD45-FB9EC9063E70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38611BA-C42F-4AC5-B55C-974DC8AEF92A}" type="pres">
      <dgm:prSet presAssocID="{3B47AC3E-0124-4A60-AADC-DEEC46C594C0}" presName="Accent1" presStyleCnt="0"/>
      <dgm:spPr/>
    </dgm:pt>
    <dgm:pt modelId="{2EA46D8E-9639-4112-8790-A33D2F398E2E}" type="pres">
      <dgm:prSet presAssocID="{3B47AC3E-0124-4A60-AADC-DEEC46C594C0}" presName="Accent" presStyleLbl="node1" presStyleIdx="0" presStyleCnt="3"/>
      <dgm:spPr/>
    </dgm:pt>
    <dgm:pt modelId="{E565B0E1-1246-49E3-8D61-942F08B6DE75}" type="pres">
      <dgm:prSet presAssocID="{3B47AC3E-0124-4A60-AADC-DEEC46C594C0}" presName="Parent1" presStyleLbl="revTx" presStyleIdx="0" presStyleCnt="3" custLinFactNeighborX="-844" custLinFactNeighborY="-15740">
        <dgm:presLayoutVars>
          <dgm:chMax val="1"/>
          <dgm:chPref val="1"/>
          <dgm:bulletEnabled val="1"/>
        </dgm:presLayoutVars>
      </dgm:prSet>
      <dgm:spPr/>
    </dgm:pt>
    <dgm:pt modelId="{EC09217E-5585-45A5-B48F-1CF47D1BAA19}" type="pres">
      <dgm:prSet presAssocID="{E6ABA2F7-CE0B-4E40-ADC1-BFF6981AE7D1}" presName="Accent2" presStyleCnt="0"/>
      <dgm:spPr/>
    </dgm:pt>
    <dgm:pt modelId="{018D8EE7-F70C-4E33-88AB-11F677379DC9}" type="pres">
      <dgm:prSet presAssocID="{E6ABA2F7-CE0B-4E40-ADC1-BFF6981AE7D1}" presName="Accent" presStyleLbl="node1" presStyleIdx="1" presStyleCnt="3"/>
      <dgm:spPr/>
    </dgm:pt>
    <dgm:pt modelId="{81FA0CDD-70D7-4185-ADCD-4CD0B0B18DAD}" type="pres">
      <dgm:prSet presAssocID="{E6ABA2F7-CE0B-4E40-ADC1-BFF6981AE7D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A8DE313B-3BC3-4BC6-883B-FB3F91DB4F3C}" type="pres">
      <dgm:prSet presAssocID="{B513BF1A-9A6F-49B8-BC26-52868EEF8365}" presName="Accent3" presStyleCnt="0"/>
      <dgm:spPr/>
    </dgm:pt>
    <dgm:pt modelId="{7956E2E7-BC08-48ED-B1FE-B14FB8F7A064}" type="pres">
      <dgm:prSet presAssocID="{B513BF1A-9A6F-49B8-BC26-52868EEF8365}" presName="Accent" presStyleLbl="node1" presStyleIdx="2" presStyleCnt="3"/>
      <dgm:spPr/>
    </dgm:pt>
    <dgm:pt modelId="{A03E4623-89E1-412D-AFA2-94732DFFE1D3}" type="pres">
      <dgm:prSet presAssocID="{B513BF1A-9A6F-49B8-BC26-52868EEF836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AAE34A2C-02F1-44D2-8C18-19D510683849}" srcId="{49C99F72-14B1-4AE3-AD45-FB9EC9063E70}" destId="{B513BF1A-9A6F-49B8-BC26-52868EEF8365}" srcOrd="2" destOrd="0" parTransId="{38517C88-9E9D-4000-A3AD-69E3338F7D51}" sibTransId="{6EDB0B9E-BB56-41F8-9C17-BE0FB431314F}"/>
    <dgm:cxn modelId="{6F15CC6D-438C-4E9C-BC37-87F81D51F257}" type="presOf" srcId="{E6ABA2F7-CE0B-4E40-ADC1-BFF6981AE7D1}" destId="{81FA0CDD-70D7-4185-ADCD-4CD0B0B18DAD}" srcOrd="0" destOrd="0" presId="urn:microsoft.com/office/officeart/2009/layout/CircleArrowProcess"/>
    <dgm:cxn modelId="{F97DFE4E-0288-4B3B-8D50-80995CD91A4E}" srcId="{49C99F72-14B1-4AE3-AD45-FB9EC9063E70}" destId="{E6ABA2F7-CE0B-4E40-ADC1-BFF6981AE7D1}" srcOrd="1" destOrd="0" parTransId="{6C1F3B4F-EAC7-48F9-91E6-F21B0F34C256}" sibTransId="{6747B4F6-225F-4352-9090-E243B0E25A0D}"/>
    <dgm:cxn modelId="{C65C1A7A-D380-439E-B243-41F8D2A69DBC}" srcId="{49C99F72-14B1-4AE3-AD45-FB9EC9063E70}" destId="{3B47AC3E-0124-4A60-AADC-DEEC46C594C0}" srcOrd="0" destOrd="0" parTransId="{FFF7223F-2EC0-4601-A755-CD41D1D77D82}" sibTransId="{55D8D4F9-81AE-45BA-975C-39A6AE3BDA1B}"/>
    <dgm:cxn modelId="{BBB8C481-6BCA-43F9-AE7D-8707F239C06D}" type="presOf" srcId="{49C99F72-14B1-4AE3-AD45-FB9EC9063E70}" destId="{BFE0DF68-157F-4424-AE2D-D55F17D4FE83}" srcOrd="0" destOrd="0" presId="urn:microsoft.com/office/officeart/2009/layout/CircleArrowProcess"/>
    <dgm:cxn modelId="{F0472785-085F-44A3-85FE-05853586013A}" type="presOf" srcId="{3B47AC3E-0124-4A60-AADC-DEEC46C594C0}" destId="{E565B0E1-1246-49E3-8D61-942F08B6DE75}" srcOrd="0" destOrd="0" presId="urn:microsoft.com/office/officeart/2009/layout/CircleArrowProcess"/>
    <dgm:cxn modelId="{3D101B96-C972-4109-B738-5A56707C5256}" type="presOf" srcId="{B513BF1A-9A6F-49B8-BC26-52868EEF8365}" destId="{A03E4623-89E1-412D-AFA2-94732DFFE1D3}" srcOrd="0" destOrd="0" presId="urn:microsoft.com/office/officeart/2009/layout/CircleArrowProcess"/>
    <dgm:cxn modelId="{7D30E299-5A72-4B11-AA7E-0E96837968F2}" type="presParOf" srcId="{BFE0DF68-157F-4424-AE2D-D55F17D4FE83}" destId="{938611BA-C42F-4AC5-B55C-974DC8AEF92A}" srcOrd="0" destOrd="0" presId="urn:microsoft.com/office/officeart/2009/layout/CircleArrowProcess"/>
    <dgm:cxn modelId="{9765FC76-7191-4813-9E2C-8DB42D3F8B1D}" type="presParOf" srcId="{938611BA-C42F-4AC5-B55C-974DC8AEF92A}" destId="{2EA46D8E-9639-4112-8790-A33D2F398E2E}" srcOrd="0" destOrd="0" presId="urn:microsoft.com/office/officeart/2009/layout/CircleArrowProcess"/>
    <dgm:cxn modelId="{2624A793-C67D-4309-A187-76CE49827906}" type="presParOf" srcId="{BFE0DF68-157F-4424-AE2D-D55F17D4FE83}" destId="{E565B0E1-1246-49E3-8D61-942F08B6DE75}" srcOrd="1" destOrd="0" presId="urn:microsoft.com/office/officeart/2009/layout/CircleArrowProcess"/>
    <dgm:cxn modelId="{B9904084-39FA-4655-B2A7-1665624A169E}" type="presParOf" srcId="{BFE0DF68-157F-4424-AE2D-D55F17D4FE83}" destId="{EC09217E-5585-45A5-B48F-1CF47D1BAA19}" srcOrd="2" destOrd="0" presId="urn:microsoft.com/office/officeart/2009/layout/CircleArrowProcess"/>
    <dgm:cxn modelId="{9A7BE6A6-EC5D-4AA5-A3FD-DE77D53FA1FF}" type="presParOf" srcId="{EC09217E-5585-45A5-B48F-1CF47D1BAA19}" destId="{018D8EE7-F70C-4E33-88AB-11F677379DC9}" srcOrd="0" destOrd="0" presId="urn:microsoft.com/office/officeart/2009/layout/CircleArrowProcess"/>
    <dgm:cxn modelId="{CB5650F6-C4D0-4771-82E9-552675152703}" type="presParOf" srcId="{BFE0DF68-157F-4424-AE2D-D55F17D4FE83}" destId="{81FA0CDD-70D7-4185-ADCD-4CD0B0B18DAD}" srcOrd="3" destOrd="0" presId="urn:microsoft.com/office/officeart/2009/layout/CircleArrowProcess"/>
    <dgm:cxn modelId="{C3B926AA-F7BE-4D40-825C-B6C6D1C35DD9}" type="presParOf" srcId="{BFE0DF68-157F-4424-AE2D-D55F17D4FE83}" destId="{A8DE313B-3BC3-4BC6-883B-FB3F91DB4F3C}" srcOrd="4" destOrd="0" presId="urn:microsoft.com/office/officeart/2009/layout/CircleArrowProcess"/>
    <dgm:cxn modelId="{E12DFCA8-F01B-45BA-BAA7-6F45EBAD348E}" type="presParOf" srcId="{A8DE313B-3BC3-4BC6-883B-FB3F91DB4F3C}" destId="{7956E2E7-BC08-48ED-B1FE-B14FB8F7A064}" srcOrd="0" destOrd="0" presId="urn:microsoft.com/office/officeart/2009/layout/CircleArrowProcess"/>
    <dgm:cxn modelId="{7A227567-39F7-4009-B4CD-CC4C2942A5A2}" type="presParOf" srcId="{BFE0DF68-157F-4424-AE2D-D55F17D4FE83}" destId="{A03E4623-89E1-412D-AFA2-94732DFFE1D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665B8E-18AC-420B-BF96-DCA58AB92D2D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203F39CB-1502-4167-945B-0F1CBD6A232A}">
      <dgm:prSet phldrT="[Текст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dirty="0"/>
            <a:t>25 ноября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err="1"/>
            <a:t>Гарунова</a:t>
          </a:r>
          <a:r>
            <a:rPr lang="ru-RU" dirty="0"/>
            <a:t> Сабина </a:t>
          </a:r>
          <a:endParaRPr lang="en-US" dirty="0"/>
        </a:p>
      </dgm:t>
    </dgm:pt>
    <dgm:pt modelId="{B4A29C74-54FC-4458-A07D-2D120F245CB3}" type="parTrans" cxnId="{617D4108-F0B7-4C74-8590-2F0B2B2771AA}">
      <dgm:prSet/>
      <dgm:spPr/>
      <dgm:t>
        <a:bodyPr/>
        <a:lstStyle/>
        <a:p>
          <a:endParaRPr lang="en-US"/>
        </a:p>
      </dgm:t>
    </dgm:pt>
    <dgm:pt modelId="{A9DD98BA-0AE2-4346-A4A4-3B28E5BC8C44}" type="sibTrans" cxnId="{617D4108-F0B7-4C74-8590-2F0B2B2771AA}">
      <dgm:prSet/>
      <dgm:spPr/>
      <dgm:t>
        <a:bodyPr/>
        <a:lstStyle/>
        <a:p>
          <a:endParaRPr lang="en-US"/>
        </a:p>
      </dgm:t>
    </dgm:pt>
    <dgm:pt modelId="{FB69746D-CDE4-4798-A6AE-F443E354B399}">
      <dgm:prSet phldrT="[Текст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dirty="0"/>
            <a:t>До 15 декабря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/>
            <a:t>Быкова Злата, Фикс Герман</a:t>
          </a:r>
          <a:endParaRPr lang="en-US" dirty="0"/>
        </a:p>
      </dgm:t>
    </dgm:pt>
    <dgm:pt modelId="{8F6B89B2-A8D3-4E73-9820-1494A54E9ABA}" type="parTrans" cxnId="{460131B9-1F09-4890-B39E-05B52506B596}">
      <dgm:prSet/>
      <dgm:spPr/>
      <dgm:t>
        <a:bodyPr/>
        <a:lstStyle/>
        <a:p>
          <a:endParaRPr lang="en-US"/>
        </a:p>
      </dgm:t>
    </dgm:pt>
    <dgm:pt modelId="{3B8DBD25-3198-4764-AAB5-6DFBF5D7C608}" type="sibTrans" cxnId="{460131B9-1F09-4890-B39E-05B52506B596}">
      <dgm:prSet/>
      <dgm:spPr/>
      <dgm:t>
        <a:bodyPr/>
        <a:lstStyle/>
        <a:p>
          <a:endParaRPr lang="en-US"/>
        </a:p>
      </dgm:t>
    </dgm:pt>
    <dgm:pt modelId="{6D504AFD-D45E-4DD1-9A51-429BB81DC3AF}">
      <dgm:prSet phldrT="[Текст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dirty="0"/>
            <a:t>15 января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 err="1"/>
            <a:t>Гасангусенова</a:t>
          </a:r>
          <a:r>
            <a:rPr lang="ru-RU" dirty="0"/>
            <a:t> Залина</a:t>
          </a:r>
          <a:endParaRPr lang="en-US" dirty="0"/>
        </a:p>
      </dgm:t>
    </dgm:pt>
    <dgm:pt modelId="{741F0570-1F04-460C-869D-4B1601F01079}" type="parTrans" cxnId="{2B86A835-2418-412B-8ACC-6A47A5ECCE54}">
      <dgm:prSet/>
      <dgm:spPr/>
      <dgm:t>
        <a:bodyPr/>
        <a:lstStyle/>
        <a:p>
          <a:endParaRPr lang="en-US"/>
        </a:p>
      </dgm:t>
    </dgm:pt>
    <dgm:pt modelId="{63718D56-C7AC-4F6A-A2F2-AA9C02B98305}" type="sibTrans" cxnId="{2B86A835-2418-412B-8ACC-6A47A5ECCE54}">
      <dgm:prSet/>
      <dgm:spPr/>
      <dgm:t>
        <a:bodyPr/>
        <a:lstStyle/>
        <a:p>
          <a:endParaRPr lang="en-US"/>
        </a:p>
      </dgm:t>
    </dgm:pt>
    <dgm:pt modelId="{60BE30F9-4975-4A15-8632-9852C26D5DB5}" type="pres">
      <dgm:prSet presAssocID="{D6665B8E-18AC-420B-BF96-DCA58AB92D2D}" presName="linear" presStyleCnt="0">
        <dgm:presLayoutVars>
          <dgm:dir/>
          <dgm:animLvl val="lvl"/>
          <dgm:resizeHandles val="exact"/>
        </dgm:presLayoutVars>
      </dgm:prSet>
      <dgm:spPr/>
    </dgm:pt>
    <dgm:pt modelId="{9EE5F89E-8C59-433B-A49F-A5B022BA34D7}" type="pres">
      <dgm:prSet presAssocID="{203F39CB-1502-4167-945B-0F1CBD6A232A}" presName="parentLin" presStyleCnt="0"/>
      <dgm:spPr/>
    </dgm:pt>
    <dgm:pt modelId="{6AC37939-4953-416A-858B-9EFA707AC198}" type="pres">
      <dgm:prSet presAssocID="{203F39CB-1502-4167-945B-0F1CBD6A232A}" presName="parentLeftMargin" presStyleLbl="node1" presStyleIdx="0" presStyleCnt="3"/>
      <dgm:spPr/>
    </dgm:pt>
    <dgm:pt modelId="{43CDED12-A407-4DB0-B433-04E1CB58FDA9}" type="pres">
      <dgm:prSet presAssocID="{203F39CB-1502-4167-945B-0F1CBD6A232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50273BE-AAD4-4F69-9343-B84C461C22AE}" type="pres">
      <dgm:prSet presAssocID="{203F39CB-1502-4167-945B-0F1CBD6A232A}" presName="negativeSpace" presStyleCnt="0"/>
      <dgm:spPr/>
    </dgm:pt>
    <dgm:pt modelId="{6AACA503-8399-4EB2-8A6E-E327BD1D142A}" type="pres">
      <dgm:prSet presAssocID="{203F39CB-1502-4167-945B-0F1CBD6A232A}" presName="childText" presStyleLbl="conFgAcc1" presStyleIdx="0" presStyleCnt="3">
        <dgm:presLayoutVars>
          <dgm:bulletEnabled val="1"/>
        </dgm:presLayoutVars>
      </dgm:prSet>
      <dgm:spPr/>
    </dgm:pt>
    <dgm:pt modelId="{91A26E88-4FC4-4FA7-96B2-BF3A66FEB199}" type="pres">
      <dgm:prSet presAssocID="{A9DD98BA-0AE2-4346-A4A4-3B28E5BC8C44}" presName="spaceBetweenRectangles" presStyleCnt="0"/>
      <dgm:spPr/>
    </dgm:pt>
    <dgm:pt modelId="{0608CF94-49BE-4768-9FCD-172A38D6F955}" type="pres">
      <dgm:prSet presAssocID="{FB69746D-CDE4-4798-A6AE-F443E354B399}" presName="parentLin" presStyleCnt="0"/>
      <dgm:spPr/>
    </dgm:pt>
    <dgm:pt modelId="{55020922-8926-4C04-899D-64D76207EE32}" type="pres">
      <dgm:prSet presAssocID="{FB69746D-CDE4-4798-A6AE-F443E354B399}" presName="parentLeftMargin" presStyleLbl="node1" presStyleIdx="0" presStyleCnt="3"/>
      <dgm:spPr/>
    </dgm:pt>
    <dgm:pt modelId="{4FBE884A-1E85-4A9D-82A7-6DE370EBE5FB}" type="pres">
      <dgm:prSet presAssocID="{FB69746D-CDE4-4798-A6AE-F443E354B399}" presName="parentText" presStyleLbl="node1" presStyleIdx="1" presStyleCnt="3" custScaleX="124754" custScaleY="132418">
        <dgm:presLayoutVars>
          <dgm:chMax val="0"/>
          <dgm:bulletEnabled val="1"/>
        </dgm:presLayoutVars>
      </dgm:prSet>
      <dgm:spPr/>
    </dgm:pt>
    <dgm:pt modelId="{583A8EDB-5D1B-4081-B731-69937962AF1A}" type="pres">
      <dgm:prSet presAssocID="{FB69746D-CDE4-4798-A6AE-F443E354B399}" presName="negativeSpace" presStyleCnt="0"/>
      <dgm:spPr/>
    </dgm:pt>
    <dgm:pt modelId="{C6555F74-C2E8-4B63-ABF9-4687479AA754}" type="pres">
      <dgm:prSet presAssocID="{FB69746D-CDE4-4798-A6AE-F443E354B399}" presName="childText" presStyleLbl="conFgAcc1" presStyleIdx="1" presStyleCnt="3">
        <dgm:presLayoutVars>
          <dgm:bulletEnabled val="1"/>
        </dgm:presLayoutVars>
      </dgm:prSet>
      <dgm:spPr/>
    </dgm:pt>
    <dgm:pt modelId="{0B73D723-D164-4A02-AAEA-74FD36F11664}" type="pres">
      <dgm:prSet presAssocID="{3B8DBD25-3198-4764-AAB5-6DFBF5D7C608}" presName="spaceBetweenRectangles" presStyleCnt="0"/>
      <dgm:spPr/>
    </dgm:pt>
    <dgm:pt modelId="{1D1D9F81-F5E0-4508-8CEF-3C5F38437101}" type="pres">
      <dgm:prSet presAssocID="{6D504AFD-D45E-4DD1-9A51-429BB81DC3AF}" presName="parentLin" presStyleCnt="0"/>
      <dgm:spPr/>
    </dgm:pt>
    <dgm:pt modelId="{51551C78-AF4B-4FAF-907D-FAB6543487FB}" type="pres">
      <dgm:prSet presAssocID="{6D504AFD-D45E-4DD1-9A51-429BB81DC3AF}" presName="parentLeftMargin" presStyleLbl="node1" presStyleIdx="1" presStyleCnt="3"/>
      <dgm:spPr/>
    </dgm:pt>
    <dgm:pt modelId="{018DE294-EA4A-46DD-8E5E-86D4CA24F1BE}" type="pres">
      <dgm:prSet presAssocID="{6D504AFD-D45E-4DD1-9A51-429BB81DC3A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F64FD24-052B-450B-9127-F7D201E66118}" type="pres">
      <dgm:prSet presAssocID="{6D504AFD-D45E-4DD1-9A51-429BB81DC3AF}" presName="negativeSpace" presStyleCnt="0"/>
      <dgm:spPr/>
    </dgm:pt>
    <dgm:pt modelId="{A638D515-9628-4CE2-9F02-4B3DF0DBBD67}" type="pres">
      <dgm:prSet presAssocID="{6D504AFD-D45E-4DD1-9A51-429BB81DC3A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17D4108-F0B7-4C74-8590-2F0B2B2771AA}" srcId="{D6665B8E-18AC-420B-BF96-DCA58AB92D2D}" destId="{203F39CB-1502-4167-945B-0F1CBD6A232A}" srcOrd="0" destOrd="0" parTransId="{B4A29C74-54FC-4458-A07D-2D120F245CB3}" sibTransId="{A9DD98BA-0AE2-4346-A4A4-3B28E5BC8C44}"/>
    <dgm:cxn modelId="{9C33AB31-B379-4569-B30D-A803086936AA}" type="presOf" srcId="{D6665B8E-18AC-420B-BF96-DCA58AB92D2D}" destId="{60BE30F9-4975-4A15-8632-9852C26D5DB5}" srcOrd="0" destOrd="0" presId="urn:microsoft.com/office/officeart/2005/8/layout/list1"/>
    <dgm:cxn modelId="{2B86A835-2418-412B-8ACC-6A47A5ECCE54}" srcId="{D6665B8E-18AC-420B-BF96-DCA58AB92D2D}" destId="{6D504AFD-D45E-4DD1-9A51-429BB81DC3AF}" srcOrd="2" destOrd="0" parTransId="{741F0570-1F04-460C-869D-4B1601F01079}" sibTransId="{63718D56-C7AC-4F6A-A2F2-AA9C02B98305}"/>
    <dgm:cxn modelId="{D02B6365-F05F-4CD9-859A-1E463BFC9244}" type="presOf" srcId="{FB69746D-CDE4-4798-A6AE-F443E354B399}" destId="{55020922-8926-4C04-899D-64D76207EE32}" srcOrd="0" destOrd="0" presId="urn:microsoft.com/office/officeart/2005/8/layout/list1"/>
    <dgm:cxn modelId="{BF605D67-AD4B-4A32-B5A6-53779B7386D1}" type="presOf" srcId="{203F39CB-1502-4167-945B-0F1CBD6A232A}" destId="{6AC37939-4953-416A-858B-9EFA707AC198}" srcOrd="0" destOrd="0" presId="urn:microsoft.com/office/officeart/2005/8/layout/list1"/>
    <dgm:cxn modelId="{DC419347-D5F5-443A-83DE-1AFF5EFD6795}" type="presOf" srcId="{6D504AFD-D45E-4DD1-9A51-429BB81DC3AF}" destId="{51551C78-AF4B-4FAF-907D-FAB6543487FB}" srcOrd="0" destOrd="0" presId="urn:microsoft.com/office/officeart/2005/8/layout/list1"/>
    <dgm:cxn modelId="{460131B9-1F09-4890-B39E-05B52506B596}" srcId="{D6665B8E-18AC-420B-BF96-DCA58AB92D2D}" destId="{FB69746D-CDE4-4798-A6AE-F443E354B399}" srcOrd="1" destOrd="0" parTransId="{8F6B89B2-A8D3-4E73-9820-1494A54E9ABA}" sibTransId="{3B8DBD25-3198-4764-AAB5-6DFBF5D7C608}"/>
    <dgm:cxn modelId="{944739BA-B174-40A4-BD5D-8EF2A67B83A8}" type="presOf" srcId="{FB69746D-CDE4-4798-A6AE-F443E354B399}" destId="{4FBE884A-1E85-4A9D-82A7-6DE370EBE5FB}" srcOrd="1" destOrd="0" presId="urn:microsoft.com/office/officeart/2005/8/layout/list1"/>
    <dgm:cxn modelId="{230B3FDF-754D-4B65-A4A7-2FC575DA0671}" type="presOf" srcId="{203F39CB-1502-4167-945B-0F1CBD6A232A}" destId="{43CDED12-A407-4DB0-B433-04E1CB58FDA9}" srcOrd="1" destOrd="0" presId="urn:microsoft.com/office/officeart/2005/8/layout/list1"/>
    <dgm:cxn modelId="{30F8B0F8-C9CF-42E4-B055-C8F38AA94632}" type="presOf" srcId="{6D504AFD-D45E-4DD1-9A51-429BB81DC3AF}" destId="{018DE294-EA4A-46DD-8E5E-86D4CA24F1BE}" srcOrd="1" destOrd="0" presId="urn:microsoft.com/office/officeart/2005/8/layout/list1"/>
    <dgm:cxn modelId="{BA431A85-7798-4099-A56C-173AB687EC46}" type="presParOf" srcId="{60BE30F9-4975-4A15-8632-9852C26D5DB5}" destId="{9EE5F89E-8C59-433B-A49F-A5B022BA34D7}" srcOrd="0" destOrd="0" presId="urn:microsoft.com/office/officeart/2005/8/layout/list1"/>
    <dgm:cxn modelId="{C11DFDF5-B199-4D07-84E6-E25E11B986E8}" type="presParOf" srcId="{9EE5F89E-8C59-433B-A49F-A5B022BA34D7}" destId="{6AC37939-4953-416A-858B-9EFA707AC198}" srcOrd="0" destOrd="0" presId="urn:microsoft.com/office/officeart/2005/8/layout/list1"/>
    <dgm:cxn modelId="{92821CEA-9CF5-4903-ADD9-24FB4B2C18D4}" type="presParOf" srcId="{9EE5F89E-8C59-433B-A49F-A5B022BA34D7}" destId="{43CDED12-A407-4DB0-B433-04E1CB58FDA9}" srcOrd="1" destOrd="0" presId="urn:microsoft.com/office/officeart/2005/8/layout/list1"/>
    <dgm:cxn modelId="{87595418-BF0D-438E-8AD3-1908C7302B4F}" type="presParOf" srcId="{60BE30F9-4975-4A15-8632-9852C26D5DB5}" destId="{350273BE-AAD4-4F69-9343-B84C461C22AE}" srcOrd="1" destOrd="0" presId="urn:microsoft.com/office/officeart/2005/8/layout/list1"/>
    <dgm:cxn modelId="{C92026FF-B298-4633-94B4-D848977C797F}" type="presParOf" srcId="{60BE30F9-4975-4A15-8632-9852C26D5DB5}" destId="{6AACA503-8399-4EB2-8A6E-E327BD1D142A}" srcOrd="2" destOrd="0" presId="urn:microsoft.com/office/officeart/2005/8/layout/list1"/>
    <dgm:cxn modelId="{F31A87CE-F351-4F89-9693-8671C858A685}" type="presParOf" srcId="{60BE30F9-4975-4A15-8632-9852C26D5DB5}" destId="{91A26E88-4FC4-4FA7-96B2-BF3A66FEB199}" srcOrd="3" destOrd="0" presId="urn:microsoft.com/office/officeart/2005/8/layout/list1"/>
    <dgm:cxn modelId="{104C91C1-E19E-4866-981F-1DCEB7DBC5C4}" type="presParOf" srcId="{60BE30F9-4975-4A15-8632-9852C26D5DB5}" destId="{0608CF94-49BE-4768-9FCD-172A38D6F955}" srcOrd="4" destOrd="0" presId="urn:microsoft.com/office/officeart/2005/8/layout/list1"/>
    <dgm:cxn modelId="{860CD917-AC63-44AB-8DF8-DE2A1CC7FC4D}" type="presParOf" srcId="{0608CF94-49BE-4768-9FCD-172A38D6F955}" destId="{55020922-8926-4C04-899D-64D76207EE32}" srcOrd="0" destOrd="0" presId="urn:microsoft.com/office/officeart/2005/8/layout/list1"/>
    <dgm:cxn modelId="{5C9AFF03-7DC8-486C-A0AD-88AFB87F5C29}" type="presParOf" srcId="{0608CF94-49BE-4768-9FCD-172A38D6F955}" destId="{4FBE884A-1E85-4A9D-82A7-6DE370EBE5FB}" srcOrd="1" destOrd="0" presId="urn:microsoft.com/office/officeart/2005/8/layout/list1"/>
    <dgm:cxn modelId="{E4F52E99-907B-47A3-9506-B72C97BC9E2B}" type="presParOf" srcId="{60BE30F9-4975-4A15-8632-9852C26D5DB5}" destId="{583A8EDB-5D1B-4081-B731-69937962AF1A}" srcOrd="5" destOrd="0" presId="urn:microsoft.com/office/officeart/2005/8/layout/list1"/>
    <dgm:cxn modelId="{D349FACE-69B4-46A8-B4B0-B2F5197CC5B6}" type="presParOf" srcId="{60BE30F9-4975-4A15-8632-9852C26D5DB5}" destId="{C6555F74-C2E8-4B63-ABF9-4687479AA754}" srcOrd="6" destOrd="0" presId="urn:microsoft.com/office/officeart/2005/8/layout/list1"/>
    <dgm:cxn modelId="{A1F72321-F6D3-4C45-AB1B-20FC311E6BEC}" type="presParOf" srcId="{60BE30F9-4975-4A15-8632-9852C26D5DB5}" destId="{0B73D723-D164-4A02-AAEA-74FD36F11664}" srcOrd="7" destOrd="0" presId="urn:microsoft.com/office/officeart/2005/8/layout/list1"/>
    <dgm:cxn modelId="{8E71DCB1-EC5F-422E-B903-2E6957D97FFE}" type="presParOf" srcId="{60BE30F9-4975-4A15-8632-9852C26D5DB5}" destId="{1D1D9F81-F5E0-4508-8CEF-3C5F38437101}" srcOrd="8" destOrd="0" presId="urn:microsoft.com/office/officeart/2005/8/layout/list1"/>
    <dgm:cxn modelId="{DD96E080-0A35-4B5E-8936-A317899FE9D0}" type="presParOf" srcId="{1D1D9F81-F5E0-4508-8CEF-3C5F38437101}" destId="{51551C78-AF4B-4FAF-907D-FAB6543487FB}" srcOrd="0" destOrd="0" presId="urn:microsoft.com/office/officeart/2005/8/layout/list1"/>
    <dgm:cxn modelId="{908DB8C5-1089-4A1E-8193-B1E39A3D7C18}" type="presParOf" srcId="{1D1D9F81-F5E0-4508-8CEF-3C5F38437101}" destId="{018DE294-EA4A-46DD-8E5E-86D4CA24F1BE}" srcOrd="1" destOrd="0" presId="urn:microsoft.com/office/officeart/2005/8/layout/list1"/>
    <dgm:cxn modelId="{E28F5493-BCBA-4AA0-B592-795F21C81706}" type="presParOf" srcId="{60BE30F9-4975-4A15-8632-9852C26D5DB5}" destId="{CF64FD24-052B-450B-9127-F7D201E66118}" srcOrd="9" destOrd="0" presId="urn:microsoft.com/office/officeart/2005/8/layout/list1"/>
    <dgm:cxn modelId="{F4DAEFCC-C092-468B-8A7E-B84A70D4B90B}" type="presParOf" srcId="{60BE30F9-4975-4A15-8632-9852C26D5DB5}" destId="{A638D515-9628-4CE2-9F02-4B3DF0DBBD6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46D8E-9639-4112-8790-A33D2F398E2E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5B0E1-1246-49E3-8D61-942F08B6DE75}">
      <dsp:nvSpPr>
        <dsp:cNvPr id="0" name=""/>
        <dsp:cNvSpPr/>
      </dsp:nvSpPr>
      <dsp:spPr>
        <a:xfrm>
          <a:off x="2764786" y="62079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Расчет экономики продукта </a:t>
          </a:r>
          <a:endParaRPr lang="en-US" sz="1600" kern="1200" dirty="0"/>
        </a:p>
      </dsp:txBody>
      <dsp:txXfrm>
        <a:off x="2764786" y="620798"/>
        <a:ext cx="1086973" cy="543356"/>
      </dsp:txXfrm>
    </dsp:sp>
    <dsp:sp modelId="{018D8EE7-F70C-4E33-88AB-11F677379DC9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A0CDD-70D7-4185-ADCD-4CD0B0B18DAD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Разработка тестовой версии</a:t>
          </a:r>
          <a:endParaRPr lang="en-US" sz="1600" kern="1200" dirty="0"/>
        </a:p>
      </dsp:txBody>
      <dsp:txXfrm>
        <a:off x="2232861" y="1836927"/>
        <a:ext cx="1086973" cy="543356"/>
      </dsp:txXfrm>
    </dsp:sp>
    <dsp:sp modelId="{7956E2E7-BC08-48ED-B1FE-B14FB8F7A064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E4623-89E1-412D-AFA2-94732DFFE1D3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Поиск инвестора </a:t>
          </a:r>
          <a:endParaRPr lang="en-US" sz="1800" kern="1200" dirty="0"/>
        </a:p>
      </dsp:txBody>
      <dsp:txXfrm>
        <a:off x="2776532" y="2969158"/>
        <a:ext cx="1086973" cy="543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CA503-8399-4EB2-8A6E-E327BD1D142A}">
      <dsp:nvSpPr>
        <dsp:cNvPr id="0" name=""/>
        <dsp:cNvSpPr/>
      </dsp:nvSpPr>
      <dsp:spPr>
        <a:xfrm>
          <a:off x="0" y="344072"/>
          <a:ext cx="5105400" cy="554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DED12-A407-4DB0-B433-04E1CB58FDA9}">
      <dsp:nvSpPr>
        <dsp:cNvPr id="0" name=""/>
        <dsp:cNvSpPr/>
      </dsp:nvSpPr>
      <dsp:spPr>
        <a:xfrm>
          <a:off x="255270" y="19352"/>
          <a:ext cx="3573780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80" tIns="0" rIns="13508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/>
            <a:t>25 ноября 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 err="1"/>
            <a:t>Гарунова</a:t>
          </a:r>
          <a:r>
            <a:rPr lang="ru-RU" sz="2200" kern="1200" dirty="0"/>
            <a:t> Сабина </a:t>
          </a:r>
          <a:endParaRPr lang="en-US" sz="2200" kern="1200" dirty="0"/>
        </a:p>
      </dsp:txBody>
      <dsp:txXfrm>
        <a:off x="286973" y="51055"/>
        <a:ext cx="3510374" cy="586034"/>
      </dsp:txXfrm>
    </dsp:sp>
    <dsp:sp modelId="{C6555F74-C2E8-4B63-ABF9-4687479AA754}">
      <dsp:nvSpPr>
        <dsp:cNvPr id="0" name=""/>
        <dsp:cNvSpPr/>
      </dsp:nvSpPr>
      <dsp:spPr>
        <a:xfrm>
          <a:off x="0" y="1552527"/>
          <a:ext cx="5105400" cy="554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E884A-1E85-4A9D-82A7-6DE370EBE5FB}">
      <dsp:nvSpPr>
        <dsp:cNvPr id="0" name=""/>
        <dsp:cNvSpPr/>
      </dsp:nvSpPr>
      <dsp:spPr>
        <a:xfrm>
          <a:off x="255270" y="1017272"/>
          <a:ext cx="4458433" cy="8599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80" tIns="0" rIns="13508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/>
            <a:t>До 15 декабря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/>
            <a:t>Быкова Злата, Фикс Герман</a:t>
          </a:r>
          <a:endParaRPr lang="en-US" sz="2200" kern="1200" dirty="0"/>
        </a:p>
      </dsp:txBody>
      <dsp:txXfrm>
        <a:off x="297251" y="1059253"/>
        <a:ext cx="4374471" cy="776013"/>
      </dsp:txXfrm>
    </dsp:sp>
    <dsp:sp modelId="{A638D515-9628-4CE2-9F02-4B3DF0DBBD67}">
      <dsp:nvSpPr>
        <dsp:cNvPr id="0" name=""/>
        <dsp:cNvSpPr/>
      </dsp:nvSpPr>
      <dsp:spPr>
        <a:xfrm>
          <a:off x="0" y="2550447"/>
          <a:ext cx="5105400" cy="554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8DE294-EA4A-46DD-8E5E-86D4CA24F1BE}">
      <dsp:nvSpPr>
        <dsp:cNvPr id="0" name=""/>
        <dsp:cNvSpPr/>
      </dsp:nvSpPr>
      <dsp:spPr>
        <a:xfrm>
          <a:off x="255270" y="2225727"/>
          <a:ext cx="3573780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80" tIns="0" rIns="13508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/>
            <a:t>15 января 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kern="1200" dirty="0" err="1"/>
            <a:t>Гасангусенова</a:t>
          </a:r>
          <a:r>
            <a:rPr lang="ru-RU" sz="2200" kern="1200" dirty="0"/>
            <a:t> Залина</a:t>
          </a:r>
          <a:endParaRPr lang="en-US" sz="2200" kern="1200" dirty="0"/>
        </a:p>
      </dsp:txBody>
      <dsp:txXfrm>
        <a:off x="286973" y="2257430"/>
        <a:ext cx="3510374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0887" y="1562861"/>
            <a:ext cx="8142224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7281" y="916813"/>
            <a:ext cx="7546975" cy="295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968" y="4878249"/>
            <a:ext cx="146685" cy="168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4393691"/>
            <a:ext cx="512063" cy="381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4395215"/>
            <a:ext cx="749807" cy="37185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7007" y="978196"/>
            <a:ext cx="3390191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4400" spc="25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Умная экипировка </a:t>
            </a:r>
            <a:endParaRPr sz="4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9538" y="2615114"/>
            <a:ext cx="2137461" cy="134825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400"/>
              </a:lnSpc>
              <a:spcBef>
                <a:spcPts val="50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лнили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рупп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502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 </a:t>
            </a:r>
            <a:r>
              <a:rPr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Гасангусенова</a:t>
            </a:r>
            <a:r>
              <a:rPr sz="14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Залина </a:t>
            </a:r>
            <a:r>
              <a:rPr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Быкова</a:t>
            </a:r>
            <a:r>
              <a:rPr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Злата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1915">
              <a:lnSpc>
                <a:spcPct val="106700"/>
              </a:lnSpc>
              <a:spcBef>
                <a:spcPts val="15"/>
              </a:spcBef>
            </a:pP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Гарунова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Сабина </a:t>
            </a:r>
            <a:r>
              <a:rPr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Сайпулаев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Абдул-Манап </a:t>
            </a:r>
            <a:r>
              <a:rPr sz="1400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24271" y="0"/>
            <a:ext cx="3919601" cy="5143338"/>
            <a:chOff x="5224271" y="0"/>
            <a:chExt cx="3919601" cy="5143338"/>
          </a:xfrm>
          <a:solidFill>
            <a:schemeClr val="bg2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5224271" y="0"/>
              <a:ext cx="2833370" cy="1098550"/>
            </a:xfrm>
            <a:custGeom>
              <a:avLst/>
              <a:gdLst/>
              <a:ahLst/>
              <a:cxnLst/>
              <a:rect l="l" t="t" r="r" b="b"/>
              <a:pathLst>
                <a:path w="2833370" h="1098550">
                  <a:moveTo>
                    <a:pt x="2832989" y="0"/>
                  </a:moveTo>
                  <a:lnTo>
                    <a:pt x="0" y="0"/>
                  </a:lnTo>
                  <a:lnTo>
                    <a:pt x="0" y="1098219"/>
                  </a:lnTo>
                  <a:lnTo>
                    <a:pt x="2832989" y="1098219"/>
                  </a:lnTo>
                  <a:lnTo>
                    <a:pt x="28329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57387" y="1098804"/>
              <a:ext cx="1086485" cy="2378710"/>
            </a:xfrm>
            <a:custGeom>
              <a:avLst/>
              <a:gdLst/>
              <a:ahLst/>
              <a:cxnLst/>
              <a:rect l="l" t="t" r="r" b="b"/>
              <a:pathLst>
                <a:path w="1086484" h="2378710">
                  <a:moveTo>
                    <a:pt x="1086091" y="0"/>
                  </a:moveTo>
                  <a:lnTo>
                    <a:pt x="0" y="0"/>
                  </a:lnTo>
                  <a:lnTo>
                    <a:pt x="0" y="2378583"/>
                  </a:lnTo>
                  <a:lnTo>
                    <a:pt x="1086091" y="2378583"/>
                  </a:lnTo>
                  <a:lnTo>
                    <a:pt x="10860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57387" y="3470113"/>
              <a:ext cx="1086485" cy="1673225"/>
            </a:xfrm>
            <a:custGeom>
              <a:avLst/>
              <a:gdLst/>
              <a:ahLst/>
              <a:cxnLst/>
              <a:rect l="l" t="t" r="r" b="b"/>
              <a:pathLst>
                <a:path w="1086484" h="1673225">
                  <a:moveTo>
                    <a:pt x="1086091" y="0"/>
                  </a:moveTo>
                  <a:lnTo>
                    <a:pt x="0" y="0"/>
                  </a:lnTo>
                  <a:lnTo>
                    <a:pt x="0" y="1673225"/>
                  </a:lnTo>
                  <a:lnTo>
                    <a:pt x="1086091" y="1673225"/>
                  </a:lnTo>
                  <a:lnTo>
                    <a:pt x="10860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57387" y="0"/>
              <a:ext cx="1086485" cy="1098550"/>
            </a:xfrm>
            <a:custGeom>
              <a:avLst/>
              <a:gdLst/>
              <a:ahLst/>
              <a:cxnLst/>
              <a:rect l="l" t="t" r="r" b="b"/>
              <a:pathLst>
                <a:path w="1086484" h="1098550">
                  <a:moveTo>
                    <a:pt x="1086091" y="0"/>
                  </a:moveTo>
                  <a:lnTo>
                    <a:pt x="0" y="0"/>
                  </a:lnTo>
                  <a:lnTo>
                    <a:pt x="0" y="1098219"/>
                  </a:lnTo>
                  <a:lnTo>
                    <a:pt x="1086091" y="1098219"/>
                  </a:lnTo>
                  <a:lnTo>
                    <a:pt x="10860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1979" y="252983"/>
              <a:ext cx="757427" cy="592836"/>
            </a:xfrm>
            <a:prstGeom prst="rect">
              <a:avLst/>
            </a:prstGeom>
            <a:grpFill/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2995" y="252983"/>
              <a:ext cx="1751076" cy="592836"/>
            </a:xfrm>
            <a:prstGeom prst="rect">
              <a:avLst/>
            </a:prstGeom>
            <a:grpFill/>
          </p:spPr>
        </p:pic>
      </p:grpSp>
      <p:sp>
        <p:nvSpPr>
          <p:cNvPr id="14" name="object 1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FBAD1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984" y="173993"/>
            <a:ext cx="807423" cy="80420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49758" y="4878249"/>
            <a:ext cx="95885" cy="1689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D57508-B6A1-4951-ADF7-28661008D2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959" t="-1" b="-5472"/>
          <a:stretch/>
        </p:blipFill>
        <p:spPr>
          <a:xfrm rot="16200000">
            <a:off x="4705288" y="1626808"/>
            <a:ext cx="4044951" cy="29884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4936" y="1721747"/>
            <a:ext cx="6146864" cy="2678803"/>
          </a:xfrm>
          <a:prstGeom prst="rect">
            <a:avLst/>
          </a:prstGeom>
        </p:spPr>
        <p:txBody>
          <a:bodyPr vert="horz" wrap="square" lIns="0" tIns="11430" rIns="0" bIns="0" rtlCol="0">
            <a:normAutofit/>
          </a:bodyPr>
          <a:lstStyle/>
          <a:p>
            <a:pPr marR="5715" algn="just">
              <a:lnSpc>
                <a:spcPct val="117000"/>
              </a:lnSpc>
              <a:spcBef>
                <a:spcPts val="9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сложившейся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политической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ситуацией в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стране,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самых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актуальных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военнослужащим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находящихся на боевых действиях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сон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</a:t>
            </a:r>
            <a:r>
              <a:rPr lang="ru-RU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pc="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солдат,</a:t>
            </a:r>
            <a:r>
              <a:rPr spc="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специальных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операциях,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гранью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</a:t>
            </a:r>
            <a:r>
              <a:rPr lang="ru-RU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</a:t>
            </a:r>
            <a:r>
              <a:rPr lang="ru-RU" spc="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восполнение жизненно важных потребностей и обеспечение безопасности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3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29856" y="0"/>
            <a:ext cx="1913889" cy="5143500"/>
            <a:chOff x="7229856" y="0"/>
            <a:chExt cx="1913889" cy="51435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7229856" y="0"/>
              <a:ext cx="1913889" cy="370205"/>
            </a:xfrm>
            <a:custGeom>
              <a:avLst/>
              <a:gdLst/>
              <a:ahLst/>
              <a:cxnLst/>
              <a:rect l="l" t="t" r="r" b="b"/>
              <a:pathLst>
                <a:path w="1913890" h="370205">
                  <a:moveTo>
                    <a:pt x="1913636" y="0"/>
                  </a:moveTo>
                  <a:lnTo>
                    <a:pt x="0" y="0"/>
                  </a:lnTo>
                  <a:lnTo>
                    <a:pt x="0" y="369722"/>
                  </a:lnTo>
                  <a:lnTo>
                    <a:pt x="1913636" y="369722"/>
                  </a:lnTo>
                  <a:lnTo>
                    <a:pt x="19136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95032" y="321564"/>
              <a:ext cx="1648460" cy="1570990"/>
            </a:xfrm>
            <a:custGeom>
              <a:avLst/>
              <a:gdLst/>
              <a:ahLst/>
              <a:cxnLst/>
              <a:rect l="l" t="t" r="r" b="b"/>
              <a:pathLst>
                <a:path w="1648459" h="1570989">
                  <a:moveTo>
                    <a:pt x="1648332" y="0"/>
                  </a:moveTo>
                  <a:lnTo>
                    <a:pt x="0" y="0"/>
                  </a:lnTo>
                  <a:lnTo>
                    <a:pt x="0" y="1570736"/>
                  </a:lnTo>
                  <a:lnTo>
                    <a:pt x="1648332" y="1570736"/>
                  </a:lnTo>
                  <a:lnTo>
                    <a:pt x="16483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95032" y="3460983"/>
              <a:ext cx="1648460" cy="1682750"/>
            </a:xfrm>
            <a:custGeom>
              <a:avLst/>
              <a:gdLst/>
              <a:ahLst/>
              <a:cxnLst/>
              <a:rect l="l" t="t" r="r" b="b"/>
              <a:pathLst>
                <a:path w="1648459" h="1682750">
                  <a:moveTo>
                    <a:pt x="1648332" y="0"/>
                  </a:moveTo>
                  <a:lnTo>
                    <a:pt x="0" y="0"/>
                  </a:lnTo>
                  <a:lnTo>
                    <a:pt x="0" y="1682368"/>
                  </a:lnTo>
                  <a:lnTo>
                    <a:pt x="1648332" y="1682368"/>
                  </a:lnTo>
                  <a:lnTo>
                    <a:pt x="16483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95032" y="1891283"/>
              <a:ext cx="1648460" cy="1570990"/>
            </a:xfrm>
            <a:custGeom>
              <a:avLst/>
              <a:gdLst/>
              <a:ahLst/>
              <a:cxnLst/>
              <a:rect l="l" t="t" r="r" b="b"/>
              <a:pathLst>
                <a:path w="1648459" h="1570989">
                  <a:moveTo>
                    <a:pt x="1648332" y="0"/>
                  </a:moveTo>
                  <a:lnTo>
                    <a:pt x="0" y="0"/>
                  </a:lnTo>
                  <a:lnTo>
                    <a:pt x="0" y="1570736"/>
                  </a:lnTo>
                  <a:lnTo>
                    <a:pt x="1648332" y="1570736"/>
                  </a:lnTo>
                  <a:lnTo>
                    <a:pt x="16483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83652" y="3916680"/>
              <a:ext cx="870203" cy="870204"/>
            </a:xfrm>
            <a:prstGeom prst="rect">
              <a:avLst/>
            </a:prstGeom>
            <a:grpFill/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3652" y="672084"/>
              <a:ext cx="870203" cy="868680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7229856" y="309351"/>
              <a:ext cx="264795" cy="4834255"/>
            </a:xfrm>
            <a:custGeom>
              <a:avLst/>
              <a:gdLst/>
              <a:ahLst/>
              <a:cxnLst/>
              <a:rect l="l" t="t" r="r" b="b"/>
              <a:pathLst>
                <a:path w="264795" h="4834255">
                  <a:moveTo>
                    <a:pt x="264617" y="0"/>
                  </a:moveTo>
                  <a:lnTo>
                    <a:pt x="0" y="0"/>
                  </a:lnTo>
                  <a:lnTo>
                    <a:pt x="0" y="4834128"/>
                  </a:lnTo>
                  <a:lnTo>
                    <a:pt x="264617" y="4834128"/>
                  </a:lnTo>
                  <a:lnTo>
                    <a:pt x="2646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34936" y="590550"/>
            <a:ext cx="534676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5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spc="-14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45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654" y="1068978"/>
            <a:ext cx="4918234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spc="14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pc="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pc="8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9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spc="-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6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</a:t>
            </a:r>
            <a:r>
              <a:rPr spc="8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pc="11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pc="1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pc="12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4767" y="1965015"/>
            <a:ext cx="4503014" cy="24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Потенциальными</a:t>
            </a:r>
            <a:r>
              <a:rPr sz="2000" spc="-7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потребителями </a:t>
            </a:r>
            <a:r>
              <a:rPr sz="2000" spc="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</a:t>
            </a:r>
            <a:r>
              <a:rPr sz="2000" spc="-3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</a:t>
            </a:r>
            <a:r>
              <a:rPr sz="2000" spc="6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sz="2000" spc="7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3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</a:t>
            </a:r>
            <a:r>
              <a:rPr lang="ru-RU" sz="2000"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е,  выполняющие специальные операции</a:t>
            </a:r>
            <a:r>
              <a:rPr lang="ru-RU" sz="2000" spc="8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spc="6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65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коммерческеские</a:t>
            </a:r>
            <a:r>
              <a:rPr lang="ru-RU" sz="2000" spc="6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2000" spc="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обеспечивающие экипировкой военнослужащих.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FB483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75000"/>
            </a:schemeClr>
          </a:solidFill>
        </p:grpSpPr>
        <p:sp>
          <p:nvSpPr>
            <p:cNvPr id="9" name="object 9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AA8834-76D1-4A4C-9BE8-36B5FDF69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574" y="573752"/>
            <a:ext cx="3252226" cy="35012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802958"/>
            <a:ext cx="245364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spc="14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ОБЛЕ</a:t>
            </a:r>
            <a:r>
              <a:rPr spc="13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590" y="1472755"/>
            <a:ext cx="4321810" cy="25478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100"/>
              </a:lnSpc>
              <a:spcBef>
                <a:spcPts val="95"/>
              </a:spcBef>
            </a:pPr>
            <a:r>
              <a:rPr spc="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spc="11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</a:t>
            </a:r>
            <a:r>
              <a:rPr spc="1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8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3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экстремальных</a:t>
            </a:r>
            <a:r>
              <a:rPr spc="1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5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условиях,</a:t>
            </a:r>
            <a:r>
              <a:rPr spc="1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возможности  обезопасить себя от </a:t>
            </a:r>
            <a:r>
              <a:rPr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</a:t>
            </a:r>
            <a:r>
              <a:rPr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тепловизоров</a:t>
            </a: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приборов ночного видения)</a:t>
            </a:r>
            <a:r>
              <a:rPr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marR="5080" algn="just">
              <a:lnSpc>
                <a:spcPct val="115100"/>
              </a:lnSpc>
              <a:spcBef>
                <a:spcPts val="95"/>
              </a:spcBef>
            </a:pP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условий для безопасного сна. Неудобство в ношении спальных мешков, </a:t>
            </a:r>
            <a:r>
              <a:rPr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</a:t>
            </a:r>
            <a:r>
              <a:rPr lang="ru-RU"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0" dirty="0" err="1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</a:t>
            </a:r>
            <a:r>
              <a:rPr lang="ru-RU"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pc="20" dirty="0">
                <a:solidFill>
                  <a:srgbClr val="122C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DBE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75000"/>
            </a:schemeClr>
          </a:solidFill>
        </p:grpSpPr>
        <p:sp>
          <p:nvSpPr>
            <p:cNvPr id="9" name="object 9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F60990-EB96-4275-B741-C05C24C22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43" t="2082"/>
          <a:stretch/>
        </p:blipFill>
        <p:spPr>
          <a:xfrm>
            <a:off x="4953000" y="2495550"/>
            <a:ext cx="3416304" cy="213458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0702979-FB81-4DBF-AD45-EE5451BD1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448" y="361950"/>
            <a:ext cx="3416304" cy="20794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9116" y="187772"/>
            <a:ext cx="226811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5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310" y="751803"/>
            <a:ext cx="3842513" cy="28084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Плащ-палатка из высокотехнологичной ткани «Фарадея» не отражается на тепловизорах и приборах ночного видения, поэтому  военнослужащие, в полевых и других экстремальных условиях, смогут скрытно перемещаться и при необходимости развернуть свой плащ  в палатку для отдыха, не беспокоясь о потенциальной опасности.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pc="25" dirty="0">
              <a:solidFill>
                <a:srgbClr val="122C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FB483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9" name="object 9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294241-5650-4D39-9375-FC0E12C751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52" b="12749"/>
          <a:stretch/>
        </p:blipFill>
        <p:spPr>
          <a:xfrm>
            <a:off x="6604229" y="12938"/>
            <a:ext cx="2531446" cy="17626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CC2F6E1-810F-4AA0-BA59-D7E8925D5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935" y="2266951"/>
            <a:ext cx="2620206" cy="28636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358912-6E21-477C-B7F8-374F57A147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15" t="1092"/>
          <a:stretch/>
        </p:blipFill>
        <p:spPr>
          <a:xfrm>
            <a:off x="4215461" y="100592"/>
            <a:ext cx="2388768" cy="268238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D3C4F9A-83DC-4C21-AE44-190D38A1E5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333" b="22064"/>
          <a:stretch/>
        </p:blipFill>
        <p:spPr>
          <a:xfrm>
            <a:off x="1752600" y="2979084"/>
            <a:ext cx="3877596" cy="21172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260" y="420861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spc="5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pc="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spc="5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pc="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pc="4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pc="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pc="-18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spc="11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pc="1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spc="11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pc="1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pc="10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pc="1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pc="114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2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2800" y="1114946"/>
            <a:ext cx="8437182" cy="377282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90"/>
              </a:spcBef>
            </a:pPr>
            <a:r>
              <a:rPr sz="1600" b="1" spc="-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6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</a:t>
            </a:r>
            <a:r>
              <a:rPr sz="16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6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sz="16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Умная экипировка</a:t>
            </a:r>
            <a:endParaRPr sz="1600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">
              <a:lnSpc>
                <a:spcPct val="100000"/>
              </a:lnSpc>
            </a:pPr>
            <a:r>
              <a:rPr sz="16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помогаем</a:t>
            </a:r>
            <a:r>
              <a:rPr sz="1600" b="1" spc="-1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военным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военнослужащим</a:t>
            </a:r>
            <a:endParaRPr sz="1600" b="1" spc="-75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">
              <a:lnSpc>
                <a:spcPct val="100000"/>
              </a:lnSpc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600" b="1" spc="-6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sz="1600" b="1" spc="-2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облегчения нахождения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солдат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боевых действиях</a:t>
            </a:r>
            <a:endParaRPr sz="1600" b="1" spc="-75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">
              <a:lnSpc>
                <a:spcPct val="100000"/>
              </a:lnSpc>
            </a:pPr>
            <a:r>
              <a:rPr sz="16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решать</a:t>
            </a:r>
            <a:r>
              <a:rPr sz="1600" b="1" spc="-5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</a:t>
            </a:r>
            <a:r>
              <a:rPr sz="1600" b="1" spc="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защиты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современных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военных</a:t>
            </a:r>
            <a:r>
              <a:rPr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во время </a:t>
            </a:r>
            <a:r>
              <a:rPr lang="ru-RU"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отдыхаи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выполнения задач</a:t>
            </a:r>
            <a:endParaRPr sz="1600" b="1" spc="-75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">
              <a:lnSpc>
                <a:spcPct val="100000"/>
              </a:lnSpc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600" b="1" spc="-3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</a:t>
            </a:r>
            <a:r>
              <a:rPr sz="1600" b="1" spc="-70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b="1" spc="-75" dirty="0" err="1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оизводства</a:t>
            </a:r>
            <a:r>
              <a:rPr lang="ru-RU" b="1" spc="-75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экипировки из высокотехнологичной ткани маскировочного типа</a:t>
            </a:r>
            <a:endParaRPr sz="1600" b="1" spc="-75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">
              <a:lnSpc>
                <a:spcPct val="100000"/>
              </a:lnSpc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600" b="1" spc="-8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</a:t>
            </a:r>
            <a:r>
              <a:rPr sz="1600" b="1" spc="175" dirty="0">
                <a:solidFill>
                  <a:srgbClr val="FB48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70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стратегическое преимущество (защита, мобильность и наименьшее время для выполнение задач).</a:t>
            </a:r>
            <a:endParaRPr sz="1600" dirty="0">
              <a:solidFill>
                <a:schemeClr val="bg1"/>
              </a:solidFill>
              <a:highlight>
                <a:srgbClr val="0080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DBE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DBE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6600" y="563033"/>
            <a:ext cx="1981200" cy="481542"/>
          </a:xfrm>
          <a:prstGeom prst="rect">
            <a:avLst/>
          </a:prstGeom>
          <a:noFill/>
        </p:spPr>
        <p:txBody>
          <a:bodyPr vert="horz" wrap="square" lIns="0" tIns="1968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55"/>
              </a:spcBef>
            </a:pPr>
            <a:r>
              <a:rPr spc="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2526" y="1504950"/>
            <a:ext cx="8338947" cy="19992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790"/>
              </a:spcBef>
              <a:buClr>
                <a:srgbClr val="8F00FF"/>
              </a:buClr>
              <a:tabLst>
                <a:tab pos="281940" algn="l"/>
                <a:tab pos="282575" algn="l"/>
              </a:tabLst>
            </a:pPr>
            <a:r>
              <a:rPr sz="2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20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20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sz="2000" spc="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2000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20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20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algn="ctr">
              <a:lnSpc>
                <a:spcPct val="100000"/>
              </a:lnSpc>
              <a:spcBef>
                <a:spcPts val="695"/>
              </a:spcBef>
              <a:buClr>
                <a:srgbClr val="8F00FF"/>
              </a:buClr>
              <a:tabLst>
                <a:tab pos="281940" algn="l"/>
                <a:tab pos="282575" algn="l"/>
              </a:tabLst>
            </a:pPr>
            <a:r>
              <a:rPr sz="20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spc="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2000" b="1" i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25 млн военнообязанных в резерве РФ</a:t>
            </a:r>
            <a:endParaRPr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algn="ctr">
              <a:lnSpc>
                <a:spcPct val="100000"/>
              </a:lnSpc>
              <a:spcBef>
                <a:spcPts val="710"/>
              </a:spcBef>
              <a:buClr>
                <a:srgbClr val="8F00FF"/>
              </a:buClr>
              <a:tabLst>
                <a:tab pos="281940" algn="l"/>
                <a:tab pos="282575" algn="l"/>
              </a:tabLst>
            </a:pPr>
            <a:r>
              <a:rPr sz="20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будет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стоить</a:t>
            </a:r>
            <a:r>
              <a:rPr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000" b="1" spc="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25000 х 25 млн </a:t>
            </a:r>
          </a:p>
          <a:p>
            <a:pPr marL="12065" algn="ctr">
              <a:lnSpc>
                <a:spcPct val="100000"/>
              </a:lnSpc>
              <a:spcBef>
                <a:spcPts val="710"/>
              </a:spcBef>
              <a:buClr>
                <a:srgbClr val="8F00FF"/>
              </a:buClr>
              <a:tabLst>
                <a:tab pos="281940" algn="l"/>
                <a:tab pos="282575" algn="l"/>
              </a:tabLst>
            </a:pPr>
            <a:r>
              <a:rPr lang="ru-RU" sz="20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315 млрд</a:t>
            </a:r>
            <a:r>
              <a:rPr sz="20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algn="ctr">
              <a:lnSpc>
                <a:spcPct val="100000"/>
              </a:lnSpc>
              <a:spcBef>
                <a:spcPts val="695"/>
              </a:spcBef>
              <a:buClr>
                <a:srgbClr val="8F00FF"/>
              </a:buClr>
              <a:tabLst>
                <a:tab pos="281940" algn="l"/>
                <a:tab pos="282575" algn="l"/>
              </a:tabLst>
            </a:pPr>
            <a:r>
              <a:rPr sz="2000" spc="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Сможем</a:t>
            </a:r>
            <a:r>
              <a:rPr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заработать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000" b="1" i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sz="2000" b="1" i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spc="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 млн</a:t>
            </a:r>
            <a:r>
              <a:rPr sz="20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(доля</a:t>
            </a:r>
            <a:r>
              <a:rPr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доли)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7" name="object 7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DBE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2583243" y="109682"/>
            <a:ext cx="3505200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55880">
              <a:lnSpc>
                <a:spcPts val="3579"/>
              </a:lnSpc>
            </a:pPr>
            <a:r>
              <a:rPr spc="7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grpSp>
        <p:nvGrpSpPr>
          <p:cNvPr id="5" name="object 5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75000"/>
            </a:schemeClr>
          </a:solidFill>
        </p:grpSpPr>
        <p:sp>
          <p:nvSpPr>
            <p:cNvPr id="6" name="object 6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8F24F9C7-05BB-43E2-96E3-77FC74BBF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616711"/>
              </p:ext>
            </p:extLst>
          </p:nvPr>
        </p:nvGraphicFramePr>
        <p:xfrm>
          <a:off x="61086" y="737300"/>
          <a:ext cx="8549514" cy="406568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15314">
                  <a:extLst>
                    <a:ext uri="{9D8B030D-6E8A-4147-A177-3AD203B41FA5}">
                      <a16:colId xmlns:a16="http://schemas.microsoft.com/office/drawing/2014/main" val="1533874409"/>
                    </a:ext>
                  </a:extLst>
                </a:gridCol>
                <a:gridCol w="1234524">
                  <a:extLst>
                    <a:ext uri="{9D8B030D-6E8A-4147-A177-3AD203B41FA5}">
                      <a16:colId xmlns:a16="http://schemas.microsoft.com/office/drawing/2014/main" val="4062645537"/>
                    </a:ext>
                  </a:extLst>
                </a:gridCol>
                <a:gridCol w="1424919">
                  <a:extLst>
                    <a:ext uri="{9D8B030D-6E8A-4147-A177-3AD203B41FA5}">
                      <a16:colId xmlns:a16="http://schemas.microsoft.com/office/drawing/2014/main" val="4270480394"/>
                    </a:ext>
                  </a:extLst>
                </a:gridCol>
                <a:gridCol w="1424919">
                  <a:extLst>
                    <a:ext uri="{9D8B030D-6E8A-4147-A177-3AD203B41FA5}">
                      <a16:colId xmlns:a16="http://schemas.microsoft.com/office/drawing/2014/main" val="3752871226"/>
                    </a:ext>
                  </a:extLst>
                </a:gridCol>
                <a:gridCol w="1424919">
                  <a:extLst>
                    <a:ext uri="{9D8B030D-6E8A-4147-A177-3AD203B41FA5}">
                      <a16:colId xmlns:a16="http://schemas.microsoft.com/office/drawing/2014/main" val="3496305240"/>
                    </a:ext>
                  </a:extLst>
                </a:gridCol>
                <a:gridCol w="1424919">
                  <a:extLst>
                    <a:ext uri="{9D8B030D-6E8A-4147-A177-3AD203B41FA5}">
                      <a16:colId xmlns:a16="http://schemas.microsoft.com/office/drawing/2014/main" val="2659437521"/>
                    </a:ext>
                  </a:extLst>
                </a:gridCol>
              </a:tblGrid>
              <a:tr h="356529"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Маскировка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Водонепроницаемость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Мобильность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03695"/>
                  </a:ext>
                </a:extLst>
              </a:tr>
              <a:tr h="585129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Военное ателье «Град»</a:t>
                      </a:r>
                    </a:p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4123"/>
                  </a:ext>
                </a:extLst>
              </a:tr>
              <a:tr h="294942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Варми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45468"/>
                  </a:ext>
                </a:extLst>
              </a:tr>
              <a:tr h="569889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Военторг «</a:t>
                      </a: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ВоенСнаб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84050"/>
                  </a:ext>
                </a:extLst>
              </a:tr>
              <a:tr h="294942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Формекс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2154"/>
                  </a:ext>
                </a:extLst>
              </a:tr>
              <a:tr h="554649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ALLMULTICAM</a:t>
                      </a:r>
                    </a:p>
                    <a:p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41761"/>
                  </a:ext>
                </a:extLst>
              </a:tr>
              <a:tr h="737356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продукт 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759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300" y="1276350"/>
            <a:ext cx="7848600" cy="218777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4155" indent="-171450">
              <a:lnSpc>
                <a:spcPct val="100000"/>
              </a:lnSpc>
              <a:buClr>
                <a:srgbClr val="8F00FF"/>
              </a:buClr>
              <a:buFont typeface="Wingdings" panose="05000000000000000000" pitchFamily="2" charset="2"/>
              <a:buChar char="§"/>
              <a:tabLst>
                <a:tab pos="323215" algn="l"/>
                <a:tab pos="323850" algn="l"/>
              </a:tabLst>
            </a:pPr>
            <a:r>
              <a:rPr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будем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 плащ-палатку из ткани </a:t>
            </a:r>
            <a:r>
              <a:rPr lang="ru-RU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«Фарадея»</a:t>
            </a:r>
            <a:endParaRPr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4155" indent="-171450">
              <a:lnSpc>
                <a:spcPct val="100000"/>
              </a:lnSpc>
              <a:spcBef>
                <a:spcPts val="695"/>
              </a:spcBef>
              <a:buClr>
                <a:srgbClr val="8F00FF"/>
              </a:buClr>
              <a:buFont typeface="Wingdings" panose="05000000000000000000" pitchFamily="2" charset="2"/>
              <a:buChar char="§"/>
              <a:tabLst>
                <a:tab pos="323215" algn="l"/>
                <a:tab pos="323850" algn="l"/>
              </a:tabLst>
            </a:pPr>
            <a:r>
              <a:rPr lang="ru-RU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будут покупать плащ-палатку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i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тысяч</a:t>
            </a:r>
            <a:r>
              <a:rPr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1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рубл</a:t>
            </a:r>
            <a:r>
              <a:rPr lang="ru-RU" b="1" i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</a:t>
            </a:r>
            <a:endParaRPr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4155" indent="-171450">
              <a:lnSpc>
                <a:spcPct val="100000"/>
              </a:lnSpc>
              <a:spcBef>
                <a:spcPts val="710"/>
              </a:spcBef>
              <a:buClr>
                <a:srgbClr val="8F00FF"/>
              </a:buClr>
              <a:buFont typeface="Wingdings" panose="05000000000000000000" pitchFamily="2" charset="2"/>
              <a:buChar char="§"/>
              <a:tabLst>
                <a:tab pos="323215" algn="l"/>
                <a:tab pos="323850" algn="l"/>
              </a:tabLst>
            </a:pPr>
            <a:r>
              <a:rPr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оптовая продажа </a:t>
            </a:r>
            <a:r>
              <a:rPr lang="ru-RU" b="1"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B2B, B2G</a:t>
            </a:r>
            <a:r>
              <a:rPr lang="ru-RU" b="1"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24155" indent="-171450">
              <a:lnSpc>
                <a:spcPct val="100000"/>
              </a:lnSpc>
              <a:spcBef>
                <a:spcPts val="710"/>
              </a:spcBef>
              <a:buClr>
                <a:srgbClr val="8F00FF"/>
              </a:buClr>
              <a:buFont typeface="Wingdings" panose="05000000000000000000" pitchFamily="2" charset="2"/>
              <a:buChar char="§"/>
              <a:tabLst>
                <a:tab pos="323215" algn="l"/>
                <a:tab pos="323850" algn="l"/>
              </a:tabLst>
            </a:pP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мы сможем зарабатывать на </a:t>
            </a:r>
            <a:r>
              <a:rPr lang="ru-RU" b="1"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поставке 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продукта организациям, обеспечивающих экипировкой военнослужащих </a:t>
            </a:r>
          </a:p>
          <a:p>
            <a:pPr marL="224155" indent="-171450">
              <a:lnSpc>
                <a:spcPct val="100000"/>
              </a:lnSpc>
              <a:spcBef>
                <a:spcPts val="710"/>
              </a:spcBef>
              <a:buClr>
                <a:srgbClr val="8F00FF"/>
              </a:buClr>
              <a:buFont typeface="Wingdings" panose="05000000000000000000" pitchFamily="2" charset="2"/>
              <a:buChar char="§"/>
              <a:tabLst>
                <a:tab pos="323215" algn="l"/>
                <a:tab pos="323850" algn="l"/>
              </a:tabLst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2200" y="361950"/>
            <a:ext cx="4114800" cy="519373"/>
          </a:xfrm>
          <a:prstGeom prst="rect">
            <a:avLst/>
          </a:prstGeom>
          <a:noFill/>
        </p:spPr>
        <p:txBody>
          <a:bodyPr vert="horz" wrap="square" lIns="0" tIns="5715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450"/>
              </a:spcBef>
            </a:pPr>
            <a:r>
              <a:rPr spc="13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6" name="object 6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438150"/>
            <a:ext cx="472826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75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</a:t>
            </a:r>
            <a:r>
              <a:rPr sz="2700" spc="-145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spc="2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sz="2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</p:grpSpPr>
        <p:sp>
          <p:nvSpPr>
            <p:cNvPr id="5" name="object 5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4D7550D-9D08-4E7D-A7E8-B7482D08B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147445"/>
              </p:ext>
            </p:extLst>
          </p:nvPr>
        </p:nvGraphicFramePr>
        <p:xfrm>
          <a:off x="1524000" y="1428750"/>
          <a:ext cx="518160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347581613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Протестировали 2 гипотезы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4136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Провели 21 проблемное интервью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8467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 проблему и ценность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00941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Описали бизнес-модель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9648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Провели анализ рынка и конкурентов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5369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473787"/>
            <a:ext cx="5486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2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069517"/>
              </p:ext>
            </p:extLst>
          </p:nvPr>
        </p:nvGraphicFramePr>
        <p:xfrm>
          <a:off x="685800" y="1428750"/>
          <a:ext cx="7401320" cy="299966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70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054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200" b="1" spc="2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160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200" b="1" spc="-3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sz="1200" b="1" spc="-10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ИМЯ</a:t>
                      </a:r>
                      <a:endPara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16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b="1" spc="3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</a:t>
                      </a:r>
                      <a:r>
                        <a:rPr sz="1200" b="1" spc="-8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(CEO)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Сайпулаев Абдул-Манап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Расулович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5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ЕХ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200" b="1" spc="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200" b="1" spc="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1200" b="1" spc="-114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spc="-6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1200" b="1" spc="-1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sz="1200" b="1" spc="-6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sz="1200" b="1" spc="-2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ТЧИК</a:t>
                      </a:r>
                      <a:r>
                        <a:rPr sz="1200" b="1" spc="-9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200" b="1" spc="-3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Гасангусенова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Залина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Гарунова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Сабина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Алибиевна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1200" b="1" spc="-2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200" b="1" spc="-1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</a:t>
                      </a:r>
                      <a:r>
                        <a:rPr sz="1200" b="1" spc="-100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200" b="1" spc="-5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1200" b="1" dirty="0">
                          <a:solidFill>
                            <a:srgbClr val="122C4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MO)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Фикс Герман Михайлович, Быкова Злата Евгеньевна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DBE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611" y="4878249"/>
            <a:ext cx="216535" cy="1689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fld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350784"/>
            <a:ext cx="460643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spc="1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</a:t>
            </a:r>
            <a:r>
              <a:rPr sz="3600" spc="-12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6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endParaRPr sz="3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  <a:solidFill>
            <a:schemeClr val="accent3"/>
          </a:solidFill>
        </p:grpSpPr>
        <p:sp>
          <p:nvSpPr>
            <p:cNvPr id="9" name="object 9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611" y="4878249"/>
            <a:ext cx="216535" cy="1689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fld>
            <a:endParaRPr sz="1000">
              <a:latin typeface="Microsoft Sans Serif"/>
              <a:cs typeface="Microsoft Sans Serif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5DCD5F4-EEC9-4BAA-8705-EFFE10E7A2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3816403"/>
              </p:ext>
            </p:extLst>
          </p:nvPr>
        </p:nvGraphicFramePr>
        <p:xfrm>
          <a:off x="-1219200" y="89516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0C9AB361-9056-483B-B3F5-0FE1BD3D4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1268317"/>
              </p:ext>
            </p:extLst>
          </p:nvPr>
        </p:nvGraphicFramePr>
        <p:xfrm>
          <a:off x="3200400" y="1428750"/>
          <a:ext cx="51054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1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sz="3600" i="1" spc="-14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i="1" spc="7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ЛИДЕРА</a:t>
            </a:r>
          </a:p>
        </p:txBody>
      </p:sp>
      <p:sp>
        <p:nvSpPr>
          <p:cNvPr id="13" name="Подзаголовок 12">
            <a:extLst>
              <a:ext uri="{FF2B5EF4-FFF2-40B4-BE49-F238E27FC236}">
                <a16:creationId xmlns:a16="http://schemas.microsoft.com/office/drawing/2014/main" id="{AAF8CF16-11BA-490B-93B6-C439921E452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85800" y="2416647"/>
            <a:ext cx="3657600" cy="1107996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 +7-996-444-05-86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sajpulaev_ar@edu.surgu.ru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74693"/>
            <a:ext cx="402590" cy="368935"/>
          </a:xfrm>
          <a:custGeom>
            <a:avLst/>
            <a:gdLst/>
            <a:ahLst/>
            <a:cxnLst/>
            <a:rect l="l" t="t" r="r" b="b"/>
            <a:pathLst>
              <a:path w="402590" h="368935">
                <a:moveTo>
                  <a:pt x="402094" y="0"/>
                </a:moveTo>
                <a:lnTo>
                  <a:pt x="0" y="0"/>
                </a:lnTo>
                <a:lnTo>
                  <a:pt x="0" y="368731"/>
                </a:lnTo>
                <a:lnTo>
                  <a:pt x="402094" y="368731"/>
                </a:lnTo>
                <a:lnTo>
                  <a:pt x="402094" y="0"/>
                </a:lnTo>
                <a:close/>
              </a:path>
            </a:pathLst>
          </a:custGeom>
          <a:solidFill>
            <a:srgbClr val="F9B3C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788907" y="0"/>
            <a:ext cx="353695" cy="5143500"/>
            <a:chOff x="8788907" y="0"/>
            <a:chExt cx="353695" cy="5143500"/>
          </a:xfrm>
        </p:grpSpPr>
        <p:sp>
          <p:nvSpPr>
            <p:cNvPr id="8" name="object 8"/>
            <p:cNvSpPr/>
            <p:nvPr/>
          </p:nvSpPr>
          <p:spPr>
            <a:xfrm>
              <a:off x="8788907" y="0"/>
              <a:ext cx="353695" cy="2089150"/>
            </a:xfrm>
            <a:custGeom>
              <a:avLst/>
              <a:gdLst/>
              <a:ahLst/>
              <a:cxnLst/>
              <a:rect l="l" t="t" r="r" b="b"/>
              <a:pathLst>
                <a:path w="353695" h="2089150">
                  <a:moveTo>
                    <a:pt x="353504" y="0"/>
                  </a:moveTo>
                  <a:lnTo>
                    <a:pt x="0" y="0"/>
                  </a:lnTo>
                  <a:lnTo>
                    <a:pt x="0" y="2088895"/>
                  </a:lnTo>
                  <a:lnTo>
                    <a:pt x="353504" y="2088895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88907" y="2087892"/>
              <a:ext cx="353695" cy="1160145"/>
            </a:xfrm>
            <a:custGeom>
              <a:avLst/>
              <a:gdLst/>
              <a:ahLst/>
              <a:cxnLst/>
              <a:rect l="l" t="t" r="r" b="b"/>
              <a:pathLst>
                <a:path w="353695" h="1160145">
                  <a:moveTo>
                    <a:pt x="353504" y="0"/>
                  </a:moveTo>
                  <a:lnTo>
                    <a:pt x="0" y="0"/>
                  </a:lnTo>
                  <a:lnTo>
                    <a:pt x="0" y="1159751"/>
                  </a:lnTo>
                  <a:lnTo>
                    <a:pt x="353504" y="1159751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88907" y="4332734"/>
              <a:ext cx="353695" cy="810895"/>
            </a:xfrm>
            <a:custGeom>
              <a:avLst/>
              <a:gdLst/>
              <a:ahLst/>
              <a:cxnLst/>
              <a:rect l="l" t="t" r="r" b="b"/>
              <a:pathLst>
                <a:path w="353695" h="810895">
                  <a:moveTo>
                    <a:pt x="353504" y="0"/>
                  </a:moveTo>
                  <a:lnTo>
                    <a:pt x="0" y="0"/>
                  </a:lnTo>
                  <a:lnTo>
                    <a:pt x="0" y="810615"/>
                  </a:lnTo>
                  <a:lnTo>
                    <a:pt x="353504" y="810615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8907" y="3247644"/>
              <a:ext cx="353695" cy="1085215"/>
            </a:xfrm>
            <a:custGeom>
              <a:avLst/>
              <a:gdLst/>
              <a:ahLst/>
              <a:cxnLst/>
              <a:rect l="l" t="t" r="r" b="b"/>
              <a:pathLst>
                <a:path w="353695" h="1085214">
                  <a:moveTo>
                    <a:pt x="353504" y="0"/>
                  </a:moveTo>
                  <a:lnTo>
                    <a:pt x="0" y="0"/>
                  </a:lnTo>
                  <a:lnTo>
                    <a:pt x="0" y="1084973"/>
                  </a:lnTo>
                  <a:lnTo>
                    <a:pt x="353504" y="1084973"/>
                  </a:lnTo>
                  <a:lnTo>
                    <a:pt x="353504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611" y="4878249"/>
            <a:ext cx="216535" cy="1689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13</a:t>
            </a:fld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487</Words>
  <Application>Microsoft Office PowerPoint</Application>
  <PresentationFormat>Экран (16:9)</PresentationFormat>
  <Paragraphs>123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Microsoft Sans Serif</vt:lpstr>
      <vt:lpstr>Times New Roman</vt:lpstr>
      <vt:lpstr>Trebuchet MS</vt:lpstr>
      <vt:lpstr>Wingdings</vt:lpstr>
      <vt:lpstr>Office Theme</vt:lpstr>
      <vt:lpstr>Умная экипировка </vt:lpstr>
      <vt:lpstr>АКТУАЛЬНОСТЬ ПРОЕКТА</vt:lpstr>
      <vt:lpstr>ЦЕЛЕВАЯ АУДИТОРИЯ</vt:lpstr>
      <vt:lpstr>ПРОБЛЕМА</vt:lpstr>
      <vt:lpstr>РЕШЕНИЕ</vt:lpstr>
      <vt:lpstr>ЦЕННОСТЬ, ЦЕННОСТНОЕ ПРЕДЛОЖЕНИЕ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СурГУ.2023.038 Презентация стартап проекта</dc:title>
  <dc:creator>zalinagas10 zalinagas10</dc:creator>
  <cp:lastModifiedBy>Абдул-Манап Сайпулаев</cp:lastModifiedBy>
  <cp:revision>18</cp:revision>
  <dcterms:created xsi:type="dcterms:W3CDTF">2023-10-30T06:19:01Z</dcterms:created>
  <dcterms:modified xsi:type="dcterms:W3CDTF">2023-12-07T06:33:37Z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2023-09-30T00:00:00Z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2023-10-30T00:00:00Z</vt:filetime>
  </property>
</Properties>
</file>