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7" r:id="rId2"/>
    <p:sldMasterId id="2147483652" r:id="rId3"/>
  </p:sldMasterIdLst>
  <p:notesMasterIdLst>
    <p:notesMasterId r:id="rId22"/>
  </p:notesMasterIdLst>
  <p:sldIdLst>
    <p:sldId id="270" r:id="rId4"/>
    <p:sldId id="408" r:id="rId5"/>
    <p:sldId id="419" r:id="rId6"/>
    <p:sldId id="417" r:id="rId7"/>
    <p:sldId id="418" r:id="rId8"/>
    <p:sldId id="402" r:id="rId9"/>
    <p:sldId id="405" r:id="rId10"/>
    <p:sldId id="392" r:id="rId11"/>
    <p:sldId id="410" r:id="rId12"/>
    <p:sldId id="423" r:id="rId13"/>
    <p:sldId id="412" r:id="rId14"/>
    <p:sldId id="433" r:id="rId15"/>
    <p:sldId id="434" r:id="rId16"/>
    <p:sldId id="413" r:id="rId17"/>
    <p:sldId id="420" r:id="rId18"/>
    <p:sldId id="414" r:id="rId19"/>
    <p:sldId id="409" r:id="rId20"/>
    <p:sldId id="269"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07" userDrawn="1">
          <p15:clr>
            <a:srgbClr val="A4A3A4"/>
          </p15:clr>
        </p15:guide>
        <p15:guide id="2" pos="7355" userDrawn="1">
          <p15:clr>
            <a:srgbClr val="A4A3A4"/>
          </p15:clr>
        </p15:guide>
        <p15:guide id="3" orient="horz" pos="2772" userDrawn="1">
          <p15:clr>
            <a:srgbClr val="A4A3A4"/>
          </p15:clr>
        </p15:guide>
        <p15:guide id="4" pos="5201" userDrawn="1">
          <p15:clr>
            <a:srgbClr val="A4A3A4"/>
          </p15:clr>
        </p15:guide>
        <p15:guide id="5" pos="7582" userDrawn="1">
          <p15:clr>
            <a:srgbClr val="A4A3A4"/>
          </p15:clr>
        </p15:guide>
        <p15:guide id="6" pos="325" userDrawn="1">
          <p15:clr>
            <a:srgbClr val="A4A3A4"/>
          </p15:clr>
        </p15:guide>
        <p15:guide id="7" orient="horz" pos="1638" userDrawn="1">
          <p15:clr>
            <a:srgbClr val="A4A3A4"/>
          </p15:clr>
        </p15:guide>
        <p15:guide id="8" pos="6516" userDrawn="1">
          <p15:clr>
            <a:srgbClr val="A4A3A4"/>
          </p15:clr>
        </p15:guide>
        <p15:guide id="9" pos="1073" userDrawn="1">
          <p15:clr>
            <a:srgbClr val="A4A3A4"/>
          </p15:clr>
        </p15:guide>
        <p15:guide id="10" pos="4498" userDrawn="1">
          <p15:clr>
            <a:srgbClr val="A4A3A4"/>
          </p15:clr>
        </p15:guide>
        <p15:guide id="11" orient="horz" pos="9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A47"/>
    <a:srgbClr val="9D00FF"/>
    <a:srgbClr val="FE4F4F"/>
    <a:srgbClr val="E7E8ED"/>
    <a:srgbClr val="FCAF17"/>
    <a:srgbClr val="FF4C4F"/>
    <a:srgbClr val="FFDA65"/>
    <a:srgbClr val="FFD347"/>
    <a:srgbClr val="FBB3C1"/>
    <a:srgbClr val="B5D8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9" autoAdjust="0"/>
    <p:restoredTop sz="94660"/>
  </p:normalViewPr>
  <p:slideViewPr>
    <p:cSldViewPr snapToGrid="0">
      <p:cViewPr varScale="1">
        <p:scale>
          <a:sx n="117" d="100"/>
          <a:sy n="117" d="100"/>
        </p:scale>
        <p:origin x="366" y="102"/>
      </p:cViewPr>
      <p:guideLst>
        <p:guide orient="horz" pos="3407"/>
        <p:guide pos="7355"/>
        <p:guide orient="horz" pos="2772"/>
        <p:guide pos="5201"/>
        <p:guide pos="7582"/>
        <p:guide pos="325"/>
        <p:guide orient="horz" pos="1638"/>
        <p:guide pos="6516"/>
        <p:guide pos="1073"/>
        <p:guide pos="4498"/>
        <p:guide orient="horz" pos="9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DE556-DEB7-4B05-A4F0-79AABADC1E42}" type="datetimeFigureOut">
              <a:rPr lang="ru-RU" smtClean="0"/>
              <a:t>04.12.2025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26BD9C-A00B-4885-9EAA-AB9F68FC0326}" type="slidenum">
              <a:rPr lang="ru-RU" smtClean="0"/>
              <a:t>‹#›</a:t>
            </a:fld>
            <a:endParaRPr lang="ru-RU"/>
          </a:p>
        </p:txBody>
      </p:sp>
    </p:spTree>
    <p:extLst>
      <p:ext uri="{BB962C8B-B14F-4D97-AF65-F5344CB8AC3E}">
        <p14:creationId xmlns:p14="http://schemas.microsoft.com/office/powerpoint/2010/main" val="4156225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214357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98377C-C38E-6998-F82C-74BB9967B5F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0499CE4-D470-1BF6-734B-2AB49EC731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C3DFAC5-DF11-6CB0-5961-5444350A32DB}"/>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5" name="Нижний колонтитул 4">
            <a:extLst>
              <a:ext uri="{FF2B5EF4-FFF2-40B4-BE49-F238E27FC236}">
                <a16:creationId xmlns:a16="http://schemas.microsoft.com/office/drawing/2014/main" id="{0F860FF2-3F27-5859-FF54-AD1A5C390CD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3D31B2-B90B-DEBB-DE82-3A4129A05DC0}"/>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2783962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2E6CBF-D688-77E4-EC07-12D1846730C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DE69FE5-DFB7-8B9A-B56E-DD0CA3D83EB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337F6A2-0CB6-883A-7B8B-17AA6D1AB6CE}"/>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5" name="Нижний колонтитул 4">
            <a:extLst>
              <a:ext uri="{FF2B5EF4-FFF2-40B4-BE49-F238E27FC236}">
                <a16:creationId xmlns:a16="http://schemas.microsoft.com/office/drawing/2014/main" id="{5ABD3A9F-36C0-3BDB-A917-D9FC0A5DF76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EA9EEDD-817A-65AB-7B53-20C2DD75376C}"/>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790069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0E6014-F2D8-A410-A8DA-5FB0AD780B68}"/>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2D99EB03-B67C-F516-758F-A03922837B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7E377DD-E0C7-CB38-2F12-D11AD27F9D94}"/>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5" name="Нижний колонтитул 4">
            <a:extLst>
              <a:ext uri="{FF2B5EF4-FFF2-40B4-BE49-F238E27FC236}">
                <a16:creationId xmlns:a16="http://schemas.microsoft.com/office/drawing/2014/main" id="{45DA311D-88E3-22AB-2088-7E9A93F7839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D11FB28-4ABC-B678-4A34-D93623D14D13}"/>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775482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CC599E-8C1E-43E5-D5EE-77C939537F2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04F13E3-5BD5-3C16-A5C0-C673ACB9A16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8A4CCE0-B5D7-5AF7-B68B-4269E8D6E99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60ABE30-88FF-C149-E3CD-65D1C8BD0A4D}"/>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6" name="Нижний колонтитул 5">
            <a:extLst>
              <a:ext uri="{FF2B5EF4-FFF2-40B4-BE49-F238E27FC236}">
                <a16:creationId xmlns:a16="http://schemas.microsoft.com/office/drawing/2014/main" id="{3F382CEB-BD9C-D3B8-457A-7D747BC1A98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AB44FAB-F812-C418-1F8F-BC702984E32D}"/>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1893804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AEC771-AFA1-4AAB-338C-5E95B74E9EAA}"/>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E5777AB-8A3A-35A4-EEC8-266244E509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8E0731B2-7354-C1FA-6BB7-C1F8AC1C90C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5550D49-CCA3-C13F-24D0-79F3B7A319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A88C2F1-E08E-F547-FE01-B0ED7444571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489E73E-C97B-681B-C214-6C2D7AB70613}"/>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8" name="Нижний колонтитул 7">
            <a:extLst>
              <a:ext uri="{FF2B5EF4-FFF2-40B4-BE49-F238E27FC236}">
                <a16:creationId xmlns:a16="http://schemas.microsoft.com/office/drawing/2014/main" id="{46DDCF5F-57AC-E872-9395-82520F162CE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0CD95DF-E3A1-7B1F-C821-C9FB3859E6F1}"/>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1603713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F2D03-52CA-2BD8-B960-4A2ABB96642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4FF2934-936D-E014-E047-4682775140CE}"/>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4" name="Нижний колонтитул 3">
            <a:extLst>
              <a:ext uri="{FF2B5EF4-FFF2-40B4-BE49-F238E27FC236}">
                <a16:creationId xmlns:a16="http://schemas.microsoft.com/office/drawing/2014/main" id="{9DE9EF9F-965C-084F-9F6A-2AAA9E0FF810}"/>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26CECEAC-57A5-F12A-EB23-D8253D18741D}"/>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3784872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33B80AE-7D39-D00D-D169-2F9132902B33}"/>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3" name="Нижний колонтитул 2">
            <a:extLst>
              <a:ext uri="{FF2B5EF4-FFF2-40B4-BE49-F238E27FC236}">
                <a16:creationId xmlns:a16="http://schemas.microsoft.com/office/drawing/2014/main" id="{93D4D21A-B16F-74AC-F100-955C2087537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A74ED90-14CA-FBAC-8E22-B7B02D731B5B}"/>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1745405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9C75AE-F3B4-5002-639F-1FB74FE1C52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2299BE6-6E81-BF5D-6E58-EB312EACC8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DC02AA0-27BC-C221-0A89-2F2DAFF44B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9491A83-7034-6490-166B-1354C815A7A8}"/>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6" name="Нижний колонтитул 5">
            <a:extLst>
              <a:ext uri="{FF2B5EF4-FFF2-40B4-BE49-F238E27FC236}">
                <a16:creationId xmlns:a16="http://schemas.microsoft.com/office/drawing/2014/main" id="{0EB8733D-E397-2A08-4810-AF4F88C9F1A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D3A5352-4CF7-051E-F0E9-237490D39B35}"/>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354172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BD71FF-14B0-AAEA-785D-82BF186B9D0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78ED050-C4BA-B8D4-E794-A81954ACD3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27253CB-C1F2-D5AC-20E3-C04A066DC7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7D8C74D-0247-94F0-379A-90E37E16570F}"/>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6" name="Нижний колонтитул 5">
            <a:extLst>
              <a:ext uri="{FF2B5EF4-FFF2-40B4-BE49-F238E27FC236}">
                <a16:creationId xmlns:a16="http://schemas.microsoft.com/office/drawing/2014/main" id="{B84BE7BA-ED7D-6D57-B75D-360E482E4E2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5174089-39B7-1828-FAA3-843ABCD0F758}"/>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1808666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0A4B5F-9C87-8D37-62FD-F0862ED7F99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39233AE-98EE-3747-ED83-A4F0FDA07F9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A92AA9F-B1A6-0C76-C3CA-614CA7DA8F2B}"/>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5" name="Нижний колонтитул 4">
            <a:extLst>
              <a:ext uri="{FF2B5EF4-FFF2-40B4-BE49-F238E27FC236}">
                <a16:creationId xmlns:a16="http://schemas.microsoft.com/office/drawing/2014/main" id="{DDD7C37A-6F9A-8CE4-A75F-7EBD2111C0E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93CE20B-9771-6B55-4CDE-6CB327C513E2}"/>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1696675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C9B44FB5-4700-2101-6ED6-F281EE8C327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DBF40B8-AF02-5A32-10F3-B762B9DAC1B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6C94E13-93A5-0202-21EE-F3E39BD78881}"/>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5" name="Нижний колонтитул 4">
            <a:extLst>
              <a:ext uri="{FF2B5EF4-FFF2-40B4-BE49-F238E27FC236}">
                <a16:creationId xmlns:a16="http://schemas.microsoft.com/office/drawing/2014/main" id="{AAC272C4-1F9D-FBD3-2ED2-B5C6665DD3F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F48569E-0FAA-7B2C-7613-261A80B3AAB2}"/>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4136454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Заголовок и объект">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A547A16-97F2-4AA2-9361-791BD61A2EC6}"/>
              </a:ext>
            </a:extLst>
          </p:cNvPr>
          <p:cNvSpPr/>
          <p:nvPr/>
        </p:nvSpPr>
        <p:spPr>
          <a:xfrm>
            <a:off x="0" y="-19610"/>
            <a:ext cx="12192000" cy="828000"/>
          </a:xfrm>
          <a:prstGeom prst="rect">
            <a:avLst/>
          </a:prstGeom>
          <a:solidFill>
            <a:srgbClr val="8D00FE"/>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dirty="0">
              <a:ln>
                <a:noFill/>
              </a:ln>
              <a:solidFill>
                <a:srgbClr val="000000"/>
              </a:solidFill>
              <a:effectLst/>
              <a:uFillTx/>
              <a:latin typeface="+mn-lt"/>
              <a:ea typeface="+mn-ea"/>
              <a:cs typeface="+mn-cs"/>
              <a:sym typeface="Helvetica"/>
            </a:endParaRPr>
          </a:p>
        </p:txBody>
      </p:sp>
      <p:sp>
        <p:nvSpPr>
          <p:cNvPr id="21" name="Title 1">
            <a:extLst>
              <a:ext uri="{FF2B5EF4-FFF2-40B4-BE49-F238E27FC236}">
                <a16:creationId xmlns:a16="http://schemas.microsoft.com/office/drawing/2014/main" id="{47725DF3-BA0E-486D-AC8A-675B8266D96B}"/>
              </a:ext>
            </a:extLst>
          </p:cNvPr>
          <p:cNvSpPr>
            <a:spLocks noGrp="1"/>
          </p:cNvSpPr>
          <p:nvPr userDrawn="1">
            <p:ph type="title"/>
          </p:nvPr>
        </p:nvSpPr>
        <p:spPr>
          <a:xfrm>
            <a:off x="376727" y="65295"/>
            <a:ext cx="10515600" cy="680448"/>
          </a:xfrm>
          <a:prstGeom prst="rect">
            <a:avLst/>
          </a:prstGeom>
        </p:spPr>
        <p:txBody>
          <a:bodyPr anchor="ctr" anchorCtr="0">
            <a:normAutofit/>
          </a:bodyPr>
          <a:lstStyle>
            <a:lvl1pPr>
              <a:lnSpc>
                <a:spcPct val="100000"/>
              </a:lnSpc>
              <a:defRPr sz="2800" b="1">
                <a:solidFill>
                  <a:schemeClr val="bg1"/>
                </a:solidFill>
              </a:defRPr>
            </a:lvl1pPr>
          </a:lstStyle>
          <a:p>
            <a:r>
              <a:rPr lang="ru-RU" dirty="0"/>
              <a:t>Образец заголовка</a:t>
            </a:r>
            <a:endParaRPr lang="en-US" dirty="0"/>
          </a:p>
        </p:txBody>
      </p:sp>
      <p:grpSp>
        <p:nvGrpSpPr>
          <p:cNvPr id="22" name="Группа 21">
            <a:extLst>
              <a:ext uri="{FF2B5EF4-FFF2-40B4-BE49-F238E27FC236}">
                <a16:creationId xmlns:a16="http://schemas.microsoft.com/office/drawing/2014/main" id="{56190FAC-1204-43F4-8165-4471DE41ECAA}"/>
              </a:ext>
            </a:extLst>
          </p:cNvPr>
          <p:cNvGrpSpPr>
            <a:grpSpLocks noChangeAspect="1"/>
          </p:cNvGrpSpPr>
          <p:nvPr userDrawn="1"/>
        </p:nvGrpSpPr>
        <p:grpSpPr>
          <a:xfrm>
            <a:off x="11641138" y="-19610"/>
            <a:ext cx="550862" cy="6877610"/>
            <a:chOff x="18106778" y="963"/>
            <a:chExt cx="1997710" cy="11306817"/>
          </a:xfrm>
        </p:grpSpPr>
        <p:sp>
          <p:nvSpPr>
            <p:cNvPr id="23" name="object 14">
              <a:extLst>
                <a:ext uri="{FF2B5EF4-FFF2-40B4-BE49-F238E27FC236}">
                  <a16:creationId xmlns:a16="http://schemas.microsoft.com/office/drawing/2014/main" id="{CE3BC09B-0534-4A0B-86A9-BA420B39F8A0}"/>
                </a:ext>
              </a:extLst>
            </p:cNvPr>
            <p:cNvSpPr/>
            <p:nvPr/>
          </p:nvSpPr>
          <p:spPr>
            <a:xfrm>
              <a:off x="18106778" y="963"/>
              <a:ext cx="1997710" cy="2828290"/>
            </a:xfrm>
            <a:custGeom>
              <a:avLst/>
              <a:gdLst/>
              <a:ahLst/>
              <a:cxnLst/>
              <a:rect l="l" t="t" r="r" b="b"/>
              <a:pathLst>
                <a:path w="1997709" h="2828290">
                  <a:moveTo>
                    <a:pt x="0" y="2828102"/>
                  </a:moveTo>
                  <a:lnTo>
                    <a:pt x="1997321" y="2828102"/>
                  </a:lnTo>
                  <a:lnTo>
                    <a:pt x="1997321" y="0"/>
                  </a:lnTo>
                  <a:lnTo>
                    <a:pt x="0" y="0"/>
                  </a:lnTo>
                  <a:lnTo>
                    <a:pt x="0" y="2828102"/>
                  </a:lnTo>
                  <a:close/>
                </a:path>
              </a:pathLst>
            </a:custGeom>
            <a:solidFill>
              <a:srgbClr val="FCAF17"/>
            </a:solidFill>
          </p:spPr>
          <p:txBody>
            <a:bodyPr wrap="square" lIns="0" tIns="0" rIns="0" bIns="0" rtlCol="0"/>
            <a:lstStyle/>
            <a:p>
              <a:endParaRPr/>
            </a:p>
          </p:txBody>
        </p:sp>
        <p:sp>
          <p:nvSpPr>
            <p:cNvPr id="24" name="object 15">
              <a:extLst>
                <a:ext uri="{FF2B5EF4-FFF2-40B4-BE49-F238E27FC236}">
                  <a16:creationId xmlns:a16="http://schemas.microsoft.com/office/drawing/2014/main" id="{B70875A5-BBC1-4C9E-89C1-E9367D8AB5CF}"/>
                </a:ext>
              </a:extLst>
            </p:cNvPr>
            <p:cNvSpPr/>
            <p:nvPr/>
          </p:nvSpPr>
          <p:spPr>
            <a:xfrm>
              <a:off x="18106778" y="2829065"/>
              <a:ext cx="1997710" cy="2826385"/>
            </a:xfrm>
            <a:custGeom>
              <a:avLst/>
              <a:gdLst/>
              <a:ahLst/>
              <a:cxnLst/>
              <a:rect l="l" t="t" r="r" b="b"/>
              <a:pathLst>
                <a:path w="1997709" h="2826385">
                  <a:moveTo>
                    <a:pt x="0" y="2826186"/>
                  </a:moveTo>
                  <a:lnTo>
                    <a:pt x="1997321" y="2826186"/>
                  </a:lnTo>
                  <a:lnTo>
                    <a:pt x="1997321" y="0"/>
                  </a:lnTo>
                  <a:lnTo>
                    <a:pt x="0" y="0"/>
                  </a:lnTo>
                  <a:lnTo>
                    <a:pt x="0" y="2826186"/>
                  </a:lnTo>
                  <a:close/>
                </a:path>
              </a:pathLst>
            </a:custGeom>
            <a:solidFill>
              <a:srgbClr val="8F00FF"/>
            </a:solidFill>
          </p:spPr>
          <p:txBody>
            <a:bodyPr wrap="square" lIns="0" tIns="0" rIns="0" bIns="0" rtlCol="0"/>
            <a:lstStyle/>
            <a:p>
              <a:endParaRPr/>
            </a:p>
          </p:txBody>
        </p:sp>
        <p:sp>
          <p:nvSpPr>
            <p:cNvPr id="25" name="object 16">
              <a:extLst>
                <a:ext uri="{FF2B5EF4-FFF2-40B4-BE49-F238E27FC236}">
                  <a16:creationId xmlns:a16="http://schemas.microsoft.com/office/drawing/2014/main" id="{37B1A2E5-C4A0-4802-8376-CA851D5F21B8}"/>
                </a:ext>
              </a:extLst>
            </p:cNvPr>
            <p:cNvSpPr/>
            <p:nvPr/>
          </p:nvSpPr>
          <p:spPr>
            <a:xfrm>
              <a:off x="18106778" y="5653325"/>
              <a:ext cx="1997710" cy="2828290"/>
            </a:xfrm>
            <a:custGeom>
              <a:avLst/>
              <a:gdLst/>
              <a:ahLst/>
              <a:cxnLst/>
              <a:rect l="l" t="t" r="r" b="b"/>
              <a:pathLst>
                <a:path w="1997709" h="2828290">
                  <a:moveTo>
                    <a:pt x="0" y="2828102"/>
                  </a:moveTo>
                  <a:lnTo>
                    <a:pt x="1997321" y="2828102"/>
                  </a:lnTo>
                  <a:lnTo>
                    <a:pt x="1997321" y="0"/>
                  </a:lnTo>
                  <a:lnTo>
                    <a:pt x="0" y="0"/>
                  </a:lnTo>
                  <a:lnTo>
                    <a:pt x="0" y="2828102"/>
                  </a:lnTo>
                  <a:close/>
                </a:path>
              </a:pathLst>
            </a:custGeom>
            <a:solidFill>
              <a:srgbClr val="B5D8E1"/>
            </a:solidFill>
          </p:spPr>
          <p:txBody>
            <a:bodyPr wrap="square" lIns="0" tIns="0" rIns="0" bIns="0" rtlCol="0"/>
            <a:lstStyle/>
            <a:p>
              <a:endParaRPr/>
            </a:p>
          </p:txBody>
        </p:sp>
        <p:sp>
          <p:nvSpPr>
            <p:cNvPr id="26" name="object 17">
              <a:extLst>
                <a:ext uri="{FF2B5EF4-FFF2-40B4-BE49-F238E27FC236}">
                  <a16:creationId xmlns:a16="http://schemas.microsoft.com/office/drawing/2014/main" id="{FE8B1C0D-DB9F-40AB-AE5C-FFC5E12E0BFE}"/>
                </a:ext>
              </a:extLst>
            </p:cNvPr>
            <p:cNvSpPr/>
            <p:nvPr/>
          </p:nvSpPr>
          <p:spPr>
            <a:xfrm>
              <a:off x="18106778" y="8479490"/>
              <a:ext cx="1997710" cy="2828290"/>
            </a:xfrm>
            <a:custGeom>
              <a:avLst/>
              <a:gdLst/>
              <a:ahLst/>
              <a:cxnLst/>
              <a:rect l="l" t="t" r="r" b="b"/>
              <a:pathLst>
                <a:path w="1997709" h="2828290">
                  <a:moveTo>
                    <a:pt x="0" y="2828102"/>
                  </a:moveTo>
                  <a:lnTo>
                    <a:pt x="1997321" y="2828102"/>
                  </a:lnTo>
                  <a:lnTo>
                    <a:pt x="1997321" y="0"/>
                  </a:lnTo>
                  <a:lnTo>
                    <a:pt x="0" y="0"/>
                  </a:lnTo>
                  <a:lnTo>
                    <a:pt x="0" y="2828102"/>
                  </a:lnTo>
                  <a:close/>
                </a:path>
              </a:pathLst>
            </a:custGeom>
            <a:solidFill>
              <a:srgbClr val="FCAF17"/>
            </a:solidFill>
          </p:spPr>
          <p:txBody>
            <a:bodyPr wrap="square" lIns="0" tIns="0" rIns="0" bIns="0" rtlCol="0"/>
            <a:lstStyle/>
            <a:p>
              <a:endParaRPr/>
            </a:p>
          </p:txBody>
        </p:sp>
      </p:grpSp>
      <p:sp>
        <p:nvSpPr>
          <p:cNvPr id="27" name="Номер слайда 3">
            <a:extLst>
              <a:ext uri="{FF2B5EF4-FFF2-40B4-BE49-F238E27FC236}">
                <a16:creationId xmlns:a16="http://schemas.microsoft.com/office/drawing/2014/main" id="{6B969C88-AA4C-4BA1-B542-5E957B812E17}"/>
              </a:ext>
            </a:extLst>
          </p:cNvPr>
          <p:cNvSpPr>
            <a:spLocks noGrp="1"/>
          </p:cNvSpPr>
          <p:nvPr>
            <p:ph type="sldNum" sz="quarter" idx="12"/>
          </p:nvPr>
        </p:nvSpPr>
        <p:spPr>
          <a:xfrm>
            <a:off x="9328447" y="6364896"/>
            <a:ext cx="2743200" cy="365125"/>
          </a:xfrm>
        </p:spPr>
        <p:txBody>
          <a:bodyPr/>
          <a:lstStyle>
            <a:lvl1pPr>
              <a:defRPr sz="1600"/>
            </a:lvl1pPr>
          </a:lstStyle>
          <a:p>
            <a:fld id="{A6A077FC-661E-42A0-9318-41887EED58B2}" type="slidenum">
              <a:rPr lang="ru-RU" smtClean="0"/>
              <a:pPr/>
              <a:t>‹#›</a:t>
            </a:fld>
            <a:endParaRPr lang="ru-RU" dirty="0"/>
          </a:p>
        </p:txBody>
      </p:sp>
    </p:spTree>
    <p:extLst>
      <p:ext uri="{BB962C8B-B14F-4D97-AF65-F5344CB8AC3E}">
        <p14:creationId xmlns:p14="http://schemas.microsoft.com/office/powerpoint/2010/main" val="3257680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id="{1232D69C-D88D-474D-A06B-CBA1C0871422}"/>
              </a:ext>
            </a:extLst>
          </p:cNvPr>
          <p:cNvGrpSpPr/>
          <p:nvPr userDrawn="1"/>
        </p:nvGrpSpPr>
        <p:grpSpPr>
          <a:xfrm>
            <a:off x="-8794" y="18"/>
            <a:ext cx="12200794" cy="1254123"/>
            <a:chOff x="-8794" y="18"/>
            <a:chExt cx="12200794" cy="1254123"/>
          </a:xfrm>
        </p:grpSpPr>
        <p:sp>
          <p:nvSpPr>
            <p:cNvPr id="8" name="TextBox 7">
              <a:extLst>
                <a:ext uri="{FF2B5EF4-FFF2-40B4-BE49-F238E27FC236}">
                  <a16:creationId xmlns:a16="http://schemas.microsoft.com/office/drawing/2014/main" id="{E701AC3F-1955-4478-A9E3-3C049254EB18}"/>
                </a:ext>
              </a:extLst>
            </p:cNvPr>
            <p:cNvSpPr txBox="1"/>
            <p:nvPr/>
          </p:nvSpPr>
          <p:spPr>
            <a:xfrm>
              <a:off x="-8794" y="534141"/>
              <a:ext cx="12200794" cy="720000"/>
            </a:xfrm>
            <a:prstGeom prst="rect">
              <a:avLst/>
            </a:prstGeom>
            <a:solidFill>
              <a:srgbClr val="FE4E4F"/>
            </a:solidFill>
          </p:spPr>
          <p:txBody>
            <a:bodyPr wrap="square" lIns="360000" tIns="180000" rIns="360000" bIns="180000" rtlCol="0" anchor="ctr" anchorCtr="0">
              <a:spAutoFit/>
            </a:bodyPr>
            <a:lstStyle/>
            <a:p>
              <a:pPr marL="182563"/>
              <a:endParaRPr lang="ru-RU" sz="2400" dirty="0">
                <a:solidFill>
                  <a:schemeClr val="bg1"/>
                </a:solidFill>
                <a:latin typeface="Arial" panose="020B0604020202020204" pitchFamily="34" charset="0"/>
                <a:cs typeface="Arial" panose="020B0604020202020204" pitchFamily="34" charset="0"/>
              </a:endParaRPr>
            </a:p>
          </p:txBody>
        </p:sp>
        <p:sp>
          <p:nvSpPr>
            <p:cNvPr id="9" name="object 14">
              <a:extLst>
                <a:ext uri="{FF2B5EF4-FFF2-40B4-BE49-F238E27FC236}">
                  <a16:creationId xmlns:a16="http://schemas.microsoft.com/office/drawing/2014/main" id="{08EA76A8-FE3E-47B2-B019-758BB90AFB38}"/>
                </a:ext>
              </a:extLst>
            </p:cNvPr>
            <p:cNvSpPr/>
            <p:nvPr/>
          </p:nvSpPr>
          <p:spPr>
            <a:xfrm>
              <a:off x="6438162" y="18"/>
              <a:ext cx="1968921" cy="540000"/>
            </a:xfrm>
            <a:custGeom>
              <a:avLst/>
              <a:gdLst/>
              <a:ahLst/>
              <a:cxnLst/>
              <a:rect l="l" t="t" r="r" b="b"/>
              <a:pathLst>
                <a:path w="1997709" h="2828290">
                  <a:moveTo>
                    <a:pt x="0" y="2828102"/>
                  </a:moveTo>
                  <a:lnTo>
                    <a:pt x="1997321" y="2828102"/>
                  </a:lnTo>
                  <a:lnTo>
                    <a:pt x="1997321" y="0"/>
                  </a:lnTo>
                  <a:lnTo>
                    <a:pt x="0" y="0"/>
                  </a:lnTo>
                  <a:lnTo>
                    <a:pt x="0" y="2828102"/>
                  </a:lnTo>
                  <a:close/>
                </a:path>
              </a:pathLst>
            </a:custGeom>
            <a:solidFill>
              <a:srgbClr val="FCAF17"/>
            </a:solidFill>
          </p:spPr>
          <p:txBody>
            <a:bodyPr wrap="square" lIns="0" tIns="0" rIns="0" bIns="0" rtlCol="0"/>
            <a:lstStyle/>
            <a:p>
              <a:endParaRPr u="sng"/>
            </a:p>
          </p:txBody>
        </p:sp>
        <p:pic>
          <p:nvPicPr>
            <p:cNvPr id="10" name="Рисунок 9">
              <a:extLst>
                <a:ext uri="{FF2B5EF4-FFF2-40B4-BE49-F238E27FC236}">
                  <a16:creationId xmlns:a16="http://schemas.microsoft.com/office/drawing/2014/main" id="{5927EADB-1CE6-42B5-B126-3562D5D604F2}"/>
                </a:ext>
              </a:extLst>
            </p:cNvPr>
            <p:cNvPicPr>
              <a:picLocks noChangeAspect="1"/>
            </p:cNvPicPr>
            <p:nvPr/>
          </p:nvPicPr>
          <p:blipFill rotWithShape="1">
            <a:blip r:embed="rId2">
              <a:extLst>
                <a:ext uri="{28A0092B-C50C-407E-A947-70E740481C1C}">
                  <a14:useLocalDpi xmlns:a14="http://schemas.microsoft.com/office/drawing/2010/main" val="0"/>
                </a:ext>
              </a:extLst>
            </a:blip>
            <a:srcRect r="40632" b="76434"/>
            <a:stretch/>
          </p:blipFill>
          <p:spPr>
            <a:xfrm>
              <a:off x="4030830" y="18"/>
              <a:ext cx="2418418" cy="540000"/>
            </a:xfrm>
            <a:prstGeom prst="rect">
              <a:avLst/>
            </a:prstGeom>
            <a:ln>
              <a:noFill/>
            </a:ln>
          </p:spPr>
        </p:pic>
        <p:sp>
          <p:nvSpPr>
            <p:cNvPr id="11" name="Прямоугольник 10">
              <a:extLst>
                <a:ext uri="{FF2B5EF4-FFF2-40B4-BE49-F238E27FC236}">
                  <a16:creationId xmlns:a16="http://schemas.microsoft.com/office/drawing/2014/main" id="{88D07483-816B-461A-AE6E-B69D310B3744}"/>
                </a:ext>
              </a:extLst>
            </p:cNvPr>
            <p:cNvSpPr/>
            <p:nvPr/>
          </p:nvSpPr>
          <p:spPr>
            <a:xfrm>
              <a:off x="8408267" y="18"/>
              <a:ext cx="2023380" cy="540000"/>
            </a:xfrm>
            <a:prstGeom prst="rect">
              <a:avLst/>
            </a:prstGeom>
            <a:solidFill>
              <a:srgbClr val="FBB3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u="sng"/>
            </a:p>
          </p:txBody>
        </p:sp>
        <p:sp>
          <p:nvSpPr>
            <p:cNvPr id="12" name="Прямоугольник 11">
              <a:extLst>
                <a:ext uri="{FF2B5EF4-FFF2-40B4-BE49-F238E27FC236}">
                  <a16:creationId xmlns:a16="http://schemas.microsoft.com/office/drawing/2014/main" id="{B462FF51-5D21-4975-ABEE-1A6AB16F57EB}"/>
                </a:ext>
              </a:extLst>
            </p:cNvPr>
            <p:cNvSpPr/>
            <p:nvPr/>
          </p:nvSpPr>
          <p:spPr>
            <a:xfrm>
              <a:off x="2" y="18"/>
              <a:ext cx="4029644" cy="540000"/>
            </a:xfrm>
            <a:prstGeom prst="rect">
              <a:avLst/>
            </a:prstGeom>
            <a:solidFill>
              <a:srgbClr val="B5D8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u="sng"/>
            </a:p>
          </p:txBody>
        </p:sp>
        <p:sp>
          <p:nvSpPr>
            <p:cNvPr id="13" name="Прямоугольник 12">
              <a:extLst>
                <a:ext uri="{FF2B5EF4-FFF2-40B4-BE49-F238E27FC236}">
                  <a16:creationId xmlns:a16="http://schemas.microsoft.com/office/drawing/2014/main" id="{3BEBC45D-088B-447D-AC38-8002CEB53AA8}"/>
                </a:ext>
              </a:extLst>
            </p:cNvPr>
            <p:cNvSpPr/>
            <p:nvPr/>
          </p:nvSpPr>
          <p:spPr>
            <a:xfrm>
              <a:off x="10425868" y="18"/>
              <a:ext cx="1766131" cy="540000"/>
            </a:xfrm>
            <a:prstGeom prst="rect">
              <a:avLst/>
            </a:prstGeom>
            <a:solidFill>
              <a:srgbClr val="FE4E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Рисунок 13" descr="Изображение выглядит как Графика, Шрифт, логотип, красный&#10;&#10;Автоматически созданное описание">
              <a:extLst>
                <a:ext uri="{FF2B5EF4-FFF2-40B4-BE49-F238E27FC236}">
                  <a16:creationId xmlns:a16="http://schemas.microsoft.com/office/drawing/2014/main" id="{71941C23-9A7E-40E0-A081-B394B156A080}"/>
                </a:ext>
              </a:extLst>
            </p:cNvPr>
            <p:cNvPicPr>
              <a:picLocks noChangeAspect="1"/>
            </p:cNvPicPr>
            <p:nvPr/>
          </p:nvPicPr>
          <p:blipFill rotWithShape="1">
            <a:blip r:embed="rId3">
              <a:extLst>
                <a:ext uri="{28A0092B-C50C-407E-A947-70E740481C1C}">
                  <a14:useLocalDpi xmlns:a14="http://schemas.microsoft.com/office/drawing/2010/main" val="0"/>
                </a:ext>
              </a:extLst>
            </a:blip>
            <a:srcRect l="8003" r="5598" b="5292"/>
            <a:stretch/>
          </p:blipFill>
          <p:spPr>
            <a:xfrm>
              <a:off x="10501174" y="9746"/>
              <a:ext cx="1631004" cy="1191239"/>
            </a:xfrm>
            <a:prstGeom prst="rect">
              <a:avLst/>
            </a:prstGeom>
          </p:spPr>
        </p:pic>
        <p:grpSp>
          <p:nvGrpSpPr>
            <p:cNvPr id="15" name="Группа 14">
              <a:extLst>
                <a:ext uri="{FF2B5EF4-FFF2-40B4-BE49-F238E27FC236}">
                  <a16:creationId xmlns:a16="http://schemas.microsoft.com/office/drawing/2014/main" id="{8A21E47B-4778-4545-BF0C-CC4E6EF3D5FE}"/>
                </a:ext>
              </a:extLst>
            </p:cNvPr>
            <p:cNvGrpSpPr/>
            <p:nvPr/>
          </p:nvGrpSpPr>
          <p:grpSpPr>
            <a:xfrm>
              <a:off x="7104015" y="12162"/>
              <a:ext cx="3001059" cy="599925"/>
              <a:chOff x="8958452" y="106168"/>
              <a:chExt cx="3001059" cy="599925"/>
            </a:xfrm>
          </p:grpSpPr>
          <p:pic>
            <p:nvPicPr>
              <p:cNvPr id="16" name="Рисунок 15">
                <a:extLst>
                  <a:ext uri="{FF2B5EF4-FFF2-40B4-BE49-F238E27FC236}">
                    <a16:creationId xmlns:a16="http://schemas.microsoft.com/office/drawing/2014/main" id="{533EF55F-FC51-4988-8C12-08E823E02968}"/>
                  </a:ext>
                </a:extLst>
              </p:cNvPr>
              <p:cNvPicPr>
                <a:picLocks noChangeAspect="1"/>
              </p:cNvPicPr>
              <p:nvPr/>
            </p:nvPicPr>
            <p:blipFill>
              <a:blip r:embed="rId4"/>
              <a:srcRect l="24402" r="51976"/>
              <a:stretch>
                <a:fillRect/>
              </a:stretch>
            </p:blipFill>
            <p:spPr bwMode="auto">
              <a:xfrm>
                <a:off x="10368972" y="139049"/>
                <a:ext cx="920966" cy="429093"/>
              </a:xfrm>
              <a:prstGeom prst="rect">
                <a:avLst/>
              </a:prstGeom>
            </p:spPr>
          </p:pic>
          <p:pic>
            <p:nvPicPr>
              <p:cNvPr id="17" name="Рисунок 16" descr="Изображение выглядит как текст, логотип, символ, Шрифт&#10;&#10;Содержимое, созданное искусственным интеллектом, может быть неверным.">
                <a:extLst>
                  <a:ext uri="{FF2B5EF4-FFF2-40B4-BE49-F238E27FC236}">
                    <a16:creationId xmlns:a16="http://schemas.microsoft.com/office/drawing/2014/main" id="{AB933D45-13F5-4C99-809E-024C5093402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958452" y="145001"/>
                <a:ext cx="489125" cy="442732"/>
              </a:xfrm>
              <a:prstGeom prst="rect">
                <a:avLst/>
              </a:prstGeom>
            </p:spPr>
          </p:pic>
          <p:pic>
            <p:nvPicPr>
              <p:cNvPr id="18" name="Рисунок 17" descr="Изображение выглядит как Шрифт, логотип, Графика, символ&#10;&#10;Содержимое, созданное искусственным интеллектом, может быть неверным.">
                <a:extLst>
                  <a:ext uri="{FF2B5EF4-FFF2-40B4-BE49-F238E27FC236}">
                    <a16:creationId xmlns:a16="http://schemas.microsoft.com/office/drawing/2014/main" id="{68C77F91-A8F9-4F68-8E2A-FD414E2DC529}"/>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611503" y="106168"/>
                <a:ext cx="599924" cy="599925"/>
              </a:xfrm>
              <a:prstGeom prst="rect">
                <a:avLst/>
              </a:prstGeom>
            </p:spPr>
          </p:pic>
          <p:pic>
            <p:nvPicPr>
              <p:cNvPr id="19" name="Рисунок 18"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CAD0F74A-6F45-45FA-9B07-FA39698E37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59587" y="125409"/>
                <a:ext cx="599924" cy="480714"/>
              </a:xfrm>
              <a:prstGeom prst="rect">
                <a:avLst/>
              </a:prstGeom>
            </p:spPr>
          </p:pic>
        </p:grpSp>
      </p:grpSp>
      <p:sp>
        <p:nvSpPr>
          <p:cNvPr id="2" name="Title 1"/>
          <p:cNvSpPr>
            <a:spLocks noGrp="1"/>
          </p:cNvSpPr>
          <p:nvPr>
            <p:ph type="title"/>
          </p:nvPr>
        </p:nvSpPr>
        <p:spPr>
          <a:xfrm>
            <a:off x="376727" y="560952"/>
            <a:ext cx="10515600" cy="680448"/>
          </a:xfrm>
        </p:spPr>
        <p:txBody>
          <a:bodyPr>
            <a:normAutofit/>
          </a:bodyPr>
          <a:lstStyle>
            <a:lvl1pPr>
              <a:defRPr sz="2800" b="1">
                <a:solidFill>
                  <a:schemeClr val="bg1"/>
                </a:solidFill>
              </a:defRPr>
            </a:lvl1pPr>
          </a:lstStyle>
          <a:p>
            <a:r>
              <a:rPr lang="ru-RU" dirty="0"/>
              <a:t>Образец заголовка</a:t>
            </a:r>
            <a:endParaRPr lang="en-US" dirty="0"/>
          </a:p>
        </p:txBody>
      </p:sp>
      <p:sp>
        <p:nvSpPr>
          <p:cNvPr id="20" name="Номер слайда 3">
            <a:extLst>
              <a:ext uri="{FF2B5EF4-FFF2-40B4-BE49-F238E27FC236}">
                <a16:creationId xmlns:a16="http://schemas.microsoft.com/office/drawing/2014/main" id="{D5221108-B756-4840-A9FE-CB2900925B49}"/>
              </a:ext>
            </a:extLst>
          </p:cNvPr>
          <p:cNvSpPr>
            <a:spLocks noGrp="1"/>
          </p:cNvSpPr>
          <p:nvPr>
            <p:ph type="sldNum" sz="quarter" idx="12"/>
          </p:nvPr>
        </p:nvSpPr>
        <p:spPr>
          <a:xfrm>
            <a:off x="9328447" y="6364896"/>
            <a:ext cx="2743200" cy="365125"/>
          </a:xfrm>
        </p:spPr>
        <p:txBody>
          <a:bodyPr/>
          <a:lstStyle>
            <a:lvl1pPr>
              <a:defRPr sz="1600"/>
            </a:lvl1pPr>
          </a:lstStyle>
          <a:p>
            <a:fld id="{A6A077FC-661E-42A0-9318-41887EED58B2}" type="slidenum">
              <a:rPr lang="ru-RU" smtClean="0"/>
              <a:pPr/>
              <a:t>‹#›</a:t>
            </a:fld>
            <a:endParaRPr lang="ru-RU" dirty="0"/>
          </a:p>
        </p:txBody>
      </p:sp>
    </p:spTree>
    <p:extLst>
      <p:ext uri="{BB962C8B-B14F-4D97-AF65-F5344CB8AC3E}">
        <p14:creationId xmlns:p14="http://schemas.microsoft.com/office/powerpoint/2010/main" val="3524395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EFCFC83-327E-4E86-9C42-F6647DFB0A3F}" type="datetimeFigureOut">
              <a:rPr lang="ru-RU" smtClean="0"/>
              <a:t>04.12.2025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805874-9622-4DF0-A684-34F37BB0801C}" type="slidenum">
              <a:rPr lang="ru-RU" smtClean="0"/>
              <a:t>‹#›</a:t>
            </a:fld>
            <a:endParaRPr lang="ru-RU"/>
          </a:p>
        </p:txBody>
      </p:sp>
    </p:spTree>
    <p:extLst>
      <p:ext uri="{BB962C8B-B14F-4D97-AF65-F5344CB8AC3E}">
        <p14:creationId xmlns:p14="http://schemas.microsoft.com/office/powerpoint/2010/main" val="1258377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33B80AE-7D39-D00D-D169-2F9132902B33}"/>
              </a:ext>
            </a:extLst>
          </p:cNvPr>
          <p:cNvSpPr>
            <a:spLocks noGrp="1"/>
          </p:cNvSpPr>
          <p:nvPr>
            <p:ph type="dt" sz="half" idx="10"/>
          </p:nvPr>
        </p:nvSpPr>
        <p:spPr/>
        <p:txBody>
          <a:bodyPr/>
          <a:lstStyle/>
          <a:p>
            <a:fld id="{5D23F344-6B87-4251-9F7E-9143494B6E49}" type="datetimeFigureOut">
              <a:rPr lang="ru-RU" smtClean="0"/>
              <a:t>04.12.2025</a:t>
            </a:fld>
            <a:endParaRPr lang="ru-RU"/>
          </a:p>
        </p:txBody>
      </p:sp>
      <p:sp>
        <p:nvSpPr>
          <p:cNvPr id="3" name="Нижний колонтитул 2">
            <a:extLst>
              <a:ext uri="{FF2B5EF4-FFF2-40B4-BE49-F238E27FC236}">
                <a16:creationId xmlns:a16="http://schemas.microsoft.com/office/drawing/2014/main" id="{93D4D21A-B16F-74AC-F100-955C2087537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A74ED90-14CA-FBAC-8E22-B7B02D731B5B}"/>
              </a:ext>
            </a:extLst>
          </p:cNvPr>
          <p:cNvSpPr>
            <a:spLocks noGrp="1"/>
          </p:cNvSpPr>
          <p:nvPr>
            <p:ph type="sldNum" sz="quarter" idx="12"/>
          </p:nvPr>
        </p:nvSpPr>
        <p:spPr/>
        <p:txBody>
          <a:bodyPr/>
          <a:lstStyle/>
          <a:p>
            <a:fld id="{A6A077FC-661E-42A0-9318-41887EED58B2}" type="slidenum">
              <a:rPr lang="ru-RU" smtClean="0"/>
              <a:t>‹#›</a:t>
            </a:fld>
            <a:endParaRPr lang="ru-RU"/>
          </a:p>
        </p:txBody>
      </p:sp>
    </p:spTree>
    <p:extLst>
      <p:ext uri="{BB962C8B-B14F-4D97-AF65-F5344CB8AC3E}">
        <p14:creationId xmlns:p14="http://schemas.microsoft.com/office/powerpoint/2010/main" val="1574881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04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1524000" y="1122362"/>
            <a:ext cx="9144000" cy="2387601"/>
          </a:xfrm>
          <a:prstGeom prst="rect">
            <a:avLst/>
          </a:prstGeom>
        </p:spPr>
        <p:txBody>
          <a:bodyPr anchor="b"/>
          <a:lstStyle>
            <a:lvl1pPr algn="ctr">
              <a:defRPr sz="6000"/>
            </a:lvl1pPr>
          </a:lstStyle>
          <a:p>
            <a:r>
              <a:t>Текст заголовка</a:t>
            </a:r>
          </a:p>
        </p:txBody>
      </p:sp>
      <p:sp>
        <p:nvSpPr>
          <p:cNvPr id="12" name="Уровень текста 1…"/>
          <p:cNvSpPr txBox="1">
            <a:spLocks noGrp="1"/>
          </p:cNvSpPr>
          <p:nvPr>
            <p:ph type="body" sz="quarter" idx="1"/>
          </p:nvPr>
        </p:nvSpPr>
        <p:spPr>
          <a:xfrm>
            <a:off x="1524000" y="3602037"/>
            <a:ext cx="9144000" cy="1655766"/>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0251438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6A74ED90-14CA-FBAC-8E22-B7B02D731B5B}"/>
              </a:ext>
            </a:extLst>
          </p:cNvPr>
          <p:cNvSpPr>
            <a:spLocks noGrp="1"/>
          </p:cNvSpPr>
          <p:nvPr>
            <p:ph type="sldNum" sz="quarter" idx="12"/>
          </p:nvPr>
        </p:nvSpPr>
        <p:spPr>
          <a:xfrm>
            <a:off x="9328447" y="6364896"/>
            <a:ext cx="2743200" cy="365125"/>
          </a:xfrm>
        </p:spPr>
        <p:txBody>
          <a:bodyPr/>
          <a:lstStyle>
            <a:lvl1pPr>
              <a:defRPr sz="1600"/>
            </a:lvl1pPr>
          </a:lstStyle>
          <a:p>
            <a:fld id="{A6A077FC-661E-42A0-9318-41887EED58B2}" type="slidenum">
              <a:rPr lang="ru-RU" smtClean="0"/>
              <a:pPr/>
              <a:t>‹#›</a:t>
            </a:fld>
            <a:endParaRPr lang="ru-RU" dirty="0"/>
          </a:p>
        </p:txBody>
      </p:sp>
    </p:spTree>
    <p:extLst>
      <p:ext uri="{BB962C8B-B14F-4D97-AF65-F5344CB8AC3E}">
        <p14:creationId xmlns:p14="http://schemas.microsoft.com/office/powerpoint/2010/main" val="2413706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8.xml"/><Relationship Id="rId7" Type="http://schemas.openxmlformats.org/officeDocument/2006/relationships/image" Target="../media/image9.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heme" Target="../theme/theme3.xml"/><Relationship Id="rId9"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6DC54A-3268-C8A8-72A1-AF1DC37DF0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2C0746F-9436-5214-02A1-5AD0809F32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7BF33B9-597C-D64D-4D73-F53EAF5995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3F344-6B87-4251-9F7E-9143494B6E49}" type="datetimeFigureOut">
              <a:rPr lang="ru-RU" smtClean="0"/>
              <a:t>04.12.2025</a:t>
            </a:fld>
            <a:endParaRPr lang="ru-RU"/>
          </a:p>
        </p:txBody>
      </p:sp>
      <p:sp>
        <p:nvSpPr>
          <p:cNvPr id="5" name="Нижний колонтитул 4">
            <a:extLst>
              <a:ext uri="{FF2B5EF4-FFF2-40B4-BE49-F238E27FC236}">
                <a16:creationId xmlns:a16="http://schemas.microsoft.com/office/drawing/2014/main" id="{290E2AAD-128B-1B48-4B70-103A691810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76BA38B8-416A-57BC-9A19-AC2D91A14B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077FC-661E-42A0-9318-41887EED58B2}" type="slidenum">
              <a:rPr lang="ru-RU" smtClean="0"/>
              <a:t>‹#›</a:t>
            </a:fld>
            <a:endParaRPr lang="ru-RU"/>
          </a:p>
        </p:txBody>
      </p:sp>
    </p:spTree>
    <p:extLst>
      <p:ext uri="{BB962C8B-B14F-4D97-AF65-F5344CB8AC3E}">
        <p14:creationId xmlns:p14="http://schemas.microsoft.com/office/powerpoint/2010/main" val="505580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711" r:id="rId4"/>
    <p:sldLayoutId id="2147483653" r:id="rId5"/>
    <p:sldLayoutId id="2147483654" r:id="rId6"/>
    <p:sldLayoutId id="2147483655" r:id="rId7"/>
    <p:sldLayoutId id="2147483712" r:id="rId8"/>
    <p:sldLayoutId id="2147483657" r:id="rId9"/>
    <p:sldLayoutId id="2147483658" r:id="rId10"/>
    <p:sldLayoutId id="2147483659" r:id="rId11"/>
    <p:sldLayoutId id="2147483715" r:id="rId12"/>
    <p:sldLayoutId id="214748371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12/4/2025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ru-RU" smtClean="0"/>
              <a:t>‹#›</a:t>
            </a:fld>
            <a:endParaRPr lang="ru-RU"/>
          </a:p>
        </p:txBody>
      </p:sp>
    </p:spTree>
    <p:extLst>
      <p:ext uri="{BB962C8B-B14F-4D97-AF65-F5344CB8AC3E}">
        <p14:creationId xmlns:p14="http://schemas.microsoft.com/office/powerpoint/2010/main" val="78674022"/>
      </p:ext>
    </p:extLst>
  </p:cSld>
  <p:clrMap bg1="lt1" tx1="dk1" bg2="lt2" tx2="dk2" accent1="accent1" accent2="accent2" accent3="accent3" accent4="accent4" accent5="accent5" accent6="accent6" hlink="hlink" folHlink="folHlink"/>
  <p:sldLayoutIdLst>
    <p:sldLayoutId id="2147483709" r:id="rId1"/>
    <p:sldLayoutId id="214748371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id="{810629CF-10CA-8B6A-4733-1DBF04317230}"/>
              </a:ext>
            </a:extLst>
          </p:cNvPr>
          <p:cNvGrpSpPr/>
          <p:nvPr userDrawn="1"/>
        </p:nvGrpSpPr>
        <p:grpSpPr>
          <a:xfrm>
            <a:off x="-15875" y="6554570"/>
            <a:ext cx="12236450" cy="327002"/>
            <a:chOff x="-15875" y="6554788"/>
            <a:chExt cx="12236450" cy="327025"/>
          </a:xfrm>
        </p:grpSpPr>
        <p:sp>
          <p:nvSpPr>
            <p:cNvPr id="8" name="Прямоугольник">
              <a:extLst>
                <a:ext uri="{FF2B5EF4-FFF2-40B4-BE49-F238E27FC236}">
                  <a16:creationId xmlns:a16="http://schemas.microsoft.com/office/drawing/2014/main" id="{A9CABD2D-30FD-9256-79CB-436AF9EE2AB9}"/>
                </a:ext>
              </a:extLst>
            </p:cNvPr>
            <p:cNvSpPr>
              <a:spLocks noChangeArrowheads="1"/>
            </p:cNvSpPr>
            <p:nvPr/>
          </p:nvSpPr>
          <p:spPr bwMode="auto">
            <a:xfrm>
              <a:off x="-15875" y="6554788"/>
              <a:ext cx="1503363" cy="327025"/>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9" name="Прямоугольник">
              <a:extLst>
                <a:ext uri="{FF2B5EF4-FFF2-40B4-BE49-F238E27FC236}">
                  <a16:creationId xmlns:a16="http://schemas.microsoft.com/office/drawing/2014/main" id="{47F4E153-CBCE-9309-89EF-F64E69322902}"/>
                </a:ext>
              </a:extLst>
            </p:cNvPr>
            <p:cNvSpPr>
              <a:spLocks noChangeArrowheads="1"/>
            </p:cNvSpPr>
            <p:nvPr/>
          </p:nvSpPr>
          <p:spPr bwMode="auto">
            <a:xfrm>
              <a:off x="1481138" y="6554788"/>
              <a:ext cx="1501775" cy="327025"/>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0" name="Прямоугольник">
              <a:extLst>
                <a:ext uri="{FF2B5EF4-FFF2-40B4-BE49-F238E27FC236}">
                  <a16:creationId xmlns:a16="http://schemas.microsoft.com/office/drawing/2014/main" id="{380527E8-3B18-E5E5-0110-9560F3AC80FA}"/>
                </a:ext>
              </a:extLst>
            </p:cNvPr>
            <p:cNvSpPr>
              <a:spLocks noChangeArrowheads="1"/>
            </p:cNvSpPr>
            <p:nvPr/>
          </p:nvSpPr>
          <p:spPr bwMode="auto">
            <a:xfrm>
              <a:off x="2968625" y="6554788"/>
              <a:ext cx="1501775" cy="327025"/>
            </a:xfrm>
            <a:prstGeom prst="rect">
              <a:avLst/>
            </a:prstGeom>
            <a:blipFill dpi="0" rotWithShape="1">
              <a:blip r:embed="rId7"/>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1" name="Прямоугольник">
              <a:extLst>
                <a:ext uri="{FF2B5EF4-FFF2-40B4-BE49-F238E27FC236}">
                  <a16:creationId xmlns:a16="http://schemas.microsoft.com/office/drawing/2014/main" id="{CD700213-111B-C0C6-F64C-C31AB6A67467}"/>
                </a:ext>
              </a:extLst>
            </p:cNvPr>
            <p:cNvSpPr>
              <a:spLocks noChangeArrowheads="1"/>
            </p:cNvSpPr>
            <p:nvPr/>
          </p:nvSpPr>
          <p:spPr bwMode="auto">
            <a:xfrm>
              <a:off x="4449763" y="6554788"/>
              <a:ext cx="1503362" cy="327025"/>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2" name="Прямоугольник">
              <a:extLst>
                <a:ext uri="{FF2B5EF4-FFF2-40B4-BE49-F238E27FC236}">
                  <a16:creationId xmlns:a16="http://schemas.microsoft.com/office/drawing/2014/main" id="{E8E87C2D-6745-0207-2153-51940CF6B083}"/>
                </a:ext>
              </a:extLst>
            </p:cNvPr>
            <p:cNvSpPr>
              <a:spLocks noChangeArrowheads="1"/>
            </p:cNvSpPr>
            <p:nvPr/>
          </p:nvSpPr>
          <p:spPr bwMode="auto">
            <a:xfrm>
              <a:off x="5951538" y="6554788"/>
              <a:ext cx="1501775" cy="327025"/>
            </a:xfrm>
            <a:prstGeom prst="rect">
              <a:avLst/>
            </a:prstGeom>
            <a:blipFill dpi="0" rotWithShape="1">
              <a:blip r:embed="rId7"/>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3" name="Прямоугольник">
              <a:extLst>
                <a:ext uri="{FF2B5EF4-FFF2-40B4-BE49-F238E27FC236}">
                  <a16:creationId xmlns:a16="http://schemas.microsoft.com/office/drawing/2014/main" id="{FD48D0B4-16E8-BB20-F631-63C06F235C85}"/>
                </a:ext>
              </a:extLst>
            </p:cNvPr>
            <p:cNvSpPr>
              <a:spLocks noChangeArrowheads="1"/>
            </p:cNvSpPr>
            <p:nvPr/>
          </p:nvSpPr>
          <p:spPr bwMode="auto">
            <a:xfrm>
              <a:off x="7419975" y="6554788"/>
              <a:ext cx="1501775" cy="32702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4" name="Прямоугольник">
              <a:extLst>
                <a:ext uri="{FF2B5EF4-FFF2-40B4-BE49-F238E27FC236}">
                  <a16:creationId xmlns:a16="http://schemas.microsoft.com/office/drawing/2014/main" id="{CE488FD2-63D9-28DD-9402-CDF9039C2A74}"/>
                </a:ext>
              </a:extLst>
            </p:cNvPr>
            <p:cNvSpPr>
              <a:spLocks noChangeArrowheads="1"/>
            </p:cNvSpPr>
            <p:nvPr/>
          </p:nvSpPr>
          <p:spPr bwMode="auto">
            <a:xfrm>
              <a:off x="8920163" y="6554788"/>
              <a:ext cx="1503362" cy="327025"/>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5" name="Прямоугольник">
              <a:extLst>
                <a:ext uri="{FF2B5EF4-FFF2-40B4-BE49-F238E27FC236}">
                  <a16:creationId xmlns:a16="http://schemas.microsoft.com/office/drawing/2014/main" id="{86D85FBD-EFD2-C6A5-A63D-3360367BFBDC}"/>
                </a:ext>
              </a:extLst>
            </p:cNvPr>
            <p:cNvSpPr>
              <a:spLocks noChangeArrowheads="1"/>
            </p:cNvSpPr>
            <p:nvPr/>
          </p:nvSpPr>
          <p:spPr bwMode="auto">
            <a:xfrm>
              <a:off x="10234613" y="6554788"/>
              <a:ext cx="1503362" cy="327025"/>
            </a:xfrm>
            <a:prstGeom prst="rect">
              <a:avLst/>
            </a:prstGeom>
            <a:blipFill dpi="0" rotWithShape="1">
              <a:blip r:embed="rId8"/>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6" name="Прямоугольник">
              <a:extLst>
                <a:ext uri="{FF2B5EF4-FFF2-40B4-BE49-F238E27FC236}">
                  <a16:creationId xmlns:a16="http://schemas.microsoft.com/office/drawing/2014/main" id="{BFD85403-139B-47EA-41BC-C0C0727610BB}"/>
                </a:ext>
              </a:extLst>
            </p:cNvPr>
            <p:cNvSpPr>
              <a:spLocks noChangeArrowheads="1"/>
            </p:cNvSpPr>
            <p:nvPr/>
          </p:nvSpPr>
          <p:spPr bwMode="auto">
            <a:xfrm>
              <a:off x="11731625" y="6554788"/>
              <a:ext cx="488950" cy="327025"/>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1884" tIns="41884" rIns="41884" bIns="41884"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grpSp>
      <p:sp>
        <p:nvSpPr>
          <p:cNvPr id="17" name="Прямоугольник">
            <a:extLst>
              <a:ext uri="{FF2B5EF4-FFF2-40B4-BE49-F238E27FC236}">
                <a16:creationId xmlns:a16="http://schemas.microsoft.com/office/drawing/2014/main" id="{FFF8CBD4-87DD-13A3-9A8F-990F8245B4E4}"/>
              </a:ext>
            </a:extLst>
          </p:cNvPr>
          <p:cNvSpPr>
            <a:spLocks noChangeArrowheads="1"/>
          </p:cNvSpPr>
          <p:nvPr userDrawn="1"/>
        </p:nvSpPr>
        <p:spPr bwMode="auto">
          <a:xfrm>
            <a:off x="11496718" y="-7697"/>
            <a:ext cx="696871" cy="1760415"/>
          </a:xfrm>
          <a:prstGeom prst="rect">
            <a:avLst/>
          </a:prstGeom>
          <a:blipFill dpi="0" rotWithShape="1">
            <a:blip r:embed="rId7"/>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8" name="Прямоугольник">
            <a:extLst>
              <a:ext uri="{FF2B5EF4-FFF2-40B4-BE49-F238E27FC236}">
                <a16:creationId xmlns:a16="http://schemas.microsoft.com/office/drawing/2014/main" id="{1F8319DE-6B1F-876E-A3B0-D65172202FE1}"/>
              </a:ext>
            </a:extLst>
          </p:cNvPr>
          <p:cNvSpPr>
            <a:spLocks noChangeArrowheads="1"/>
          </p:cNvSpPr>
          <p:nvPr userDrawn="1"/>
        </p:nvSpPr>
        <p:spPr bwMode="auto">
          <a:xfrm>
            <a:off x="11496718" y="1751131"/>
            <a:ext cx="696871" cy="1760413"/>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19" name="Прямоугольник">
            <a:extLst>
              <a:ext uri="{FF2B5EF4-FFF2-40B4-BE49-F238E27FC236}">
                <a16:creationId xmlns:a16="http://schemas.microsoft.com/office/drawing/2014/main" id="{2838CEC7-A244-778B-A37A-50A2324147BA}"/>
              </a:ext>
            </a:extLst>
          </p:cNvPr>
          <p:cNvSpPr>
            <a:spLocks noChangeArrowheads="1"/>
          </p:cNvSpPr>
          <p:nvPr userDrawn="1"/>
        </p:nvSpPr>
        <p:spPr bwMode="auto">
          <a:xfrm>
            <a:off x="11496718" y="3505195"/>
            <a:ext cx="696871" cy="1760415"/>
          </a:xfrm>
          <a:prstGeom prst="rect">
            <a:avLst/>
          </a:prstGeom>
          <a:blipFill dpi="0" rotWithShape="1">
            <a:blip r:embed="rId9"/>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0" name="Прямоугольник">
            <a:extLst>
              <a:ext uri="{FF2B5EF4-FFF2-40B4-BE49-F238E27FC236}">
                <a16:creationId xmlns:a16="http://schemas.microsoft.com/office/drawing/2014/main" id="{E419DE2C-BC4D-CFD3-59F5-4006E7D3F6DD}"/>
              </a:ext>
            </a:extLst>
          </p:cNvPr>
          <p:cNvSpPr>
            <a:spLocks noChangeArrowheads="1"/>
          </p:cNvSpPr>
          <p:nvPr userDrawn="1"/>
        </p:nvSpPr>
        <p:spPr bwMode="auto">
          <a:xfrm>
            <a:off x="11496718" y="5264021"/>
            <a:ext cx="696871" cy="1290547"/>
          </a:xfrm>
          <a:prstGeom prst="rect">
            <a:avLst/>
          </a:prstGeom>
          <a:blipFill dpi="0" rotWithShape="1">
            <a:blip r:embed="rId7"/>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25398" tIns="25398" rIns="25398" bIns="25398"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738361" rtl="0" eaLnBrk="1" fontAlgn="auto" latinLnBrk="0" hangingPunct="1">
              <a:lnSpc>
                <a:spcPct val="100000"/>
              </a:lnSpc>
              <a:spcBef>
                <a:spcPct val="0"/>
              </a:spcBef>
              <a:spcAft>
                <a:spcPts val="0"/>
              </a:spcAft>
              <a:buClrTx/>
              <a:buSzTx/>
              <a:buFontTx/>
              <a:buNone/>
              <a:tabLst/>
              <a:defRPr/>
            </a:pPr>
            <a:endParaRPr kumimoji="0" lang="ru-RU" altLang="ru-RU" sz="1200" b="0" i="0" u="none" strike="noStrike" kern="1200" cap="none" spc="0" normalizeH="0" baseline="0" noProof="0">
              <a:ln>
                <a:noFill/>
              </a:ln>
              <a:solidFill>
                <a:srgbClr val="5E5E5E"/>
              </a:solidFill>
              <a:effectLst/>
              <a:uLnTx/>
              <a:uFillTx/>
              <a:latin typeface="Calibri" panose="020F0502020204030204" pitchFamily="34" charset="0"/>
              <a:ea typeface="+mn-ea"/>
              <a:cs typeface="+mn-cs"/>
            </a:endParaRPr>
          </a:p>
        </p:txBody>
      </p:sp>
      <p:sp>
        <p:nvSpPr>
          <p:cNvPr id="21" name="Номер слайда 135">
            <a:extLst>
              <a:ext uri="{FF2B5EF4-FFF2-40B4-BE49-F238E27FC236}">
                <a16:creationId xmlns:a16="http://schemas.microsoft.com/office/drawing/2014/main" id="{983BEB8E-615E-2599-CF07-A65202253448}"/>
              </a:ext>
            </a:extLst>
          </p:cNvPr>
          <p:cNvSpPr txBox="1">
            <a:spLocks/>
          </p:cNvSpPr>
          <p:nvPr userDrawn="1"/>
        </p:nvSpPr>
        <p:spPr>
          <a:xfrm>
            <a:off x="8988425" y="6564183"/>
            <a:ext cx="2743200" cy="307771"/>
          </a:xfrm>
          <a:prstGeom prst="rect">
            <a:avLst/>
          </a:prstGeom>
        </p:spPr>
        <p:txBody>
          <a:bodyPr vert="horz" wrap="square" lIns="91434" tIns="45717" rIns="91434" bIns="45717" rtlCol="0" anchor="ct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554492" rtl="0" eaLnBrk="1" fontAlgn="auto" latinLnBrk="0" hangingPunct="1">
              <a:lnSpc>
                <a:spcPct val="100000"/>
              </a:lnSpc>
              <a:spcBef>
                <a:spcPts val="0"/>
              </a:spcBef>
              <a:spcAft>
                <a:spcPts val="0"/>
              </a:spcAft>
              <a:buClrTx/>
              <a:buSzTx/>
              <a:buFontTx/>
              <a:buNone/>
              <a:tabLst/>
              <a:defRPr/>
            </a:pPr>
            <a:fld id="{B0489526-BA99-4733-AEC4-101D6143F289}" type="slidenum">
              <a:rPr kumimoji="0" lang="ru-RU" altLang="ru-RU" sz="1400" b="1" i="0" u="none" strike="noStrike" kern="1200" cap="none" spc="0" normalizeH="0" baseline="0" noProof="0" smtClean="0">
                <a:ln>
                  <a:noFill/>
                </a:ln>
                <a:solidFill>
                  <a:prstClr val="white"/>
                </a:solidFill>
                <a:effectLst/>
                <a:uLnTx/>
                <a:uFillTx/>
                <a:latin typeface="Gilroy" panose="00000500000000000000" pitchFamily="2" charset="-52"/>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a:t>
            </a:fld>
            <a:endParaRPr kumimoji="0" lang="ru-RU" altLang="ru-RU" sz="1400" b="1" i="0" u="none" strike="noStrike" kern="1200" cap="none" spc="0" normalizeH="0" baseline="0" noProof="0" dirty="0">
              <a:ln>
                <a:noFill/>
              </a:ln>
              <a:solidFill>
                <a:prstClr val="white"/>
              </a:solidFill>
              <a:effectLst/>
              <a:uLnTx/>
              <a:uFillTx/>
              <a:latin typeface="Gilroy" panose="00000500000000000000" pitchFamily="2" charset="-52"/>
              <a:ea typeface="+mn-ea"/>
              <a:cs typeface="+mn-cs"/>
            </a:endParaRPr>
          </a:p>
        </p:txBody>
      </p:sp>
    </p:spTree>
    <p:extLst>
      <p:ext uri="{BB962C8B-B14F-4D97-AF65-F5344CB8AC3E}">
        <p14:creationId xmlns:p14="http://schemas.microsoft.com/office/powerpoint/2010/main" val="2133813028"/>
      </p:ext>
    </p:extLst>
  </p:cSld>
  <p:clrMap bg1="lt1" tx1="dk1" bg2="lt2" tx2="dk2" accent1="accent1" accent2="accent2" accent3="accent3" accent4="accent4" accent5="accent5" accent6="accent6" hlink="hlink" folHlink="folHlink"/>
  <p:sldLayoutIdLst>
    <p:sldLayoutId id="2147483687" r:id="rId1"/>
    <p:sldLayoutId id="2147483713" r:id="rId2"/>
    <p:sldLayoutId id="2147483714" r:id="rId3"/>
  </p:sldLayoutIdLst>
  <p:txStyles>
    <p:titleStyle>
      <a:lvl1pPr algn="l" defTabSz="91435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8" indent="-228589" algn="l" defTabSz="91435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7" indent="-228589" algn="l" defTabSz="91435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6"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05"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83"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62"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41"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20"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62">
          <p15:clr>
            <a:srgbClr val="F26B43"/>
          </p15:clr>
        </p15:guide>
        <p15:guide id="2" pos="6332">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3.png"/><Relationship Id="rId7" Type="http://schemas.openxmlformats.org/officeDocument/2006/relationships/image" Target="../media/image22.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0.png"/><Relationship Id="rId7"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Layout" Target="../slideLayouts/slideLayout17.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3.png"/><Relationship Id="rId4" Type="http://schemas.openxmlformats.org/officeDocument/2006/relationships/image" Target="../media/image17.pn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Прямоугольник 7"/>
          <p:cNvSpPr/>
          <p:nvPr/>
        </p:nvSpPr>
        <p:spPr>
          <a:xfrm>
            <a:off x="6102320" y="2345381"/>
            <a:ext cx="6122342" cy="4529333"/>
          </a:xfrm>
          <a:prstGeom prst="rect">
            <a:avLst/>
          </a:prstGeom>
          <a:solidFill>
            <a:srgbClr val="FFAC00"/>
          </a:solidFill>
          <a:ln w="12700">
            <a:miter lim="400000"/>
          </a:ln>
        </p:spPr>
        <p:txBody>
          <a:bodyPr lIns="45718" tIns="45718" rIns="45718" bIns="45718" anchor="ctr"/>
          <a:lstStyle/>
          <a:p>
            <a:pPr algn="ctr">
              <a:defRPr>
                <a:solidFill>
                  <a:srgbClr val="FCAF17"/>
                </a:solidFill>
                <a:latin typeface="+mj-lt"/>
                <a:ea typeface="+mj-ea"/>
                <a:cs typeface="+mj-cs"/>
                <a:sym typeface="Calibri"/>
              </a:defRPr>
            </a:pPr>
            <a:endParaRPr dirty="0"/>
          </a:p>
        </p:txBody>
      </p:sp>
      <p:sp>
        <p:nvSpPr>
          <p:cNvPr id="149" name="Прямоугольник 10"/>
          <p:cNvSpPr/>
          <p:nvPr/>
        </p:nvSpPr>
        <p:spPr>
          <a:xfrm>
            <a:off x="6103137" y="-2"/>
            <a:ext cx="6121526" cy="2345384"/>
          </a:xfrm>
          <a:prstGeom prst="rect">
            <a:avLst/>
          </a:prstGeom>
          <a:solidFill>
            <a:srgbClr val="9F00FF"/>
          </a:solidFill>
          <a:ln w="12700">
            <a:miter lim="400000"/>
          </a:ln>
        </p:spPr>
        <p:txBody>
          <a:bodyPr lIns="45718" tIns="45718" rIns="45718" bIns="45718" anchor="ctr"/>
          <a:lstStyle/>
          <a:p>
            <a:pPr algn="ctr">
              <a:defRPr>
                <a:solidFill>
                  <a:srgbClr val="8F00FF"/>
                </a:solidFill>
                <a:latin typeface="+mj-lt"/>
                <a:ea typeface="+mj-ea"/>
                <a:cs typeface="+mj-cs"/>
                <a:sym typeface="Calibri"/>
              </a:defRPr>
            </a:pPr>
            <a:endParaRPr/>
          </a:p>
        </p:txBody>
      </p:sp>
      <p:sp>
        <p:nvSpPr>
          <p:cNvPr id="150" name="Прямоугольник 13"/>
          <p:cNvSpPr/>
          <p:nvPr/>
        </p:nvSpPr>
        <p:spPr>
          <a:xfrm>
            <a:off x="6101107" y="5359336"/>
            <a:ext cx="6121528" cy="1514425"/>
          </a:xfrm>
          <a:prstGeom prst="rect">
            <a:avLst/>
          </a:prstGeom>
          <a:solidFill>
            <a:srgbClr val="FF2F2D"/>
          </a:solidFill>
          <a:ln w="12700">
            <a:miter lim="400000"/>
          </a:ln>
        </p:spPr>
        <p:txBody>
          <a:bodyPr lIns="45718" tIns="45718" rIns="45718" bIns="45718" anchor="ctr"/>
          <a:lstStyle/>
          <a:p>
            <a:pPr>
              <a:defRPr>
                <a:solidFill>
                  <a:srgbClr val="FD493D"/>
                </a:solidFill>
                <a:latin typeface="Helvetica Neue"/>
                <a:ea typeface="Helvetica Neue"/>
                <a:cs typeface="Helvetica Neue"/>
                <a:sym typeface="Helvetica Neue"/>
              </a:defRPr>
            </a:pPr>
            <a:endParaRPr/>
          </a:p>
        </p:txBody>
      </p:sp>
      <p:sp>
        <p:nvSpPr>
          <p:cNvPr id="151" name="Текст 2"/>
          <p:cNvSpPr txBox="1"/>
          <p:nvPr/>
        </p:nvSpPr>
        <p:spPr>
          <a:xfrm>
            <a:off x="589159" y="1230069"/>
            <a:ext cx="4831212" cy="45293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pPr defTabSz="877822">
              <a:defRPr sz="6900">
                <a:solidFill>
                  <a:srgbClr val="8F00FF"/>
                </a:solidFill>
                <a:latin typeface="Gilroy-ExtraBold"/>
                <a:ea typeface="Gilroy-ExtraBold"/>
                <a:cs typeface="Gilroy-ExtraBold"/>
                <a:sym typeface="Gilroy-ExtraBold"/>
              </a:defRPr>
            </a:pPr>
            <a:r>
              <a:rPr lang="ru-RU" sz="4000" dirty="0"/>
              <a:t>Симулятор БПЛА</a:t>
            </a:r>
            <a:endParaRPr dirty="0"/>
          </a:p>
          <a:p>
            <a:pPr defTabSz="877822">
              <a:lnSpc>
                <a:spcPct val="150000"/>
              </a:lnSpc>
              <a:defRPr sz="2300">
                <a:solidFill>
                  <a:srgbClr val="8F00FF"/>
                </a:solidFill>
                <a:latin typeface="Gilroy-Light"/>
                <a:ea typeface="Gilroy-Light"/>
                <a:cs typeface="Gilroy-Light"/>
                <a:sym typeface="Gilroy-Light"/>
              </a:defRPr>
            </a:pPr>
            <a:r>
              <a:rPr lang="en-US" dirty="0" err="1"/>
              <a:t>Bionik</a:t>
            </a:r>
            <a:r>
              <a:rPr lang="en-US" dirty="0"/>
              <a:t> Games</a:t>
            </a:r>
            <a:endParaRPr dirty="0"/>
          </a:p>
        </p:txBody>
      </p:sp>
      <p:sp>
        <p:nvSpPr>
          <p:cNvPr id="152" name="Прямоугольник 9"/>
          <p:cNvSpPr/>
          <p:nvPr/>
        </p:nvSpPr>
        <p:spPr>
          <a:xfrm>
            <a:off x="8818529" y="-2"/>
            <a:ext cx="3406131" cy="4274948"/>
          </a:xfrm>
          <a:prstGeom prst="rect">
            <a:avLst/>
          </a:prstGeom>
          <a:solidFill>
            <a:srgbClr val="FBB3C1"/>
          </a:solidFill>
          <a:ln w="12700">
            <a:miter lim="400000"/>
          </a:ln>
        </p:spPr>
        <p:txBody>
          <a:bodyPr lIns="45718" tIns="45718" rIns="45718" bIns="45718" anchor="ctr"/>
          <a:lstStyle/>
          <a:p>
            <a:pPr algn="ctr">
              <a:defRPr>
                <a:solidFill>
                  <a:srgbClr val="B5D8E1"/>
                </a:solidFill>
                <a:latin typeface="+mj-lt"/>
                <a:ea typeface="+mj-ea"/>
                <a:cs typeface="+mj-cs"/>
                <a:sym typeface="Calibri"/>
              </a:defRPr>
            </a:pPr>
            <a:endParaRPr/>
          </a:p>
        </p:txBody>
      </p:sp>
      <p:sp>
        <p:nvSpPr>
          <p:cNvPr id="9" name="Квадрат">
            <a:extLst>
              <a:ext uri="{FF2B5EF4-FFF2-40B4-BE49-F238E27FC236}">
                <a16:creationId xmlns:a16="http://schemas.microsoft.com/office/drawing/2014/main" id="{515364BE-F6DA-2843-A7EF-F9EDF64F5C32}"/>
              </a:ext>
            </a:extLst>
          </p:cNvPr>
          <p:cNvSpPr/>
          <p:nvPr/>
        </p:nvSpPr>
        <p:spPr>
          <a:xfrm>
            <a:off x="8818526" y="2349045"/>
            <a:ext cx="3404109" cy="4529333"/>
          </a:xfrm>
          <a:prstGeom prst="rect">
            <a:avLst/>
          </a:prstGeom>
          <a:solidFill>
            <a:srgbClr val="FBB3C1"/>
          </a:solidFill>
          <a:ln w="12700">
            <a:miter lim="400000"/>
          </a:ln>
        </p:spPr>
        <p:txBody>
          <a:bodyPr lIns="45718" tIns="45718" rIns="45718" bIns="45718" anchor="ctr"/>
          <a:lstStyle/>
          <a:p>
            <a:pPr>
              <a:defRPr>
                <a:solidFill>
                  <a:srgbClr val="FBB3C1"/>
                </a:solidFill>
              </a:defRPr>
            </a:pPr>
            <a:endParaRPr/>
          </a:p>
        </p:txBody>
      </p:sp>
      <p:pic>
        <p:nvPicPr>
          <p:cNvPr id="3" name="Рисунок 2" descr="Изображение выглядит как небо, человек, оранжевый, проигрыватель&#10;&#10;Автоматически созданное описание">
            <a:extLst>
              <a:ext uri="{FF2B5EF4-FFF2-40B4-BE49-F238E27FC236}">
                <a16:creationId xmlns:a16="http://schemas.microsoft.com/office/drawing/2014/main" id="{BC7FF919-0348-EE46-A018-E2296DB41A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04" t="160" b="6860"/>
          <a:stretch/>
        </p:blipFill>
        <p:spPr>
          <a:xfrm>
            <a:off x="8818526" y="2349916"/>
            <a:ext cx="3406182" cy="4516283"/>
          </a:xfrm>
          <a:prstGeom prst="rect">
            <a:avLst/>
          </a:prstGeom>
        </p:spPr>
      </p:pic>
      <p:pic>
        <p:nvPicPr>
          <p:cNvPr id="2" name="Рисунок 1">
            <a:extLst>
              <a:ext uri="{FF2B5EF4-FFF2-40B4-BE49-F238E27FC236}">
                <a16:creationId xmlns:a16="http://schemas.microsoft.com/office/drawing/2014/main" id="{6B54E817-36BD-2103-7561-D27F5D8F11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33902" y="123825"/>
            <a:ext cx="2678848" cy="2047452"/>
          </a:xfrm>
          <a:prstGeom prst="rect">
            <a:avLst/>
          </a:prstGeom>
        </p:spPr>
      </p:pic>
      <p:pic>
        <p:nvPicPr>
          <p:cNvPr id="5" name="Рисунок 4">
            <a:extLst>
              <a:ext uri="{FF2B5EF4-FFF2-40B4-BE49-F238E27FC236}">
                <a16:creationId xmlns:a16="http://schemas.microsoft.com/office/drawing/2014/main" id="{7FF2183E-F63D-437F-A1B8-E4586C6E5C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488693"/>
            <a:ext cx="2808364" cy="741376"/>
          </a:xfrm>
          <a:prstGeom prst="rect">
            <a:avLst/>
          </a:prstGeom>
        </p:spPr>
      </p:pic>
      <p:pic>
        <p:nvPicPr>
          <p:cNvPr id="7" name="Рисунок 6">
            <a:extLst>
              <a:ext uri="{FF2B5EF4-FFF2-40B4-BE49-F238E27FC236}">
                <a16:creationId xmlns:a16="http://schemas.microsoft.com/office/drawing/2014/main" id="{8F2942D3-997E-4EF1-97AC-1374CD5FF8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3816" y="1172690"/>
            <a:ext cx="2313217" cy="522250"/>
          </a:xfrm>
          <a:prstGeom prst="rect">
            <a:avLst/>
          </a:prstGeom>
        </p:spPr>
      </p:pic>
      <p:pic>
        <p:nvPicPr>
          <p:cNvPr id="10" name="Рисунок 9">
            <a:extLst>
              <a:ext uri="{FF2B5EF4-FFF2-40B4-BE49-F238E27FC236}">
                <a16:creationId xmlns:a16="http://schemas.microsoft.com/office/drawing/2014/main" id="{1A5411C5-B864-4CC9-A341-49CD0294B9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43315" y="4632950"/>
            <a:ext cx="2233003" cy="233450"/>
          </a:xfrm>
          <a:prstGeom prst="rect">
            <a:avLst/>
          </a:prstGeom>
        </p:spPr>
      </p:pic>
      <p:pic>
        <p:nvPicPr>
          <p:cNvPr id="12" name="Рисунок 11">
            <a:extLst>
              <a:ext uri="{FF2B5EF4-FFF2-40B4-BE49-F238E27FC236}">
                <a16:creationId xmlns:a16="http://schemas.microsoft.com/office/drawing/2014/main" id="{C5233FB8-5BAE-4BC2-A013-F1434215C5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6960701" y="5612146"/>
            <a:ext cx="998232" cy="1008804"/>
          </a:xfrm>
          <a:prstGeom prst="rect">
            <a:avLst/>
          </a:prstGeom>
        </p:spPr>
      </p:pic>
      <p:pic>
        <p:nvPicPr>
          <p:cNvPr id="14" name="Рисунок 13">
            <a:extLst>
              <a:ext uri="{FF2B5EF4-FFF2-40B4-BE49-F238E27FC236}">
                <a16:creationId xmlns:a16="http://schemas.microsoft.com/office/drawing/2014/main" id="{89475257-5C1C-4A86-B12B-55BCC11A7C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11807" y="2542648"/>
            <a:ext cx="2485615" cy="773668"/>
          </a:xfrm>
          <a:prstGeom prst="rect">
            <a:avLst/>
          </a:prstGeom>
        </p:spPr>
      </p:pic>
      <p:pic>
        <p:nvPicPr>
          <p:cNvPr id="16" name="Рисунок 15">
            <a:extLst>
              <a:ext uri="{FF2B5EF4-FFF2-40B4-BE49-F238E27FC236}">
                <a16:creationId xmlns:a16="http://schemas.microsoft.com/office/drawing/2014/main" id="{F8D53AE8-1D2C-4469-864E-06C33A42998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62816" y="3485778"/>
            <a:ext cx="1994002" cy="762039"/>
          </a:xfrm>
          <a:prstGeom prst="rect">
            <a:avLst/>
          </a:prstGeom>
        </p:spPr>
      </p:pic>
    </p:spTree>
    <p:extLst>
      <p:ext uri="{BB962C8B-B14F-4D97-AF65-F5344CB8AC3E}">
        <p14:creationId xmlns:p14="http://schemas.microsoft.com/office/powerpoint/2010/main" val="1034447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4834036A-68D1-9251-8305-FE83B36CFECF}"/>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rPr>
              <a:t>Актуальность идеи</a:t>
            </a:r>
          </a:p>
        </p:txBody>
      </p:sp>
      <p:sp>
        <p:nvSpPr>
          <p:cNvPr id="4" name="TextBox 3">
            <a:extLst>
              <a:ext uri="{FF2B5EF4-FFF2-40B4-BE49-F238E27FC236}">
                <a16:creationId xmlns:a16="http://schemas.microsoft.com/office/drawing/2014/main" id="{8F1FD833-40B8-F1C0-F69E-AA20CA03E0AD}"/>
              </a:ext>
            </a:extLst>
          </p:cNvPr>
          <p:cNvSpPr txBox="1"/>
          <p:nvPr/>
        </p:nvSpPr>
        <p:spPr>
          <a:xfrm>
            <a:off x="360040" y="2157818"/>
            <a:ext cx="9225749" cy="2542363"/>
          </a:xfrm>
          <a:prstGeom prst="rect">
            <a:avLst/>
          </a:prstGeom>
          <a:noFill/>
        </p:spPr>
        <p:txBody>
          <a:bodyPr wrap="square">
            <a:spAutoFit/>
          </a:bodyPr>
          <a:lstStyle/>
          <a:p>
            <a:pPr marR="0" algn="l">
              <a:lnSpc>
                <a:spcPct val="150000"/>
              </a:lnSpc>
              <a:spcBef>
                <a:spcPts val="0"/>
              </a:spcBef>
              <a:spcAft>
                <a:spcPts val="0"/>
              </a:spcAft>
              <a:buClr>
                <a:srgbClr val="000000"/>
              </a:buClr>
              <a:tabLst>
                <a:tab pos="810260" algn="l"/>
              </a:tabLst>
            </a:pPr>
            <a:r>
              <a:rPr kumimoji="0" lang="ru-RU" sz="1800" b="0" i="0" u="none" strike="noStrike" kern="1200" cap="none" spc="-2" normalizeH="0" baseline="0" noProof="0" dirty="0">
                <a:ln>
                  <a:noFill/>
                </a:ln>
                <a:effectLst/>
                <a:uLnTx/>
                <a:uFillTx/>
                <a:latin typeface="Gilroy"/>
                <a:ea typeface="+mn-ea"/>
                <a:cs typeface="Trebuchet MS"/>
              </a:rPr>
              <a:t>Рынок БПЛА в России растет, создавая острый дефицит квалифицированных операторов. Существующие решения для подготовки либо небезопасны (риск потерь техники), либо экономически неэффективны (высокая стоимость реальных полетов). Наш продукт решает эту системную проблему, предлагая специализированный VR-симулятор, соответствующий требованиям импортозамещения и обеспечивающий массовую подготовку операторов без рисков для техники.</a:t>
            </a:r>
            <a:endParaRPr lang="ru-RU" sz="1800" b="0" i="0" u="none" strike="noStrike" kern="1200" cap="none" spc="-2" dirty="0">
              <a:latin typeface="+mn-lt"/>
              <a:ea typeface="+mn-ea"/>
              <a:cs typeface="Trebuchet MS"/>
            </a:endParaRPr>
          </a:p>
        </p:txBody>
      </p:sp>
      <p:grpSp>
        <p:nvGrpSpPr>
          <p:cNvPr id="3" name="Группа 2">
            <a:extLst>
              <a:ext uri="{FF2B5EF4-FFF2-40B4-BE49-F238E27FC236}">
                <a16:creationId xmlns:a16="http://schemas.microsoft.com/office/drawing/2014/main" id="{7760DCA3-51C6-E640-EBA2-4F0D63C6A1F1}"/>
              </a:ext>
            </a:extLst>
          </p:cNvPr>
          <p:cNvGrpSpPr/>
          <p:nvPr/>
        </p:nvGrpSpPr>
        <p:grpSpPr>
          <a:xfrm>
            <a:off x="0" y="954492"/>
            <a:ext cx="2624903" cy="97077"/>
            <a:chOff x="0" y="692501"/>
            <a:chExt cx="2624903" cy="97077"/>
          </a:xfrm>
        </p:grpSpPr>
        <p:sp>
          <p:nvSpPr>
            <p:cNvPr id="5" name="Прямоугольник 4">
              <a:extLst>
                <a:ext uri="{FF2B5EF4-FFF2-40B4-BE49-F238E27FC236}">
                  <a16:creationId xmlns:a16="http://schemas.microsoft.com/office/drawing/2014/main" id="{B8DCFF2A-7464-0626-686E-68867C9334A5}"/>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6" name="Прямоугольник 5">
              <a:extLst>
                <a:ext uri="{FF2B5EF4-FFF2-40B4-BE49-F238E27FC236}">
                  <a16:creationId xmlns:a16="http://schemas.microsoft.com/office/drawing/2014/main" id="{CF90B853-1127-0ED5-B2E7-33BE57F6F1CE}"/>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7" name="Прямоугольник 6">
              <a:extLst>
                <a:ext uri="{FF2B5EF4-FFF2-40B4-BE49-F238E27FC236}">
                  <a16:creationId xmlns:a16="http://schemas.microsoft.com/office/drawing/2014/main" id="{D4BCBA69-537D-7E61-BFA0-240DAAAF795A}"/>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9493D654-7913-89D1-AC60-0C24608AFC91}"/>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A289E480-93A7-0E11-1AFD-3502DC474843}"/>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0" name="Рисунок 9">
            <a:extLst>
              <a:ext uri="{FF2B5EF4-FFF2-40B4-BE49-F238E27FC236}">
                <a16:creationId xmlns:a16="http://schemas.microsoft.com/office/drawing/2014/main" id="{81D36C84-8721-67B7-2FDC-798BACBE1C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606630" y="128561"/>
            <a:ext cx="499441" cy="504730"/>
          </a:xfrm>
          <a:prstGeom prst="rect">
            <a:avLst/>
          </a:prstGeom>
        </p:spPr>
      </p:pic>
    </p:spTree>
    <p:extLst>
      <p:ext uri="{BB962C8B-B14F-4D97-AF65-F5344CB8AC3E}">
        <p14:creationId xmlns:p14="http://schemas.microsoft.com/office/powerpoint/2010/main" val="676511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2" descr="Рисунок 22">
            <a:extLst>
              <a:ext uri="{FF2B5EF4-FFF2-40B4-BE49-F238E27FC236}">
                <a16:creationId xmlns:a16="http://schemas.microsoft.com/office/drawing/2014/main" id="{1A89DC00-2A34-AD11-3179-4FD88A7172DC}"/>
              </a:ext>
            </a:extLst>
          </p:cNvPr>
          <p:cNvPicPr>
            <a:picLocks noChangeAspect="1"/>
          </p:cNvPicPr>
          <p:nvPr/>
        </p:nvPicPr>
        <p:blipFill>
          <a:blip r:embed="rId2"/>
          <a:stretch>
            <a:fillRect/>
          </a:stretch>
        </p:blipFill>
        <p:spPr>
          <a:xfrm>
            <a:off x="6816081" y="-18049"/>
            <a:ext cx="4704014" cy="6615401"/>
          </a:xfrm>
          <a:prstGeom prst="rect">
            <a:avLst/>
          </a:prstGeom>
          <a:ln w="12700">
            <a:miter lim="400000"/>
          </a:ln>
        </p:spPr>
      </p:pic>
      <p:sp>
        <p:nvSpPr>
          <p:cNvPr id="4" name="object 6">
            <a:extLst>
              <a:ext uri="{FF2B5EF4-FFF2-40B4-BE49-F238E27FC236}">
                <a16:creationId xmlns:a16="http://schemas.microsoft.com/office/drawing/2014/main" id="{0C28AFD9-EAC4-CC42-7A99-FDB89135950D}"/>
              </a:ext>
            </a:extLst>
          </p:cNvPr>
          <p:cNvSpPr txBox="1"/>
          <p:nvPr/>
        </p:nvSpPr>
        <p:spPr>
          <a:xfrm>
            <a:off x="336583" y="1283301"/>
            <a:ext cx="5250932" cy="315942"/>
          </a:xfrm>
          <a:prstGeom prst="rect">
            <a:avLst/>
          </a:prstGeom>
        </p:spPr>
        <p:txBody>
          <a:bodyPr vert="horz" wrap="square" lIns="0" tIns="8086" rIns="0" bIns="0" rtlCol="0">
            <a:spAutoFit/>
          </a:bodyPr>
          <a:lstStyle/>
          <a:p>
            <a:pPr marL="7701" defTabSz="554492" rtl="0">
              <a:spcBef>
                <a:spcPts val="64"/>
              </a:spcBef>
              <a:buClrTx/>
              <a:tabLst>
                <a:tab pos="6054361" algn="l"/>
              </a:tabLst>
            </a:pPr>
            <a:r>
              <a:rPr lang="ru-RU" sz="2000" b="1" kern="1200" cap="all" dirty="0">
                <a:solidFill>
                  <a:prstClr val="black"/>
                </a:solidFill>
                <a:latin typeface="Gilroy"/>
                <a:ea typeface="+mn-ea"/>
                <a:cs typeface="Trebuchet MS"/>
              </a:rPr>
              <a:t>СЕГМЕНТ 1: ГОСУДАРСТВЕННЫЕ СТРУКТУРЫ</a:t>
            </a:r>
            <a:endParaRPr sz="2000" kern="1200" cap="all" dirty="0">
              <a:solidFill>
                <a:prstClr val="black"/>
              </a:solidFill>
              <a:latin typeface="Gilroy"/>
              <a:ea typeface="+mn-ea"/>
              <a:cs typeface="Trebuchet MS"/>
            </a:endParaRPr>
          </a:p>
        </p:txBody>
      </p:sp>
      <p:sp>
        <p:nvSpPr>
          <p:cNvPr id="5" name="object 5">
            <a:extLst>
              <a:ext uri="{FF2B5EF4-FFF2-40B4-BE49-F238E27FC236}">
                <a16:creationId xmlns:a16="http://schemas.microsoft.com/office/drawing/2014/main" id="{13035EA5-CF0C-77EB-93BD-1F7CDD4EA0C3}"/>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rPr>
              <a:t>ЦЕЛЕВАЯ АУДИТОРИЯ</a:t>
            </a:r>
          </a:p>
        </p:txBody>
      </p:sp>
      <p:sp>
        <p:nvSpPr>
          <p:cNvPr id="7" name="TextBox 6">
            <a:extLst>
              <a:ext uri="{FF2B5EF4-FFF2-40B4-BE49-F238E27FC236}">
                <a16:creationId xmlns:a16="http://schemas.microsoft.com/office/drawing/2014/main" id="{290543E3-6D3F-4F37-CC68-4FEC03C62F4C}"/>
              </a:ext>
            </a:extLst>
          </p:cNvPr>
          <p:cNvSpPr txBox="1"/>
          <p:nvPr/>
        </p:nvSpPr>
        <p:spPr>
          <a:xfrm>
            <a:off x="336583" y="1599243"/>
            <a:ext cx="6120114" cy="4801314"/>
          </a:xfrm>
          <a:prstGeom prst="rect">
            <a:avLst/>
          </a:prstGeom>
          <a:noFill/>
        </p:spPr>
        <p:txBody>
          <a:bodyPr wrap="square">
            <a:spAutoFit/>
          </a:bodyPr>
          <a:lstStyle/>
          <a:p>
            <a:pPr>
              <a:buClr>
                <a:srgbClr val="000000"/>
              </a:buClr>
              <a:tabLst>
                <a:tab pos="810260" algn="l"/>
              </a:tabLst>
            </a:pPr>
            <a:r>
              <a:rPr lang="ru-RU" sz="1800" i="1" dirty="0">
                <a:solidFill>
                  <a:srgbClr val="132C40"/>
                </a:solidFill>
              </a:rPr>
              <a:t>Контекст:</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Учебные центры Минобороны, МЧС, ФСБ</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Федеральные и региональные органы власти</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Бюджетное финансирование, госзакупки</a:t>
            </a:r>
          </a:p>
          <a:p>
            <a:pPr>
              <a:buClr>
                <a:srgbClr val="000000"/>
              </a:buClr>
              <a:tabLst>
                <a:tab pos="810260" algn="l"/>
              </a:tabLst>
            </a:pPr>
            <a:endParaRPr lang="ru-RU" sz="1800" i="1" dirty="0">
              <a:solidFill>
                <a:srgbClr val="132C40"/>
              </a:solidFill>
            </a:endParaRPr>
          </a:p>
          <a:p>
            <a:pPr>
              <a:buClr>
                <a:srgbClr val="000000"/>
              </a:buClr>
              <a:tabLst>
                <a:tab pos="810260" algn="l"/>
              </a:tabLst>
            </a:pPr>
            <a:r>
              <a:rPr lang="ru-RU" sz="1800" i="1" dirty="0">
                <a:solidFill>
                  <a:srgbClr val="132C40"/>
                </a:solidFill>
              </a:rPr>
              <a:t>Ситуация:</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Острая нехватка операторов БПЛА (план/факт = 70%)</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Устаревшая материальная база (70% тренажеров старше 10 лет)</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Высокие риски при обучении на реальной технике</a:t>
            </a:r>
          </a:p>
          <a:p>
            <a:pPr>
              <a:buClr>
                <a:srgbClr val="000000"/>
              </a:buClr>
              <a:tabLst>
                <a:tab pos="810260" algn="l"/>
              </a:tabLst>
            </a:pPr>
            <a:endParaRPr lang="ru-RU" sz="1800" i="1" dirty="0">
              <a:solidFill>
                <a:srgbClr val="132C40"/>
              </a:solidFill>
            </a:endParaRPr>
          </a:p>
          <a:p>
            <a:pPr>
              <a:buClr>
                <a:srgbClr val="000000"/>
              </a:buClr>
              <a:tabLst>
                <a:tab pos="810260" algn="l"/>
              </a:tabLst>
            </a:pPr>
            <a:r>
              <a:rPr lang="ru-RU" sz="1800" i="1" dirty="0">
                <a:solidFill>
                  <a:srgbClr val="132C40"/>
                </a:solidFill>
              </a:rPr>
              <a:t>Потери:</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2,5 млн руб. - стоимость потери одного учебного БПЛА</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6 месяцев - среднее время простоя аппарата после аварии</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150+ млн руб. - годовые потери от срыва планов подготовки</a:t>
            </a:r>
          </a:p>
        </p:txBody>
      </p:sp>
      <p:grpSp>
        <p:nvGrpSpPr>
          <p:cNvPr id="3" name="Группа 2">
            <a:extLst>
              <a:ext uri="{FF2B5EF4-FFF2-40B4-BE49-F238E27FC236}">
                <a16:creationId xmlns:a16="http://schemas.microsoft.com/office/drawing/2014/main" id="{2F644FA8-68FB-A221-029B-F456D9911ECB}"/>
              </a:ext>
            </a:extLst>
          </p:cNvPr>
          <p:cNvGrpSpPr/>
          <p:nvPr/>
        </p:nvGrpSpPr>
        <p:grpSpPr>
          <a:xfrm>
            <a:off x="0" y="944268"/>
            <a:ext cx="2624903" cy="97077"/>
            <a:chOff x="0" y="692501"/>
            <a:chExt cx="2624903" cy="97077"/>
          </a:xfrm>
        </p:grpSpPr>
        <p:sp>
          <p:nvSpPr>
            <p:cNvPr id="6" name="Прямоугольник 5">
              <a:extLst>
                <a:ext uri="{FF2B5EF4-FFF2-40B4-BE49-F238E27FC236}">
                  <a16:creationId xmlns:a16="http://schemas.microsoft.com/office/drawing/2014/main" id="{1C95277B-3961-3164-DD0B-D457999E0CEC}"/>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A9E1932F-2149-1BCB-65C6-C5A5D113AB52}"/>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F783BEDB-C1D8-0470-2557-4E530242DF21}"/>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FF8AD299-C38A-8794-9E0A-8C727F8CD4B1}"/>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04816E8D-4108-4B18-592D-3AAB696EBC4C}"/>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2" name="Рисунок 11">
            <a:extLst>
              <a:ext uri="{FF2B5EF4-FFF2-40B4-BE49-F238E27FC236}">
                <a16:creationId xmlns:a16="http://schemas.microsoft.com/office/drawing/2014/main" id="{3C04289A-3AA0-3219-A436-F9493FD92C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606630" y="128561"/>
            <a:ext cx="499441" cy="504730"/>
          </a:xfrm>
          <a:prstGeom prst="rect">
            <a:avLst/>
          </a:prstGeom>
        </p:spPr>
      </p:pic>
    </p:spTree>
    <p:extLst>
      <p:ext uri="{BB962C8B-B14F-4D97-AF65-F5344CB8AC3E}">
        <p14:creationId xmlns:p14="http://schemas.microsoft.com/office/powerpoint/2010/main" val="3870371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2" descr="Рисунок 22">
            <a:extLst>
              <a:ext uri="{FF2B5EF4-FFF2-40B4-BE49-F238E27FC236}">
                <a16:creationId xmlns:a16="http://schemas.microsoft.com/office/drawing/2014/main" id="{1A89DC00-2A34-AD11-3179-4FD88A7172DC}"/>
              </a:ext>
            </a:extLst>
          </p:cNvPr>
          <p:cNvPicPr>
            <a:picLocks noChangeAspect="1"/>
          </p:cNvPicPr>
          <p:nvPr/>
        </p:nvPicPr>
        <p:blipFill>
          <a:blip r:embed="rId2"/>
          <a:stretch>
            <a:fillRect/>
          </a:stretch>
        </p:blipFill>
        <p:spPr>
          <a:xfrm>
            <a:off x="6816081" y="-18049"/>
            <a:ext cx="4704014" cy="6615401"/>
          </a:xfrm>
          <a:prstGeom prst="rect">
            <a:avLst/>
          </a:prstGeom>
          <a:ln w="12700">
            <a:miter lim="400000"/>
          </a:ln>
        </p:spPr>
      </p:pic>
      <p:sp>
        <p:nvSpPr>
          <p:cNvPr id="4" name="object 6">
            <a:extLst>
              <a:ext uri="{FF2B5EF4-FFF2-40B4-BE49-F238E27FC236}">
                <a16:creationId xmlns:a16="http://schemas.microsoft.com/office/drawing/2014/main" id="{0C28AFD9-EAC4-CC42-7A99-FDB89135950D}"/>
              </a:ext>
            </a:extLst>
          </p:cNvPr>
          <p:cNvSpPr txBox="1"/>
          <p:nvPr/>
        </p:nvSpPr>
        <p:spPr>
          <a:xfrm>
            <a:off x="336583" y="1283301"/>
            <a:ext cx="5250932" cy="636542"/>
          </a:xfrm>
          <a:prstGeom prst="rect">
            <a:avLst/>
          </a:prstGeom>
        </p:spPr>
        <p:txBody>
          <a:bodyPr vert="horz" wrap="square" lIns="0" tIns="8086" rIns="0" bIns="0" rtlCol="0">
            <a:spAutoFit/>
          </a:bodyPr>
          <a:lstStyle/>
          <a:p>
            <a:pPr marL="7701" defTabSz="554492" rtl="0">
              <a:spcBef>
                <a:spcPts val="64"/>
              </a:spcBef>
              <a:buClrTx/>
              <a:tabLst>
                <a:tab pos="6054361" algn="l"/>
              </a:tabLst>
            </a:pPr>
            <a:r>
              <a:rPr lang="ru-RU" sz="2000" b="1" kern="1200" cap="all" dirty="0">
                <a:solidFill>
                  <a:prstClr val="black"/>
                </a:solidFill>
                <a:latin typeface="Gilroy"/>
                <a:ea typeface="+mn-ea"/>
                <a:cs typeface="Trebuchet MS"/>
              </a:rPr>
              <a:t>СЕГМЕНТ 2: ОБРАЗОВАТЕЛЬНЫЕ УЧРЕЖДЕНИЯ</a:t>
            </a:r>
          </a:p>
          <a:p>
            <a:pPr marL="7701" defTabSz="554492" rtl="0">
              <a:spcBef>
                <a:spcPts val="64"/>
              </a:spcBef>
              <a:buClrTx/>
              <a:tabLst>
                <a:tab pos="6054361" algn="l"/>
              </a:tabLst>
            </a:pPr>
            <a:endParaRPr lang="ru-RU" sz="2000" b="1" kern="1200" cap="all" dirty="0">
              <a:solidFill>
                <a:prstClr val="black"/>
              </a:solidFill>
              <a:latin typeface="Gilroy"/>
              <a:ea typeface="+mn-ea"/>
              <a:cs typeface="Trebuchet MS"/>
            </a:endParaRPr>
          </a:p>
        </p:txBody>
      </p:sp>
      <p:sp>
        <p:nvSpPr>
          <p:cNvPr id="5" name="object 5">
            <a:extLst>
              <a:ext uri="{FF2B5EF4-FFF2-40B4-BE49-F238E27FC236}">
                <a16:creationId xmlns:a16="http://schemas.microsoft.com/office/drawing/2014/main" id="{13035EA5-CF0C-77EB-93BD-1F7CDD4EA0C3}"/>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rPr>
              <a:t>ЦЕЛЕВАЯ АУДИТОРИЯ</a:t>
            </a:r>
          </a:p>
        </p:txBody>
      </p:sp>
      <p:sp>
        <p:nvSpPr>
          <p:cNvPr id="7" name="TextBox 6">
            <a:extLst>
              <a:ext uri="{FF2B5EF4-FFF2-40B4-BE49-F238E27FC236}">
                <a16:creationId xmlns:a16="http://schemas.microsoft.com/office/drawing/2014/main" id="{290543E3-6D3F-4F37-CC68-4FEC03C62F4C}"/>
              </a:ext>
            </a:extLst>
          </p:cNvPr>
          <p:cNvSpPr txBox="1"/>
          <p:nvPr/>
        </p:nvSpPr>
        <p:spPr>
          <a:xfrm>
            <a:off x="336583" y="1919843"/>
            <a:ext cx="6120114" cy="4247317"/>
          </a:xfrm>
          <a:prstGeom prst="rect">
            <a:avLst/>
          </a:prstGeom>
          <a:noFill/>
        </p:spPr>
        <p:txBody>
          <a:bodyPr wrap="square">
            <a:spAutoFit/>
          </a:bodyPr>
          <a:lstStyle/>
          <a:p>
            <a:pPr>
              <a:buClr>
                <a:srgbClr val="000000"/>
              </a:buClr>
              <a:tabLst>
                <a:tab pos="810260" algn="l"/>
              </a:tabLst>
            </a:pPr>
            <a:r>
              <a:rPr lang="ru-RU" sz="1800" i="1" dirty="0">
                <a:solidFill>
                  <a:srgbClr val="132C40"/>
                </a:solidFill>
              </a:rPr>
              <a:t>Контекст:</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Военные училища и академии</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Гражданские авиационные учебные центры</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Университеты с аэрокосмическими факультетами</a:t>
            </a:r>
          </a:p>
          <a:p>
            <a:pPr>
              <a:buClr>
                <a:srgbClr val="000000"/>
              </a:buClr>
              <a:tabLst>
                <a:tab pos="810260" algn="l"/>
              </a:tabLst>
            </a:pPr>
            <a:endParaRPr lang="ru-RU" sz="1800" i="1" dirty="0">
              <a:solidFill>
                <a:srgbClr val="132C40"/>
              </a:solidFill>
            </a:endParaRPr>
          </a:p>
          <a:p>
            <a:pPr>
              <a:buClr>
                <a:srgbClr val="000000"/>
              </a:buClr>
              <a:tabLst>
                <a:tab pos="810260" algn="l"/>
              </a:tabLst>
            </a:pPr>
            <a:r>
              <a:rPr lang="ru-RU" sz="1800" i="1" dirty="0">
                <a:solidFill>
                  <a:srgbClr val="132C40"/>
                </a:solidFill>
              </a:rPr>
              <a:t>Ситуация:</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Несоответствие материальной базы ФГОС</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Конкуренция за абитуриентов</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Отсутствие современного оборудования</a:t>
            </a:r>
          </a:p>
          <a:p>
            <a:pPr>
              <a:buClr>
                <a:srgbClr val="000000"/>
              </a:buClr>
              <a:tabLst>
                <a:tab pos="810260" algn="l"/>
              </a:tabLst>
            </a:pPr>
            <a:endParaRPr lang="ru-RU" sz="1800" i="1" dirty="0">
              <a:solidFill>
                <a:srgbClr val="132C40"/>
              </a:solidFill>
            </a:endParaRPr>
          </a:p>
          <a:p>
            <a:pPr>
              <a:buClr>
                <a:srgbClr val="000000"/>
              </a:buClr>
              <a:tabLst>
                <a:tab pos="810260" algn="l"/>
              </a:tabLst>
            </a:pPr>
            <a:r>
              <a:rPr lang="ru-RU" sz="1800" i="1" dirty="0">
                <a:solidFill>
                  <a:srgbClr val="132C40"/>
                </a:solidFill>
              </a:rPr>
              <a:t>Потери:</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40% - снижение набора из-за устаревшей базы</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15 млн руб. - стоимость лицензирования одной программы</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2 года - время на разработку и сертификацию курсов</a:t>
            </a:r>
          </a:p>
        </p:txBody>
      </p:sp>
      <p:grpSp>
        <p:nvGrpSpPr>
          <p:cNvPr id="3" name="Группа 2">
            <a:extLst>
              <a:ext uri="{FF2B5EF4-FFF2-40B4-BE49-F238E27FC236}">
                <a16:creationId xmlns:a16="http://schemas.microsoft.com/office/drawing/2014/main" id="{2F644FA8-68FB-A221-029B-F456D9911ECB}"/>
              </a:ext>
            </a:extLst>
          </p:cNvPr>
          <p:cNvGrpSpPr/>
          <p:nvPr/>
        </p:nvGrpSpPr>
        <p:grpSpPr>
          <a:xfrm>
            <a:off x="0" y="944268"/>
            <a:ext cx="2624903" cy="97077"/>
            <a:chOff x="0" y="692501"/>
            <a:chExt cx="2624903" cy="97077"/>
          </a:xfrm>
        </p:grpSpPr>
        <p:sp>
          <p:nvSpPr>
            <p:cNvPr id="6" name="Прямоугольник 5">
              <a:extLst>
                <a:ext uri="{FF2B5EF4-FFF2-40B4-BE49-F238E27FC236}">
                  <a16:creationId xmlns:a16="http://schemas.microsoft.com/office/drawing/2014/main" id="{1C95277B-3961-3164-DD0B-D457999E0CEC}"/>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A9E1932F-2149-1BCB-65C6-C5A5D113AB52}"/>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F783BEDB-C1D8-0470-2557-4E530242DF21}"/>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FF8AD299-C38A-8794-9E0A-8C727F8CD4B1}"/>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04816E8D-4108-4B18-592D-3AAB696EBC4C}"/>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2" name="Рисунок 11">
            <a:extLst>
              <a:ext uri="{FF2B5EF4-FFF2-40B4-BE49-F238E27FC236}">
                <a16:creationId xmlns:a16="http://schemas.microsoft.com/office/drawing/2014/main" id="{3C04289A-3AA0-3219-A436-F9493FD92C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606630" y="128561"/>
            <a:ext cx="499441" cy="504730"/>
          </a:xfrm>
          <a:prstGeom prst="rect">
            <a:avLst/>
          </a:prstGeom>
        </p:spPr>
      </p:pic>
    </p:spTree>
    <p:extLst>
      <p:ext uri="{BB962C8B-B14F-4D97-AF65-F5344CB8AC3E}">
        <p14:creationId xmlns:p14="http://schemas.microsoft.com/office/powerpoint/2010/main" val="1161898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2" descr="Рисунок 22">
            <a:extLst>
              <a:ext uri="{FF2B5EF4-FFF2-40B4-BE49-F238E27FC236}">
                <a16:creationId xmlns:a16="http://schemas.microsoft.com/office/drawing/2014/main" id="{1A89DC00-2A34-AD11-3179-4FD88A7172DC}"/>
              </a:ext>
            </a:extLst>
          </p:cNvPr>
          <p:cNvPicPr>
            <a:picLocks noChangeAspect="1"/>
          </p:cNvPicPr>
          <p:nvPr/>
        </p:nvPicPr>
        <p:blipFill>
          <a:blip r:embed="rId2"/>
          <a:stretch>
            <a:fillRect/>
          </a:stretch>
        </p:blipFill>
        <p:spPr>
          <a:xfrm>
            <a:off x="6816081" y="-18049"/>
            <a:ext cx="4704014" cy="6615401"/>
          </a:xfrm>
          <a:prstGeom prst="rect">
            <a:avLst/>
          </a:prstGeom>
          <a:ln w="12700">
            <a:miter lim="400000"/>
          </a:ln>
        </p:spPr>
      </p:pic>
      <p:sp>
        <p:nvSpPr>
          <p:cNvPr id="4" name="object 6">
            <a:extLst>
              <a:ext uri="{FF2B5EF4-FFF2-40B4-BE49-F238E27FC236}">
                <a16:creationId xmlns:a16="http://schemas.microsoft.com/office/drawing/2014/main" id="{0C28AFD9-EAC4-CC42-7A99-FDB89135950D}"/>
              </a:ext>
            </a:extLst>
          </p:cNvPr>
          <p:cNvSpPr txBox="1"/>
          <p:nvPr/>
        </p:nvSpPr>
        <p:spPr>
          <a:xfrm>
            <a:off x="336583" y="1283301"/>
            <a:ext cx="5250932" cy="315942"/>
          </a:xfrm>
          <a:prstGeom prst="rect">
            <a:avLst/>
          </a:prstGeom>
        </p:spPr>
        <p:txBody>
          <a:bodyPr vert="horz" wrap="square" lIns="0" tIns="8086" rIns="0" bIns="0" rtlCol="0">
            <a:spAutoFit/>
          </a:bodyPr>
          <a:lstStyle/>
          <a:p>
            <a:pPr marL="7701" defTabSz="554492" rtl="0">
              <a:spcBef>
                <a:spcPts val="64"/>
              </a:spcBef>
              <a:buClrTx/>
              <a:tabLst>
                <a:tab pos="6054361" algn="l"/>
              </a:tabLst>
            </a:pPr>
            <a:r>
              <a:rPr lang="ru-RU" sz="2000" b="1" kern="1200" cap="all" dirty="0">
                <a:solidFill>
                  <a:prstClr val="black"/>
                </a:solidFill>
                <a:latin typeface="Gilroy"/>
                <a:ea typeface="+mn-ea"/>
                <a:cs typeface="Trebuchet MS"/>
              </a:rPr>
              <a:t>СЕГМЕНТ 3: КОММЕРЧЕСКИЕ ОПЕРАТОРЫ</a:t>
            </a:r>
          </a:p>
        </p:txBody>
      </p:sp>
      <p:sp>
        <p:nvSpPr>
          <p:cNvPr id="5" name="object 5">
            <a:extLst>
              <a:ext uri="{FF2B5EF4-FFF2-40B4-BE49-F238E27FC236}">
                <a16:creationId xmlns:a16="http://schemas.microsoft.com/office/drawing/2014/main" id="{13035EA5-CF0C-77EB-93BD-1F7CDD4EA0C3}"/>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rPr>
              <a:t>ЦЕЛЕВАЯ АУДИТОРИЯ</a:t>
            </a:r>
          </a:p>
        </p:txBody>
      </p:sp>
      <p:sp>
        <p:nvSpPr>
          <p:cNvPr id="7" name="TextBox 6">
            <a:extLst>
              <a:ext uri="{FF2B5EF4-FFF2-40B4-BE49-F238E27FC236}">
                <a16:creationId xmlns:a16="http://schemas.microsoft.com/office/drawing/2014/main" id="{290543E3-6D3F-4F37-CC68-4FEC03C62F4C}"/>
              </a:ext>
            </a:extLst>
          </p:cNvPr>
          <p:cNvSpPr txBox="1"/>
          <p:nvPr/>
        </p:nvSpPr>
        <p:spPr>
          <a:xfrm>
            <a:off x="336583" y="1919843"/>
            <a:ext cx="6120114" cy="4524315"/>
          </a:xfrm>
          <a:prstGeom prst="rect">
            <a:avLst/>
          </a:prstGeom>
          <a:noFill/>
        </p:spPr>
        <p:txBody>
          <a:bodyPr wrap="square">
            <a:spAutoFit/>
          </a:bodyPr>
          <a:lstStyle/>
          <a:p>
            <a:pPr>
              <a:buClr>
                <a:srgbClr val="000000"/>
              </a:buClr>
              <a:tabLst>
                <a:tab pos="810260" algn="l"/>
              </a:tabLst>
            </a:pPr>
            <a:r>
              <a:rPr lang="ru-RU" sz="1800" i="1" dirty="0">
                <a:solidFill>
                  <a:srgbClr val="132C40"/>
                </a:solidFill>
              </a:rPr>
              <a:t>Контекст:</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Компании-операторы БПЛА (геодезия, мониторинг)</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Нефтегазовые и телекоммуникационные компании</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Сельскохозяйственные предприятия</a:t>
            </a:r>
          </a:p>
          <a:p>
            <a:pPr>
              <a:buClr>
                <a:srgbClr val="000000"/>
              </a:buClr>
              <a:tabLst>
                <a:tab pos="810260" algn="l"/>
              </a:tabLst>
            </a:pPr>
            <a:endParaRPr lang="ru-RU" sz="1800" i="1" dirty="0">
              <a:solidFill>
                <a:srgbClr val="132C40"/>
              </a:solidFill>
            </a:endParaRPr>
          </a:p>
          <a:p>
            <a:pPr>
              <a:buClr>
                <a:srgbClr val="000000"/>
              </a:buClr>
              <a:tabLst>
                <a:tab pos="810260" algn="l"/>
              </a:tabLst>
            </a:pPr>
            <a:r>
              <a:rPr lang="ru-RU" sz="1800" i="1" dirty="0">
                <a:solidFill>
                  <a:srgbClr val="132C40"/>
                </a:solidFill>
              </a:rPr>
              <a:t>Ситуация:</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Текучесть кадров 25-40% в год</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Простой техники из-за ошибок операторов</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Высокие страховые взносы</a:t>
            </a:r>
          </a:p>
          <a:p>
            <a:pPr>
              <a:buClr>
                <a:srgbClr val="000000"/>
              </a:buClr>
              <a:tabLst>
                <a:tab pos="810260" algn="l"/>
              </a:tabLst>
            </a:pPr>
            <a:endParaRPr lang="ru-RU" sz="1800" i="1" dirty="0">
              <a:solidFill>
                <a:srgbClr val="132C40"/>
              </a:solidFill>
            </a:endParaRPr>
          </a:p>
          <a:p>
            <a:pPr>
              <a:buClr>
                <a:srgbClr val="000000"/>
              </a:buClr>
              <a:tabLst>
                <a:tab pos="810260" algn="l"/>
              </a:tabLst>
            </a:pPr>
            <a:r>
              <a:rPr lang="ru-RU" sz="1800" i="1" dirty="0">
                <a:solidFill>
                  <a:srgbClr val="132C40"/>
                </a:solidFill>
              </a:rPr>
              <a:t>Потери:</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500 000 руб. - стоимость подготовки одного оператора</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120 часов/год - простой одного аппарата</a:t>
            </a:r>
          </a:p>
          <a:p>
            <a:pPr marL="285750" indent="-285750">
              <a:buClr>
                <a:srgbClr val="000000"/>
              </a:buClr>
              <a:buFont typeface="Arial" panose="020B0604020202020204" pitchFamily="34" charset="0"/>
              <a:buChar char="•"/>
              <a:tabLst>
                <a:tab pos="810260" algn="l"/>
              </a:tabLst>
            </a:pPr>
            <a:r>
              <a:rPr lang="ru-RU" sz="1800" i="1" dirty="0">
                <a:solidFill>
                  <a:srgbClr val="132C40"/>
                </a:solidFill>
              </a:rPr>
              <a:t>15 млн руб. - годовые потери от срыва контрактов</a:t>
            </a:r>
          </a:p>
          <a:p>
            <a:pPr marL="285750" indent="-285750">
              <a:buClr>
                <a:srgbClr val="000000"/>
              </a:buClr>
              <a:buFont typeface="Arial" panose="020B0604020202020204" pitchFamily="34" charset="0"/>
              <a:buChar char="•"/>
              <a:tabLst>
                <a:tab pos="810260" algn="l"/>
              </a:tabLst>
            </a:pPr>
            <a:endParaRPr lang="ru-RU" sz="1800" i="1" dirty="0">
              <a:solidFill>
                <a:srgbClr val="132C40"/>
              </a:solidFill>
            </a:endParaRPr>
          </a:p>
        </p:txBody>
      </p:sp>
      <p:grpSp>
        <p:nvGrpSpPr>
          <p:cNvPr id="3" name="Группа 2">
            <a:extLst>
              <a:ext uri="{FF2B5EF4-FFF2-40B4-BE49-F238E27FC236}">
                <a16:creationId xmlns:a16="http://schemas.microsoft.com/office/drawing/2014/main" id="{2F644FA8-68FB-A221-029B-F456D9911ECB}"/>
              </a:ext>
            </a:extLst>
          </p:cNvPr>
          <p:cNvGrpSpPr/>
          <p:nvPr/>
        </p:nvGrpSpPr>
        <p:grpSpPr>
          <a:xfrm>
            <a:off x="0" y="944268"/>
            <a:ext cx="2624903" cy="97077"/>
            <a:chOff x="0" y="692501"/>
            <a:chExt cx="2624903" cy="97077"/>
          </a:xfrm>
        </p:grpSpPr>
        <p:sp>
          <p:nvSpPr>
            <p:cNvPr id="6" name="Прямоугольник 5">
              <a:extLst>
                <a:ext uri="{FF2B5EF4-FFF2-40B4-BE49-F238E27FC236}">
                  <a16:creationId xmlns:a16="http://schemas.microsoft.com/office/drawing/2014/main" id="{1C95277B-3961-3164-DD0B-D457999E0CEC}"/>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A9E1932F-2149-1BCB-65C6-C5A5D113AB52}"/>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F783BEDB-C1D8-0470-2557-4E530242DF21}"/>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FF8AD299-C38A-8794-9E0A-8C727F8CD4B1}"/>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04816E8D-4108-4B18-592D-3AAB696EBC4C}"/>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2" name="Рисунок 11">
            <a:extLst>
              <a:ext uri="{FF2B5EF4-FFF2-40B4-BE49-F238E27FC236}">
                <a16:creationId xmlns:a16="http://schemas.microsoft.com/office/drawing/2014/main" id="{3C04289A-3AA0-3219-A436-F9493FD92C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606630" y="128561"/>
            <a:ext cx="499441" cy="504730"/>
          </a:xfrm>
          <a:prstGeom prst="rect">
            <a:avLst/>
          </a:prstGeom>
        </p:spPr>
      </p:pic>
    </p:spTree>
    <p:extLst>
      <p:ext uri="{BB962C8B-B14F-4D97-AF65-F5344CB8AC3E}">
        <p14:creationId xmlns:p14="http://schemas.microsoft.com/office/powerpoint/2010/main" val="626954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111331-7160-BEBE-55D1-CF95CE913AB6}"/>
            </a:ext>
          </a:extLst>
        </p:cNvPr>
        <p:cNvGrpSpPr/>
        <p:nvPr/>
      </p:nvGrpSpPr>
      <p:grpSpPr>
        <a:xfrm>
          <a:off x="0" y="0"/>
          <a:ext cx="0" cy="0"/>
          <a:chOff x="0" y="0"/>
          <a:chExt cx="0" cy="0"/>
        </a:xfrm>
      </p:grpSpPr>
      <p:grpSp>
        <p:nvGrpSpPr>
          <p:cNvPr id="51" name="Группа 50">
            <a:extLst>
              <a:ext uri="{FF2B5EF4-FFF2-40B4-BE49-F238E27FC236}">
                <a16:creationId xmlns:a16="http://schemas.microsoft.com/office/drawing/2014/main" id="{9DD7FB0F-D046-79A3-F2F8-733427115BB5}"/>
              </a:ext>
            </a:extLst>
          </p:cNvPr>
          <p:cNvGrpSpPr/>
          <p:nvPr/>
        </p:nvGrpSpPr>
        <p:grpSpPr>
          <a:xfrm>
            <a:off x="0" y="6255100"/>
            <a:ext cx="12186794" cy="606969"/>
            <a:chOff x="0" y="6255100"/>
            <a:chExt cx="12186794" cy="606969"/>
          </a:xfrm>
        </p:grpSpPr>
        <p:sp>
          <p:nvSpPr>
            <p:cNvPr id="42" name="Прямоугольник 41">
              <a:extLst>
                <a:ext uri="{FF2B5EF4-FFF2-40B4-BE49-F238E27FC236}">
                  <a16:creationId xmlns:a16="http://schemas.microsoft.com/office/drawing/2014/main" id="{D15DB61F-9906-9413-EB00-D18114D44251}"/>
                </a:ext>
              </a:extLst>
            </p:cNvPr>
            <p:cNvSpPr/>
            <p:nvPr/>
          </p:nvSpPr>
          <p:spPr>
            <a:xfrm>
              <a:off x="0" y="6255100"/>
              <a:ext cx="3787426" cy="606969"/>
            </a:xfrm>
            <a:prstGeom prst="rect">
              <a:avLst/>
            </a:prstGeom>
            <a:solidFill>
              <a:srgbClr val="FE4F4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3" name="Прямоугольник 42">
              <a:extLst>
                <a:ext uri="{FF2B5EF4-FFF2-40B4-BE49-F238E27FC236}">
                  <a16:creationId xmlns:a16="http://schemas.microsoft.com/office/drawing/2014/main" id="{7DB1F13F-4833-D047-69AF-BDC5CF5CE189}"/>
                </a:ext>
              </a:extLst>
            </p:cNvPr>
            <p:cNvSpPr/>
            <p:nvPr/>
          </p:nvSpPr>
          <p:spPr>
            <a:xfrm>
              <a:off x="3787965" y="6255100"/>
              <a:ext cx="1682329" cy="606969"/>
            </a:xfrm>
            <a:prstGeom prst="rect">
              <a:avLst/>
            </a:prstGeom>
            <a:solidFill>
              <a:srgbClr val="8D00FE"/>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6" name="Прямоугольник 45">
              <a:extLst>
                <a:ext uri="{FF2B5EF4-FFF2-40B4-BE49-F238E27FC236}">
                  <a16:creationId xmlns:a16="http://schemas.microsoft.com/office/drawing/2014/main" id="{19899C8D-5537-5F5D-85FE-4F5DDAB23421}"/>
                </a:ext>
              </a:extLst>
            </p:cNvPr>
            <p:cNvSpPr/>
            <p:nvPr/>
          </p:nvSpPr>
          <p:spPr>
            <a:xfrm>
              <a:off x="5469474" y="6255100"/>
              <a:ext cx="1682329" cy="606969"/>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7" name="Прямоугольник 46">
              <a:extLst>
                <a:ext uri="{FF2B5EF4-FFF2-40B4-BE49-F238E27FC236}">
                  <a16:creationId xmlns:a16="http://schemas.microsoft.com/office/drawing/2014/main" id="{54DA59FC-1F00-9D61-AB77-CD4E4B9DC8C4}"/>
                </a:ext>
              </a:extLst>
            </p:cNvPr>
            <p:cNvSpPr/>
            <p:nvPr/>
          </p:nvSpPr>
          <p:spPr>
            <a:xfrm>
              <a:off x="7144445" y="6255100"/>
              <a:ext cx="1682329" cy="606969"/>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8" name="Прямоугольник 47">
              <a:extLst>
                <a:ext uri="{FF2B5EF4-FFF2-40B4-BE49-F238E27FC236}">
                  <a16:creationId xmlns:a16="http://schemas.microsoft.com/office/drawing/2014/main" id="{28C55234-AB8A-4F23-C92E-C661ED71532C}"/>
                </a:ext>
              </a:extLst>
            </p:cNvPr>
            <p:cNvSpPr/>
            <p:nvPr/>
          </p:nvSpPr>
          <p:spPr>
            <a:xfrm>
              <a:off x="8827313" y="6255100"/>
              <a:ext cx="1682329" cy="606969"/>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9" name="Прямоугольник 48">
              <a:extLst>
                <a:ext uri="{FF2B5EF4-FFF2-40B4-BE49-F238E27FC236}">
                  <a16:creationId xmlns:a16="http://schemas.microsoft.com/office/drawing/2014/main" id="{CF4EFB5D-573A-70CA-48A8-0B9F2BB7A9B8}"/>
                </a:ext>
              </a:extLst>
            </p:cNvPr>
            <p:cNvSpPr/>
            <p:nvPr/>
          </p:nvSpPr>
          <p:spPr>
            <a:xfrm>
              <a:off x="10504465" y="6255100"/>
              <a:ext cx="1682329" cy="606969"/>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sp>
        <p:nvSpPr>
          <p:cNvPr id="8" name="TextBox 7">
            <a:extLst>
              <a:ext uri="{FF2B5EF4-FFF2-40B4-BE49-F238E27FC236}">
                <a16:creationId xmlns:a16="http://schemas.microsoft.com/office/drawing/2014/main" id="{D31B3C10-9595-7DFA-7935-4ACF9A63645E}"/>
              </a:ext>
            </a:extLst>
          </p:cNvPr>
          <p:cNvSpPr txBox="1"/>
          <p:nvPr/>
        </p:nvSpPr>
        <p:spPr>
          <a:xfrm>
            <a:off x="8061786" y="1758097"/>
            <a:ext cx="3195494" cy="400110"/>
          </a:xfrm>
          <a:prstGeom prst="rect">
            <a:avLst/>
          </a:prstGeom>
          <a:noFill/>
        </p:spPr>
        <p:txBody>
          <a:bodyPr wrap="square" rtlCol="0">
            <a:spAutoFit/>
          </a:bodyPr>
          <a:lstStyle/>
          <a:p>
            <a:pPr algn="ctr"/>
            <a:r>
              <a:rPr lang="ru-RU" sz="2000" b="1" dirty="0">
                <a:solidFill>
                  <a:schemeClr val="bg1"/>
                </a:solidFill>
              </a:rPr>
              <a:t>12-13 декабря 2025</a:t>
            </a:r>
          </a:p>
        </p:txBody>
      </p:sp>
      <p:sp>
        <p:nvSpPr>
          <p:cNvPr id="11" name="Прямоугольник 10">
            <a:extLst>
              <a:ext uri="{FF2B5EF4-FFF2-40B4-BE49-F238E27FC236}">
                <a16:creationId xmlns:a16="http://schemas.microsoft.com/office/drawing/2014/main" id="{6201A4AE-248F-70B3-5050-E847F90D33F8}"/>
              </a:ext>
            </a:extLst>
          </p:cNvPr>
          <p:cNvSpPr/>
          <p:nvPr/>
        </p:nvSpPr>
        <p:spPr>
          <a:xfrm>
            <a:off x="8237809" y="-19610"/>
            <a:ext cx="3948985" cy="1332000"/>
          </a:xfrm>
          <a:prstGeom prst="rect">
            <a:avLst/>
          </a:prstGeom>
          <a:solidFill>
            <a:srgbClr val="FE4F4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2" name="Прямоугольник 11">
            <a:extLst>
              <a:ext uri="{FF2B5EF4-FFF2-40B4-BE49-F238E27FC236}">
                <a16:creationId xmlns:a16="http://schemas.microsoft.com/office/drawing/2014/main" id="{C080A984-DD70-1B9A-41E0-51B590958E1D}"/>
              </a:ext>
            </a:extLst>
          </p:cNvPr>
          <p:cNvSpPr/>
          <p:nvPr/>
        </p:nvSpPr>
        <p:spPr>
          <a:xfrm>
            <a:off x="-1" y="-19610"/>
            <a:ext cx="8237809" cy="1332000"/>
          </a:xfrm>
          <a:prstGeom prst="rect">
            <a:avLst/>
          </a:prstGeom>
          <a:solidFill>
            <a:srgbClr val="8D00FE"/>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dirty="0">
              <a:ln>
                <a:noFill/>
              </a:ln>
              <a:solidFill>
                <a:srgbClr val="000000"/>
              </a:solidFill>
              <a:effectLst/>
              <a:uFillTx/>
              <a:latin typeface="+mn-lt"/>
              <a:ea typeface="+mn-ea"/>
              <a:cs typeface="+mn-cs"/>
              <a:sym typeface="Helvetica"/>
            </a:endParaRPr>
          </a:p>
        </p:txBody>
      </p:sp>
      <p:pic>
        <p:nvPicPr>
          <p:cNvPr id="15" name="Рисунок 14">
            <a:extLst>
              <a:ext uri="{FF2B5EF4-FFF2-40B4-BE49-F238E27FC236}">
                <a16:creationId xmlns:a16="http://schemas.microsoft.com/office/drawing/2014/main" id="{D91DC761-6613-A39F-F264-8B3859B4A6A2}"/>
              </a:ext>
            </a:extLst>
          </p:cNvPr>
          <p:cNvPicPr>
            <a:picLocks noChangeAspect="1"/>
          </p:cNvPicPr>
          <p:nvPr/>
        </p:nvPicPr>
        <p:blipFill>
          <a:blip r:embed="rId2"/>
          <a:srcRect l="24402" r="51413"/>
          <a:stretch>
            <a:fillRect/>
          </a:stretch>
        </p:blipFill>
        <p:spPr bwMode="auto">
          <a:xfrm>
            <a:off x="10593752" y="333792"/>
            <a:ext cx="1373896" cy="625197"/>
          </a:xfrm>
          <a:prstGeom prst="rect">
            <a:avLst/>
          </a:prstGeom>
        </p:spPr>
      </p:pic>
      <p:sp>
        <p:nvSpPr>
          <p:cNvPr id="4" name="object 5">
            <a:extLst>
              <a:ext uri="{FF2B5EF4-FFF2-40B4-BE49-F238E27FC236}">
                <a16:creationId xmlns:a16="http://schemas.microsoft.com/office/drawing/2014/main" id="{350C7402-C2C3-D542-E6FF-40F874FDCF05}"/>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bg1"/>
                </a:solidFill>
              </a:rPr>
              <a:t>проблема</a:t>
            </a:r>
          </a:p>
        </p:txBody>
      </p:sp>
      <p:sp>
        <p:nvSpPr>
          <p:cNvPr id="3" name="TextBox 2">
            <a:extLst>
              <a:ext uri="{FF2B5EF4-FFF2-40B4-BE49-F238E27FC236}">
                <a16:creationId xmlns:a16="http://schemas.microsoft.com/office/drawing/2014/main" id="{BDF5B3AD-EB05-C48A-9854-A923BCB354DF}"/>
              </a:ext>
            </a:extLst>
          </p:cNvPr>
          <p:cNvSpPr txBox="1"/>
          <p:nvPr/>
        </p:nvSpPr>
        <p:spPr>
          <a:xfrm>
            <a:off x="406903" y="2983975"/>
            <a:ext cx="9805398" cy="1342099"/>
          </a:xfrm>
          <a:prstGeom prst="rect">
            <a:avLst/>
          </a:prstGeom>
          <a:noFill/>
        </p:spPr>
        <p:txBody>
          <a:bodyPr wrap="square">
            <a:spAutoFit/>
          </a:bodyPr>
          <a:lstStyle/>
          <a:p>
            <a:pPr marL="203200" lvl="0" algn="l" rtl="0">
              <a:lnSpc>
                <a:spcPct val="115000"/>
              </a:lnSpc>
              <a:spcBef>
                <a:spcPts val="0"/>
              </a:spcBef>
              <a:spcAft>
                <a:spcPts val="0"/>
              </a:spcAft>
              <a:buClr>
                <a:srgbClr val="8F00FF"/>
              </a:buClr>
              <a:buSzPts val="1400"/>
            </a:pPr>
            <a:r>
              <a:rPr lang="ru-RU" b="1" dirty="0">
                <a:latin typeface="Raleway"/>
                <a:ea typeface="Raleway"/>
                <a:cs typeface="Raleway"/>
                <a:sym typeface="Raleway"/>
              </a:rPr>
              <a:t>КЛЮЧЕВАЯ ПРОБЛЕМА</a:t>
            </a:r>
          </a:p>
          <a:p>
            <a:pPr marL="203200" lvl="0" algn="l" rtl="0">
              <a:lnSpc>
                <a:spcPct val="115000"/>
              </a:lnSpc>
              <a:spcBef>
                <a:spcPts val="0"/>
              </a:spcBef>
              <a:spcAft>
                <a:spcPts val="0"/>
              </a:spcAft>
              <a:buClr>
                <a:srgbClr val="8F00FF"/>
              </a:buClr>
              <a:buSzPts val="1400"/>
            </a:pPr>
            <a:r>
              <a:rPr lang="ru-RU" i="1" dirty="0">
                <a:solidFill>
                  <a:srgbClr val="132C40"/>
                </a:solidFill>
                <a:latin typeface="Raleway"/>
                <a:ea typeface="Raleway"/>
                <a:cs typeface="Raleway"/>
                <a:sym typeface="Raleway"/>
              </a:rPr>
              <a:t>Невозможность безопасной и экономически эффективной массовой подготовки операторов БПЛА на существующих тренажерах и реальной технике</a:t>
            </a:r>
          </a:p>
          <a:p>
            <a:pPr marL="203200" lvl="0" algn="l" rtl="0">
              <a:lnSpc>
                <a:spcPct val="115000"/>
              </a:lnSpc>
              <a:spcBef>
                <a:spcPts val="0"/>
              </a:spcBef>
              <a:spcAft>
                <a:spcPts val="0"/>
              </a:spcAft>
              <a:buClr>
                <a:srgbClr val="8F00FF"/>
              </a:buClr>
              <a:buSzPts val="1400"/>
            </a:pPr>
            <a:endParaRPr lang="ru-RU" i="1" dirty="0">
              <a:solidFill>
                <a:srgbClr val="132C40"/>
              </a:solidFill>
              <a:latin typeface="Raleway"/>
              <a:ea typeface="Raleway"/>
              <a:cs typeface="Raleway"/>
              <a:sym typeface="Raleway"/>
            </a:endParaRPr>
          </a:p>
        </p:txBody>
      </p:sp>
      <p:grpSp>
        <p:nvGrpSpPr>
          <p:cNvPr id="2" name="Группа 1">
            <a:extLst>
              <a:ext uri="{FF2B5EF4-FFF2-40B4-BE49-F238E27FC236}">
                <a16:creationId xmlns:a16="http://schemas.microsoft.com/office/drawing/2014/main" id="{46E50D2E-FE73-5E25-75A3-65422A682BF1}"/>
              </a:ext>
            </a:extLst>
          </p:cNvPr>
          <p:cNvGrpSpPr/>
          <p:nvPr/>
        </p:nvGrpSpPr>
        <p:grpSpPr>
          <a:xfrm>
            <a:off x="-2" y="957873"/>
            <a:ext cx="2624903" cy="97077"/>
            <a:chOff x="0" y="692501"/>
            <a:chExt cx="2624903" cy="97077"/>
          </a:xfrm>
        </p:grpSpPr>
        <p:sp>
          <p:nvSpPr>
            <p:cNvPr id="5" name="Прямоугольник 4">
              <a:extLst>
                <a:ext uri="{FF2B5EF4-FFF2-40B4-BE49-F238E27FC236}">
                  <a16:creationId xmlns:a16="http://schemas.microsoft.com/office/drawing/2014/main" id="{8CAAB1C6-0A19-4029-A7FF-4AA905E47618}"/>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6" name="Прямоугольник 5">
              <a:extLst>
                <a:ext uri="{FF2B5EF4-FFF2-40B4-BE49-F238E27FC236}">
                  <a16:creationId xmlns:a16="http://schemas.microsoft.com/office/drawing/2014/main" id="{B51BEE50-68E2-7700-8B56-D529B6901F22}"/>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7" name="Прямоугольник 6">
              <a:extLst>
                <a:ext uri="{FF2B5EF4-FFF2-40B4-BE49-F238E27FC236}">
                  <a16:creationId xmlns:a16="http://schemas.microsoft.com/office/drawing/2014/main" id="{BEAAE2EC-802A-9F28-9EDD-972C8D701E45}"/>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0A53AB41-8E90-8F7A-CF83-72FB9F45A98B}"/>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BC4E429D-5DAD-0F58-FC72-9A471CA2B21B}"/>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3" name="Рисунок 12">
            <a:extLst>
              <a:ext uri="{FF2B5EF4-FFF2-40B4-BE49-F238E27FC236}">
                <a16:creationId xmlns:a16="http://schemas.microsoft.com/office/drawing/2014/main" id="{4740B122-9876-B1C0-B65C-52A03F9B07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7777" y="446283"/>
            <a:ext cx="1461479" cy="385814"/>
          </a:xfrm>
          <a:prstGeom prst="rect">
            <a:avLst/>
          </a:prstGeom>
        </p:spPr>
      </p:pic>
      <p:pic>
        <p:nvPicPr>
          <p:cNvPr id="14" name="Рисунок 13">
            <a:extLst>
              <a:ext uri="{FF2B5EF4-FFF2-40B4-BE49-F238E27FC236}">
                <a16:creationId xmlns:a16="http://schemas.microsoft.com/office/drawing/2014/main" id="{7BBBD7F7-F3C6-B0B7-E1F3-CFC0D06F1E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8697" y="894561"/>
            <a:ext cx="990836" cy="223699"/>
          </a:xfrm>
          <a:prstGeom prst="rect">
            <a:avLst/>
          </a:prstGeom>
        </p:spPr>
      </p:pic>
    </p:spTree>
    <p:extLst>
      <p:ext uri="{BB962C8B-B14F-4D97-AF65-F5344CB8AC3E}">
        <p14:creationId xmlns:p14="http://schemas.microsoft.com/office/powerpoint/2010/main" val="2741963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2553C1-0578-3083-1A06-C3879B95D295}"/>
              </a:ext>
            </a:extLst>
          </p:cNvPr>
          <p:cNvSpPr txBox="1"/>
          <p:nvPr/>
        </p:nvSpPr>
        <p:spPr>
          <a:xfrm>
            <a:off x="-8794" y="717786"/>
            <a:ext cx="12200794" cy="732848"/>
          </a:xfrm>
          <a:prstGeom prst="rect">
            <a:avLst/>
          </a:prstGeom>
          <a:solidFill>
            <a:srgbClr val="FC5247"/>
          </a:solidFill>
        </p:spPr>
        <p:txBody>
          <a:bodyPr wrap="square" lIns="360000" tIns="180000" rIns="360000" bIns="180000" rtlCol="0" anchor="ctr" anchorCtr="0">
            <a:spAutoFit/>
          </a:bodyPr>
          <a:lstStyle/>
          <a:p>
            <a:pPr marL="182563"/>
            <a:endParaRPr lang="ru-RU" sz="2400" dirty="0">
              <a:solidFill>
                <a:schemeClr val="bg1"/>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53A540FF-AE6E-6D79-3266-DBB95FB6B0B6}"/>
              </a:ext>
            </a:extLst>
          </p:cNvPr>
          <p:cNvPicPr>
            <a:picLocks noChangeAspect="1"/>
          </p:cNvPicPr>
          <p:nvPr/>
        </p:nvPicPr>
        <p:blipFill rotWithShape="1">
          <a:blip r:embed="rId2">
            <a:extLst>
              <a:ext uri="{28A0092B-C50C-407E-A947-70E740481C1C}">
                <a14:useLocalDpi xmlns:a14="http://schemas.microsoft.com/office/drawing/2010/main" val="0"/>
              </a:ext>
            </a:extLst>
          </a:blip>
          <a:srcRect b="76434"/>
          <a:stretch/>
        </p:blipFill>
        <p:spPr>
          <a:xfrm>
            <a:off x="1858788" y="-11471"/>
            <a:ext cx="5501309" cy="729257"/>
          </a:xfrm>
          <a:prstGeom prst="rect">
            <a:avLst/>
          </a:prstGeom>
          <a:ln>
            <a:noFill/>
          </a:ln>
        </p:spPr>
      </p:pic>
      <p:sp>
        <p:nvSpPr>
          <p:cNvPr id="37" name="Прямоугольник 36">
            <a:extLst>
              <a:ext uri="{FF2B5EF4-FFF2-40B4-BE49-F238E27FC236}">
                <a16:creationId xmlns:a16="http://schemas.microsoft.com/office/drawing/2014/main" id="{E4DC43F9-9B6C-4062-B940-64DDF74D98EA}"/>
              </a:ext>
            </a:extLst>
          </p:cNvPr>
          <p:cNvSpPr/>
          <p:nvPr/>
        </p:nvSpPr>
        <p:spPr>
          <a:xfrm>
            <a:off x="7359959" y="-15188"/>
            <a:ext cx="2174378" cy="732974"/>
          </a:xfrm>
          <a:prstGeom prst="rect">
            <a:avLst/>
          </a:prstGeom>
          <a:solidFill>
            <a:srgbClr val="FBB3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304214AA-838C-30B3-66E4-C08FA8B666A8}"/>
              </a:ext>
            </a:extLst>
          </p:cNvPr>
          <p:cNvSpPr/>
          <p:nvPr/>
        </p:nvSpPr>
        <p:spPr>
          <a:xfrm>
            <a:off x="0" y="-11471"/>
            <a:ext cx="2174378" cy="733799"/>
          </a:xfrm>
          <a:prstGeom prst="rect">
            <a:avLst/>
          </a:prstGeom>
          <a:solidFill>
            <a:srgbClr val="B5D8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CBD847BA-AEB7-F7A0-7D3C-CECFC884B1AE}"/>
              </a:ext>
            </a:extLst>
          </p:cNvPr>
          <p:cNvSpPr/>
          <p:nvPr/>
        </p:nvSpPr>
        <p:spPr>
          <a:xfrm>
            <a:off x="9534337" y="-15601"/>
            <a:ext cx="2657663" cy="733799"/>
          </a:xfrm>
          <a:prstGeom prst="rect">
            <a:avLst/>
          </a:prstGeom>
          <a:solidFill>
            <a:srgbClr val="FC5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8" name="Рисунок 37">
            <a:extLst>
              <a:ext uri="{FF2B5EF4-FFF2-40B4-BE49-F238E27FC236}">
                <a16:creationId xmlns:a16="http://schemas.microsoft.com/office/drawing/2014/main" id="{8DCA08E6-8D92-4390-88EE-CD513A7DB31B}"/>
              </a:ext>
            </a:extLst>
          </p:cNvPr>
          <p:cNvPicPr>
            <a:picLocks noChangeAspect="1"/>
          </p:cNvPicPr>
          <p:nvPr/>
        </p:nvPicPr>
        <p:blipFill>
          <a:blip r:embed="rId3"/>
          <a:srcRect l="24402" r="51976"/>
          <a:stretch>
            <a:fillRect/>
          </a:stretch>
        </p:blipFill>
        <p:spPr bwMode="auto">
          <a:xfrm>
            <a:off x="7837760" y="70111"/>
            <a:ext cx="1238413" cy="576997"/>
          </a:xfrm>
          <a:prstGeom prst="rect">
            <a:avLst/>
          </a:prstGeom>
        </p:spPr>
      </p:pic>
      <p:sp>
        <p:nvSpPr>
          <p:cNvPr id="4" name="object 5">
            <a:extLst>
              <a:ext uri="{FF2B5EF4-FFF2-40B4-BE49-F238E27FC236}">
                <a16:creationId xmlns:a16="http://schemas.microsoft.com/office/drawing/2014/main" id="{E068B821-1878-876F-1C49-3393B306C858}"/>
              </a:ext>
            </a:extLst>
          </p:cNvPr>
          <p:cNvSpPr txBox="1">
            <a:spLocks/>
          </p:cNvSpPr>
          <p:nvPr/>
        </p:nvSpPr>
        <p:spPr>
          <a:xfrm>
            <a:off x="510511" y="836760"/>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bg1"/>
                </a:solidFill>
              </a:rPr>
              <a:t>Решение</a:t>
            </a:r>
          </a:p>
        </p:txBody>
      </p:sp>
      <p:grpSp>
        <p:nvGrpSpPr>
          <p:cNvPr id="5" name="Группа 4">
            <a:extLst>
              <a:ext uri="{FF2B5EF4-FFF2-40B4-BE49-F238E27FC236}">
                <a16:creationId xmlns:a16="http://schemas.microsoft.com/office/drawing/2014/main" id="{A253A15A-55FB-0CA1-D308-5FB5814D3BA9}"/>
              </a:ext>
            </a:extLst>
          </p:cNvPr>
          <p:cNvGrpSpPr/>
          <p:nvPr/>
        </p:nvGrpSpPr>
        <p:grpSpPr>
          <a:xfrm>
            <a:off x="-8794" y="1379152"/>
            <a:ext cx="2624903" cy="97077"/>
            <a:chOff x="0" y="692501"/>
            <a:chExt cx="2624903" cy="97077"/>
          </a:xfrm>
        </p:grpSpPr>
        <p:sp>
          <p:nvSpPr>
            <p:cNvPr id="6" name="Прямоугольник 5">
              <a:extLst>
                <a:ext uri="{FF2B5EF4-FFF2-40B4-BE49-F238E27FC236}">
                  <a16:creationId xmlns:a16="http://schemas.microsoft.com/office/drawing/2014/main" id="{77EB66EC-595B-7012-3920-7D2EC636C8A7}"/>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C99A7DD2-E473-B97F-1B87-96F87BE74C1E}"/>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BB9955E6-4733-6B3A-5B1E-9A0EA0DE4EDF}"/>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2" name="Прямоугольник 11">
              <a:extLst>
                <a:ext uri="{FF2B5EF4-FFF2-40B4-BE49-F238E27FC236}">
                  <a16:creationId xmlns:a16="http://schemas.microsoft.com/office/drawing/2014/main" id="{0DBB1103-84EA-CCFC-2AAC-A7BA2F49AD3E}"/>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4" name="Прямоугольник 13">
              <a:extLst>
                <a:ext uri="{FF2B5EF4-FFF2-40B4-BE49-F238E27FC236}">
                  <a16:creationId xmlns:a16="http://schemas.microsoft.com/office/drawing/2014/main" id="{7CA2E31E-EDDA-3164-9F4E-DBFC4F5958C4}"/>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6" name="Рисунок 15">
            <a:extLst>
              <a:ext uri="{FF2B5EF4-FFF2-40B4-BE49-F238E27FC236}">
                <a16:creationId xmlns:a16="http://schemas.microsoft.com/office/drawing/2014/main" id="{60CD601A-9FE5-7033-7163-B133631263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0010" y="346459"/>
            <a:ext cx="1461479" cy="385814"/>
          </a:xfrm>
          <a:prstGeom prst="rect">
            <a:avLst/>
          </a:prstGeom>
        </p:spPr>
      </p:pic>
      <p:pic>
        <p:nvPicPr>
          <p:cNvPr id="17" name="Рисунок 16">
            <a:extLst>
              <a:ext uri="{FF2B5EF4-FFF2-40B4-BE49-F238E27FC236}">
                <a16:creationId xmlns:a16="http://schemas.microsoft.com/office/drawing/2014/main" id="{CDA181E5-79DD-668E-4CC7-63198836B7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50930" y="794737"/>
            <a:ext cx="990836" cy="223699"/>
          </a:xfrm>
          <a:prstGeom prst="rect">
            <a:avLst/>
          </a:prstGeom>
        </p:spPr>
      </p:pic>
      <p:pic>
        <p:nvPicPr>
          <p:cNvPr id="18" name="Рисунок 17">
            <a:extLst>
              <a:ext uri="{FF2B5EF4-FFF2-40B4-BE49-F238E27FC236}">
                <a16:creationId xmlns:a16="http://schemas.microsoft.com/office/drawing/2014/main" id="{3A88574E-7691-F074-07A2-07EB886A2E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789528" y="78899"/>
            <a:ext cx="588481" cy="594713"/>
          </a:xfrm>
          <a:prstGeom prst="rect">
            <a:avLst/>
          </a:prstGeom>
        </p:spPr>
      </p:pic>
      <p:sp>
        <p:nvSpPr>
          <p:cNvPr id="15" name="Google Shape;118;p17">
            <a:extLst>
              <a:ext uri="{FF2B5EF4-FFF2-40B4-BE49-F238E27FC236}">
                <a16:creationId xmlns:a16="http://schemas.microsoft.com/office/drawing/2014/main" id="{3874BC83-9CDB-271C-7755-BFE3FB492ACB}"/>
              </a:ext>
            </a:extLst>
          </p:cNvPr>
          <p:cNvSpPr txBox="1"/>
          <p:nvPr/>
        </p:nvSpPr>
        <p:spPr>
          <a:xfrm>
            <a:off x="353643" y="1675260"/>
            <a:ext cx="10870433" cy="1446089"/>
          </a:xfrm>
          <a:prstGeom prst="rect">
            <a:avLst/>
          </a:prstGeom>
          <a:noFill/>
          <a:ln>
            <a:noFill/>
          </a:ln>
        </p:spPr>
        <p:txBody>
          <a:bodyPr spcFirstLastPara="1" wrap="square" lIns="77750" tIns="77750" rIns="77750" bIns="77750" anchor="t" anchorCtr="0">
            <a:spAutoFit/>
          </a:bodyPr>
          <a:lstStyle/>
          <a:p>
            <a:pPr marL="139700" lvl="0" algn="l" rtl="0">
              <a:lnSpc>
                <a:spcPct val="115000"/>
              </a:lnSpc>
              <a:spcBef>
                <a:spcPts val="1300"/>
              </a:spcBef>
              <a:spcAft>
                <a:spcPts val="0"/>
              </a:spcAft>
              <a:buClr>
                <a:schemeClr val="dk1"/>
              </a:buClr>
              <a:buSzPts val="1400"/>
            </a:pPr>
            <a:r>
              <a:rPr lang="ru-RU" b="1" dirty="0">
                <a:latin typeface="Raleway"/>
                <a:ea typeface="Raleway"/>
                <a:cs typeface="Raleway"/>
                <a:sym typeface="Raleway"/>
              </a:rPr>
              <a:t>VR-СИМУЛЯТОР ДЛЯ МАССОВОЙ ПОДГОТОВКИ ОПЕРАТОРОВ БПЛА</a:t>
            </a:r>
            <a:endParaRPr lang="ru-RU" b="1" dirty="0">
              <a:solidFill>
                <a:schemeClr val="dk2"/>
              </a:solidFill>
              <a:latin typeface="Raleway"/>
              <a:ea typeface="Raleway"/>
              <a:cs typeface="Raleway"/>
              <a:sym typeface="Raleway"/>
            </a:endParaRPr>
          </a:p>
          <a:p>
            <a:pPr marL="139700" lvl="0" algn="l" rtl="0">
              <a:lnSpc>
                <a:spcPct val="115000"/>
              </a:lnSpc>
              <a:spcBef>
                <a:spcPts val="1300"/>
              </a:spcBef>
              <a:spcAft>
                <a:spcPts val="0"/>
              </a:spcAft>
              <a:buClr>
                <a:schemeClr val="dk1"/>
              </a:buClr>
              <a:buSzPts val="1400"/>
            </a:pPr>
            <a:r>
              <a:rPr lang="ru-RU" i="1" dirty="0">
                <a:solidFill>
                  <a:schemeClr val="dk2"/>
                </a:solidFill>
                <a:latin typeface="Raleway"/>
                <a:ea typeface="Raleway"/>
                <a:cs typeface="Raleway"/>
                <a:sym typeface="Raleway"/>
              </a:rPr>
              <a:t>Полностью устраняем риски и снижаем стоимость обучения за счет переноса всего учебного процесса в виртуальную среду, обеспечивая при этом реалистичность.</a:t>
            </a:r>
            <a:endParaRPr lang="ru-RU" sz="1000" dirty="0">
              <a:solidFill>
                <a:srgbClr val="132C40"/>
              </a:solidFill>
              <a:latin typeface="Raleway"/>
              <a:ea typeface="Raleway"/>
              <a:cs typeface="Raleway"/>
              <a:sym typeface="Raleway"/>
            </a:endParaRPr>
          </a:p>
        </p:txBody>
      </p:sp>
      <p:sp>
        <p:nvSpPr>
          <p:cNvPr id="19" name="Google Shape;118;p17">
            <a:extLst>
              <a:ext uri="{FF2B5EF4-FFF2-40B4-BE49-F238E27FC236}">
                <a16:creationId xmlns:a16="http://schemas.microsoft.com/office/drawing/2014/main" id="{07646A3E-8A4B-E872-00ED-38901A569CA8}"/>
              </a:ext>
            </a:extLst>
          </p:cNvPr>
          <p:cNvSpPr txBox="1"/>
          <p:nvPr/>
        </p:nvSpPr>
        <p:spPr>
          <a:xfrm>
            <a:off x="353643" y="3121349"/>
            <a:ext cx="10870433" cy="3068585"/>
          </a:xfrm>
          <a:prstGeom prst="rect">
            <a:avLst/>
          </a:prstGeom>
          <a:noFill/>
          <a:ln>
            <a:noFill/>
          </a:ln>
        </p:spPr>
        <p:txBody>
          <a:bodyPr spcFirstLastPara="1" wrap="square" lIns="77750" tIns="77750" rIns="77750" bIns="77750" anchor="t" anchorCtr="0">
            <a:spAutoFit/>
          </a:bodyPr>
          <a:lstStyle/>
          <a:p>
            <a:pPr marL="139700" lvl="0" algn="l" rtl="0">
              <a:lnSpc>
                <a:spcPct val="115000"/>
              </a:lnSpc>
              <a:spcBef>
                <a:spcPts val="1300"/>
              </a:spcBef>
              <a:spcAft>
                <a:spcPts val="0"/>
              </a:spcAft>
              <a:buClr>
                <a:schemeClr val="dk1"/>
              </a:buClr>
              <a:buSzPts val="1400"/>
            </a:pPr>
            <a:r>
              <a:rPr lang="ru-RU" b="1" dirty="0">
                <a:latin typeface="Raleway"/>
                <a:ea typeface="Raleway"/>
                <a:cs typeface="Raleway"/>
                <a:sym typeface="Raleway"/>
              </a:rPr>
              <a:t>ДОПОЛНИТЕЛЬНЫЕ ВЫГОДЫ</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i="1" dirty="0">
                <a:solidFill>
                  <a:schemeClr val="dk2"/>
                </a:solidFill>
                <a:latin typeface="Raleway"/>
                <a:ea typeface="Raleway"/>
                <a:cs typeface="Raleway"/>
                <a:sym typeface="Raleway"/>
              </a:rPr>
              <a:t>Сокращение сроков подготовки с 6 до 3 месяцев</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i="1" dirty="0">
                <a:solidFill>
                  <a:schemeClr val="dk2"/>
                </a:solidFill>
                <a:latin typeface="Raleway"/>
                <a:ea typeface="Raleway"/>
                <a:cs typeface="Raleway"/>
                <a:sym typeface="Raleway"/>
              </a:rPr>
              <a:t>Круглосуточная эксплуатация без погодных ограничений</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i="1" dirty="0">
                <a:solidFill>
                  <a:schemeClr val="dk2"/>
                </a:solidFill>
                <a:latin typeface="Raleway"/>
                <a:ea typeface="Raleway"/>
                <a:cs typeface="Raleway"/>
                <a:sym typeface="Raleway"/>
              </a:rPr>
              <a:t>Автоматизация отчётности и сертификации операторов</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i="1" dirty="0">
                <a:solidFill>
                  <a:schemeClr val="dk2"/>
                </a:solidFill>
                <a:latin typeface="Raleway"/>
                <a:ea typeface="Raleway"/>
                <a:cs typeface="Raleway"/>
                <a:sym typeface="Raleway"/>
              </a:rPr>
              <a:t>Масштабируемость от 1 до 50+ рабочих мест</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i="1" dirty="0">
                <a:solidFill>
                  <a:schemeClr val="dk2"/>
                </a:solidFill>
                <a:latin typeface="Raleway"/>
                <a:ea typeface="Raleway"/>
                <a:cs typeface="Raleway"/>
                <a:sym typeface="Raleway"/>
              </a:rPr>
              <a:t>Обновляемая база сценариев и моделей БПЛА</a:t>
            </a:r>
            <a:endParaRPr lang="ru-RU" sz="1000" dirty="0">
              <a:solidFill>
                <a:srgbClr val="132C40"/>
              </a:solidFill>
              <a:latin typeface="Raleway"/>
              <a:ea typeface="Raleway"/>
              <a:cs typeface="Raleway"/>
              <a:sym typeface="Raleway"/>
            </a:endParaRPr>
          </a:p>
        </p:txBody>
      </p:sp>
    </p:spTree>
    <p:extLst>
      <p:ext uri="{BB962C8B-B14F-4D97-AF65-F5344CB8AC3E}">
        <p14:creationId xmlns:p14="http://schemas.microsoft.com/office/powerpoint/2010/main" val="1645563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a:extLst>
              <a:ext uri="{FF2B5EF4-FFF2-40B4-BE49-F238E27FC236}">
                <a16:creationId xmlns:a16="http://schemas.microsoft.com/office/drawing/2014/main" id="{A9B7E437-9780-DE75-1712-4687E7CC382B}"/>
              </a:ext>
            </a:extLst>
          </p:cNvPr>
          <p:cNvSpPr/>
          <p:nvPr/>
        </p:nvSpPr>
        <p:spPr>
          <a:xfrm>
            <a:off x="0" y="4794"/>
            <a:ext cx="3376397" cy="606969"/>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93167A97-2F4B-E171-981C-AFE5376853B0}"/>
              </a:ext>
            </a:extLst>
          </p:cNvPr>
          <p:cNvSpPr/>
          <p:nvPr/>
        </p:nvSpPr>
        <p:spPr>
          <a:xfrm>
            <a:off x="6735480" y="0"/>
            <a:ext cx="2882669" cy="606969"/>
          </a:xfrm>
          <a:prstGeom prst="rect">
            <a:avLst/>
          </a:prstGeom>
          <a:solidFill>
            <a:srgbClr val="FE4F4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3" name="Прямоугольник 12">
            <a:extLst>
              <a:ext uri="{FF2B5EF4-FFF2-40B4-BE49-F238E27FC236}">
                <a16:creationId xmlns:a16="http://schemas.microsoft.com/office/drawing/2014/main" id="{B23C178E-F2A2-A04E-28CA-E9CB7239C61B}"/>
              </a:ext>
            </a:extLst>
          </p:cNvPr>
          <p:cNvSpPr/>
          <p:nvPr/>
        </p:nvSpPr>
        <p:spPr>
          <a:xfrm>
            <a:off x="9618149" y="0"/>
            <a:ext cx="2587625" cy="606969"/>
          </a:xfrm>
          <a:prstGeom prst="rect">
            <a:avLst/>
          </a:prstGeom>
          <a:solidFill>
            <a:srgbClr val="8D00FE"/>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6" name="Прямоугольник 15">
            <a:extLst>
              <a:ext uri="{FF2B5EF4-FFF2-40B4-BE49-F238E27FC236}">
                <a16:creationId xmlns:a16="http://schemas.microsoft.com/office/drawing/2014/main" id="{70121920-0426-BF62-DD83-D88868C3F517}"/>
              </a:ext>
            </a:extLst>
          </p:cNvPr>
          <p:cNvSpPr/>
          <p:nvPr/>
        </p:nvSpPr>
        <p:spPr>
          <a:xfrm>
            <a:off x="5052881" y="3106"/>
            <a:ext cx="1682329" cy="606969"/>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8" name="Прямоугольник 17">
            <a:extLst>
              <a:ext uri="{FF2B5EF4-FFF2-40B4-BE49-F238E27FC236}">
                <a16:creationId xmlns:a16="http://schemas.microsoft.com/office/drawing/2014/main" id="{AF00FE14-B88A-267D-7F64-91160BEE5177}"/>
              </a:ext>
            </a:extLst>
          </p:cNvPr>
          <p:cNvSpPr/>
          <p:nvPr/>
        </p:nvSpPr>
        <p:spPr>
          <a:xfrm>
            <a:off x="3376667" y="0"/>
            <a:ext cx="1682329" cy="606969"/>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pic>
        <p:nvPicPr>
          <p:cNvPr id="3" name="Рисунок 2" descr="Изображение выглядит как текст, Шрифт, Графика, символ&#10;&#10;Содержимое, созданное искусственным интеллектом, может быть неверным.">
            <a:extLst>
              <a:ext uri="{FF2B5EF4-FFF2-40B4-BE49-F238E27FC236}">
                <a16:creationId xmlns:a16="http://schemas.microsoft.com/office/drawing/2014/main" id="{32D3F75F-599E-4A5F-271C-412558370CC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83702" y="46625"/>
            <a:ext cx="1175844" cy="450372"/>
          </a:xfrm>
          <a:prstGeom prst="rect">
            <a:avLst/>
          </a:prstGeom>
        </p:spPr>
      </p:pic>
      <p:sp>
        <p:nvSpPr>
          <p:cNvPr id="4" name="object 5">
            <a:extLst>
              <a:ext uri="{FF2B5EF4-FFF2-40B4-BE49-F238E27FC236}">
                <a16:creationId xmlns:a16="http://schemas.microsoft.com/office/drawing/2014/main" id="{9022C541-346B-901E-3B01-7CBD630351FE}"/>
              </a:ext>
            </a:extLst>
          </p:cNvPr>
          <p:cNvSpPr txBox="1">
            <a:spLocks/>
          </p:cNvSpPr>
          <p:nvPr/>
        </p:nvSpPr>
        <p:spPr>
          <a:xfrm>
            <a:off x="272576" y="866912"/>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rgbClr val="9D00FF"/>
                </a:solidFill>
              </a:rPr>
              <a:t>Ценностное предложение</a:t>
            </a:r>
          </a:p>
        </p:txBody>
      </p:sp>
      <p:grpSp>
        <p:nvGrpSpPr>
          <p:cNvPr id="2" name="Группа 1">
            <a:extLst>
              <a:ext uri="{FF2B5EF4-FFF2-40B4-BE49-F238E27FC236}">
                <a16:creationId xmlns:a16="http://schemas.microsoft.com/office/drawing/2014/main" id="{14B04D85-EAB8-6778-1CA1-5AF55E1910D6}"/>
              </a:ext>
            </a:extLst>
          </p:cNvPr>
          <p:cNvGrpSpPr/>
          <p:nvPr/>
        </p:nvGrpSpPr>
        <p:grpSpPr>
          <a:xfrm>
            <a:off x="0" y="1572963"/>
            <a:ext cx="2624903" cy="97077"/>
            <a:chOff x="0" y="692501"/>
            <a:chExt cx="2624903" cy="97077"/>
          </a:xfrm>
        </p:grpSpPr>
        <p:sp>
          <p:nvSpPr>
            <p:cNvPr id="5" name="Прямоугольник 4">
              <a:extLst>
                <a:ext uri="{FF2B5EF4-FFF2-40B4-BE49-F238E27FC236}">
                  <a16:creationId xmlns:a16="http://schemas.microsoft.com/office/drawing/2014/main" id="{11D77C17-DE47-3DB6-21D2-A35F9132676A}"/>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6" name="Прямоугольник 5">
              <a:extLst>
                <a:ext uri="{FF2B5EF4-FFF2-40B4-BE49-F238E27FC236}">
                  <a16:creationId xmlns:a16="http://schemas.microsoft.com/office/drawing/2014/main" id="{54F336F4-0B46-00D7-ECDF-6DD2CF738D71}"/>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7" name="Прямоугольник 6">
              <a:extLst>
                <a:ext uri="{FF2B5EF4-FFF2-40B4-BE49-F238E27FC236}">
                  <a16:creationId xmlns:a16="http://schemas.microsoft.com/office/drawing/2014/main" id="{7232A372-B64C-B252-AD51-71694A3C58BD}"/>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D7569D29-CE90-F01C-6681-21000F1907EF}"/>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9B250381-3BAE-E7E7-7232-4B40A006416E}"/>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1" name="Рисунок 10">
            <a:extLst>
              <a:ext uri="{FF2B5EF4-FFF2-40B4-BE49-F238E27FC236}">
                <a16:creationId xmlns:a16="http://schemas.microsoft.com/office/drawing/2014/main" id="{C2FA3284-24C1-B993-C5B6-41CA65393B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1400" y="131553"/>
            <a:ext cx="1461479" cy="385814"/>
          </a:xfrm>
          <a:prstGeom prst="rect">
            <a:avLst/>
          </a:prstGeom>
        </p:spPr>
      </p:pic>
      <p:pic>
        <p:nvPicPr>
          <p:cNvPr id="14" name="Рисунок 13">
            <a:extLst>
              <a:ext uri="{FF2B5EF4-FFF2-40B4-BE49-F238E27FC236}">
                <a16:creationId xmlns:a16="http://schemas.microsoft.com/office/drawing/2014/main" id="{0004E5F0-A889-66AE-E873-10E3E32C7C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086865" y="78306"/>
            <a:ext cx="487148" cy="492307"/>
          </a:xfrm>
          <a:prstGeom prst="rect">
            <a:avLst/>
          </a:prstGeom>
        </p:spPr>
      </p:pic>
      <p:sp>
        <p:nvSpPr>
          <p:cNvPr id="12" name="TextBox 11">
            <a:extLst>
              <a:ext uri="{FF2B5EF4-FFF2-40B4-BE49-F238E27FC236}">
                <a16:creationId xmlns:a16="http://schemas.microsoft.com/office/drawing/2014/main" id="{E2308AD8-C3D6-3D48-BC96-7DE276873F76}"/>
              </a:ext>
            </a:extLst>
          </p:cNvPr>
          <p:cNvSpPr txBox="1"/>
          <p:nvPr/>
        </p:nvSpPr>
        <p:spPr>
          <a:xfrm>
            <a:off x="0" y="1787048"/>
            <a:ext cx="9805398" cy="705001"/>
          </a:xfrm>
          <a:prstGeom prst="rect">
            <a:avLst/>
          </a:prstGeom>
          <a:noFill/>
        </p:spPr>
        <p:txBody>
          <a:bodyPr wrap="square">
            <a:spAutoFit/>
          </a:bodyPr>
          <a:lstStyle/>
          <a:p>
            <a:pPr marL="203200" lvl="0" algn="l" rtl="0">
              <a:lnSpc>
                <a:spcPct val="115000"/>
              </a:lnSpc>
              <a:spcBef>
                <a:spcPts val="0"/>
              </a:spcBef>
              <a:spcAft>
                <a:spcPts val="0"/>
              </a:spcAft>
              <a:buClr>
                <a:srgbClr val="8F00FF"/>
              </a:buClr>
              <a:buSzPts val="1400"/>
            </a:pPr>
            <a:r>
              <a:rPr lang="ru-RU" i="1" dirty="0">
                <a:solidFill>
                  <a:srgbClr val="132C40"/>
                </a:solidFill>
                <a:latin typeface="Raleway"/>
                <a:ea typeface="Raleway"/>
                <a:cs typeface="Raleway"/>
                <a:sym typeface="Raleway"/>
              </a:rPr>
              <a:t>Универсальный симулятор для комплексной подготовки операторов БПЛА в реалистичных условиях</a:t>
            </a:r>
          </a:p>
        </p:txBody>
      </p:sp>
      <p:sp>
        <p:nvSpPr>
          <p:cNvPr id="17" name="TextBox 16">
            <a:extLst>
              <a:ext uri="{FF2B5EF4-FFF2-40B4-BE49-F238E27FC236}">
                <a16:creationId xmlns:a16="http://schemas.microsoft.com/office/drawing/2014/main" id="{F7256C63-A68E-D525-8DE2-02A8734A2B24}"/>
              </a:ext>
            </a:extLst>
          </p:cNvPr>
          <p:cNvSpPr txBox="1"/>
          <p:nvPr/>
        </p:nvSpPr>
        <p:spPr>
          <a:xfrm>
            <a:off x="272576" y="2850119"/>
            <a:ext cx="10121867" cy="2862322"/>
          </a:xfrm>
          <a:prstGeom prst="rect">
            <a:avLst/>
          </a:prstGeom>
          <a:noFill/>
        </p:spPr>
        <p:txBody>
          <a:bodyPr wrap="square">
            <a:spAutoFit/>
          </a:bodyPr>
          <a:lstStyle/>
          <a:p>
            <a:pPr>
              <a:buClr>
                <a:srgbClr val="000000"/>
              </a:buClr>
              <a:tabLst>
                <a:tab pos="810260" algn="l"/>
              </a:tabLst>
            </a:pPr>
            <a:r>
              <a:rPr lang="ru-RU" sz="1800" b="1" dirty="0">
                <a:solidFill>
                  <a:srgbClr val="132C40"/>
                </a:solidFill>
              </a:rPr>
              <a:t>Ключевые преимущества:</a:t>
            </a:r>
          </a:p>
          <a:p>
            <a:pPr>
              <a:buClr>
                <a:srgbClr val="000000"/>
              </a:buClr>
              <a:tabLst>
                <a:tab pos="810260" algn="l"/>
              </a:tabLst>
            </a:pPr>
            <a:endParaRPr lang="ru-RU" sz="1800" b="1" dirty="0">
              <a:solidFill>
                <a:srgbClr val="132C40"/>
              </a:solidFill>
            </a:endParaRPr>
          </a:p>
          <a:p>
            <a:pPr marL="285750" indent="-285750">
              <a:buClr>
                <a:srgbClr val="000000"/>
              </a:buClr>
              <a:buFont typeface="Arial" panose="020B0604020202020204" pitchFamily="34" charset="0"/>
              <a:buChar char="•"/>
              <a:tabLst>
                <a:tab pos="810260" algn="l"/>
              </a:tabLst>
            </a:pPr>
            <a:r>
              <a:rPr lang="ru-RU" sz="1800" i="1" dirty="0">
                <a:solidFill>
                  <a:srgbClr val="132C40"/>
                </a:solidFill>
              </a:rPr>
              <a:t>Разнообразные модели БПЛА</a:t>
            </a:r>
          </a:p>
          <a:p>
            <a:pPr marL="285750" indent="-285750">
              <a:buClr>
                <a:srgbClr val="000000"/>
              </a:buClr>
              <a:buFont typeface="Arial" panose="020B0604020202020204" pitchFamily="34" charset="0"/>
              <a:buChar char="•"/>
              <a:tabLst>
                <a:tab pos="810260" algn="l"/>
              </a:tabLst>
            </a:pPr>
            <a:endParaRPr lang="ru-RU" sz="1800" i="1" dirty="0">
              <a:solidFill>
                <a:srgbClr val="132C40"/>
              </a:solidFill>
            </a:endParaRPr>
          </a:p>
          <a:p>
            <a:pPr marL="285750" indent="-285750">
              <a:buClr>
                <a:srgbClr val="000000"/>
              </a:buClr>
              <a:buFont typeface="Arial" panose="020B0604020202020204" pitchFamily="34" charset="0"/>
              <a:buChar char="•"/>
              <a:tabLst>
                <a:tab pos="810260" algn="l"/>
              </a:tabLst>
            </a:pPr>
            <a:r>
              <a:rPr lang="ru-RU" sz="1800" i="1" dirty="0">
                <a:solidFill>
                  <a:srgbClr val="132C40"/>
                </a:solidFill>
              </a:rPr>
              <a:t> Полное VR-погружение</a:t>
            </a:r>
          </a:p>
          <a:p>
            <a:pPr marL="285750" indent="-285750">
              <a:buClr>
                <a:srgbClr val="000000"/>
              </a:buClr>
              <a:buFont typeface="Arial" panose="020B0604020202020204" pitchFamily="34" charset="0"/>
              <a:buChar char="•"/>
              <a:tabLst>
                <a:tab pos="810260" algn="l"/>
              </a:tabLst>
            </a:pPr>
            <a:endParaRPr lang="ru-RU" sz="1800" i="1" dirty="0">
              <a:solidFill>
                <a:srgbClr val="132C40"/>
              </a:solidFill>
            </a:endParaRPr>
          </a:p>
          <a:p>
            <a:pPr marL="285750" indent="-285750">
              <a:buClr>
                <a:srgbClr val="000000"/>
              </a:buClr>
              <a:buFont typeface="Arial" panose="020B0604020202020204" pitchFamily="34" charset="0"/>
              <a:buChar char="•"/>
              <a:tabLst>
                <a:tab pos="810260" algn="l"/>
              </a:tabLst>
            </a:pPr>
            <a:r>
              <a:rPr lang="ru-RU" sz="1800" i="1" dirty="0">
                <a:solidFill>
                  <a:srgbClr val="132C40"/>
                </a:solidFill>
              </a:rPr>
              <a:t>Кастомизация локаций</a:t>
            </a:r>
          </a:p>
          <a:p>
            <a:pPr>
              <a:buClr>
                <a:srgbClr val="000000"/>
              </a:buClr>
              <a:tabLst>
                <a:tab pos="810260" algn="l"/>
              </a:tabLst>
            </a:pPr>
            <a:r>
              <a:rPr lang="ru-RU" sz="1800" i="1" dirty="0">
                <a:solidFill>
                  <a:srgbClr val="132C40"/>
                </a:solidFill>
              </a:rPr>
              <a:t>Добавление реальных объектов заказчика для отработки задач на знакомой территории</a:t>
            </a:r>
          </a:p>
          <a:p>
            <a:pPr marL="285750" indent="-285750">
              <a:buClr>
                <a:srgbClr val="000000"/>
              </a:buClr>
              <a:buFont typeface="Arial" panose="020B0604020202020204" pitchFamily="34" charset="0"/>
              <a:buChar char="•"/>
              <a:tabLst>
                <a:tab pos="810260" algn="l"/>
              </a:tabLst>
            </a:pPr>
            <a:endParaRPr lang="ru-RU" sz="1800" i="1" dirty="0">
              <a:solidFill>
                <a:srgbClr val="132C40"/>
              </a:solidFill>
            </a:endParaRPr>
          </a:p>
          <a:p>
            <a:pPr marL="285750" indent="-285750">
              <a:buClr>
                <a:srgbClr val="000000"/>
              </a:buClr>
              <a:buFont typeface="Arial" panose="020B0604020202020204" pitchFamily="34" charset="0"/>
              <a:buChar char="•"/>
              <a:tabLst>
                <a:tab pos="810260" algn="l"/>
              </a:tabLst>
            </a:pPr>
            <a:r>
              <a:rPr lang="ru-RU" sz="1800" i="1" dirty="0">
                <a:solidFill>
                  <a:srgbClr val="132C40"/>
                </a:solidFill>
              </a:rPr>
              <a:t> Динамические условия</a:t>
            </a:r>
          </a:p>
        </p:txBody>
      </p:sp>
    </p:spTree>
    <p:extLst>
      <p:ext uri="{BB962C8B-B14F-4D97-AF65-F5344CB8AC3E}">
        <p14:creationId xmlns:p14="http://schemas.microsoft.com/office/powerpoint/2010/main" val="216687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2">
            <a:extLst>
              <a:ext uri="{FF2B5EF4-FFF2-40B4-BE49-F238E27FC236}">
                <a16:creationId xmlns:a16="http://schemas.microsoft.com/office/drawing/2014/main" id="{CFE6FF79-8168-CEAA-B51A-4C8B2A008B70}"/>
              </a:ext>
            </a:extLst>
          </p:cNvPr>
          <p:cNvSpPr txBox="1"/>
          <p:nvPr/>
        </p:nvSpPr>
        <p:spPr>
          <a:xfrm>
            <a:off x="6615058" y="-110017"/>
            <a:ext cx="759795" cy="19389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endParaRPr dirty="0"/>
          </a:p>
        </p:txBody>
      </p:sp>
      <p:sp>
        <p:nvSpPr>
          <p:cNvPr id="3" name="object 5">
            <a:extLst>
              <a:ext uri="{FF2B5EF4-FFF2-40B4-BE49-F238E27FC236}">
                <a16:creationId xmlns:a16="http://schemas.microsoft.com/office/drawing/2014/main" id="{CB21BAB0-CC23-05EF-2118-7E06E5F45E62}"/>
              </a:ext>
            </a:extLst>
          </p:cNvPr>
          <p:cNvSpPr txBox="1">
            <a:spLocks/>
          </p:cNvSpPr>
          <p:nvPr/>
        </p:nvSpPr>
        <p:spPr>
          <a:xfrm>
            <a:off x="360040" y="332656"/>
            <a:ext cx="8472264" cy="468664"/>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000" cap="all" dirty="0">
                <a:solidFill>
                  <a:schemeClr val="accent1"/>
                </a:solidFill>
              </a:rPr>
              <a:t>Анализ рынка и конкурентов</a:t>
            </a:r>
          </a:p>
        </p:txBody>
      </p:sp>
      <p:grpSp>
        <p:nvGrpSpPr>
          <p:cNvPr id="4" name="Группа 3">
            <a:extLst>
              <a:ext uri="{FF2B5EF4-FFF2-40B4-BE49-F238E27FC236}">
                <a16:creationId xmlns:a16="http://schemas.microsoft.com/office/drawing/2014/main" id="{496110CA-6997-4B63-03EB-E3765CACD9F8}"/>
              </a:ext>
            </a:extLst>
          </p:cNvPr>
          <p:cNvGrpSpPr/>
          <p:nvPr/>
        </p:nvGrpSpPr>
        <p:grpSpPr>
          <a:xfrm>
            <a:off x="0" y="955848"/>
            <a:ext cx="2624903" cy="97077"/>
            <a:chOff x="0" y="692501"/>
            <a:chExt cx="2624903" cy="97077"/>
          </a:xfrm>
        </p:grpSpPr>
        <p:sp>
          <p:nvSpPr>
            <p:cNvPr id="18" name="Прямоугольник 17">
              <a:extLst>
                <a:ext uri="{FF2B5EF4-FFF2-40B4-BE49-F238E27FC236}">
                  <a16:creationId xmlns:a16="http://schemas.microsoft.com/office/drawing/2014/main" id="{BC0E9336-E39D-18B8-83F7-244970F9FCD4}"/>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9" name="Прямоугольник 18">
              <a:extLst>
                <a:ext uri="{FF2B5EF4-FFF2-40B4-BE49-F238E27FC236}">
                  <a16:creationId xmlns:a16="http://schemas.microsoft.com/office/drawing/2014/main" id="{61ACDB11-F5C5-4481-D461-D39916FE8C54}"/>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20" name="Прямоугольник 19">
              <a:extLst>
                <a:ext uri="{FF2B5EF4-FFF2-40B4-BE49-F238E27FC236}">
                  <a16:creationId xmlns:a16="http://schemas.microsoft.com/office/drawing/2014/main" id="{41172EB3-6BA8-1C25-EB99-65C9225EA103}"/>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21" name="Прямоугольник 20">
              <a:extLst>
                <a:ext uri="{FF2B5EF4-FFF2-40B4-BE49-F238E27FC236}">
                  <a16:creationId xmlns:a16="http://schemas.microsoft.com/office/drawing/2014/main" id="{DC98A087-C551-66E9-E5CA-87C2A8E86ACB}"/>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22" name="Прямоугольник 21">
              <a:extLst>
                <a:ext uri="{FF2B5EF4-FFF2-40B4-BE49-F238E27FC236}">
                  <a16:creationId xmlns:a16="http://schemas.microsoft.com/office/drawing/2014/main" id="{936F434C-412D-8670-B3DD-790F96EEE4CF}"/>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23" name="Рисунок 22">
            <a:extLst>
              <a:ext uri="{FF2B5EF4-FFF2-40B4-BE49-F238E27FC236}">
                <a16:creationId xmlns:a16="http://schemas.microsoft.com/office/drawing/2014/main" id="{5E98123C-F445-0C07-56E6-0490D0D033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606630" y="128561"/>
            <a:ext cx="499441" cy="504730"/>
          </a:xfrm>
          <a:prstGeom prst="rect">
            <a:avLst/>
          </a:prstGeom>
        </p:spPr>
      </p:pic>
      <p:graphicFrame>
        <p:nvGraphicFramePr>
          <p:cNvPr id="33" name="Таблица 32">
            <a:extLst>
              <a:ext uri="{FF2B5EF4-FFF2-40B4-BE49-F238E27FC236}">
                <a16:creationId xmlns:a16="http://schemas.microsoft.com/office/drawing/2014/main" id="{A7DEFA78-1B78-1FC6-0616-90F5E6B0486A}"/>
              </a:ext>
            </a:extLst>
          </p:cNvPr>
          <p:cNvGraphicFramePr>
            <a:graphicFrameLocks noGrp="1"/>
          </p:cNvGraphicFramePr>
          <p:nvPr>
            <p:extLst>
              <p:ext uri="{D42A27DB-BD31-4B8C-83A1-F6EECF244321}">
                <p14:modId xmlns:p14="http://schemas.microsoft.com/office/powerpoint/2010/main" val="2351104741"/>
              </p:ext>
            </p:extLst>
          </p:nvPr>
        </p:nvGraphicFramePr>
        <p:xfrm>
          <a:off x="360040" y="1243993"/>
          <a:ext cx="10531116" cy="5203677"/>
        </p:xfrm>
        <a:graphic>
          <a:graphicData uri="http://schemas.openxmlformats.org/drawingml/2006/table">
            <a:tbl>
              <a:tblPr firstRow="1" bandRow="1">
                <a:tableStyleId>{7DF18680-E054-41AD-8BC1-D1AEF772440D}</a:tableStyleId>
              </a:tblPr>
              <a:tblGrid>
                <a:gridCol w="2106223">
                  <a:extLst>
                    <a:ext uri="{9D8B030D-6E8A-4147-A177-3AD203B41FA5}">
                      <a16:colId xmlns:a16="http://schemas.microsoft.com/office/drawing/2014/main" val="2361533661"/>
                    </a:ext>
                  </a:extLst>
                </a:gridCol>
                <a:gridCol w="2106223">
                  <a:extLst>
                    <a:ext uri="{9D8B030D-6E8A-4147-A177-3AD203B41FA5}">
                      <a16:colId xmlns:a16="http://schemas.microsoft.com/office/drawing/2014/main" val="2334152114"/>
                    </a:ext>
                  </a:extLst>
                </a:gridCol>
                <a:gridCol w="2108740">
                  <a:extLst>
                    <a:ext uri="{9D8B030D-6E8A-4147-A177-3AD203B41FA5}">
                      <a16:colId xmlns:a16="http://schemas.microsoft.com/office/drawing/2014/main" val="1441256053"/>
                    </a:ext>
                  </a:extLst>
                </a:gridCol>
                <a:gridCol w="2103707">
                  <a:extLst>
                    <a:ext uri="{9D8B030D-6E8A-4147-A177-3AD203B41FA5}">
                      <a16:colId xmlns:a16="http://schemas.microsoft.com/office/drawing/2014/main" val="277144257"/>
                    </a:ext>
                  </a:extLst>
                </a:gridCol>
                <a:gridCol w="2106223">
                  <a:extLst>
                    <a:ext uri="{9D8B030D-6E8A-4147-A177-3AD203B41FA5}">
                      <a16:colId xmlns:a16="http://schemas.microsoft.com/office/drawing/2014/main" val="3990501622"/>
                    </a:ext>
                  </a:extLst>
                </a:gridCol>
              </a:tblGrid>
              <a:tr h="527247">
                <a:tc>
                  <a:txBody>
                    <a:bodyPr/>
                    <a:lstStyle/>
                    <a:p>
                      <a:endParaRPr lang="ru-RU" dirty="0"/>
                    </a:p>
                  </a:txBody>
                  <a:tcPr/>
                </a:tc>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kumimoji="0" lang="ru-RU" sz="1800" b="0" u="none" strike="noStrike" kern="1200" cap="none" spc="-2" normalizeH="0" baseline="0" noProof="0" dirty="0">
                          <a:ln>
                            <a:noFill/>
                          </a:ln>
                          <a:solidFill>
                            <a:srgbClr val="333333"/>
                          </a:solidFill>
                          <a:effectLst/>
                          <a:uLnTx/>
                          <a:uFillTx/>
                        </a:rPr>
                        <a:t>Наш проект</a:t>
                      </a:r>
                      <a:endParaRPr lang="ru-RU" sz="1800" b="0" u="none" strike="noStrike" kern="1200" cap="none" spc="-2" dirty="0">
                        <a:solidFill>
                          <a:srgbClr val="333333"/>
                        </a:solidFill>
                      </a:endParaRPr>
                    </a:p>
                    <a:p>
                      <a:pPr algn="ctr"/>
                      <a:endParaRPr lang="ru-RU" dirty="0"/>
                    </a:p>
                  </a:txBody>
                  <a:tcPr/>
                </a:tc>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kumimoji="0" lang="ru-RU" sz="1800" b="0" u="none" strike="noStrike" kern="1200" cap="none" spc="-2" normalizeH="0" baseline="0" noProof="0" dirty="0" err="1">
                          <a:ln>
                            <a:noFill/>
                          </a:ln>
                          <a:solidFill>
                            <a:srgbClr val="333333"/>
                          </a:solidFill>
                          <a:effectLst/>
                          <a:uLnTx/>
                          <a:uFillTx/>
                        </a:rPr>
                        <a:t>квадросим.рф</a:t>
                      </a:r>
                      <a:endParaRPr lang="ru-RU" sz="1800" b="0" u="none" strike="noStrike" kern="1200" cap="none" spc="-2" dirty="0">
                        <a:solidFill>
                          <a:srgbClr val="333333"/>
                        </a:solidFill>
                      </a:endParaRPr>
                    </a:p>
                    <a:p>
                      <a:pPr algn="ctr"/>
                      <a:endParaRPr lang="ru-RU" dirty="0"/>
                    </a:p>
                  </a:txBody>
                  <a:tcPr/>
                </a:tc>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kumimoji="0" lang="en-US" sz="1800" b="0" u="none" strike="noStrike" kern="1200" cap="none" spc="-2" normalizeH="0" baseline="0" noProof="0" dirty="0">
                          <a:ln>
                            <a:noFill/>
                          </a:ln>
                          <a:solidFill>
                            <a:srgbClr val="333333"/>
                          </a:solidFill>
                          <a:effectLst/>
                          <a:uLnTx/>
                          <a:uFillTx/>
                        </a:rPr>
                        <a:t>droneverse.io</a:t>
                      </a:r>
                      <a:endParaRPr lang="ru-RU" sz="1800" b="0" u="none" strike="noStrike" kern="1200" cap="none" spc="-2" dirty="0">
                        <a:solidFill>
                          <a:srgbClr val="333333"/>
                        </a:solidFill>
                      </a:endParaRPr>
                    </a:p>
                    <a:p>
                      <a:pPr algn="ctr"/>
                      <a:endParaRPr lang="ru-RU" dirty="0"/>
                    </a:p>
                  </a:txBody>
                  <a:tcPr/>
                </a:tc>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kumimoji="0" lang="en-US" sz="1800" b="0" u="none" strike="noStrike" kern="1200" cap="none" spc="-2" normalizeH="0" baseline="0" noProof="0" dirty="0">
                          <a:ln>
                            <a:noFill/>
                          </a:ln>
                          <a:solidFill>
                            <a:srgbClr val="333333"/>
                          </a:solidFill>
                          <a:effectLst/>
                          <a:uLnTx/>
                          <a:uFillTx/>
                        </a:rPr>
                        <a:t>flytonica.ru</a:t>
                      </a:r>
                      <a:endParaRPr lang="ru-RU" sz="1800" b="0" u="none" strike="noStrike" kern="1200" cap="none" spc="-2" dirty="0">
                        <a:solidFill>
                          <a:srgbClr val="333333"/>
                        </a:solidFill>
                      </a:endParaRPr>
                    </a:p>
                    <a:p>
                      <a:pPr algn="ctr"/>
                      <a:endParaRPr lang="ru-RU" dirty="0"/>
                    </a:p>
                  </a:txBody>
                  <a:tcPr/>
                </a:tc>
                <a:extLst>
                  <a:ext uri="{0D108BD9-81ED-4DB2-BD59-A6C34878D82A}">
                    <a16:rowId xmlns:a16="http://schemas.microsoft.com/office/drawing/2014/main" val="2156626228"/>
                  </a:ext>
                </a:extLst>
              </a:tr>
              <a:tr h="702998">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lang="ru-RU" sz="1600" b="0" dirty="0">
                          <a:solidFill>
                            <a:srgbClr val="000000"/>
                          </a:solidFill>
                          <a:effectLst/>
                        </a:rPr>
                        <a:t>Разнообразные модели БПЛА</a:t>
                      </a:r>
                    </a:p>
                    <a:p>
                      <a:pPr algn="ctr"/>
                      <a:endParaRPr lang="ru-RU" dirty="0"/>
                    </a:p>
                  </a:txBody>
                  <a:tcPr/>
                </a:tc>
                <a:tc>
                  <a:txBody>
                    <a:bodyPr/>
                    <a:lstStyle/>
                    <a:p>
                      <a:pPr algn="ctr"/>
                      <a:r>
                        <a:rPr lang="ru-RU" dirty="0">
                          <a:solidFill>
                            <a:srgbClr val="00B050"/>
                          </a:solidFill>
                        </a:rPr>
                        <a:t>ДА</a:t>
                      </a:r>
                    </a:p>
                  </a:txBody>
                  <a:tcPr/>
                </a:tc>
                <a:tc>
                  <a:txBody>
                    <a:bodyPr/>
                    <a:lstStyle/>
                    <a:p>
                      <a:pPr algn="ctr"/>
                      <a:r>
                        <a:rPr lang="ru-RU" dirty="0">
                          <a:solidFill>
                            <a:srgbClr val="C00000"/>
                          </a:solidFill>
                        </a:rPr>
                        <a:t>НЕТ</a:t>
                      </a:r>
                    </a:p>
                  </a:txBody>
                  <a:tcPr/>
                </a:tc>
                <a:tc>
                  <a:txBody>
                    <a:bodyPr/>
                    <a:lstStyle/>
                    <a:p>
                      <a:pPr algn="ctr"/>
                      <a:r>
                        <a:rPr lang="ru-RU" dirty="0">
                          <a:solidFill>
                            <a:srgbClr val="00B050"/>
                          </a:solidFill>
                        </a:rPr>
                        <a:t>ДА</a:t>
                      </a:r>
                    </a:p>
                  </a:txBody>
                  <a:tcPr/>
                </a:tc>
                <a:tc>
                  <a:txBody>
                    <a:bodyPr/>
                    <a:lstStyle/>
                    <a:p>
                      <a:pPr algn="ctr"/>
                      <a:r>
                        <a:rPr lang="ru-RU" dirty="0">
                          <a:solidFill>
                            <a:srgbClr val="00B050"/>
                          </a:solidFill>
                        </a:rPr>
                        <a:t>ДА</a:t>
                      </a:r>
                    </a:p>
                  </a:txBody>
                  <a:tcPr/>
                </a:tc>
                <a:extLst>
                  <a:ext uri="{0D108BD9-81ED-4DB2-BD59-A6C34878D82A}">
                    <a16:rowId xmlns:a16="http://schemas.microsoft.com/office/drawing/2014/main" val="1266362232"/>
                  </a:ext>
                </a:extLst>
              </a:tr>
              <a:tr h="740308">
                <a:tc>
                  <a:txBody>
                    <a:bodyPr/>
                    <a:lstStyle/>
                    <a:p>
                      <a:pPr algn="ctr"/>
                      <a:r>
                        <a:rPr lang="ru-RU" sz="1600" dirty="0"/>
                        <a:t>Возможность подключение </a:t>
                      </a:r>
                      <a:r>
                        <a:rPr lang="en-US" sz="1600" dirty="0"/>
                        <a:t>VR </a:t>
                      </a:r>
                      <a:r>
                        <a:rPr lang="ru-RU" sz="1600" dirty="0"/>
                        <a:t>очков</a:t>
                      </a:r>
                    </a:p>
                  </a:txBody>
                  <a:tcPr/>
                </a:tc>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lang="ru-RU" dirty="0">
                          <a:solidFill>
                            <a:srgbClr val="00B050"/>
                          </a:solidFill>
                        </a:rPr>
                        <a:t>ДА</a:t>
                      </a:r>
                    </a:p>
                    <a:p>
                      <a:endParaRPr lang="ru-RU" dirty="0"/>
                    </a:p>
                  </a:txBody>
                  <a:tcPr/>
                </a:tc>
                <a:tc>
                  <a:txBody>
                    <a:bodyPr/>
                    <a:lstStyle/>
                    <a:p>
                      <a:pPr algn="ctr"/>
                      <a:r>
                        <a:rPr lang="ru-RU" dirty="0">
                          <a:solidFill>
                            <a:srgbClr val="C00000"/>
                          </a:solidFill>
                        </a:rPr>
                        <a:t>НЕТ</a:t>
                      </a:r>
                    </a:p>
                  </a:txBody>
                  <a:tcPr/>
                </a:tc>
                <a:tc>
                  <a:txBody>
                    <a:bodyPr/>
                    <a:lstStyle/>
                    <a:p>
                      <a:pPr algn="ctr"/>
                      <a:r>
                        <a:rPr lang="ru-RU" dirty="0">
                          <a:solidFill>
                            <a:srgbClr val="00B050"/>
                          </a:solidFill>
                        </a:rPr>
                        <a:t>ДА</a:t>
                      </a:r>
                    </a:p>
                  </a:txBody>
                  <a:tcPr/>
                </a:tc>
                <a:tc>
                  <a:txBody>
                    <a:bodyPr/>
                    <a:lstStyle/>
                    <a:p>
                      <a:pPr algn="ctr"/>
                      <a:r>
                        <a:rPr lang="ru-RU" dirty="0">
                          <a:solidFill>
                            <a:srgbClr val="C00000"/>
                          </a:solidFill>
                        </a:rPr>
                        <a:t>НЕТ</a:t>
                      </a:r>
                    </a:p>
                  </a:txBody>
                  <a:tcPr/>
                </a:tc>
                <a:extLst>
                  <a:ext uri="{0D108BD9-81ED-4DB2-BD59-A6C34878D82A}">
                    <a16:rowId xmlns:a16="http://schemas.microsoft.com/office/drawing/2014/main" val="950769418"/>
                  </a:ext>
                </a:extLst>
              </a:tr>
              <a:tr h="962399">
                <a:tc>
                  <a:txBody>
                    <a:bodyPr/>
                    <a:lstStyle/>
                    <a:p>
                      <a:pPr algn="ctr"/>
                      <a:r>
                        <a:rPr lang="ru-RU" sz="1600" dirty="0"/>
                        <a:t>Низкие системные требования</a:t>
                      </a:r>
                    </a:p>
                    <a:p>
                      <a:pPr algn="ctr"/>
                      <a:endParaRPr lang="ru-RU" dirty="0"/>
                    </a:p>
                  </a:txBody>
                  <a:tcPr/>
                </a:tc>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lang="ru-RU" dirty="0">
                          <a:solidFill>
                            <a:srgbClr val="00B050"/>
                          </a:solidFill>
                        </a:rPr>
                        <a:t>ДА</a:t>
                      </a:r>
                    </a:p>
                    <a:p>
                      <a:endParaRPr lang="ru-RU" dirty="0"/>
                    </a:p>
                  </a:txBody>
                  <a:tcPr/>
                </a:tc>
                <a:tc>
                  <a:txBody>
                    <a:bodyPr/>
                    <a:lstStyle/>
                    <a:p>
                      <a:pPr algn="ctr"/>
                      <a:r>
                        <a:rPr lang="ru-RU" dirty="0">
                          <a:solidFill>
                            <a:srgbClr val="00B050"/>
                          </a:solidFill>
                        </a:rPr>
                        <a:t> ДА</a:t>
                      </a:r>
                    </a:p>
                  </a:txBody>
                  <a:tcPr/>
                </a:tc>
                <a:tc>
                  <a:txBody>
                    <a:bodyPr/>
                    <a:lstStyle/>
                    <a:p>
                      <a:pPr algn="ctr"/>
                      <a:r>
                        <a:rPr lang="ru-RU" dirty="0">
                          <a:solidFill>
                            <a:srgbClr val="C00000"/>
                          </a:solidFill>
                        </a:rPr>
                        <a:t>НЕТ</a:t>
                      </a:r>
                    </a:p>
                  </a:txBody>
                  <a:tcPr/>
                </a:tc>
                <a:tc>
                  <a:txBody>
                    <a:bodyPr/>
                    <a:lstStyle/>
                    <a:p>
                      <a:pPr algn="ctr"/>
                      <a:r>
                        <a:rPr lang="ru-RU" dirty="0">
                          <a:solidFill>
                            <a:srgbClr val="C00000"/>
                          </a:solidFill>
                        </a:rPr>
                        <a:t>НЕТ</a:t>
                      </a:r>
                    </a:p>
                  </a:txBody>
                  <a:tcPr/>
                </a:tc>
                <a:extLst>
                  <a:ext uri="{0D108BD9-81ED-4DB2-BD59-A6C34878D82A}">
                    <a16:rowId xmlns:a16="http://schemas.microsoft.com/office/drawing/2014/main" val="269836087"/>
                  </a:ext>
                </a:extLst>
              </a:tr>
              <a:tr h="962399">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lang="ru-RU" sz="1600" dirty="0">
                          <a:solidFill>
                            <a:srgbClr val="000000"/>
                          </a:solidFill>
                        </a:rPr>
                        <a:t>Добавление локаций заказчиков</a:t>
                      </a:r>
                    </a:p>
                    <a:p>
                      <a:pPr algn="ctr"/>
                      <a:endParaRPr lang="ru-RU" dirty="0"/>
                    </a:p>
                  </a:txBody>
                  <a:tcPr/>
                </a:tc>
                <a:tc>
                  <a:txBody>
                    <a:bodyPr/>
                    <a:lstStyle/>
                    <a:p>
                      <a:pPr marL="0" marR="0" lvl="0" indent="0" algn="ctr" defTabSz="914358" rtl="0" eaLnBrk="1" fontAlgn="auto" latinLnBrk="0" hangingPunct="1">
                        <a:lnSpc>
                          <a:spcPct val="100000"/>
                        </a:lnSpc>
                        <a:spcBef>
                          <a:spcPts val="0"/>
                        </a:spcBef>
                        <a:spcAft>
                          <a:spcPts val="0"/>
                        </a:spcAft>
                        <a:buClrTx/>
                        <a:buSzTx/>
                        <a:buFontTx/>
                        <a:buNone/>
                        <a:tabLst/>
                        <a:defRPr/>
                      </a:pPr>
                      <a:r>
                        <a:rPr lang="ru-RU" dirty="0">
                          <a:solidFill>
                            <a:srgbClr val="00B050"/>
                          </a:solidFill>
                        </a:rPr>
                        <a:t>ДА</a:t>
                      </a:r>
                    </a:p>
                    <a:p>
                      <a:pPr algn="ctr"/>
                      <a:endParaRPr lang="ru-RU" dirty="0"/>
                    </a:p>
                  </a:txBody>
                  <a:tcPr/>
                </a:tc>
                <a:tc>
                  <a:txBody>
                    <a:bodyPr/>
                    <a:lstStyle/>
                    <a:p>
                      <a:pPr algn="ctr"/>
                      <a:r>
                        <a:rPr lang="ru-RU" dirty="0">
                          <a:solidFill>
                            <a:srgbClr val="00B050"/>
                          </a:solidFill>
                        </a:rPr>
                        <a:t>ДА</a:t>
                      </a:r>
                    </a:p>
                  </a:txBody>
                  <a:tcPr/>
                </a:tc>
                <a:tc>
                  <a:txBody>
                    <a:bodyPr/>
                    <a:lstStyle/>
                    <a:p>
                      <a:pPr algn="ctr"/>
                      <a:r>
                        <a:rPr lang="ru-RU" dirty="0">
                          <a:solidFill>
                            <a:srgbClr val="C00000"/>
                          </a:solidFill>
                        </a:rPr>
                        <a:t>НЕТ</a:t>
                      </a:r>
                    </a:p>
                  </a:txBody>
                  <a:tcPr/>
                </a:tc>
                <a:tc>
                  <a:txBody>
                    <a:bodyPr/>
                    <a:lstStyle/>
                    <a:p>
                      <a:pPr algn="ctr"/>
                      <a:r>
                        <a:rPr lang="ru-RU" dirty="0">
                          <a:solidFill>
                            <a:srgbClr val="00B050"/>
                          </a:solidFill>
                        </a:rPr>
                        <a:t>ДА</a:t>
                      </a:r>
                    </a:p>
                  </a:txBody>
                  <a:tcPr/>
                </a:tc>
                <a:extLst>
                  <a:ext uri="{0D108BD9-81ED-4DB2-BD59-A6C34878D82A}">
                    <a16:rowId xmlns:a16="http://schemas.microsoft.com/office/drawing/2014/main" val="1686704529"/>
                  </a:ext>
                </a:extLst>
              </a:tr>
              <a:tr h="962399">
                <a:tc>
                  <a:txBody>
                    <a:bodyPr/>
                    <a:lstStyle/>
                    <a:p>
                      <a:pPr algn="ctr"/>
                      <a:r>
                        <a:rPr lang="ru-RU" sz="1600" dirty="0"/>
                        <a:t>Настройка погоды</a:t>
                      </a:r>
                    </a:p>
                  </a:txBody>
                  <a:tcPr/>
                </a:tc>
                <a:tc>
                  <a:txBody>
                    <a:bodyPr/>
                    <a:lstStyle/>
                    <a:p>
                      <a:pPr algn="ctr"/>
                      <a:r>
                        <a:rPr lang="ru-RU" dirty="0">
                          <a:solidFill>
                            <a:srgbClr val="00B050"/>
                          </a:solidFill>
                        </a:rPr>
                        <a:t>ДА</a:t>
                      </a:r>
                    </a:p>
                  </a:txBody>
                  <a:tcPr/>
                </a:tc>
                <a:tc>
                  <a:txBody>
                    <a:bodyPr/>
                    <a:lstStyle/>
                    <a:p>
                      <a:pPr algn="ctr"/>
                      <a:r>
                        <a:rPr lang="ru-RU" dirty="0">
                          <a:solidFill>
                            <a:srgbClr val="C00000"/>
                          </a:solidFill>
                        </a:rPr>
                        <a:t>НЕТ</a:t>
                      </a:r>
                    </a:p>
                  </a:txBody>
                  <a:tcPr/>
                </a:tc>
                <a:tc>
                  <a:txBody>
                    <a:bodyPr/>
                    <a:lstStyle/>
                    <a:p>
                      <a:pPr algn="ctr"/>
                      <a:r>
                        <a:rPr lang="ru-RU" dirty="0">
                          <a:solidFill>
                            <a:srgbClr val="C00000"/>
                          </a:solidFill>
                        </a:rPr>
                        <a:t>НЕТ</a:t>
                      </a:r>
                    </a:p>
                  </a:txBody>
                  <a:tcPr/>
                </a:tc>
                <a:tc>
                  <a:txBody>
                    <a:bodyPr/>
                    <a:lstStyle/>
                    <a:p>
                      <a:pPr algn="ctr"/>
                      <a:r>
                        <a:rPr lang="ru-RU" dirty="0">
                          <a:solidFill>
                            <a:srgbClr val="00B050"/>
                          </a:solidFill>
                        </a:rPr>
                        <a:t>ДА</a:t>
                      </a:r>
                    </a:p>
                  </a:txBody>
                  <a:tcPr/>
                </a:tc>
                <a:extLst>
                  <a:ext uri="{0D108BD9-81ED-4DB2-BD59-A6C34878D82A}">
                    <a16:rowId xmlns:a16="http://schemas.microsoft.com/office/drawing/2014/main" val="1373129231"/>
                  </a:ext>
                </a:extLst>
              </a:tr>
            </a:tbl>
          </a:graphicData>
        </a:graphic>
      </p:graphicFrame>
    </p:spTree>
    <p:extLst>
      <p:ext uri="{BB962C8B-B14F-4D97-AF65-F5344CB8AC3E}">
        <p14:creationId xmlns:p14="http://schemas.microsoft.com/office/powerpoint/2010/main" val="342920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a:extLst>
              <a:ext uri="{FF2B5EF4-FFF2-40B4-BE49-F238E27FC236}">
                <a16:creationId xmlns:a16="http://schemas.microsoft.com/office/drawing/2014/main" id="{3C9E3EFE-FE28-496D-BD13-257E83E5B27D}"/>
              </a:ext>
            </a:extLst>
          </p:cNvPr>
          <p:cNvGrpSpPr/>
          <p:nvPr/>
        </p:nvGrpSpPr>
        <p:grpSpPr>
          <a:xfrm>
            <a:off x="-8546" y="0"/>
            <a:ext cx="12200794" cy="1254123"/>
            <a:chOff x="-8794" y="18"/>
            <a:chExt cx="12200794" cy="1254123"/>
          </a:xfrm>
        </p:grpSpPr>
        <p:sp>
          <p:nvSpPr>
            <p:cNvPr id="3" name="TextBox 2">
              <a:extLst>
                <a:ext uri="{FF2B5EF4-FFF2-40B4-BE49-F238E27FC236}">
                  <a16:creationId xmlns:a16="http://schemas.microsoft.com/office/drawing/2014/main" id="{982553C1-0578-3083-1A06-C3879B95D295}"/>
                </a:ext>
              </a:extLst>
            </p:cNvPr>
            <p:cNvSpPr txBox="1"/>
            <p:nvPr/>
          </p:nvSpPr>
          <p:spPr>
            <a:xfrm>
              <a:off x="-8794" y="534141"/>
              <a:ext cx="12200794" cy="720000"/>
            </a:xfrm>
            <a:prstGeom prst="rect">
              <a:avLst/>
            </a:prstGeom>
            <a:solidFill>
              <a:srgbClr val="FE4E4F"/>
            </a:solidFill>
          </p:spPr>
          <p:txBody>
            <a:bodyPr wrap="square" lIns="360000" tIns="180000" rIns="360000" bIns="180000" rtlCol="0" anchor="ctr" anchorCtr="0">
              <a:spAutoFit/>
            </a:bodyPr>
            <a:lstStyle/>
            <a:p>
              <a:pPr marL="182563"/>
              <a:endParaRPr lang="ru-RU" sz="2400" dirty="0">
                <a:solidFill>
                  <a:schemeClr val="bg1"/>
                </a:solidFill>
                <a:latin typeface="Arial" panose="020B0604020202020204" pitchFamily="34" charset="0"/>
                <a:cs typeface="Arial" panose="020B0604020202020204" pitchFamily="34" charset="0"/>
              </a:endParaRPr>
            </a:p>
          </p:txBody>
        </p:sp>
        <p:sp>
          <p:nvSpPr>
            <p:cNvPr id="20" name="object 14">
              <a:extLst>
                <a:ext uri="{FF2B5EF4-FFF2-40B4-BE49-F238E27FC236}">
                  <a16:creationId xmlns:a16="http://schemas.microsoft.com/office/drawing/2014/main" id="{15A54D26-F2D9-4E1E-BBF6-69A0E66584DC}"/>
                </a:ext>
              </a:extLst>
            </p:cNvPr>
            <p:cNvSpPr/>
            <p:nvPr/>
          </p:nvSpPr>
          <p:spPr>
            <a:xfrm>
              <a:off x="6438162" y="18"/>
              <a:ext cx="1968921" cy="540000"/>
            </a:xfrm>
            <a:custGeom>
              <a:avLst/>
              <a:gdLst/>
              <a:ahLst/>
              <a:cxnLst/>
              <a:rect l="l" t="t" r="r" b="b"/>
              <a:pathLst>
                <a:path w="1997709" h="2828290">
                  <a:moveTo>
                    <a:pt x="0" y="2828102"/>
                  </a:moveTo>
                  <a:lnTo>
                    <a:pt x="1997321" y="2828102"/>
                  </a:lnTo>
                  <a:lnTo>
                    <a:pt x="1997321" y="0"/>
                  </a:lnTo>
                  <a:lnTo>
                    <a:pt x="0" y="0"/>
                  </a:lnTo>
                  <a:lnTo>
                    <a:pt x="0" y="2828102"/>
                  </a:lnTo>
                  <a:close/>
                </a:path>
              </a:pathLst>
            </a:custGeom>
            <a:solidFill>
              <a:srgbClr val="FCAF17"/>
            </a:solidFill>
          </p:spPr>
          <p:txBody>
            <a:bodyPr wrap="square" lIns="0" tIns="0" rIns="0" bIns="0" rtlCol="0"/>
            <a:lstStyle/>
            <a:p>
              <a:endParaRPr u="sng"/>
            </a:p>
          </p:txBody>
        </p:sp>
        <p:pic>
          <p:nvPicPr>
            <p:cNvPr id="2" name="Рисунок 1">
              <a:extLst>
                <a:ext uri="{FF2B5EF4-FFF2-40B4-BE49-F238E27FC236}">
                  <a16:creationId xmlns:a16="http://schemas.microsoft.com/office/drawing/2014/main" id="{53A540FF-AE6E-6D79-3266-DBB95FB6B0B6}"/>
                </a:ext>
              </a:extLst>
            </p:cNvPr>
            <p:cNvPicPr>
              <a:picLocks noChangeAspect="1"/>
            </p:cNvPicPr>
            <p:nvPr/>
          </p:nvPicPr>
          <p:blipFill rotWithShape="1">
            <a:blip r:embed="rId2">
              <a:extLst>
                <a:ext uri="{28A0092B-C50C-407E-A947-70E740481C1C}">
                  <a14:useLocalDpi xmlns:a14="http://schemas.microsoft.com/office/drawing/2010/main" val="0"/>
                </a:ext>
              </a:extLst>
            </a:blip>
            <a:srcRect r="40632" b="76434"/>
            <a:stretch/>
          </p:blipFill>
          <p:spPr>
            <a:xfrm>
              <a:off x="4030830" y="18"/>
              <a:ext cx="2418418" cy="540000"/>
            </a:xfrm>
            <a:prstGeom prst="rect">
              <a:avLst/>
            </a:prstGeom>
            <a:ln>
              <a:noFill/>
            </a:ln>
          </p:spPr>
        </p:pic>
        <p:sp>
          <p:nvSpPr>
            <p:cNvPr id="37" name="Прямоугольник 36">
              <a:extLst>
                <a:ext uri="{FF2B5EF4-FFF2-40B4-BE49-F238E27FC236}">
                  <a16:creationId xmlns:a16="http://schemas.microsoft.com/office/drawing/2014/main" id="{E4DC43F9-9B6C-4062-B940-64DDF74D98EA}"/>
                </a:ext>
              </a:extLst>
            </p:cNvPr>
            <p:cNvSpPr/>
            <p:nvPr/>
          </p:nvSpPr>
          <p:spPr>
            <a:xfrm>
              <a:off x="8408267" y="18"/>
              <a:ext cx="2023380" cy="540000"/>
            </a:xfrm>
            <a:prstGeom prst="rect">
              <a:avLst/>
            </a:prstGeom>
            <a:solidFill>
              <a:srgbClr val="FBB3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u="sng"/>
            </a:p>
          </p:txBody>
        </p:sp>
        <p:sp>
          <p:nvSpPr>
            <p:cNvPr id="7" name="Прямоугольник 6">
              <a:extLst>
                <a:ext uri="{FF2B5EF4-FFF2-40B4-BE49-F238E27FC236}">
                  <a16:creationId xmlns:a16="http://schemas.microsoft.com/office/drawing/2014/main" id="{304214AA-838C-30B3-66E4-C08FA8B666A8}"/>
                </a:ext>
              </a:extLst>
            </p:cNvPr>
            <p:cNvSpPr/>
            <p:nvPr/>
          </p:nvSpPr>
          <p:spPr>
            <a:xfrm>
              <a:off x="2" y="18"/>
              <a:ext cx="4029644" cy="540000"/>
            </a:xfrm>
            <a:prstGeom prst="rect">
              <a:avLst/>
            </a:prstGeom>
            <a:solidFill>
              <a:srgbClr val="B5D8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u="sng"/>
            </a:p>
          </p:txBody>
        </p:sp>
        <p:sp>
          <p:nvSpPr>
            <p:cNvPr id="9" name="Прямоугольник 8">
              <a:extLst>
                <a:ext uri="{FF2B5EF4-FFF2-40B4-BE49-F238E27FC236}">
                  <a16:creationId xmlns:a16="http://schemas.microsoft.com/office/drawing/2014/main" id="{CBD847BA-AEB7-F7A0-7D3C-CECFC884B1AE}"/>
                </a:ext>
              </a:extLst>
            </p:cNvPr>
            <p:cNvSpPr/>
            <p:nvPr/>
          </p:nvSpPr>
          <p:spPr>
            <a:xfrm>
              <a:off x="10425868" y="18"/>
              <a:ext cx="1766131" cy="540000"/>
            </a:xfrm>
            <a:prstGeom prst="rect">
              <a:avLst/>
            </a:prstGeom>
            <a:solidFill>
              <a:srgbClr val="FE4E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descr="Изображение выглядит как Графика, Шрифт, логотип, красный&#10;&#10;Автоматически созданное описание">
              <a:extLst>
                <a:ext uri="{FF2B5EF4-FFF2-40B4-BE49-F238E27FC236}">
                  <a16:creationId xmlns:a16="http://schemas.microsoft.com/office/drawing/2014/main" id="{85255B13-648C-E48E-8529-018FD0CA2426}"/>
                </a:ext>
              </a:extLst>
            </p:cNvPr>
            <p:cNvPicPr>
              <a:picLocks noChangeAspect="1"/>
            </p:cNvPicPr>
            <p:nvPr/>
          </p:nvPicPr>
          <p:blipFill rotWithShape="1">
            <a:blip r:embed="rId3">
              <a:extLst>
                <a:ext uri="{28A0092B-C50C-407E-A947-70E740481C1C}">
                  <a14:useLocalDpi xmlns:a14="http://schemas.microsoft.com/office/drawing/2010/main" val="0"/>
                </a:ext>
              </a:extLst>
            </a:blip>
            <a:srcRect l="8003" r="5598" b="5292"/>
            <a:stretch/>
          </p:blipFill>
          <p:spPr>
            <a:xfrm>
              <a:off x="10501174" y="9746"/>
              <a:ext cx="1631004" cy="1191239"/>
            </a:xfrm>
            <a:prstGeom prst="rect">
              <a:avLst/>
            </a:prstGeom>
          </p:spPr>
        </p:pic>
        <p:grpSp>
          <p:nvGrpSpPr>
            <p:cNvPr id="53" name="Группа 52">
              <a:extLst>
                <a:ext uri="{FF2B5EF4-FFF2-40B4-BE49-F238E27FC236}">
                  <a16:creationId xmlns:a16="http://schemas.microsoft.com/office/drawing/2014/main" id="{9E663317-91EE-47F5-811B-BFCD0058D102}"/>
                </a:ext>
              </a:extLst>
            </p:cNvPr>
            <p:cNvGrpSpPr/>
            <p:nvPr/>
          </p:nvGrpSpPr>
          <p:grpSpPr>
            <a:xfrm>
              <a:off x="7104015" y="12162"/>
              <a:ext cx="3001059" cy="599925"/>
              <a:chOff x="8958452" y="106168"/>
              <a:chExt cx="3001059" cy="599925"/>
            </a:xfrm>
          </p:grpSpPr>
          <p:pic>
            <p:nvPicPr>
              <p:cNvPr id="54" name="Рисунок 53">
                <a:extLst>
                  <a:ext uri="{FF2B5EF4-FFF2-40B4-BE49-F238E27FC236}">
                    <a16:creationId xmlns:a16="http://schemas.microsoft.com/office/drawing/2014/main" id="{AA1FC371-F416-4398-B713-0872151BC8FD}"/>
                  </a:ext>
                </a:extLst>
              </p:cNvPr>
              <p:cNvPicPr>
                <a:picLocks noChangeAspect="1"/>
              </p:cNvPicPr>
              <p:nvPr/>
            </p:nvPicPr>
            <p:blipFill>
              <a:blip r:embed="rId4"/>
              <a:srcRect l="24402" r="51976"/>
              <a:stretch>
                <a:fillRect/>
              </a:stretch>
            </p:blipFill>
            <p:spPr bwMode="auto">
              <a:xfrm>
                <a:off x="10368972" y="139049"/>
                <a:ext cx="920966" cy="429093"/>
              </a:xfrm>
              <a:prstGeom prst="rect">
                <a:avLst/>
              </a:prstGeom>
            </p:spPr>
          </p:pic>
          <p:pic>
            <p:nvPicPr>
              <p:cNvPr id="55" name="Рисунок 54" descr="Изображение выглядит как текст, логотип, символ, Шрифт&#10;&#10;Содержимое, созданное искусственным интеллектом, может быть неверным.">
                <a:extLst>
                  <a:ext uri="{FF2B5EF4-FFF2-40B4-BE49-F238E27FC236}">
                    <a16:creationId xmlns:a16="http://schemas.microsoft.com/office/drawing/2014/main" id="{4BDB6ED7-37B0-4CB6-B771-90CC48569D5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958452" y="145001"/>
                <a:ext cx="489125" cy="442732"/>
              </a:xfrm>
              <a:prstGeom prst="rect">
                <a:avLst/>
              </a:prstGeom>
            </p:spPr>
          </p:pic>
          <p:pic>
            <p:nvPicPr>
              <p:cNvPr id="56" name="Рисунок 55" descr="Изображение выглядит как Шрифт, логотип, Графика, символ&#10;&#10;Содержимое, созданное искусственным интеллектом, может быть неверным.">
                <a:extLst>
                  <a:ext uri="{FF2B5EF4-FFF2-40B4-BE49-F238E27FC236}">
                    <a16:creationId xmlns:a16="http://schemas.microsoft.com/office/drawing/2014/main" id="{4181F73C-71D1-4027-9598-E9D6D05D5AB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611503" y="106168"/>
                <a:ext cx="599924" cy="599925"/>
              </a:xfrm>
              <a:prstGeom prst="rect">
                <a:avLst/>
              </a:prstGeom>
            </p:spPr>
          </p:pic>
          <p:pic>
            <p:nvPicPr>
              <p:cNvPr id="57" name="Рисунок 56" descr="Изображение выглядит как текст, Шрифт, Графика, графический дизайн&#10;&#10;Автоматически созданное описание">
                <a:extLst>
                  <a:ext uri="{FF2B5EF4-FFF2-40B4-BE49-F238E27FC236}">
                    <a16:creationId xmlns:a16="http://schemas.microsoft.com/office/drawing/2014/main" id="{1C332A87-FDE3-4B9B-A6F4-B0F078C564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59587" y="125409"/>
                <a:ext cx="599924" cy="480714"/>
              </a:xfrm>
              <a:prstGeom prst="rect">
                <a:avLst/>
              </a:prstGeom>
            </p:spPr>
          </p:pic>
        </p:grpSp>
      </p:grpSp>
      <p:sp>
        <p:nvSpPr>
          <p:cNvPr id="17" name="object 5">
            <a:extLst>
              <a:ext uri="{FF2B5EF4-FFF2-40B4-BE49-F238E27FC236}">
                <a16:creationId xmlns:a16="http://schemas.microsoft.com/office/drawing/2014/main" id="{D9220281-C995-452A-B782-84B473D244C4}"/>
              </a:ext>
            </a:extLst>
          </p:cNvPr>
          <p:cNvSpPr txBox="1">
            <a:spLocks/>
          </p:cNvSpPr>
          <p:nvPr/>
        </p:nvSpPr>
        <p:spPr>
          <a:xfrm>
            <a:off x="253046" y="622272"/>
            <a:ext cx="8472264" cy="523220"/>
          </a:xfrm>
          <a:prstGeom prst="rect">
            <a:avLst/>
          </a:prstGeom>
          <a:noFill/>
        </p:spPr>
        <p:txBody>
          <a:bodyPr wrap="square">
            <a:spAutoFit/>
          </a:bodyPr>
          <a:lstStyle>
            <a:defPPr>
              <a:defRPr lang="ru-RU"/>
            </a:defPPr>
            <a:lvl1pPr>
              <a:defRPr sz="3600" b="1">
                <a:solidFill>
                  <a:schemeClr val="bg1"/>
                </a:solidFill>
                <a:latin typeface="AstronC" pitchFamily="82" charset="0"/>
                <a:cs typeface="Calibri Light" panose="020F0302020204030204" pitchFamily="34" charset="0"/>
              </a:defRPr>
            </a:lvl1pPr>
          </a:lstStyle>
          <a:p>
            <a:r>
              <a:rPr lang="ru-RU" sz="2800" dirty="0">
                <a:latin typeface="Arial" panose="020B0604020202020204" pitchFamily="34" charset="0"/>
                <a:cs typeface="Arial" panose="020B0604020202020204" pitchFamily="34" charset="0"/>
              </a:rPr>
              <a:t>АНАЛИЗ ОБЪЕМА РЫНКА</a:t>
            </a:r>
          </a:p>
        </p:txBody>
      </p:sp>
      <p:sp>
        <p:nvSpPr>
          <p:cNvPr id="18" name="TextBox 17">
            <a:extLst>
              <a:ext uri="{FF2B5EF4-FFF2-40B4-BE49-F238E27FC236}">
                <a16:creationId xmlns:a16="http://schemas.microsoft.com/office/drawing/2014/main" id="{71162B51-D58A-47B7-B99E-D35A74ADA08E}"/>
              </a:ext>
            </a:extLst>
          </p:cNvPr>
          <p:cNvSpPr txBox="1"/>
          <p:nvPr/>
        </p:nvSpPr>
        <p:spPr>
          <a:xfrm>
            <a:off x="-8546" y="1413793"/>
            <a:ext cx="6322499" cy="2326843"/>
          </a:xfrm>
          <a:prstGeom prst="rect">
            <a:avLst/>
          </a:prstGeom>
          <a:noFill/>
          <a:ln>
            <a:noFill/>
          </a:ln>
        </p:spPr>
        <p:txBody>
          <a:bodyPr spcFirstLastPara="1" wrap="square" lIns="77750" tIns="77750" rIns="77750" bIns="77750" anchor="t" anchorCtr="0">
            <a:spAutoFit/>
          </a:bodyPr>
          <a:lstStyle>
            <a:defPPr>
              <a:defRPr lang="ru-RU"/>
            </a:defPPr>
            <a:lvl1pPr marL="139700" lvl="0">
              <a:spcAft>
                <a:spcPts val="1800"/>
              </a:spcAft>
              <a:buClr>
                <a:srgbClr val="9D00FF"/>
              </a:buClr>
              <a:buSzPts val="1400"/>
              <a:defRPr i="1">
                <a:solidFill>
                  <a:schemeClr val="tx1">
                    <a:lumMod val="50000"/>
                    <a:lumOff val="50000"/>
                  </a:schemeClr>
                </a:solidFill>
                <a:ea typeface="Raleway"/>
                <a:cs typeface="Raleway"/>
              </a:defRPr>
            </a:lvl1pPr>
          </a:lstStyle>
          <a:p>
            <a:pPr marL="425450" indent="-285750">
              <a:buFont typeface="Arial" panose="020B0604020202020204" pitchFamily="34" charset="0"/>
              <a:buChar char="•"/>
            </a:pPr>
            <a:r>
              <a:rPr lang="ru-RU" b="1" i="0" dirty="0">
                <a:solidFill>
                  <a:schemeClr val="tx1"/>
                </a:solidFill>
              </a:rPr>
              <a:t>TAM</a:t>
            </a:r>
            <a:r>
              <a:rPr lang="ru-RU" i="0" dirty="0">
                <a:solidFill>
                  <a:schemeClr val="tx1"/>
                </a:solidFill>
              </a:rPr>
              <a:t> (Общий доступный рынок)</a:t>
            </a:r>
            <a:br>
              <a:rPr lang="ru-RU" i="0" dirty="0">
                <a:solidFill>
                  <a:schemeClr val="tx1"/>
                </a:solidFill>
              </a:rPr>
            </a:br>
            <a:r>
              <a:rPr lang="ru-RU" i="0" dirty="0">
                <a:solidFill>
                  <a:schemeClr val="tx1"/>
                </a:solidFill>
              </a:rPr>
              <a:t>Что считали: Глобальный рынок симуляторов БПЛА для обучения, тестирования и развлечений.</a:t>
            </a:r>
            <a:br>
              <a:rPr lang="ru-RU" i="0" dirty="0">
                <a:solidFill>
                  <a:schemeClr val="tx1"/>
                </a:solidFill>
              </a:rPr>
            </a:br>
            <a:r>
              <a:rPr lang="ru-RU" i="0" dirty="0">
                <a:solidFill>
                  <a:schemeClr val="tx1"/>
                </a:solidFill>
              </a:rPr>
              <a:t>Оценка: </a:t>
            </a:r>
            <a:r>
              <a:rPr lang="ru-RU" i="0" dirty="0">
                <a:solidFill>
                  <a:schemeClr val="tx1"/>
                </a:solidFill>
                <a:highlight>
                  <a:srgbClr val="FF4A47"/>
                </a:highlight>
              </a:rPr>
              <a:t>1,2 млрд в год.</a:t>
            </a:r>
            <a:br>
              <a:rPr lang="ru-RU" i="0" dirty="0">
                <a:solidFill>
                  <a:schemeClr val="tx1"/>
                </a:solidFill>
                <a:highlight>
                  <a:srgbClr val="FF4A47"/>
                </a:highlight>
              </a:rPr>
            </a:br>
            <a:r>
              <a:rPr lang="ru-RU" i="0" dirty="0">
                <a:solidFill>
                  <a:schemeClr val="tx1"/>
                </a:solidFill>
              </a:rPr>
              <a:t>Источник и логика: Данные Research </a:t>
            </a:r>
            <a:r>
              <a:rPr lang="ru-RU" i="0" dirty="0" err="1">
                <a:solidFill>
                  <a:schemeClr val="tx1"/>
                </a:solidFill>
              </a:rPr>
              <a:t>and</a:t>
            </a:r>
            <a:r>
              <a:rPr lang="ru-RU" i="0" dirty="0">
                <a:solidFill>
                  <a:schemeClr val="tx1"/>
                </a:solidFill>
              </a:rPr>
              <a:t> Markets (отчет “</a:t>
            </a:r>
            <a:r>
              <a:rPr lang="ru-RU" i="0" dirty="0" err="1">
                <a:solidFill>
                  <a:schemeClr val="tx1"/>
                </a:solidFill>
              </a:rPr>
              <a:t>Drone</a:t>
            </a:r>
            <a:r>
              <a:rPr lang="ru-RU" i="0" dirty="0">
                <a:solidFill>
                  <a:schemeClr val="tx1"/>
                </a:solidFill>
              </a:rPr>
              <a:t> </a:t>
            </a:r>
            <a:r>
              <a:rPr lang="ru-RU" i="0" dirty="0" err="1">
                <a:solidFill>
                  <a:schemeClr val="tx1"/>
                </a:solidFill>
              </a:rPr>
              <a:t>Simulation</a:t>
            </a:r>
            <a:r>
              <a:rPr lang="ru-RU" i="0" dirty="0">
                <a:solidFill>
                  <a:schemeClr val="tx1"/>
                </a:solidFill>
              </a:rPr>
              <a:t> &amp; </a:t>
            </a:r>
            <a:r>
              <a:rPr lang="ru-RU" i="0" dirty="0" err="1">
                <a:solidFill>
                  <a:schemeClr val="tx1"/>
                </a:solidFill>
              </a:rPr>
              <a:t>Training</a:t>
            </a:r>
            <a:r>
              <a:rPr lang="ru-RU" i="0" dirty="0">
                <a:solidFill>
                  <a:schemeClr val="tx1"/>
                </a:solidFill>
              </a:rPr>
              <a:t> Market”, 2023). Цифра отражает общий потенциал мирового спроса.</a:t>
            </a:r>
          </a:p>
        </p:txBody>
      </p:sp>
      <p:sp>
        <p:nvSpPr>
          <p:cNvPr id="6" name="Номер слайда 5">
            <a:extLst>
              <a:ext uri="{FF2B5EF4-FFF2-40B4-BE49-F238E27FC236}">
                <a16:creationId xmlns:a16="http://schemas.microsoft.com/office/drawing/2014/main" id="{A5E73219-B6B2-4AFA-9DB3-FCD132F14430}"/>
              </a:ext>
            </a:extLst>
          </p:cNvPr>
          <p:cNvSpPr>
            <a:spLocks noGrp="1"/>
          </p:cNvSpPr>
          <p:nvPr>
            <p:ph type="sldNum" sz="quarter" idx="12"/>
          </p:nvPr>
        </p:nvSpPr>
        <p:spPr/>
        <p:txBody>
          <a:bodyPr/>
          <a:lstStyle/>
          <a:p>
            <a:fld id="{A6A077FC-661E-42A0-9318-41887EED58B2}" type="slidenum">
              <a:rPr lang="ru-RU" smtClean="0"/>
              <a:t>10</a:t>
            </a:fld>
            <a:endParaRPr lang="ru-RU"/>
          </a:p>
        </p:txBody>
      </p:sp>
      <p:sp>
        <p:nvSpPr>
          <p:cNvPr id="11" name="TextBox 10">
            <a:extLst>
              <a:ext uri="{FF2B5EF4-FFF2-40B4-BE49-F238E27FC236}">
                <a16:creationId xmlns:a16="http://schemas.microsoft.com/office/drawing/2014/main" id="{0DB864CD-D437-9962-FC8B-95E216FB6609}"/>
              </a:ext>
            </a:extLst>
          </p:cNvPr>
          <p:cNvSpPr txBox="1"/>
          <p:nvPr/>
        </p:nvSpPr>
        <p:spPr>
          <a:xfrm>
            <a:off x="6148084" y="1369896"/>
            <a:ext cx="5154452" cy="2308324"/>
          </a:xfrm>
          <a:prstGeom prst="rect">
            <a:avLst/>
          </a:prstGeom>
          <a:noFill/>
        </p:spPr>
        <p:txBody>
          <a:bodyPr wrap="square">
            <a:spAutoFit/>
          </a:bodyPr>
          <a:lstStyle/>
          <a:p>
            <a:pPr marL="285750" indent="-285750">
              <a:buFont typeface="Arial" panose="020B0604020202020204" pitchFamily="34" charset="0"/>
              <a:buChar char="•"/>
            </a:pPr>
            <a:r>
              <a:rPr lang="ru-RU" dirty="0">
                <a:solidFill>
                  <a:schemeClr val="accent1"/>
                </a:solidFill>
              </a:rPr>
              <a:t> </a:t>
            </a:r>
            <a:r>
              <a:rPr lang="ru-RU" b="1" dirty="0"/>
              <a:t>SAM</a:t>
            </a:r>
            <a:r>
              <a:rPr lang="ru-RU" dirty="0"/>
              <a:t> (Обслуживаемый доступный рынок)</a:t>
            </a:r>
            <a:br>
              <a:rPr lang="ru-RU" dirty="0"/>
            </a:br>
            <a:r>
              <a:rPr lang="ru-RU" dirty="0"/>
              <a:t>Что считали: Сегмент рынка России и СНГ, ориентированный на коммерческие организации, учебные центры и госструктуры.</a:t>
            </a:r>
            <a:br>
              <a:rPr lang="ru-RU" dirty="0"/>
            </a:br>
            <a:r>
              <a:rPr lang="ru-RU" dirty="0"/>
              <a:t>Оценка: </a:t>
            </a:r>
            <a:r>
              <a:rPr lang="ru-RU" dirty="0">
                <a:highlight>
                  <a:srgbClr val="FF4A47"/>
                </a:highlight>
              </a:rPr>
              <a:t>60 млн в год.</a:t>
            </a:r>
            <a:br>
              <a:rPr lang="ru-RU" dirty="0">
                <a:highlight>
                  <a:srgbClr val="FF4A47"/>
                </a:highlight>
              </a:rPr>
            </a:br>
            <a:r>
              <a:rPr lang="ru-RU" dirty="0"/>
              <a:t>Источник и логика: На основе данных «Техносферы» (2024) о ~50 000 операторах БПЛА, обучаемых в РФ ежегодно. </a:t>
            </a:r>
          </a:p>
        </p:txBody>
      </p:sp>
      <p:sp>
        <p:nvSpPr>
          <p:cNvPr id="19" name="TextBox 18">
            <a:extLst>
              <a:ext uri="{FF2B5EF4-FFF2-40B4-BE49-F238E27FC236}">
                <a16:creationId xmlns:a16="http://schemas.microsoft.com/office/drawing/2014/main" id="{306059A4-7FB0-85B3-B3A9-2AB8C9709D2F}"/>
              </a:ext>
            </a:extLst>
          </p:cNvPr>
          <p:cNvSpPr txBox="1"/>
          <p:nvPr/>
        </p:nvSpPr>
        <p:spPr>
          <a:xfrm>
            <a:off x="2746407" y="3900306"/>
            <a:ext cx="6895613" cy="2585323"/>
          </a:xfrm>
          <a:prstGeom prst="rect">
            <a:avLst/>
          </a:prstGeom>
          <a:noFill/>
        </p:spPr>
        <p:txBody>
          <a:bodyPr wrap="square">
            <a:spAutoFit/>
          </a:bodyPr>
          <a:lstStyle/>
          <a:p>
            <a:pPr marL="285750" indent="-285750" algn="l">
              <a:buFont typeface="Arial" panose="020B0604020202020204" pitchFamily="34" charset="0"/>
              <a:buChar char="•"/>
            </a:pPr>
            <a:r>
              <a:rPr lang="ru-RU" dirty="0">
                <a:solidFill>
                  <a:schemeClr val="accent1"/>
                </a:solidFill>
              </a:rPr>
              <a:t> </a:t>
            </a:r>
            <a:r>
              <a:rPr lang="ru-RU" b="1" i="0" dirty="0">
                <a:effectLst/>
                <a:latin typeface="quote-cjk-patch"/>
              </a:rPr>
              <a:t>SOM</a:t>
            </a:r>
            <a:r>
              <a:rPr lang="ru-RU" i="0" dirty="0">
                <a:effectLst/>
                <a:latin typeface="quote-cjk-patch"/>
              </a:rPr>
              <a:t> (Доступный получаемый рынок)</a:t>
            </a:r>
            <a:br>
              <a:rPr lang="ru-RU" i="0" dirty="0">
                <a:effectLst/>
                <a:latin typeface="quote-cjk-patch"/>
              </a:rPr>
            </a:br>
            <a:r>
              <a:rPr lang="ru-RU" i="0" dirty="0">
                <a:effectLst/>
                <a:latin typeface="quote-cjk-patch"/>
              </a:rPr>
              <a:t>Что считали: Наша реалистичная доля на российском рынке (SAM) в первые 3 года.</a:t>
            </a:r>
            <a:br>
              <a:rPr lang="ru-RU" i="0" dirty="0">
                <a:effectLst/>
                <a:latin typeface="quote-cjk-patch"/>
              </a:rPr>
            </a:br>
            <a:r>
              <a:rPr lang="ru-RU" i="0" dirty="0">
                <a:effectLst/>
                <a:latin typeface="quote-cjk-patch"/>
              </a:rPr>
              <a:t>Оценка: </a:t>
            </a:r>
            <a:r>
              <a:rPr lang="ru-RU" i="0" dirty="0">
                <a:effectLst/>
                <a:highlight>
                  <a:srgbClr val="FF4A47"/>
                </a:highlight>
                <a:latin typeface="quote-cjk-patch"/>
              </a:rPr>
              <a:t>2,4 млн в год (или 2% от SAM).</a:t>
            </a:r>
            <a:br>
              <a:rPr lang="ru-RU" i="0" dirty="0">
                <a:effectLst/>
                <a:latin typeface="quote-cjk-patch"/>
              </a:rPr>
            </a:br>
            <a:r>
              <a:rPr lang="ru-RU" i="0" dirty="0">
                <a:effectLst/>
                <a:latin typeface="quote-cjk-patch"/>
              </a:rPr>
              <a:t>Логика: Учитывая сильные конкурентные преимущества фокус на ключевые ниши (учебные центры, МЧС, геодезия) и реалистичные темпы роста. Цель — занять 2% обслуживаемого рынка: 60 млн * 2% = 1,2 млн.</a:t>
            </a:r>
          </a:p>
          <a:p>
            <a:pPr marL="285750" indent="-285750">
              <a:buFont typeface="Arial" panose="020B0604020202020204" pitchFamily="34" charset="0"/>
              <a:buChar char="•"/>
            </a:pPr>
            <a:endParaRPr lang="ru-RU" dirty="0">
              <a:solidFill>
                <a:schemeClr val="accent1"/>
              </a:solidFill>
            </a:endParaRPr>
          </a:p>
        </p:txBody>
      </p:sp>
    </p:spTree>
    <p:extLst>
      <p:ext uri="{BB962C8B-B14F-4D97-AF65-F5344CB8AC3E}">
        <p14:creationId xmlns:p14="http://schemas.microsoft.com/office/powerpoint/2010/main" val="2063711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111331-7160-BEBE-55D1-CF95CE913AB6}"/>
            </a:ext>
          </a:extLst>
        </p:cNvPr>
        <p:cNvGrpSpPr/>
        <p:nvPr/>
      </p:nvGrpSpPr>
      <p:grpSpPr>
        <a:xfrm>
          <a:off x="0" y="0"/>
          <a:ext cx="0" cy="0"/>
          <a:chOff x="0" y="0"/>
          <a:chExt cx="0" cy="0"/>
        </a:xfrm>
      </p:grpSpPr>
      <p:grpSp>
        <p:nvGrpSpPr>
          <p:cNvPr id="51" name="Группа 50">
            <a:extLst>
              <a:ext uri="{FF2B5EF4-FFF2-40B4-BE49-F238E27FC236}">
                <a16:creationId xmlns:a16="http://schemas.microsoft.com/office/drawing/2014/main" id="{9DD7FB0F-D046-79A3-F2F8-733427115BB5}"/>
              </a:ext>
            </a:extLst>
          </p:cNvPr>
          <p:cNvGrpSpPr/>
          <p:nvPr/>
        </p:nvGrpSpPr>
        <p:grpSpPr>
          <a:xfrm>
            <a:off x="0" y="6255100"/>
            <a:ext cx="12186794" cy="606969"/>
            <a:chOff x="0" y="6255100"/>
            <a:chExt cx="12186794" cy="606969"/>
          </a:xfrm>
        </p:grpSpPr>
        <p:sp>
          <p:nvSpPr>
            <p:cNvPr id="42" name="Прямоугольник 41">
              <a:extLst>
                <a:ext uri="{FF2B5EF4-FFF2-40B4-BE49-F238E27FC236}">
                  <a16:creationId xmlns:a16="http://schemas.microsoft.com/office/drawing/2014/main" id="{D15DB61F-9906-9413-EB00-D18114D44251}"/>
                </a:ext>
              </a:extLst>
            </p:cNvPr>
            <p:cNvSpPr/>
            <p:nvPr/>
          </p:nvSpPr>
          <p:spPr>
            <a:xfrm>
              <a:off x="0" y="6255100"/>
              <a:ext cx="3787426" cy="606969"/>
            </a:xfrm>
            <a:prstGeom prst="rect">
              <a:avLst/>
            </a:prstGeom>
            <a:solidFill>
              <a:srgbClr val="FE4F4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3" name="Прямоугольник 42">
              <a:extLst>
                <a:ext uri="{FF2B5EF4-FFF2-40B4-BE49-F238E27FC236}">
                  <a16:creationId xmlns:a16="http://schemas.microsoft.com/office/drawing/2014/main" id="{7DB1F13F-4833-D047-69AF-BDC5CF5CE189}"/>
                </a:ext>
              </a:extLst>
            </p:cNvPr>
            <p:cNvSpPr/>
            <p:nvPr/>
          </p:nvSpPr>
          <p:spPr>
            <a:xfrm>
              <a:off x="3787965" y="6255100"/>
              <a:ext cx="1682329" cy="606969"/>
            </a:xfrm>
            <a:prstGeom prst="rect">
              <a:avLst/>
            </a:prstGeom>
            <a:solidFill>
              <a:srgbClr val="8D00FE"/>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6" name="Прямоугольник 45">
              <a:extLst>
                <a:ext uri="{FF2B5EF4-FFF2-40B4-BE49-F238E27FC236}">
                  <a16:creationId xmlns:a16="http://schemas.microsoft.com/office/drawing/2014/main" id="{19899C8D-5537-5F5D-85FE-4F5DDAB23421}"/>
                </a:ext>
              </a:extLst>
            </p:cNvPr>
            <p:cNvSpPr/>
            <p:nvPr/>
          </p:nvSpPr>
          <p:spPr>
            <a:xfrm>
              <a:off x="5469474" y="6255100"/>
              <a:ext cx="1682329" cy="606969"/>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7" name="Прямоугольник 46">
              <a:extLst>
                <a:ext uri="{FF2B5EF4-FFF2-40B4-BE49-F238E27FC236}">
                  <a16:creationId xmlns:a16="http://schemas.microsoft.com/office/drawing/2014/main" id="{54DA59FC-1F00-9D61-AB77-CD4E4B9DC8C4}"/>
                </a:ext>
              </a:extLst>
            </p:cNvPr>
            <p:cNvSpPr/>
            <p:nvPr/>
          </p:nvSpPr>
          <p:spPr>
            <a:xfrm>
              <a:off x="7144445" y="6255100"/>
              <a:ext cx="1682329" cy="606969"/>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8" name="Прямоугольник 47">
              <a:extLst>
                <a:ext uri="{FF2B5EF4-FFF2-40B4-BE49-F238E27FC236}">
                  <a16:creationId xmlns:a16="http://schemas.microsoft.com/office/drawing/2014/main" id="{28C55234-AB8A-4F23-C92E-C661ED71532C}"/>
                </a:ext>
              </a:extLst>
            </p:cNvPr>
            <p:cNvSpPr/>
            <p:nvPr/>
          </p:nvSpPr>
          <p:spPr>
            <a:xfrm>
              <a:off x="8827313" y="6255100"/>
              <a:ext cx="1682329" cy="606969"/>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49" name="Прямоугольник 48">
              <a:extLst>
                <a:ext uri="{FF2B5EF4-FFF2-40B4-BE49-F238E27FC236}">
                  <a16:creationId xmlns:a16="http://schemas.microsoft.com/office/drawing/2014/main" id="{CF4EFB5D-573A-70CA-48A8-0B9F2BB7A9B8}"/>
                </a:ext>
              </a:extLst>
            </p:cNvPr>
            <p:cNvSpPr/>
            <p:nvPr/>
          </p:nvSpPr>
          <p:spPr>
            <a:xfrm>
              <a:off x="10504465" y="6255100"/>
              <a:ext cx="1682329" cy="606969"/>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sp>
        <p:nvSpPr>
          <p:cNvPr id="8" name="TextBox 7">
            <a:extLst>
              <a:ext uri="{FF2B5EF4-FFF2-40B4-BE49-F238E27FC236}">
                <a16:creationId xmlns:a16="http://schemas.microsoft.com/office/drawing/2014/main" id="{D31B3C10-9595-7DFA-7935-4ACF9A63645E}"/>
              </a:ext>
            </a:extLst>
          </p:cNvPr>
          <p:cNvSpPr txBox="1"/>
          <p:nvPr/>
        </p:nvSpPr>
        <p:spPr>
          <a:xfrm>
            <a:off x="8061786" y="1758097"/>
            <a:ext cx="3195494" cy="400110"/>
          </a:xfrm>
          <a:prstGeom prst="rect">
            <a:avLst/>
          </a:prstGeom>
          <a:noFill/>
        </p:spPr>
        <p:txBody>
          <a:bodyPr wrap="square" rtlCol="0">
            <a:spAutoFit/>
          </a:bodyPr>
          <a:lstStyle/>
          <a:p>
            <a:pPr algn="ctr"/>
            <a:r>
              <a:rPr lang="ru-RU" sz="2000" b="1" dirty="0">
                <a:solidFill>
                  <a:schemeClr val="bg1"/>
                </a:solidFill>
              </a:rPr>
              <a:t>12-13 декабря 2025</a:t>
            </a:r>
          </a:p>
        </p:txBody>
      </p:sp>
      <p:sp>
        <p:nvSpPr>
          <p:cNvPr id="11" name="Прямоугольник 10">
            <a:extLst>
              <a:ext uri="{FF2B5EF4-FFF2-40B4-BE49-F238E27FC236}">
                <a16:creationId xmlns:a16="http://schemas.microsoft.com/office/drawing/2014/main" id="{6201A4AE-248F-70B3-5050-E847F90D33F8}"/>
              </a:ext>
            </a:extLst>
          </p:cNvPr>
          <p:cNvSpPr/>
          <p:nvPr/>
        </p:nvSpPr>
        <p:spPr>
          <a:xfrm>
            <a:off x="8237809" y="-19610"/>
            <a:ext cx="3948985" cy="1332000"/>
          </a:xfrm>
          <a:prstGeom prst="rect">
            <a:avLst/>
          </a:prstGeom>
          <a:solidFill>
            <a:srgbClr val="FE4F4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2" name="Прямоугольник 11">
            <a:extLst>
              <a:ext uri="{FF2B5EF4-FFF2-40B4-BE49-F238E27FC236}">
                <a16:creationId xmlns:a16="http://schemas.microsoft.com/office/drawing/2014/main" id="{C080A984-DD70-1B9A-41E0-51B590958E1D}"/>
              </a:ext>
            </a:extLst>
          </p:cNvPr>
          <p:cNvSpPr/>
          <p:nvPr/>
        </p:nvSpPr>
        <p:spPr>
          <a:xfrm>
            <a:off x="-1" y="-19610"/>
            <a:ext cx="8237809" cy="1332000"/>
          </a:xfrm>
          <a:prstGeom prst="rect">
            <a:avLst/>
          </a:prstGeom>
          <a:solidFill>
            <a:srgbClr val="8D00FE"/>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dirty="0">
              <a:ln>
                <a:noFill/>
              </a:ln>
              <a:solidFill>
                <a:srgbClr val="000000"/>
              </a:solidFill>
              <a:effectLst/>
              <a:uFillTx/>
              <a:latin typeface="+mn-lt"/>
              <a:ea typeface="+mn-ea"/>
              <a:cs typeface="+mn-cs"/>
              <a:sym typeface="Helvetica"/>
            </a:endParaRPr>
          </a:p>
        </p:txBody>
      </p:sp>
      <p:pic>
        <p:nvPicPr>
          <p:cNvPr id="15" name="Рисунок 14">
            <a:extLst>
              <a:ext uri="{FF2B5EF4-FFF2-40B4-BE49-F238E27FC236}">
                <a16:creationId xmlns:a16="http://schemas.microsoft.com/office/drawing/2014/main" id="{D91DC761-6613-A39F-F264-8B3859B4A6A2}"/>
              </a:ext>
            </a:extLst>
          </p:cNvPr>
          <p:cNvPicPr>
            <a:picLocks noChangeAspect="1"/>
          </p:cNvPicPr>
          <p:nvPr/>
        </p:nvPicPr>
        <p:blipFill>
          <a:blip r:embed="rId2"/>
          <a:srcRect l="24402" r="51413"/>
          <a:stretch>
            <a:fillRect/>
          </a:stretch>
        </p:blipFill>
        <p:spPr bwMode="auto">
          <a:xfrm>
            <a:off x="10593752" y="333792"/>
            <a:ext cx="1373896" cy="625197"/>
          </a:xfrm>
          <a:prstGeom prst="rect">
            <a:avLst/>
          </a:prstGeom>
        </p:spPr>
      </p:pic>
      <p:sp>
        <p:nvSpPr>
          <p:cNvPr id="4" name="object 5">
            <a:extLst>
              <a:ext uri="{FF2B5EF4-FFF2-40B4-BE49-F238E27FC236}">
                <a16:creationId xmlns:a16="http://schemas.microsoft.com/office/drawing/2014/main" id="{350C7402-C2C3-D542-E6FF-40F874FDCF05}"/>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bg1"/>
                </a:solidFill>
              </a:rPr>
              <a:t>Бизнес-модель</a:t>
            </a:r>
          </a:p>
        </p:txBody>
      </p:sp>
      <p:grpSp>
        <p:nvGrpSpPr>
          <p:cNvPr id="2" name="Группа 1">
            <a:extLst>
              <a:ext uri="{FF2B5EF4-FFF2-40B4-BE49-F238E27FC236}">
                <a16:creationId xmlns:a16="http://schemas.microsoft.com/office/drawing/2014/main" id="{D1FABEDF-2C96-6562-DF9D-D236FC608DF6}"/>
              </a:ext>
            </a:extLst>
          </p:cNvPr>
          <p:cNvGrpSpPr/>
          <p:nvPr/>
        </p:nvGrpSpPr>
        <p:grpSpPr>
          <a:xfrm>
            <a:off x="-2" y="1006412"/>
            <a:ext cx="2624903" cy="97077"/>
            <a:chOff x="0" y="692501"/>
            <a:chExt cx="2624903" cy="97077"/>
          </a:xfrm>
        </p:grpSpPr>
        <p:sp>
          <p:nvSpPr>
            <p:cNvPr id="3" name="Прямоугольник 2">
              <a:extLst>
                <a:ext uri="{FF2B5EF4-FFF2-40B4-BE49-F238E27FC236}">
                  <a16:creationId xmlns:a16="http://schemas.microsoft.com/office/drawing/2014/main" id="{E3330BEB-FACD-66B6-B220-601D7FA8144A}"/>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5" name="Прямоугольник 4">
              <a:extLst>
                <a:ext uri="{FF2B5EF4-FFF2-40B4-BE49-F238E27FC236}">
                  <a16:creationId xmlns:a16="http://schemas.microsoft.com/office/drawing/2014/main" id="{BF19F99A-D7E7-5AC9-BA2F-B3919AFF85D1}"/>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6" name="Прямоугольник 5">
              <a:extLst>
                <a:ext uri="{FF2B5EF4-FFF2-40B4-BE49-F238E27FC236}">
                  <a16:creationId xmlns:a16="http://schemas.microsoft.com/office/drawing/2014/main" id="{7645D20C-F6EA-71AA-B45F-989AB981E9E9}"/>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7" name="Прямоугольник 6">
              <a:extLst>
                <a:ext uri="{FF2B5EF4-FFF2-40B4-BE49-F238E27FC236}">
                  <a16:creationId xmlns:a16="http://schemas.microsoft.com/office/drawing/2014/main" id="{5DB49FDB-9633-3FAB-BFF5-47B5230BB619}"/>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7027F6D1-CD4D-E0AD-C29F-9FAEEDDF8045}"/>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0" name="Рисунок 9">
            <a:extLst>
              <a:ext uri="{FF2B5EF4-FFF2-40B4-BE49-F238E27FC236}">
                <a16:creationId xmlns:a16="http://schemas.microsoft.com/office/drawing/2014/main" id="{F8A56BD6-07EC-6F38-9B4A-F93371709D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53534" y="431512"/>
            <a:ext cx="1461479" cy="385814"/>
          </a:xfrm>
          <a:prstGeom prst="rect">
            <a:avLst/>
          </a:prstGeom>
        </p:spPr>
      </p:pic>
      <p:pic>
        <p:nvPicPr>
          <p:cNvPr id="13" name="Рисунок 12">
            <a:extLst>
              <a:ext uri="{FF2B5EF4-FFF2-40B4-BE49-F238E27FC236}">
                <a16:creationId xmlns:a16="http://schemas.microsoft.com/office/drawing/2014/main" id="{A7B641AC-0D90-8229-6228-A1974DD9EA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4454" y="879790"/>
            <a:ext cx="990836" cy="223699"/>
          </a:xfrm>
          <a:prstGeom prst="rect">
            <a:avLst/>
          </a:prstGeom>
        </p:spPr>
      </p:pic>
      <p:sp>
        <p:nvSpPr>
          <p:cNvPr id="14" name="Google Shape;118;p17">
            <a:extLst>
              <a:ext uri="{FF2B5EF4-FFF2-40B4-BE49-F238E27FC236}">
                <a16:creationId xmlns:a16="http://schemas.microsoft.com/office/drawing/2014/main" id="{7F0EE408-8BCD-E157-3315-579C9B652F33}"/>
              </a:ext>
            </a:extLst>
          </p:cNvPr>
          <p:cNvSpPr txBox="1"/>
          <p:nvPr/>
        </p:nvSpPr>
        <p:spPr>
          <a:xfrm>
            <a:off x="6473372" y="2080201"/>
            <a:ext cx="5039348" cy="2583324"/>
          </a:xfrm>
          <a:prstGeom prst="rect">
            <a:avLst/>
          </a:prstGeom>
          <a:noFill/>
          <a:ln>
            <a:noFill/>
          </a:ln>
        </p:spPr>
        <p:txBody>
          <a:bodyPr spcFirstLastPara="1" wrap="square" lIns="77750" tIns="77750" rIns="77750" bIns="77750" anchor="t" anchorCtr="0">
            <a:spAutoFit/>
          </a:bodyPr>
          <a:lstStyle/>
          <a:p>
            <a:pPr marL="139700" lvl="0" algn="l" rtl="0">
              <a:lnSpc>
                <a:spcPct val="115000"/>
              </a:lnSpc>
              <a:spcBef>
                <a:spcPts val="1300"/>
              </a:spcBef>
              <a:spcAft>
                <a:spcPts val="0"/>
              </a:spcAft>
              <a:buClr>
                <a:schemeClr val="dk1"/>
              </a:buClr>
              <a:buSzPts val="1400"/>
            </a:pPr>
            <a:r>
              <a:rPr lang="ru-RU" b="1" dirty="0">
                <a:latin typeface="Raleway"/>
                <a:ea typeface="Raleway"/>
                <a:cs typeface="Raleway"/>
                <a:sym typeface="Raleway"/>
              </a:rPr>
              <a:t>Дополнительные услуги</a:t>
            </a:r>
            <a:r>
              <a:rPr lang="en-US" b="1" dirty="0">
                <a:latin typeface="Raleway"/>
                <a:ea typeface="Raleway"/>
                <a:cs typeface="Raleway"/>
                <a:sym typeface="Raleway"/>
              </a:rPr>
              <a:t>:</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i="1" dirty="0">
                <a:solidFill>
                  <a:srgbClr val="132C40"/>
                </a:solidFill>
                <a:latin typeface="Raleway"/>
                <a:ea typeface="Raleway"/>
                <a:cs typeface="Raleway"/>
                <a:sym typeface="Raleway"/>
              </a:rPr>
              <a:t>Разработка костюмных сценариев</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i="1" dirty="0">
                <a:solidFill>
                  <a:srgbClr val="132C40"/>
                </a:solidFill>
                <a:latin typeface="Raleway"/>
                <a:ea typeface="Raleway"/>
                <a:cs typeface="Raleway"/>
                <a:sym typeface="Raleway"/>
              </a:rPr>
              <a:t> Интеграция с системами заказчика</a:t>
            </a:r>
            <a:endParaRPr lang="en-US" i="1" dirty="0">
              <a:solidFill>
                <a:srgbClr val="132C40"/>
              </a:solidFill>
              <a:latin typeface="Raleway"/>
              <a:ea typeface="Raleway"/>
              <a:cs typeface="Raleway"/>
              <a:sym typeface="Raleway"/>
            </a:endParaRP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i="1" dirty="0">
                <a:solidFill>
                  <a:srgbClr val="132C40"/>
                </a:solidFill>
                <a:latin typeface="Raleway"/>
                <a:ea typeface="Raleway"/>
                <a:cs typeface="Raleway"/>
                <a:sym typeface="Raleway"/>
              </a:rPr>
              <a:t>Решение специфических задач</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endParaRPr lang="ru-RU" b="1" i="1" dirty="0">
              <a:solidFill>
                <a:srgbClr val="132C40"/>
              </a:solidFill>
              <a:latin typeface="Raleway"/>
              <a:ea typeface="Raleway"/>
              <a:cs typeface="Raleway"/>
              <a:sym typeface="Raleway"/>
            </a:endParaRPr>
          </a:p>
        </p:txBody>
      </p:sp>
      <p:sp>
        <p:nvSpPr>
          <p:cNvPr id="16" name="Google Shape;118;p17">
            <a:extLst>
              <a:ext uri="{FF2B5EF4-FFF2-40B4-BE49-F238E27FC236}">
                <a16:creationId xmlns:a16="http://schemas.microsoft.com/office/drawing/2014/main" id="{D1E874F4-155B-7CA6-C038-032A1DD4BA7B}"/>
              </a:ext>
            </a:extLst>
          </p:cNvPr>
          <p:cNvSpPr txBox="1"/>
          <p:nvPr/>
        </p:nvSpPr>
        <p:spPr>
          <a:xfrm>
            <a:off x="1519625" y="2158207"/>
            <a:ext cx="3949849" cy="2249899"/>
          </a:xfrm>
          <a:prstGeom prst="rect">
            <a:avLst/>
          </a:prstGeom>
          <a:noFill/>
          <a:ln>
            <a:noFill/>
          </a:ln>
        </p:spPr>
        <p:txBody>
          <a:bodyPr spcFirstLastPara="1" wrap="square" lIns="77750" tIns="77750" rIns="77750" bIns="77750" anchor="t" anchorCtr="0">
            <a:spAutoFit/>
          </a:bodyPr>
          <a:lstStyle/>
          <a:p>
            <a:pPr marL="139700" lvl="0" algn="l" rtl="0">
              <a:lnSpc>
                <a:spcPct val="115000"/>
              </a:lnSpc>
              <a:spcBef>
                <a:spcPts val="1300"/>
              </a:spcBef>
              <a:spcAft>
                <a:spcPts val="0"/>
              </a:spcAft>
              <a:buClr>
                <a:schemeClr val="dk1"/>
              </a:buClr>
              <a:buSzPts val="1400"/>
            </a:pPr>
            <a:r>
              <a:rPr lang="ru-RU" b="1" dirty="0">
                <a:latin typeface="Raleway"/>
                <a:ea typeface="Raleway"/>
                <a:cs typeface="Raleway"/>
                <a:sym typeface="Raleway"/>
              </a:rPr>
              <a:t>Прямые продажи лицензий</a:t>
            </a:r>
          </a:p>
          <a:p>
            <a:pPr marL="139700" lvl="0" algn="l" rtl="0">
              <a:lnSpc>
                <a:spcPct val="115000"/>
              </a:lnSpc>
              <a:spcBef>
                <a:spcPts val="1300"/>
              </a:spcBef>
              <a:spcAft>
                <a:spcPts val="0"/>
              </a:spcAft>
              <a:buClr>
                <a:schemeClr val="dk1"/>
              </a:buClr>
              <a:buSzPts val="1400"/>
            </a:pPr>
            <a:br>
              <a:rPr lang="ru-RU" b="1" dirty="0">
                <a:latin typeface="Raleway"/>
                <a:ea typeface="Raleway"/>
                <a:cs typeface="Raleway"/>
                <a:sym typeface="Raleway"/>
              </a:rPr>
            </a:br>
            <a:r>
              <a:rPr lang="ru-RU" dirty="0">
                <a:latin typeface="Raleway"/>
                <a:ea typeface="Raleway"/>
                <a:cs typeface="Raleway"/>
                <a:sym typeface="Raleway"/>
              </a:rPr>
              <a:t>В том числе и продажа оборудования </a:t>
            </a:r>
          </a:p>
          <a:p>
            <a:pPr marL="139700" lvl="0" algn="l" rtl="0">
              <a:lnSpc>
                <a:spcPct val="115000"/>
              </a:lnSpc>
              <a:spcBef>
                <a:spcPts val="1300"/>
              </a:spcBef>
              <a:spcAft>
                <a:spcPts val="0"/>
              </a:spcAft>
              <a:buClr>
                <a:schemeClr val="dk1"/>
              </a:buClr>
              <a:buSzPts val="1400"/>
            </a:pPr>
            <a:endParaRPr lang="ru-RU" b="1" i="1" dirty="0">
              <a:solidFill>
                <a:srgbClr val="132C40"/>
              </a:solidFill>
              <a:latin typeface="Raleway"/>
              <a:ea typeface="Raleway"/>
              <a:cs typeface="Raleway"/>
              <a:sym typeface="Raleway"/>
            </a:endParaRPr>
          </a:p>
        </p:txBody>
      </p:sp>
    </p:spTree>
    <p:extLst>
      <p:ext uri="{BB962C8B-B14F-4D97-AF65-F5344CB8AC3E}">
        <p14:creationId xmlns:p14="http://schemas.microsoft.com/office/powerpoint/2010/main" val="2401394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71C26C5E-D648-4F2F-AB49-A9EDF7042F67}"/>
              </a:ext>
            </a:extLst>
          </p:cNvPr>
          <p:cNvSpPr>
            <a:spLocks noGrp="1"/>
          </p:cNvSpPr>
          <p:nvPr>
            <p:ph type="sldNum" sz="quarter" idx="12"/>
          </p:nvPr>
        </p:nvSpPr>
        <p:spPr/>
        <p:txBody>
          <a:bodyPr/>
          <a:lstStyle/>
          <a:p>
            <a:fld id="{A6A077FC-661E-42A0-9318-41887EED58B2}" type="slidenum">
              <a:rPr lang="ru-RU" smtClean="0"/>
              <a:pPr/>
              <a:t>12</a:t>
            </a:fld>
            <a:endParaRPr lang="ru-RU" dirty="0"/>
          </a:p>
        </p:txBody>
      </p:sp>
      <p:sp>
        <p:nvSpPr>
          <p:cNvPr id="4" name="object 5">
            <a:extLst>
              <a:ext uri="{FF2B5EF4-FFF2-40B4-BE49-F238E27FC236}">
                <a16:creationId xmlns:a16="http://schemas.microsoft.com/office/drawing/2014/main" id="{224F461C-925E-41AC-98A7-EC12CD2B44F5}"/>
              </a:ext>
            </a:extLst>
          </p:cNvPr>
          <p:cNvSpPr txBox="1">
            <a:spLocks/>
          </p:cNvSpPr>
          <p:nvPr/>
        </p:nvSpPr>
        <p:spPr>
          <a:xfrm>
            <a:off x="239760" y="618810"/>
            <a:ext cx="8472264" cy="523220"/>
          </a:xfrm>
          <a:prstGeom prst="rect">
            <a:avLst/>
          </a:prstGeom>
          <a:noFill/>
        </p:spPr>
        <p:txBody>
          <a:bodyPr wrap="square">
            <a:spAutoFit/>
          </a:bodyPr>
          <a:lstStyle>
            <a:defPPr>
              <a:defRPr lang="ru-RU"/>
            </a:defPPr>
            <a:lvl1pPr>
              <a:defRPr sz="3600" b="1">
                <a:solidFill>
                  <a:schemeClr val="bg1"/>
                </a:solidFill>
                <a:latin typeface="AstronC" pitchFamily="82" charset="0"/>
                <a:cs typeface="Calibri Light" panose="020F0302020204030204" pitchFamily="34" charset="0"/>
              </a:defRPr>
            </a:lvl1pPr>
          </a:lstStyle>
          <a:p>
            <a:r>
              <a:rPr lang="ru-RU" sz="2800" dirty="0">
                <a:latin typeface="Arial" panose="020B0604020202020204" pitchFamily="34" charset="0"/>
                <a:cs typeface="Arial" panose="020B0604020202020204" pitchFamily="34" charset="0"/>
              </a:rPr>
              <a:t>КАНАЛЫ ПРОДВИЖЕНИЯ</a:t>
            </a:r>
          </a:p>
        </p:txBody>
      </p:sp>
      <p:sp>
        <p:nvSpPr>
          <p:cNvPr id="5" name="TextBox 4">
            <a:extLst>
              <a:ext uri="{FF2B5EF4-FFF2-40B4-BE49-F238E27FC236}">
                <a16:creationId xmlns:a16="http://schemas.microsoft.com/office/drawing/2014/main" id="{A90CDA47-1683-8DB7-45FE-5E6C7CBA3C5A}"/>
              </a:ext>
            </a:extLst>
          </p:cNvPr>
          <p:cNvSpPr txBox="1"/>
          <p:nvPr/>
        </p:nvSpPr>
        <p:spPr>
          <a:xfrm>
            <a:off x="1030776" y="1948896"/>
            <a:ext cx="10449099" cy="3693319"/>
          </a:xfrm>
          <a:prstGeom prst="rect">
            <a:avLst/>
          </a:prstGeom>
          <a:noFill/>
        </p:spPr>
        <p:txBody>
          <a:bodyPr wrap="square">
            <a:spAutoFit/>
          </a:bodyPr>
          <a:lstStyle/>
          <a:p>
            <a:pPr algn="l"/>
            <a:r>
              <a:rPr lang="ru-RU" b="1" i="0" dirty="0">
                <a:effectLst/>
                <a:latin typeface="quote-cjk-patch"/>
              </a:rPr>
              <a:t>Цель:</a:t>
            </a:r>
            <a:r>
              <a:rPr lang="ru-RU" b="0" i="0" dirty="0">
                <a:effectLst/>
                <a:latin typeface="quote-cjk-patch"/>
              </a:rPr>
              <a:t> Эффективный выход на рынок и привлечение целевых клиентов (B2B: учебные центры, корпорации, госструктуры; B2C: энтузиасты).</a:t>
            </a:r>
          </a:p>
          <a:p>
            <a:pPr algn="l"/>
            <a:br>
              <a:rPr lang="ru-RU" b="1" dirty="0">
                <a:latin typeface="quote-cjk-patch"/>
              </a:rPr>
            </a:br>
            <a:r>
              <a:rPr lang="ru-RU" b="1" i="0" dirty="0">
                <a:effectLst/>
                <a:latin typeface="quote-cjk-patch"/>
              </a:rPr>
              <a:t>Цифровые каналы </a:t>
            </a:r>
            <a:r>
              <a:rPr lang="ru-RU" i="0" dirty="0">
                <a:effectLst/>
                <a:latin typeface="quote-cjk-patch"/>
              </a:rPr>
              <a:t>(таргетированные)</a:t>
            </a:r>
          </a:p>
          <a:p>
            <a:pPr marL="742950" lvl="1" indent="-285750" algn="l">
              <a:buFont typeface="+mj-lt"/>
              <a:buAutoNum type="arabicPeriod"/>
            </a:pPr>
            <a:r>
              <a:rPr lang="ru-RU" b="1" i="0" dirty="0">
                <a:effectLst/>
                <a:latin typeface="quote-cjk-patch"/>
              </a:rPr>
              <a:t>Контекстная реклама </a:t>
            </a:r>
            <a:r>
              <a:rPr lang="ru-RU" i="0" dirty="0">
                <a:effectLst/>
                <a:latin typeface="quote-cjk-patch"/>
              </a:rPr>
              <a:t>(</a:t>
            </a:r>
            <a:r>
              <a:rPr lang="ru-RU" i="0" dirty="0" err="1">
                <a:effectLst/>
                <a:latin typeface="quote-cjk-patch"/>
              </a:rPr>
              <a:t>Яндекс.Директ</a:t>
            </a:r>
            <a:r>
              <a:rPr lang="ru-RU" i="0" dirty="0">
                <a:effectLst/>
                <a:latin typeface="quote-cjk-patch"/>
              </a:rPr>
              <a:t>, Google </a:t>
            </a:r>
            <a:r>
              <a:rPr lang="ru-RU" i="0" dirty="0" err="1">
                <a:effectLst/>
                <a:latin typeface="quote-cjk-patch"/>
              </a:rPr>
              <a:t>Ads</a:t>
            </a:r>
            <a:r>
              <a:rPr lang="ru-RU" i="0" dirty="0">
                <a:effectLst/>
                <a:latin typeface="quote-cjk-patch"/>
              </a:rPr>
              <a:t>): </a:t>
            </a:r>
            <a:r>
              <a:rPr lang="ru-RU" b="0" i="0" dirty="0">
                <a:effectLst/>
                <a:latin typeface="quote-cjk-patch"/>
              </a:rPr>
              <a:t>Ключевые запросы: «симулятор дрона», «обучение пилотов БПЛА», «купить тренажёр для дрона».</a:t>
            </a:r>
          </a:p>
          <a:p>
            <a:pPr marL="742950" lvl="1" indent="-285750" algn="l">
              <a:buFont typeface="+mj-lt"/>
              <a:buAutoNum type="arabicPeriod"/>
            </a:pPr>
            <a:r>
              <a:rPr lang="ru-RU" b="1" i="0" dirty="0" err="1">
                <a:effectLst/>
                <a:latin typeface="quote-cjk-patch"/>
              </a:rPr>
              <a:t>Таргети</a:t>
            </a:r>
            <a:r>
              <a:rPr lang="ru-RU" b="1" i="0" dirty="0">
                <a:effectLst/>
                <a:latin typeface="quote-cjk-patch"/>
              </a:rPr>
              <a:t> в соцсетях </a:t>
            </a:r>
            <a:r>
              <a:rPr lang="ru-RU" i="0" dirty="0">
                <a:effectLst/>
                <a:latin typeface="quote-cjk-patch"/>
              </a:rPr>
              <a:t>(VK, Telegram): </a:t>
            </a:r>
            <a:r>
              <a:rPr lang="ru-RU" b="0" i="0" dirty="0">
                <a:effectLst/>
                <a:latin typeface="quote-cjk-patch"/>
              </a:rPr>
              <a:t>Фокус на сообществах пилотов, аэросъёмки, инженеров.</a:t>
            </a:r>
          </a:p>
          <a:p>
            <a:pPr marL="742950" lvl="1" indent="-285750" algn="l">
              <a:buFont typeface="+mj-lt"/>
              <a:buAutoNum type="arabicPeriod"/>
            </a:pPr>
            <a:r>
              <a:rPr lang="ru-RU" b="1" i="0" dirty="0">
                <a:effectLst/>
                <a:latin typeface="quote-cjk-patch"/>
              </a:rPr>
              <a:t>SEO-продвижение:</a:t>
            </a:r>
            <a:r>
              <a:rPr lang="ru-RU" b="0" i="0" dirty="0">
                <a:effectLst/>
                <a:latin typeface="quote-cjk-patch"/>
              </a:rPr>
              <a:t> Статьи и обзоры в тематических блогах, форумах (</a:t>
            </a:r>
            <a:r>
              <a:rPr lang="ru-RU" b="0" i="0" dirty="0" err="1">
                <a:effectLst/>
                <a:latin typeface="quote-cjk-patch"/>
              </a:rPr>
              <a:t>DronesForum</a:t>
            </a:r>
            <a:r>
              <a:rPr lang="ru-RU" b="0" i="0" dirty="0">
                <a:effectLst/>
                <a:latin typeface="quote-cjk-patch"/>
              </a:rPr>
              <a:t>, </a:t>
            </a:r>
            <a:r>
              <a:rPr lang="ru-RU" b="0" i="0" dirty="0" err="1">
                <a:effectLst/>
                <a:latin typeface="quote-cjk-patch"/>
              </a:rPr>
              <a:t>RCDesign</a:t>
            </a:r>
            <a:r>
              <a:rPr lang="ru-RU" b="0" i="0" dirty="0">
                <a:effectLst/>
                <a:latin typeface="quote-cjk-patch"/>
              </a:rPr>
              <a:t>).</a:t>
            </a:r>
          </a:p>
          <a:p>
            <a:pPr algn="l"/>
            <a:endParaRPr lang="ru-RU" b="1" dirty="0">
              <a:latin typeface="quote-cjk-patch"/>
            </a:endParaRPr>
          </a:p>
          <a:p>
            <a:pPr algn="l"/>
            <a:r>
              <a:rPr lang="ru-RU" b="1" i="0" dirty="0">
                <a:effectLst/>
                <a:latin typeface="quote-cjk-patch"/>
              </a:rPr>
              <a:t>Партнёрства и экспертиза</a:t>
            </a:r>
            <a:endParaRPr lang="ru-RU" b="0" i="0" dirty="0">
              <a:effectLst/>
              <a:latin typeface="quote-cjk-patch"/>
            </a:endParaRPr>
          </a:p>
          <a:p>
            <a:pPr marL="742950" lvl="1" indent="-285750" algn="l">
              <a:buFont typeface="+mj-lt"/>
              <a:buAutoNum type="arabicPeriod"/>
            </a:pPr>
            <a:r>
              <a:rPr lang="ru-RU" b="1" i="0" dirty="0">
                <a:effectLst/>
                <a:latin typeface="quote-cjk-patch"/>
              </a:rPr>
              <a:t>Совместные вебинары</a:t>
            </a:r>
            <a:r>
              <a:rPr lang="ru-RU" b="0" i="0" dirty="0">
                <a:effectLst/>
                <a:latin typeface="quote-cjk-patch"/>
              </a:rPr>
              <a:t> с учебными центрами и производителями БПЛА.</a:t>
            </a:r>
          </a:p>
          <a:p>
            <a:pPr marL="742950" lvl="1" indent="-285750" algn="l">
              <a:buFont typeface="+mj-lt"/>
              <a:buAutoNum type="arabicPeriod"/>
            </a:pPr>
            <a:r>
              <a:rPr lang="ru-RU" b="1" i="0" dirty="0">
                <a:effectLst/>
                <a:latin typeface="quote-cjk-patch"/>
              </a:rPr>
              <a:t>Пилотные проекты</a:t>
            </a:r>
            <a:r>
              <a:rPr lang="ru-RU" b="0" i="0" dirty="0">
                <a:effectLst/>
                <a:latin typeface="quote-cjk-patch"/>
              </a:rPr>
              <a:t> для известных компаний/вузов с публичным кейсом.</a:t>
            </a:r>
          </a:p>
          <a:p>
            <a:pPr marL="742950" lvl="1" indent="-285750" algn="l">
              <a:buFont typeface="+mj-lt"/>
              <a:buAutoNum type="arabicPeriod"/>
            </a:pPr>
            <a:r>
              <a:rPr lang="ru-RU" b="1" i="0" dirty="0">
                <a:effectLst/>
                <a:latin typeface="quote-cjk-patch"/>
              </a:rPr>
              <a:t>Участие в отраслевых мероприятиях:</a:t>
            </a:r>
            <a:r>
              <a:rPr lang="ru-RU" b="0" i="0" dirty="0">
                <a:effectLst/>
                <a:latin typeface="quote-cjk-patch"/>
              </a:rPr>
              <a:t> выставки (например, «БПЛА-Центр»), </a:t>
            </a:r>
            <a:r>
              <a:rPr lang="ru-RU" b="0" i="0" dirty="0" err="1">
                <a:effectLst/>
                <a:latin typeface="quote-cjk-patch"/>
              </a:rPr>
              <a:t>хакатоны</a:t>
            </a:r>
            <a:r>
              <a:rPr lang="ru-RU" b="0" i="0" dirty="0">
                <a:effectLst/>
                <a:latin typeface="quote-cjk-patch"/>
              </a:rPr>
              <a:t>.</a:t>
            </a:r>
          </a:p>
        </p:txBody>
      </p:sp>
    </p:spTree>
    <p:extLst>
      <p:ext uri="{BB962C8B-B14F-4D97-AF65-F5344CB8AC3E}">
        <p14:creationId xmlns:p14="http://schemas.microsoft.com/office/powerpoint/2010/main" val="1600834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A239B5EC-FBE3-412B-87F6-CA922B23D7FC}"/>
              </a:ext>
            </a:extLst>
          </p:cNvPr>
          <p:cNvSpPr>
            <a:spLocks noGrp="1"/>
          </p:cNvSpPr>
          <p:nvPr>
            <p:ph type="sldNum" sz="quarter" idx="12"/>
          </p:nvPr>
        </p:nvSpPr>
        <p:spPr/>
        <p:txBody>
          <a:bodyPr/>
          <a:lstStyle/>
          <a:p>
            <a:fld id="{A6A077FC-661E-42A0-9318-41887EED58B2}" type="slidenum">
              <a:rPr lang="ru-RU" smtClean="0"/>
              <a:pPr/>
              <a:t>13</a:t>
            </a:fld>
            <a:endParaRPr lang="ru-RU" dirty="0"/>
          </a:p>
        </p:txBody>
      </p:sp>
      <p:sp>
        <p:nvSpPr>
          <p:cNvPr id="4" name="object 5">
            <a:extLst>
              <a:ext uri="{FF2B5EF4-FFF2-40B4-BE49-F238E27FC236}">
                <a16:creationId xmlns:a16="http://schemas.microsoft.com/office/drawing/2014/main" id="{F742570B-5E8D-4CEC-A1A5-F12DEB2A256E}"/>
              </a:ext>
            </a:extLst>
          </p:cNvPr>
          <p:cNvSpPr txBox="1">
            <a:spLocks/>
          </p:cNvSpPr>
          <p:nvPr/>
        </p:nvSpPr>
        <p:spPr>
          <a:xfrm>
            <a:off x="230306" y="100738"/>
            <a:ext cx="8472264" cy="523220"/>
          </a:xfrm>
          <a:prstGeom prst="rect">
            <a:avLst/>
          </a:prstGeom>
          <a:noFill/>
        </p:spPr>
        <p:txBody>
          <a:bodyPr wrap="square">
            <a:spAutoFit/>
          </a:bodyPr>
          <a:lstStyle>
            <a:defPPr>
              <a:defRPr lang="ru-RU"/>
            </a:defPPr>
            <a:lvl1pPr>
              <a:defRPr sz="3600" b="1">
                <a:solidFill>
                  <a:schemeClr val="bg1"/>
                </a:solidFill>
                <a:latin typeface="AstronC" pitchFamily="82" charset="0"/>
                <a:cs typeface="Calibri Light" panose="020F0302020204030204" pitchFamily="34" charset="0"/>
              </a:defRPr>
            </a:lvl1pPr>
          </a:lstStyle>
          <a:p>
            <a:r>
              <a:rPr lang="ru-RU" sz="2800" dirty="0">
                <a:latin typeface="Arial" panose="020B0604020202020204" pitchFamily="34" charset="0"/>
                <a:cs typeface="Arial" panose="020B0604020202020204" pitchFamily="34" charset="0"/>
              </a:rPr>
              <a:t>Экономика и финансы</a:t>
            </a:r>
          </a:p>
        </p:txBody>
      </p:sp>
      <p:sp>
        <p:nvSpPr>
          <p:cNvPr id="5" name="TextBox 4">
            <a:extLst>
              <a:ext uri="{FF2B5EF4-FFF2-40B4-BE49-F238E27FC236}">
                <a16:creationId xmlns:a16="http://schemas.microsoft.com/office/drawing/2014/main" id="{554EB460-5A28-460F-AA37-E7F3A9D451C1}"/>
              </a:ext>
            </a:extLst>
          </p:cNvPr>
          <p:cNvSpPr txBox="1"/>
          <p:nvPr/>
        </p:nvSpPr>
        <p:spPr>
          <a:xfrm>
            <a:off x="429812" y="1299402"/>
            <a:ext cx="7934030" cy="1726679"/>
          </a:xfrm>
          <a:prstGeom prst="rect">
            <a:avLst/>
          </a:prstGeom>
          <a:noFill/>
          <a:ln>
            <a:noFill/>
          </a:ln>
        </p:spPr>
        <p:txBody>
          <a:bodyPr spcFirstLastPara="1" wrap="square" lIns="77750" tIns="77750" rIns="77750" bIns="77750" anchor="t" anchorCtr="0">
            <a:spAutoFit/>
          </a:bodyPr>
          <a:lstStyle>
            <a:defPPr>
              <a:defRPr lang="ru-RU"/>
            </a:defPPr>
            <a:lvl1pPr marL="139700" lvl="0">
              <a:spcAft>
                <a:spcPts val="1800"/>
              </a:spcAft>
              <a:buClr>
                <a:srgbClr val="9D00FF"/>
              </a:buClr>
              <a:buSzPts val="1400"/>
              <a:defRPr i="1">
                <a:solidFill>
                  <a:schemeClr val="tx1">
                    <a:lumMod val="50000"/>
                    <a:lumOff val="50000"/>
                  </a:schemeClr>
                </a:solidFill>
                <a:ea typeface="Raleway"/>
                <a:cs typeface="Raleway"/>
              </a:defRPr>
            </a:lvl1pPr>
          </a:lstStyle>
          <a:p>
            <a:r>
              <a:rPr lang="ru-RU" dirty="0">
                <a:solidFill>
                  <a:schemeClr val="tx1"/>
                </a:solidFill>
              </a:rPr>
              <a:t>Инвестиции и окупаемость</a:t>
            </a:r>
          </a:p>
          <a:p>
            <a:pPr marL="425450" indent="-285750">
              <a:buFont typeface="Arial" panose="020B0604020202020204" pitchFamily="34" charset="0"/>
              <a:buChar char="•"/>
            </a:pPr>
            <a:r>
              <a:rPr lang="ru-RU" dirty="0">
                <a:solidFill>
                  <a:schemeClr val="tx1"/>
                </a:solidFill>
              </a:rPr>
              <a:t>Общий объём вложений: 12 млн руб. (разработка, маркетинг, операционные расходы на старте).</a:t>
            </a:r>
            <a:br>
              <a:rPr lang="ru-RU" dirty="0">
                <a:solidFill>
                  <a:schemeClr val="tx1"/>
                </a:solidFill>
              </a:rPr>
            </a:br>
            <a:r>
              <a:rPr lang="ru-RU" dirty="0">
                <a:solidFill>
                  <a:schemeClr val="tx1"/>
                </a:solidFill>
              </a:rPr>
              <a:t>Срок окупаемости (PBP): 24 месяца с момента запуска продаж.</a:t>
            </a:r>
          </a:p>
        </p:txBody>
      </p:sp>
      <p:sp>
        <p:nvSpPr>
          <p:cNvPr id="2" name="TextBox 1">
            <a:extLst>
              <a:ext uri="{FF2B5EF4-FFF2-40B4-BE49-F238E27FC236}">
                <a16:creationId xmlns:a16="http://schemas.microsoft.com/office/drawing/2014/main" id="{2EE53850-A32B-0BC3-9806-319EB5641EF7}"/>
              </a:ext>
            </a:extLst>
          </p:cNvPr>
          <p:cNvSpPr txBox="1"/>
          <p:nvPr/>
        </p:nvSpPr>
        <p:spPr>
          <a:xfrm>
            <a:off x="429812" y="3429000"/>
            <a:ext cx="7934030" cy="2742342"/>
          </a:xfrm>
          <a:prstGeom prst="rect">
            <a:avLst/>
          </a:prstGeom>
          <a:noFill/>
          <a:ln>
            <a:noFill/>
          </a:ln>
        </p:spPr>
        <p:txBody>
          <a:bodyPr spcFirstLastPara="1" wrap="square" lIns="77750" tIns="77750" rIns="77750" bIns="77750" anchor="t" anchorCtr="0">
            <a:spAutoFit/>
          </a:bodyPr>
          <a:lstStyle>
            <a:defPPr>
              <a:defRPr lang="ru-RU"/>
            </a:defPPr>
            <a:lvl1pPr marL="139700" lvl="0">
              <a:spcAft>
                <a:spcPts val="1800"/>
              </a:spcAft>
              <a:buClr>
                <a:srgbClr val="9D00FF"/>
              </a:buClr>
              <a:buSzPts val="1400"/>
              <a:defRPr i="1">
                <a:solidFill>
                  <a:schemeClr val="tx1">
                    <a:lumMod val="50000"/>
                    <a:lumOff val="50000"/>
                  </a:schemeClr>
                </a:solidFill>
                <a:ea typeface="Raleway"/>
                <a:cs typeface="Raleway"/>
              </a:defRPr>
            </a:lvl1pPr>
          </a:lstStyle>
          <a:p>
            <a:r>
              <a:rPr lang="ru-RU" dirty="0">
                <a:solidFill>
                  <a:schemeClr val="tx1"/>
                </a:solidFill>
              </a:rPr>
              <a:t>План выручки (по годам)</a:t>
            </a:r>
          </a:p>
          <a:p>
            <a:pPr marL="425450" indent="-285750">
              <a:buFont typeface="Arial" panose="020B0604020202020204" pitchFamily="34" charset="0"/>
              <a:buChar char="•"/>
            </a:pPr>
            <a:r>
              <a:rPr lang="ru-RU" dirty="0">
                <a:solidFill>
                  <a:schemeClr val="tx1"/>
                </a:solidFill>
              </a:rPr>
              <a:t>2026 год (запуск): 15 млн руб. (Выход на рынок, первые B2B-клиенты).</a:t>
            </a:r>
          </a:p>
          <a:p>
            <a:pPr marL="425450" indent="-285750">
              <a:buFont typeface="Arial" panose="020B0604020202020204" pitchFamily="34" charset="0"/>
              <a:buChar char="•"/>
            </a:pPr>
            <a:r>
              <a:rPr lang="ru-RU" dirty="0">
                <a:solidFill>
                  <a:schemeClr val="tx1"/>
                </a:solidFill>
              </a:rPr>
              <a:t>2027 год (рост): 40 млн руб. (Масштабирование продаж, выход в новые сегменты).</a:t>
            </a:r>
          </a:p>
          <a:p>
            <a:pPr marL="425450" indent="-285750">
              <a:buFont typeface="Arial" panose="020B0604020202020204" pitchFamily="34" charset="0"/>
              <a:buChar char="•"/>
            </a:pPr>
            <a:r>
              <a:rPr lang="ru-RU" dirty="0">
                <a:solidFill>
                  <a:schemeClr val="tx1"/>
                </a:solidFill>
              </a:rPr>
              <a:t>2028 год (стабилизация): 70 млн руб. (Консолидация на рынке, развитие подписочной модели).</a:t>
            </a:r>
          </a:p>
        </p:txBody>
      </p:sp>
    </p:spTree>
    <p:extLst>
      <p:ext uri="{BB962C8B-B14F-4D97-AF65-F5344CB8AC3E}">
        <p14:creationId xmlns:p14="http://schemas.microsoft.com/office/powerpoint/2010/main" val="3189052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2553C1-0578-3083-1A06-C3879B95D295}"/>
              </a:ext>
            </a:extLst>
          </p:cNvPr>
          <p:cNvSpPr txBox="1"/>
          <p:nvPr/>
        </p:nvSpPr>
        <p:spPr>
          <a:xfrm>
            <a:off x="-8794" y="717786"/>
            <a:ext cx="12200794" cy="732848"/>
          </a:xfrm>
          <a:prstGeom prst="rect">
            <a:avLst/>
          </a:prstGeom>
          <a:solidFill>
            <a:srgbClr val="FC5247"/>
          </a:solidFill>
        </p:spPr>
        <p:txBody>
          <a:bodyPr wrap="square" lIns="360000" tIns="180000" rIns="360000" bIns="180000" rtlCol="0" anchor="ctr" anchorCtr="0">
            <a:spAutoFit/>
          </a:bodyPr>
          <a:lstStyle/>
          <a:p>
            <a:pPr marL="182563"/>
            <a:endParaRPr lang="ru-RU" sz="2400" dirty="0">
              <a:solidFill>
                <a:schemeClr val="bg1"/>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53A540FF-AE6E-6D79-3266-DBB95FB6B0B6}"/>
              </a:ext>
            </a:extLst>
          </p:cNvPr>
          <p:cNvPicPr>
            <a:picLocks noChangeAspect="1"/>
          </p:cNvPicPr>
          <p:nvPr/>
        </p:nvPicPr>
        <p:blipFill rotWithShape="1">
          <a:blip r:embed="rId2">
            <a:extLst>
              <a:ext uri="{28A0092B-C50C-407E-A947-70E740481C1C}">
                <a14:useLocalDpi xmlns:a14="http://schemas.microsoft.com/office/drawing/2010/main" val="0"/>
              </a:ext>
            </a:extLst>
          </a:blip>
          <a:srcRect b="76434"/>
          <a:stretch/>
        </p:blipFill>
        <p:spPr>
          <a:xfrm>
            <a:off x="1858788" y="-11471"/>
            <a:ext cx="5501309" cy="729257"/>
          </a:xfrm>
          <a:prstGeom prst="rect">
            <a:avLst/>
          </a:prstGeom>
          <a:ln>
            <a:noFill/>
          </a:ln>
        </p:spPr>
      </p:pic>
      <p:sp>
        <p:nvSpPr>
          <p:cNvPr id="37" name="Прямоугольник 36">
            <a:extLst>
              <a:ext uri="{FF2B5EF4-FFF2-40B4-BE49-F238E27FC236}">
                <a16:creationId xmlns:a16="http://schemas.microsoft.com/office/drawing/2014/main" id="{E4DC43F9-9B6C-4062-B940-64DDF74D98EA}"/>
              </a:ext>
            </a:extLst>
          </p:cNvPr>
          <p:cNvSpPr/>
          <p:nvPr/>
        </p:nvSpPr>
        <p:spPr>
          <a:xfrm>
            <a:off x="7359959" y="-15188"/>
            <a:ext cx="2174378" cy="732974"/>
          </a:xfrm>
          <a:prstGeom prst="rect">
            <a:avLst/>
          </a:prstGeom>
          <a:solidFill>
            <a:srgbClr val="FBB3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304214AA-838C-30B3-66E4-C08FA8B666A8}"/>
              </a:ext>
            </a:extLst>
          </p:cNvPr>
          <p:cNvSpPr/>
          <p:nvPr/>
        </p:nvSpPr>
        <p:spPr>
          <a:xfrm>
            <a:off x="0" y="-11471"/>
            <a:ext cx="2174378" cy="733799"/>
          </a:xfrm>
          <a:prstGeom prst="rect">
            <a:avLst/>
          </a:prstGeom>
          <a:solidFill>
            <a:srgbClr val="B5D8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CBD847BA-AEB7-F7A0-7D3C-CECFC884B1AE}"/>
              </a:ext>
            </a:extLst>
          </p:cNvPr>
          <p:cNvSpPr/>
          <p:nvPr/>
        </p:nvSpPr>
        <p:spPr>
          <a:xfrm>
            <a:off x="9534337" y="-15601"/>
            <a:ext cx="2657663" cy="733799"/>
          </a:xfrm>
          <a:prstGeom prst="rect">
            <a:avLst/>
          </a:prstGeom>
          <a:solidFill>
            <a:srgbClr val="FC5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8" name="Рисунок 37">
            <a:extLst>
              <a:ext uri="{FF2B5EF4-FFF2-40B4-BE49-F238E27FC236}">
                <a16:creationId xmlns:a16="http://schemas.microsoft.com/office/drawing/2014/main" id="{8DCA08E6-8D92-4390-88EE-CD513A7DB31B}"/>
              </a:ext>
            </a:extLst>
          </p:cNvPr>
          <p:cNvPicPr>
            <a:picLocks noChangeAspect="1"/>
          </p:cNvPicPr>
          <p:nvPr/>
        </p:nvPicPr>
        <p:blipFill>
          <a:blip r:embed="rId3"/>
          <a:srcRect l="24402" r="51976"/>
          <a:stretch>
            <a:fillRect/>
          </a:stretch>
        </p:blipFill>
        <p:spPr bwMode="auto">
          <a:xfrm>
            <a:off x="7837760" y="70111"/>
            <a:ext cx="1238413" cy="576997"/>
          </a:xfrm>
          <a:prstGeom prst="rect">
            <a:avLst/>
          </a:prstGeom>
        </p:spPr>
      </p:pic>
      <p:sp>
        <p:nvSpPr>
          <p:cNvPr id="4" name="object 5">
            <a:extLst>
              <a:ext uri="{FF2B5EF4-FFF2-40B4-BE49-F238E27FC236}">
                <a16:creationId xmlns:a16="http://schemas.microsoft.com/office/drawing/2014/main" id="{E068B821-1878-876F-1C49-3393B306C858}"/>
              </a:ext>
            </a:extLst>
          </p:cNvPr>
          <p:cNvSpPr txBox="1">
            <a:spLocks/>
          </p:cNvSpPr>
          <p:nvPr/>
        </p:nvSpPr>
        <p:spPr>
          <a:xfrm>
            <a:off x="510511" y="836760"/>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bg1"/>
                </a:solidFill>
              </a:rPr>
              <a:t>Текущие результаты</a:t>
            </a:r>
          </a:p>
        </p:txBody>
      </p:sp>
      <p:grpSp>
        <p:nvGrpSpPr>
          <p:cNvPr id="5" name="Группа 4">
            <a:extLst>
              <a:ext uri="{FF2B5EF4-FFF2-40B4-BE49-F238E27FC236}">
                <a16:creationId xmlns:a16="http://schemas.microsoft.com/office/drawing/2014/main" id="{1AE9A6D0-778D-46C7-EBFE-AE6F5F639317}"/>
              </a:ext>
            </a:extLst>
          </p:cNvPr>
          <p:cNvGrpSpPr/>
          <p:nvPr/>
        </p:nvGrpSpPr>
        <p:grpSpPr>
          <a:xfrm>
            <a:off x="0" y="1353683"/>
            <a:ext cx="2624903" cy="97077"/>
            <a:chOff x="0" y="692501"/>
            <a:chExt cx="2624903" cy="97077"/>
          </a:xfrm>
        </p:grpSpPr>
        <p:sp>
          <p:nvSpPr>
            <p:cNvPr id="6" name="Прямоугольник 5">
              <a:extLst>
                <a:ext uri="{FF2B5EF4-FFF2-40B4-BE49-F238E27FC236}">
                  <a16:creationId xmlns:a16="http://schemas.microsoft.com/office/drawing/2014/main" id="{D27BE318-E1D0-7C2A-5E5F-86B96398A004}"/>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24E97761-0697-A698-6C09-67DE322C59EB}"/>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B1F74BE7-0D9F-7941-89F3-2DA9AFC590E4}"/>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E2502AB7-31E6-128B-0566-5DA9620D234C}"/>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2" name="Прямоугольник 11">
              <a:extLst>
                <a:ext uri="{FF2B5EF4-FFF2-40B4-BE49-F238E27FC236}">
                  <a16:creationId xmlns:a16="http://schemas.microsoft.com/office/drawing/2014/main" id="{B74E2A9A-8EBF-8A28-6BC1-8B1EEB1E53D8}"/>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4" name="Рисунок 13">
            <a:extLst>
              <a:ext uri="{FF2B5EF4-FFF2-40B4-BE49-F238E27FC236}">
                <a16:creationId xmlns:a16="http://schemas.microsoft.com/office/drawing/2014/main" id="{D845C9F7-D0C7-37A0-FF99-E6AAAE0B91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32429" y="382273"/>
            <a:ext cx="1461479" cy="385814"/>
          </a:xfrm>
          <a:prstGeom prst="rect">
            <a:avLst/>
          </a:prstGeom>
        </p:spPr>
      </p:pic>
      <p:pic>
        <p:nvPicPr>
          <p:cNvPr id="16" name="Рисунок 15">
            <a:extLst>
              <a:ext uri="{FF2B5EF4-FFF2-40B4-BE49-F238E27FC236}">
                <a16:creationId xmlns:a16="http://schemas.microsoft.com/office/drawing/2014/main" id="{35726B14-2F42-9E2A-E3BB-EBE2A31105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63349" y="830551"/>
            <a:ext cx="990836" cy="223699"/>
          </a:xfrm>
          <a:prstGeom prst="rect">
            <a:avLst/>
          </a:prstGeom>
        </p:spPr>
      </p:pic>
      <p:pic>
        <p:nvPicPr>
          <p:cNvPr id="17" name="Рисунок 16">
            <a:extLst>
              <a:ext uri="{FF2B5EF4-FFF2-40B4-BE49-F238E27FC236}">
                <a16:creationId xmlns:a16="http://schemas.microsoft.com/office/drawing/2014/main" id="{3A766B58-8D66-8A17-CF71-85AC26FD88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789528" y="78899"/>
            <a:ext cx="588481" cy="594713"/>
          </a:xfrm>
          <a:prstGeom prst="rect">
            <a:avLst/>
          </a:prstGeom>
        </p:spPr>
      </p:pic>
      <p:sp>
        <p:nvSpPr>
          <p:cNvPr id="15" name="AutoShape 4">
            <a:extLst>
              <a:ext uri="{FF2B5EF4-FFF2-40B4-BE49-F238E27FC236}">
                <a16:creationId xmlns:a16="http://schemas.microsoft.com/office/drawing/2014/main" id="{30F00D72-6001-0E8F-3CC2-C8BB652852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8" name="Рисунок 17" descr="Изображение выглядит как текст, снимок экрана, карта&#10;&#10;Контент, сгенерированный ИИ, может содержать ошибки.">
            <a:extLst>
              <a:ext uri="{FF2B5EF4-FFF2-40B4-BE49-F238E27FC236}">
                <a16:creationId xmlns:a16="http://schemas.microsoft.com/office/drawing/2014/main" id="{48F33A40-A533-7AA1-42B9-4810961AD0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1671" y="1786147"/>
            <a:ext cx="5659932" cy="3226975"/>
          </a:xfrm>
          <a:prstGeom prst="rect">
            <a:avLst/>
          </a:prstGeom>
        </p:spPr>
      </p:pic>
      <p:pic>
        <p:nvPicPr>
          <p:cNvPr id="21" name="Рисунок 20" descr="Изображение выглядит как текст, снимок экрана, Графическое программное обеспечение, Мультимедийное программное обеспечение&#10;&#10;Контент, сгенерированный ИИ, может содержать ошибки.">
            <a:extLst>
              <a:ext uri="{FF2B5EF4-FFF2-40B4-BE49-F238E27FC236}">
                <a16:creationId xmlns:a16="http://schemas.microsoft.com/office/drawing/2014/main" id="{B03C3AA4-664E-E88C-3CF3-0CB8E1BF01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4450" y="1790196"/>
            <a:ext cx="5668728" cy="3226724"/>
          </a:xfrm>
          <a:prstGeom prst="rect">
            <a:avLst/>
          </a:prstGeom>
        </p:spPr>
      </p:pic>
      <p:sp>
        <p:nvSpPr>
          <p:cNvPr id="20" name="Google Shape;118;p17">
            <a:extLst>
              <a:ext uri="{FF2B5EF4-FFF2-40B4-BE49-F238E27FC236}">
                <a16:creationId xmlns:a16="http://schemas.microsoft.com/office/drawing/2014/main" id="{3D270550-A352-10EA-C4D7-D515FDDFD0D1}"/>
              </a:ext>
            </a:extLst>
          </p:cNvPr>
          <p:cNvSpPr txBox="1"/>
          <p:nvPr/>
        </p:nvSpPr>
        <p:spPr>
          <a:xfrm>
            <a:off x="5004063" y="5012673"/>
            <a:ext cx="2175079" cy="1127541"/>
          </a:xfrm>
          <a:prstGeom prst="rect">
            <a:avLst/>
          </a:prstGeom>
          <a:noFill/>
          <a:ln>
            <a:noFill/>
          </a:ln>
        </p:spPr>
        <p:txBody>
          <a:bodyPr spcFirstLastPara="1" wrap="square" lIns="77750" tIns="77750" rIns="77750" bIns="77750" anchor="t" anchorCtr="0">
            <a:spAutoFit/>
          </a:bodyPr>
          <a:lstStyle/>
          <a:p>
            <a:pPr marL="139700" lvl="0" algn="l" rtl="0">
              <a:lnSpc>
                <a:spcPct val="115000"/>
              </a:lnSpc>
              <a:spcBef>
                <a:spcPts val="1300"/>
              </a:spcBef>
              <a:spcAft>
                <a:spcPts val="0"/>
              </a:spcAft>
              <a:buClr>
                <a:schemeClr val="dk1"/>
              </a:buClr>
              <a:buSzPts val="1400"/>
            </a:pPr>
            <a:r>
              <a:rPr lang="ru-RU" i="1" dirty="0">
                <a:solidFill>
                  <a:schemeClr val="tx1">
                    <a:lumMod val="75000"/>
                    <a:lumOff val="25000"/>
                  </a:schemeClr>
                </a:solidFill>
                <a:latin typeface="Raleway"/>
                <a:ea typeface="Raleway"/>
                <a:cs typeface="Raleway"/>
                <a:sym typeface="Raleway"/>
              </a:rPr>
              <a:t>Готовы карты</a:t>
            </a:r>
            <a:endParaRPr lang="en-US" i="1" dirty="0">
              <a:solidFill>
                <a:schemeClr val="tx1">
                  <a:lumMod val="75000"/>
                  <a:lumOff val="25000"/>
                </a:schemeClr>
              </a:solidFill>
              <a:latin typeface="Raleway"/>
              <a:ea typeface="Raleway"/>
              <a:cs typeface="Raleway"/>
              <a:sym typeface="Raleway"/>
            </a:endParaRP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endParaRPr lang="ru-RU" i="1" dirty="0">
              <a:solidFill>
                <a:schemeClr val="tx1">
                  <a:lumMod val="75000"/>
                  <a:lumOff val="25000"/>
                </a:schemeClr>
              </a:solidFill>
              <a:latin typeface="Raleway"/>
              <a:ea typeface="Raleway"/>
              <a:cs typeface="Raleway"/>
              <a:sym typeface="Raleway"/>
            </a:endParaRPr>
          </a:p>
        </p:txBody>
      </p:sp>
    </p:spTree>
    <p:extLst>
      <p:ext uri="{BB962C8B-B14F-4D97-AF65-F5344CB8AC3E}">
        <p14:creationId xmlns:p14="http://schemas.microsoft.com/office/powerpoint/2010/main" val="939146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2553C1-0578-3083-1A06-C3879B95D295}"/>
              </a:ext>
            </a:extLst>
          </p:cNvPr>
          <p:cNvSpPr txBox="1"/>
          <p:nvPr/>
        </p:nvSpPr>
        <p:spPr>
          <a:xfrm>
            <a:off x="-8794" y="717786"/>
            <a:ext cx="12200794" cy="732848"/>
          </a:xfrm>
          <a:prstGeom prst="rect">
            <a:avLst/>
          </a:prstGeom>
          <a:solidFill>
            <a:srgbClr val="FC5247"/>
          </a:solidFill>
        </p:spPr>
        <p:txBody>
          <a:bodyPr wrap="square" lIns="360000" tIns="180000" rIns="360000" bIns="180000" rtlCol="0" anchor="ctr" anchorCtr="0">
            <a:spAutoFit/>
          </a:bodyPr>
          <a:lstStyle/>
          <a:p>
            <a:pPr marL="182563"/>
            <a:endParaRPr lang="ru-RU" sz="2400" dirty="0">
              <a:solidFill>
                <a:schemeClr val="bg1"/>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53A540FF-AE6E-6D79-3266-DBB95FB6B0B6}"/>
              </a:ext>
            </a:extLst>
          </p:cNvPr>
          <p:cNvPicPr>
            <a:picLocks noChangeAspect="1"/>
          </p:cNvPicPr>
          <p:nvPr/>
        </p:nvPicPr>
        <p:blipFill rotWithShape="1">
          <a:blip r:embed="rId2">
            <a:extLst>
              <a:ext uri="{28A0092B-C50C-407E-A947-70E740481C1C}">
                <a14:useLocalDpi xmlns:a14="http://schemas.microsoft.com/office/drawing/2010/main" val="0"/>
              </a:ext>
            </a:extLst>
          </a:blip>
          <a:srcRect b="76434"/>
          <a:stretch/>
        </p:blipFill>
        <p:spPr>
          <a:xfrm>
            <a:off x="1858788" y="-11471"/>
            <a:ext cx="5501309" cy="729257"/>
          </a:xfrm>
          <a:prstGeom prst="rect">
            <a:avLst/>
          </a:prstGeom>
          <a:ln>
            <a:noFill/>
          </a:ln>
        </p:spPr>
      </p:pic>
      <p:sp>
        <p:nvSpPr>
          <p:cNvPr id="37" name="Прямоугольник 36">
            <a:extLst>
              <a:ext uri="{FF2B5EF4-FFF2-40B4-BE49-F238E27FC236}">
                <a16:creationId xmlns:a16="http://schemas.microsoft.com/office/drawing/2014/main" id="{E4DC43F9-9B6C-4062-B940-64DDF74D98EA}"/>
              </a:ext>
            </a:extLst>
          </p:cNvPr>
          <p:cNvSpPr/>
          <p:nvPr/>
        </p:nvSpPr>
        <p:spPr>
          <a:xfrm>
            <a:off x="7359959" y="-15188"/>
            <a:ext cx="2174378" cy="732974"/>
          </a:xfrm>
          <a:prstGeom prst="rect">
            <a:avLst/>
          </a:prstGeom>
          <a:solidFill>
            <a:srgbClr val="FBB3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304214AA-838C-30B3-66E4-C08FA8B666A8}"/>
              </a:ext>
            </a:extLst>
          </p:cNvPr>
          <p:cNvSpPr/>
          <p:nvPr/>
        </p:nvSpPr>
        <p:spPr>
          <a:xfrm>
            <a:off x="0" y="-11471"/>
            <a:ext cx="2174378" cy="733799"/>
          </a:xfrm>
          <a:prstGeom prst="rect">
            <a:avLst/>
          </a:prstGeom>
          <a:solidFill>
            <a:srgbClr val="B5D8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CBD847BA-AEB7-F7A0-7D3C-CECFC884B1AE}"/>
              </a:ext>
            </a:extLst>
          </p:cNvPr>
          <p:cNvSpPr/>
          <p:nvPr/>
        </p:nvSpPr>
        <p:spPr>
          <a:xfrm>
            <a:off x="9534337" y="-15601"/>
            <a:ext cx="2657663" cy="733799"/>
          </a:xfrm>
          <a:prstGeom prst="rect">
            <a:avLst/>
          </a:prstGeom>
          <a:solidFill>
            <a:srgbClr val="FC5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8" name="Рисунок 37">
            <a:extLst>
              <a:ext uri="{FF2B5EF4-FFF2-40B4-BE49-F238E27FC236}">
                <a16:creationId xmlns:a16="http://schemas.microsoft.com/office/drawing/2014/main" id="{8DCA08E6-8D92-4390-88EE-CD513A7DB31B}"/>
              </a:ext>
            </a:extLst>
          </p:cNvPr>
          <p:cNvPicPr>
            <a:picLocks noChangeAspect="1"/>
          </p:cNvPicPr>
          <p:nvPr/>
        </p:nvPicPr>
        <p:blipFill>
          <a:blip r:embed="rId3"/>
          <a:srcRect l="24402" r="51976"/>
          <a:stretch>
            <a:fillRect/>
          </a:stretch>
        </p:blipFill>
        <p:spPr bwMode="auto">
          <a:xfrm>
            <a:off x="7837760" y="70111"/>
            <a:ext cx="1238413" cy="576997"/>
          </a:xfrm>
          <a:prstGeom prst="rect">
            <a:avLst/>
          </a:prstGeom>
        </p:spPr>
      </p:pic>
      <p:sp>
        <p:nvSpPr>
          <p:cNvPr id="4" name="object 5">
            <a:extLst>
              <a:ext uri="{FF2B5EF4-FFF2-40B4-BE49-F238E27FC236}">
                <a16:creationId xmlns:a16="http://schemas.microsoft.com/office/drawing/2014/main" id="{E068B821-1878-876F-1C49-3393B306C858}"/>
              </a:ext>
            </a:extLst>
          </p:cNvPr>
          <p:cNvSpPr txBox="1">
            <a:spLocks/>
          </p:cNvSpPr>
          <p:nvPr/>
        </p:nvSpPr>
        <p:spPr>
          <a:xfrm>
            <a:off x="510511" y="836760"/>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bg1"/>
                </a:solidFill>
              </a:rPr>
              <a:t>Текущие результаты</a:t>
            </a:r>
          </a:p>
        </p:txBody>
      </p:sp>
      <p:grpSp>
        <p:nvGrpSpPr>
          <p:cNvPr id="5" name="Группа 4">
            <a:extLst>
              <a:ext uri="{FF2B5EF4-FFF2-40B4-BE49-F238E27FC236}">
                <a16:creationId xmlns:a16="http://schemas.microsoft.com/office/drawing/2014/main" id="{1AE9A6D0-778D-46C7-EBFE-AE6F5F639317}"/>
              </a:ext>
            </a:extLst>
          </p:cNvPr>
          <p:cNvGrpSpPr/>
          <p:nvPr/>
        </p:nvGrpSpPr>
        <p:grpSpPr>
          <a:xfrm>
            <a:off x="0" y="1353683"/>
            <a:ext cx="2624903" cy="97077"/>
            <a:chOff x="0" y="692501"/>
            <a:chExt cx="2624903" cy="97077"/>
          </a:xfrm>
        </p:grpSpPr>
        <p:sp>
          <p:nvSpPr>
            <p:cNvPr id="6" name="Прямоугольник 5">
              <a:extLst>
                <a:ext uri="{FF2B5EF4-FFF2-40B4-BE49-F238E27FC236}">
                  <a16:creationId xmlns:a16="http://schemas.microsoft.com/office/drawing/2014/main" id="{D27BE318-E1D0-7C2A-5E5F-86B96398A004}"/>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24E97761-0697-A698-6C09-67DE322C59EB}"/>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B1F74BE7-0D9F-7941-89F3-2DA9AFC590E4}"/>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1" name="Прямоугольник 10">
              <a:extLst>
                <a:ext uri="{FF2B5EF4-FFF2-40B4-BE49-F238E27FC236}">
                  <a16:creationId xmlns:a16="http://schemas.microsoft.com/office/drawing/2014/main" id="{E2502AB7-31E6-128B-0566-5DA9620D234C}"/>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2" name="Прямоугольник 11">
              <a:extLst>
                <a:ext uri="{FF2B5EF4-FFF2-40B4-BE49-F238E27FC236}">
                  <a16:creationId xmlns:a16="http://schemas.microsoft.com/office/drawing/2014/main" id="{B74E2A9A-8EBF-8A28-6BC1-8B1EEB1E53D8}"/>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4" name="Рисунок 13">
            <a:extLst>
              <a:ext uri="{FF2B5EF4-FFF2-40B4-BE49-F238E27FC236}">
                <a16:creationId xmlns:a16="http://schemas.microsoft.com/office/drawing/2014/main" id="{D845C9F7-D0C7-37A0-FF99-E6AAAE0B91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32429" y="382273"/>
            <a:ext cx="1461479" cy="385814"/>
          </a:xfrm>
          <a:prstGeom prst="rect">
            <a:avLst/>
          </a:prstGeom>
        </p:spPr>
      </p:pic>
      <p:pic>
        <p:nvPicPr>
          <p:cNvPr id="16" name="Рисунок 15">
            <a:extLst>
              <a:ext uri="{FF2B5EF4-FFF2-40B4-BE49-F238E27FC236}">
                <a16:creationId xmlns:a16="http://schemas.microsoft.com/office/drawing/2014/main" id="{35726B14-2F42-9E2A-E3BB-EBE2A31105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63349" y="830551"/>
            <a:ext cx="990836" cy="223699"/>
          </a:xfrm>
          <a:prstGeom prst="rect">
            <a:avLst/>
          </a:prstGeom>
        </p:spPr>
      </p:pic>
      <p:pic>
        <p:nvPicPr>
          <p:cNvPr id="17" name="Рисунок 16">
            <a:extLst>
              <a:ext uri="{FF2B5EF4-FFF2-40B4-BE49-F238E27FC236}">
                <a16:creationId xmlns:a16="http://schemas.microsoft.com/office/drawing/2014/main" id="{3A766B58-8D66-8A17-CF71-85AC26FD88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789528" y="78899"/>
            <a:ext cx="588481" cy="594713"/>
          </a:xfrm>
          <a:prstGeom prst="rect">
            <a:avLst/>
          </a:prstGeom>
        </p:spPr>
      </p:pic>
      <p:sp>
        <p:nvSpPr>
          <p:cNvPr id="15" name="AutoShape 4">
            <a:extLst>
              <a:ext uri="{FF2B5EF4-FFF2-40B4-BE49-F238E27FC236}">
                <a16:creationId xmlns:a16="http://schemas.microsoft.com/office/drawing/2014/main" id="{30F00D72-6001-0E8F-3CC2-C8BB652852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3" name="Рисунок 22">
            <a:extLst>
              <a:ext uri="{FF2B5EF4-FFF2-40B4-BE49-F238E27FC236}">
                <a16:creationId xmlns:a16="http://schemas.microsoft.com/office/drawing/2014/main" id="{D44F5BA1-EE02-AD50-C5A8-D23F78039DEF}"/>
              </a:ext>
            </a:extLst>
          </p:cNvPr>
          <p:cNvPicPr>
            <a:picLocks noChangeAspect="1"/>
          </p:cNvPicPr>
          <p:nvPr/>
        </p:nvPicPr>
        <p:blipFill>
          <a:blip r:embed="rId7"/>
          <a:stretch>
            <a:fillRect/>
          </a:stretch>
        </p:blipFill>
        <p:spPr>
          <a:xfrm>
            <a:off x="3016657" y="2112944"/>
            <a:ext cx="5853886" cy="2910299"/>
          </a:xfrm>
          <a:prstGeom prst="rect">
            <a:avLst/>
          </a:prstGeom>
        </p:spPr>
      </p:pic>
      <p:sp>
        <p:nvSpPr>
          <p:cNvPr id="20" name="Google Shape;118;p17">
            <a:extLst>
              <a:ext uri="{FF2B5EF4-FFF2-40B4-BE49-F238E27FC236}">
                <a16:creationId xmlns:a16="http://schemas.microsoft.com/office/drawing/2014/main" id="{3D270550-A352-10EA-C4D7-D515FDDFD0D1}"/>
              </a:ext>
            </a:extLst>
          </p:cNvPr>
          <p:cNvSpPr txBox="1"/>
          <p:nvPr/>
        </p:nvSpPr>
        <p:spPr>
          <a:xfrm>
            <a:off x="4202401" y="5047236"/>
            <a:ext cx="3945040" cy="1127541"/>
          </a:xfrm>
          <a:prstGeom prst="rect">
            <a:avLst/>
          </a:prstGeom>
          <a:noFill/>
          <a:ln>
            <a:noFill/>
          </a:ln>
        </p:spPr>
        <p:txBody>
          <a:bodyPr spcFirstLastPara="1" wrap="square" lIns="77750" tIns="77750" rIns="77750" bIns="77750" anchor="t" anchorCtr="0">
            <a:spAutoFit/>
          </a:bodyPr>
          <a:lstStyle/>
          <a:p>
            <a:pPr marL="139700" lvl="0" algn="l" rtl="0">
              <a:lnSpc>
                <a:spcPct val="115000"/>
              </a:lnSpc>
              <a:spcBef>
                <a:spcPts val="1300"/>
              </a:spcBef>
              <a:spcAft>
                <a:spcPts val="0"/>
              </a:spcAft>
              <a:buClr>
                <a:schemeClr val="dk1"/>
              </a:buClr>
              <a:buSzPts val="1400"/>
            </a:pPr>
            <a:r>
              <a:rPr lang="ru-RU" i="1" dirty="0">
                <a:solidFill>
                  <a:schemeClr val="tx1">
                    <a:lumMod val="75000"/>
                    <a:lumOff val="25000"/>
                  </a:schemeClr>
                </a:solidFill>
                <a:latin typeface="Raleway"/>
                <a:ea typeface="Raleway"/>
                <a:cs typeface="Raleway"/>
                <a:sym typeface="Raleway"/>
              </a:rPr>
              <a:t>Готовая модель БПЛА в полете</a:t>
            </a:r>
            <a:endParaRPr lang="en-US" i="1" dirty="0">
              <a:solidFill>
                <a:schemeClr val="tx1">
                  <a:lumMod val="75000"/>
                  <a:lumOff val="25000"/>
                </a:schemeClr>
              </a:solidFill>
              <a:latin typeface="Raleway"/>
              <a:ea typeface="Raleway"/>
              <a:cs typeface="Raleway"/>
              <a:sym typeface="Raleway"/>
            </a:endParaRP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endParaRPr lang="ru-RU" i="1" dirty="0">
              <a:solidFill>
                <a:schemeClr val="tx1">
                  <a:lumMod val="75000"/>
                  <a:lumOff val="25000"/>
                </a:schemeClr>
              </a:solidFill>
              <a:latin typeface="Raleway"/>
              <a:ea typeface="Raleway"/>
              <a:cs typeface="Raleway"/>
              <a:sym typeface="Raleway"/>
            </a:endParaRPr>
          </a:p>
        </p:txBody>
      </p:sp>
    </p:spTree>
    <p:extLst>
      <p:ext uri="{BB962C8B-B14F-4D97-AF65-F5344CB8AC3E}">
        <p14:creationId xmlns:p14="http://schemas.microsoft.com/office/powerpoint/2010/main" val="1790728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a:extLst>
              <a:ext uri="{FF2B5EF4-FFF2-40B4-BE49-F238E27FC236}">
                <a16:creationId xmlns:a16="http://schemas.microsoft.com/office/drawing/2014/main" id="{A9B7E437-9780-DE75-1712-4687E7CC382B}"/>
              </a:ext>
            </a:extLst>
          </p:cNvPr>
          <p:cNvSpPr/>
          <p:nvPr/>
        </p:nvSpPr>
        <p:spPr>
          <a:xfrm>
            <a:off x="0" y="-3370"/>
            <a:ext cx="3376397" cy="606969"/>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0" name="Прямоугольник 9">
            <a:extLst>
              <a:ext uri="{FF2B5EF4-FFF2-40B4-BE49-F238E27FC236}">
                <a16:creationId xmlns:a16="http://schemas.microsoft.com/office/drawing/2014/main" id="{93167A97-2F4B-E171-981C-AFE5376853B0}"/>
              </a:ext>
            </a:extLst>
          </p:cNvPr>
          <p:cNvSpPr/>
          <p:nvPr/>
        </p:nvSpPr>
        <p:spPr>
          <a:xfrm>
            <a:off x="6735480" y="0"/>
            <a:ext cx="2882669" cy="606969"/>
          </a:xfrm>
          <a:prstGeom prst="rect">
            <a:avLst/>
          </a:prstGeom>
          <a:solidFill>
            <a:srgbClr val="FE4F4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3" name="Прямоугольник 12">
            <a:extLst>
              <a:ext uri="{FF2B5EF4-FFF2-40B4-BE49-F238E27FC236}">
                <a16:creationId xmlns:a16="http://schemas.microsoft.com/office/drawing/2014/main" id="{B23C178E-F2A2-A04E-28CA-E9CB7239C61B}"/>
              </a:ext>
            </a:extLst>
          </p:cNvPr>
          <p:cNvSpPr/>
          <p:nvPr/>
        </p:nvSpPr>
        <p:spPr>
          <a:xfrm>
            <a:off x="9618149" y="0"/>
            <a:ext cx="2587625" cy="606969"/>
          </a:xfrm>
          <a:prstGeom prst="rect">
            <a:avLst/>
          </a:prstGeom>
          <a:solidFill>
            <a:srgbClr val="8D00FE"/>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6" name="Прямоугольник 15">
            <a:extLst>
              <a:ext uri="{FF2B5EF4-FFF2-40B4-BE49-F238E27FC236}">
                <a16:creationId xmlns:a16="http://schemas.microsoft.com/office/drawing/2014/main" id="{70121920-0426-BF62-DD83-D88868C3F517}"/>
              </a:ext>
            </a:extLst>
          </p:cNvPr>
          <p:cNvSpPr/>
          <p:nvPr/>
        </p:nvSpPr>
        <p:spPr>
          <a:xfrm>
            <a:off x="5052881" y="3106"/>
            <a:ext cx="1682329" cy="606969"/>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8" name="Прямоугольник 17">
            <a:extLst>
              <a:ext uri="{FF2B5EF4-FFF2-40B4-BE49-F238E27FC236}">
                <a16:creationId xmlns:a16="http://schemas.microsoft.com/office/drawing/2014/main" id="{AF00FE14-B88A-267D-7F64-91160BEE5177}"/>
              </a:ext>
            </a:extLst>
          </p:cNvPr>
          <p:cNvSpPr/>
          <p:nvPr/>
        </p:nvSpPr>
        <p:spPr>
          <a:xfrm>
            <a:off x="3376667" y="0"/>
            <a:ext cx="1682329" cy="606969"/>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pic>
        <p:nvPicPr>
          <p:cNvPr id="3" name="Рисунок 2" descr="Изображение выглядит как текст, Шрифт, Графика, символ&#10;&#10;Содержимое, созданное искусственным интеллектом, может быть неверным.">
            <a:extLst>
              <a:ext uri="{FF2B5EF4-FFF2-40B4-BE49-F238E27FC236}">
                <a16:creationId xmlns:a16="http://schemas.microsoft.com/office/drawing/2014/main" id="{32D3F75F-599E-4A5F-271C-412558370CC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983702" y="46625"/>
            <a:ext cx="1175844" cy="450372"/>
          </a:xfrm>
          <a:prstGeom prst="rect">
            <a:avLst/>
          </a:prstGeom>
        </p:spPr>
      </p:pic>
      <p:sp>
        <p:nvSpPr>
          <p:cNvPr id="4" name="object 5">
            <a:extLst>
              <a:ext uri="{FF2B5EF4-FFF2-40B4-BE49-F238E27FC236}">
                <a16:creationId xmlns:a16="http://schemas.microsoft.com/office/drawing/2014/main" id="{9022C541-346B-901E-3B01-7CBD630351FE}"/>
              </a:ext>
            </a:extLst>
          </p:cNvPr>
          <p:cNvSpPr txBox="1">
            <a:spLocks/>
          </p:cNvSpPr>
          <p:nvPr/>
        </p:nvSpPr>
        <p:spPr>
          <a:xfrm>
            <a:off x="272576" y="866912"/>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rgbClr val="9D00FF"/>
                </a:solidFill>
              </a:rPr>
              <a:t>Дальнейшие шаги, запрос на ресурсы</a:t>
            </a:r>
          </a:p>
        </p:txBody>
      </p:sp>
      <p:grpSp>
        <p:nvGrpSpPr>
          <p:cNvPr id="2" name="Группа 1">
            <a:extLst>
              <a:ext uri="{FF2B5EF4-FFF2-40B4-BE49-F238E27FC236}">
                <a16:creationId xmlns:a16="http://schemas.microsoft.com/office/drawing/2014/main" id="{8A122476-3711-71B3-0C9C-F1A9C24612BF}"/>
              </a:ext>
            </a:extLst>
          </p:cNvPr>
          <p:cNvGrpSpPr/>
          <p:nvPr/>
        </p:nvGrpSpPr>
        <p:grpSpPr>
          <a:xfrm>
            <a:off x="0" y="1572963"/>
            <a:ext cx="2624903" cy="97077"/>
            <a:chOff x="0" y="692501"/>
            <a:chExt cx="2624903" cy="97077"/>
          </a:xfrm>
        </p:grpSpPr>
        <p:sp>
          <p:nvSpPr>
            <p:cNvPr id="5" name="Прямоугольник 4">
              <a:extLst>
                <a:ext uri="{FF2B5EF4-FFF2-40B4-BE49-F238E27FC236}">
                  <a16:creationId xmlns:a16="http://schemas.microsoft.com/office/drawing/2014/main" id="{4C23C5CF-F385-9F57-2DCD-EACF4648D6BC}"/>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6" name="Прямоугольник 5">
              <a:extLst>
                <a:ext uri="{FF2B5EF4-FFF2-40B4-BE49-F238E27FC236}">
                  <a16:creationId xmlns:a16="http://schemas.microsoft.com/office/drawing/2014/main" id="{F31CD8C0-7A76-5395-1BB4-2ABD3FD41171}"/>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7" name="Прямоугольник 6">
              <a:extLst>
                <a:ext uri="{FF2B5EF4-FFF2-40B4-BE49-F238E27FC236}">
                  <a16:creationId xmlns:a16="http://schemas.microsoft.com/office/drawing/2014/main" id="{03C05C7D-8DA7-9613-8017-A58BF364F79D}"/>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8" name="Прямоугольник 7">
              <a:extLst>
                <a:ext uri="{FF2B5EF4-FFF2-40B4-BE49-F238E27FC236}">
                  <a16:creationId xmlns:a16="http://schemas.microsoft.com/office/drawing/2014/main" id="{01CCB033-B615-5AD0-4618-E809CE8DF71D}"/>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9" name="Прямоугольник 8">
              <a:extLst>
                <a:ext uri="{FF2B5EF4-FFF2-40B4-BE49-F238E27FC236}">
                  <a16:creationId xmlns:a16="http://schemas.microsoft.com/office/drawing/2014/main" id="{45E1CDD6-4CF6-36AD-78A3-AED18801F851}"/>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1" name="Рисунок 10">
            <a:extLst>
              <a:ext uri="{FF2B5EF4-FFF2-40B4-BE49-F238E27FC236}">
                <a16:creationId xmlns:a16="http://schemas.microsoft.com/office/drawing/2014/main" id="{B63D249A-84B7-6EC8-B1BC-05F653C0E0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665" y="131553"/>
            <a:ext cx="1461479" cy="385814"/>
          </a:xfrm>
          <a:prstGeom prst="rect">
            <a:avLst/>
          </a:prstGeom>
        </p:spPr>
      </p:pic>
      <p:pic>
        <p:nvPicPr>
          <p:cNvPr id="14" name="Рисунок 13">
            <a:extLst>
              <a:ext uri="{FF2B5EF4-FFF2-40B4-BE49-F238E27FC236}">
                <a16:creationId xmlns:a16="http://schemas.microsoft.com/office/drawing/2014/main" id="{E3563B10-6F91-0F5F-4ADC-A7F5C2BC26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303878" y="2610"/>
            <a:ext cx="588481" cy="594713"/>
          </a:xfrm>
          <a:prstGeom prst="rect">
            <a:avLst/>
          </a:prstGeom>
        </p:spPr>
      </p:pic>
      <p:sp>
        <p:nvSpPr>
          <p:cNvPr id="12" name="AutoShape 2">
            <a:extLst>
              <a:ext uri="{FF2B5EF4-FFF2-40B4-BE49-F238E27FC236}">
                <a16:creationId xmlns:a16="http://schemas.microsoft.com/office/drawing/2014/main" id="{9151B1BD-C577-DFCA-3274-F9439161A0CC}"/>
              </a:ext>
            </a:extLst>
          </p:cNvPr>
          <p:cNvSpPr>
            <a:spLocks noChangeAspect="1" noChangeArrowheads="1"/>
          </p:cNvSpPr>
          <p:nvPr/>
        </p:nvSpPr>
        <p:spPr bwMode="auto">
          <a:xfrm>
            <a:off x="-555171" y="-2806859"/>
            <a:ext cx="7203621" cy="810117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5" name="Google Shape;118;p17">
            <a:extLst>
              <a:ext uri="{FF2B5EF4-FFF2-40B4-BE49-F238E27FC236}">
                <a16:creationId xmlns:a16="http://schemas.microsoft.com/office/drawing/2014/main" id="{F20D9832-CECE-F2EA-2BB1-24E349A2C72F}"/>
              </a:ext>
            </a:extLst>
          </p:cNvPr>
          <p:cNvSpPr txBox="1"/>
          <p:nvPr/>
        </p:nvSpPr>
        <p:spPr>
          <a:xfrm>
            <a:off x="534982" y="2120893"/>
            <a:ext cx="4774442" cy="3053709"/>
          </a:xfrm>
          <a:prstGeom prst="rect">
            <a:avLst/>
          </a:prstGeom>
          <a:noFill/>
          <a:ln>
            <a:noFill/>
          </a:ln>
        </p:spPr>
        <p:txBody>
          <a:bodyPr spcFirstLastPara="1" wrap="square" lIns="77750" tIns="77750" rIns="77750" bIns="77750" anchor="t" anchorCtr="0">
            <a:spAutoFit/>
          </a:bodyPr>
          <a:lstStyle/>
          <a:p>
            <a:pPr marL="139700" lvl="0" algn="l" rtl="0">
              <a:lnSpc>
                <a:spcPct val="115000"/>
              </a:lnSpc>
              <a:spcBef>
                <a:spcPts val="1300"/>
              </a:spcBef>
              <a:spcAft>
                <a:spcPts val="0"/>
              </a:spcAft>
              <a:buClr>
                <a:schemeClr val="dk1"/>
              </a:buClr>
              <a:buSzPts val="1400"/>
            </a:pPr>
            <a:r>
              <a:rPr lang="ru-RU" b="1" dirty="0">
                <a:latin typeface="Raleway"/>
                <a:ea typeface="Raleway"/>
                <a:cs typeface="Raleway"/>
                <a:sym typeface="Raleway"/>
              </a:rPr>
              <a:t>Дальнейшие шаги</a:t>
            </a:r>
            <a:r>
              <a:rPr lang="en-US" b="1" dirty="0">
                <a:latin typeface="Raleway"/>
                <a:ea typeface="Raleway"/>
                <a:cs typeface="Raleway"/>
                <a:sym typeface="Raleway"/>
              </a:rPr>
              <a:t>:</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dirty="0">
                <a:solidFill>
                  <a:srgbClr val="132C40"/>
                </a:solidFill>
                <a:latin typeface="Raleway"/>
                <a:ea typeface="Raleway"/>
                <a:cs typeface="Raleway"/>
                <a:sym typeface="Raleway"/>
              </a:rPr>
              <a:t>Доводка </a:t>
            </a:r>
            <a:r>
              <a:rPr lang="en-US" dirty="0">
                <a:solidFill>
                  <a:srgbClr val="132C40"/>
                </a:solidFill>
                <a:latin typeface="Raleway"/>
                <a:ea typeface="Raleway"/>
                <a:cs typeface="Raleway"/>
                <a:sym typeface="Raleway"/>
              </a:rPr>
              <a:t>AI-</a:t>
            </a:r>
            <a:r>
              <a:rPr lang="ru-RU" dirty="0">
                <a:solidFill>
                  <a:srgbClr val="132C40"/>
                </a:solidFill>
                <a:latin typeface="Raleway"/>
                <a:ea typeface="Raleway"/>
                <a:cs typeface="Raleway"/>
                <a:sym typeface="Raleway"/>
              </a:rPr>
              <a:t>модели для анализа действий пилота и оценки.</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dirty="0">
                <a:solidFill>
                  <a:srgbClr val="132C40"/>
                </a:solidFill>
                <a:latin typeface="Raleway"/>
                <a:ea typeface="Raleway"/>
                <a:cs typeface="Raleway"/>
                <a:sym typeface="Raleway"/>
              </a:rPr>
              <a:t>Разработка мультиплеера для групповых учений.</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dirty="0">
                <a:solidFill>
                  <a:srgbClr val="132C40"/>
                </a:solidFill>
                <a:latin typeface="Raleway"/>
                <a:ea typeface="Raleway"/>
                <a:cs typeface="Raleway"/>
                <a:sym typeface="Raleway"/>
              </a:rPr>
              <a:t>Заключение первых коммерческих контрактов </a:t>
            </a:r>
          </a:p>
        </p:txBody>
      </p:sp>
      <p:sp>
        <p:nvSpPr>
          <p:cNvPr id="26" name="Google Shape;118;p17">
            <a:extLst>
              <a:ext uri="{FF2B5EF4-FFF2-40B4-BE49-F238E27FC236}">
                <a16:creationId xmlns:a16="http://schemas.microsoft.com/office/drawing/2014/main" id="{B9594BF7-5B3B-1D1B-90EB-0DCE810D5E53}"/>
              </a:ext>
            </a:extLst>
          </p:cNvPr>
          <p:cNvSpPr txBox="1"/>
          <p:nvPr/>
        </p:nvSpPr>
        <p:spPr>
          <a:xfrm>
            <a:off x="6096000" y="2202536"/>
            <a:ext cx="5022027" cy="2886997"/>
          </a:xfrm>
          <a:prstGeom prst="rect">
            <a:avLst/>
          </a:prstGeom>
          <a:noFill/>
          <a:ln>
            <a:noFill/>
          </a:ln>
        </p:spPr>
        <p:txBody>
          <a:bodyPr spcFirstLastPara="1" wrap="square" lIns="77750" tIns="77750" rIns="77750" bIns="77750" anchor="t" anchorCtr="0">
            <a:spAutoFit/>
          </a:bodyPr>
          <a:lstStyle/>
          <a:p>
            <a:pPr marL="139700" lvl="0" algn="l" rtl="0">
              <a:lnSpc>
                <a:spcPct val="115000"/>
              </a:lnSpc>
              <a:spcBef>
                <a:spcPts val="1300"/>
              </a:spcBef>
              <a:spcAft>
                <a:spcPts val="0"/>
              </a:spcAft>
              <a:buClr>
                <a:schemeClr val="dk1"/>
              </a:buClr>
              <a:buSzPts val="1400"/>
            </a:pPr>
            <a:r>
              <a:rPr lang="ru-RU" b="1" dirty="0">
                <a:latin typeface="Raleway"/>
                <a:ea typeface="Raleway"/>
                <a:cs typeface="Raleway"/>
                <a:sym typeface="Raleway"/>
              </a:rPr>
              <a:t>Запрос на ресурсы</a:t>
            </a:r>
            <a:r>
              <a:rPr lang="en-US" b="1" dirty="0">
                <a:latin typeface="Raleway"/>
                <a:ea typeface="Raleway"/>
                <a:cs typeface="Raleway"/>
                <a:sym typeface="Raleway"/>
              </a:rPr>
              <a:t>:</a:t>
            </a:r>
            <a:endParaRPr lang="ru-RU" b="1" dirty="0">
              <a:latin typeface="Raleway"/>
              <a:ea typeface="Raleway"/>
              <a:cs typeface="Raleway"/>
              <a:sym typeface="Raleway"/>
            </a:endParaRP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en-US" dirty="0">
                <a:latin typeface="Raleway"/>
                <a:ea typeface="Raleway"/>
                <a:cs typeface="Raleway"/>
                <a:sym typeface="Raleway"/>
              </a:rPr>
              <a:t>VR-</a:t>
            </a:r>
            <a:r>
              <a:rPr lang="ru-RU" dirty="0">
                <a:latin typeface="Raleway"/>
                <a:ea typeface="Raleway"/>
                <a:cs typeface="Raleway"/>
                <a:sym typeface="Raleway"/>
              </a:rPr>
              <a:t>лаборатория для отладки ПО</a:t>
            </a:r>
          </a:p>
          <a:p>
            <a:pPr marL="425450" lvl="0" indent="-285750" algn="l" rtl="0">
              <a:lnSpc>
                <a:spcPct val="115000"/>
              </a:lnSpc>
              <a:spcBef>
                <a:spcPts val="1300"/>
              </a:spcBef>
              <a:spcAft>
                <a:spcPts val="0"/>
              </a:spcAft>
              <a:buClr>
                <a:schemeClr val="dk1"/>
              </a:buClr>
              <a:buSzPts val="1400"/>
              <a:buFont typeface="Arial" panose="020B0604020202020204" pitchFamily="34" charset="0"/>
              <a:buChar char="•"/>
            </a:pPr>
            <a:r>
              <a:rPr lang="ru-RU" dirty="0">
                <a:latin typeface="Raleway"/>
                <a:ea typeface="Raleway"/>
                <a:cs typeface="Raleway"/>
                <a:sym typeface="Raleway"/>
              </a:rPr>
              <a:t>Финансирование на расширение команды разработки(найм, </a:t>
            </a:r>
            <a:r>
              <a:rPr lang="ru-RU" dirty="0" err="1">
                <a:latin typeface="Raleway"/>
                <a:ea typeface="Raleway"/>
                <a:cs typeface="Raleway"/>
                <a:sym typeface="Raleway"/>
              </a:rPr>
              <a:t>зп</a:t>
            </a:r>
            <a:r>
              <a:rPr lang="ru-RU" dirty="0">
                <a:latin typeface="Raleway"/>
                <a:ea typeface="Raleway"/>
                <a:cs typeface="Raleway"/>
                <a:sym typeface="Raleway"/>
              </a:rPr>
              <a:t>, технические ресурсы).</a:t>
            </a:r>
            <a:br>
              <a:rPr lang="ru-RU" dirty="0">
                <a:latin typeface="Raleway"/>
                <a:ea typeface="Raleway"/>
                <a:cs typeface="Raleway"/>
                <a:sym typeface="Raleway"/>
              </a:rPr>
            </a:br>
            <a:br>
              <a:rPr lang="ru-RU" dirty="0">
                <a:latin typeface="Raleway"/>
                <a:ea typeface="Raleway"/>
                <a:cs typeface="Raleway"/>
                <a:sym typeface="Raleway"/>
              </a:rPr>
            </a:br>
            <a:endParaRPr lang="ru-RU" b="1" i="1" dirty="0">
              <a:solidFill>
                <a:srgbClr val="132C40"/>
              </a:solidFill>
              <a:latin typeface="Raleway"/>
              <a:ea typeface="Raleway"/>
              <a:cs typeface="Raleway"/>
              <a:sym typeface="Raleway"/>
            </a:endParaRPr>
          </a:p>
        </p:txBody>
      </p:sp>
    </p:spTree>
    <p:extLst>
      <p:ext uri="{BB962C8B-B14F-4D97-AF65-F5344CB8AC3E}">
        <p14:creationId xmlns:p14="http://schemas.microsoft.com/office/powerpoint/2010/main" val="1073067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a:extLst>
              <a:ext uri="{FF2B5EF4-FFF2-40B4-BE49-F238E27FC236}">
                <a16:creationId xmlns:a16="http://schemas.microsoft.com/office/drawing/2014/main" id="{CB21BAB0-CC23-05EF-2118-7E06E5F45E62}"/>
              </a:ext>
            </a:extLst>
          </p:cNvPr>
          <p:cNvSpPr txBox="1">
            <a:spLocks/>
          </p:cNvSpPr>
          <p:nvPr/>
        </p:nvSpPr>
        <p:spPr>
          <a:xfrm>
            <a:off x="360040" y="332656"/>
            <a:ext cx="8472264" cy="499441"/>
          </a:xfrm>
          <a:prstGeom prst="rect">
            <a:avLst/>
          </a:prstGeom>
        </p:spPr>
        <p:txBody>
          <a:bodyPr vert="horz" wrap="square" lIns="0" tIns="6931" rIns="0" bIns="0" rtlCol="0">
            <a:spAutoFit/>
          </a:bodyPr>
          <a:lstStyle>
            <a:lvl1pPr algn="l" defTabSz="914358" rtl="0" eaLnBrk="1" latinLnBrk="0" hangingPunct="1">
              <a:lnSpc>
                <a:spcPct val="90000"/>
              </a:lnSpc>
              <a:spcBef>
                <a:spcPct val="0"/>
              </a:spcBef>
              <a:buNone/>
              <a:defRPr sz="4400" kern="1200">
                <a:solidFill>
                  <a:schemeClr val="tx1"/>
                </a:solidFill>
                <a:latin typeface="+mj-lt"/>
                <a:ea typeface="+mj-ea"/>
                <a:cs typeface="+mj-cs"/>
              </a:defRPr>
            </a:lvl1pPr>
          </a:lstStyle>
          <a:p>
            <a:pPr marL="7701">
              <a:lnSpc>
                <a:spcPct val="100000"/>
              </a:lnSpc>
              <a:spcBef>
                <a:spcPts val="55"/>
              </a:spcBef>
              <a:buClrTx/>
              <a:buFontTx/>
            </a:pPr>
            <a:r>
              <a:rPr lang="ru-RU" sz="3200" cap="all" dirty="0">
                <a:solidFill>
                  <a:schemeClr val="accent1"/>
                </a:solidFill>
              </a:rPr>
              <a:t>Команда стартапа</a:t>
            </a:r>
          </a:p>
        </p:txBody>
      </p:sp>
      <p:graphicFrame>
        <p:nvGraphicFramePr>
          <p:cNvPr id="8" name="Таблица 7">
            <a:extLst>
              <a:ext uri="{FF2B5EF4-FFF2-40B4-BE49-F238E27FC236}">
                <a16:creationId xmlns:a16="http://schemas.microsoft.com/office/drawing/2014/main" id="{2114308E-414B-A92A-1758-E9D3CBA03A88}"/>
              </a:ext>
            </a:extLst>
          </p:cNvPr>
          <p:cNvGraphicFramePr>
            <a:graphicFrameLocks noGrp="1"/>
          </p:cNvGraphicFramePr>
          <p:nvPr>
            <p:extLst>
              <p:ext uri="{D42A27DB-BD31-4B8C-83A1-F6EECF244321}">
                <p14:modId xmlns:p14="http://schemas.microsoft.com/office/powerpoint/2010/main" val="3693872324"/>
              </p:ext>
            </p:extLst>
          </p:nvPr>
        </p:nvGraphicFramePr>
        <p:xfrm>
          <a:off x="1874301" y="2183911"/>
          <a:ext cx="6958003" cy="2490178"/>
        </p:xfrm>
        <a:graphic>
          <a:graphicData uri="http://schemas.openxmlformats.org/drawingml/2006/table">
            <a:tbl>
              <a:tblPr firstRow="1" firstCol="1" bandRow="1"/>
              <a:tblGrid>
                <a:gridCol w="294685">
                  <a:extLst>
                    <a:ext uri="{9D8B030D-6E8A-4147-A177-3AD203B41FA5}">
                      <a16:colId xmlns:a16="http://schemas.microsoft.com/office/drawing/2014/main" val="2810450308"/>
                    </a:ext>
                  </a:extLst>
                </a:gridCol>
                <a:gridCol w="1635825">
                  <a:extLst>
                    <a:ext uri="{9D8B030D-6E8A-4147-A177-3AD203B41FA5}">
                      <a16:colId xmlns:a16="http://schemas.microsoft.com/office/drawing/2014/main" val="2512581558"/>
                    </a:ext>
                  </a:extLst>
                </a:gridCol>
                <a:gridCol w="2941355">
                  <a:extLst>
                    <a:ext uri="{9D8B030D-6E8A-4147-A177-3AD203B41FA5}">
                      <a16:colId xmlns:a16="http://schemas.microsoft.com/office/drawing/2014/main" val="4045157238"/>
                    </a:ext>
                  </a:extLst>
                </a:gridCol>
                <a:gridCol w="2086138">
                  <a:extLst>
                    <a:ext uri="{9D8B030D-6E8A-4147-A177-3AD203B41FA5}">
                      <a16:colId xmlns:a16="http://schemas.microsoft.com/office/drawing/2014/main" val="574124672"/>
                    </a:ext>
                  </a:extLst>
                </a:gridCol>
              </a:tblGrid>
              <a:tr h="419089">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1" i="0" u="none" strike="noStrike" kern="1200" cap="none" spc="-2" dirty="0">
                          <a:solidFill>
                            <a:schemeClr val="bg1"/>
                          </a:solidFill>
                          <a:latin typeface="+mn-lt"/>
                          <a:ea typeface="+mn-ea"/>
                          <a:cs typeface="Trebuchet MS"/>
                        </a:rPr>
                        <a:t>№</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solidFill>
                      <a:srgbClr val="FCAF17"/>
                    </a:solid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kumimoji="0" lang="ru-RU" sz="1100" b="1" i="0" u="none" strike="noStrike" kern="1200" cap="none" spc="-2" normalizeH="0" baseline="0" noProof="0" dirty="0">
                          <a:ln>
                            <a:noFill/>
                          </a:ln>
                          <a:solidFill>
                            <a:srgbClr val="333333"/>
                          </a:solidFill>
                          <a:effectLst/>
                          <a:uLnTx/>
                          <a:uFillTx/>
                          <a:latin typeface="Gilroy"/>
                          <a:ea typeface="+mn-ea"/>
                          <a:cs typeface="Trebuchet MS"/>
                        </a:rPr>
                        <a:t>Фамилия Имя</a:t>
                      </a:r>
                      <a:endParaRPr lang="ru-RU" sz="1100" b="1" i="0" u="none" strike="noStrike" kern="1200" cap="none" spc="-2" dirty="0">
                        <a:solidFill>
                          <a:schemeClr val="bg1"/>
                        </a:solidFill>
                        <a:latin typeface="+mn-lt"/>
                        <a:ea typeface="+mn-ea"/>
                        <a:cs typeface="Trebuchet MS"/>
                      </a:endParaRP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solidFill>
                      <a:srgbClr val="FCAF17"/>
                    </a:solid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kumimoji="0" lang="ru-RU" sz="1100" b="1" i="0" u="none" strike="noStrike" kern="1200" cap="none" spc="-2" normalizeH="0" baseline="0" noProof="0" dirty="0">
                          <a:ln>
                            <a:noFill/>
                          </a:ln>
                          <a:solidFill>
                            <a:srgbClr val="333333"/>
                          </a:solidFill>
                          <a:effectLst/>
                          <a:uLnTx/>
                          <a:uFillTx/>
                          <a:latin typeface="Gilroy"/>
                          <a:ea typeface="+mn-ea"/>
                          <a:cs typeface="Trebuchet MS"/>
                        </a:rPr>
                        <a:t>Роль в команде</a:t>
                      </a:r>
                      <a:endParaRPr lang="ru-RU" sz="1100" b="1" i="0" u="none" strike="noStrike" kern="1200" cap="none" spc="-2" dirty="0">
                        <a:solidFill>
                          <a:schemeClr val="bg1"/>
                        </a:solidFill>
                        <a:latin typeface="+mn-lt"/>
                        <a:ea typeface="+mn-ea"/>
                        <a:cs typeface="Trebuchet MS"/>
                      </a:endParaRP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solidFill>
                      <a:srgbClr val="FCAF17"/>
                    </a:solid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kumimoji="0" lang="ru-RU" sz="1100" b="1" i="0" u="none" strike="noStrike" kern="1200" cap="none" spc="-2" normalizeH="0" baseline="0" noProof="0" dirty="0">
                          <a:ln>
                            <a:noFill/>
                          </a:ln>
                          <a:solidFill>
                            <a:srgbClr val="333333"/>
                          </a:solidFill>
                          <a:effectLst/>
                          <a:uLnTx/>
                          <a:uFillTx/>
                          <a:latin typeface="Gilroy"/>
                          <a:ea typeface="+mn-ea"/>
                          <a:cs typeface="Trebuchet MS"/>
                        </a:rPr>
                        <a:t>Компетенции</a:t>
                      </a:r>
                      <a:endParaRPr lang="ru-RU" sz="1100" b="1" i="0" u="none" strike="noStrike" kern="1200" cap="none" spc="-2" dirty="0">
                        <a:solidFill>
                          <a:schemeClr val="bg1"/>
                        </a:solidFill>
                        <a:latin typeface="+mn-lt"/>
                        <a:ea typeface="+mn-ea"/>
                        <a:cs typeface="Trebuchet MS"/>
                      </a:endParaRP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solidFill>
                      <a:srgbClr val="FCAF17"/>
                    </a:solidFill>
                  </a:tcPr>
                </a:tc>
                <a:extLst>
                  <a:ext uri="{0D108BD9-81ED-4DB2-BD59-A6C34878D82A}">
                    <a16:rowId xmlns:a16="http://schemas.microsoft.com/office/drawing/2014/main" val="1076971757"/>
                  </a:ext>
                </a:extLst>
              </a:tr>
              <a:tr h="648072">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1" i="0" u="none" strike="noStrike" kern="1200" cap="none" spc="-2" dirty="0">
                          <a:solidFill>
                            <a:schemeClr val="bg1"/>
                          </a:solidFill>
                          <a:latin typeface="+mn-lt"/>
                          <a:ea typeface="+mn-ea"/>
                          <a:cs typeface="Trebuchet MS"/>
                        </a:rPr>
                        <a:t>1</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solidFill>
                      <a:srgbClr val="FCAF17"/>
                    </a:solid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L="0" marR="0" indent="0" algn="ctr">
                        <a:lnSpc>
                          <a:spcPct val="100000"/>
                        </a:lnSpc>
                        <a:spcBef>
                          <a:spcPts val="0"/>
                        </a:spcBef>
                        <a:spcAft>
                          <a:spcPts val="0"/>
                        </a:spcAft>
                        <a:buClr>
                          <a:srgbClr val="000000"/>
                        </a:buClr>
                        <a:buFont typeface="Arial"/>
                        <a:tabLst>
                          <a:tab pos="810260" algn="l"/>
                        </a:tabLst>
                      </a:pPr>
                      <a:r>
                        <a:rPr lang="ru-RU" sz="1100" b="0" i="0" u="none" strike="noStrike" kern="1200" cap="none" spc="-2" dirty="0">
                          <a:solidFill>
                            <a:srgbClr val="333333"/>
                          </a:solidFill>
                          <a:latin typeface="+mn-lt"/>
                          <a:ea typeface="+mn-ea"/>
                          <a:cs typeface="Trebuchet MS"/>
                        </a:rPr>
                        <a:t>Смирнов Владимир</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0" i="0" u="none" strike="noStrike" kern="1200" cap="none" spc="-2" dirty="0">
                          <a:solidFill>
                            <a:srgbClr val="333333"/>
                          </a:solidFill>
                          <a:latin typeface="+mn-lt"/>
                          <a:ea typeface="+mn-ea"/>
                          <a:cs typeface="Trebuchet MS"/>
                        </a:rPr>
                        <a:t>Разработчик</a:t>
                      </a:r>
                      <a:r>
                        <a:rPr lang="en-US" sz="1100" b="0" i="0" u="none" strike="noStrike" kern="1200" cap="none" spc="-2" dirty="0">
                          <a:solidFill>
                            <a:srgbClr val="333333"/>
                          </a:solidFill>
                          <a:latin typeface="+mn-lt"/>
                          <a:ea typeface="+mn-ea"/>
                          <a:cs typeface="Trebuchet MS"/>
                        </a:rPr>
                        <a:t>/</a:t>
                      </a:r>
                      <a:r>
                        <a:rPr lang="ru-RU" sz="1100" b="0" i="0" u="none" strike="noStrike" kern="1200" cap="none" spc="-2" dirty="0">
                          <a:solidFill>
                            <a:srgbClr val="333333"/>
                          </a:solidFill>
                          <a:latin typeface="+mn-lt"/>
                          <a:ea typeface="+mn-ea"/>
                          <a:cs typeface="Trebuchet MS"/>
                        </a:rPr>
                        <a:t>Программист</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0" i="0" u="none" strike="noStrike" kern="1200" cap="none" spc="-2" dirty="0">
                          <a:solidFill>
                            <a:srgbClr val="333333"/>
                          </a:solidFill>
                          <a:latin typeface="+mn-lt"/>
                          <a:ea typeface="+mn-ea"/>
                          <a:cs typeface="Trebuchet MS"/>
                        </a:rPr>
                        <a:t>Разработка кода и архитектуры проекта.</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5515870"/>
                  </a:ext>
                </a:extLst>
              </a:tr>
              <a:tr h="483482">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1" i="0" u="none" strike="noStrike" kern="1200" cap="none" spc="-2" dirty="0">
                          <a:solidFill>
                            <a:schemeClr val="bg1"/>
                          </a:solidFill>
                          <a:latin typeface="+mn-lt"/>
                          <a:ea typeface="+mn-ea"/>
                          <a:cs typeface="Trebuchet MS"/>
                        </a:rPr>
                        <a:t>2</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solidFill>
                      <a:srgbClr val="FCAF17"/>
                    </a:solid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L="0" marR="0" indent="0" algn="ctr">
                        <a:lnSpc>
                          <a:spcPct val="100000"/>
                        </a:lnSpc>
                        <a:spcBef>
                          <a:spcPts val="0"/>
                        </a:spcBef>
                        <a:spcAft>
                          <a:spcPts val="0"/>
                        </a:spcAft>
                        <a:buClr>
                          <a:srgbClr val="000000"/>
                        </a:buClr>
                        <a:buFont typeface="Arial"/>
                        <a:tabLst>
                          <a:tab pos="810260" algn="l"/>
                        </a:tabLst>
                      </a:pPr>
                      <a:r>
                        <a:rPr lang="ru-RU" sz="1100" b="0" i="0" u="none" strike="noStrike" kern="1200" cap="none" spc="-2" dirty="0">
                          <a:solidFill>
                            <a:srgbClr val="333333"/>
                          </a:solidFill>
                          <a:latin typeface="+mn-lt"/>
                          <a:ea typeface="+mn-ea"/>
                          <a:cs typeface="Trebuchet MS"/>
                        </a:rPr>
                        <a:t>Бурцева Валерия</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0" i="0" u="none" strike="noStrike" kern="1200" cap="none" spc="-2" dirty="0">
                          <a:solidFill>
                            <a:srgbClr val="333333"/>
                          </a:solidFill>
                          <a:latin typeface="+mn-lt"/>
                          <a:ea typeface="+mn-ea"/>
                          <a:cs typeface="Trebuchet MS"/>
                        </a:rPr>
                        <a:t>Гейм-дизайнер</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0" i="0" u="none" strike="noStrike" kern="1200" cap="none" spc="-2" dirty="0">
                          <a:solidFill>
                            <a:srgbClr val="333333"/>
                          </a:solidFill>
                          <a:latin typeface="+mn-lt"/>
                          <a:ea typeface="+mn-ea"/>
                          <a:cs typeface="Trebuchet MS"/>
                        </a:rPr>
                        <a:t>Разработка сценариев и карт.</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104747"/>
                  </a:ext>
                </a:extLst>
              </a:tr>
              <a:tr h="644643">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1" i="0" u="none" strike="noStrike" kern="1200" cap="none" spc="-2" dirty="0">
                          <a:solidFill>
                            <a:schemeClr val="bg1"/>
                          </a:solidFill>
                          <a:latin typeface="+mn-lt"/>
                          <a:ea typeface="+mn-ea"/>
                          <a:cs typeface="Trebuchet MS"/>
                        </a:rPr>
                        <a:t>3</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solidFill>
                      <a:srgbClr val="FCAF17"/>
                    </a:solid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L="0" marR="0" indent="0" algn="ctr">
                        <a:lnSpc>
                          <a:spcPct val="100000"/>
                        </a:lnSpc>
                        <a:spcBef>
                          <a:spcPts val="0"/>
                        </a:spcBef>
                        <a:spcAft>
                          <a:spcPts val="0"/>
                        </a:spcAft>
                        <a:buClr>
                          <a:srgbClr val="000000"/>
                        </a:buClr>
                        <a:buFont typeface="Arial"/>
                        <a:tabLst>
                          <a:tab pos="810260" algn="l"/>
                        </a:tabLst>
                      </a:pPr>
                      <a:r>
                        <a:rPr lang="ru-RU" sz="1100" b="0" i="0" u="none" strike="noStrike" kern="1200" cap="none" spc="-2" dirty="0">
                          <a:solidFill>
                            <a:srgbClr val="333333"/>
                          </a:solidFill>
                          <a:latin typeface="+mn-lt"/>
                          <a:ea typeface="+mn-ea"/>
                          <a:cs typeface="Trebuchet MS"/>
                        </a:rPr>
                        <a:t>Корниенко Олег</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en-US" sz="1100" b="0" i="0" u="none" strike="noStrike" kern="1200" cap="none" spc="-2" dirty="0">
                          <a:solidFill>
                            <a:srgbClr val="333333"/>
                          </a:solidFill>
                          <a:latin typeface="+mn-lt"/>
                          <a:ea typeface="+mn-ea"/>
                          <a:cs typeface="Trebuchet MS"/>
                        </a:rPr>
                        <a:t>3D-</a:t>
                      </a:r>
                      <a:r>
                        <a:rPr lang="ru-RU" sz="1100" b="0" i="0" u="none" strike="noStrike" kern="1200" cap="none" spc="-2" dirty="0">
                          <a:solidFill>
                            <a:srgbClr val="333333"/>
                          </a:solidFill>
                          <a:latin typeface="+mn-lt"/>
                          <a:ea typeface="+mn-ea"/>
                          <a:cs typeface="Trebuchet MS"/>
                        </a:rPr>
                        <a:t>художник</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ctr">
                        <a:lnSpc>
                          <a:spcPct val="100000"/>
                        </a:lnSpc>
                        <a:spcBef>
                          <a:spcPts val="0"/>
                        </a:spcBef>
                        <a:spcAft>
                          <a:spcPts val="0"/>
                        </a:spcAft>
                        <a:buClr>
                          <a:srgbClr val="000000"/>
                        </a:buClr>
                        <a:buFont typeface="Arial"/>
                      </a:pPr>
                      <a:r>
                        <a:rPr lang="ru-RU" sz="1100" b="0" i="0" u="none" strike="noStrike" kern="1200" cap="none" spc="-2" dirty="0">
                          <a:solidFill>
                            <a:srgbClr val="333333"/>
                          </a:solidFill>
                          <a:latin typeface="+mn-lt"/>
                          <a:ea typeface="+mn-ea"/>
                          <a:cs typeface="Trebuchet MS"/>
                        </a:rPr>
                        <a:t>Создание фотореалистичных 3D-моделей техники и окружения.</a:t>
                      </a: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0801435"/>
                  </a:ext>
                </a:extLst>
              </a:tr>
              <a:tr h="294892">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R="0" algn="l">
                        <a:lnSpc>
                          <a:spcPct val="100000"/>
                        </a:lnSpc>
                        <a:spcBef>
                          <a:spcPts val="0"/>
                        </a:spcBef>
                        <a:spcAft>
                          <a:spcPts val="0"/>
                        </a:spcAft>
                        <a:buClr>
                          <a:srgbClr val="000000"/>
                        </a:buClr>
                        <a:buFont typeface="Arial"/>
                      </a:pPr>
                      <a:r>
                        <a:rPr lang="ru-RU" sz="1200" b="0" i="0" u="none" strike="noStrike" cap="none" spc="-2" dirty="0">
                          <a:solidFill>
                            <a:schemeClr val="dk1"/>
                          </a:solidFill>
                          <a:latin typeface="+mn-lt"/>
                          <a:ea typeface="+mn-ea"/>
                          <a:cs typeface="Raleway ExtraBold"/>
                        </a:rPr>
                        <a:t> </a:t>
                      </a:r>
                    </a:p>
                  </a:txBody>
                  <a:tcPr marL="56474" marR="564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L="457200" marR="0" algn="l">
                        <a:lnSpc>
                          <a:spcPct val="100000"/>
                        </a:lnSpc>
                        <a:spcBef>
                          <a:spcPts val="0"/>
                        </a:spcBef>
                        <a:spcAft>
                          <a:spcPts val="0"/>
                        </a:spcAft>
                        <a:buClr>
                          <a:srgbClr val="000000"/>
                        </a:buClr>
                        <a:buFont typeface="Arial"/>
                        <a:tabLst>
                          <a:tab pos="810260" algn="l"/>
                        </a:tabLst>
                      </a:pPr>
                      <a:r>
                        <a:rPr lang="ru-RU" sz="1200" b="0" i="0" u="none" strike="noStrike" cap="none" spc="-2" dirty="0">
                          <a:solidFill>
                            <a:schemeClr val="dk1"/>
                          </a:solidFill>
                          <a:latin typeface="+mn-lt"/>
                          <a:ea typeface="+mn-ea"/>
                          <a:cs typeface="Raleway ExtraBold"/>
                        </a:rPr>
                        <a:t> </a:t>
                      </a:r>
                    </a:p>
                  </a:txBody>
                  <a:tcPr marL="56474" marR="564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L="0" marR="0" algn="r" defTabSz="914358" rtl="0" eaLnBrk="1" latinLnBrk="0" hangingPunct="1">
                        <a:lnSpc>
                          <a:spcPct val="100000"/>
                        </a:lnSpc>
                        <a:spcBef>
                          <a:spcPts val="0"/>
                        </a:spcBef>
                        <a:spcAft>
                          <a:spcPts val="0"/>
                        </a:spcAft>
                        <a:buClr>
                          <a:srgbClr val="000000"/>
                        </a:buClr>
                        <a:buFont typeface="Arial"/>
                      </a:pPr>
                      <a:endParaRPr lang="ru-RU" sz="1100" b="1" i="0" u="none" strike="noStrike" kern="1200" cap="none" spc="-2" dirty="0">
                        <a:solidFill>
                          <a:srgbClr val="333333"/>
                        </a:solidFill>
                        <a:latin typeface="+mn-lt"/>
                        <a:ea typeface="+mn-ea"/>
                        <a:cs typeface="Trebuchet MS"/>
                      </a:endParaRPr>
                    </a:p>
                  </a:txBody>
                  <a:tcPr marL="56474" marR="564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358" rtl="0" eaLnBrk="1" latinLnBrk="0" hangingPunct="1">
                        <a:defRPr sz="1800" kern="1200">
                          <a:solidFill>
                            <a:schemeClr val="dk1"/>
                          </a:solidFill>
                          <a:latin typeface="Arial"/>
                          <a:ea typeface="Arial"/>
                          <a:cs typeface="Arial"/>
                        </a:defRPr>
                      </a:lvl1pPr>
                      <a:lvl2pPr marL="457179" algn="l" defTabSz="914358" rtl="0" eaLnBrk="1" latinLnBrk="0" hangingPunct="1">
                        <a:defRPr sz="1800" kern="1200">
                          <a:solidFill>
                            <a:schemeClr val="dk1"/>
                          </a:solidFill>
                          <a:latin typeface="Arial"/>
                          <a:ea typeface="Arial"/>
                          <a:cs typeface="Arial"/>
                        </a:defRPr>
                      </a:lvl2pPr>
                      <a:lvl3pPr marL="914358" algn="l" defTabSz="914358" rtl="0" eaLnBrk="1" latinLnBrk="0" hangingPunct="1">
                        <a:defRPr sz="1800" kern="1200">
                          <a:solidFill>
                            <a:schemeClr val="dk1"/>
                          </a:solidFill>
                          <a:latin typeface="Arial"/>
                          <a:ea typeface="Arial"/>
                          <a:cs typeface="Arial"/>
                        </a:defRPr>
                      </a:lvl3pPr>
                      <a:lvl4pPr marL="1371536" algn="l" defTabSz="914358" rtl="0" eaLnBrk="1" latinLnBrk="0" hangingPunct="1">
                        <a:defRPr sz="1800" kern="1200">
                          <a:solidFill>
                            <a:schemeClr val="dk1"/>
                          </a:solidFill>
                          <a:latin typeface="Arial"/>
                          <a:ea typeface="Arial"/>
                          <a:cs typeface="Arial"/>
                        </a:defRPr>
                      </a:lvl4pPr>
                      <a:lvl5pPr marL="1828715" algn="l" defTabSz="914358" rtl="0" eaLnBrk="1" latinLnBrk="0" hangingPunct="1">
                        <a:defRPr sz="1800" kern="1200">
                          <a:solidFill>
                            <a:schemeClr val="dk1"/>
                          </a:solidFill>
                          <a:latin typeface="Arial"/>
                          <a:ea typeface="Arial"/>
                          <a:cs typeface="Arial"/>
                        </a:defRPr>
                      </a:lvl5pPr>
                      <a:lvl6pPr marL="2285894" algn="l" defTabSz="914358" rtl="0" eaLnBrk="1" latinLnBrk="0" hangingPunct="1">
                        <a:defRPr sz="1800" kern="1200">
                          <a:solidFill>
                            <a:schemeClr val="dk1"/>
                          </a:solidFill>
                          <a:latin typeface="Arial"/>
                          <a:ea typeface="Arial"/>
                          <a:cs typeface="Arial"/>
                        </a:defRPr>
                      </a:lvl6pPr>
                      <a:lvl7pPr marL="2743073" algn="l" defTabSz="914358" rtl="0" eaLnBrk="1" latinLnBrk="0" hangingPunct="1">
                        <a:defRPr sz="1800" kern="1200">
                          <a:solidFill>
                            <a:schemeClr val="dk1"/>
                          </a:solidFill>
                          <a:latin typeface="Arial"/>
                          <a:ea typeface="Arial"/>
                          <a:cs typeface="Arial"/>
                        </a:defRPr>
                      </a:lvl7pPr>
                      <a:lvl8pPr marL="3200252" algn="l" defTabSz="914358" rtl="0" eaLnBrk="1" latinLnBrk="0" hangingPunct="1">
                        <a:defRPr sz="1800" kern="1200">
                          <a:solidFill>
                            <a:schemeClr val="dk1"/>
                          </a:solidFill>
                          <a:latin typeface="Arial"/>
                          <a:ea typeface="Arial"/>
                          <a:cs typeface="Arial"/>
                        </a:defRPr>
                      </a:lvl8pPr>
                      <a:lvl9pPr marL="3657430" algn="l" defTabSz="914358" rtl="0" eaLnBrk="1" latinLnBrk="0" hangingPunct="1">
                        <a:defRPr sz="1800" kern="1200">
                          <a:solidFill>
                            <a:schemeClr val="dk1"/>
                          </a:solidFill>
                          <a:latin typeface="Arial"/>
                          <a:ea typeface="Arial"/>
                          <a:cs typeface="Arial"/>
                        </a:defRPr>
                      </a:lvl9pPr>
                    </a:lstStyle>
                    <a:p>
                      <a:pPr marL="0" marR="0" algn="ctr" defTabSz="914358" rtl="0" eaLnBrk="1" latinLnBrk="0" hangingPunct="1">
                        <a:lnSpc>
                          <a:spcPct val="100000"/>
                        </a:lnSpc>
                        <a:spcBef>
                          <a:spcPts val="0"/>
                        </a:spcBef>
                        <a:spcAft>
                          <a:spcPts val="0"/>
                        </a:spcAft>
                        <a:buClr>
                          <a:srgbClr val="000000"/>
                        </a:buClr>
                        <a:buFont typeface="Arial"/>
                      </a:pPr>
                      <a:endParaRPr lang="ru-RU" sz="1100" b="1" i="0" u="none" strike="noStrike" kern="1200" cap="none" spc="-2" dirty="0">
                        <a:solidFill>
                          <a:srgbClr val="333333"/>
                        </a:solidFill>
                        <a:latin typeface="+mn-lt"/>
                        <a:ea typeface="+mn-ea"/>
                        <a:cs typeface="Trebuchet MS"/>
                      </a:endParaRPr>
                    </a:p>
                  </a:txBody>
                  <a:tcPr marL="56474" marR="56474" marT="0" marB="0" anchor="ctr">
                    <a:lnL w="6350" cap="flat" cmpd="sng" algn="ctr">
                      <a:solidFill>
                        <a:srgbClr val="000000">
                          <a:lumMod val="65000"/>
                          <a:lumOff val="35000"/>
                        </a:srgbClr>
                      </a:solidFill>
                      <a:prstDash val="solid"/>
                      <a:round/>
                      <a:headEnd type="none" w="med" len="med"/>
                      <a:tailEnd type="none" w="med" len="med"/>
                    </a:lnL>
                    <a:lnR w="6350" cap="flat" cmpd="sng" algn="ctr">
                      <a:solidFill>
                        <a:srgbClr val="000000">
                          <a:lumMod val="65000"/>
                          <a:lumOff val="35000"/>
                        </a:srgbClr>
                      </a:solidFill>
                      <a:prstDash val="solid"/>
                      <a:round/>
                      <a:headEnd type="none" w="med" len="med"/>
                      <a:tailEnd type="none" w="med" len="med"/>
                    </a:lnR>
                    <a:lnT w="6350" cap="flat" cmpd="sng" algn="ctr">
                      <a:solidFill>
                        <a:srgbClr val="000000">
                          <a:lumMod val="65000"/>
                          <a:lumOff val="35000"/>
                        </a:srgbClr>
                      </a:solidFill>
                      <a:prstDash val="solid"/>
                      <a:round/>
                      <a:headEnd type="none" w="med" len="med"/>
                      <a:tailEnd type="none" w="med" len="med"/>
                    </a:lnT>
                    <a:lnB w="6350" cap="flat" cmpd="sng" algn="ctr">
                      <a:solidFill>
                        <a:srgbClr val="000000">
                          <a:lumMod val="65000"/>
                          <a:lumOff val="3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1382404"/>
                  </a:ext>
                </a:extLst>
              </a:tr>
            </a:tbl>
          </a:graphicData>
        </a:graphic>
      </p:graphicFrame>
      <p:grpSp>
        <p:nvGrpSpPr>
          <p:cNvPr id="10" name="Группа 9">
            <a:extLst>
              <a:ext uri="{FF2B5EF4-FFF2-40B4-BE49-F238E27FC236}">
                <a16:creationId xmlns:a16="http://schemas.microsoft.com/office/drawing/2014/main" id="{61CA21AE-A8F1-EA1A-F925-344484B3D521}"/>
              </a:ext>
            </a:extLst>
          </p:cNvPr>
          <p:cNvGrpSpPr/>
          <p:nvPr/>
        </p:nvGrpSpPr>
        <p:grpSpPr>
          <a:xfrm>
            <a:off x="0" y="878008"/>
            <a:ext cx="2624903" cy="97077"/>
            <a:chOff x="0" y="692501"/>
            <a:chExt cx="2624903" cy="97077"/>
          </a:xfrm>
        </p:grpSpPr>
        <p:sp>
          <p:nvSpPr>
            <p:cNvPr id="11" name="Прямоугольник 10">
              <a:extLst>
                <a:ext uri="{FF2B5EF4-FFF2-40B4-BE49-F238E27FC236}">
                  <a16:creationId xmlns:a16="http://schemas.microsoft.com/office/drawing/2014/main" id="{8E53B57C-9526-D052-7CC6-FA03994E1C4A}"/>
                </a:ext>
              </a:extLst>
            </p:cNvPr>
            <p:cNvSpPr/>
            <p:nvPr/>
          </p:nvSpPr>
          <p:spPr>
            <a:xfrm>
              <a:off x="0" y="692501"/>
              <a:ext cx="1294463" cy="97077"/>
            </a:xfrm>
            <a:prstGeom prst="rect">
              <a:avLst/>
            </a:prstGeom>
            <a:solidFill>
              <a:srgbClr val="FBB3C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2" name="Прямоугольник 11">
              <a:extLst>
                <a:ext uri="{FF2B5EF4-FFF2-40B4-BE49-F238E27FC236}">
                  <a16:creationId xmlns:a16="http://schemas.microsoft.com/office/drawing/2014/main" id="{A684C51B-9DB1-E5FF-AA29-0C01A3E124D3}"/>
                </a:ext>
              </a:extLst>
            </p:cNvPr>
            <p:cNvSpPr/>
            <p:nvPr/>
          </p:nvSpPr>
          <p:spPr>
            <a:xfrm>
              <a:off x="336583" y="692501"/>
              <a:ext cx="1294463" cy="97077"/>
            </a:xfrm>
            <a:prstGeom prst="rect">
              <a:avLst/>
            </a:prstGeom>
            <a:solidFill>
              <a:srgbClr val="9F00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3" name="Прямоугольник 12">
              <a:extLst>
                <a:ext uri="{FF2B5EF4-FFF2-40B4-BE49-F238E27FC236}">
                  <a16:creationId xmlns:a16="http://schemas.microsoft.com/office/drawing/2014/main" id="{67565B9E-D00B-9013-29D1-8C4E236F8368}"/>
                </a:ext>
              </a:extLst>
            </p:cNvPr>
            <p:cNvSpPr/>
            <p:nvPr/>
          </p:nvSpPr>
          <p:spPr>
            <a:xfrm>
              <a:off x="673166" y="692501"/>
              <a:ext cx="1294463" cy="97077"/>
            </a:xfrm>
            <a:prstGeom prst="rect">
              <a:avLst/>
            </a:prstGeom>
            <a:solidFill>
              <a:srgbClr val="FD493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4" name="Прямоугольник 13">
              <a:extLst>
                <a:ext uri="{FF2B5EF4-FFF2-40B4-BE49-F238E27FC236}">
                  <a16:creationId xmlns:a16="http://schemas.microsoft.com/office/drawing/2014/main" id="{4AD8B2A1-9457-1A28-0241-21BD08C9E09D}"/>
                </a:ext>
              </a:extLst>
            </p:cNvPr>
            <p:cNvSpPr/>
            <p:nvPr/>
          </p:nvSpPr>
          <p:spPr>
            <a:xfrm>
              <a:off x="993857" y="692501"/>
              <a:ext cx="1294463" cy="97077"/>
            </a:xfrm>
            <a:prstGeom prst="rect">
              <a:avLst/>
            </a:prstGeom>
            <a:solidFill>
              <a:srgbClr val="FCAF1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sp>
          <p:nvSpPr>
            <p:cNvPr id="15" name="Прямоугольник 14">
              <a:extLst>
                <a:ext uri="{FF2B5EF4-FFF2-40B4-BE49-F238E27FC236}">
                  <a16:creationId xmlns:a16="http://schemas.microsoft.com/office/drawing/2014/main" id="{5FFB0E98-AC5B-974F-1506-03082E379F3A}"/>
                </a:ext>
              </a:extLst>
            </p:cNvPr>
            <p:cNvSpPr/>
            <p:nvPr/>
          </p:nvSpPr>
          <p:spPr>
            <a:xfrm>
              <a:off x="1330440" y="692501"/>
              <a:ext cx="1294463" cy="97077"/>
            </a:xfrm>
            <a:prstGeom prst="rect">
              <a:avLst/>
            </a:prstGeom>
            <a:solidFill>
              <a:srgbClr val="B5D8E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ru-RU" sz="1800" b="0" i="0" u="none" strike="noStrike" cap="none" spc="0" normalizeH="0" baseline="0">
                <a:ln>
                  <a:noFill/>
                </a:ln>
                <a:solidFill>
                  <a:srgbClr val="000000"/>
                </a:solidFill>
                <a:effectLst/>
                <a:uFillTx/>
                <a:latin typeface="+mn-lt"/>
                <a:ea typeface="+mn-ea"/>
                <a:cs typeface="+mn-cs"/>
                <a:sym typeface="Helvetica"/>
              </a:endParaRPr>
            </a:p>
          </p:txBody>
        </p:sp>
      </p:grpSp>
      <p:pic>
        <p:nvPicPr>
          <p:cNvPr id="16" name="Рисунок 15">
            <a:extLst>
              <a:ext uri="{FF2B5EF4-FFF2-40B4-BE49-F238E27FC236}">
                <a16:creationId xmlns:a16="http://schemas.microsoft.com/office/drawing/2014/main" id="{3F30BACD-6399-5088-D7B8-4F118C3E0C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606630" y="128561"/>
            <a:ext cx="499441" cy="504730"/>
          </a:xfrm>
          <a:prstGeom prst="rect">
            <a:avLst/>
          </a:prstGeom>
        </p:spPr>
      </p:pic>
    </p:spTree>
    <p:extLst>
      <p:ext uri="{BB962C8B-B14F-4D97-AF65-F5344CB8AC3E}">
        <p14:creationId xmlns:p14="http://schemas.microsoft.com/office/powerpoint/2010/main" val="23926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Прямоугольник 7"/>
          <p:cNvSpPr/>
          <p:nvPr/>
        </p:nvSpPr>
        <p:spPr>
          <a:xfrm>
            <a:off x="6103137" y="1742787"/>
            <a:ext cx="6121524" cy="5131928"/>
          </a:xfrm>
          <a:prstGeom prst="rect">
            <a:avLst/>
          </a:prstGeom>
          <a:solidFill>
            <a:srgbClr val="B5D8E1"/>
          </a:solidFill>
          <a:ln w="12700">
            <a:miter lim="400000"/>
          </a:ln>
        </p:spPr>
        <p:txBody>
          <a:bodyPr lIns="45718" tIns="45718" rIns="45718" bIns="45718" anchor="ctr"/>
          <a:lstStyle/>
          <a:p>
            <a:pPr algn="ctr">
              <a:defRPr>
                <a:solidFill>
                  <a:srgbClr val="9F00FF"/>
                </a:solidFill>
                <a:latin typeface="+mj-lt"/>
                <a:ea typeface="+mj-ea"/>
                <a:cs typeface="+mj-cs"/>
                <a:sym typeface="Calibri"/>
              </a:defRPr>
            </a:pPr>
            <a:endParaRPr/>
          </a:p>
        </p:txBody>
      </p:sp>
      <p:sp>
        <p:nvSpPr>
          <p:cNvPr id="290" name="Прямоугольник 10"/>
          <p:cNvSpPr/>
          <p:nvPr/>
        </p:nvSpPr>
        <p:spPr>
          <a:xfrm>
            <a:off x="6103137" y="-6261"/>
            <a:ext cx="6121526" cy="1800326"/>
          </a:xfrm>
          <a:prstGeom prst="rect">
            <a:avLst/>
          </a:prstGeom>
          <a:solidFill>
            <a:srgbClr val="FD493D"/>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291" name="Прямоугольник 13"/>
          <p:cNvSpPr/>
          <p:nvPr/>
        </p:nvSpPr>
        <p:spPr>
          <a:xfrm>
            <a:off x="6102381" y="5347906"/>
            <a:ext cx="2372738" cy="1515887"/>
          </a:xfrm>
          <a:prstGeom prst="rect">
            <a:avLst/>
          </a:prstGeom>
          <a:solidFill>
            <a:srgbClr val="FBB3C1"/>
          </a:solidFill>
          <a:ln w="12700">
            <a:miter lim="400000"/>
          </a:ln>
        </p:spPr>
        <p:txBody>
          <a:bodyPr lIns="45718" tIns="45718" rIns="45718" bIns="45718" anchor="ctr"/>
          <a:lstStyle/>
          <a:p>
            <a:pPr>
              <a:defRPr>
                <a:solidFill>
                  <a:srgbClr val="FFFFFF"/>
                </a:solidFill>
                <a:latin typeface="Helvetica Neue"/>
                <a:ea typeface="Helvetica Neue"/>
                <a:cs typeface="Helvetica Neue"/>
                <a:sym typeface="Helvetica Neue"/>
              </a:defRPr>
            </a:pPr>
            <a:endParaRPr/>
          </a:p>
        </p:txBody>
      </p:sp>
      <p:sp>
        <p:nvSpPr>
          <p:cNvPr id="292" name="Прямоугольник 9"/>
          <p:cNvSpPr/>
          <p:nvPr/>
        </p:nvSpPr>
        <p:spPr>
          <a:xfrm>
            <a:off x="8355782" y="-12041"/>
            <a:ext cx="3868878" cy="1811885"/>
          </a:xfrm>
          <a:prstGeom prst="rect">
            <a:avLst/>
          </a:prstGeom>
          <a:solidFill>
            <a:srgbClr val="FCAF17"/>
          </a:solidFill>
          <a:ln w="12700">
            <a:miter lim="400000"/>
          </a:ln>
        </p:spPr>
        <p:txBody>
          <a:bodyPr lIns="45718" tIns="45718" rIns="45718" bIns="45718" anchor="ctr"/>
          <a:lstStyle/>
          <a:p>
            <a:pPr algn="ctr">
              <a:defRPr>
                <a:solidFill>
                  <a:srgbClr val="ADDAE3"/>
                </a:solidFill>
                <a:latin typeface="+mj-lt"/>
                <a:ea typeface="+mj-ea"/>
                <a:cs typeface="+mj-cs"/>
                <a:sym typeface="Calibri"/>
              </a:defRPr>
            </a:pPr>
            <a:endParaRPr/>
          </a:p>
        </p:txBody>
      </p:sp>
      <p:pic>
        <p:nvPicPr>
          <p:cNvPr id="293" name="Рисунок 24" descr="Рисунок 24"/>
          <p:cNvPicPr>
            <a:picLocks noChangeAspect="1"/>
          </p:cNvPicPr>
          <p:nvPr/>
        </p:nvPicPr>
        <p:blipFill>
          <a:blip r:embed="rId2"/>
          <a:srcRect b="5188"/>
          <a:stretch>
            <a:fillRect/>
          </a:stretch>
        </p:blipFill>
        <p:spPr>
          <a:xfrm>
            <a:off x="8806690" y="2300578"/>
            <a:ext cx="3417972" cy="4557422"/>
          </a:xfrm>
          <a:prstGeom prst="rect">
            <a:avLst/>
          </a:prstGeom>
          <a:ln w="12700">
            <a:miter lim="400000"/>
          </a:ln>
        </p:spPr>
      </p:pic>
      <p:pic>
        <p:nvPicPr>
          <p:cNvPr id="294" name="image2.png" descr="image2.png"/>
          <p:cNvPicPr>
            <a:picLocks noChangeAspect="1"/>
          </p:cNvPicPr>
          <p:nvPr/>
        </p:nvPicPr>
        <p:blipFill>
          <a:blip r:embed="rId3"/>
          <a:srcRect t="720" b="5621"/>
          <a:stretch>
            <a:fillRect/>
          </a:stretch>
        </p:blipFill>
        <p:spPr>
          <a:xfrm>
            <a:off x="8362274" y="1788748"/>
            <a:ext cx="3862389" cy="5087332"/>
          </a:xfrm>
          <a:prstGeom prst="rect">
            <a:avLst/>
          </a:prstGeom>
          <a:ln w="12700">
            <a:miter lim="400000"/>
          </a:ln>
        </p:spPr>
      </p:pic>
      <p:sp>
        <p:nvSpPr>
          <p:cNvPr id="295" name="Текст 2"/>
          <p:cNvSpPr txBox="1"/>
          <p:nvPr/>
        </p:nvSpPr>
        <p:spPr>
          <a:xfrm>
            <a:off x="1028371" y="1092402"/>
            <a:ext cx="4831212" cy="45293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pPr>
              <a:defRPr sz="7200">
                <a:solidFill>
                  <a:srgbClr val="8F00FF"/>
                </a:solidFill>
                <a:latin typeface="Gilroy-ExtraBold"/>
                <a:ea typeface="Gilroy-ExtraBold"/>
                <a:cs typeface="Gilroy-ExtraBold"/>
                <a:sym typeface="Gilroy-ExtraBold"/>
              </a:defRPr>
            </a:pPr>
            <a:r>
              <a:rPr sz="6900" dirty="0"/>
              <a:t>СПАСИБО</a:t>
            </a:r>
            <a:r>
              <a:rPr dirty="0"/>
              <a:t>!</a:t>
            </a:r>
          </a:p>
          <a:p>
            <a:pPr>
              <a:defRPr sz="2400">
                <a:solidFill>
                  <a:srgbClr val="8F00FF"/>
                </a:solidFill>
                <a:latin typeface="Gilroy-ExtraBold"/>
                <a:ea typeface="Gilroy-ExtraBold"/>
                <a:cs typeface="Gilroy-ExtraBold"/>
                <a:sym typeface="Gilroy-ExtraBold"/>
              </a:defRPr>
            </a:pPr>
            <a:endParaRPr dirty="0"/>
          </a:p>
        </p:txBody>
      </p:sp>
      <p:pic>
        <p:nvPicPr>
          <p:cNvPr id="2" name="Рисунок 1">
            <a:extLst>
              <a:ext uri="{FF2B5EF4-FFF2-40B4-BE49-F238E27FC236}">
                <a16:creationId xmlns:a16="http://schemas.microsoft.com/office/drawing/2014/main" id="{5721D5B6-FC39-6C32-B074-35890EDE1F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9781300" y="203402"/>
            <a:ext cx="1027432" cy="1038312"/>
          </a:xfrm>
          <a:prstGeom prst="rect">
            <a:avLst/>
          </a:prstGeom>
        </p:spPr>
      </p:pic>
      <p:pic>
        <p:nvPicPr>
          <p:cNvPr id="3" name="Рисунок 2">
            <a:extLst>
              <a:ext uri="{FF2B5EF4-FFF2-40B4-BE49-F238E27FC236}">
                <a16:creationId xmlns:a16="http://schemas.microsoft.com/office/drawing/2014/main" id="{EB3A98BB-387D-15E4-F9D5-5C8F085EE4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4345" y="532275"/>
            <a:ext cx="1461479" cy="385814"/>
          </a:xfrm>
          <a:prstGeom prst="rect">
            <a:avLst/>
          </a:prstGeom>
        </p:spPr>
      </p:pic>
      <p:pic>
        <p:nvPicPr>
          <p:cNvPr id="4" name="Рисунок 3">
            <a:extLst>
              <a:ext uri="{FF2B5EF4-FFF2-40B4-BE49-F238E27FC236}">
                <a16:creationId xmlns:a16="http://schemas.microsoft.com/office/drawing/2014/main" id="{951301B4-B8A5-46C6-C44E-49787CF60B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5265" y="980553"/>
            <a:ext cx="990836" cy="223699"/>
          </a:xfrm>
          <a:prstGeom prst="rect">
            <a:avLst/>
          </a:prstGeom>
        </p:spPr>
      </p:pic>
      <p:pic>
        <p:nvPicPr>
          <p:cNvPr id="5" name="Рисунок 4">
            <a:extLst>
              <a:ext uri="{FF2B5EF4-FFF2-40B4-BE49-F238E27FC236}">
                <a16:creationId xmlns:a16="http://schemas.microsoft.com/office/drawing/2014/main" id="{8B8CABCB-FFEA-E8C9-7D63-03E77818712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86049" y="4514963"/>
            <a:ext cx="1670528" cy="174646"/>
          </a:xfrm>
          <a:prstGeom prst="rect">
            <a:avLst/>
          </a:prstGeom>
        </p:spPr>
      </p:pic>
      <p:pic>
        <p:nvPicPr>
          <p:cNvPr id="6" name="Рисунок 5">
            <a:extLst>
              <a:ext uri="{FF2B5EF4-FFF2-40B4-BE49-F238E27FC236}">
                <a16:creationId xmlns:a16="http://schemas.microsoft.com/office/drawing/2014/main" id="{5FE7F5F9-7C3B-F88A-AC7B-4C7504B2F8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63863" y="2234754"/>
            <a:ext cx="1792714" cy="557997"/>
          </a:xfrm>
          <a:prstGeom prst="rect">
            <a:avLst/>
          </a:prstGeom>
        </p:spPr>
      </p:pic>
      <p:pic>
        <p:nvPicPr>
          <p:cNvPr id="7" name="Рисунок 6">
            <a:extLst>
              <a:ext uri="{FF2B5EF4-FFF2-40B4-BE49-F238E27FC236}">
                <a16:creationId xmlns:a16="http://schemas.microsoft.com/office/drawing/2014/main" id="{F98E28B9-92B3-AE29-B1C1-C4361173F3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16582" y="3257603"/>
            <a:ext cx="1460095" cy="557998"/>
          </a:xfrm>
          <a:prstGeom prst="rect">
            <a:avLst/>
          </a:prstGeom>
        </p:spPr>
      </p:pic>
      <p:pic>
        <p:nvPicPr>
          <p:cNvPr id="8" name="Рисунок 7">
            <a:extLst>
              <a:ext uri="{FF2B5EF4-FFF2-40B4-BE49-F238E27FC236}">
                <a16:creationId xmlns:a16="http://schemas.microsoft.com/office/drawing/2014/main" id="{6216BC7E-48E0-6A0D-AC43-663D9BFD8F3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15061" y="5537813"/>
            <a:ext cx="1515642" cy="1158410"/>
          </a:xfrm>
          <a:prstGeom prst="rect">
            <a:avLst/>
          </a:prstGeom>
        </p:spPr>
      </p:pic>
    </p:spTree>
  </p:cSld>
  <p:clrMapOvr>
    <a:masterClrMapping/>
  </p:clrMapOvr>
  <p:transition spd="med"/>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2013–2022">
  <a:themeElements>
    <a:clrScheme name="Тема 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Тема Office">
  <a:themeElements>
    <a:clrScheme name="Другая 13">
      <a:dk1>
        <a:sysClr val="windowText" lastClr="000000"/>
      </a:dk1>
      <a:lt1>
        <a:sysClr val="window" lastClr="FFFFFF"/>
      </a:lt1>
      <a:dk2>
        <a:srgbClr val="000000"/>
      </a:dk2>
      <a:lt2>
        <a:srgbClr val="E7E6E6"/>
      </a:lt2>
      <a:accent1>
        <a:srgbClr val="8F00FF"/>
      </a:accent1>
      <a:accent2>
        <a:srgbClr val="FD493D"/>
      </a:accent2>
      <a:accent3>
        <a:srgbClr val="FCAF17"/>
      </a:accent3>
      <a:accent4>
        <a:srgbClr val="FBB3C1"/>
      </a:accent4>
      <a:accent5>
        <a:srgbClr val="B5D8E1"/>
      </a:accent5>
      <a:accent6>
        <a:srgbClr val="1B1B1B"/>
      </a:accent6>
      <a:hlink>
        <a:srgbClr val="0563C1"/>
      </a:hlink>
      <a:folHlink>
        <a:srgbClr val="954F72"/>
      </a:folHlink>
    </a:clrScheme>
    <a:fontScheme name="Другая 4">
      <a:majorFont>
        <a:latin typeface="Gilroy-Black"/>
        <a:ea typeface=""/>
        <a:cs typeface=""/>
      </a:majorFont>
      <a:minorFont>
        <a:latin typeface="Gilroy"/>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5511</TotalTime>
  <Words>1016</Words>
  <Application>Microsoft Office PowerPoint</Application>
  <PresentationFormat>Широкоэкранный</PresentationFormat>
  <Paragraphs>172</Paragraphs>
  <Slides>18</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3</vt:i4>
      </vt:variant>
      <vt:variant>
        <vt:lpstr>Заголовки слайдов</vt:lpstr>
      </vt:variant>
      <vt:variant>
        <vt:i4>18</vt:i4>
      </vt:variant>
    </vt:vector>
  </HeadingPairs>
  <TitlesOfParts>
    <vt:vector size="27" baseType="lpstr">
      <vt:lpstr>Arial</vt:lpstr>
      <vt:lpstr>Calibri</vt:lpstr>
      <vt:lpstr>Calibri Light</vt:lpstr>
      <vt:lpstr>Gilroy</vt:lpstr>
      <vt:lpstr>quote-cjk-patch</vt:lpstr>
      <vt:lpstr>Raleway</vt:lpstr>
      <vt:lpstr>Тема Office</vt:lpstr>
      <vt:lpstr>1_Тема Office 2013–2022</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Платформа УниверТехПред</dc:title>
  <dc:creator>Труфанов Станислав Алексеевич</dc:creator>
  <cp:lastModifiedBy>Валерия Бурцева</cp:lastModifiedBy>
  <cp:revision>807</cp:revision>
  <dcterms:created xsi:type="dcterms:W3CDTF">2022-09-16T20:15:23Z</dcterms:created>
  <dcterms:modified xsi:type="dcterms:W3CDTF">2025-12-04T15:21:15Z</dcterms:modified>
</cp:coreProperties>
</file>