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Bebas Neue"/>
      <p:regular r:id="rId22"/>
    </p:embeddedFont>
    <p:embeddedFont>
      <p:font typeface="Fira Sans Extra Condensed"/>
      <p:regular r:id="rId23"/>
      <p:bold r:id="rId24"/>
      <p:italic r:id="rId25"/>
      <p:boldItalic r:id="rId26"/>
    </p:embeddedFont>
    <p:embeddedFont>
      <p:font typeface="Fira Sans Extra Condensed SemiBold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A747441-0C34-4D7F-8355-EA1F7A8BED30}">
  <a:tblStyle styleId="{DA747441-0C34-4D7F-8355-EA1F7A8BED3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C51A6A7-DE63-43C4-9DD5-4F79C8E22A45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BebasNeue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FiraSansExtraCondensed-bold.fntdata"/><Relationship Id="rId23" Type="http://schemas.openxmlformats.org/officeDocument/2006/relationships/font" Target="fonts/FiraSansExtraCondensed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FiraSansExtraCondensed-boldItalic.fntdata"/><Relationship Id="rId25" Type="http://schemas.openxmlformats.org/officeDocument/2006/relationships/font" Target="fonts/FiraSansExtraCondensed-italic.fntdata"/><Relationship Id="rId28" Type="http://schemas.openxmlformats.org/officeDocument/2006/relationships/font" Target="fonts/FiraSansExtraCondensedSemiBold-bold.fntdata"/><Relationship Id="rId27" Type="http://schemas.openxmlformats.org/officeDocument/2006/relationships/font" Target="fonts/FiraSansExtraCondensedSemiBo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FiraSansExtraCondensedSemiBold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FiraSansExtraCondensedSemiBold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" name="Google Shape;5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9" name="Google Shape;4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0" name="Google Shape;57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4" name="Google Shape;67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2a16e238322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7" name="Google Shape;697;g2a16e2383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5" name="Google Shape;70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5" name="Google Shape;78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8" name="Google Shape;80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8" name="Google Shape;98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20000" y="1231488"/>
            <a:ext cx="4110600" cy="21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720000" y="3183663"/>
            <a:ext cx="4110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720000" y="420352"/>
            <a:ext cx="77040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2286000" y="2179625"/>
            <a:ext cx="4572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4"/>
          <p:cNvSpPr txBox="1"/>
          <p:nvPr>
            <p:ph idx="2" type="title"/>
          </p:nvPr>
        </p:nvSpPr>
        <p:spPr>
          <a:xfrm>
            <a:off x="3657600" y="1337825"/>
            <a:ext cx="18288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6" name="Google Shape;16;p4"/>
          <p:cNvSpPr txBox="1"/>
          <p:nvPr>
            <p:ph idx="1" type="subTitle"/>
          </p:nvPr>
        </p:nvSpPr>
        <p:spPr>
          <a:xfrm>
            <a:off x="2286000" y="3094025"/>
            <a:ext cx="45720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5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idx="1" type="subTitle"/>
          </p:nvPr>
        </p:nvSpPr>
        <p:spPr>
          <a:xfrm>
            <a:off x="1372974" y="2303125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" name="Google Shape;22;p6"/>
          <p:cNvSpPr txBox="1"/>
          <p:nvPr>
            <p:ph idx="2" type="subTitle"/>
          </p:nvPr>
        </p:nvSpPr>
        <p:spPr>
          <a:xfrm>
            <a:off x="5027849" y="2303125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" name="Google Shape;23;p6"/>
          <p:cNvSpPr txBox="1"/>
          <p:nvPr>
            <p:ph idx="3" type="subTitle"/>
          </p:nvPr>
        </p:nvSpPr>
        <p:spPr>
          <a:xfrm>
            <a:off x="1372963" y="2951125"/>
            <a:ext cx="2743200" cy="10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4" type="subTitle"/>
          </p:nvPr>
        </p:nvSpPr>
        <p:spPr>
          <a:xfrm>
            <a:off x="5027838" y="2951125"/>
            <a:ext cx="2743200" cy="10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" type="body"/>
          </p:nvPr>
        </p:nvSpPr>
        <p:spPr>
          <a:xfrm>
            <a:off x="720000" y="1152475"/>
            <a:ext cx="3322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720000" y="1123800"/>
            <a:ext cx="7704000" cy="189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10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3" name="Google Shape;33;p9"/>
          <p:cNvSpPr txBox="1"/>
          <p:nvPr>
            <p:ph idx="1" type="subTitle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hasCustomPrompt="1" type="title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0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 showMasterSp="0">
  <p:cSld name="Пользовательский макет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919159" y="225497"/>
            <a:ext cx="2716920" cy="239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6408" y="208270"/>
            <a:ext cx="870062" cy="323744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6687466" y="4890777"/>
            <a:ext cx="2103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" name="Google Shape;44;p13"/>
          <p:cNvSpPr txBox="1"/>
          <p:nvPr>
            <p:ph idx="1" type="body"/>
          </p:nvPr>
        </p:nvSpPr>
        <p:spPr>
          <a:xfrm>
            <a:off x="406888" y="824465"/>
            <a:ext cx="39996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algn="l">
              <a:lnSpc>
                <a:spcPct val="90000"/>
              </a:lnSpc>
              <a:spcBef>
                <a:spcPts val="200"/>
              </a:spcBef>
              <a:spcAft>
                <a:spcPts val="160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13"/>
          <p:cNvSpPr txBox="1"/>
          <p:nvPr>
            <p:ph type="title"/>
          </p:nvPr>
        </p:nvSpPr>
        <p:spPr>
          <a:xfrm>
            <a:off x="406888" y="234261"/>
            <a:ext cx="44307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"/>
            </a:lvl9pPr>
          </a:lstStyle>
          <a:p/>
        </p:txBody>
      </p:sp>
      <p:sp>
        <p:nvSpPr>
          <p:cNvPr id="46" name="Google Shape;46;p13"/>
          <p:cNvSpPr txBox="1"/>
          <p:nvPr>
            <p:ph idx="2" type="body"/>
          </p:nvPr>
        </p:nvSpPr>
        <p:spPr>
          <a:xfrm>
            <a:off x="406888" y="1337455"/>
            <a:ext cx="3999600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algn="l">
              <a:lnSpc>
                <a:spcPct val="90000"/>
              </a:lnSpc>
              <a:spcBef>
                <a:spcPts val="200"/>
              </a:spcBef>
              <a:spcAft>
                <a:spcPts val="160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13"/>
          <p:cNvSpPr txBox="1"/>
          <p:nvPr>
            <p:ph idx="3" type="body"/>
          </p:nvPr>
        </p:nvSpPr>
        <p:spPr>
          <a:xfrm>
            <a:off x="4795921" y="1337455"/>
            <a:ext cx="3999600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algn="l">
              <a:lnSpc>
                <a:spcPct val="90000"/>
              </a:lnSpc>
              <a:spcBef>
                <a:spcPts val="200"/>
              </a:spcBef>
              <a:spcAft>
                <a:spcPts val="160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13"/>
          <p:cNvSpPr txBox="1"/>
          <p:nvPr>
            <p:ph idx="4" type="body"/>
          </p:nvPr>
        </p:nvSpPr>
        <p:spPr>
          <a:xfrm>
            <a:off x="4773827" y="824465"/>
            <a:ext cx="40215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algn="l">
              <a:lnSpc>
                <a:spcPct val="90000"/>
              </a:lnSpc>
              <a:spcBef>
                <a:spcPts val="200"/>
              </a:spcBef>
              <a:spcAft>
                <a:spcPts val="160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500"/>
              <a:buFont typeface="Fira Sans Extra Condensed SemiBold"/>
              <a:buNone/>
              <a:defRPr b="0" i="0" sz="35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500"/>
              <a:buFont typeface="Fira Sans Extra Condensed SemiBold"/>
              <a:buNone/>
              <a:defRPr b="0" i="0" sz="35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500"/>
              <a:buFont typeface="Fira Sans Extra Condensed SemiBold"/>
              <a:buNone/>
              <a:defRPr b="0" i="0" sz="35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500"/>
              <a:buFont typeface="Fira Sans Extra Condensed SemiBold"/>
              <a:buNone/>
              <a:defRPr b="0" i="0" sz="35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500"/>
              <a:buFont typeface="Fira Sans Extra Condensed SemiBold"/>
              <a:buNone/>
              <a:defRPr b="0" i="0" sz="35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500"/>
              <a:buFont typeface="Fira Sans Extra Condensed SemiBold"/>
              <a:buNone/>
              <a:defRPr b="0" i="0" sz="35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500"/>
              <a:buFont typeface="Fira Sans Extra Condensed SemiBold"/>
              <a:buNone/>
              <a:defRPr b="0" i="0" sz="35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500"/>
              <a:buFont typeface="Fira Sans Extra Condensed SemiBold"/>
              <a:buNone/>
              <a:defRPr b="0" i="0" sz="35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500"/>
              <a:buFont typeface="Fira Sans Extra Condensed SemiBold"/>
              <a:buNone/>
              <a:defRPr b="0" i="0" sz="35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slow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ctrTitle"/>
          </p:nvPr>
        </p:nvSpPr>
        <p:spPr>
          <a:xfrm>
            <a:off x="588977" y="792773"/>
            <a:ext cx="3461400" cy="16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200"/>
              <a:buFont typeface="Arial"/>
              <a:buNone/>
            </a:pPr>
            <a:r>
              <a:rPr lang="en">
                <a:solidFill>
                  <a:schemeClr val="hlink"/>
                </a:solidFill>
              </a:rPr>
              <a:t>Твоя    </a:t>
            </a:r>
            <a:endParaRPr>
              <a:solidFill>
                <a:schemeClr val="hlink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200"/>
              <a:buFont typeface="Arial"/>
              <a:buNone/>
            </a:pPr>
            <a:r>
              <a:rPr lang="en">
                <a:solidFill>
                  <a:schemeClr val="hlink"/>
                </a:solidFill>
              </a:rPr>
              <a:t>     хвостатая терапия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54" name="Google Shape;54;p14"/>
          <p:cNvSpPr txBox="1"/>
          <p:nvPr>
            <p:ph idx="1" type="subTitle"/>
          </p:nvPr>
        </p:nvSpPr>
        <p:spPr>
          <a:xfrm>
            <a:off x="720000" y="3985027"/>
            <a:ext cx="4110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АЗ-21-2</a:t>
            </a:r>
            <a:endParaRPr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Лис Александра Дмитриевна</a:t>
            </a:r>
            <a:endParaRPr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Колотовкина Полина Сергеевна</a:t>
            </a:r>
            <a:br>
              <a:rPr lang="en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</a:br>
            <a:r>
              <a:rPr lang="en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Маадыр-оол Ай-Херел Максимович</a:t>
            </a:r>
            <a:endParaRPr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55" name="Google Shape;55;p14"/>
          <p:cNvGrpSpPr/>
          <p:nvPr/>
        </p:nvGrpSpPr>
        <p:grpSpPr>
          <a:xfrm>
            <a:off x="4490377" y="2161186"/>
            <a:ext cx="4024049" cy="2471236"/>
            <a:chOff x="4476650" y="1336138"/>
            <a:chExt cx="4024049" cy="2471236"/>
          </a:xfrm>
        </p:grpSpPr>
        <p:sp>
          <p:nvSpPr>
            <p:cNvPr id="56" name="Google Shape;56;p14"/>
            <p:cNvSpPr/>
            <p:nvPr/>
          </p:nvSpPr>
          <p:spPr>
            <a:xfrm>
              <a:off x="6587625" y="2730638"/>
              <a:ext cx="780300" cy="1023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4"/>
            <p:cNvSpPr/>
            <p:nvPr/>
          </p:nvSpPr>
          <p:spPr>
            <a:xfrm>
              <a:off x="4877425" y="1336138"/>
              <a:ext cx="780300" cy="2408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rgbClr val="000000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sp>
          <p:nvSpPr>
            <p:cNvPr id="58" name="Google Shape;58;p14"/>
            <p:cNvSpPr/>
            <p:nvPr/>
          </p:nvSpPr>
          <p:spPr>
            <a:xfrm>
              <a:off x="5732525" y="2033076"/>
              <a:ext cx="780300" cy="1711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9" name="Google Shape;59;p14"/>
            <p:cNvCxnSpPr/>
            <p:nvPr/>
          </p:nvCxnSpPr>
          <p:spPr>
            <a:xfrm>
              <a:off x="4476650" y="3754238"/>
              <a:ext cx="3711000" cy="3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60" name="Google Shape;60;p14"/>
            <p:cNvGrpSpPr/>
            <p:nvPr/>
          </p:nvGrpSpPr>
          <p:grpSpPr>
            <a:xfrm flipH="1">
              <a:off x="6400430" y="1721625"/>
              <a:ext cx="2100269" cy="2085749"/>
              <a:chOff x="-42300275" y="38846900"/>
              <a:chExt cx="15375325" cy="15269025"/>
            </a:xfrm>
          </p:grpSpPr>
          <p:sp>
            <p:nvSpPr>
              <p:cNvPr id="61" name="Google Shape;61;p14"/>
              <p:cNvSpPr/>
              <p:nvPr/>
            </p:nvSpPr>
            <p:spPr>
              <a:xfrm>
                <a:off x="-34725375" y="39170200"/>
                <a:ext cx="3500200" cy="6971000"/>
              </a:xfrm>
              <a:custGeom>
                <a:rect b="b" l="l" r="r" t="t"/>
                <a:pathLst>
                  <a:path extrusionOk="0" h="278840" w="140008">
                    <a:moveTo>
                      <a:pt x="1596" y="1"/>
                    </a:moveTo>
                    <a:cubicBezTo>
                      <a:pt x="512" y="1"/>
                      <a:pt x="0" y="420"/>
                      <a:pt x="150" y="1275"/>
                    </a:cubicBezTo>
                    <a:cubicBezTo>
                      <a:pt x="5360" y="30715"/>
                      <a:pt x="53003" y="118134"/>
                      <a:pt x="50032" y="228296"/>
                    </a:cubicBezTo>
                    <a:cubicBezTo>
                      <a:pt x="49320" y="258272"/>
                      <a:pt x="69309" y="278839"/>
                      <a:pt x="90479" y="278839"/>
                    </a:cubicBezTo>
                    <a:cubicBezTo>
                      <a:pt x="113463" y="278839"/>
                      <a:pt x="137839" y="254595"/>
                      <a:pt x="138623" y="191827"/>
                    </a:cubicBezTo>
                    <a:cubicBezTo>
                      <a:pt x="140008" y="79428"/>
                      <a:pt x="16527" y="1"/>
                      <a:pt x="15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14"/>
              <p:cNvSpPr/>
              <p:nvPr/>
            </p:nvSpPr>
            <p:spPr>
              <a:xfrm>
                <a:off x="-30194800" y="44283925"/>
                <a:ext cx="3269850" cy="3328425"/>
              </a:xfrm>
              <a:custGeom>
                <a:rect b="b" l="l" r="r" t="t"/>
                <a:pathLst>
                  <a:path extrusionOk="0" h="133137" w="130794">
                    <a:moveTo>
                      <a:pt x="99130" y="0"/>
                    </a:moveTo>
                    <a:cubicBezTo>
                      <a:pt x="96692" y="0"/>
                      <a:pt x="94237" y="1651"/>
                      <a:pt x="93822" y="4833"/>
                    </a:cubicBezTo>
                    <a:cubicBezTo>
                      <a:pt x="81414" y="97106"/>
                      <a:pt x="0" y="120436"/>
                      <a:pt x="0" y="120436"/>
                    </a:cubicBezTo>
                    <a:lnTo>
                      <a:pt x="22326" y="133136"/>
                    </a:lnTo>
                    <a:cubicBezTo>
                      <a:pt x="22326" y="133136"/>
                      <a:pt x="130794" y="124725"/>
                      <a:pt x="104200" y="4226"/>
                    </a:cubicBezTo>
                    <a:cubicBezTo>
                      <a:pt x="103570" y="1379"/>
                      <a:pt x="101357" y="0"/>
                      <a:pt x="991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14"/>
              <p:cNvSpPr/>
              <p:nvPr/>
            </p:nvSpPr>
            <p:spPr>
              <a:xfrm>
                <a:off x="-39001300" y="49342175"/>
                <a:ext cx="1891250" cy="4303225"/>
              </a:xfrm>
              <a:custGeom>
                <a:rect b="b" l="l" r="r" t="t"/>
                <a:pathLst>
                  <a:path extrusionOk="0" h="172129" w="75650">
                    <a:moveTo>
                      <a:pt x="18842" y="1"/>
                    </a:moveTo>
                    <a:cubicBezTo>
                      <a:pt x="18843" y="3"/>
                      <a:pt x="26668" y="80055"/>
                      <a:pt x="34514" y="136653"/>
                    </a:cubicBezTo>
                    <a:cubicBezTo>
                      <a:pt x="33659" y="136536"/>
                      <a:pt x="32809" y="136480"/>
                      <a:pt x="31968" y="136480"/>
                    </a:cubicBezTo>
                    <a:cubicBezTo>
                      <a:pt x="13940" y="136480"/>
                      <a:pt x="1" y="162236"/>
                      <a:pt x="25789" y="169733"/>
                    </a:cubicBezTo>
                    <a:cubicBezTo>
                      <a:pt x="31719" y="171457"/>
                      <a:pt x="36934" y="172129"/>
                      <a:pt x="41464" y="172129"/>
                    </a:cubicBezTo>
                    <a:cubicBezTo>
                      <a:pt x="57551" y="172129"/>
                      <a:pt x="64979" y="163644"/>
                      <a:pt x="64979" y="163644"/>
                    </a:cubicBezTo>
                    <a:lnTo>
                      <a:pt x="75650" y="19878"/>
                    </a:lnTo>
                    <a:lnTo>
                      <a:pt x="188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14"/>
              <p:cNvSpPr/>
              <p:nvPr/>
            </p:nvSpPr>
            <p:spPr>
              <a:xfrm>
                <a:off x="-33697425" y="49276800"/>
                <a:ext cx="1894125" cy="4368600"/>
              </a:xfrm>
              <a:custGeom>
                <a:rect b="b" l="l" r="r" t="t"/>
                <a:pathLst>
                  <a:path extrusionOk="0" h="174744" w="75765">
                    <a:moveTo>
                      <a:pt x="73150" y="0"/>
                    </a:moveTo>
                    <a:lnTo>
                      <a:pt x="1" y="2616"/>
                    </a:lnTo>
                    <a:cubicBezTo>
                      <a:pt x="1" y="2616"/>
                      <a:pt x="37454" y="82669"/>
                      <a:pt x="45300" y="139268"/>
                    </a:cubicBezTo>
                    <a:cubicBezTo>
                      <a:pt x="44445" y="139151"/>
                      <a:pt x="43595" y="139095"/>
                      <a:pt x="42754" y="139095"/>
                    </a:cubicBezTo>
                    <a:cubicBezTo>
                      <a:pt x="24726" y="139095"/>
                      <a:pt x="10787" y="164851"/>
                      <a:pt x="36575" y="172348"/>
                    </a:cubicBezTo>
                    <a:cubicBezTo>
                      <a:pt x="42505" y="174072"/>
                      <a:pt x="47720" y="174744"/>
                      <a:pt x="52250" y="174744"/>
                    </a:cubicBezTo>
                    <a:cubicBezTo>
                      <a:pt x="68338" y="174744"/>
                      <a:pt x="75765" y="166259"/>
                      <a:pt x="75765" y="166259"/>
                    </a:cubicBezTo>
                    <a:lnTo>
                      <a:pt x="731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14"/>
              <p:cNvSpPr/>
              <p:nvPr/>
            </p:nvSpPr>
            <p:spPr>
              <a:xfrm>
                <a:off x="-40055050" y="45662225"/>
                <a:ext cx="10815625" cy="5393100"/>
              </a:xfrm>
              <a:custGeom>
                <a:rect b="b" l="l" r="r" t="t"/>
                <a:pathLst>
                  <a:path extrusionOk="0" h="215724" w="432625">
                    <a:moveTo>
                      <a:pt x="205512" y="1"/>
                    </a:moveTo>
                    <a:lnTo>
                      <a:pt x="50510" y="22640"/>
                    </a:lnTo>
                    <a:cubicBezTo>
                      <a:pt x="50510" y="22640"/>
                      <a:pt x="0" y="211643"/>
                      <a:pt x="144561" y="211643"/>
                    </a:cubicBezTo>
                    <a:cubicBezTo>
                      <a:pt x="194680" y="211643"/>
                      <a:pt x="244063" y="215724"/>
                      <a:pt x="287270" y="215724"/>
                    </a:cubicBezTo>
                    <a:cubicBezTo>
                      <a:pt x="368705" y="215724"/>
                      <a:pt x="428204" y="201228"/>
                      <a:pt x="429353" y="117592"/>
                    </a:cubicBezTo>
                    <a:cubicBezTo>
                      <a:pt x="432625" y="72467"/>
                      <a:pt x="406533" y="39694"/>
                      <a:pt x="331390" y="39694"/>
                    </a:cubicBezTo>
                    <a:cubicBezTo>
                      <a:pt x="326777" y="39694"/>
                      <a:pt x="321980" y="39818"/>
                      <a:pt x="316993" y="40070"/>
                    </a:cubicBezTo>
                    <a:cubicBezTo>
                      <a:pt x="304858" y="40679"/>
                      <a:pt x="294120" y="40996"/>
                      <a:pt x="284600" y="40996"/>
                    </a:cubicBezTo>
                    <a:cubicBezTo>
                      <a:pt x="226476" y="40996"/>
                      <a:pt x="213746" y="29181"/>
                      <a:pt x="2055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14"/>
              <p:cNvSpPr/>
              <p:nvPr/>
            </p:nvSpPr>
            <p:spPr>
              <a:xfrm>
                <a:off x="-38198625" y="45853675"/>
                <a:ext cx="2188125" cy="5103300"/>
              </a:xfrm>
              <a:custGeom>
                <a:rect b="b" l="l" r="r" t="t"/>
                <a:pathLst>
                  <a:path extrusionOk="0" h="204132" w="87525">
                    <a:moveTo>
                      <a:pt x="78799" y="1"/>
                    </a:moveTo>
                    <a:lnTo>
                      <a:pt x="3746" y="10965"/>
                    </a:lnTo>
                    <a:cubicBezTo>
                      <a:pt x="1173" y="67312"/>
                      <a:pt x="1" y="135209"/>
                      <a:pt x="5232" y="184317"/>
                    </a:cubicBezTo>
                    <a:cubicBezTo>
                      <a:pt x="20506" y="196369"/>
                      <a:pt x="41472" y="203943"/>
                      <a:pt x="70325" y="203943"/>
                    </a:cubicBezTo>
                    <a:cubicBezTo>
                      <a:pt x="76079" y="203985"/>
                      <a:pt x="81812" y="204048"/>
                      <a:pt x="87524" y="204132"/>
                    </a:cubicBezTo>
                    <a:cubicBezTo>
                      <a:pt x="70723" y="169273"/>
                      <a:pt x="73547" y="73568"/>
                      <a:pt x="787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14"/>
              <p:cNvSpPr/>
              <p:nvPr/>
            </p:nvSpPr>
            <p:spPr>
              <a:xfrm>
                <a:off x="-39079500" y="45050750"/>
                <a:ext cx="4789975" cy="2496200"/>
              </a:xfrm>
              <a:custGeom>
                <a:rect b="b" l="l" r="r" t="t"/>
                <a:pathLst>
                  <a:path extrusionOk="0" h="99848" w="191599">
                    <a:moveTo>
                      <a:pt x="95810" y="0"/>
                    </a:moveTo>
                    <a:cubicBezTo>
                      <a:pt x="42894" y="0"/>
                      <a:pt x="1" y="22347"/>
                      <a:pt x="1" y="49924"/>
                    </a:cubicBezTo>
                    <a:cubicBezTo>
                      <a:pt x="1" y="77501"/>
                      <a:pt x="42894" y="99848"/>
                      <a:pt x="95810" y="99848"/>
                    </a:cubicBezTo>
                    <a:cubicBezTo>
                      <a:pt x="148726" y="99848"/>
                      <a:pt x="191598" y="77501"/>
                      <a:pt x="191598" y="49924"/>
                    </a:cubicBezTo>
                    <a:cubicBezTo>
                      <a:pt x="191598" y="22347"/>
                      <a:pt x="148726" y="0"/>
                      <a:pt x="9581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14"/>
              <p:cNvSpPr/>
              <p:nvPr/>
            </p:nvSpPr>
            <p:spPr>
              <a:xfrm>
                <a:off x="-38835750" y="44590950"/>
                <a:ext cx="4278400" cy="2306850"/>
              </a:xfrm>
              <a:custGeom>
                <a:rect b="b" l="l" r="r" t="t"/>
                <a:pathLst>
                  <a:path extrusionOk="0" h="92274" w="171136">
                    <a:moveTo>
                      <a:pt x="4353" y="0"/>
                    </a:moveTo>
                    <a:lnTo>
                      <a:pt x="1" y="64843"/>
                    </a:lnTo>
                    <a:cubicBezTo>
                      <a:pt x="1" y="64843"/>
                      <a:pt x="2491" y="89658"/>
                      <a:pt x="93006" y="92273"/>
                    </a:cubicBezTo>
                    <a:cubicBezTo>
                      <a:pt x="145085" y="92273"/>
                      <a:pt x="169273" y="87043"/>
                      <a:pt x="171135" y="62227"/>
                    </a:cubicBezTo>
                    <a:cubicBezTo>
                      <a:pt x="171135" y="34127"/>
                      <a:pt x="168018" y="3934"/>
                      <a:pt x="168018" y="3934"/>
                    </a:cubicBezTo>
                    <a:lnTo>
                      <a:pt x="435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14"/>
              <p:cNvSpPr/>
              <p:nvPr/>
            </p:nvSpPr>
            <p:spPr>
              <a:xfrm>
                <a:off x="-38128000" y="44609250"/>
                <a:ext cx="2096575" cy="2288550"/>
              </a:xfrm>
              <a:custGeom>
                <a:rect b="b" l="l" r="r" t="t"/>
                <a:pathLst>
                  <a:path extrusionOk="0" h="91542" w="83863">
                    <a:moveTo>
                      <a:pt x="7219" y="1"/>
                    </a:moveTo>
                    <a:cubicBezTo>
                      <a:pt x="5964" y="14982"/>
                      <a:pt x="2030" y="26281"/>
                      <a:pt x="1" y="83151"/>
                    </a:cubicBezTo>
                    <a:cubicBezTo>
                      <a:pt x="13768" y="87252"/>
                      <a:pt x="34232" y="90663"/>
                      <a:pt x="64696" y="91541"/>
                    </a:cubicBezTo>
                    <a:cubicBezTo>
                      <a:pt x="67709" y="91541"/>
                      <a:pt x="70618" y="91521"/>
                      <a:pt x="73463" y="91500"/>
                    </a:cubicBezTo>
                    <a:cubicBezTo>
                      <a:pt x="76204" y="35006"/>
                      <a:pt x="81770" y="20527"/>
                      <a:pt x="83862" y="1863"/>
                    </a:cubicBezTo>
                    <a:lnTo>
                      <a:pt x="721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14"/>
              <p:cNvSpPr/>
              <p:nvPr/>
            </p:nvSpPr>
            <p:spPr>
              <a:xfrm>
                <a:off x="-36279675" y="49798825"/>
                <a:ext cx="1734875" cy="4303775"/>
              </a:xfrm>
              <a:custGeom>
                <a:rect b="b" l="l" r="r" t="t"/>
                <a:pathLst>
                  <a:path extrusionOk="0" h="172151" w="69395">
                    <a:moveTo>
                      <a:pt x="18822" y="1"/>
                    </a:moveTo>
                    <a:cubicBezTo>
                      <a:pt x="18822" y="3"/>
                      <a:pt x="26648" y="80055"/>
                      <a:pt x="34494" y="136653"/>
                    </a:cubicBezTo>
                    <a:cubicBezTo>
                      <a:pt x="33640" y="136537"/>
                      <a:pt x="32792" y="136481"/>
                      <a:pt x="31952" y="136481"/>
                    </a:cubicBezTo>
                    <a:cubicBezTo>
                      <a:pt x="13942" y="136481"/>
                      <a:pt x="0" y="162257"/>
                      <a:pt x="25790" y="169754"/>
                    </a:cubicBezTo>
                    <a:cubicBezTo>
                      <a:pt x="31719" y="171478"/>
                      <a:pt x="36934" y="172150"/>
                      <a:pt x="41461" y="172150"/>
                    </a:cubicBezTo>
                    <a:cubicBezTo>
                      <a:pt x="57544" y="172150"/>
                      <a:pt x="64959" y="163665"/>
                      <a:pt x="64959" y="163665"/>
                    </a:cubicBezTo>
                    <a:lnTo>
                      <a:pt x="69394" y="17891"/>
                    </a:lnTo>
                    <a:lnTo>
                      <a:pt x="188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14"/>
              <p:cNvSpPr/>
              <p:nvPr/>
            </p:nvSpPr>
            <p:spPr>
              <a:xfrm>
                <a:off x="-31956575" y="49733450"/>
                <a:ext cx="2112775" cy="4369150"/>
              </a:xfrm>
              <a:custGeom>
                <a:rect b="b" l="l" r="r" t="t"/>
                <a:pathLst>
                  <a:path extrusionOk="0" h="174766" w="84511">
                    <a:moveTo>
                      <a:pt x="81895" y="0"/>
                    </a:moveTo>
                    <a:lnTo>
                      <a:pt x="0" y="2616"/>
                    </a:lnTo>
                    <a:cubicBezTo>
                      <a:pt x="0" y="2616"/>
                      <a:pt x="46200" y="82670"/>
                      <a:pt x="54046" y="139268"/>
                    </a:cubicBezTo>
                    <a:cubicBezTo>
                      <a:pt x="53192" y="139152"/>
                      <a:pt x="52344" y="139096"/>
                      <a:pt x="51505" y="139096"/>
                    </a:cubicBezTo>
                    <a:cubicBezTo>
                      <a:pt x="33494" y="139096"/>
                      <a:pt x="19553" y="164872"/>
                      <a:pt x="45342" y="172369"/>
                    </a:cubicBezTo>
                    <a:cubicBezTo>
                      <a:pt x="51272" y="174093"/>
                      <a:pt x="56486" y="174765"/>
                      <a:pt x="61014" y="174765"/>
                    </a:cubicBezTo>
                    <a:cubicBezTo>
                      <a:pt x="77096" y="174765"/>
                      <a:pt x="84511" y="166280"/>
                      <a:pt x="84511" y="166280"/>
                    </a:cubicBezTo>
                    <a:lnTo>
                      <a:pt x="818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14"/>
              <p:cNvSpPr/>
              <p:nvPr/>
            </p:nvSpPr>
            <p:spPr>
              <a:xfrm>
                <a:off x="-37089650" y="47283825"/>
                <a:ext cx="831725" cy="831725"/>
              </a:xfrm>
              <a:custGeom>
                <a:rect b="b" l="l" r="r" t="t"/>
                <a:pathLst>
                  <a:path extrusionOk="0" h="33269" w="33269">
                    <a:moveTo>
                      <a:pt x="16634" y="0"/>
                    </a:moveTo>
                    <a:cubicBezTo>
                      <a:pt x="7449" y="0"/>
                      <a:pt x="0" y="7449"/>
                      <a:pt x="0" y="16634"/>
                    </a:cubicBezTo>
                    <a:cubicBezTo>
                      <a:pt x="0" y="25799"/>
                      <a:pt x="7449" y="33269"/>
                      <a:pt x="16634" y="33269"/>
                    </a:cubicBezTo>
                    <a:cubicBezTo>
                      <a:pt x="25799" y="33269"/>
                      <a:pt x="33269" y="25799"/>
                      <a:pt x="33269" y="16634"/>
                    </a:cubicBezTo>
                    <a:cubicBezTo>
                      <a:pt x="33269" y="7449"/>
                      <a:pt x="25799" y="0"/>
                      <a:pt x="166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14"/>
              <p:cNvSpPr/>
              <p:nvPr/>
            </p:nvSpPr>
            <p:spPr>
              <a:xfrm>
                <a:off x="-36827075" y="47079800"/>
                <a:ext cx="223900" cy="487550"/>
              </a:xfrm>
              <a:custGeom>
                <a:rect b="b" l="l" r="r" t="t"/>
                <a:pathLst>
                  <a:path extrusionOk="0" h="19502" w="8956">
                    <a:moveTo>
                      <a:pt x="231" y="1"/>
                    </a:moveTo>
                    <a:cubicBezTo>
                      <a:pt x="105" y="1"/>
                      <a:pt x="1" y="106"/>
                      <a:pt x="1" y="231"/>
                    </a:cubicBezTo>
                    <a:lnTo>
                      <a:pt x="1" y="19272"/>
                    </a:lnTo>
                    <a:cubicBezTo>
                      <a:pt x="1" y="19397"/>
                      <a:pt x="105" y="19502"/>
                      <a:pt x="231" y="19502"/>
                    </a:cubicBezTo>
                    <a:lnTo>
                      <a:pt x="8705" y="19502"/>
                    </a:lnTo>
                    <a:cubicBezTo>
                      <a:pt x="8851" y="19502"/>
                      <a:pt x="8956" y="19418"/>
                      <a:pt x="8956" y="19272"/>
                    </a:cubicBezTo>
                    <a:lnTo>
                      <a:pt x="8956" y="231"/>
                    </a:lnTo>
                    <a:cubicBezTo>
                      <a:pt x="8956" y="106"/>
                      <a:pt x="8851" y="1"/>
                      <a:pt x="870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14"/>
              <p:cNvSpPr/>
              <p:nvPr/>
            </p:nvSpPr>
            <p:spPr>
              <a:xfrm>
                <a:off x="-33566650" y="47229925"/>
                <a:ext cx="674800" cy="42925"/>
              </a:xfrm>
              <a:custGeom>
                <a:rect b="b" l="l" r="r" t="t"/>
                <a:pathLst>
                  <a:path extrusionOk="0" h="1717" w="26992">
                    <a:moveTo>
                      <a:pt x="1" y="1"/>
                    </a:moveTo>
                    <a:lnTo>
                      <a:pt x="26992" y="1717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14"/>
              <p:cNvSpPr/>
              <p:nvPr/>
            </p:nvSpPr>
            <p:spPr>
              <a:xfrm>
                <a:off x="-33881961" y="47179125"/>
                <a:ext cx="781000" cy="145525"/>
              </a:xfrm>
              <a:custGeom>
                <a:rect b="b" l="l" r="r" t="t"/>
                <a:pathLst>
                  <a:path extrusionOk="0" h="5821" w="31240">
                    <a:moveTo>
                      <a:pt x="2139" y="0"/>
                    </a:moveTo>
                    <a:cubicBezTo>
                      <a:pt x="1044" y="0"/>
                      <a:pt x="165" y="817"/>
                      <a:pt x="84" y="1907"/>
                    </a:cubicBezTo>
                    <a:cubicBezTo>
                      <a:pt x="0" y="3037"/>
                      <a:pt x="879" y="4000"/>
                      <a:pt x="1988" y="4083"/>
                    </a:cubicBezTo>
                    <a:lnTo>
                      <a:pt x="28980" y="5820"/>
                    </a:lnTo>
                    <a:lnTo>
                      <a:pt x="29126" y="5820"/>
                    </a:lnTo>
                    <a:cubicBezTo>
                      <a:pt x="30193" y="5820"/>
                      <a:pt x="31114" y="4983"/>
                      <a:pt x="31156" y="3916"/>
                    </a:cubicBezTo>
                    <a:cubicBezTo>
                      <a:pt x="31239" y="2786"/>
                      <a:pt x="30381" y="1824"/>
                      <a:pt x="29252" y="1740"/>
                    </a:cubicBezTo>
                    <a:lnTo>
                      <a:pt x="2260" y="3"/>
                    </a:lnTo>
                    <a:cubicBezTo>
                      <a:pt x="2219" y="1"/>
                      <a:pt x="2179" y="0"/>
                      <a:pt x="21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14"/>
              <p:cNvSpPr/>
              <p:nvPr/>
            </p:nvSpPr>
            <p:spPr>
              <a:xfrm>
                <a:off x="-34089225" y="47687125"/>
                <a:ext cx="827025" cy="43425"/>
              </a:xfrm>
              <a:custGeom>
                <a:rect b="b" l="l" r="r" t="t"/>
                <a:pathLst>
                  <a:path extrusionOk="0" h="1737" w="33081">
                    <a:moveTo>
                      <a:pt x="1" y="0"/>
                    </a:moveTo>
                    <a:lnTo>
                      <a:pt x="33081" y="1737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14"/>
              <p:cNvSpPr/>
              <p:nvPr/>
            </p:nvSpPr>
            <p:spPr>
              <a:xfrm>
                <a:off x="-34403486" y="47635850"/>
                <a:ext cx="931650" cy="145975"/>
              </a:xfrm>
              <a:custGeom>
                <a:rect b="b" l="l" r="r" t="t"/>
                <a:pathLst>
                  <a:path extrusionOk="0" h="5839" w="37266">
                    <a:moveTo>
                      <a:pt x="2197" y="1"/>
                    </a:moveTo>
                    <a:cubicBezTo>
                      <a:pt x="1068" y="43"/>
                      <a:pt x="105" y="817"/>
                      <a:pt x="42" y="1947"/>
                    </a:cubicBezTo>
                    <a:cubicBezTo>
                      <a:pt x="1" y="3076"/>
                      <a:pt x="858" y="4039"/>
                      <a:pt x="1988" y="4081"/>
                    </a:cubicBezTo>
                    <a:lnTo>
                      <a:pt x="35068" y="5838"/>
                    </a:lnTo>
                    <a:lnTo>
                      <a:pt x="35173" y="5838"/>
                    </a:lnTo>
                    <a:cubicBezTo>
                      <a:pt x="36282" y="5838"/>
                      <a:pt x="37161" y="4981"/>
                      <a:pt x="37224" y="3913"/>
                    </a:cubicBezTo>
                    <a:cubicBezTo>
                      <a:pt x="37265" y="2784"/>
                      <a:pt x="36408" y="1821"/>
                      <a:pt x="35278" y="1758"/>
                    </a:cubicBezTo>
                    <a:lnTo>
                      <a:pt x="219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p14"/>
              <p:cNvSpPr/>
              <p:nvPr/>
            </p:nvSpPr>
            <p:spPr>
              <a:xfrm>
                <a:off x="-33740825" y="48056950"/>
                <a:ext cx="718725" cy="43950"/>
              </a:xfrm>
              <a:custGeom>
                <a:rect b="b" l="l" r="r" t="t"/>
                <a:pathLst>
                  <a:path extrusionOk="0" h="1758" w="28749">
                    <a:moveTo>
                      <a:pt x="0" y="1758"/>
                    </a:moveTo>
                    <a:lnTo>
                      <a:pt x="28749" y="0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p14"/>
              <p:cNvSpPr/>
              <p:nvPr/>
            </p:nvSpPr>
            <p:spPr>
              <a:xfrm>
                <a:off x="-34055636" y="48006050"/>
                <a:ext cx="824425" cy="146125"/>
              </a:xfrm>
              <a:custGeom>
                <a:rect b="b" l="l" r="r" t="t"/>
                <a:pathLst>
                  <a:path extrusionOk="0" h="5845" w="32977">
                    <a:moveTo>
                      <a:pt x="30892" y="1"/>
                    </a:moveTo>
                    <a:cubicBezTo>
                      <a:pt x="30841" y="1"/>
                      <a:pt x="30789" y="3"/>
                      <a:pt x="30738" y="7"/>
                    </a:cubicBezTo>
                    <a:lnTo>
                      <a:pt x="1988" y="1764"/>
                    </a:lnTo>
                    <a:cubicBezTo>
                      <a:pt x="859" y="1827"/>
                      <a:pt x="1" y="2810"/>
                      <a:pt x="84" y="3919"/>
                    </a:cubicBezTo>
                    <a:cubicBezTo>
                      <a:pt x="147" y="5007"/>
                      <a:pt x="1047" y="5844"/>
                      <a:pt x="2114" y="5844"/>
                    </a:cubicBezTo>
                    <a:lnTo>
                      <a:pt x="2240" y="5844"/>
                    </a:lnTo>
                    <a:lnTo>
                      <a:pt x="30989" y="4087"/>
                    </a:lnTo>
                    <a:cubicBezTo>
                      <a:pt x="32118" y="4003"/>
                      <a:pt x="32976" y="3041"/>
                      <a:pt x="32893" y="1911"/>
                    </a:cubicBezTo>
                    <a:cubicBezTo>
                      <a:pt x="32833" y="832"/>
                      <a:pt x="31972" y="1"/>
                      <a:pt x="308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14"/>
              <p:cNvSpPr/>
              <p:nvPr/>
            </p:nvSpPr>
            <p:spPr>
              <a:xfrm>
                <a:off x="-31934075" y="47229925"/>
                <a:ext cx="675325" cy="42925"/>
              </a:xfrm>
              <a:custGeom>
                <a:rect b="b" l="l" r="r" t="t"/>
                <a:pathLst>
                  <a:path extrusionOk="0" h="1717" w="27013">
                    <a:moveTo>
                      <a:pt x="0" y="1"/>
                    </a:moveTo>
                    <a:lnTo>
                      <a:pt x="27013" y="1717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14"/>
              <p:cNvSpPr/>
              <p:nvPr/>
            </p:nvSpPr>
            <p:spPr>
              <a:xfrm>
                <a:off x="-32387031" y="47179125"/>
                <a:ext cx="781000" cy="145525"/>
              </a:xfrm>
              <a:custGeom>
                <a:rect b="b" l="l" r="r" t="t"/>
                <a:pathLst>
                  <a:path extrusionOk="0" h="5821" w="31240">
                    <a:moveTo>
                      <a:pt x="2142" y="0"/>
                    </a:moveTo>
                    <a:cubicBezTo>
                      <a:pt x="1064" y="0"/>
                      <a:pt x="165" y="817"/>
                      <a:pt x="85" y="1907"/>
                    </a:cubicBezTo>
                    <a:cubicBezTo>
                      <a:pt x="1" y="3037"/>
                      <a:pt x="859" y="4000"/>
                      <a:pt x="1989" y="4083"/>
                    </a:cubicBezTo>
                    <a:lnTo>
                      <a:pt x="28980" y="5820"/>
                    </a:lnTo>
                    <a:lnTo>
                      <a:pt x="29106" y="5820"/>
                    </a:lnTo>
                    <a:cubicBezTo>
                      <a:pt x="30173" y="5820"/>
                      <a:pt x="31072" y="4983"/>
                      <a:pt x="31156" y="3916"/>
                    </a:cubicBezTo>
                    <a:cubicBezTo>
                      <a:pt x="31240" y="2786"/>
                      <a:pt x="30361" y="1824"/>
                      <a:pt x="29231" y="1740"/>
                    </a:cubicBezTo>
                    <a:lnTo>
                      <a:pt x="2261" y="3"/>
                    </a:lnTo>
                    <a:cubicBezTo>
                      <a:pt x="2221" y="1"/>
                      <a:pt x="2181" y="0"/>
                      <a:pt x="214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14"/>
              <p:cNvSpPr/>
              <p:nvPr/>
            </p:nvSpPr>
            <p:spPr>
              <a:xfrm>
                <a:off x="-32456650" y="47687125"/>
                <a:ext cx="828075" cy="43425"/>
              </a:xfrm>
              <a:custGeom>
                <a:rect b="b" l="l" r="r" t="t"/>
                <a:pathLst>
                  <a:path extrusionOk="0" h="1737" w="33123">
                    <a:moveTo>
                      <a:pt x="0" y="0"/>
                    </a:moveTo>
                    <a:lnTo>
                      <a:pt x="33123" y="1737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14"/>
              <p:cNvSpPr/>
              <p:nvPr/>
            </p:nvSpPr>
            <p:spPr>
              <a:xfrm>
                <a:off x="-32770386" y="47635850"/>
                <a:ext cx="932150" cy="145975"/>
              </a:xfrm>
              <a:custGeom>
                <a:rect b="b" l="l" r="r" t="t"/>
                <a:pathLst>
                  <a:path extrusionOk="0" h="5839" w="37286">
                    <a:moveTo>
                      <a:pt x="2218" y="1"/>
                    </a:moveTo>
                    <a:cubicBezTo>
                      <a:pt x="1067" y="43"/>
                      <a:pt x="126" y="817"/>
                      <a:pt x="63" y="1947"/>
                    </a:cubicBezTo>
                    <a:cubicBezTo>
                      <a:pt x="0" y="3076"/>
                      <a:pt x="879" y="4039"/>
                      <a:pt x="1988" y="4081"/>
                    </a:cubicBezTo>
                    <a:lnTo>
                      <a:pt x="35089" y="5838"/>
                    </a:lnTo>
                    <a:lnTo>
                      <a:pt x="35194" y="5838"/>
                    </a:lnTo>
                    <a:cubicBezTo>
                      <a:pt x="36261" y="5838"/>
                      <a:pt x="37181" y="4981"/>
                      <a:pt x="37223" y="3913"/>
                    </a:cubicBezTo>
                    <a:cubicBezTo>
                      <a:pt x="37286" y="2784"/>
                      <a:pt x="36428" y="1821"/>
                      <a:pt x="35298" y="1758"/>
                    </a:cubicBezTo>
                    <a:lnTo>
                      <a:pt x="221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14"/>
              <p:cNvSpPr/>
              <p:nvPr/>
            </p:nvSpPr>
            <p:spPr>
              <a:xfrm>
                <a:off x="-32108275" y="48056950"/>
                <a:ext cx="718750" cy="43950"/>
              </a:xfrm>
              <a:custGeom>
                <a:rect b="b" l="l" r="r" t="t"/>
                <a:pathLst>
                  <a:path extrusionOk="0" h="1758" w="28750">
                    <a:moveTo>
                      <a:pt x="1" y="1758"/>
                    </a:moveTo>
                    <a:lnTo>
                      <a:pt x="28750" y="0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14"/>
              <p:cNvSpPr/>
              <p:nvPr/>
            </p:nvSpPr>
            <p:spPr>
              <a:xfrm>
                <a:off x="-32423061" y="48006050"/>
                <a:ext cx="824400" cy="146125"/>
              </a:xfrm>
              <a:custGeom>
                <a:rect b="b" l="l" r="r" t="t"/>
                <a:pathLst>
                  <a:path extrusionOk="0" h="5845" w="32976">
                    <a:moveTo>
                      <a:pt x="30892" y="1"/>
                    </a:moveTo>
                    <a:cubicBezTo>
                      <a:pt x="30841" y="1"/>
                      <a:pt x="30789" y="3"/>
                      <a:pt x="30737" y="7"/>
                    </a:cubicBezTo>
                    <a:lnTo>
                      <a:pt x="1988" y="1764"/>
                    </a:lnTo>
                    <a:cubicBezTo>
                      <a:pt x="858" y="1827"/>
                      <a:pt x="0" y="2810"/>
                      <a:pt x="84" y="3919"/>
                    </a:cubicBezTo>
                    <a:cubicBezTo>
                      <a:pt x="168" y="5007"/>
                      <a:pt x="1047" y="5844"/>
                      <a:pt x="2114" y="5844"/>
                    </a:cubicBezTo>
                    <a:lnTo>
                      <a:pt x="2260" y="5844"/>
                    </a:lnTo>
                    <a:lnTo>
                      <a:pt x="30988" y="4087"/>
                    </a:lnTo>
                    <a:cubicBezTo>
                      <a:pt x="32118" y="4003"/>
                      <a:pt x="32976" y="3041"/>
                      <a:pt x="32913" y="1911"/>
                    </a:cubicBezTo>
                    <a:cubicBezTo>
                      <a:pt x="32833" y="832"/>
                      <a:pt x="31971" y="1"/>
                      <a:pt x="308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14"/>
              <p:cNvSpPr/>
              <p:nvPr/>
            </p:nvSpPr>
            <p:spPr>
              <a:xfrm>
                <a:off x="-30670825" y="47687125"/>
                <a:ext cx="674825" cy="43425"/>
              </a:xfrm>
              <a:custGeom>
                <a:rect b="b" l="l" r="r" t="t"/>
                <a:pathLst>
                  <a:path extrusionOk="0" h="1737" w="26993">
                    <a:moveTo>
                      <a:pt x="1" y="0"/>
                    </a:moveTo>
                    <a:lnTo>
                      <a:pt x="26992" y="1737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14"/>
              <p:cNvSpPr/>
              <p:nvPr/>
            </p:nvSpPr>
            <p:spPr>
              <a:xfrm>
                <a:off x="-30723650" y="47635575"/>
                <a:ext cx="780475" cy="146250"/>
              </a:xfrm>
              <a:custGeom>
                <a:rect b="b" l="l" r="r" t="t"/>
                <a:pathLst>
                  <a:path extrusionOk="0" h="5850" w="31219">
                    <a:moveTo>
                      <a:pt x="2033" y="0"/>
                    </a:moveTo>
                    <a:cubicBezTo>
                      <a:pt x="994" y="0"/>
                      <a:pt x="142" y="876"/>
                      <a:pt x="63" y="1937"/>
                    </a:cubicBezTo>
                    <a:cubicBezTo>
                      <a:pt x="0" y="3046"/>
                      <a:pt x="858" y="4029"/>
                      <a:pt x="1988" y="4092"/>
                    </a:cubicBezTo>
                    <a:lnTo>
                      <a:pt x="28980" y="5849"/>
                    </a:lnTo>
                    <a:lnTo>
                      <a:pt x="29105" y="5849"/>
                    </a:lnTo>
                    <a:cubicBezTo>
                      <a:pt x="30172" y="5849"/>
                      <a:pt x="31072" y="5012"/>
                      <a:pt x="31135" y="3945"/>
                    </a:cubicBezTo>
                    <a:cubicBezTo>
                      <a:pt x="31218" y="2815"/>
                      <a:pt x="30361" y="1853"/>
                      <a:pt x="29231" y="1769"/>
                    </a:cubicBezTo>
                    <a:lnTo>
                      <a:pt x="2239" y="12"/>
                    </a:lnTo>
                    <a:cubicBezTo>
                      <a:pt x="2170" y="4"/>
                      <a:pt x="2101" y="0"/>
                      <a:pt x="20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14"/>
              <p:cNvSpPr/>
              <p:nvPr/>
            </p:nvSpPr>
            <p:spPr>
              <a:xfrm>
                <a:off x="-31193375" y="48144300"/>
                <a:ext cx="827025" cy="43425"/>
              </a:xfrm>
              <a:custGeom>
                <a:rect b="b" l="l" r="r" t="t"/>
                <a:pathLst>
                  <a:path extrusionOk="0" h="1737" w="33081">
                    <a:moveTo>
                      <a:pt x="0" y="0"/>
                    </a:moveTo>
                    <a:lnTo>
                      <a:pt x="33080" y="1737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14"/>
              <p:cNvSpPr/>
              <p:nvPr/>
            </p:nvSpPr>
            <p:spPr>
              <a:xfrm>
                <a:off x="-31245700" y="48093025"/>
                <a:ext cx="932175" cy="145975"/>
              </a:xfrm>
              <a:custGeom>
                <a:rect b="b" l="l" r="r" t="t"/>
                <a:pathLst>
                  <a:path extrusionOk="0" h="5839" w="37287">
                    <a:moveTo>
                      <a:pt x="2198" y="1"/>
                    </a:moveTo>
                    <a:cubicBezTo>
                      <a:pt x="1089" y="22"/>
                      <a:pt x="105" y="817"/>
                      <a:pt x="63" y="1947"/>
                    </a:cubicBezTo>
                    <a:cubicBezTo>
                      <a:pt x="1" y="3056"/>
                      <a:pt x="879" y="4039"/>
                      <a:pt x="1988" y="4081"/>
                    </a:cubicBezTo>
                    <a:lnTo>
                      <a:pt x="35090" y="5839"/>
                    </a:lnTo>
                    <a:lnTo>
                      <a:pt x="35173" y="5839"/>
                    </a:lnTo>
                    <a:cubicBezTo>
                      <a:pt x="36261" y="5839"/>
                      <a:pt x="37161" y="5002"/>
                      <a:pt x="37224" y="3893"/>
                    </a:cubicBezTo>
                    <a:cubicBezTo>
                      <a:pt x="37287" y="2784"/>
                      <a:pt x="36408" y="1800"/>
                      <a:pt x="35299" y="1759"/>
                    </a:cubicBezTo>
                    <a:lnTo>
                      <a:pt x="219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14"/>
              <p:cNvSpPr/>
              <p:nvPr/>
            </p:nvSpPr>
            <p:spPr>
              <a:xfrm>
                <a:off x="-30845525" y="48514125"/>
                <a:ext cx="718750" cy="43950"/>
              </a:xfrm>
              <a:custGeom>
                <a:rect b="b" l="l" r="r" t="t"/>
                <a:pathLst>
                  <a:path extrusionOk="0" h="1758" w="28750">
                    <a:moveTo>
                      <a:pt x="0" y="1758"/>
                    </a:moveTo>
                    <a:lnTo>
                      <a:pt x="28749" y="0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p14"/>
              <p:cNvSpPr/>
              <p:nvPr/>
            </p:nvSpPr>
            <p:spPr>
              <a:xfrm>
                <a:off x="-30898375" y="48463250"/>
                <a:ext cx="824425" cy="145575"/>
              </a:xfrm>
              <a:custGeom>
                <a:rect b="b" l="l" r="r" t="t"/>
                <a:pathLst>
                  <a:path extrusionOk="0" h="5823" w="32977">
                    <a:moveTo>
                      <a:pt x="30895" y="0"/>
                    </a:moveTo>
                    <a:cubicBezTo>
                      <a:pt x="30843" y="0"/>
                      <a:pt x="30791" y="2"/>
                      <a:pt x="30738" y="6"/>
                    </a:cubicBezTo>
                    <a:lnTo>
                      <a:pt x="1989" y="1743"/>
                    </a:lnTo>
                    <a:cubicBezTo>
                      <a:pt x="859" y="1826"/>
                      <a:pt x="1" y="2789"/>
                      <a:pt x="85" y="3919"/>
                    </a:cubicBezTo>
                    <a:cubicBezTo>
                      <a:pt x="147" y="4986"/>
                      <a:pt x="1047" y="5823"/>
                      <a:pt x="2114" y="5823"/>
                    </a:cubicBezTo>
                    <a:lnTo>
                      <a:pt x="2240" y="5823"/>
                    </a:lnTo>
                    <a:lnTo>
                      <a:pt x="30989" y="4086"/>
                    </a:lnTo>
                    <a:cubicBezTo>
                      <a:pt x="32119" y="4002"/>
                      <a:pt x="32977" y="3040"/>
                      <a:pt x="32893" y="1910"/>
                    </a:cubicBezTo>
                    <a:cubicBezTo>
                      <a:pt x="32833" y="831"/>
                      <a:pt x="31991" y="0"/>
                      <a:pt x="308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14"/>
              <p:cNvSpPr/>
              <p:nvPr/>
            </p:nvSpPr>
            <p:spPr>
              <a:xfrm>
                <a:off x="-30866975" y="48971825"/>
                <a:ext cx="674800" cy="42925"/>
              </a:xfrm>
              <a:custGeom>
                <a:rect b="b" l="l" r="r" t="t"/>
                <a:pathLst>
                  <a:path extrusionOk="0" h="1717" w="26992">
                    <a:moveTo>
                      <a:pt x="0" y="1"/>
                    </a:moveTo>
                    <a:lnTo>
                      <a:pt x="26992" y="1716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14"/>
              <p:cNvSpPr/>
              <p:nvPr/>
            </p:nvSpPr>
            <p:spPr>
              <a:xfrm>
                <a:off x="-30919800" y="48921000"/>
                <a:ext cx="780450" cy="145525"/>
              </a:xfrm>
              <a:custGeom>
                <a:rect b="b" l="l" r="r" t="t"/>
                <a:pathLst>
                  <a:path extrusionOk="0" h="5821" w="31218">
                    <a:moveTo>
                      <a:pt x="2116" y="1"/>
                    </a:moveTo>
                    <a:cubicBezTo>
                      <a:pt x="1003" y="1"/>
                      <a:pt x="144" y="818"/>
                      <a:pt x="63" y="1908"/>
                    </a:cubicBezTo>
                    <a:cubicBezTo>
                      <a:pt x="0" y="3038"/>
                      <a:pt x="858" y="4000"/>
                      <a:pt x="1988" y="4084"/>
                    </a:cubicBezTo>
                    <a:lnTo>
                      <a:pt x="28979" y="5821"/>
                    </a:lnTo>
                    <a:lnTo>
                      <a:pt x="29105" y="5821"/>
                    </a:lnTo>
                    <a:cubicBezTo>
                      <a:pt x="30172" y="5821"/>
                      <a:pt x="31093" y="4984"/>
                      <a:pt x="31134" y="3917"/>
                    </a:cubicBezTo>
                    <a:cubicBezTo>
                      <a:pt x="31218" y="2787"/>
                      <a:pt x="30360" y="1824"/>
                      <a:pt x="29230" y="1741"/>
                    </a:cubicBezTo>
                    <a:lnTo>
                      <a:pt x="2239" y="4"/>
                    </a:lnTo>
                    <a:cubicBezTo>
                      <a:pt x="2198" y="2"/>
                      <a:pt x="2156" y="1"/>
                      <a:pt x="21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14"/>
              <p:cNvSpPr/>
              <p:nvPr/>
            </p:nvSpPr>
            <p:spPr>
              <a:xfrm>
                <a:off x="-31389550" y="49429000"/>
                <a:ext cx="827025" cy="43450"/>
              </a:xfrm>
              <a:custGeom>
                <a:rect b="b" l="l" r="r" t="t"/>
                <a:pathLst>
                  <a:path extrusionOk="0" h="1738" w="33081">
                    <a:moveTo>
                      <a:pt x="1" y="1"/>
                    </a:moveTo>
                    <a:lnTo>
                      <a:pt x="33081" y="1738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14"/>
              <p:cNvSpPr/>
              <p:nvPr/>
            </p:nvSpPr>
            <p:spPr>
              <a:xfrm>
                <a:off x="-31441850" y="49377750"/>
                <a:ext cx="932175" cy="145950"/>
              </a:xfrm>
              <a:custGeom>
                <a:rect b="b" l="l" r="r" t="t"/>
                <a:pathLst>
                  <a:path extrusionOk="0" h="5838" w="37287">
                    <a:moveTo>
                      <a:pt x="2197" y="0"/>
                    </a:moveTo>
                    <a:cubicBezTo>
                      <a:pt x="1046" y="42"/>
                      <a:pt x="105" y="816"/>
                      <a:pt x="63" y="1946"/>
                    </a:cubicBezTo>
                    <a:cubicBezTo>
                      <a:pt x="0" y="3076"/>
                      <a:pt x="879" y="4039"/>
                      <a:pt x="1988" y="4080"/>
                    </a:cubicBezTo>
                    <a:lnTo>
                      <a:pt x="35089" y="5838"/>
                    </a:lnTo>
                    <a:lnTo>
                      <a:pt x="35173" y="5838"/>
                    </a:lnTo>
                    <a:cubicBezTo>
                      <a:pt x="36282" y="5838"/>
                      <a:pt x="37161" y="4980"/>
                      <a:pt x="37223" y="3913"/>
                    </a:cubicBezTo>
                    <a:cubicBezTo>
                      <a:pt x="37286" y="2783"/>
                      <a:pt x="36407" y="1821"/>
                      <a:pt x="35298" y="1758"/>
                    </a:cubicBezTo>
                    <a:lnTo>
                      <a:pt x="21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14"/>
              <p:cNvSpPr/>
              <p:nvPr/>
            </p:nvSpPr>
            <p:spPr>
              <a:xfrm>
                <a:off x="-31040650" y="49798825"/>
                <a:ext cx="718225" cy="43975"/>
              </a:xfrm>
              <a:custGeom>
                <a:rect b="b" l="l" r="r" t="t"/>
                <a:pathLst>
                  <a:path extrusionOk="0" h="1759" w="28729">
                    <a:moveTo>
                      <a:pt x="1" y="1758"/>
                    </a:moveTo>
                    <a:lnTo>
                      <a:pt x="28729" y="1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14"/>
              <p:cNvSpPr/>
              <p:nvPr/>
            </p:nvSpPr>
            <p:spPr>
              <a:xfrm>
                <a:off x="-31094000" y="49747950"/>
                <a:ext cx="824925" cy="146100"/>
              </a:xfrm>
              <a:custGeom>
                <a:rect b="b" l="l" r="r" t="t"/>
                <a:pathLst>
                  <a:path extrusionOk="0" h="5844" w="32997">
                    <a:moveTo>
                      <a:pt x="30892" y="1"/>
                    </a:moveTo>
                    <a:cubicBezTo>
                      <a:pt x="30841" y="1"/>
                      <a:pt x="30789" y="2"/>
                      <a:pt x="30737" y="6"/>
                    </a:cubicBezTo>
                    <a:lnTo>
                      <a:pt x="1988" y="1764"/>
                    </a:lnTo>
                    <a:cubicBezTo>
                      <a:pt x="858" y="1827"/>
                      <a:pt x="0" y="2810"/>
                      <a:pt x="84" y="3919"/>
                    </a:cubicBezTo>
                    <a:cubicBezTo>
                      <a:pt x="168" y="5007"/>
                      <a:pt x="1047" y="5844"/>
                      <a:pt x="2135" y="5844"/>
                    </a:cubicBezTo>
                    <a:lnTo>
                      <a:pt x="2260" y="5844"/>
                    </a:lnTo>
                    <a:lnTo>
                      <a:pt x="30988" y="4086"/>
                    </a:lnTo>
                    <a:cubicBezTo>
                      <a:pt x="32118" y="4003"/>
                      <a:pt x="32997" y="3040"/>
                      <a:pt x="32913" y="1910"/>
                    </a:cubicBezTo>
                    <a:cubicBezTo>
                      <a:pt x="32833" y="831"/>
                      <a:pt x="31971" y="1"/>
                      <a:pt x="308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14"/>
              <p:cNvSpPr/>
              <p:nvPr/>
            </p:nvSpPr>
            <p:spPr>
              <a:xfrm>
                <a:off x="-32086300" y="49559775"/>
                <a:ext cx="675325" cy="42925"/>
              </a:xfrm>
              <a:custGeom>
                <a:rect b="b" l="l" r="r" t="t"/>
                <a:pathLst>
                  <a:path extrusionOk="0" h="1717" w="27013">
                    <a:moveTo>
                      <a:pt x="0" y="1"/>
                    </a:moveTo>
                    <a:lnTo>
                      <a:pt x="27013" y="1716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14"/>
              <p:cNvSpPr/>
              <p:nvPr/>
            </p:nvSpPr>
            <p:spPr>
              <a:xfrm>
                <a:off x="-32400561" y="49508300"/>
                <a:ext cx="780450" cy="146175"/>
              </a:xfrm>
              <a:custGeom>
                <a:rect b="b" l="l" r="r" t="t"/>
                <a:pathLst>
                  <a:path extrusionOk="0" h="5847" w="31218">
                    <a:moveTo>
                      <a:pt x="2057" y="1"/>
                    </a:moveTo>
                    <a:cubicBezTo>
                      <a:pt x="990" y="1"/>
                      <a:pt x="142" y="864"/>
                      <a:pt x="63" y="1934"/>
                    </a:cubicBezTo>
                    <a:cubicBezTo>
                      <a:pt x="0" y="3043"/>
                      <a:pt x="858" y="4027"/>
                      <a:pt x="1988" y="4089"/>
                    </a:cubicBezTo>
                    <a:lnTo>
                      <a:pt x="28979" y="5847"/>
                    </a:lnTo>
                    <a:lnTo>
                      <a:pt x="29105" y="5847"/>
                    </a:lnTo>
                    <a:cubicBezTo>
                      <a:pt x="30172" y="5847"/>
                      <a:pt x="31072" y="5010"/>
                      <a:pt x="31134" y="3943"/>
                    </a:cubicBezTo>
                    <a:cubicBezTo>
                      <a:pt x="31218" y="2813"/>
                      <a:pt x="30360" y="1851"/>
                      <a:pt x="29230" y="1767"/>
                    </a:cubicBezTo>
                    <a:lnTo>
                      <a:pt x="2239" y="9"/>
                    </a:lnTo>
                    <a:cubicBezTo>
                      <a:pt x="2178" y="4"/>
                      <a:pt x="2117" y="1"/>
                      <a:pt x="205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14"/>
              <p:cNvSpPr/>
              <p:nvPr/>
            </p:nvSpPr>
            <p:spPr>
              <a:xfrm>
                <a:off x="-32608875" y="50016950"/>
                <a:ext cx="827550" cy="43450"/>
              </a:xfrm>
              <a:custGeom>
                <a:rect b="b" l="l" r="r" t="t"/>
                <a:pathLst>
                  <a:path extrusionOk="0" h="1738" w="33102">
                    <a:moveTo>
                      <a:pt x="1" y="1"/>
                    </a:moveTo>
                    <a:lnTo>
                      <a:pt x="33102" y="1738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14"/>
              <p:cNvSpPr/>
              <p:nvPr/>
            </p:nvSpPr>
            <p:spPr>
              <a:xfrm>
                <a:off x="-32922611" y="49965700"/>
                <a:ext cx="932175" cy="145975"/>
              </a:xfrm>
              <a:custGeom>
                <a:rect b="b" l="l" r="r" t="t"/>
                <a:pathLst>
                  <a:path extrusionOk="0" h="5839" w="37287">
                    <a:moveTo>
                      <a:pt x="2197" y="0"/>
                    </a:moveTo>
                    <a:cubicBezTo>
                      <a:pt x="1109" y="21"/>
                      <a:pt x="105" y="817"/>
                      <a:pt x="63" y="1946"/>
                    </a:cubicBezTo>
                    <a:cubicBezTo>
                      <a:pt x="0" y="3055"/>
                      <a:pt x="858" y="4039"/>
                      <a:pt x="1988" y="4081"/>
                    </a:cubicBezTo>
                    <a:lnTo>
                      <a:pt x="35068" y="5838"/>
                    </a:lnTo>
                    <a:lnTo>
                      <a:pt x="35173" y="5838"/>
                    </a:lnTo>
                    <a:cubicBezTo>
                      <a:pt x="36261" y="5838"/>
                      <a:pt x="37140" y="4980"/>
                      <a:pt x="37223" y="3892"/>
                    </a:cubicBezTo>
                    <a:cubicBezTo>
                      <a:pt x="37286" y="2783"/>
                      <a:pt x="36407" y="1800"/>
                      <a:pt x="35277" y="1758"/>
                    </a:cubicBezTo>
                    <a:lnTo>
                      <a:pt x="21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14"/>
              <p:cNvSpPr/>
              <p:nvPr/>
            </p:nvSpPr>
            <p:spPr>
              <a:xfrm>
                <a:off x="-32260500" y="50386775"/>
                <a:ext cx="718750" cy="43975"/>
              </a:xfrm>
              <a:custGeom>
                <a:rect b="b" l="l" r="r" t="t"/>
                <a:pathLst>
                  <a:path extrusionOk="0" h="1759" w="28750">
                    <a:moveTo>
                      <a:pt x="1" y="1759"/>
                    </a:moveTo>
                    <a:lnTo>
                      <a:pt x="28750" y="1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14"/>
              <p:cNvSpPr/>
              <p:nvPr/>
            </p:nvSpPr>
            <p:spPr>
              <a:xfrm>
                <a:off x="-32575286" y="50335825"/>
                <a:ext cx="824425" cy="145675"/>
              </a:xfrm>
              <a:custGeom>
                <a:rect b="b" l="l" r="r" t="t"/>
                <a:pathLst>
                  <a:path extrusionOk="0" h="5827" w="32977">
                    <a:moveTo>
                      <a:pt x="30923" y="1"/>
                    </a:moveTo>
                    <a:cubicBezTo>
                      <a:pt x="30862" y="1"/>
                      <a:pt x="30800" y="4"/>
                      <a:pt x="30737" y="9"/>
                    </a:cubicBezTo>
                    <a:lnTo>
                      <a:pt x="1988" y="1746"/>
                    </a:lnTo>
                    <a:cubicBezTo>
                      <a:pt x="858" y="1830"/>
                      <a:pt x="1" y="2792"/>
                      <a:pt x="84" y="3922"/>
                    </a:cubicBezTo>
                    <a:cubicBezTo>
                      <a:pt x="168" y="4989"/>
                      <a:pt x="1047" y="5826"/>
                      <a:pt x="2114" y="5826"/>
                    </a:cubicBezTo>
                    <a:lnTo>
                      <a:pt x="2260" y="5826"/>
                    </a:lnTo>
                    <a:lnTo>
                      <a:pt x="30988" y="4090"/>
                    </a:lnTo>
                    <a:cubicBezTo>
                      <a:pt x="32118" y="4006"/>
                      <a:pt x="32976" y="3043"/>
                      <a:pt x="32892" y="1913"/>
                    </a:cubicBezTo>
                    <a:cubicBezTo>
                      <a:pt x="32833" y="845"/>
                      <a:pt x="31988" y="1"/>
                      <a:pt x="309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14"/>
              <p:cNvSpPr/>
              <p:nvPr/>
            </p:nvSpPr>
            <p:spPr>
              <a:xfrm>
                <a:off x="-34002375" y="49450450"/>
                <a:ext cx="674800" cy="43975"/>
              </a:xfrm>
              <a:custGeom>
                <a:rect b="b" l="l" r="r" t="t"/>
                <a:pathLst>
                  <a:path extrusionOk="0" h="1759" w="26992">
                    <a:moveTo>
                      <a:pt x="0" y="1"/>
                    </a:moveTo>
                    <a:lnTo>
                      <a:pt x="26992" y="1758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14"/>
              <p:cNvSpPr/>
              <p:nvPr/>
            </p:nvSpPr>
            <p:spPr>
              <a:xfrm>
                <a:off x="-34317186" y="49399625"/>
                <a:ext cx="780475" cy="145525"/>
              </a:xfrm>
              <a:custGeom>
                <a:rect b="b" l="l" r="r" t="t"/>
                <a:pathLst>
                  <a:path extrusionOk="0" h="5821" w="31219">
                    <a:moveTo>
                      <a:pt x="2123" y="1"/>
                    </a:moveTo>
                    <a:cubicBezTo>
                      <a:pt x="1062" y="1"/>
                      <a:pt x="145" y="818"/>
                      <a:pt x="85" y="1908"/>
                    </a:cubicBezTo>
                    <a:cubicBezTo>
                      <a:pt x="1" y="3038"/>
                      <a:pt x="859" y="4001"/>
                      <a:pt x="1989" y="4084"/>
                    </a:cubicBezTo>
                    <a:lnTo>
                      <a:pt x="28980" y="5821"/>
                    </a:lnTo>
                    <a:lnTo>
                      <a:pt x="29106" y="5821"/>
                    </a:lnTo>
                    <a:cubicBezTo>
                      <a:pt x="30173" y="5821"/>
                      <a:pt x="31093" y="4984"/>
                      <a:pt x="31156" y="3917"/>
                    </a:cubicBezTo>
                    <a:cubicBezTo>
                      <a:pt x="31219" y="2787"/>
                      <a:pt x="30361" y="1824"/>
                      <a:pt x="29231" y="1741"/>
                    </a:cubicBezTo>
                    <a:lnTo>
                      <a:pt x="2240" y="4"/>
                    </a:lnTo>
                    <a:cubicBezTo>
                      <a:pt x="2201" y="2"/>
                      <a:pt x="2162" y="1"/>
                      <a:pt x="21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14"/>
              <p:cNvSpPr/>
              <p:nvPr/>
            </p:nvSpPr>
            <p:spPr>
              <a:xfrm>
                <a:off x="-34524950" y="49908150"/>
                <a:ext cx="827550" cy="43450"/>
              </a:xfrm>
              <a:custGeom>
                <a:rect b="b" l="l" r="r" t="t"/>
                <a:pathLst>
                  <a:path extrusionOk="0" h="1738" w="33102">
                    <a:moveTo>
                      <a:pt x="1" y="1"/>
                    </a:moveTo>
                    <a:lnTo>
                      <a:pt x="33102" y="1738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07;p14"/>
              <p:cNvSpPr/>
              <p:nvPr/>
            </p:nvSpPr>
            <p:spPr>
              <a:xfrm>
                <a:off x="-34839211" y="49856375"/>
                <a:ext cx="932150" cy="145975"/>
              </a:xfrm>
              <a:custGeom>
                <a:rect b="b" l="l" r="r" t="t"/>
                <a:pathLst>
                  <a:path extrusionOk="0" h="5839" w="37286">
                    <a:moveTo>
                      <a:pt x="2218" y="0"/>
                    </a:moveTo>
                    <a:cubicBezTo>
                      <a:pt x="1067" y="63"/>
                      <a:pt x="126" y="816"/>
                      <a:pt x="63" y="1946"/>
                    </a:cubicBezTo>
                    <a:cubicBezTo>
                      <a:pt x="0" y="3076"/>
                      <a:pt x="879" y="4039"/>
                      <a:pt x="1988" y="4081"/>
                    </a:cubicBezTo>
                    <a:lnTo>
                      <a:pt x="35089" y="5838"/>
                    </a:lnTo>
                    <a:lnTo>
                      <a:pt x="35194" y="5838"/>
                    </a:lnTo>
                    <a:cubicBezTo>
                      <a:pt x="36282" y="5838"/>
                      <a:pt x="37181" y="5001"/>
                      <a:pt x="37223" y="3913"/>
                    </a:cubicBezTo>
                    <a:cubicBezTo>
                      <a:pt x="37286" y="2783"/>
                      <a:pt x="36428" y="1821"/>
                      <a:pt x="35298" y="1758"/>
                    </a:cubicBezTo>
                    <a:lnTo>
                      <a:pt x="221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14"/>
              <p:cNvSpPr/>
              <p:nvPr/>
            </p:nvSpPr>
            <p:spPr>
              <a:xfrm>
                <a:off x="-34176050" y="50278500"/>
                <a:ext cx="718225" cy="42925"/>
              </a:xfrm>
              <a:custGeom>
                <a:rect b="b" l="l" r="r" t="t"/>
                <a:pathLst>
                  <a:path extrusionOk="0" h="1717" w="28729">
                    <a:moveTo>
                      <a:pt x="1" y="1717"/>
                    </a:moveTo>
                    <a:lnTo>
                      <a:pt x="28729" y="1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p14"/>
              <p:cNvSpPr/>
              <p:nvPr/>
            </p:nvSpPr>
            <p:spPr>
              <a:xfrm>
                <a:off x="-34491361" y="50226650"/>
                <a:ext cx="824925" cy="146025"/>
              </a:xfrm>
              <a:custGeom>
                <a:rect b="b" l="l" r="r" t="t"/>
                <a:pathLst>
                  <a:path extrusionOk="0" h="5841" w="32997">
                    <a:moveTo>
                      <a:pt x="30860" y="0"/>
                    </a:moveTo>
                    <a:cubicBezTo>
                      <a:pt x="30820" y="0"/>
                      <a:pt x="30779" y="1"/>
                      <a:pt x="30737" y="3"/>
                    </a:cubicBezTo>
                    <a:lnTo>
                      <a:pt x="1988" y="1740"/>
                    </a:lnTo>
                    <a:cubicBezTo>
                      <a:pt x="879" y="1824"/>
                      <a:pt x="0" y="2786"/>
                      <a:pt x="84" y="3916"/>
                    </a:cubicBezTo>
                    <a:cubicBezTo>
                      <a:pt x="168" y="5004"/>
                      <a:pt x="1047" y="5841"/>
                      <a:pt x="2135" y="5841"/>
                    </a:cubicBezTo>
                    <a:lnTo>
                      <a:pt x="2260" y="5841"/>
                    </a:lnTo>
                    <a:lnTo>
                      <a:pt x="31009" y="4083"/>
                    </a:lnTo>
                    <a:cubicBezTo>
                      <a:pt x="32118" y="4000"/>
                      <a:pt x="32997" y="3037"/>
                      <a:pt x="32913" y="1907"/>
                    </a:cubicBezTo>
                    <a:cubicBezTo>
                      <a:pt x="32832" y="817"/>
                      <a:pt x="31973" y="0"/>
                      <a:pt x="308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p14"/>
              <p:cNvSpPr/>
              <p:nvPr/>
            </p:nvSpPr>
            <p:spPr>
              <a:xfrm>
                <a:off x="-32847925" y="48405850"/>
                <a:ext cx="674300" cy="43425"/>
              </a:xfrm>
              <a:custGeom>
                <a:rect b="b" l="l" r="r" t="t"/>
                <a:pathLst>
                  <a:path extrusionOk="0" h="1737" w="26972">
                    <a:moveTo>
                      <a:pt x="1" y="0"/>
                    </a:moveTo>
                    <a:lnTo>
                      <a:pt x="26971" y="1737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;p14"/>
              <p:cNvSpPr/>
              <p:nvPr/>
            </p:nvSpPr>
            <p:spPr>
              <a:xfrm>
                <a:off x="-33163236" y="48354450"/>
                <a:ext cx="781000" cy="146100"/>
              </a:xfrm>
              <a:custGeom>
                <a:rect b="b" l="l" r="r" t="t"/>
                <a:pathLst>
                  <a:path extrusionOk="0" h="5844" w="31240">
                    <a:moveTo>
                      <a:pt x="2109" y="0"/>
                    </a:moveTo>
                    <a:cubicBezTo>
                      <a:pt x="1028" y="0"/>
                      <a:pt x="164" y="850"/>
                      <a:pt x="84" y="1910"/>
                    </a:cubicBezTo>
                    <a:cubicBezTo>
                      <a:pt x="0" y="3040"/>
                      <a:pt x="858" y="4002"/>
                      <a:pt x="1988" y="4086"/>
                    </a:cubicBezTo>
                    <a:lnTo>
                      <a:pt x="28980" y="5843"/>
                    </a:lnTo>
                    <a:lnTo>
                      <a:pt x="29105" y="5843"/>
                    </a:lnTo>
                    <a:cubicBezTo>
                      <a:pt x="30193" y="5843"/>
                      <a:pt x="31093" y="5006"/>
                      <a:pt x="31156" y="3939"/>
                    </a:cubicBezTo>
                    <a:cubicBezTo>
                      <a:pt x="31239" y="2810"/>
                      <a:pt x="30361" y="1847"/>
                      <a:pt x="29252" y="1763"/>
                    </a:cubicBezTo>
                    <a:lnTo>
                      <a:pt x="2260" y="6"/>
                    </a:lnTo>
                    <a:cubicBezTo>
                      <a:pt x="2209" y="2"/>
                      <a:pt x="2159" y="0"/>
                      <a:pt x="210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14"/>
              <p:cNvSpPr/>
              <p:nvPr/>
            </p:nvSpPr>
            <p:spPr>
              <a:xfrm>
                <a:off x="-33370500" y="48862500"/>
                <a:ext cx="827050" cy="43975"/>
              </a:xfrm>
              <a:custGeom>
                <a:rect b="b" l="l" r="r" t="t"/>
                <a:pathLst>
                  <a:path extrusionOk="0" h="1759" w="33082">
                    <a:moveTo>
                      <a:pt x="1" y="1"/>
                    </a:moveTo>
                    <a:lnTo>
                      <a:pt x="33081" y="1758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14"/>
              <p:cNvSpPr/>
              <p:nvPr/>
            </p:nvSpPr>
            <p:spPr>
              <a:xfrm>
                <a:off x="-33684761" y="48811750"/>
                <a:ext cx="931650" cy="145975"/>
              </a:xfrm>
              <a:custGeom>
                <a:rect b="b" l="l" r="r" t="t"/>
                <a:pathLst>
                  <a:path extrusionOk="0" h="5839" w="37266">
                    <a:moveTo>
                      <a:pt x="2198" y="1"/>
                    </a:moveTo>
                    <a:cubicBezTo>
                      <a:pt x="1047" y="1"/>
                      <a:pt x="105" y="817"/>
                      <a:pt x="42" y="1926"/>
                    </a:cubicBezTo>
                    <a:cubicBezTo>
                      <a:pt x="1" y="3056"/>
                      <a:pt x="858" y="4018"/>
                      <a:pt x="1988" y="4081"/>
                    </a:cubicBezTo>
                    <a:lnTo>
                      <a:pt x="35069" y="5839"/>
                    </a:lnTo>
                    <a:lnTo>
                      <a:pt x="35173" y="5839"/>
                    </a:lnTo>
                    <a:cubicBezTo>
                      <a:pt x="36240" y="5839"/>
                      <a:pt x="37161" y="5002"/>
                      <a:pt x="37224" y="3893"/>
                    </a:cubicBezTo>
                    <a:cubicBezTo>
                      <a:pt x="37266" y="2763"/>
                      <a:pt x="36408" y="1800"/>
                      <a:pt x="35278" y="1759"/>
                    </a:cubicBezTo>
                    <a:lnTo>
                      <a:pt x="219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14"/>
              <p:cNvSpPr/>
              <p:nvPr/>
            </p:nvSpPr>
            <p:spPr>
              <a:xfrm>
                <a:off x="-33022100" y="49232850"/>
                <a:ext cx="717700" cy="43450"/>
              </a:xfrm>
              <a:custGeom>
                <a:rect b="b" l="l" r="r" t="t"/>
                <a:pathLst>
                  <a:path extrusionOk="0" h="1738" w="28708">
                    <a:moveTo>
                      <a:pt x="0" y="1737"/>
                    </a:moveTo>
                    <a:lnTo>
                      <a:pt x="28707" y="0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14"/>
              <p:cNvSpPr/>
              <p:nvPr/>
            </p:nvSpPr>
            <p:spPr>
              <a:xfrm>
                <a:off x="-33336911" y="49181375"/>
                <a:ext cx="824425" cy="146175"/>
              </a:xfrm>
              <a:custGeom>
                <a:rect b="b" l="l" r="r" t="t"/>
                <a:pathLst>
                  <a:path extrusionOk="0" h="5847" w="32977">
                    <a:moveTo>
                      <a:pt x="30904" y="1"/>
                    </a:moveTo>
                    <a:cubicBezTo>
                      <a:pt x="30843" y="1"/>
                      <a:pt x="30780" y="3"/>
                      <a:pt x="30717" y="9"/>
                    </a:cubicBezTo>
                    <a:lnTo>
                      <a:pt x="1989" y="1767"/>
                    </a:lnTo>
                    <a:cubicBezTo>
                      <a:pt x="859" y="1850"/>
                      <a:pt x="1" y="2813"/>
                      <a:pt x="64" y="3943"/>
                    </a:cubicBezTo>
                    <a:cubicBezTo>
                      <a:pt x="147" y="5010"/>
                      <a:pt x="1047" y="5847"/>
                      <a:pt x="2114" y="5847"/>
                    </a:cubicBezTo>
                    <a:lnTo>
                      <a:pt x="2240" y="5847"/>
                    </a:lnTo>
                    <a:lnTo>
                      <a:pt x="30989" y="4089"/>
                    </a:lnTo>
                    <a:cubicBezTo>
                      <a:pt x="32119" y="4026"/>
                      <a:pt x="32976" y="3043"/>
                      <a:pt x="32893" y="1934"/>
                    </a:cubicBezTo>
                    <a:cubicBezTo>
                      <a:pt x="32813" y="864"/>
                      <a:pt x="32003" y="1"/>
                      <a:pt x="309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14"/>
              <p:cNvSpPr/>
              <p:nvPr/>
            </p:nvSpPr>
            <p:spPr>
              <a:xfrm>
                <a:off x="-35047000" y="48405850"/>
                <a:ext cx="674825" cy="43425"/>
              </a:xfrm>
              <a:custGeom>
                <a:rect b="b" l="l" r="r" t="t"/>
                <a:pathLst>
                  <a:path extrusionOk="0" h="1737" w="26993">
                    <a:moveTo>
                      <a:pt x="1" y="0"/>
                    </a:moveTo>
                    <a:lnTo>
                      <a:pt x="26992" y="1737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14"/>
              <p:cNvSpPr/>
              <p:nvPr/>
            </p:nvSpPr>
            <p:spPr>
              <a:xfrm>
                <a:off x="-35362311" y="48354450"/>
                <a:ext cx="781000" cy="146100"/>
              </a:xfrm>
              <a:custGeom>
                <a:rect b="b" l="l" r="r" t="t"/>
                <a:pathLst>
                  <a:path extrusionOk="0" h="5844" w="31240">
                    <a:moveTo>
                      <a:pt x="2109" y="0"/>
                    </a:moveTo>
                    <a:cubicBezTo>
                      <a:pt x="1028" y="0"/>
                      <a:pt x="164" y="850"/>
                      <a:pt x="84" y="1910"/>
                    </a:cubicBezTo>
                    <a:cubicBezTo>
                      <a:pt x="1" y="3040"/>
                      <a:pt x="879" y="4002"/>
                      <a:pt x="1988" y="4086"/>
                    </a:cubicBezTo>
                    <a:lnTo>
                      <a:pt x="28980" y="5843"/>
                    </a:lnTo>
                    <a:lnTo>
                      <a:pt x="29126" y="5843"/>
                    </a:lnTo>
                    <a:cubicBezTo>
                      <a:pt x="30193" y="5843"/>
                      <a:pt x="31072" y="5006"/>
                      <a:pt x="31156" y="3939"/>
                    </a:cubicBezTo>
                    <a:cubicBezTo>
                      <a:pt x="31239" y="2810"/>
                      <a:pt x="30382" y="1847"/>
                      <a:pt x="29252" y="1763"/>
                    </a:cubicBezTo>
                    <a:lnTo>
                      <a:pt x="2260" y="6"/>
                    </a:lnTo>
                    <a:cubicBezTo>
                      <a:pt x="2209" y="2"/>
                      <a:pt x="2159" y="0"/>
                      <a:pt x="210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14"/>
              <p:cNvSpPr/>
              <p:nvPr/>
            </p:nvSpPr>
            <p:spPr>
              <a:xfrm>
                <a:off x="-35569550" y="48862500"/>
                <a:ext cx="827025" cy="43975"/>
              </a:xfrm>
              <a:custGeom>
                <a:rect b="b" l="l" r="r" t="t"/>
                <a:pathLst>
                  <a:path extrusionOk="0" h="1759" w="33081">
                    <a:moveTo>
                      <a:pt x="0" y="1"/>
                    </a:moveTo>
                    <a:lnTo>
                      <a:pt x="33080" y="1758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14"/>
              <p:cNvSpPr/>
              <p:nvPr/>
            </p:nvSpPr>
            <p:spPr>
              <a:xfrm>
                <a:off x="-35883836" y="48811750"/>
                <a:ext cx="931650" cy="145975"/>
              </a:xfrm>
              <a:custGeom>
                <a:rect b="b" l="l" r="r" t="t"/>
                <a:pathLst>
                  <a:path extrusionOk="0" h="5839" w="37266">
                    <a:moveTo>
                      <a:pt x="2198" y="1"/>
                    </a:moveTo>
                    <a:cubicBezTo>
                      <a:pt x="1047" y="1"/>
                      <a:pt x="105" y="817"/>
                      <a:pt x="63" y="1926"/>
                    </a:cubicBezTo>
                    <a:cubicBezTo>
                      <a:pt x="1" y="3056"/>
                      <a:pt x="859" y="4018"/>
                      <a:pt x="1988" y="4081"/>
                    </a:cubicBezTo>
                    <a:lnTo>
                      <a:pt x="35069" y="5839"/>
                    </a:lnTo>
                    <a:lnTo>
                      <a:pt x="35173" y="5839"/>
                    </a:lnTo>
                    <a:cubicBezTo>
                      <a:pt x="36240" y="5839"/>
                      <a:pt x="37161" y="5002"/>
                      <a:pt x="37224" y="3893"/>
                    </a:cubicBezTo>
                    <a:cubicBezTo>
                      <a:pt x="37266" y="2763"/>
                      <a:pt x="36408" y="1800"/>
                      <a:pt x="35278" y="1759"/>
                    </a:cubicBezTo>
                    <a:lnTo>
                      <a:pt x="219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14"/>
              <p:cNvSpPr/>
              <p:nvPr/>
            </p:nvSpPr>
            <p:spPr>
              <a:xfrm>
                <a:off x="-35221700" y="49232850"/>
                <a:ext cx="718750" cy="43450"/>
              </a:xfrm>
              <a:custGeom>
                <a:rect b="b" l="l" r="r" t="t"/>
                <a:pathLst>
                  <a:path extrusionOk="0" h="1738" w="28750">
                    <a:moveTo>
                      <a:pt x="0" y="1737"/>
                    </a:moveTo>
                    <a:lnTo>
                      <a:pt x="28749" y="0"/>
                    </a:lnTo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14"/>
              <p:cNvSpPr/>
              <p:nvPr/>
            </p:nvSpPr>
            <p:spPr>
              <a:xfrm>
                <a:off x="-35536511" y="49181375"/>
                <a:ext cx="824425" cy="146175"/>
              </a:xfrm>
              <a:custGeom>
                <a:rect b="b" l="l" r="r" t="t"/>
                <a:pathLst>
                  <a:path extrusionOk="0" h="5847" w="32977">
                    <a:moveTo>
                      <a:pt x="30899" y="1"/>
                    </a:moveTo>
                    <a:cubicBezTo>
                      <a:pt x="30839" y="1"/>
                      <a:pt x="30778" y="3"/>
                      <a:pt x="30717" y="9"/>
                    </a:cubicBezTo>
                    <a:lnTo>
                      <a:pt x="1989" y="1767"/>
                    </a:lnTo>
                    <a:cubicBezTo>
                      <a:pt x="859" y="1850"/>
                      <a:pt x="1" y="2813"/>
                      <a:pt x="64" y="3943"/>
                    </a:cubicBezTo>
                    <a:cubicBezTo>
                      <a:pt x="147" y="5010"/>
                      <a:pt x="1047" y="5847"/>
                      <a:pt x="2114" y="5847"/>
                    </a:cubicBezTo>
                    <a:lnTo>
                      <a:pt x="2240" y="5847"/>
                    </a:lnTo>
                    <a:lnTo>
                      <a:pt x="30989" y="4089"/>
                    </a:lnTo>
                    <a:cubicBezTo>
                      <a:pt x="32119" y="4026"/>
                      <a:pt x="32977" y="3043"/>
                      <a:pt x="32893" y="1934"/>
                    </a:cubicBezTo>
                    <a:cubicBezTo>
                      <a:pt x="32814" y="864"/>
                      <a:pt x="31965" y="1"/>
                      <a:pt x="308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14"/>
              <p:cNvSpPr/>
              <p:nvPr/>
            </p:nvSpPr>
            <p:spPr>
              <a:xfrm>
                <a:off x="-30671350" y="53491175"/>
                <a:ext cx="372475" cy="624750"/>
              </a:xfrm>
              <a:custGeom>
                <a:rect b="b" l="l" r="r" t="t"/>
                <a:pathLst>
                  <a:path extrusionOk="0" h="24990" w="14899">
                    <a:moveTo>
                      <a:pt x="12675" y="1"/>
                    </a:moveTo>
                    <a:cubicBezTo>
                      <a:pt x="12504" y="1"/>
                      <a:pt x="12330" y="23"/>
                      <a:pt x="12157" y="69"/>
                    </a:cubicBezTo>
                    <a:cubicBezTo>
                      <a:pt x="11655" y="195"/>
                      <a:pt x="1" y="3334"/>
                      <a:pt x="2344" y="23190"/>
                    </a:cubicBezTo>
                    <a:cubicBezTo>
                      <a:pt x="2449" y="24236"/>
                      <a:pt x="3349" y="24990"/>
                      <a:pt x="4353" y="24990"/>
                    </a:cubicBezTo>
                    <a:lnTo>
                      <a:pt x="4625" y="24990"/>
                    </a:lnTo>
                    <a:cubicBezTo>
                      <a:pt x="5713" y="24864"/>
                      <a:pt x="6529" y="23839"/>
                      <a:pt x="6403" y="22709"/>
                    </a:cubicBezTo>
                    <a:cubicBezTo>
                      <a:pt x="4499" y="6681"/>
                      <a:pt x="12764" y="4150"/>
                      <a:pt x="13183" y="4045"/>
                    </a:cubicBezTo>
                    <a:cubicBezTo>
                      <a:pt x="14250" y="3752"/>
                      <a:pt x="14898" y="2643"/>
                      <a:pt x="14647" y="1555"/>
                    </a:cubicBezTo>
                    <a:cubicBezTo>
                      <a:pt x="14401" y="622"/>
                      <a:pt x="13578" y="1"/>
                      <a:pt x="126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14"/>
              <p:cNvSpPr/>
              <p:nvPr/>
            </p:nvSpPr>
            <p:spPr>
              <a:xfrm>
                <a:off x="-32739650" y="53023025"/>
                <a:ext cx="372475" cy="624725"/>
              </a:xfrm>
              <a:custGeom>
                <a:rect b="b" l="l" r="r" t="t"/>
                <a:pathLst>
                  <a:path extrusionOk="0" h="24989" w="14899">
                    <a:moveTo>
                      <a:pt x="12682" y="0"/>
                    </a:moveTo>
                    <a:cubicBezTo>
                      <a:pt x="12510" y="0"/>
                      <a:pt x="12334" y="22"/>
                      <a:pt x="12157" y="69"/>
                    </a:cubicBezTo>
                    <a:cubicBezTo>
                      <a:pt x="11676" y="194"/>
                      <a:pt x="1" y="3333"/>
                      <a:pt x="2344" y="23189"/>
                    </a:cubicBezTo>
                    <a:cubicBezTo>
                      <a:pt x="2449" y="24236"/>
                      <a:pt x="3349" y="24989"/>
                      <a:pt x="4374" y="24989"/>
                    </a:cubicBezTo>
                    <a:lnTo>
                      <a:pt x="4625" y="24989"/>
                    </a:lnTo>
                    <a:cubicBezTo>
                      <a:pt x="5734" y="24863"/>
                      <a:pt x="6529" y="23838"/>
                      <a:pt x="6403" y="22708"/>
                    </a:cubicBezTo>
                    <a:cubicBezTo>
                      <a:pt x="4499" y="6681"/>
                      <a:pt x="12764" y="4149"/>
                      <a:pt x="13183" y="4044"/>
                    </a:cubicBezTo>
                    <a:cubicBezTo>
                      <a:pt x="14250" y="3751"/>
                      <a:pt x="14898" y="2642"/>
                      <a:pt x="14647" y="1554"/>
                    </a:cubicBezTo>
                    <a:cubicBezTo>
                      <a:pt x="14401" y="622"/>
                      <a:pt x="13592" y="0"/>
                      <a:pt x="1268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14"/>
              <p:cNvSpPr/>
              <p:nvPr/>
            </p:nvSpPr>
            <p:spPr>
              <a:xfrm>
                <a:off x="-33123075" y="52935875"/>
                <a:ext cx="373000" cy="625050"/>
              </a:xfrm>
              <a:custGeom>
                <a:rect b="b" l="l" r="r" t="t"/>
                <a:pathLst>
                  <a:path extrusionOk="0" h="25002" w="14920">
                    <a:moveTo>
                      <a:pt x="12668" y="0"/>
                    </a:moveTo>
                    <a:cubicBezTo>
                      <a:pt x="12506" y="0"/>
                      <a:pt x="12342" y="20"/>
                      <a:pt x="12178" y="61"/>
                    </a:cubicBezTo>
                    <a:cubicBezTo>
                      <a:pt x="11676" y="207"/>
                      <a:pt x="1" y="3346"/>
                      <a:pt x="2365" y="23181"/>
                    </a:cubicBezTo>
                    <a:cubicBezTo>
                      <a:pt x="2470" y="24227"/>
                      <a:pt x="3349" y="25002"/>
                      <a:pt x="4374" y="25002"/>
                    </a:cubicBezTo>
                    <a:cubicBezTo>
                      <a:pt x="4430" y="25002"/>
                      <a:pt x="4485" y="24983"/>
                      <a:pt x="4554" y="24983"/>
                    </a:cubicBezTo>
                    <a:cubicBezTo>
                      <a:pt x="4588" y="24983"/>
                      <a:pt x="4625" y="24988"/>
                      <a:pt x="4667" y="25002"/>
                    </a:cubicBezTo>
                    <a:cubicBezTo>
                      <a:pt x="5797" y="24855"/>
                      <a:pt x="6571" y="23851"/>
                      <a:pt x="6445" y="22721"/>
                    </a:cubicBezTo>
                    <a:cubicBezTo>
                      <a:pt x="4541" y="6693"/>
                      <a:pt x="12806" y="4141"/>
                      <a:pt x="13183" y="4036"/>
                    </a:cubicBezTo>
                    <a:cubicBezTo>
                      <a:pt x="14271" y="3764"/>
                      <a:pt x="14919" y="2655"/>
                      <a:pt x="14647" y="1567"/>
                    </a:cubicBezTo>
                    <a:cubicBezTo>
                      <a:pt x="14416" y="625"/>
                      <a:pt x="13581" y="0"/>
                      <a:pt x="126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14"/>
              <p:cNvSpPr/>
              <p:nvPr/>
            </p:nvSpPr>
            <p:spPr>
              <a:xfrm>
                <a:off x="-35565900" y="53451950"/>
                <a:ext cx="372975" cy="624725"/>
              </a:xfrm>
              <a:custGeom>
                <a:rect b="b" l="l" r="r" t="t"/>
                <a:pathLst>
                  <a:path extrusionOk="0" h="24989" w="14919">
                    <a:moveTo>
                      <a:pt x="12695" y="0"/>
                    </a:moveTo>
                    <a:cubicBezTo>
                      <a:pt x="12525" y="0"/>
                      <a:pt x="12351" y="23"/>
                      <a:pt x="12178" y="69"/>
                    </a:cubicBezTo>
                    <a:cubicBezTo>
                      <a:pt x="11676" y="195"/>
                      <a:pt x="1" y="3333"/>
                      <a:pt x="2365" y="23190"/>
                    </a:cubicBezTo>
                    <a:cubicBezTo>
                      <a:pt x="2469" y="24236"/>
                      <a:pt x="3348" y="24989"/>
                      <a:pt x="4374" y="24989"/>
                    </a:cubicBezTo>
                    <a:lnTo>
                      <a:pt x="4646" y="24989"/>
                    </a:lnTo>
                    <a:cubicBezTo>
                      <a:pt x="5734" y="24864"/>
                      <a:pt x="6550" y="23838"/>
                      <a:pt x="6424" y="22709"/>
                    </a:cubicBezTo>
                    <a:cubicBezTo>
                      <a:pt x="4499" y="6681"/>
                      <a:pt x="12806" y="4149"/>
                      <a:pt x="13182" y="4045"/>
                    </a:cubicBezTo>
                    <a:cubicBezTo>
                      <a:pt x="14270" y="3752"/>
                      <a:pt x="14919" y="2643"/>
                      <a:pt x="14647" y="1555"/>
                    </a:cubicBezTo>
                    <a:cubicBezTo>
                      <a:pt x="14418" y="622"/>
                      <a:pt x="13598" y="0"/>
                      <a:pt x="126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14"/>
              <p:cNvSpPr/>
              <p:nvPr/>
            </p:nvSpPr>
            <p:spPr>
              <a:xfrm>
                <a:off x="-35948800" y="53364975"/>
                <a:ext cx="372450" cy="624875"/>
              </a:xfrm>
              <a:custGeom>
                <a:rect b="b" l="l" r="r" t="t"/>
                <a:pathLst>
                  <a:path extrusionOk="0" h="24995" w="14898">
                    <a:moveTo>
                      <a:pt x="12635" y="0"/>
                    </a:moveTo>
                    <a:cubicBezTo>
                      <a:pt x="12477" y="0"/>
                      <a:pt x="12317" y="18"/>
                      <a:pt x="12157" y="54"/>
                    </a:cubicBezTo>
                    <a:cubicBezTo>
                      <a:pt x="11655" y="200"/>
                      <a:pt x="0" y="3339"/>
                      <a:pt x="2344" y="23175"/>
                    </a:cubicBezTo>
                    <a:cubicBezTo>
                      <a:pt x="2448" y="24221"/>
                      <a:pt x="3348" y="24995"/>
                      <a:pt x="4373" y="24995"/>
                    </a:cubicBezTo>
                    <a:cubicBezTo>
                      <a:pt x="4415" y="24995"/>
                      <a:pt x="4466" y="24976"/>
                      <a:pt x="4527" y="24976"/>
                    </a:cubicBezTo>
                    <a:cubicBezTo>
                      <a:pt x="4557" y="24976"/>
                      <a:pt x="4590" y="24981"/>
                      <a:pt x="4625" y="24995"/>
                    </a:cubicBezTo>
                    <a:cubicBezTo>
                      <a:pt x="5733" y="24848"/>
                      <a:pt x="6529" y="23844"/>
                      <a:pt x="6403" y="22714"/>
                    </a:cubicBezTo>
                    <a:cubicBezTo>
                      <a:pt x="4499" y="6687"/>
                      <a:pt x="12764" y="4134"/>
                      <a:pt x="13182" y="4029"/>
                    </a:cubicBezTo>
                    <a:cubicBezTo>
                      <a:pt x="14249" y="3757"/>
                      <a:pt x="14898" y="2648"/>
                      <a:pt x="14647" y="1560"/>
                    </a:cubicBezTo>
                    <a:cubicBezTo>
                      <a:pt x="14396" y="612"/>
                      <a:pt x="13564" y="0"/>
                      <a:pt x="1263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14"/>
              <p:cNvSpPr/>
              <p:nvPr/>
            </p:nvSpPr>
            <p:spPr>
              <a:xfrm>
                <a:off x="-38276550" y="52994800"/>
                <a:ext cx="372450" cy="624700"/>
              </a:xfrm>
              <a:custGeom>
                <a:rect b="b" l="l" r="r" t="t"/>
                <a:pathLst>
                  <a:path extrusionOk="0" h="24988" w="14898">
                    <a:moveTo>
                      <a:pt x="12672" y="0"/>
                    </a:moveTo>
                    <a:cubicBezTo>
                      <a:pt x="12503" y="0"/>
                      <a:pt x="12330" y="22"/>
                      <a:pt x="12157" y="68"/>
                    </a:cubicBezTo>
                    <a:cubicBezTo>
                      <a:pt x="11655" y="194"/>
                      <a:pt x="0" y="3332"/>
                      <a:pt x="2344" y="23189"/>
                    </a:cubicBezTo>
                    <a:cubicBezTo>
                      <a:pt x="2448" y="24235"/>
                      <a:pt x="3348" y="24988"/>
                      <a:pt x="4373" y="24988"/>
                    </a:cubicBezTo>
                    <a:cubicBezTo>
                      <a:pt x="4415" y="24988"/>
                      <a:pt x="4466" y="24979"/>
                      <a:pt x="4527" y="24979"/>
                    </a:cubicBezTo>
                    <a:cubicBezTo>
                      <a:pt x="4557" y="24979"/>
                      <a:pt x="4590" y="24981"/>
                      <a:pt x="4624" y="24988"/>
                    </a:cubicBezTo>
                    <a:cubicBezTo>
                      <a:pt x="5733" y="24862"/>
                      <a:pt x="6529" y="23837"/>
                      <a:pt x="6403" y="22707"/>
                    </a:cubicBezTo>
                    <a:cubicBezTo>
                      <a:pt x="4499" y="6680"/>
                      <a:pt x="12785" y="4148"/>
                      <a:pt x="13182" y="4043"/>
                    </a:cubicBezTo>
                    <a:cubicBezTo>
                      <a:pt x="14249" y="3751"/>
                      <a:pt x="14898" y="2662"/>
                      <a:pt x="14647" y="1554"/>
                    </a:cubicBezTo>
                    <a:cubicBezTo>
                      <a:pt x="14400" y="635"/>
                      <a:pt x="13586" y="0"/>
                      <a:pt x="126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14"/>
              <p:cNvSpPr/>
              <p:nvPr/>
            </p:nvSpPr>
            <p:spPr>
              <a:xfrm>
                <a:off x="-38659975" y="52907100"/>
                <a:ext cx="372975" cy="625050"/>
              </a:xfrm>
              <a:custGeom>
                <a:rect b="b" l="l" r="r" t="t"/>
                <a:pathLst>
                  <a:path extrusionOk="0" h="25002" w="14919">
                    <a:moveTo>
                      <a:pt x="12668" y="0"/>
                    </a:moveTo>
                    <a:cubicBezTo>
                      <a:pt x="12506" y="0"/>
                      <a:pt x="12342" y="20"/>
                      <a:pt x="12178" y="61"/>
                    </a:cubicBezTo>
                    <a:cubicBezTo>
                      <a:pt x="11676" y="207"/>
                      <a:pt x="0" y="3346"/>
                      <a:pt x="2365" y="23181"/>
                    </a:cubicBezTo>
                    <a:cubicBezTo>
                      <a:pt x="2469" y="24228"/>
                      <a:pt x="3369" y="25002"/>
                      <a:pt x="4373" y="25002"/>
                    </a:cubicBezTo>
                    <a:lnTo>
                      <a:pt x="4666" y="25002"/>
                    </a:lnTo>
                    <a:cubicBezTo>
                      <a:pt x="5754" y="24855"/>
                      <a:pt x="6570" y="23851"/>
                      <a:pt x="6445" y="22721"/>
                    </a:cubicBezTo>
                    <a:cubicBezTo>
                      <a:pt x="4541" y="6694"/>
                      <a:pt x="12806" y="4141"/>
                      <a:pt x="13182" y="4036"/>
                    </a:cubicBezTo>
                    <a:cubicBezTo>
                      <a:pt x="14270" y="3764"/>
                      <a:pt x="14919" y="2655"/>
                      <a:pt x="14647" y="1567"/>
                    </a:cubicBezTo>
                    <a:cubicBezTo>
                      <a:pt x="14416" y="625"/>
                      <a:pt x="13581" y="0"/>
                      <a:pt x="126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14"/>
              <p:cNvSpPr/>
              <p:nvPr/>
            </p:nvSpPr>
            <p:spPr>
              <a:xfrm>
                <a:off x="-35950900" y="46660825"/>
                <a:ext cx="945775" cy="914375"/>
              </a:xfrm>
              <a:custGeom>
                <a:rect b="b" l="l" r="r" t="t"/>
                <a:pathLst>
                  <a:path extrusionOk="0" h="36575" w="37831">
                    <a:moveTo>
                      <a:pt x="32056" y="0"/>
                    </a:moveTo>
                    <a:lnTo>
                      <a:pt x="1" y="6068"/>
                    </a:lnTo>
                    <a:lnTo>
                      <a:pt x="5776" y="36575"/>
                    </a:lnTo>
                    <a:lnTo>
                      <a:pt x="37831" y="30486"/>
                    </a:lnTo>
                    <a:lnTo>
                      <a:pt x="3205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14"/>
              <p:cNvSpPr/>
              <p:nvPr/>
            </p:nvSpPr>
            <p:spPr>
              <a:xfrm>
                <a:off x="-35771475" y="46833950"/>
                <a:ext cx="586400" cy="567050"/>
              </a:xfrm>
              <a:custGeom>
                <a:rect b="b" l="l" r="r" t="t"/>
                <a:pathLst>
                  <a:path extrusionOk="0" h="22682" w="23456">
                    <a:moveTo>
                      <a:pt x="19878" y="1"/>
                    </a:moveTo>
                    <a:lnTo>
                      <a:pt x="1" y="3767"/>
                    </a:lnTo>
                    <a:lnTo>
                      <a:pt x="3599" y="22682"/>
                    </a:lnTo>
                    <a:lnTo>
                      <a:pt x="23456" y="18916"/>
                    </a:lnTo>
                    <a:lnTo>
                      <a:pt x="1987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14"/>
              <p:cNvSpPr/>
              <p:nvPr/>
            </p:nvSpPr>
            <p:spPr>
              <a:xfrm>
                <a:off x="-35515675" y="46998725"/>
                <a:ext cx="360425" cy="221300"/>
              </a:xfrm>
              <a:custGeom>
                <a:rect b="b" l="l" r="r" t="t"/>
                <a:pathLst>
                  <a:path extrusionOk="0" h="8852" w="14417">
                    <a:moveTo>
                      <a:pt x="13140" y="1"/>
                    </a:moveTo>
                    <a:lnTo>
                      <a:pt x="0" y="2763"/>
                    </a:lnTo>
                    <a:lnTo>
                      <a:pt x="1277" y="8851"/>
                    </a:lnTo>
                    <a:lnTo>
                      <a:pt x="14417" y="6090"/>
                    </a:lnTo>
                    <a:lnTo>
                      <a:pt x="1314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14"/>
              <p:cNvSpPr/>
              <p:nvPr/>
            </p:nvSpPr>
            <p:spPr>
              <a:xfrm>
                <a:off x="-40790000" y="38846900"/>
                <a:ext cx="8113150" cy="6925725"/>
              </a:xfrm>
              <a:custGeom>
                <a:rect b="b" l="l" r="r" t="t"/>
                <a:pathLst>
                  <a:path extrusionOk="0" h="277029" w="324526">
                    <a:moveTo>
                      <a:pt x="53690" y="0"/>
                    </a:moveTo>
                    <a:cubicBezTo>
                      <a:pt x="24167" y="0"/>
                      <a:pt x="0" y="24167"/>
                      <a:pt x="0" y="53690"/>
                    </a:cubicBezTo>
                    <a:lnTo>
                      <a:pt x="0" y="223339"/>
                    </a:lnTo>
                    <a:cubicBezTo>
                      <a:pt x="0" y="252862"/>
                      <a:pt x="24167" y="277029"/>
                      <a:pt x="53690" y="277029"/>
                    </a:cubicBezTo>
                    <a:lnTo>
                      <a:pt x="270836" y="277029"/>
                    </a:lnTo>
                    <a:cubicBezTo>
                      <a:pt x="300359" y="277029"/>
                      <a:pt x="324526" y="252862"/>
                      <a:pt x="324526" y="223339"/>
                    </a:cubicBezTo>
                    <a:lnTo>
                      <a:pt x="324526" y="53690"/>
                    </a:lnTo>
                    <a:cubicBezTo>
                      <a:pt x="324526" y="24167"/>
                      <a:pt x="300359" y="0"/>
                      <a:pt x="27083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14"/>
              <p:cNvSpPr/>
              <p:nvPr/>
            </p:nvSpPr>
            <p:spPr>
              <a:xfrm>
                <a:off x="-38722750" y="41192950"/>
                <a:ext cx="1667625" cy="1667100"/>
              </a:xfrm>
              <a:custGeom>
                <a:rect b="b" l="l" r="r" t="t"/>
                <a:pathLst>
                  <a:path extrusionOk="0" h="66684" w="66705">
                    <a:moveTo>
                      <a:pt x="33353" y="1"/>
                    </a:moveTo>
                    <a:cubicBezTo>
                      <a:pt x="14940" y="1"/>
                      <a:pt x="0" y="14919"/>
                      <a:pt x="0" y="33353"/>
                    </a:cubicBezTo>
                    <a:cubicBezTo>
                      <a:pt x="0" y="51766"/>
                      <a:pt x="14940" y="66684"/>
                      <a:pt x="33353" y="66684"/>
                    </a:cubicBezTo>
                    <a:cubicBezTo>
                      <a:pt x="51766" y="66684"/>
                      <a:pt x="66705" y="51766"/>
                      <a:pt x="66705" y="33353"/>
                    </a:cubicBezTo>
                    <a:cubicBezTo>
                      <a:pt x="66705" y="14919"/>
                      <a:pt x="51766" y="1"/>
                      <a:pt x="33353" y="1"/>
                    </a:cubicBezTo>
                    <a:close/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14"/>
              <p:cNvSpPr/>
              <p:nvPr/>
            </p:nvSpPr>
            <p:spPr>
              <a:xfrm>
                <a:off x="-38722750" y="41192950"/>
                <a:ext cx="1667625" cy="1667100"/>
              </a:xfrm>
              <a:custGeom>
                <a:rect b="b" l="l" r="r" t="t"/>
                <a:pathLst>
                  <a:path extrusionOk="0" h="66684" w="66705">
                    <a:moveTo>
                      <a:pt x="33353" y="1"/>
                    </a:moveTo>
                    <a:cubicBezTo>
                      <a:pt x="14940" y="1"/>
                      <a:pt x="0" y="14919"/>
                      <a:pt x="0" y="33353"/>
                    </a:cubicBezTo>
                    <a:cubicBezTo>
                      <a:pt x="0" y="51766"/>
                      <a:pt x="14940" y="66684"/>
                      <a:pt x="33353" y="66684"/>
                    </a:cubicBezTo>
                    <a:cubicBezTo>
                      <a:pt x="51766" y="66684"/>
                      <a:pt x="66705" y="51766"/>
                      <a:pt x="66705" y="33353"/>
                    </a:cubicBezTo>
                    <a:cubicBezTo>
                      <a:pt x="66705" y="14919"/>
                      <a:pt x="51766" y="1"/>
                      <a:pt x="3335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14"/>
              <p:cNvSpPr/>
              <p:nvPr/>
            </p:nvSpPr>
            <p:spPr>
              <a:xfrm>
                <a:off x="-38292250" y="41347125"/>
                <a:ext cx="1489775" cy="1357325"/>
              </a:xfrm>
              <a:custGeom>
                <a:rect b="b" l="l" r="r" t="t"/>
                <a:pathLst>
                  <a:path extrusionOk="0" h="54293" w="59591">
                    <a:moveTo>
                      <a:pt x="29793" y="1"/>
                    </a:moveTo>
                    <a:cubicBezTo>
                      <a:pt x="22844" y="1"/>
                      <a:pt x="15892" y="2653"/>
                      <a:pt x="10588" y="7957"/>
                    </a:cubicBezTo>
                    <a:cubicBezTo>
                      <a:pt x="1" y="18544"/>
                      <a:pt x="1" y="35744"/>
                      <a:pt x="10588" y="46352"/>
                    </a:cubicBezTo>
                    <a:cubicBezTo>
                      <a:pt x="15892" y="51645"/>
                      <a:pt x="22844" y="54292"/>
                      <a:pt x="29793" y="54292"/>
                    </a:cubicBezTo>
                    <a:cubicBezTo>
                      <a:pt x="36743" y="54292"/>
                      <a:pt x="43689" y="51645"/>
                      <a:pt x="48983" y="46352"/>
                    </a:cubicBezTo>
                    <a:cubicBezTo>
                      <a:pt x="59591" y="35744"/>
                      <a:pt x="59591" y="18544"/>
                      <a:pt x="48983" y="7957"/>
                    </a:cubicBezTo>
                    <a:cubicBezTo>
                      <a:pt x="43689" y="2653"/>
                      <a:pt x="36743" y="1"/>
                      <a:pt x="29793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14"/>
              <p:cNvSpPr/>
              <p:nvPr/>
            </p:nvSpPr>
            <p:spPr>
              <a:xfrm>
                <a:off x="-34926150" y="41192950"/>
                <a:ext cx="1667100" cy="1667100"/>
              </a:xfrm>
              <a:custGeom>
                <a:rect b="b" l="l" r="r" t="t"/>
                <a:pathLst>
                  <a:path extrusionOk="0" h="66684" w="66684">
                    <a:moveTo>
                      <a:pt x="33352" y="1"/>
                    </a:moveTo>
                    <a:cubicBezTo>
                      <a:pt x="14940" y="1"/>
                      <a:pt x="0" y="14919"/>
                      <a:pt x="0" y="33353"/>
                    </a:cubicBezTo>
                    <a:cubicBezTo>
                      <a:pt x="0" y="51766"/>
                      <a:pt x="14940" y="66684"/>
                      <a:pt x="33352" y="66684"/>
                    </a:cubicBezTo>
                    <a:cubicBezTo>
                      <a:pt x="51765" y="66684"/>
                      <a:pt x="66684" y="51766"/>
                      <a:pt x="66684" y="33353"/>
                    </a:cubicBezTo>
                    <a:cubicBezTo>
                      <a:pt x="66684" y="14919"/>
                      <a:pt x="51765" y="1"/>
                      <a:pt x="33352" y="1"/>
                    </a:cubicBezTo>
                    <a:close/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14"/>
              <p:cNvSpPr/>
              <p:nvPr/>
            </p:nvSpPr>
            <p:spPr>
              <a:xfrm>
                <a:off x="-34926150" y="41192950"/>
                <a:ext cx="1667100" cy="1667100"/>
              </a:xfrm>
              <a:custGeom>
                <a:rect b="b" l="l" r="r" t="t"/>
                <a:pathLst>
                  <a:path extrusionOk="0" h="66684" w="66684">
                    <a:moveTo>
                      <a:pt x="33352" y="1"/>
                    </a:moveTo>
                    <a:cubicBezTo>
                      <a:pt x="14940" y="1"/>
                      <a:pt x="0" y="14919"/>
                      <a:pt x="0" y="33353"/>
                    </a:cubicBezTo>
                    <a:cubicBezTo>
                      <a:pt x="0" y="51766"/>
                      <a:pt x="14940" y="66684"/>
                      <a:pt x="33352" y="66684"/>
                    </a:cubicBezTo>
                    <a:cubicBezTo>
                      <a:pt x="51765" y="66684"/>
                      <a:pt x="66684" y="51766"/>
                      <a:pt x="66684" y="33353"/>
                    </a:cubicBezTo>
                    <a:cubicBezTo>
                      <a:pt x="66684" y="14919"/>
                      <a:pt x="51765" y="1"/>
                      <a:pt x="3335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14"/>
              <p:cNvSpPr/>
              <p:nvPr/>
            </p:nvSpPr>
            <p:spPr>
              <a:xfrm>
                <a:off x="-34496700" y="41347525"/>
                <a:ext cx="1489775" cy="1357300"/>
              </a:xfrm>
              <a:custGeom>
                <a:rect b="b" l="l" r="r" t="t"/>
                <a:pathLst>
                  <a:path extrusionOk="0" h="54292" w="59591">
                    <a:moveTo>
                      <a:pt x="29806" y="0"/>
                    </a:moveTo>
                    <a:cubicBezTo>
                      <a:pt x="22859" y="0"/>
                      <a:pt x="15913" y="2647"/>
                      <a:pt x="10609" y="7941"/>
                    </a:cubicBezTo>
                    <a:cubicBezTo>
                      <a:pt x="0" y="18549"/>
                      <a:pt x="0" y="35748"/>
                      <a:pt x="10609" y="46336"/>
                    </a:cubicBezTo>
                    <a:cubicBezTo>
                      <a:pt x="15913" y="51640"/>
                      <a:pt x="22859" y="54292"/>
                      <a:pt x="29806" y="54292"/>
                    </a:cubicBezTo>
                    <a:cubicBezTo>
                      <a:pt x="36753" y="54292"/>
                      <a:pt x="43699" y="51640"/>
                      <a:pt x="49003" y="46336"/>
                    </a:cubicBezTo>
                    <a:cubicBezTo>
                      <a:pt x="59591" y="35748"/>
                      <a:pt x="59591" y="18549"/>
                      <a:pt x="49003" y="7941"/>
                    </a:cubicBezTo>
                    <a:cubicBezTo>
                      <a:pt x="43699" y="2647"/>
                      <a:pt x="36753" y="0"/>
                      <a:pt x="29806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14"/>
              <p:cNvSpPr/>
              <p:nvPr/>
            </p:nvSpPr>
            <p:spPr>
              <a:xfrm>
                <a:off x="-37981050" y="39985125"/>
                <a:ext cx="4612150" cy="5395375"/>
              </a:xfrm>
              <a:custGeom>
                <a:rect b="b" l="l" r="r" t="t"/>
                <a:pathLst>
                  <a:path extrusionOk="0" h="215815" w="184486">
                    <a:moveTo>
                      <a:pt x="67606" y="1"/>
                    </a:moveTo>
                    <a:cubicBezTo>
                      <a:pt x="1697" y="1"/>
                      <a:pt x="46390" y="76351"/>
                      <a:pt x="56580" y="88529"/>
                    </a:cubicBezTo>
                    <a:cubicBezTo>
                      <a:pt x="66701" y="100650"/>
                      <a:pt x="1" y="215815"/>
                      <a:pt x="90657" y="215815"/>
                    </a:cubicBezTo>
                    <a:cubicBezTo>
                      <a:pt x="91081" y="215815"/>
                      <a:pt x="91509" y="215812"/>
                      <a:pt x="91941" y="215807"/>
                    </a:cubicBezTo>
                    <a:cubicBezTo>
                      <a:pt x="184486" y="214698"/>
                      <a:pt x="143873" y="98530"/>
                      <a:pt x="101691" y="92965"/>
                    </a:cubicBezTo>
                    <a:cubicBezTo>
                      <a:pt x="89179" y="91312"/>
                      <a:pt x="145756" y="1"/>
                      <a:pt x="676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>
                <a:off x="-36008950" y="42700500"/>
                <a:ext cx="1340175" cy="1367900"/>
              </a:xfrm>
              <a:custGeom>
                <a:rect b="b" l="l" r="r" t="t"/>
                <a:pathLst>
                  <a:path extrusionOk="0" h="54716" w="53607">
                    <a:moveTo>
                      <a:pt x="26803" y="0"/>
                    </a:moveTo>
                    <a:cubicBezTo>
                      <a:pt x="12010" y="0"/>
                      <a:pt x="0" y="10253"/>
                      <a:pt x="0" y="22891"/>
                    </a:cubicBezTo>
                    <a:cubicBezTo>
                      <a:pt x="0" y="35550"/>
                      <a:pt x="12010" y="54716"/>
                      <a:pt x="26803" y="54716"/>
                    </a:cubicBezTo>
                    <a:cubicBezTo>
                      <a:pt x="41617" y="54716"/>
                      <a:pt x="53607" y="35529"/>
                      <a:pt x="53607" y="22891"/>
                    </a:cubicBezTo>
                    <a:cubicBezTo>
                      <a:pt x="53607" y="10232"/>
                      <a:pt x="41638" y="0"/>
                      <a:pt x="26803" y="0"/>
                    </a:cubicBezTo>
                    <a:close/>
                  </a:path>
                </a:pathLst>
              </a:custGeom>
              <a:solidFill>
                <a:srgbClr val="E8A882">
                  <a:alpha val="31372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-36063875" y="44068375"/>
                <a:ext cx="1339650" cy="695300"/>
              </a:xfrm>
              <a:custGeom>
                <a:rect b="b" l="l" r="r" t="t"/>
                <a:pathLst>
                  <a:path extrusionOk="0" h="27812" w="53586">
                    <a:moveTo>
                      <a:pt x="29021" y="1"/>
                    </a:moveTo>
                    <a:cubicBezTo>
                      <a:pt x="29021" y="1"/>
                      <a:pt x="27019" y="8901"/>
                      <a:pt x="23114" y="16270"/>
                    </a:cubicBezTo>
                    <a:lnTo>
                      <a:pt x="23114" y="16270"/>
                    </a:lnTo>
                    <a:lnTo>
                      <a:pt x="33711" y="16055"/>
                    </a:lnTo>
                    <a:lnTo>
                      <a:pt x="33711" y="16055"/>
                    </a:lnTo>
                    <a:cubicBezTo>
                      <a:pt x="30713" y="8465"/>
                      <a:pt x="29021" y="1"/>
                      <a:pt x="29021" y="1"/>
                    </a:cubicBezTo>
                    <a:close/>
                    <a:moveTo>
                      <a:pt x="23114" y="16270"/>
                    </a:moveTo>
                    <a:lnTo>
                      <a:pt x="0" y="16740"/>
                    </a:lnTo>
                    <a:cubicBezTo>
                      <a:pt x="4519" y="23386"/>
                      <a:pt x="8532" y="25918"/>
                      <a:pt x="12023" y="25918"/>
                    </a:cubicBezTo>
                    <a:cubicBezTo>
                      <a:pt x="16647" y="25918"/>
                      <a:pt x="20355" y="21476"/>
                      <a:pt x="23114" y="16270"/>
                    </a:cubicBezTo>
                    <a:close/>
                    <a:moveTo>
                      <a:pt x="53586" y="15652"/>
                    </a:moveTo>
                    <a:lnTo>
                      <a:pt x="33711" y="16055"/>
                    </a:lnTo>
                    <a:lnTo>
                      <a:pt x="33711" y="16055"/>
                    </a:lnTo>
                    <a:cubicBezTo>
                      <a:pt x="36148" y="22222"/>
                      <a:pt x="39447" y="27812"/>
                      <a:pt x="43403" y="27812"/>
                    </a:cubicBezTo>
                    <a:cubicBezTo>
                      <a:pt x="46441" y="27812"/>
                      <a:pt x="49867" y="24515"/>
                      <a:pt x="53586" y="15652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>
                <a:off x="-36121950" y="44016075"/>
                <a:ext cx="1456825" cy="797725"/>
              </a:xfrm>
              <a:custGeom>
                <a:rect b="b" l="l" r="r" t="t"/>
                <a:pathLst>
                  <a:path extrusionOk="0" h="31909" w="58273">
                    <a:moveTo>
                      <a:pt x="31344" y="0"/>
                    </a:moveTo>
                    <a:cubicBezTo>
                      <a:pt x="30403" y="0"/>
                      <a:pt x="29566" y="670"/>
                      <a:pt x="29357" y="1611"/>
                    </a:cubicBezTo>
                    <a:cubicBezTo>
                      <a:pt x="27955" y="7888"/>
                      <a:pt x="22661" y="24460"/>
                      <a:pt x="15317" y="25841"/>
                    </a:cubicBezTo>
                    <a:cubicBezTo>
                      <a:pt x="15000" y="25903"/>
                      <a:pt x="14683" y="25932"/>
                      <a:pt x="14366" y="25932"/>
                    </a:cubicBezTo>
                    <a:cubicBezTo>
                      <a:pt x="10494" y="25932"/>
                      <a:pt x="6648" y="21528"/>
                      <a:pt x="4018" y="17660"/>
                    </a:cubicBezTo>
                    <a:cubicBezTo>
                      <a:pt x="3615" y="17074"/>
                      <a:pt x="2977" y="16764"/>
                      <a:pt x="2325" y="16764"/>
                    </a:cubicBezTo>
                    <a:cubicBezTo>
                      <a:pt x="1929" y="16764"/>
                      <a:pt x="1528" y="16878"/>
                      <a:pt x="1172" y="17116"/>
                    </a:cubicBezTo>
                    <a:cubicBezTo>
                      <a:pt x="231" y="17764"/>
                      <a:pt x="1" y="19020"/>
                      <a:pt x="628" y="19961"/>
                    </a:cubicBezTo>
                    <a:cubicBezTo>
                      <a:pt x="5179" y="26667"/>
                      <a:pt x="9763" y="30041"/>
                      <a:pt x="14321" y="30041"/>
                    </a:cubicBezTo>
                    <a:cubicBezTo>
                      <a:pt x="14897" y="30041"/>
                      <a:pt x="15474" y="29987"/>
                      <a:pt x="16049" y="29879"/>
                    </a:cubicBezTo>
                    <a:cubicBezTo>
                      <a:pt x="23603" y="28435"/>
                      <a:pt x="28561" y="17744"/>
                      <a:pt x="31135" y="10106"/>
                    </a:cubicBezTo>
                    <a:cubicBezTo>
                      <a:pt x="33583" y="18811"/>
                      <a:pt x="38207" y="31218"/>
                      <a:pt x="45091" y="31888"/>
                    </a:cubicBezTo>
                    <a:cubicBezTo>
                      <a:pt x="45321" y="31909"/>
                      <a:pt x="45530" y="31909"/>
                      <a:pt x="45740" y="31909"/>
                    </a:cubicBezTo>
                    <a:cubicBezTo>
                      <a:pt x="50071" y="31909"/>
                      <a:pt x="54005" y="27515"/>
                      <a:pt x="57813" y="18476"/>
                    </a:cubicBezTo>
                    <a:cubicBezTo>
                      <a:pt x="58273" y="17430"/>
                      <a:pt x="57771" y="16258"/>
                      <a:pt x="56725" y="15798"/>
                    </a:cubicBezTo>
                    <a:cubicBezTo>
                      <a:pt x="56467" y="15689"/>
                      <a:pt x="56202" y="15638"/>
                      <a:pt x="55942" y="15638"/>
                    </a:cubicBezTo>
                    <a:cubicBezTo>
                      <a:pt x="55146" y="15638"/>
                      <a:pt x="54399" y="16118"/>
                      <a:pt x="54067" y="16907"/>
                    </a:cubicBezTo>
                    <a:cubicBezTo>
                      <a:pt x="49985" y="26556"/>
                      <a:pt x="46992" y="27818"/>
                      <a:pt x="45727" y="27818"/>
                    </a:cubicBezTo>
                    <a:cubicBezTo>
                      <a:pt x="45656" y="27818"/>
                      <a:pt x="45590" y="27814"/>
                      <a:pt x="45530" y="27808"/>
                    </a:cubicBezTo>
                    <a:cubicBezTo>
                      <a:pt x="40655" y="27306"/>
                      <a:pt x="35487" y="12220"/>
                      <a:pt x="33374" y="1653"/>
                    </a:cubicBezTo>
                    <a:cubicBezTo>
                      <a:pt x="33165" y="712"/>
                      <a:pt x="32349" y="0"/>
                      <a:pt x="31386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14"/>
              <p:cNvSpPr/>
              <p:nvPr/>
            </p:nvSpPr>
            <p:spPr>
              <a:xfrm>
                <a:off x="-36008950" y="42700500"/>
                <a:ext cx="1340175" cy="1367900"/>
              </a:xfrm>
              <a:custGeom>
                <a:rect b="b" l="l" r="r" t="t"/>
                <a:pathLst>
                  <a:path extrusionOk="0" h="54716" w="53607">
                    <a:moveTo>
                      <a:pt x="26803" y="0"/>
                    </a:moveTo>
                    <a:cubicBezTo>
                      <a:pt x="12010" y="0"/>
                      <a:pt x="0" y="10253"/>
                      <a:pt x="0" y="22891"/>
                    </a:cubicBezTo>
                    <a:cubicBezTo>
                      <a:pt x="0" y="35550"/>
                      <a:pt x="12010" y="54716"/>
                      <a:pt x="26803" y="54716"/>
                    </a:cubicBezTo>
                    <a:cubicBezTo>
                      <a:pt x="41617" y="54716"/>
                      <a:pt x="53607" y="35529"/>
                      <a:pt x="53607" y="22891"/>
                    </a:cubicBezTo>
                    <a:cubicBezTo>
                      <a:pt x="53607" y="10232"/>
                      <a:pt x="41638" y="0"/>
                      <a:pt x="26803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14"/>
              <p:cNvSpPr/>
              <p:nvPr/>
            </p:nvSpPr>
            <p:spPr>
              <a:xfrm>
                <a:off x="-36189425" y="43342325"/>
                <a:ext cx="600000" cy="600000"/>
              </a:xfrm>
              <a:custGeom>
                <a:rect b="b" l="l" r="r" t="t"/>
                <a:pathLst>
                  <a:path extrusionOk="0" h="24000" w="24000">
                    <a:moveTo>
                      <a:pt x="12011" y="1"/>
                    </a:moveTo>
                    <a:cubicBezTo>
                      <a:pt x="5357" y="1"/>
                      <a:pt x="1" y="5378"/>
                      <a:pt x="1" y="11990"/>
                    </a:cubicBezTo>
                    <a:cubicBezTo>
                      <a:pt x="1" y="18644"/>
                      <a:pt x="5378" y="24000"/>
                      <a:pt x="12011" y="24000"/>
                    </a:cubicBezTo>
                    <a:cubicBezTo>
                      <a:pt x="18644" y="24000"/>
                      <a:pt x="24000" y="18623"/>
                      <a:pt x="24000" y="11990"/>
                    </a:cubicBezTo>
                    <a:cubicBezTo>
                      <a:pt x="24000" y="5378"/>
                      <a:pt x="18623" y="22"/>
                      <a:pt x="12011" y="1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14"/>
              <p:cNvSpPr/>
              <p:nvPr/>
            </p:nvSpPr>
            <p:spPr>
              <a:xfrm>
                <a:off x="-36240675" y="43291600"/>
                <a:ext cx="702525" cy="702525"/>
              </a:xfrm>
              <a:custGeom>
                <a:rect b="b" l="l" r="r" t="t"/>
                <a:pathLst>
                  <a:path extrusionOk="0" h="28101" w="28101">
                    <a:moveTo>
                      <a:pt x="14061" y="4080"/>
                    </a:moveTo>
                    <a:cubicBezTo>
                      <a:pt x="19543" y="4080"/>
                      <a:pt x="24020" y="8537"/>
                      <a:pt x="24020" y="14061"/>
                    </a:cubicBezTo>
                    <a:cubicBezTo>
                      <a:pt x="24020" y="19543"/>
                      <a:pt x="19543" y="24020"/>
                      <a:pt x="14061" y="24020"/>
                    </a:cubicBezTo>
                    <a:cubicBezTo>
                      <a:pt x="8558" y="24020"/>
                      <a:pt x="4080" y="19543"/>
                      <a:pt x="4080" y="14061"/>
                    </a:cubicBezTo>
                    <a:cubicBezTo>
                      <a:pt x="4080" y="8558"/>
                      <a:pt x="8558" y="4080"/>
                      <a:pt x="14061" y="4080"/>
                    </a:cubicBezTo>
                    <a:close/>
                    <a:moveTo>
                      <a:pt x="14061" y="0"/>
                    </a:moveTo>
                    <a:cubicBezTo>
                      <a:pt x="6319" y="0"/>
                      <a:pt x="0" y="6319"/>
                      <a:pt x="0" y="14061"/>
                    </a:cubicBezTo>
                    <a:cubicBezTo>
                      <a:pt x="0" y="21782"/>
                      <a:pt x="6319" y="28100"/>
                      <a:pt x="14061" y="28100"/>
                    </a:cubicBezTo>
                    <a:cubicBezTo>
                      <a:pt x="21802" y="28100"/>
                      <a:pt x="28100" y="21802"/>
                      <a:pt x="28100" y="14061"/>
                    </a:cubicBezTo>
                    <a:cubicBezTo>
                      <a:pt x="28100" y="6319"/>
                      <a:pt x="21802" y="0"/>
                      <a:pt x="1406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14"/>
              <p:cNvSpPr/>
              <p:nvPr/>
            </p:nvSpPr>
            <p:spPr>
              <a:xfrm>
                <a:off x="-35129125" y="43342325"/>
                <a:ext cx="600525" cy="600000"/>
              </a:xfrm>
              <a:custGeom>
                <a:rect b="b" l="l" r="r" t="t"/>
                <a:pathLst>
                  <a:path extrusionOk="0" h="24000" w="24021">
                    <a:moveTo>
                      <a:pt x="12011" y="1"/>
                    </a:moveTo>
                    <a:cubicBezTo>
                      <a:pt x="5378" y="1"/>
                      <a:pt x="1" y="5378"/>
                      <a:pt x="1" y="11990"/>
                    </a:cubicBezTo>
                    <a:cubicBezTo>
                      <a:pt x="1" y="18644"/>
                      <a:pt x="5378" y="24000"/>
                      <a:pt x="12011" y="24000"/>
                    </a:cubicBezTo>
                    <a:cubicBezTo>
                      <a:pt x="18665" y="24000"/>
                      <a:pt x="24021" y="18623"/>
                      <a:pt x="24021" y="11990"/>
                    </a:cubicBezTo>
                    <a:cubicBezTo>
                      <a:pt x="24021" y="5378"/>
                      <a:pt x="18665" y="1"/>
                      <a:pt x="12011" y="1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4"/>
              <p:cNvSpPr/>
              <p:nvPr/>
            </p:nvSpPr>
            <p:spPr>
              <a:xfrm>
                <a:off x="-35179850" y="43291600"/>
                <a:ext cx="702000" cy="702525"/>
              </a:xfrm>
              <a:custGeom>
                <a:rect b="b" l="l" r="r" t="t"/>
                <a:pathLst>
                  <a:path extrusionOk="0" h="28101" w="28080">
                    <a:moveTo>
                      <a:pt x="14040" y="4080"/>
                    </a:moveTo>
                    <a:cubicBezTo>
                      <a:pt x="19543" y="4080"/>
                      <a:pt x="24000" y="8537"/>
                      <a:pt x="24000" y="14061"/>
                    </a:cubicBezTo>
                    <a:cubicBezTo>
                      <a:pt x="24000" y="19543"/>
                      <a:pt x="19543" y="24020"/>
                      <a:pt x="14040" y="24020"/>
                    </a:cubicBezTo>
                    <a:cubicBezTo>
                      <a:pt x="8558" y="24020"/>
                      <a:pt x="4080" y="19543"/>
                      <a:pt x="4080" y="14061"/>
                    </a:cubicBezTo>
                    <a:cubicBezTo>
                      <a:pt x="4080" y="8558"/>
                      <a:pt x="8558" y="4080"/>
                      <a:pt x="14040" y="4080"/>
                    </a:cubicBezTo>
                    <a:close/>
                    <a:moveTo>
                      <a:pt x="14040" y="0"/>
                    </a:moveTo>
                    <a:cubicBezTo>
                      <a:pt x="6298" y="0"/>
                      <a:pt x="0" y="6319"/>
                      <a:pt x="0" y="14061"/>
                    </a:cubicBezTo>
                    <a:cubicBezTo>
                      <a:pt x="0" y="21782"/>
                      <a:pt x="6298" y="28100"/>
                      <a:pt x="14040" y="28100"/>
                    </a:cubicBezTo>
                    <a:cubicBezTo>
                      <a:pt x="21782" y="28100"/>
                      <a:pt x="28080" y="21802"/>
                      <a:pt x="28080" y="14061"/>
                    </a:cubicBezTo>
                    <a:cubicBezTo>
                      <a:pt x="28080" y="6319"/>
                      <a:pt x="21782" y="0"/>
                      <a:pt x="1404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4"/>
              <p:cNvSpPr/>
              <p:nvPr/>
            </p:nvSpPr>
            <p:spPr>
              <a:xfrm>
                <a:off x="-42300275" y="39170200"/>
                <a:ext cx="3499775" cy="6971000"/>
              </a:xfrm>
              <a:custGeom>
                <a:rect b="b" l="l" r="r" t="t"/>
                <a:pathLst>
                  <a:path extrusionOk="0" h="278840" w="139991">
                    <a:moveTo>
                      <a:pt x="138399" y="1"/>
                    </a:moveTo>
                    <a:cubicBezTo>
                      <a:pt x="123500" y="1"/>
                      <a:pt x="1" y="79428"/>
                      <a:pt x="1386" y="191827"/>
                    </a:cubicBezTo>
                    <a:cubicBezTo>
                      <a:pt x="2159" y="254595"/>
                      <a:pt x="26535" y="278839"/>
                      <a:pt x="49519" y="278839"/>
                    </a:cubicBezTo>
                    <a:cubicBezTo>
                      <a:pt x="70689" y="278839"/>
                      <a:pt x="90678" y="258272"/>
                      <a:pt x="89956" y="228296"/>
                    </a:cubicBezTo>
                    <a:cubicBezTo>
                      <a:pt x="86984" y="118134"/>
                      <a:pt x="134627" y="30715"/>
                      <a:pt x="139837" y="1275"/>
                    </a:cubicBezTo>
                    <a:cubicBezTo>
                      <a:pt x="139990" y="420"/>
                      <a:pt x="139481" y="1"/>
                      <a:pt x="1383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>
                <a:off x="-31054775" y="53404025"/>
                <a:ext cx="373000" cy="625050"/>
              </a:xfrm>
              <a:custGeom>
                <a:rect b="b" l="l" r="r" t="t"/>
                <a:pathLst>
                  <a:path extrusionOk="0" h="25002" w="14920">
                    <a:moveTo>
                      <a:pt x="12654" y="1"/>
                    </a:moveTo>
                    <a:cubicBezTo>
                      <a:pt x="12491" y="1"/>
                      <a:pt x="12324" y="20"/>
                      <a:pt x="12157" y="61"/>
                    </a:cubicBezTo>
                    <a:cubicBezTo>
                      <a:pt x="11676" y="166"/>
                      <a:pt x="1" y="3346"/>
                      <a:pt x="2365" y="23182"/>
                    </a:cubicBezTo>
                    <a:cubicBezTo>
                      <a:pt x="2470" y="24228"/>
                      <a:pt x="3349" y="25002"/>
                      <a:pt x="4374" y="25002"/>
                    </a:cubicBezTo>
                    <a:cubicBezTo>
                      <a:pt x="4430" y="25002"/>
                      <a:pt x="4476" y="24984"/>
                      <a:pt x="4544" y="24984"/>
                    </a:cubicBezTo>
                    <a:cubicBezTo>
                      <a:pt x="4578" y="24984"/>
                      <a:pt x="4618" y="24988"/>
                      <a:pt x="4667" y="25002"/>
                    </a:cubicBezTo>
                    <a:cubicBezTo>
                      <a:pt x="5776" y="24856"/>
                      <a:pt x="6571" y="23851"/>
                      <a:pt x="6445" y="22722"/>
                    </a:cubicBezTo>
                    <a:cubicBezTo>
                      <a:pt x="4520" y="6715"/>
                      <a:pt x="12764" y="4183"/>
                      <a:pt x="13183" y="4037"/>
                    </a:cubicBezTo>
                    <a:cubicBezTo>
                      <a:pt x="14250" y="3765"/>
                      <a:pt x="14919" y="2656"/>
                      <a:pt x="14647" y="1568"/>
                    </a:cubicBezTo>
                    <a:cubicBezTo>
                      <a:pt x="14398" y="626"/>
                      <a:pt x="13576" y="1"/>
                      <a:pt x="126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150" name="Google Shape;15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9758" y="109811"/>
            <a:ext cx="1661358" cy="1340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93624" y="109799"/>
            <a:ext cx="1788819" cy="134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4"/>
          <p:cNvSpPr txBox="1"/>
          <p:nvPr/>
        </p:nvSpPr>
        <p:spPr>
          <a:xfrm>
            <a:off x="616344" y="2662211"/>
            <a:ext cx="3970760" cy="69269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200"/>
              <a:buFont typeface="Arial"/>
              <a:buNone/>
            </a:pPr>
            <a:r>
              <a:t/>
            </a:r>
            <a:endParaRPr sz="2000"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200"/>
              <a:buFont typeface="Arial"/>
              <a:buNone/>
            </a:pPr>
            <a:r>
              <a:t/>
            </a:r>
            <a:endParaRPr sz="2000"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/>
          <p:cNvSpPr/>
          <p:nvPr/>
        </p:nvSpPr>
        <p:spPr>
          <a:xfrm>
            <a:off x="2216489" y="3890759"/>
            <a:ext cx="340800" cy="287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15"/>
          <p:cNvSpPr/>
          <p:nvPr/>
        </p:nvSpPr>
        <p:spPr>
          <a:xfrm>
            <a:off x="2243189" y="2916116"/>
            <a:ext cx="287400" cy="287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2227996" y="1908734"/>
            <a:ext cx="287400" cy="287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2227996" y="1234776"/>
            <a:ext cx="287400" cy="287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15"/>
          <p:cNvSpPr txBox="1"/>
          <p:nvPr/>
        </p:nvSpPr>
        <p:spPr>
          <a:xfrm>
            <a:off x="2101905" y="1135618"/>
            <a:ext cx="6849300" cy="3385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Fira Sans Extra Condensed"/>
              <a:buAutoNum type="arabicParenR"/>
            </a:pPr>
            <a:r>
              <a:rPr b="0" i="0" lang="en" sz="16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Канистерапия - эффективный метод лечения различных заболеваний, включая психические расстройства.</a:t>
            </a:r>
            <a:br>
              <a:rPr b="0" i="0" lang="en" sz="16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</a:br>
            <a:endParaRPr b="0" i="0" sz="16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Fira Sans Extra Condensed"/>
              <a:buAutoNum type="arabicParenR"/>
            </a:pPr>
            <a:r>
              <a:rPr b="0" i="0" lang="en" sz="16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На 2022 г в Кузбассе пенсию по инвалидности получают более 211 тысяч человек , то есть имеют подтвержденный статус инвалида и другие особенности развития, включая  около 15 тысяч детей-инвалидов.</a:t>
            </a:r>
            <a:endParaRPr b="0" i="0" sz="16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Fira Sans Extra Condensed"/>
              <a:buNone/>
            </a:pPr>
            <a:r>
              <a:t/>
            </a:r>
            <a:endParaRPr b="0" i="0" sz="16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Fira Sans Extra Condensed"/>
              <a:buAutoNum type="arabicParenR"/>
            </a:pPr>
            <a:r>
              <a:rPr b="0" i="0" lang="en" sz="16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Канистерапия способствует социальной интеграции людей с ограниченными возможностями, помогая им чувствовать себя более уверенно и комфортно в обществе, особенно детям и подросткам с ОВЗ. </a:t>
            </a:r>
            <a:endParaRPr b="0" i="0" sz="16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Fira Sans Extra Condensed"/>
              <a:buNone/>
            </a:pPr>
            <a:r>
              <a:t/>
            </a:r>
            <a:endParaRPr b="0" i="0" sz="16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Fira Sans Extra Condensed"/>
              <a:buAutoNum type="arabicParenR"/>
            </a:pPr>
            <a:r>
              <a:rPr b="0" i="0" lang="en" sz="16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Канистерапия может быть использована для профилактики различных заболеваний и улучшения качества жизни людей. </a:t>
            </a:r>
            <a:endParaRPr b="0" i="0" sz="16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62" name="Google Shape;162;p15"/>
          <p:cNvSpPr txBox="1"/>
          <p:nvPr>
            <p:ph type="title"/>
          </p:nvPr>
        </p:nvSpPr>
        <p:spPr>
          <a:xfrm>
            <a:off x="720000" y="239302"/>
            <a:ext cx="77040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>
                <a:solidFill>
                  <a:schemeClr val="hlink"/>
                </a:solidFill>
              </a:rPr>
              <a:t>Актуальность</a:t>
            </a:r>
            <a:endParaRPr/>
          </a:p>
        </p:txBody>
      </p:sp>
      <p:grpSp>
        <p:nvGrpSpPr>
          <p:cNvPr id="163" name="Google Shape;163;p15"/>
          <p:cNvGrpSpPr/>
          <p:nvPr/>
        </p:nvGrpSpPr>
        <p:grpSpPr>
          <a:xfrm flipH="1">
            <a:off x="177586" y="2689880"/>
            <a:ext cx="1972274" cy="1992110"/>
            <a:chOff x="-7554450" y="17964600"/>
            <a:chExt cx="10496400" cy="12396450"/>
          </a:xfrm>
        </p:grpSpPr>
        <p:sp>
          <p:nvSpPr>
            <p:cNvPr id="164" name="Google Shape;164;p15"/>
            <p:cNvSpPr/>
            <p:nvPr/>
          </p:nvSpPr>
          <p:spPr>
            <a:xfrm>
              <a:off x="-5263275" y="18044625"/>
              <a:ext cx="1971025" cy="2327775"/>
            </a:xfrm>
            <a:custGeom>
              <a:rect b="b" l="l" r="r" t="t"/>
              <a:pathLst>
                <a:path extrusionOk="0" h="93111" w="78841">
                  <a:moveTo>
                    <a:pt x="28415" y="1"/>
                  </a:moveTo>
                  <a:cubicBezTo>
                    <a:pt x="0" y="41848"/>
                    <a:pt x="19731" y="93111"/>
                    <a:pt x="19731" y="93111"/>
                  </a:cubicBezTo>
                  <a:lnTo>
                    <a:pt x="78841" y="76037"/>
                  </a:lnTo>
                  <a:cubicBezTo>
                    <a:pt x="78841" y="76037"/>
                    <a:pt x="74740" y="20025"/>
                    <a:pt x="284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-4278600" y="27274050"/>
              <a:ext cx="1138050" cy="2767325"/>
            </a:xfrm>
            <a:custGeom>
              <a:rect b="b" l="l" r="r" t="t"/>
              <a:pathLst>
                <a:path extrusionOk="0" h="110693" w="45522">
                  <a:moveTo>
                    <a:pt x="43680" y="0"/>
                  </a:moveTo>
                  <a:lnTo>
                    <a:pt x="13174" y="1841"/>
                  </a:lnTo>
                  <a:cubicBezTo>
                    <a:pt x="13174" y="1841"/>
                    <a:pt x="18656" y="46178"/>
                    <a:pt x="24158" y="85850"/>
                  </a:cubicBezTo>
                  <a:cubicBezTo>
                    <a:pt x="23557" y="85767"/>
                    <a:pt x="22960" y="85728"/>
                    <a:pt x="22369" y="85728"/>
                  </a:cubicBezTo>
                  <a:cubicBezTo>
                    <a:pt x="9751" y="85728"/>
                    <a:pt x="0" y="103775"/>
                    <a:pt x="18049" y="109012"/>
                  </a:cubicBezTo>
                  <a:cubicBezTo>
                    <a:pt x="22205" y="110221"/>
                    <a:pt x="25861" y="110693"/>
                    <a:pt x="29036" y="110693"/>
                  </a:cubicBezTo>
                  <a:cubicBezTo>
                    <a:pt x="40311" y="110693"/>
                    <a:pt x="45521" y="104744"/>
                    <a:pt x="45521" y="104744"/>
                  </a:cubicBezTo>
                  <a:lnTo>
                    <a:pt x="436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-374750" y="27274050"/>
              <a:ext cx="1138550" cy="2767325"/>
            </a:xfrm>
            <a:custGeom>
              <a:rect b="b" l="l" r="r" t="t"/>
              <a:pathLst>
                <a:path extrusionOk="0" h="110693" w="45542">
                  <a:moveTo>
                    <a:pt x="43700" y="0"/>
                  </a:moveTo>
                  <a:lnTo>
                    <a:pt x="13172" y="1841"/>
                  </a:lnTo>
                  <a:cubicBezTo>
                    <a:pt x="13172" y="1841"/>
                    <a:pt x="18675" y="46178"/>
                    <a:pt x="24157" y="85850"/>
                  </a:cubicBezTo>
                  <a:cubicBezTo>
                    <a:pt x="23557" y="85767"/>
                    <a:pt x="22961" y="85728"/>
                    <a:pt x="22370" y="85728"/>
                  </a:cubicBezTo>
                  <a:cubicBezTo>
                    <a:pt x="9769" y="85728"/>
                    <a:pt x="0" y="103775"/>
                    <a:pt x="18069" y="109012"/>
                  </a:cubicBezTo>
                  <a:cubicBezTo>
                    <a:pt x="22225" y="110221"/>
                    <a:pt x="25880" y="110693"/>
                    <a:pt x="29055" y="110693"/>
                  </a:cubicBezTo>
                  <a:cubicBezTo>
                    <a:pt x="40331" y="110693"/>
                    <a:pt x="45541" y="104744"/>
                    <a:pt x="45541" y="104744"/>
                  </a:cubicBezTo>
                  <a:lnTo>
                    <a:pt x="43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-5016375" y="24741750"/>
              <a:ext cx="7576100" cy="3777600"/>
            </a:xfrm>
            <a:custGeom>
              <a:rect b="b" l="l" r="r" t="t"/>
              <a:pathLst>
                <a:path extrusionOk="0" h="151104" w="303044">
                  <a:moveTo>
                    <a:pt x="143976" y="1"/>
                  </a:moveTo>
                  <a:lnTo>
                    <a:pt x="35382" y="15882"/>
                  </a:lnTo>
                  <a:cubicBezTo>
                    <a:pt x="35382" y="15882"/>
                    <a:pt x="0" y="148245"/>
                    <a:pt x="101271" y="148245"/>
                  </a:cubicBezTo>
                  <a:cubicBezTo>
                    <a:pt x="136376" y="148245"/>
                    <a:pt x="170965" y="151103"/>
                    <a:pt x="201230" y="151103"/>
                  </a:cubicBezTo>
                  <a:cubicBezTo>
                    <a:pt x="258272" y="151103"/>
                    <a:pt x="299950" y="140948"/>
                    <a:pt x="300756" y="82356"/>
                  </a:cubicBezTo>
                  <a:cubicBezTo>
                    <a:pt x="303044" y="50730"/>
                    <a:pt x="284762" y="27799"/>
                    <a:pt x="232097" y="27799"/>
                  </a:cubicBezTo>
                  <a:cubicBezTo>
                    <a:pt x="228875" y="27799"/>
                    <a:pt x="225524" y="27884"/>
                    <a:pt x="222042" y="28059"/>
                  </a:cubicBezTo>
                  <a:cubicBezTo>
                    <a:pt x="213508" y="28491"/>
                    <a:pt x="205961" y="28716"/>
                    <a:pt x="199273" y="28716"/>
                  </a:cubicBezTo>
                  <a:cubicBezTo>
                    <a:pt x="158637" y="28716"/>
                    <a:pt x="149725" y="20429"/>
                    <a:pt x="1439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-3716500" y="24876200"/>
              <a:ext cx="1533200" cy="3574825"/>
            </a:xfrm>
            <a:custGeom>
              <a:rect b="b" l="l" r="r" t="t"/>
              <a:pathLst>
                <a:path extrusionOk="0" h="142993" w="61328">
                  <a:moveTo>
                    <a:pt x="55197" y="0"/>
                  </a:moveTo>
                  <a:lnTo>
                    <a:pt x="2616" y="7700"/>
                  </a:lnTo>
                  <a:cubicBezTo>
                    <a:pt x="796" y="47162"/>
                    <a:pt x="1" y="94742"/>
                    <a:pt x="3662" y="129141"/>
                  </a:cubicBezTo>
                  <a:cubicBezTo>
                    <a:pt x="14354" y="137573"/>
                    <a:pt x="29043" y="142888"/>
                    <a:pt x="49234" y="142888"/>
                  </a:cubicBezTo>
                  <a:cubicBezTo>
                    <a:pt x="49930" y="142884"/>
                    <a:pt x="50625" y="142882"/>
                    <a:pt x="51318" y="142882"/>
                  </a:cubicBezTo>
                  <a:cubicBezTo>
                    <a:pt x="54666" y="142882"/>
                    <a:pt x="57982" y="142923"/>
                    <a:pt x="61328" y="142992"/>
                  </a:cubicBezTo>
                  <a:cubicBezTo>
                    <a:pt x="49527" y="118595"/>
                    <a:pt x="51515" y="51535"/>
                    <a:pt x="551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-4333750" y="24881075"/>
              <a:ext cx="3355650" cy="1181500"/>
            </a:xfrm>
            <a:custGeom>
              <a:rect b="b" l="l" r="r" t="t"/>
              <a:pathLst>
                <a:path extrusionOk="0" h="47260" w="134226">
                  <a:moveTo>
                    <a:pt x="111774" y="1"/>
                  </a:moveTo>
                  <a:cubicBezTo>
                    <a:pt x="98759" y="1"/>
                    <a:pt x="81391" y="2211"/>
                    <a:pt x="63253" y="2211"/>
                  </a:cubicBezTo>
                  <a:cubicBezTo>
                    <a:pt x="45146" y="2211"/>
                    <a:pt x="29632" y="8"/>
                    <a:pt x="18500" y="8"/>
                  </a:cubicBezTo>
                  <a:cubicBezTo>
                    <a:pt x="6851" y="8"/>
                    <a:pt x="1" y="2421"/>
                    <a:pt x="1" y="12297"/>
                  </a:cubicBezTo>
                  <a:cubicBezTo>
                    <a:pt x="1" y="31588"/>
                    <a:pt x="30047" y="47260"/>
                    <a:pt x="67103" y="47260"/>
                  </a:cubicBezTo>
                  <a:cubicBezTo>
                    <a:pt x="104158" y="47260"/>
                    <a:pt x="134226" y="31588"/>
                    <a:pt x="134226" y="12297"/>
                  </a:cubicBezTo>
                  <a:cubicBezTo>
                    <a:pt x="134226" y="2416"/>
                    <a:pt x="125378" y="1"/>
                    <a:pt x="1117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-2372475" y="27593650"/>
              <a:ext cx="1138075" cy="2767400"/>
            </a:xfrm>
            <a:custGeom>
              <a:rect b="b" l="l" r="r" t="t"/>
              <a:pathLst>
                <a:path extrusionOk="0" h="110696" w="45523">
                  <a:moveTo>
                    <a:pt x="43681" y="0"/>
                  </a:moveTo>
                  <a:lnTo>
                    <a:pt x="13153" y="1842"/>
                  </a:lnTo>
                  <a:cubicBezTo>
                    <a:pt x="13153" y="1842"/>
                    <a:pt x="18656" y="46200"/>
                    <a:pt x="24138" y="85850"/>
                  </a:cubicBezTo>
                  <a:cubicBezTo>
                    <a:pt x="23538" y="85768"/>
                    <a:pt x="22941" y="85728"/>
                    <a:pt x="22351" y="85728"/>
                  </a:cubicBezTo>
                  <a:cubicBezTo>
                    <a:pt x="9751" y="85728"/>
                    <a:pt x="1" y="103776"/>
                    <a:pt x="18049" y="109012"/>
                  </a:cubicBezTo>
                  <a:cubicBezTo>
                    <a:pt x="22212" y="110224"/>
                    <a:pt x="25873" y="110696"/>
                    <a:pt x="29052" y="110696"/>
                  </a:cubicBezTo>
                  <a:cubicBezTo>
                    <a:pt x="40317" y="110696"/>
                    <a:pt x="45522" y="104765"/>
                    <a:pt x="45522" y="104765"/>
                  </a:cubicBezTo>
                  <a:lnTo>
                    <a:pt x="436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997825" y="27593650"/>
              <a:ext cx="1138550" cy="2767400"/>
            </a:xfrm>
            <a:custGeom>
              <a:rect b="b" l="l" r="r" t="t"/>
              <a:pathLst>
                <a:path extrusionOk="0" h="110696" w="45542">
                  <a:moveTo>
                    <a:pt x="43701" y="0"/>
                  </a:moveTo>
                  <a:lnTo>
                    <a:pt x="13173" y="1842"/>
                  </a:lnTo>
                  <a:cubicBezTo>
                    <a:pt x="13173" y="1842"/>
                    <a:pt x="18676" y="46200"/>
                    <a:pt x="24158" y="85850"/>
                  </a:cubicBezTo>
                  <a:cubicBezTo>
                    <a:pt x="23558" y="85768"/>
                    <a:pt x="22961" y="85728"/>
                    <a:pt x="22371" y="85728"/>
                  </a:cubicBezTo>
                  <a:cubicBezTo>
                    <a:pt x="9769" y="85728"/>
                    <a:pt x="1" y="103776"/>
                    <a:pt x="18069" y="109012"/>
                  </a:cubicBezTo>
                  <a:cubicBezTo>
                    <a:pt x="22232" y="110224"/>
                    <a:pt x="25893" y="110696"/>
                    <a:pt x="29072" y="110696"/>
                  </a:cubicBezTo>
                  <a:cubicBezTo>
                    <a:pt x="40336" y="110696"/>
                    <a:pt x="45542" y="104765"/>
                    <a:pt x="45542" y="104765"/>
                  </a:cubicBezTo>
                  <a:lnTo>
                    <a:pt x="437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-3449725" y="26015475"/>
              <a:ext cx="583275" cy="583275"/>
            </a:xfrm>
            <a:custGeom>
              <a:rect b="b" l="l" r="r" t="t"/>
              <a:pathLst>
                <a:path extrusionOk="0" h="23331" w="23331">
                  <a:moveTo>
                    <a:pt x="11655" y="1"/>
                  </a:moveTo>
                  <a:cubicBezTo>
                    <a:pt x="5232" y="1"/>
                    <a:pt x="1" y="5232"/>
                    <a:pt x="1" y="11655"/>
                  </a:cubicBezTo>
                  <a:cubicBezTo>
                    <a:pt x="1" y="18100"/>
                    <a:pt x="5232" y="23331"/>
                    <a:pt x="11655" y="23331"/>
                  </a:cubicBezTo>
                  <a:cubicBezTo>
                    <a:pt x="18100" y="23331"/>
                    <a:pt x="23330" y="18100"/>
                    <a:pt x="23330" y="11655"/>
                  </a:cubicBezTo>
                  <a:cubicBezTo>
                    <a:pt x="23330" y="5232"/>
                    <a:pt x="18100" y="1"/>
                    <a:pt x="116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-3225850" y="25812525"/>
              <a:ext cx="206125" cy="448825"/>
            </a:xfrm>
            <a:custGeom>
              <a:rect b="b" l="l" r="r" t="t"/>
              <a:pathLst>
                <a:path extrusionOk="0" h="17953" w="8245">
                  <a:moveTo>
                    <a:pt x="252" y="0"/>
                  </a:moveTo>
                  <a:cubicBezTo>
                    <a:pt x="106" y="0"/>
                    <a:pt x="1" y="105"/>
                    <a:pt x="1" y="252"/>
                  </a:cubicBezTo>
                  <a:lnTo>
                    <a:pt x="1" y="17723"/>
                  </a:lnTo>
                  <a:cubicBezTo>
                    <a:pt x="1" y="17848"/>
                    <a:pt x="106" y="17953"/>
                    <a:pt x="252" y="17953"/>
                  </a:cubicBezTo>
                  <a:lnTo>
                    <a:pt x="8015" y="17953"/>
                  </a:lnTo>
                  <a:cubicBezTo>
                    <a:pt x="8140" y="17953"/>
                    <a:pt x="8245" y="17848"/>
                    <a:pt x="8245" y="17723"/>
                  </a:cubicBezTo>
                  <a:lnTo>
                    <a:pt x="8245" y="252"/>
                  </a:lnTo>
                  <a:cubicBezTo>
                    <a:pt x="8245" y="105"/>
                    <a:pt x="8140" y="0"/>
                    <a:pt x="80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-4079000" y="2407847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-4123975" y="23415725"/>
              <a:ext cx="2836725" cy="2191075"/>
            </a:xfrm>
            <a:custGeom>
              <a:rect b="b" l="l" r="r" t="t"/>
              <a:pathLst>
                <a:path extrusionOk="0" h="87643" w="113469">
                  <a:moveTo>
                    <a:pt x="113469" y="0"/>
                  </a:moveTo>
                  <a:lnTo>
                    <a:pt x="983" y="1863"/>
                  </a:lnTo>
                  <a:lnTo>
                    <a:pt x="0" y="72292"/>
                  </a:lnTo>
                  <a:cubicBezTo>
                    <a:pt x="10856" y="83147"/>
                    <a:pt x="31775" y="87643"/>
                    <a:pt x="52830" y="87643"/>
                  </a:cubicBezTo>
                  <a:cubicBezTo>
                    <a:pt x="79701" y="87643"/>
                    <a:pt x="106794" y="80320"/>
                    <a:pt x="113469" y="69551"/>
                  </a:cubicBezTo>
                  <a:lnTo>
                    <a:pt x="1134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-563300" y="26023325"/>
              <a:ext cx="472900" cy="30375"/>
            </a:xfrm>
            <a:custGeom>
              <a:rect b="b" l="l" r="r" t="t"/>
              <a:pathLst>
                <a:path extrusionOk="0" h="1215" w="18916">
                  <a:moveTo>
                    <a:pt x="0" y="1"/>
                  </a:moveTo>
                  <a:lnTo>
                    <a:pt x="18915" y="1214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-567500" y="25768506"/>
              <a:ext cx="479700" cy="132350"/>
            </a:xfrm>
            <a:custGeom>
              <a:rect b="b" l="l" r="r" t="t"/>
              <a:pathLst>
                <a:path extrusionOk="0" h="5294" w="19188">
                  <a:moveTo>
                    <a:pt x="273" y="0"/>
                  </a:moveTo>
                  <a:lnTo>
                    <a:pt x="1" y="4080"/>
                  </a:lnTo>
                  <a:lnTo>
                    <a:pt x="18937" y="5294"/>
                  </a:lnTo>
                  <a:lnTo>
                    <a:pt x="19188" y="1235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-929475" y="26343450"/>
              <a:ext cx="579600" cy="30375"/>
            </a:xfrm>
            <a:custGeom>
              <a:rect b="b" l="l" r="r" t="t"/>
              <a:pathLst>
                <a:path extrusionOk="0" h="1215" w="23184">
                  <a:moveTo>
                    <a:pt x="1" y="1"/>
                  </a:moveTo>
                  <a:lnTo>
                    <a:pt x="23184" y="121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-932600" y="26088631"/>
              <a:ext cx="584300" cy="132375"/>
            </a:xfrm>
            <a:custGeom>
              <a:rect b="b" l="l" r="r" t="t"/>
              <a:pathLst>
                <a:path extrusionOk="0" h="5295" w="23372">
                  <a:moveTo>
                    <a:pt x="209" y="0"/>
                  </a:moveTo>
                  <a:lnTo>
                    <a:pt x="0" y="4081"/>
                  </a:lnTo>
                  <a:lnTo>
                    <a:pt x="23162" y="5294"/>
                  </a:lnTo>
                  <a:lnTo>
                    <a:pt x="23372" y="1235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-685200" y="26602400"/>
              <a:ext cx="503250" cy="30875"/>
            </a:xfrm>
            <a:custGeom>
              <a:rect b="b" l="l" r="r" t="t"/>
              <a:pathLst>
                <a:path extrusionOk="0" h="1235" w="20130">
                  <a:moveTo>
                    <a:pt x="1" y="1235"/>
                  </a:moveTo>
                  <a:lnTo>
                    <a:pt x="20129" y="0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-688850" y="26553225"/>
              <a:ext cx="509525" cy="132350"/>
            </a:xfrm>
            <a:custGeom>
              <a:rect b="b" l="l" r="r" t="t"/>
              <a:pathLst>
                <a:path extrusionOk="0" h="5294" w="20381">
                  <a:moveTo>
                    <a:pt x="20129" y="0"/>
                  </a:moveTo>
                  <a:lnTo>
                    <a:pt x="0" y="1214"/>
                  </a:lnTo>
                  <a:lnTo>
                    <a:pt x="252" y="5294"/>
                  </a:lnTo>
                  <a:lnTo>
                    <a:pt x="20380" y="4060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580700" y="26023325"/>
              <a:ext cx="472375" cy="30375"/>
            </a:xfrm>
            <a:custGeom>
              <a:rect b="b" l="l" r="r" t="t"/>
              <a:pathLst>
                <a:path extrusionOk="0" h="1215" w="18895">
                  <a:moveTo>
                    <a:pt x="0" y="1"/>
                  </a:moveTo>
                  <a:lnTo>
                    <a:pt x="18894" y="1214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576500" y="25769031"/>
              <a:ext cx="479700" cy="132350"/>
            </a:xfrm>
            <a:custGeom>
              <a:rect b="b" l="l" r="r" t="t"/>
              <a:pathLst>
                <a:path extrusionOk="0" h="5294" w="19188">
                  <a:moveTo>
                    <a:pt x="252" y="0"/>
                  </a:moveTo>
                  <a:lnTo>
                    <a:pt x="1" y="4059"/>
                  </a:lnTo>
                  <a:lnTo>
                    <a:pt x="18916" y="5294"/>
                  </a:lnTo>
                  <a:lnTo>
                    <a:pt x="19188" y="1214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214525" y="26343450"/>
              <a:ext cx="579075" cy="30375"/>
            </a:xfrm>
            <a:custGeom>
              <a:rect b="b" l="l" r="r" t="t"/>
              <a:pathLst>
                <a:path extrusionOk="0" h="1215" w="23163">
                  <a:moveTo>
                    <a:pt x="1" y="1"/>
                  </a:moveTo>
                  <a:lnTo>
                    <a:pt x="23163" y="121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210875" y="26089156"/>
              <a:ext cx="584825" cy="132350"/>
            </a:xfrm>
            <a:custGeom>
              <a:rect b="b" l="l" r="r" t="t"/>
              <a:pathLst>
                <a:path extrusionOk="0" h="5294" w="23393">
                  <a:moveTo>
                    <a:pt x="230" y="0"/>
                  </a:moveTo>
                  <a:lnTo>
                    <a:pt x="0" y="4080"/>
                  </a:lnTo>
                  <a:lnTo>
                    <a:pt x="23183" y="5294"/>
                  </a:lnTo>
                  <a:lnTo>
                    <a:pt x="23393" y="1214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458275" y="26602400"/>
              <a:ext cx="503250" cy="30875"/>
            </a:xfrm>
            <a:custGeom>
              <a:rect b="b" l="l" r="r" t="t"/>
              <a:pathLst>
                <a:path extrusionOk="0" h="1235" w="20130">
                  <a:moveTo>
                    <a:pt x="1" y="1235"/>
                  </a:moveTo>
                  <a:lnTo>
                    <a:pt x="20129" y="0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455675" y="26349656"/>
              <a:ext cx="509500" cy="132350"/>
            </a:xfrm>
            <a:custGeom>
              <a:rect b="b" l="l" r="r" t="t"/>
              <a:pathLst>
                <a:path extrusionOk="0" h="5294" w="20380">
                  <a:moveTo>
                    <a:pt x="20129" y="0"/>
                  </a:moveTo>
                  <a:lnTo>
                    <a:pt x="0" y="1214"/>
                  </a:lnTo>
                  <a:lnTo>
                    <a:pt x="251" y="5294"/>
                  </a:lnTo>
                  <a:lnTo>
                    <a:pt x="20380" y="4060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1465225" y="26343450"/>
              <a:ext cx="472900" cy="30375"/>
            </a:xfrm>
            <a:custGeom>
              <a:rect b="b" l="l" r="r" t="t"/>
              <a:pathLst>
                <a:path extrusionOk="0" h="1215" w="18916">
                  <a:moveTo>
                    <a:pt x="1" y="1"/>
                  </a:moveTo>
                  <a:lnTo>
                    <a:pt x="18916" y="121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1461050" y="26089156"/>
              <a:ext cx="479700" cy="132350"/>
            </a:xfrm>
            <a:custGeom>
              <a:rect b="b" l="l" r="r" t="t"/>
              <a:pathLst>
                <a:path extrusionOk="0" h="5294" w="19188">
                  <a:moveTo>
                    <a:pt x="273" y="0"/>
                  </a:moveTo>
                  <a:lnTo>
                    <a:pt x="1" y="4060"/>
                  </a:lnTo>
                  <a:lnTo>
                    <a:pt x="18915" y="5294"/>
                  </a:lnTo>
                  <a:lnTo>
                    <a:pt x="19187" y="12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1099075" y="26664125"/>
              <a:ext cx="579075" cy="29825"/>
            </a:xfrm>
            <a:custGeom>
              <a:rect b="b" l="l" r="r" t="t"/>
              <a:pathLst>
                <a:path extrusionOk="0" h="1193" w="23163">
                  <a:moveTo>
                    <a:pt x="0" y="0"/>
                  </a:moveTo>
                  <a:lnTo>
                    <a:pt x="23163" y="1193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1095925" y="26409281"/>
              <a:ext cx="584325" cy="132375"/>
            </a:xfrm>
            <a:custGeom>
              <a:rect b="b" l="l" r="r" t="t"/>
              <a:pathLst>
                <a:path extrusionOk="0" h="5295" w="23373">
                  <a:moveTo>
                    <a:pt x="210" y="1"/>
                  </a:moveTo>
                  <a:lnTo>
                    <a:pt x="1" y="4081"/>
                  </a:lnTo>
                  <a:lnTo>
                    <a:pt x="23163" y="5294"/>
                  </a:lnTo>
                  <a:lnTo>
                    <a:pt x="23373" y="1214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1342825" y="26923050"/>
              <a:ext cx="503775" cy="30875"/>
            </a:xfrm>
            <a:custGeom>
              <a:rect b="b" l="l" r="r" t="t"/>
              <a:pathLst>
                <a:path extrusionOk="0" h="1235" w="20151">
                  <a:moveTo>
                    <a:pt x="1" y="1235"/>
                  </a:moveTo>
                  <a:lnTo>
                    <a:pt x="20150" y="0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1339700" y="26669256"/>
              <a:ext cx="509500" cy="132375"/>
            </a:xfrm>
            <a:custGeom>
              <a:rect b="b" l="l" r="r" t="t"/>
              <a:pathLst>
                <a:path extrusionOk="0" h="5295" w="20380">
                  <a:moveTo>
                    <a:pt x="20129" y="1"/>
                  </a:moveTo>
                  <a:lnTo>
                    <a:pt x="0" y="1235"/>
                  </a:lnTo>
                  <a:lnTo>
                    <a:pt x="251" y="5294"/>
                  </a:lnTo>
                  <a:lnTo>
                    <a:pt x="20380" y="4081"/>
                  </a:lnTo>
                  <a:lnTo>
                    <a:pt x="20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1328175" y="27243175"/>
              <a:ext cx="472375" cy="30875"/>
            </a:xfrm>
            <a:custGeom>
              <a:rect b="b" l="l" r="r" t="t"/>
              <a:pathLst>
                <a:path extrusionOk="0" h="1235" w="18895">
                  <a:moveTo>
                    <a:pt x="1" y="1"/>
                  </a:moveTo>
                  <a:lnTo>
                    <a:pt x="18895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1324000" y="26988856"/>
              <a:ext cx="479175" cy="132375"/>
            </a:xfrm>
            <a:custGeom>
              <a:rect b="b" l="l" r="r" t="t"/>
              <a:pathLst>
                <a:path extrusionOk="0" h="5295" w="19167">
                  <a:moveTo>
                    <a:pt x="252" y="1"/>
                  </a:moveTo>
                  <a:lnTo>
                    <a:pt x="1" y="4081"/>
                  </a:lnTo>
                  <a:lnTo>
                    <a:pt x="18915" y="5295"/>
                  </a:lnTo>
                  <a:lnTo>
                    <a:pt x="19167" y="1235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961500" y="27563825"/>
              <a:ext cx="579600" cy="29850"/>
            </a:xfrm>
            <a:custGeom>
              <a:rect b="b" l="l" r="r" t="t"/>
              <a:pathLst>
                <a:path extrusionOk="0" h="1194" w="23184">
                  <a:moveTo>
                    <a:pt x="0" y="1"/>
                  </a:moveTo>
                  <a:lnTo>
                    <a:pt x="23184" y="1193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958350" y="27309006"/>
              <a:ext cx="585375" cy="132350"/>
            </a:xfrm>
            <a:custGeom>
              <a:rect b="b" l="l" r="r" t="t"/>
              <a:pathLst>
                <a:path extrusionOk="0" h="5294" w="23415">
                  <a:moveTo>
                    <a:pt x="210" y="0"/>
                  </a:moveTo>
                  <a:lnTo>
                    <a:pt x="1" y="4080"/>
                  </a:lnTo>
                  <a:lnTo>
                    <a:pt x="23184" y="5294"/>
                  </a:lnTo>
                  <a:lnTo>
                    <a:pt x="23414" y="1214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1205775" y="27822750"/>
              <a:ext cx="503250" cy="30375"/>
            </a:xfrm>
            <a:custGeom>
              <a:rect b="b" l="l" r="r" t="t"/>
              <a:pathLst>
                <a:path extrusionOk="0" h="1215" w="20130">
                  <a:moveTo>
                    <a:pt x="1" y="1215"/>
                  </a:moveTo>
                  <a:lnTo>
                    <a:pt x="20129" y="1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1202125" y="27568981"/>
              <a:ext cx="509500" cy="132350"/>
            </a:xfrm>
            <a:custGeom>
              <a:rect b="b" l="l" r="r" t="t"/>
              <a:pathLst>
                <a:path extrusionOk="0" h="5294" w="20380">
                  <a:moveTo>
                    <a:pt x="20129" y="0"/>
                  </a:moveTo>
                  <a:lnTo>
                    <a:pt x="0" y="1235"/>
                  </a:lnTo>
                  <a:lnTo>
                    <a:pt x="251" y="5294"/>
                  </a:lnTo>
                  <a:lnTo>
                    <a:pt x="20380" y="4080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473975" y="27655375"/>
              <a:ext cx="472900" cy="29825"/>
            </a:xfrm>
            <a:custGeom>
              <a:rect b="b" l="l" r="r" t="t"/>
              <a:pathLst>
                <a:path extrusionOk="0" h="1193" w="18916">
                  <a:moveTo>
                    <a:pt x="1" y="0"/>
                  </a:moveTo>
                  <a:lnTo>
                    <a:pt x="18916" y="1193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469800" y="27400531"/>
              <a:ext cx="479700" cy="132375"/>
            </a:xfrm>
            <a:custGeom>
              <a:rect b="b" l="l" r="r" t="t"/>
              <a:pathLst>
                <a:path extrusionOk="0" h="5295" w="19188">
                  <a:moveTo>
                    <a:pt x="272" y="1"/>
                  </a:moveTo>
                  <a:lnTo>
                    <a:pt x="0" y="4081"/>
                  </a:lnTo>
                  <a:lnTo>
                    <a:pt x="18936" y="5295"/>
                  </a:lnTo>
                  <a:lnTo>
                    <a:pt x="19187" y="1214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107825" y="27974975"/>
              <a:ext cx="579075" cy="30900"/>
            </a:xfrm>
            <a:custGeom>
              <a:rect b="b" l="l" r="r" t="t"/>
              <a:pathLst>
                <a:path extrusionOk="0" h="1236" w="23163">
                  <a:moveTo>
                    <a:pt x="0" y="1"/>
                  </a:moveTo>
                  <a:lnTo>
                    <a:pt x="23163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104675" y="27720681"/>
              <a:ext cx="585375" cy="132350"/>
            </a:xfrm>
            <a:custGeom>
              <a:rect b="b" l="l" r="r" t="t"/>
              <a:pathLst>
                <a:path extrusionOk="0" h="5294" w="23415">
                  <a:moveTo>
                    <a:pt x="210" y="0"/>
                  </a:moveTo>
                  <a:lnTo>
                    <a:pt x="1" y="4080"/>
                  </a:lnTo>
                  <a:lnTo>
                    <a:pt x="23184" y="5294"/>
                  </a:lnTo>
                  <a:lnTo>
                    <a:pt x="23414" y="1214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351575" y="28234425"/>
              <a:ext cx="503750" cy="30900"/>
            </a:xfrm>
            <a:custGeom>
              <a:rect b="b" l="l" r="r" t="t"/>
              <a:pathLst>
                <a:path extrusionOk="0" h="1236" w="20150">
                  <a:moveTo>
                    <a:pt x="1" y="1235"/>
                  </a:moveTo>
                  <a:lnTo>
                    <a:pt x="20150" y="1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348425" y="27981181"/>
              <a:ext cx="509525" cy="132350"/>
            </a:xfrm>
            <a:custGeom>
              <a:rect b="b" l="l" r="r" t="t"/>
              <a:pathLst>
                <a:path extrusionOk="0" h="5294" w="20381">
                  <a:moveTo>
                    <a:pt x="20129" y="0"/>
                  </a:moveTo>
                  <a:lnTo>
                    <a:pt x="1" y="1214"/>
                  </a:lnTo>
                  <a:lnTo>
                    <a:pt x="252" y="5294"/>
                  </a:lnTo>
                  <a:lnTo>
                    <a:pt x="20381" y="405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-868275" y="27578475"/>
              <a:ext cx="472375" cy="30875"/>
            </a:xfrm>
            <a:custGeom>
              <a:rect b="b" l="l" r="r" t="t"/>
              <a:pathLst>
                <a:path extrusionOk="0" h="1235" w="18895">
                  <a:moveTo>
                    <a:pt x="1" y="1"/>
                  </a:moveTo>
                  <a:lnTo>
                    <a:pt x="18895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-872450" y="27528250"/>
              <a:ext cx="479700" cy="132375"/>
            </a:xfrm>
            <a:custGeom>
              <a:rect b="b" l="l" r="r" t="t"/>
              <a:pathLst>
                <a:path extrusionOk="0" h="5295" w="19188">
                  <a:moveTo>
                    <a:pt x="272" y="1"/>
                  </a:moveTo>
                  <a:lnTo>
                    <a:pt x="0" y="4060"/>
                  </a:lnTo>
                  <a:lnTo>
                    <a:pt x="18915" y="5295"/>
                  </a:lnTo>
                  <a:lnTo>
                    <a:pt x="19187" y="1215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-1234425" y="27899125"/>
              <a:ext cx="579600" cy="30375"/>
            </a:xfrm>
            <a:custGeom>
              <a:rect b="b" l="l" r="r" t="t"/>
              <a:pathLst>
                <a:path extrusionOk="0" h="1215" w="23184">
                  <a:moveTo>
                    <a:pt x="0" y="1"/>
                  </a:moveTo>
                  <a:lnTo>
                    <a:pt x="23183" y="1214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-1237575" y="27848400"/>
              <a:ext cx="584325" cy="132350"/>
            </a:xfrm>
            <a:custGeom>
              <a:rect b="b" l="l" r="r" t="t"/>
              <a:pathLst>
                <a:path extrusionOk="0" h="5294" w="23373">
                  <a:moveTo>
                    <a:pt x="210" y="0"/>
                  </a:moveTo>
                  <a:lnTo>
                    <a:pt x="1" y="4080"/>
                  </a:lnTo>
                  <a:lnTo>
                    <a:pt x="23163" y="5294"/>
                  </a:lnTo>
                  <a:lnTo>
                    <a:pt x="23372" y="1214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-990150" y="28158050"/>
              <a:ext cx="502725" cy="30900"/>
            </a:xfrm>
            <a:custGeom>
              <a:rect b="b" l="l" r="r" t="t"/>
              <a:pathLst>
                <a:path extrusionOk="0" h="1236" w="20109">
                  <a:moveTo>
                    <a:pt x="0" y="1235"/>
                  </a:moveTo>
                  <a:lnTo>
                    <a:pt x="20108" y="1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-993300" y="28108900"/>
              <a:ext cx="509525" cy="132350"/>
            </a:xfrm>
            <a:custGeom>
              <a:rect b="b" l="l" r="r" t="t"/>
              <a:pathLst>
                <a:path extrusionOk="0" h="5294" w="20381">
                  <a:moveTo>
                    <a:pt x="20129" y="0"/>
                  </a:moveTo>
                  <a:lnTo>
                    <a:pt x="1" y="1214"/>
                  </a:lnTo>
                  <a:lnTo>
                    <a:pt x="252" y="5294"/>
                  </a:lnTo>
                  <a:lnTo>
                    <a:pt x="20381" y="405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-60100" y="26846150"/>
              <a:ext cx="472375" cy="30875"/>
            </a:xfrm>
            <a:custGeom>
              <a:rect b="b" l="l" r="r" t="t"/>
              <a:pathLst>
                <a:path extrusionOk="0" h="1235" w="18895">
                  <a:moveTo>
                    <a:pt x="1" y="1"/>
                  </a:moveTo>
                  <a:lnTo>
                    <a:pt x="18895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-64275" y="26795400"/>
              <a:ext cx="479700" cy="132375"/>
            </a:xfrm>
            <a:custGeom>
              <a:rect b="b" l="l" r="r" t="t"/>
              <a:pathLst>
                <a:path extrusionOk="0" h="5295" w="19188">
                  <a:moveTo>
                    <a:pt x="251" y="1"/>
                  </a:moveTo>
                  <a:lnTo>
                    <a:pt x="0" y="4081"/>
                  </a:lnTo>
                  <a:lnTo>
                    <a:pt x="18915" y="5295"/>
                  </a:lnTo>
                  <a:lnTo>
                    <a:pt x="19187" y="1235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-426250" y="27166800"/>
              <a:ext cx="579600" cy="30900"/>
            </a:xfrm>
            <a:custGeom>
              <a:rect b="b" l="l" r="r" t="t"/>
              <a:pathLst>
                <a:path extrusionOk="0" h="1236" w="23184">
                  <a:moveTo>
                    <a:pt x="0" y="1"/>
                  </a:moveTo>
                  <a:lnTo>
                    <a:pt x="23183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-428875" y="27116600"/>
              <a:ext cx="584325" cy="132350"/>
            </a:xfrm>
            <a:custGeom>
              <a:rect b="b" l="l" r="r" t="t"/>
              <a:pathLst>
                <a:path extrusionOk="0" h="5294" w="23373">
                  <a:moveTo>
                    <a:pt x="210" y="0"/>
                  </a:moveTo>
                  <a:lnTo>
                    <a:pt x="0" y="4059"/>
                  </a:lnTo>
                  <a:lnTo>
                    <a:pt x="23163" y="5294"/>
                  </a:lnTo>
                  <a:lnTo>
                    <a:pt x="23372" y="1214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-181975" y="27426250"/>
              <a:ext cx="502725" cy="30375"/>
            </a:xfrm>
            <a:custGeom>
              <a:rect b="b" l="l" r="r" t="t"/>
              <a:pathLst>
                <a:path extrusionOk="0" h="1215" w="20109">
                  <a:moveTo>
                    <a:pt x="0" y="1214"/>
                  </a:moveTo>
                  <a:lnTo>
                    <a:pt x="20108" y="1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-185125" y="27376575"/>
              <a:ext cx="509525" cy="132350"/>
            </a:xfrm>
            <a:custGeom>
              <a:rect b="b" l="l" r="r" t="t"/>
              <a:pathLst>
                <a:path extrusionOk="0" h="5294" w="20381">
                  <a:moveTo>
                    <a:pt x="20129" y="0"/>
                  </a:moveTo>
                  <a:lnTo>
                    <a:pt x="1" y="1214"/>
                  </a:lnTo>
                  <a:lnTo>
                    <a:pt x="252" y="5294"/>
                  </a:lnTo>
                  <a:lnTo>
                    <a:pt x="20380" y="405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-1600075" y="26846150"/>
              <a:ext cx="472900" cy="30875"/>
            </a:xfrm>
            <a:custGeom>
              <a:rect b="b" l="l" r="r" t="t"/>
              <a:pathLst>
                <a:path extrusionOk="0" h="1235" w="18916">
                  <a:moveTo>
                    <a:pt x="1" y="1"/>
                  </a:moveTo>
                  <a:lnTo>
                    <a:pt x="18915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-1604775" y="26795925"/>
              <a:ext cx="479700" cy="132375"/>
            </a:xfrm>
            <a:custGeom>
              <a:rect b="b" l="l" r="r" t="t"/>
              <a:pathLst>
                <a:path extrusionOk="0" h="5295" w="19188">
                  <a:moveTo>
                    <a:pt x="272" y="1"/>
                  </a:moveTo>
                  <a:lnTo>
                    <a:pt x="0" y="4060"/>
                  </a:lnTo>
                  <a:lnTo>
                    <a:pt x="18915" y="5295"/>
                  </a:lnTo>
                  <a:lnTo>
                    <a:pt x="19187" y="1214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-1966250" y="27166800"/>
              <a:ext cx="579100" cy="30900"/>
            </a:xfrm>
            <a:custGeom>
              <a:rect b="b" l="l" r="r" t="t"/>
              <a:pathLst>
                <a:path extrusionOk="0" h="1236" w="23164">
                  <a:moveTo>
                    <a:pt x="1" y="1"/>
                  </a:moveTo>
                  <a:lnTo>
                    <a:pt x="23163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-1969375" y="27116075"/>
              <a:ext cx="584850" cy="132350"/>
            </a:xfrm>
            <a:custGeom>
              <a:rect b="b" l="l" r="r" t="t"/>
              <a:pathLst>
                <a:path extrusionOk="0" h="5294" w="23394">
                  <a:moveTo>
                    <a:pt x="210" y="0"/>
                  </a:moveTo>
                  <a:lnTo>
                    <a:pt x="0" y="4059"/>
                  </a:lnTo>
                  <a:lnTo>
                    <a:pt x="23163" y="5294"/>
                  </a:lnTo>
                  <a:lnTo>
                    <a:pt x="23393" y="1214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-1722475" y="27426250"/>
              <a:ext cx="503750" cy="30375"/>
            </a:xfrm>
            <a:custGeom>
              <a:rect b="b" l="l" r="r" t="t"/>
              <a:pathLst>
                <a:path extrusionOk="0" h="1215" w="20150">
                  <a:moveTo>
                    <a:pt x="0" y="1214"/>
                  </a:moveTo>
                  <a:lnTo>
                    <a:pt x="20150" y="1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-1725625" y="27376575"/>
              <a:ext cx="509525" cy="132350"/>
            </a:xfrm>
            <a:custGeom>
              <a:rect b="b" l="l" r="r" t="t"/>
              <a:pathLst>
                <a:path extrusionOk="0" h="5294" w="20381">
                  <a:moveTo>
                    <a:pt x="20129" y="0"/>
                  </a:moveTo>
                  <a:lnTo>
                    <a:pt x="1" y="1214"/>
                  </a:lnTo>
                  <a:lnTo>
                    <a:pt x="252" y="5294"/>
                  </a:lnTo>
                  <a:lnTo>
                    <a:pt x="20380" y="405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1539000" y="29919300"/>
              <a:ext cx="252150" cy="422175"/>
            </a:xfrm>
            <a:custGeom>
              <a:rect b="b" l="l" r="r" t="t"/>
              <a:pathLst>
                <a:path extrusionOk="0" h="16887" w="10086">
                  <a:moveTo>
                    <a:pt x="9060" y="1"/>
                  </a:moveTo>
                  <a:cubicBezTo>
                    <a:pt x="8683" y="105"/>
                    <a:pt x="0" y="2449"/>
                    <a:pt x="1737" y="16886"/>
                  </a:cubicBezTo>
                  <a:lnTo>
                    <a:pt x="5796" y="16384"/>
                  </a:lnTo>
                  <a:cubicBezTo>
                    <a:pt x="4499" y="5713"/>
                    <a:pt x="9834" y="4018"/>
                    <a:pt x="10085" y="3955"/>
                  </a:cubicBezTo>
                  <a:lnTo>
                    <a:pt x="9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1270650" y="29858100"/>
              <a:ext cx="251625" cy="421650"/>
            </a:xfrm>
            <a:custGeom>
              <a:rect b="b" l="l" r="r" t="t"/>
              <a:pathLst>
                <a:path extrusionOk="0" h="16866" w="10065">
                  <a:moveTo>
                    <a:pt x="9039" y="1"/>
                  </a:moveTo>
                  <a:cubicBezTo>
                    <a:pt x="8684" y="105"/>
                    <a:pt x="0" y="2428"/>
                    <a:pt x="1716" y="16865"/>
                  </a:cubicBezTo>
                  <a:lnTo>
                    <a:pt x="5775" y="16384"/>
                  </a:lnTo>
                  <a:cubicBezTo>
                    <a:pt x="4478" y="5713"/>
                    <a:pt x="9834" y="3997"/>
                    <a:pt x="10065" y="3955"/>
                  </a:cubicBezTo>
                  <a:lnTo>
                    <a:pt x="90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90025" y="29591325"/>
              <a:ext cx="252150" cy="421650"/>
            </a:xfrm>
            <a:custGeom>
              <a:rect b="b" l="l" r="r" t="t"/>
              <a:pathLst>
                <a:path extrusionOk="0" h="16866" w="10086">
                  <a:moveTo>
                    <a:pt x="9061" y="1"/>
                  </a:moveTo>
                  <a:cubicBezTo>
                    <a:pt x="8684" y="105"/>
                    <a:pt x="1" y="2428"/>
                    <a:pt x="1737" y="16865"/>
                  </a:cubicBezTo>
                  <a:lnTo>
                    <a:pt x="5797" y="16384"/>
                  </a:lnTo>
                  <a:cubicBezTo>
                    <a:pt x="4499" y="5713"/>
                    <a:pt x="9835" y="3997"/>
                    <a:pt x="10086" y="3955"/>
                  </a:cubicBezTo>
                  <a:lnTo>
                    <a:pt x="90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-178850" y="29530650"/>
              <a:ext cx="252175" cy="421625"/>
            </a:xfrm>
            <a:custGeom>
              <a:rect b="b" l="l" r="r" t="t"/>
              <a:pathLst>
                <a:path extrusionOk="0" h="16865" w="10087">
                  <a:moveTo>
                    <a:pt x="9061" y="1"/>
                  </a:moveTo>
                  <a:cubicBezTo>
                    <a:pt x="8684" y="105"/>
                    <a:pt x="1" y="2428"/>
                    <a:pt x="1738" y="16865"/>
                  </a:cubicBezTo>
                  <a:lnTo>
                    <a:pt x="5797" y="16363"/>
                  </a:lnTo>
                  <a:cubicBezTo>
                    <a:pt x="4500" y="5692"/>
                    <a:pt x="9835" y="3997"/>
                    <a:pt x="10086" y="3955"/>
                  </a:cubicBezTo>
                  <a:lnTo>
                    <a:pt x="90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-1889875" y="29892100"/>
              <a:ext cx="251650" cy="421650"/>
            </a:xfrm>
            <a:custGeom>
              <a:rect b="b" l="l" r="r" t="t"/>
              <a:pathLst>
                <a:path extrusionOk="0" h="16866" w="10066">
                  <a:moveTo>
                    <a:pt x="9061" y="1"/>
                  </a:moveTo>
                  <a:cubicBezTo>
                    <a:pt x="8684" y="105"/>
                    <a:pt x="1" y="2428"/>
                    <a:pt x="1737" y="16865"/>
                  </a:cubicBezTo>
                  <a:lnTo>
                    <a:pt x="5776" y="16384"/>
                  </a:lnTo>
                  <a:cubicBezTo>
                    <a:pt x="4499" y="5713"/>
                    <a:pt x="9835" y="3997"/>
                    <a:pt x="10065" y="3955"/>
                  </a:cubicBezTo>
                  <a:lnTo>
                    <a:pt x="90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-2157700" y="29830900"/>
              <a:ext cx="251650" cy="421650"/>
            </a:xfrm>
            <a:custGeom>
              <a:rect b="b" l="l" r="r" t="t"/>
              <a:pathLst>
                <a:path extrusionOk="0" h="16866" w="10066">
                  <a:moveTo>
                    <a:pt x="9040" y="1"/>
                  </a:moveTo>
                  <a:cubicBezTo>
                    <a:pt x="8684" y="105"/>
                    <a:pt x="1" y="2428"/>
                    <a:pt x="1717" y="16865"/>
                  </a:cubicBezTo>
                  <a:lnTo>
                    <a:pt x="5776" y="16363"/>
                  </a:lnTo>
                  <a:cubicBezTo>
                    <a:pt x="4500" y="5692"/>
                    <a:pt x="9835" y="3997"/>
                    <a:pt x="10065" y="3934"/>
                  </a:cubicBezTo>
                  <a:lnTo>
                    <a:pt x="90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-3788150" y="29571975"/>
              <a:ext cx="252150" cy="421625"/>
            </a:xfrm>
            <a:custGeom>
              <a:rect b="b" l="l" r="r" t="t"/>
              <a:pathLst>
                <a:path extrusionOk="0" h="16865" w="10086">
                  <a:moveTo>
                    <a:pt x="9060" y="1"/>
                  </a:moveTo>
                  <a:cubicBezTo>
                    <a:pt x="8683" y="84"/>
                    <a:pt x="0" y="2428"/>
                    <a:pt x="1737" y="16865"/>
                  </a:cubicBezTo>
                  <a:lnTo>
                    <a:pt x="5796" y="16363"/>
                  </a:lnTo>
                  <a:cubicBezTo>
                    <a:pt x="4499" y="5692"/>
                    <a:pt x="9834" y="3997"/>
                    <a:pt x="10085" y="3934"/>
                  </a:cubicBezTo>
                  <a:lnTo>
                    <a:pt x="9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-4056500" y="29510775"/>
              <a:ext cx="251625" cy="421625"/>
            </a:xfrm>
            <a:custGeom>
              <a:rect b="b" l="l" r="r" t="t"/>
              <a:pathLst>
                <a:path extrusionOk="0" h="16865" w="10065">
                  <a:moveTo>
                    <a:pt x="9039" y="0"/>
                  </a:moveTo>
                  <a:cubicBezTo>
                    <a:pt x="8684" y="105"/>
                    <a:pt x="0" y="2449"/>
                    <a:pt x="1716" y="16865"/>
                  </a:cubicBezTo>
                  <a:lnTo>
                    <a:pt x="5775" y="16384"/>
                  </a:lnTo>
                  <a:cubicBezTo>
                    <a:pt x="4499" y="5713"/>
                    <a:pt x="9834" y="4018"/>
                    <a:pt x="10064" y="3955"/>
                  </a:cubicBezTo>
                  <a:lnTo>
                    <a:pt x="90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-3700800" y="25088200"/>
              <a:ext cx="1310350" cy="517500"/>
            </a:xfrm>
            <a:custGeom>
              <a:rect b="b" l="l" r="r" t="t"/>
              <a:pathLst>
                <a:path extrusionOk="0" h="20700" w="52414">
                  <a:moveTo>
                    <a:pt x="26901" y="0"/>
                  </a:moveTo>
                  <a:cubicBezTo>
                    <a:pt x="15940" y="0"/>
                    <a:pt x="4710" y="5714"/>
                    <a:pt x="0" y="15331"/>
                  </a:cubicBezTo>
                  <a:cubicBezTo>
                    <a:pt x="10469" y="19054"/>
                    <a:pt x="23189" y="20699"/>
                    <a:pt x="35964" y="20699"/>
                  </a:cubicBezTo>
                  <a:cubicBezTo>
                    <a:pt x="41496" y="20699"/>
                    <a:pt x="47039" y="20391"/>
                    <a:pt x="52414" y="19809"/>
                  </a:cubicBezTo>
                  <a:cubicBezTo>
                    <a:pt x="49010" y="5960"/>
                    <a:pt x="38096" y="0"/>
                    <a:pt x="269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-7554450" y="19719525"/>
              <a:ext cx="7771625" cy="4808050"/>
            </a:xfrm>
            <a:custGeom>
              <a:rect b="b" l="l" r="r" t="t"/>
              <a:pathLst>
                <a:path extrusionOk="0" h="192322" w="310865">
                  <a:moveTo>
                    <a:pt x="184645" y="0"/>
                  </a:moveTo>
                  <a:cubicBezTo>
                    <a:pt x="139003" y="0"/>
                    <a:pt x="101830" y="15520"/>
                    <a:pt x="86396" y="48378"/>
                  </a:cubicBezTo>
                  <a:cubicBezTo>
                    <a:pt x="73956" y="74875"/>
                    <a:pt x="56629" y="78327"/>
                    <a:pt x="41913" y="78327"/>
                  </a:cubicBezTo>
                  <a:cubicBezTo>
                    <a:pt x="36726" y="78327"/>
                    <a:pt x="31864" y="77898"/>
                    <a:pt x="27654" y="77898"/>
                  </a:cubicBezTo>
                  <a:cubicBezTo>
                    <a:pt x="26350" y="77898"/>
                    <a:pt x="25108" y="77939"/>
                    <a:pt x="23939" y="78047"/>
                  </a:cubicBezTo>
                  <a:cubicBezTo>
                    <a:pt x="8309" y="79470"/>
                    <a:pt x="8016" y="86752"/>
                    <a:pt x="4856" y="113617"/>
                  </a:cubicBezTo>
                  <a:cubicBezTo>
                    <a:pt x="1" y="172510"/>
                    <a:pt x="62159" y="192322"/>
                    <a:pt x="125362" y="192322"/>
                  </a:cubicBezTo>
                  <a:cubicBezTo>
                    <a:pt x="174368" y="192322"/>
                    <a:pt x="224001" y="180411"/>
                    <a:pt x="243511" y="165571"/>
                  </a:cubicBezTo>
                  <a:cubicBezTo>
                    <a:pt x="310864" y="117426"/>
                    <a:pt x="266611" y="7911"/>
                    <a:pt x="209761" y="1467"/>
                  </a:cubicBezTo>
                  <a:cubicBezTo>
                    <a:pt x="201171" y="493"/>
                    <a:pt x="192774" y="0"/>
                    <a:pt x="1846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-7539775" y="21667400"/>
              <a:ext cx="2575725" cy="2837425"/>
            </a:xfrm>
            <a:custGeom>
              <a:rect b="b" l="l" r="r" t="t"/>
              <a:pathLst>
                <a:path extrusionOk="0" h="113497" w="103029">
                  <a:moveTo>
                    <a:pt x="27111" y="1"/>
                  </a:moveTo>
                  <a:cubicBezTo>
                    <a:pt x="25791" y="1"/>
                    <a:pt x="24535" y="43"/>
                    <a:pt x="23352" y="153"/>
                  </a:cubicBezTo>
                  <a:cubicBezTo>
                    <a:pt x="7722" y="1576"/>
                    <a:pt x="7429" y="8857"/>
                    <a:pt x="4269" y="35723"/>
                  </a:cubicBezTo>
                  <a:cubicBezTo>
                    <a:pt x="1" y="87447"/>
                    <a:pt x="47477" y="108998"/>
                    <a:pt x="101899" y="113496"/>
                  </a:cubicBezTo>
                  <a:cubicBezTo>
                    <a:pt x="102631" y="108224"/>
                    <a:pt x="103029" y="102784"/>
                    <a:pt x="103029" y="97260"/>
                  </a:cubicBezTo>
                  <a:cubicBezTo>
                    <a:pt x="103029" y="54345"/>
                    <a:pt x="80055" y="17332"/>
                    <a:pt x="46891" y="237"/>
                  </a:cubicBezTo>
                  <a:cubicBezTo>
                    <a:pt x="45021" y="377"/>
                    <a:pt x="43177" y="429"/>
                    <a:pt x="41371" y="429"/>
                  </a:cubicBezTo>
                  <a:cubicBezTo>
                    <a:pt x="36189" y="429"/>
                    <a:pt x="31326" y="1"/>
                    <a:pt x="271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-7129650" y="23369700"/>
              <a:ext cx="579075" cy="323800"/>
            </a:xfrm>
            <a:custGeom>
              <a:rect b="b" l="l" r="r" t="t"/>
              <a:pathLst>
                <a:path extrusionOk="0" h="12952" w="23163">
                  <a:moveTo>
                    <a:pt x="21070" y="0"/>
                  </a:moveTo>
                  <a:cubicBezTo>
                    <a:pt x="19919" y="42"/>
                    <a:pt x="19040" y="942"/>
                    <a:pt x="19040" y="2072"/>
                  </a:cubicBezTo>
                  <a:cubicBezTo>
                    <a:pt x="19040" y="4771"/>
                    <a:pt x="18036" y="6717"/>
                    <a:pt x="16027" y="7847"/>
                  </a:cubicBezTo>
                  <a:cubicBezTo>
                    <a:pt x="14856" y="8515"/>
                    <a:pt x="13419" y="8847"/>
                    <a:pt x="11947" y="8847"/>
                  </a:cubicBezTo>
                  <a:cubicBezTo>
                    <a:pt x="10238" y="8847"/>
                    <a:pt x="8480" y="8400"/>
                    <a:pt x="7030" y="7512"/>
                  </a:cubicBezTo>
                  <a:cubicBezTo>
                    <a:pt x="5691" y="6696"/>
                    <a:pt x="4101" y="5189"/>
                    <a:pt x="4206" y="2616"/>
                  </a:cubicBezTo>
                  <a:cubicBezTo>
                    <a:pt x="4247" y="1507"/>
                    <a:pt x="3369" y="565"/>
                    <a:pt x="2239" y="502"/>
                  </a:cubicBezTo>
                  <a:cubicBezTo>
                    <a:pt x="1172" y="523"/>
                    <a:pt x="167" y="1339"/>
                    <a:pt x="126" y="2469"/>
                  </a:cubicBezTo>
                  <a:cubicBezTo>
                    <a:pt x="0" y="5963"/>
                    <a:pt x="1716" y="9081"/>
                    <a:pt x="4917" y="11027"/>
                  </a:cubicBezTo>
                  <a:cubicBezTo>
                    <a:pt x="7009" y="12303"/>
                    <a:pt x="9520" y="12952"/>
                    <a:pt x="11968" y="12952"/>
                  </a:cubicBezTo>
                  <a:cubicBezTo>
                    <a:pt x="14144" y="12952"/>
                    <a:pt x="16279" y="12450"/>
                    <a:pt x="18057" y="11445"/>
                  </a:cubicBezTo>
                  <a:cubicBezTo>
                    <a:pt x="21363" y="9562"/>
                    <a:pt x="23162" y="6235"/>
                    <a:pt x="23142" y="2051"/>
                  </a:cubicBezTo>
                  <a:cubicBezTo>
                    <a:pt x="23142" y="921"/>
                    <a:pt x="22221" y="0"/>
                    <a:pt x="210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-5324475" y="20736250"/>
              <a:ext cx="1828225" cy="1789425"/>
            </a:xfrm>
            <a:custGeom>
              <a:rect b="b" l="l" r="r" t="t"/>
              <a:pathLst>
                <a:path extrusionOk="0" h="71577" w="73129">
                  <a:moveTo>
                    <a:pt x="36532" y="0"/>
                  </a:moveTo>
                  <a:cubicBezTo>
                    <a:pt x="17428" y="0"/>
                    <a:pt x="1570" y="15083"/>
                    <a:pt x="775" y="34344"/>
                  </a:cubicBezTo>
                  <a:cubicBezTo>
                    <a:pt x="0" y="54075"/>
                    <a:pt x="15358" y="70751"/>
                    <a:pt x="35089" y="71547"/>
                  </a:cubicBezTo>
                  <a:cubicBezTo>
                    <a:pt x="35580" y="71566"/>
                    <a:pt x="36068" y="71576"/>
                    <a:pt x="36555" y="71576"/>
                  </a:cubicBezTo>
                  <a:cubicBezTo>
                    <a:pt x="55659" y="71576"/>
                    <a:pt x="71517" y="56493"/>
                    <a:pt x="72312" y="37232"/>
                  </a:cubicBezTo>
                  <a:cubicBezTo>
                    <a:pt x="73128" y="17501"/>
                    <a:pt x="57750" y="825"/>
                    <a:pt x="37998" y="30"/>
                  </a:cubicBezTo>
                  <a:cubicBezTo>
                    <a:pt x="37507" y="10"/>
                    <a:pt x="37018" y="0"/>
                    <a:pt x="36532" y="0"/>
                  </a:cubicBezTo>
                  <a:close/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-5324475" y="20736250"/>
              <a:ext cx="1828225" cy="1789425"/>
            </a:xfrm>
            <a:custGeom>
              <a:rect b="b" l="l" r="r" t="t"/>
              <a:pathLst>
                <a:path extrusionOk="0" h="71577" w="73129">
                  <a:moveTo>
                    <a:pt x="36532" y="0"/>
                  </a:moveTo>
                  <a:cubicBezTo>
                    <a:pt x="17428" y="0"/>
                    <a:pt x="1570" y="15083"/>
                    <a:pt x="775" y="34344"/>
                  </a:cubicBezTo>
                  <a:cubicBezTo>
                    <a:pt x="0" y="54075"/>
                    <a:pt x="15358" y="70751"/>
                    <a:pt x="35089" y="71547"/>
                  </a:cubicBezTo>
                  <a:cubicBezTo>
                    <a:pt x="35580" y="71566"/>
                    <a:pt x="36068" y="71576"/>
                    <a:pt x="36555" y="71576"/>
                  </a:cubicBezTo>
                  <a:cubicBezTo>
                    <a:pt x="55659" y="71576"/>
                    <a:pt x="71517" y="56493"/>
                    <a:pt x="72312" y="37232"/>
                  </a:cubicBezTo>
                  <a:cubicBezTo>
                    <a:pt x="73128" y="17501"/>
                    <a:pt x="57750" y="825"/>
                    <a:pt x="37998" y="30"/>
                  </a:cubicBezTo>
                  <a:cubicBezTo>
                    <a:pt x="37507" y="10"/>
                    <a:pt x="37018" y="0"/>
                    <a:pt x="365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5"/>
            <p:cNvSpPr/>
            <p:nvPr/>
          </p:nvSpPr>
          <p:spPr>
            <a:xfrm>
              <a:off x="-4979020" y="20985657"/>
              <a:ext cx="1488225" cy="1457000"/>
            </a:xfrm>
            <a:custGeom>
              <a:rect b="b" l="l" r="r" t="t"/>
              <a:pathLst>
                <a:path extrusionOk="0" h="58280" w="59529">
                  <a:moveTo>
                    <a:pt x="29749" y="1"/>
                  </a:moveTo>
                  <a:cubicBezTo>
                    <a:pt x="14190" y="1"/>
                    <a:pt x="1303" y="12268"/>
                    <a:pt x="670" y="27958"/>
                  </a:cubicBezTo>
                  <a:cubicBezTo>
                    <a:pt x="1" y="44048"/>
                    <a:pt x="12513" y="57586"/>
                    <a:pt x="28603" y="58255"/>
                  </a:cubicBezTo>
                  <a:cubicBezTo>
                    <a:pt x="29003" y="58271"/>
                    <a:pt x="29401" y="58279"/>
                    <a:pt x="29797" y="58279"/>
                  </a:cubicBezTo>
                  <a:cubicBezTo>
                    <a:pt x="45339" y="58279"/>
                    <a:pt x="58247" y="45992"/>
                    <a:pt x="58880" y="30322"/>
                  </a:cubicBezTo>
                  <a:cubicBezTo>
                    <a:pt x="59528" y="14232"/>
                    <a:pt x="47037" y="652"/>
                    <a:pt x="30947" y="25"/>
                  </a:cubicBezTo>
                  <a:cubicBezTo>
                    <a:pt x="30546" y="9"/>
                    <a:pt x="30147" y="1"/>
                    <a:pt x="2974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5"/>
            <p:cNvSpPr/>
            <p:nvPr/>
          </p:nvSpPr>
          <p:spPr>
            <a:xfrm>
              <a:off x="-7442475" y="21666225"/>
              <a:ext cx="1062425" cy="1160875"/>
            </a:xfrm>
            <a:custGeom>
              <a:rect b="b" l="l" r="r" t="t"/>
              <a:pathLst>
                <a:path extrusionOk="0" h="46435" w="42497">
                  <a:moveTo>
                    <a:pt x="23089" y="0"/>
                  </a:moveTo>
                  <a:cubicBezTo>
                    <a:pt x="21815" y="0"/>
                    <a:pt x="20602" y="39"/>
                    <a:pt x="19460" y="137"/>
                  </a:cubicBezTo>
                  <a:cubicBezTo>
                    <a:pt x="3830" y="1581"/>
                    <a:pt x="3537" y="8863"/>
                    <a:pt x="377" y="35687"/>
                  </a:cubicBezTo>
                  <a:cubicBezTo>
                    <a:pt x="84" y="38009"/>
                    <a:pt x="1" y="40415"/>
                    <a:pt x="1" y="42780"/>
                  </a:cubicBezTo>
                  <a:cubicBezTo>
                    <a:pt x="1" y="46379"/>
                    <a:pt x="189" y="46148"/>
                    <a:pt x="3474" y="46337"/>
                  </a:cubicBezTo>
                  <a:cubicBezTo>
                    <a:pt x="4515" y="46401"/>
                    <a:pt x="5553" y="46434"/>
                    <a:pt x="6587" y="46434"/>
                  </a:cubicBezTo>
                  <a:cubicBezTo>
                    <a:pt x="10956" y="46434"/>
                    <a:pt x="15240" y="45837"/>
                    <a:pt x="19250" y="44433"/>
                  </a:cubicBezTo>
                  <a:cubicBezTo>
                    <a:pt x="22347" y="43345"/>
                    <a:pt x="25276" y="41817"/>
                    <a:pt x="27955" y="39662"/>
                  </a:cubicBezTo>
                  <a:cubicBezTo>
                    <a:pt x="39567" y="30560"/>
                    <a:pt x="42497" y="14763"/>
                    <a:pt x="39149" y="953"/>
                  </a:cubicBezTo>
                  <a:cubicBezTo>
                    <a:pt x="39107" y="765"/>
                    <a:pt x="39086" y="598"/>
                    <a:pt x="39023" y="409"/>
                  </a:cubicBezTo>
                  <a:cubicBezTo>
                    <a:pt x="38509" y="418"/>
                    <a:pt x="37997" y="422"/>
                    <a:pt x="37488" y="422"/>
                  </a:cubicBezTo>
                  <a:cubicBezTo>
                    <a:pt x="32247" y="422"/>
                    <a:pt x="27330" y="0"/>
                    <a:pt x="23089" y="0"/>
                  </a:cubicBezTo>
                  <a:close/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5"/>
            <p:cNvSpPr/>
            <p:nvPr/>
          </p:nvSpPr>
          <p:spPr>
            <a:xfrm>
              <a:off x="-7442475" y="21666225"/>
              <a:ext cx="1062425" cy="1160875"/>
            </a:xfrm>
            <a:custGeom>
              <a:rect b="b" l="l" r="r" t="t"/>
              <a:pathLst>
                <a:path extrusionOk="0" h="46435" w="42497">
                  <a:moveTo>
                    <a:pt x="23089" y="0"/>
                  </a:moveTo>
                  <a:cubicBezTo>
                    <a:pt x="21815" y="0"/>
                    <a:pt x="20602" y="39"/>
                    <a:pt x="19460" y="137"/>
                  </a:cubicBezTo>
                  <a:cubicBezTo>
                    <a:pt x="3830" y="1581"/>
                    <a:pt x="3537" y="8863"/>
                    <a:pt x="377" y="35687"/>
                  </a:cubicBezTo>
                  <a:cubicBezTo>
                    <a:pt x="84" y="38009"/>
                    <a:pt x="1" y="40415"/>
                    <a:pt x="1" y="42780"/>
                  </a:cubicBezTo>
                  <a:cubicBezTo>
                    <a:pt x="1" y="46379"/>
                    <a:pt x="189" y="46148"/>
                    <a:pt x="3474" y="46337"/>
                  </a:cubicBezTo>
                  <a:cubicBezTo>
                    <a:pt x="4515" y="46401"/>
                    <a:pt x="5553" y="46434"/>
                    <a:pt x="6587" y="46434"/>
                  </a:cubicBezTo>
                  <a:cubicBezTo>
                    <a:pt x="10956" y="46434"/>
                    <a:pt x="15240" y="45837"/>
                    <a:pt x="19250" y="44433"/>
                  </a:cubicBezTo>
                  <a:cubicBezTo>
                    <a:pt x="22347" y="43345"/>
                    <a:pt x="25276" y="41817"/>
                    <a:pt x="27955" y="39662"/>
                  </a:cubicBezTo>
                  <a:cubicBezTo>
                    <a:pt x="39567" y="30560"/>
                    <a:pt x="42497" y="14763"/>
                    <a:pt x="39149" y="953"/>
                  </a:cubicBezTo>
                  <a:cubicBezTo>
                    <a:pt x="39107" y="765"/>
                    <a:pt x="39086" y="598"/>
                    <a:pt x="39023" y="409"/>
                  </a:cubicBezTo>
                  <a:cubicBezTo>
                    <a:pt x="38509" y="418"/>
                    <a:pt x="37997" y="422"/>
                    <a:pt x="37488" y="422"/>
                  </a:cubicBezTo>
                  <a:cubicBezTo>
                    <a:pt x="32247" y="422"/>
                    <a:pt x="27330" y="0"/>
                    <a:pt x="230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5"/>
            <p:cNvSpPr/>
            <p:nvPr/>
          </p:nvSpPr>
          <p:spPr>
            <a:xfrm>
              <a:off x="-7190875" y="22328275"/>
              <a:ext cx="684250" cy="684700"/>
            </a:xfrm>
            <a:custGeom>
              <a:rect b="b" l="l" r="r" t="t"/>
              <a:pathLst>
                <a:path extrusionOk="0" h="27388" w="27370">
                  <a:moveTo>
                    <a:pt x="12450" y="4078"/>
                  </a:moveTo>
                  <a:cubicBezTo>
                    <a:pt x="16259" y="4078"/>
                    <a:pt x="19920" y="6924"/>
                    <a:pt x="21176" y="11192"/>
                  </a:cubicBezTo>
                  <a:cubicBezTo>
                    <a:pt x="22745" y="16298"/>
                    <a:pt x="20381" y="21571"/>
                    <a:pt x="15903" y="22931"/>
                  </a:cubicBezTo>
                  <a:cubicBezTo>
                    <a:pt x="15196" y="23148"/>
                    <a:pt x="14468" y="23254"/>
                    <a:pt x="13736" y="23254"/>
                  </a:cubicBezTo>
                  <a:cubicBezTo>
                    <a:pt x="12280" y="23254"/>
                    <a:pt x="10809" y="22831"/>
                    <a:pt x="9458" y="22010"/>
                  </a:cubicBezTo>
                  <a:cubicBezTo>
                    <a:pt x="7324" y="20734"/>
                    <a:pt x="5734" y="18641"/>
                    <a:pt x="4981" y="16130"/>
                  </a:cubicBezTo>
                  <a:cubicBezTo>
                    <a:pt x="4228" y="13620"/>
                    <a:pt x="4353" y="11004"/>
                    <a:pt x="5399" y="8765"/>
                  </a:cubicBezTo>
                  <a:cubicBezTo>
                    <a:pt x="6424" y="6589"/>
                    <a:pt x="8140" y="5041"/>
                    <a:pt x="10254" y="4392"/>
                  </a:cubicBezTo>
                  <a:cubicBezTo>
                    <a:pt x="10986" y="4183"/>
                    <a:pt x="11718" y="4078"/>
                    <a:pt x="12450" y="4078"/>
                  </a:cubicBezTo>
                  <a:close/>
                  <a:moveTo>
                    <a:pt x="12444" y="1"/>
                  </a:moveTo>
                  <a:cubicBezTo>
                    <a:pt x="11324" y="1"/>
                    <a:pt x="10195" y="162"/>
                    <a:pt x="9082" y="500"/>
                  </a:cubicBezTo>
                  <a:cubicBezTo>
                    <a:pt x="5818" y="1484"/>
                    <a:pt x="3202" y="3806"/>
                    <a:pt x="1717" y="7050"/>
                  </a:cubicBezTo>
                  <a:cubicBezTo>
                    <a:pt x="252" y="10230"/>
                    <a:pt x="1" y="13892"/>
                    <a:pt x="1089" y="17365"/>
                  </a:cubicBezTo>
                  <a:cubicBezTo>
                    <a:pt x="2156" y="20838"/>
                    <a:pt x="4374" y="23747"/>
                    <a:pt x="7366" y="25546"/>
                  </a:cubicBezTo>
                  <a:cubicBezTo>
                    <a:pt x="9375" y="26760"/>
                    <a:pt x="11572" y="27387"/>
                    <a:pt x="13748" y="27387"/>
                  </a:cubicBezTo>
                  <a:cubicBezTo>
                    <a:pt x="14899" y="27387"/>
                    <a:pt x="16049" y="27199"/>
                    <a:pt x="17179" y="26864"/>
                  </a:cubicBezTo>
                  <a:cubicBezTo>
                    <a:pt x="23791" y="24814"/>
                    <a:pt x="27369" y="17260"/>
                    <a:pt x="25151" y="10000"/>
                  </a:cubicBezTo>
                  <a:cubicBezTo>
                    <a:pt x="23272" y="3944"/>
                    <a:pt x="17977" y="1"/>
                    <a:pt x="124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5"/>
            <p:cNvSpPr/>
            <p:nvPr/>
          </p:nvSpPr>
          <p:spPr>
            <a:xfrm>
              <a:off x="-6141025" y="22570850"/>
              <a:ext cx="231225" cy="207325"/>
            </a:xfrm>
            <a:custGeom>
              <a:rect b="b" l="l" r="r" t="t"/>
              <a:pathLst>
                <a:path extrusionOk="0" h="8293" w="9249">
                  <a:moveTo>
                    <a:pt x="4630" y="0"/>
                  </a:moveTo>
                  <a:cubicBezTo>
                    <a:pt x="4221" y="0"/>
                    <a:pt x="3804" y="62"/>
                    <a:pt x="3390" y="192"/>
                  </a:cubicBezTo>
                  <a:cubicBezTo>
                    <a:pt x="1235" y="862"/>
                    <a:pt x="1" y="3163"/>
                    <a:pt x="649" y="5360"/>
                  </a:cubicBezTo>
                  <a:cubicBezTo>
                    <a:pt x="1193" y="7144"/>
                    <a:pt x="2826" y="8293"/>
                    <a:pt x="4585" y="8293"/>
                  </a:cubicBezTo>
                  <a:cubicBezTo>
                    <a:pt x="4993" y="8293"/>
                    <a:pt x="5408" y="8231"/>
                    <a:pt x="5817" y="8101"/>
                  </a:cubicBezTo>
                  <a:cubicBezTo>
                    <a:pt x="8035" y="7432"/>
                    <a:pt x="9249" y="5130"/>
                    <a:pt x="8579" y="2933"/>
                  </a:cubicBezTo>
                  <a:cubicBezTo>
                    <a:pt x="8019" y="1150"/>
                    <a:pt x="6396" y="0"/>
                    <a:pt x="46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5"/>
            <p:cNvSpPr/>
            <p:nvPr/>
          </p:nvSpPr>
          <p:spPr>
            <a:xfrm>
              <a:off x="-5957425" y="22848075"/>
              <a:ext cx="231250" cy="207350"/>
            </a:xfrm>
            <a:custGeom>
              <a:rect b="b" l="l" r="r" t="t"/>
              <a:pathLst>
                <a:path extrusionOk="0" h="8294" w="9250">
                  <a:moveTo>
                    <a:pt x="4631" y="1"/>
                  </a:moveTo>
                  <a:cubicBezTo>
                    <a:pt x="4221" y="1"/>
                    <a:pt x="3804" y="63"/>
                    <a:pt x="3390" y="193"/>
                  </a:cubicBezTo>
                  <a:cubicBezTo>
                    <a:pt x="1235" y="862"/>
                    <a:pt x="1" y="3185"/>
                    <a:pt x="649" y="5361"/>
                  </a:cubicBezTo>
                  <a:cubicBezTo>
                    <a:pt x="1210" y="7144"/>
                    <a:pt x="2832" y="8294"/>
                    <a:pt x="4598" y="8294"/>
                  </a:cubicBezTo>
                  <a:cubicBezTo>
                    <a:pt x="5008" y="8294"/>
                    <a:pt x="5425" y="8232"/>
                    <a:pt x="5839" y="8102"/>
                  </a:cubicBezTo>
                  <a:cubicBezTo>
                    <a:pt x="8035" y="7432"/>
                    <a:pt x="9249" y="5131"/>
                    <a:pt x="8579" y="2934"/>
                  </a:cubicBezTo>
                  <a:cubicBezTo>
                    <a:pt x="8019" y="1150"/>
                    <a:pt x="6397" y="1"/>
                    <a:pt x="463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5"/>
            <p:cNvSpPr/>
            <p:nvPr/>
          </p:nvSpPr>
          <p:spPr>
            <a:xfrm>
              <a:off x="-6364900" y="22839725"/>
              <a:ext cx="188325" cy="168575"/>
            </a:xfrm>
            <a:custGeom>
              <a:rect b="b" l="l" r="r" t="t"/>
              <a:pathLst>
                <a:path extrusionOk="0" h="6743" w="7533">
                  <a:moveTo>
                    <a:pt x="3779" y="0"/>
                  </a:moveTo>
                  <a:cubicBezTo>
                    <a:pt x="3450" y="0"/>
                    <a:pt x="3115" y="49"/>
                    <a:pt x="2783" y="150"/>
                  </a:cubicBezTo>
                  <a:cubicBezTo>
                    <a:pt x="1026" y="694"/>
                    <a:pt x="0" y="2577"/>
                    <a:pt x="544" y="4356"/>
                  </a:cubicBezTo>
                  <a:cubicBezTo>
                    <a:pt x="1005" y="5807"/>
                    <a:pt x="2344" y="6742"/>
                    <a:pt x="3787" y="6742"/>
                  </a:cubicBezTo>
                  <a:cubicBezTo>
                    <a:pt x="4112" y="6742"/>
                    <a:pt x="4443" y="6695"/>
                    <a:pt x="4771" y="6595"/>
                  </a:cubicBezTo>
                  <a:cubicBezTo>
                    <a:pt x="6549" y="6030"/>
                    <a:pt x="7533" y="4146"/>
                    <a:pt x="6989" y="2368"/>
                  </a:cubicBezTo>
                  <a:cubicBezTo>
                    <a:pt x="6546" y="921"/>
                    <a:pt x="5217" y="0"/>
                    <a:pt x="37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5"/>
            <p:cNvSpPr/>
            <p:nvPr/>
          </p:nvSpPr>
          <p:spPr>
            <a:xfrm>
              <a:off x="-2794825" y="17964600"/>
              <a:ext cx="2211150" cy="2992625"/>
            </a:xfrm>
            <a:custGeom>
              <a:rect b="b" l="l" r="r" t="t"/>
              <a:pathLst>
                <a:path extrusionOk="0" h="119705" w="88446">
                  <a:moveTo>
                    <a:pt x="58357" y="0"/>
                  </a:moveTo>
                  <a:cubicBezTo>
                    <a:pt x="11111" y="29545"/>
                    <a:pt x="1" y="85201"/>
                    <a:pt x="1" y="85201"/>
                  </a:cubicBezTo>
                  <a:lnTo>
                    <a:pt x="54800" y="119704"/>
                  </a:lnTo>
                  <a:cubicBezTo>
                    <a:pt x="87817" y="99534"/>
                    <a:pt x="88445" y="25967"/>
                    <a:pt x="583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5"/>
            <p:cNvSpPr/>
            <p:nvPr/>
          </p:nvSpPr>
          <p:spPr>
            <a:xfrm>
              <a:off x="1860175" y="25402100"/>
              <a:ext cx="1081775" cy="870775"/>
            </a:xfrm>
            <a:custGeom>
              <a:rect b="b" l="l" r="r" t="t"/>
              <a:pathLst>
                <a:path extrusionOk="0" h="34831" w="43271">
                  <a:moveTo>
                    <a:pt x="25065" y="1"/>
                  </a:moveTo>
                  <a:cubicBezTo>
                    <a:pt x="13994" y="1"/>
                    <a:pt x="793" y="20128"/>
                    <a:pt x="0" y="23301"/>
                  </a:cubicBezTo>
                  <a:lnTo>
                    <a:pt x="14438" y="34830"/>
                  </a:lnTo>
                  <a:cubicBezTo>
                    <a:pt x="14438" y="34830"/>
                    <a:pt x="43270" y="15622"/>
                    <a:pt x="31720" y="3110"/>
                  </a:cubicBezTo>
                  <a:cubicBezTo>
                    <a:pt x="29693" y="917"/>
                    <a:pt x="27428" y="1"/>
                    <a:pt x="25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5"/>
            <p:cNvSpPr/>
            <p:nvPr/>
          </p:nvSpPr>
          <p:spPr>
            <a:xfrm>
              <a:off x="-1755950" y="21587000"/>
              <a:ext cx="27225" cy="472375"/>
            </a:xfrm>
            <a:custGeom>
              <a:rect b="b" l="l" r="r" t="t"/>
              <a:pathLst>
                <a:path extrusionOk="0" h="18895" w="1089">
                  <a:moveTo>
                    <a:pt x="1088" y="1"/>
                  </a:moveTo>
                  <a:lnTo>
                    <a:pt x="0" y="1889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5"/>
            <p:cNvSpPr/>
            <p:nvPr/>
          </p:nvSpPr>
          <p:spPr>
            <a:xfrm>
              <a:off x="-1806175" y="21583350"/>
              <a:ext cx="128700" cy="479175"/>
            </a:xfrm>
            <a:custGeom>
              <a:rect b="b" l="l" r="r" t="t"/>
              <a:pathLst>
                <a:path extrusionOk="0" h="19167" w="5148">
                  <a:moveTo>
                    <a:pt x="1068" y="0"/>
                  </a:moveTo>
                  <a:lnTo>
                    <a:pt x="1" y="18936"/>
                  </a:lnTo>
                  <a:lnTo>
                    <a:pt x="4060" y="19166"/>
                  </a:lnTo>
                  <a:lnTo>
                    <a:pt x="5148" y="230"/>
                  </a:lnTo>
                  <a:lnTo>
                    <a:pt x="10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5"/>
            <p:cNvSpPr/>
            <p:nvPr/>
          </p:nvSpPr>
          <p:spPr>
            <a:xfrm>
              <a:off x="-2078175" y="21222925"/>
              <a:ext cx="26175" cy="580125"/>
            </a:xfrm>
            <a:custGeom>
              <a:rect b="b" l="l" r="r" t="t"/>
              <a:pathLst>
                <a:path extrusionOk="0" h="23205" w="1047">
                  <a:moveTo>
                    <a:pt x="1047" y="1"/>
                  </a:moveTo>
                  <a:lnTo>
                    <a:pt x="0" y="2320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5"/>
            <p:cNvSpPr/>
            <p:nvPr/>
          </p:nvSpPr>
          <p:spPr>
            <a:xfrm>
              <a:off x="-2128925" y="21220825"/>
              <a:ext cx="127675" cy="584850"/>
            </a:xfrm>
            <a:custGeom>
              <a:rect b="b" l="l" r="r" t="t"/>
              <a:pathLst>
                <a:path extrusionOk="0" h="23394" w="5107">
                  <a:moveTo>
                    <a:pt x="1026" y="1"/>
                  </a:moveTo>
                  <a:lnTo>
                    <a:pt x="1" y="23205"/>
                  </a:lnTo>
                  <a:lnTo>
                    <a:pt x="4081" y="23394"/>
                  </a:lnTo>
                  <a:lnTo>
                    <a:pt x="5106" y="189"/>
                  </a:lnTo>
                  <a:lnTo>
                    <a:pt x="10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5"/>
            <p:cNvSpPr/>
            <p:nvPr/>
          </p:nvSpPr>
          <p:spPr>
            <a:xfrm>
              <a:off x="-2339725" y="21469825"/>
              <a:ext cx="35075" cy="502725"/>
            </a:xfrm>
            <a:custGeom>
              <a:rect b="b" l="l" r="r" t="t"/>
              <a:pathLst>
                <a:path extrusionOk="0" h="20109" w="1403">
                  <a:moveTo>
                    <a:pt x="1" y="1"/>
                  </a:moveTo>
                  <a:lnTo>
                    <a:pt x="1402" y="20108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5"/>
            <p:cNvSpPr/>
            <p:nvPr/>
          </p:nvSpPr>
          <p:spPr>
            <a:xfrm>
              <a:off x="-2390475" y="21465125"/>
              <a:ext cx="136050" cy="510025"/>
            </a:xfrm>
            <a:custGeom>
              <a:rect b="b" l="l" r="r" t="t"/>
              <a:pathLst>
                <a:path extrusionOk="0" h="20401" w="5442">
                  <a:moveTo>
                    <a:pt x="4060" y="0"/>
                  </a:moveTo>
                  <a:lnTo>
                    <a:pt x="1" y="293"/>
                  </a:lnTo>
                  <a:lnTo>
                    <a:pt x="1382" y="20401"/>
                  </a:lnTo>
                  <a:lnTo>
                    <a:pt x="5441" y="20129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5"/>
            <p:cNvSpPr/>
            <p:nvPr/>
          </p:nvSpPr>
          <p:spPr>
            <a:xfrm>
              <a:off x="-2523850" y="20649625"/>
              <a:ext cx="26175" cy="472900"/>
            </a:xfrm>
            <a:custGeom>
              <a:rect b="b" l="l" r="r" t="t"/>
              <a:pathLst>
                <a:path extrusionOk="0" h="18916" w="1047">
                  <a:moveTo>
                    <a:pt x="1047" y="0"/>
                  </a:moveTo>
                  <a:lnTo>
                    <a:pt x="0" y="1891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5"/>
            <p:cNvSpPr/>
            <p:nvPr/>
          </p:nvSpPr>
          <p:spPr>
            <a:xfrm>
              <a:off x="-2575650" y="20646475"/>
              <a:ext cx="128725" cy="478650"/>
            </a:xfrm>
            <a:custGeom>
              <a:rect b="b" l="l" r="r" t="t"/>
              <a:pathLst>
                <a:path extrusionOk="0" h="19146" w="5149">
                  <a:moveTo>
                    <a:pt x="1068" y="1"/>
                  </a:moveTo>
                  <a:lnTo>
                    <a:pt x="1" y="18916"/>
                  </a:lnTo>
                  <a:lnTo>
                    <a:pt x="4081" y="19146"/>
                  </a:lnTo>
                  <a:lnTo>
                    <a:pt x="5148" y="231"/>
                  </a:lnTo>
                  <a:lnTo>
                    <a:pt x="10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5"/>
            <p:cNvSpPr/>
            <p:nvPr/>
          </p:nvSpPr>
          <p:spPr>
            <a:xfrm>
              <a:off x="-2846600" y="20286075"/>
              <a:ext cx="25650" cy="580125"/>
            </a:xfrm>
            <a:custGeom>
              <a:rect b="b" l="l" r="r" t="t"/>
              <a:pathLst>
                <a:path extrusionOk="0" h="23205" w="1026">
                  <a:moveTo>
                    <a:pt x="1026" y="0"/>
                  </a:moveTo>
                  <a:lnTo>
                    <a:pt x="1" y="2320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5"/>
            <p:cNvSpPr/>
            <p:nvPr/>
          </p:nvSpPr>
          <p:spPr>
            <a:xfrm>
              <a:off x="-2898375" y="20283975"/>
              <a:ext cx="127650" cy="584325"/>
            </a:xfrm>
            <a:custGeom>
              <a:rect b="b" l="l" r="r" t="t"/>
              <a:pathLst>
                <a:path extrusionOk="0" h="23373" w="5106">
                  <a:moveTo>
                    <a:pt x="1025" y="1"/>
                  </a:moveTo>
                  <a:lnTo>
                    <a:pt x="0" y="23205"/>
                  </a:lnTo>
                  <a:lnTo>
                    <a:pt x="4080" y="23372"/>
                  </a:lnTo>
                  <a:lnTo>
                    <a:pt x="5105" y="168"/>
                  </a:lnTo>
                  <a:lnTo>
                    <a:pt x="10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5"/>
            <p:cNvSpPr/>
            <p:nvPr/>
          </p:nvSpPr>
          <p:spPr>
            <a:xfrm>
              <a:off x="-3108675" y="20532975"/>
              <a:ext cx="34550" cy="502700"/>
            </a:xfrm>
            <a:custGeom>
              <a:rect b="b" l="l" r="r" t="t"/>
              <a:pathLst>
                <a:path extrusionOk="0" h="20108" w="1382">
                  <a:moveTo>
                    <a:pt x="1" y="0"/>
                  </a:moveTo>
                  <a:lnTo>
                    <a:pt x="1382" y="20108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5"/>
            <p:cNvSpPr/>
            <p:nvPr/>
          </p:nvSpPr>
          <p:spPr>
            <a:xfrm>
              <a:off x="-3159400" y="20528275"/>
              <a:ext cx="136025" cy="510025"/>
            </a:xfrm>
            <a:custGeom>
              <a:rect b="b" l="l" r="r" t="t"/>
              <a:pathLst>
                <a:path extrusionOk="0" h="20401" w="5441">
                  <a:moveTo>
                    <a:pt x="4059" y="0"/>
                  </a:moveTo>
                  <a:lnTo>
                    <a:pt x="0" y="272"/>
                  </a:lnTo>
                  <a:lnTo>
                    <a:pt x="1381" y="20401"/>
                  </a:lnTo>
                  <a:lnTo>
                    <a:pt x="5440" y="20108"/>
                  </a:lnTo>
                  <a:lnTo>
                    <a:pt x="4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5"/>
            <p:cNvSpPr/>
            <p:nvPr/>
          </p:nvSpPr>
          <p:spPr>
            <a:xfrm>
              <a:off x="-1298775" y="22668225"/>
              <a:ext cx="26175" cy="472900"/>
            </a:xfrm>
            <a:custGeom>
              <a:rect b="b" l="l" r="r" t="t"/>
              <a:pathLst>
                <a:path extrusionOk="0" h="18916" w="1047">
                  <a:moveTo>
                    <a:pt x="1047" y="1"/>
                  </a:moveTo>
                  <a:lnTo>
                    <a:pt x="1" y="18916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5"/>
            <p:cNvSpPr/>
            <p:nvPr/>
          </p:nvSpPr>
          <p:spPr>
            <a:xfrm>
              <a:off x="-1350025" y="22664575"/>
              <a:ext cx="128700" cy="479175"/>
            </a:xfrm>
            <a:custGeom>
              <a:rect b="b" l="l" r="r" t="t"/>
              <a:pathLst>
                <a:path extrusionOk="0" h="19167" w="5148">
                  <a:moveTo>
                    <a:pt x="1067" y="0"/>
                  </a:moveTo>
                  <a:lnTo>
                    <a:pt x="0" y="18936"/>
                  </a:lnTo>
                  <a:lnTo>
                    <a:pt x="4059" y="19166"/>
                  </a:lnTo>
                  <a:lnTo>
                    <a:pt x="5147" y="230"/>
                  </a:lnTo>
                  <a:lnTo>
                    <a:pt x="10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5"/>
            <p:cNvSpPr/>
            <p:nvPr/>
          </p:nvSpPr>
          <p:spPr>
            <a:xfrm>
              <a:off x="-1621000" y="22304675"/>
              <a:ext cx="25650" cy="580125"/>
            </a:xfrm>
            <a:custGeom>
              <a:rect b="b" l="l" r="r" t="t"/>
              <a:pathLst>
                <a:path extrusionOk="0" h="23205" w="1026">
                  <a:moveTo>
                    <a:pt x="1026" y="1"/>
                  </a:moveTo>
                  <a:lnTo>
                    <a:pt x="1" y="2320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5"/>
            <p:cNvSpPr/>
            <p:nvPr/>
          </p:nvSpPr>
          <p:spPr>
            <a:xfrm>
              <a:off x="-1672775" y="22301550"/>
              <a:ext cx="127650" cy="584825"/>
            </a:xfrm>
            <a:custGeom>
              <a:rect b="b" l="l" r="r" t="t"/>
              <a:pathLst>
                <a:path extrusionOk="0" h="23393" w="5106">
                  <a:moveTo>
                    <a:pt x="1025" y="0"/>
                  </a:moveTo>
                  <a:lnTo>
                    <a:pt x="0" y="23204"/>
                  </a:lnTo>
                  <a:lnTo>
                    <a:pt x="4080" y="23393"/>
                  </a:lnTo>
                  <a:lnTo>
                    <a:pt x="5105" y="188"/>
                  </a:lnTo>
                  <a:lnTo>
                    <a:pt x="10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5"/>
            <p:cNvSpPr/>
            <p:nvPr/>
          </p:nvSpPr>
          <p:spPr>
            <a:xfrm>
              <a:off x="-1883075" y="22551050"/>
              <a:ext cx="34550" cy="502725"/>
            </a:xfrm>
            <a:custGeom>
              <a:rect b="b" l="l" r="r" t="t"/>
              <a:pathLst>
                <a:path extrusionOk="0" h="20109" w="1382">
                  <a:moveTo>
                    <a:pt x="1" y="1"/>
                  </a:moveTo>
                  <a:lnTo>
                    <a:pt x="1382" y="20108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5"/>
            <p:cNvSpPr/>
            <p:nvPr/>
          </p:nvSpPr>
          <p:spPr>
            <a:xfrm>
              <a:off x="-1934325" y="22546350"/>
              <a:ext cx="136550" cy="510025"/>
            </a:xfrm>
            <a:custGeom>
              <a:rect b="b" l="l" r="r" t="t"/>
              <a:pathLst>
                <a:path extrusionOk="0" h="20401" w="5462">
                  <a:moveTo>
                    <a:pt x="4080" y="0"/>
                  </a:moveTo>
                  <a:lnTo>
                    <a:pt x="0" y="293"/>
                  </a:lnTo>
                  <a:lnTo>
                    <a:pt x="1381" y="20401"/>
                  </a:lnTo>
                  <a:lnTo>
                    <a:pt x="5461" y="20129"/>
                  </a:lnTo>
                  <a:lnTo>
                    <a:pt x="40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15"/>
            <p:cNvSpPr/>
            <p:nvPr/>
          </p:nvSpPr>
          <p:spPr>
            <a:xfrm>
              <a:off x="-2620100" y="22620100"/>
              <a:ext cx="26175" cy="472900"/>
            </a:xfrm>
            <a:custGeom>
              <a:rect b="b" l="l" r="r" t="t"/>
              <a:pathLst>
                <a:path extrusionOk="0" h="18916" w="1047">
                  <a:moveTo>
                    <a:pt x="1047" y="1"/>
                  </a:moveTo>
                  <a:lnTo>
                    <a:pt x="0" y="18916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5"/>
            <p:cNvSpPr/>
            <p:nvPr/>
          </p:nvSpPr>
          <p:spPr>
            <a:xfrm>
              <a:off x="-2671375" y="22616450"/>
              <a:ext cx="128725" cy="479175"/>
            </a:xfrm>
            <a:custGeom>
              <a:rect b="b" l="l" r="r" t="t"/>
              <a:pathLst>
                <a:path extrusionOk="0" h="19167" w="5149">
                  <a:moveTo>
                    <a:pt x="1068" y="0"/>
                  </a:moveTo>
                  <a:lnTo>
                    <a:pt x="1" y="18936"/>
                  </a:lnTo>
                  <a:lnTo>
                    <a:pt x="4081" y="19166"/>
                  </a:lnTo>
                  <a:lnTo>
                    <a:pt x="5148" y="230"/>
                  </a:lnTo>
                  <a:lnTo>
                    <a:pt x="10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15"/>
            <p:cNvSpPr/>
            <p:nvPr/>
          </p:nvSpPr>
          <p:spPr>
            <a:xfrm>
              <a:off x="-2942325" y="22256025"/>
              <a:ext cx="25125" cy="580150"/>
            </a:xfrm>
            <a:custGeom>
              <a:rect b="b" l="l" r="r" t="t"/>
              <a:pathLst>
                <a:path extrusionOk="0" h="23206" w="1005">
                  <a:moveTo>
                    <a:pt x="1005" y="1"/>
                  </a:moveTo>
                  <a:lnTo>
                    <a:pt x="1" y="2320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15"/>
            <p:cNvSpPr/>
            <p:nvPr/>
          </p:nvSpPr>
          <p:spPr>
            <a:xfrm>
              <a:off x="-2994100" y="22254975"/>
              <a:ext cx="127650" cy="583800"/>
            </a:xfrm>
            <a:custGeom>
              <a:rect b="b" l="l" r="r" t="t"/>
              <a:pathLst>
                <a:path extrusionOk="0" h="23352" w="5106">
                  <a:moveTo>
                    <a:pt x="1025" y="1"/>
                  </a:moveTo>
                  <a:lnTo>
                    <a:pt x="0" y="23163"/>
                  </a:lnTo>
                  <a:lnTo>
                    <a:pt x="4080" y="23352"/>
                  </a:lnTo>
                  <a:lnTo>
                    <a:pt x="5105" y="168"/>
                  </a:lnTo>
                  <a:lnTo>
                    <a:pt x="10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15"/>
            <p:cNvSpPr/>
            <p:nvPr/>
          </p:nvSpPr>
          <p:spPr>
            <a:xfrm>
              <a:off x="-3204925" y="22502925"/>
              <a:ext cx="35075" cy="503250"/>
            </a:xfrm>
            <a:custGeom>
              <a:rect b="b" l="l" r="r" t="t"/>
              <a:pathLst>
                <a:path extrusionOk="0" h="20130" w="1403">
                  <a:moveTo>
                    <a:pt x="1" y="1"/>
                  </a:moveTo>
                  <a:lnTo>
                    <a:pt x="1403" y="20129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15"/>
            <p:cNvSpPr/>
            <p:nvPr/>
          </p:nvSpPr>
          <p:spPr>
            <a:xfrm>
              <a:off x="-3255650" y="22498225"/>
              <a:ext cx="136550" cy="510025"/>
            </a:xfrm>
            <a:custGeom>
              <a:rect b="b" l="l" r="r" t="t"/>
              <a:pathLst>
                <a:path extrusionOk="0" h="20401" w="5462">
                  <a:moveTo>
                    <a:pt x="4059" y="0"/>
                  </a:moveTo>
                  <a:lnTo>
                    <a:pt x="0" y="293"/>
                  </a:lnTo>
                  <a:lnTo>
                    <a:pt x="1381" y="20401"/>
                  </a:lnTo>
                  <a:lnTo>
                    <a:pt x="5461" y="20129"/>
                  </a:lnTo>
                  <a:lnTo>
                    <a:pt x="4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6"/>
          <p:cNvSpPr txBox="1"/>
          <p:nvPr>
            <p:ph type="title"/>
          </p:nvPr>
        </p:nvSpPr>
        <p:spPr>
          <a:xfrm>
            <a:off x="720000" y="224502"/>
            <a:ext cx="77040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>
                <a:solidFill>
                  <a:schemeClr val="hlink"/>
                </a:solidFill>
              </a:rPr>
              <a:t>Проблема клиента и как мы можем помочь?</a:t>
            </a:r>
            <a:endParaRPr>
              <a:solidFill>
                <a:schemeClr val="hlink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>
              <a:solidFill>
                <a:schemeClr val="hlink"/>
              </a:solidFill>
            </a:endParaRPr>
          </a:p>
        </p:txBody>
      </p:sp>
      <p:grpSp>
        <p:nvGrpSpPr>
          <p:cNvPr id="276" name="Google Shape;276;p16"/>
          <p:cNvGrpSpPr/>
          <p:nvPr/>
        </p:nvGrpSpPr>
        <p:grpSpPr>
          <a:xfrm>
            <a:off x="595925" y="665935"/>
            <a:ext cx="7873675" cy="3739115"/>
            <a:chOff x="596875" y="299985"/>
            <a:chExt cx="7873675" cy="3739115"/>
          </a:xfrm>
        </p:grpSpPr>
        <p:sp>
          <p:nvSpPr>
            <p:cNvPr id="277" name="Google Shape;277;p16"/>
            <p:cNvSpPr txBox="1"/>
            <p:nvPr/>
          </p:nvSpPr>
          <p:spPr>
            <a:xfrm flipH="1">
              <a:off x="596875" y="995000"/>
              <a:ext cx="4611900" cy="304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" sz="1500" u="none" cap="none" strike="noStrike">
                  <a:solidFill>
                    <a:schemeClr val="accent6"/>
                  </a:solidFill>
                  <a:highlight>
                    <a:srgbClr val="FFFFFF"/>
                  </a:highlight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Часто, сталкиваясь с такими проблемами как ОВЗ, психические расстройства, трудности в социализации, люди даже не рассматривают канистерапию как способ реабилитации, поскольку не слышали о ней или не знают, </a:t>
              </a:r>
              <a:endParaRPr b="1" i="1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1" i="1" sz="16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78" name="Google Shape;278;p16"/>
            <p:cNvSpPr txBox="1"/>
            <p:nvPr/>
          </p:nvSpPr>
          <p:spPr>
            <a:xfrm flipH="1">
              <a:off x="800400" y="299985"/>
              <a:ext cx="7670150" cy="117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1" i="0" sz="17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79" name="Google Shape;279;p16"/>
          <p:cNvGrpSpPr/>
          <p:nvPr/>
        </p:nvGrpSpPr>
        <p:grpSpPr>
          <a:xfrm>
            <a:off x="4957475" y="2383489"/>
            <a:ext cx="3587838" cy="2278535"/>
            <a:chOff x="31813075" y="23333925"/>
            <a:chExt cx="16602675" cy="9630325"/>
          </a:xfrm>
        </p:grpSpPr>
        <p:sp>
          <p:nvSpPr>
            <p:cNvPr id="280" name="Google Shape;280;p16"/>
            <p:cNvSpPr/>
            <p:nvPr/>
          </p:nvSpPr>
          <p:spPr>
            <a:xfrm>
              <a:off x="31968725" y="32095875"/>
              <a:ext cx="7583275" cy="868375"/>
            </a:xfrm>
            <a:custGeom>
              <a:rect b="b" l="l" r="r" t="t"/>
              <a:pathLst>
                <a:path extrusionOk="0" h="34735" w="303331">
                  <a:moveTo>
                    <a:pt x="151676" y="1"/>
                  </a:moveTo>
                  <a:cubicBezTo>
                    <a:pt x="67898" y="1"/>
                    <a:pt x="1" y="7764"/>
                    <a:pt x="1" y="17368"/>
                  </a:cubicBezTo>
                  <a:cubicBezTo>
                    <a:pt x="1" y="26951"/>
                    <a:pt x="67898" y="34734"/>
                    <a:pt x="151676" y="34734"/>
                  </a:cubicBezTo>
                  <a:cubicBezTo>
                    <a:pt x="235433" y="34734"/>
                    <a:pt x="303330" y="26951"/>
                    <a:pt x="303330" y="17368"/>
                  </a:cubicBezTo>
                  <a:cubicBezTo>
                    <a:pt x="303330" y="7764"/>
                    <a:pt x="235412" y="1"/>
                    <a:pt x="151676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6"/>
            <p:cNvSpPr/>
            <p:nvPr/>
          </p:nvSpPr>
          <p:spPr>
            <a:xfrm>
              <a:off x="40832500" y="32095875"/>
              <a:ext cx="7583250" cy="868375"/>
            </a:xfrm>
            <a:custGeom>
              <a:rect b="b" l="l" r="r" t="t"/>
              <a:pathLst>
                <a:path extrusionOk="0" h="34735" w="303330">
                  <a:moveTo>
                    <a:pt x="151676" y="1"/>
                  </a:moveTo>
                  <a:cubicBezTo>
                    <a:pt x="67897" y="1"/>
                    <a:pt x="0" y="7764"/>
                    <a:pt x="0" y="17368"/>
                  </a:cubicBezTo>
                  <a:cubicBezTo>
                    <a:pt x="0" y="26951"/>
                    <a:pt x="67897" y="34734"/>
                    <a:pt x="151676" y="34734"/>
                  </a:cubicBezTo>
                  <a:cubicBezTo>
                    <a:pt x="235433" y="34734"/>
                    <a:pt x="303330" y="26951"/>
                    <a:pt x="303330" y="17368"/>
                  </a:cubicBezTo>
                  <a:cubicBezTo>
                    <a:pt x="303330" y="7764"/>
                    <a:pt x="235433" y="1"/>
                    <a:pt x="151676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6"/>
            <p:cNvSpPr/>
            <p:nvPr/>
          </p:nvSpPr>
          <p:spPr>
            <a:xfrm>
              <a:off x="46438450" y="27214925"/>
              <a:ext cx="1844975" cy="1847575"/>
            </a:xfrm>
            <a:custGeom>
              <a:rect b="b" l="l" r="r" t="t"/>
              <a:pathLst>
                <a:path extrusionOk="0" h="73903" w="73799">
                  <a:moveTo>
                    <a:pt x="51692" y="0"/>
                  </a:moveTo>
                  <a:cubicBezTo>
                    <a:pt x="50255" y="0"/>
                    <a:pt x="48816" y="976"/>
                    <a:pt x="48690" y="2784"/>
                  </a:cubicBezTo>
                  <a:cubicBezTo>
                    <a:pt x="44986" y="52603"/>
                    <a:pt x="1" y="67856"/>
                    <a:pt x="1" y="67856"/>
                  </a:cubicBezTo>
                  <a:lnTo>
                    <a:pt x="13036" y="73903"/>
                  </a:lnTo>
                  <a:cubicBezTo>
                    <a:pt x="13036" y="73903"/>
                    <a:pt x="73798" y="65701"/>
                    <a:pt x="54507" y="2093"/>
                  </a:cubicBezTo>
                  <a:cubicBezTo>
                    <a:pt x="54070" y="671"/>
                    <a:pt x="52882" y="0"/>
                    <a:pt x="51692" y="0"/>
                  </a:cubicBezTo>
                  <a:close/>
                </a:path>
              </a:pathLst>
            </a:custGeom>
            <a:solidFill>
              <a:srgbClr val="5C58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6"/>
            <p:cNvSpPr/>
            <p:nvPr/>
          </p:nvSpPr>
          <p:spPr>
            <a:xfrm>
              <a:off x="41884625" y="29910950"/>
              <a:ext cx="867625" cy="2659675"/>
            </a:xfrm>
            <a:custGeom>
              <a:rect b="b" l="l" r="r" t="t"/>
              <a:pathLst>
                <a:path extrusionOk="0" h="106387" w="34705">
                  <a:moveTo>
                    <a:pt x="33324" y="0"/>
                  </a:moveTo>
                  <a:lnTo>
                    <a:pt x="10057" y="1360"/>
                  </a:lnTo>
                  <a:cubicBezTo>
                    <a:pt x="10057" y="1360"/>
                    <a:pt x="14242" y="57184"/>
                    <a:pt x="18426" y="87419"/>
                  </a:cubicBezTo>
                  <a:cubicBezTo>
                    <a:pt x="17976" y="87358"/>
                    <a:pt x="17529" y="87329"/>
                    <a:pt x="17086" y="87329"/>
                  </a:cubicBezTo>
                  <a:cubicBezTo>
                    <a:pt x="7481" y="87329"/>
                    <a:pt x="0" y="101099"/>
                    <a:pt x="13781" y="105099"/>
                  </a:cubicBezTo>
                  <a:cubicBezTo>
                    <a:pt x="16955" y="106025"/>
                    <a:pt x="19746" y="106386"/>
                    <a:pt x="22168" y="106386"/>
                  </a:cubicBezTo>
                  <a:cubicBezTo>
                    <a:pt x="30747" y="106386"/>
                    <a:pt x="34705" y="101856"/>
                    <a:pt x="34705" y="101856"/>
                  </a:cubicBezTo>
                  <a:lnTo>
                    <a:pt x="33324" y="0"/>
                  </a:lnTo>
                  <a:close/>
                </a:path>
              </a:pathLst>
            </a:custGeom>
            <a:solidFill>
              <a:srgbClr val="4F4C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16"/>
            <p:cNvSpPr/>
            <p:nvPr/>
          </p:nvSpPr>
          <p:spPr>
            <a:xfrm>
              <a:off x="44845650" y="29910950"/>
              <a:ext cx="883525" cy="2659675"/>
            </a:xfrm>
            <a:custGeom>
              <a:rect b="b" l="l" r="r" t="t"/>
              <a:pathLst>
                <a:path extrusionOk="0" h="106387" w="35341">
                  <a:moveTo>
                    <a:pt x="33959" y="0"/>
                  </a:moveTo>
                  <a:lnTo>
                    <a:pt x="0" y="1360"/>
                  </a:lnTo>
                  <a:cubicBezTo>
                    <a:pt x="0" y="1360"/>
                    <a:pt x="14898" y="57184"/>
                    <a:pt x="19083" y="87419"/>
                  </a:cubicBezTo>
                  <a:cubicBezTo>
                    <a:pt x="18632" y="87358"/>
                    <a:pt x="18183" y="87329"/>
                    <a:pt x="17739" y="87329"/>
                  </a:cubicBezTo>
                  <a:cubicBezTo>
                    <a:pt x="8116" y="87329"/>
                    <a:pt x="636" y="101099"/>
                    <a:pt x="14417" y="105099"/>
                  </a:cubicBezTo>
                  <a:cubicBezTo>
                    <a:pt x="17590" y="106025"/>
                    <a:pt x="20381" y="106386"/>
                    <a:pt x="22803" y="106386"/>
                  </a:cubicBezTo>
                  <a:cubicBezTo>
                    <a:pt x="31383" y="106386"/>
                    <a:pt x="35340" y="101856"/>
                    <a:pt x="35340" y="101856"/>
                  </a:cubicBezTo>
                  <a:lnTo>
                    <a:pt x="33959" y="0"/>
                  </a:lnTo>
                  <a:close/>
                </a:path>
              </a:pathLst>
            </a:custGeom>
            <a:solidFill>
              <a:srgbClr val="4F4C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16"/>
            <p:cNvSpPr/>
            <p:nvPr/>
          </p:nvSpPr>
          <p:spPr>
            <a:xfrm>
              <a:off x="41230675" y="27980200"/>
              <a:ext cx="5868400" cy="3279275"/>
            </a:xfrm>
            <a:custGeom>
              <a:rect b="b" l="l" r="r" t="t"/>
              <a:pathLst>
                <a:path extrusionOk="0" h="131171" w="234736">
                  <a:moveTo>
                    <a:pt x="113465" y="1"/>
                  </a:moveTo>
                  <a:lnTo>
                    <a:pt x="30649" y="12116"/>
                  </a:lnTo>
                  <a:cubicBezTo>
                    <a:pt x="30649" y="12116"/>
                    <a:pt x="0" y="118737"/>
                    <a:pt x="67115" y="118737"/>
                  </a:cubicBezTo>
                  <a:cubicBezTo>
                    <a:pt x="73232" y="118737"/>
                    <a:pt x="80162" y="117851"/>
                    <a:pt x="88001" y="115918"/>
                  </a:cubicBezTo>
                  <a:cubicBezTo>
                    <a:pt x="175336" y="94366"/>
                    <a:pt x="232039" y="131171"/>
                    <a:pt x="232981" y="62793"/>
                  </a:cubicBezTo>
                  <a:cubicBezTo>
                    <a:pt x="234735" y="38701"/>
                    <a:pt x="220793" y="21185"/>
                    <a:pt x="180668" y="21185"/>
                  </a:cubicBezTo>
                  <a:cubicBezTo>
                    <a:pt x="178209" y="21185"/>
                    <a:pt x="175651" y="21251"/>
                    <a:pt x="172993" y="21385"/>
                  </a:cubicBezTo>
                  <a:cubicBezTo>
                    <a:pt x="166443" y="21718"/>
                    <a:pt x="160655" y="21891"/>
                    <a:pt x="155530" y="21891"/>
                  </a:cubicBezTo>
                  <a:cubicBezTo>
                    <a:pt x="124606" y="21891"/>
                    <a:pt x="117827" y="15581"/>
                    <a:pt x="113465" y="1"/>
                  </a:cubicBezTo>
                  <a:close/>
                </a:path>
              </a:pathLst>
            </a:custGeom>
            <a:solidFill>
              <a:srgbClr val="4F4C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6"/>
            <p:cNvSpPr/>
            <p:nvPr/>
          </p:nvSpPr>
          <p:spPr>
            <a:xfrm>
              <a:off x="41843100" y="28086875"/>
              <a:ext cx="2557950" cy="900825"/>
            </a:xfrm>
            <a:custGeom>
              <a:rect b="b" l="l" r="r" t="t"/>
              <a:pathLst>
                <a:path extrusionOk="0" h="36033" w="102318">
                  <a:moveTo>
                    <a:pt x="14046" y="0"/>
                  </a:moveTo>
                  <a:cubicBezTo>
                    <a:pt x="5201" y="0"/>
                    <a:pt x="1" y="1841"/>
                    <a:pt x="1" y="9355"/>
                  </a:cubicBezTo>
                  <a:cubicBezTo>
                    <a:pt x="1" y="24106"/>
                    <a:pt x="22912" y="36033"/>
                    <a:pt x="51159" y="36033"/>
                  </a:cubicBezTo>
                  <a:cubicBezTo>
                    <a:pt x="79406" y="36033"/>
                    <a:pt x="102317" y="24085"/>
                    <a:pt x="102317" y="9355"/>
                  </a:cubicBezTo>
                  <a:cubicBezTo>
                    <a:pt x="102317" y="1846"/>
                    <a:pt x="95582" y="8"/>
                    <a:pt x="85230" y="8"/>
                  </a:cubicBezTo>
                  <a:cubicBezTo>
                    <a:pt x="75305" y="8"/>
                    <a:pt x="62056" y="1697"/>
                    <a:pt x="48230" y="1697"/>
                  </a:cubicBezTo>
                  <a:cubicBezTo>
                    <a:pt x="34393" y="1697"/>
                    <a:pt x="22539" y="0"/>
                    <a:pt x="14046" y="0"/>
                  </a:cubicBezTo>
                  <a:close/>
                </a:path>
              </a:pathLst>
            </a:custGeom>
            <a:solidFill>
              <a:srgbClr val="FFB2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6"/>
            <p:cNvSpPr/>
            <p:nvPr/>
          </p:nvSpPr>
          <p:spPr>
            <a:xfrm>
              <a:off x="43338300" y="30154700"/>
              <a:ext cx="867625" cy="2659675"/>
            </a:xfrm>
            <a:custGeom>
              <a:rect b="b" l="l" r="r" t="t"/>
              <a:pathLst>
                <a:path extrusionOk="0" h="106387" w="34705">
                  <a:moveTo>
                    <a:pt x="33303" y="0"/>
                  </a:moveTo>
                  <a:lnTo>
                    <a:pt x="10057" y="1360"/>
                  </a:lnTo>
                  <a:cubicBezTo>
                    <a:pt x="10057" y="1360"/>
                    <a:pt x="14241" y="57185"/>
                    <a:pt x="18426" y="87419"/>
                  </a:cubicBezTo>
                  <a:cubicBezTo>
                    <a:pt x="17975" y="87358"/>
                    <a:pt x="17527" y="87329"/>
                    <a:pt x="17083" y="87329"/>
                  </a:cubicBezTo>
                  <a:cubicBezTo>
                    <a:pt x="7461" y="87329"/>
                    <a:pt x="0" y="101099"/>
                    <a:pt x="13781" y="105100"/>
                  </a:cubicBezTo>
                  <a:cubicBezTo>
                    <a:pt x="16950" y="106026"/>
                    <a:pt x="19738" y="106387"/>
                    <a:pt x="22159" y="106387"/>
                  </a:cubicBezTo>
                  <a:cubicBezTo>
                    <a:pt x="30734" y="106387"/>
                    <a:pt x="34705" y="101857"/>
                    <a:pt x="34705" y="101857"/>
                  </a:cubicBezTo>
                  <a:lnTo>
                    <a:pt x="33303" y="0"/>
                  </a:lnTo>
                  <a:close/>
                </a:path>
              </a:pathLst>
            </a:custGeom>
            <a:solidFill>
              <a:srgbClr val="4F4C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6"/>
            <p:cNvSpPr/>
            <p:nvPr/>
          </p:nvSpPr>
          <p:spPr>
            <a:xfrm>
              <a:off x="45880325" y="30130625"/>
              <a:ext cx="895025" cy="2683750"/>
            </a:xfrm>
            <a:custGeom>
              <a:rect b="b" l="l" r="r" t="t"/>
              <a:pathLst>
                <a:path extrusionOk="0" h="107350" w="35801">
                  <a:moveTo>
                    <a:pt x="0" y="1"/>
                  </a:moveTo>
                  <a:cubicBezTo>
                    <a:pt x="0" y="2"/>
                    <a:pt x="15358" y="58148"/>
                    <a:pt x="19543" y="88382"/>
                  </a:cubicBezTo>
                  <a:cubicBezTo>
                    <a:pt x="19092" y="88321"/>
                    <a:pt x="18643" y="88292"/>
                    <a:pt x="18200" y="88292"/>
                  </a:cubicBezTo>
                  <a:cubicBezTo>
                    <a:pt x="8576" y="88292"/>
                    <a:pt x="1096" y="102062"/>
                    <a:pt x="14877" y="106063"/>
                  </a:cubicBezTo>
                  <a:cubicBezTo>
                    <a:pt x="18051" y="106989"/>
                    <a:pt x="20841" y="107350"/>
                    <a:pt x="23263" y="107350"/>
                  </a:cubicBezTo>
                  <a:cubicBezTo>
                    <a:pt x="31843" y="107350"/>
                    <a:pt x="35800" y="102820"/>
                    <a:pt x="35800" y="102820"/>
                  </a:cubicBezTo>
                  <a:lnTo>
                    <a:pt x="34419" y="96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F4C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6"/>
            <p:cNvSpPr/>
            <p:nvPr/>
          </p:nvSpPr>
          <p:spPr>
            <a:xfrm>
              <a:off x="42098375" y="28863700"/>
              <a:ext cx="444650" cy="444650"/>
            </a:xfrm>
            <a:custGeom>
              <a:rect b="b" l="l" r="r" t="t"/>
              <a:pathLst>
                <a:path extrusionOk="0" h="17786" w="17786">
                  <a:moveTo>
                    <a:pt x="8893" y="1"/>
                  </a:moveTo>
                  <a:cubicBezTo>
                    <a:pt x="3976" y="1"/>
                    <a:pt x="0" y="3976"/>
                    <a:pt x="0" y="8893"/>
                  </a:cubicBezTo>
                  <a:cubicBezTo>
                    <a:pt x="0" y="13811"/>
                    <a:pt x="3976" y="17786"/>
                    <a:pt x="8893" y="17786"/>
                  </a:cubicBezTo>
                  <a:cubicBezTo>
                    <a:pt x="13810" y="17786"/>
                    <a:pt x="17785" y="13811"/>
                    <a:pt x="17785" y="8893"/>
                  </a:cubicBezTo>
                  <a:cubicBezTo>
                    <a:pt x="17785" y="3997"/>
                    <a:pt x="13810" y="1"/>
                    <a:pt x="8893" y="1"/>
                  </a:cubicBezTo>
                  <a:close/>
                </a:path>
              </a:pathLst>
            </a:custGeom>
            <a:solidFill>
              <a:srgbClr val="D8D1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6"/>
            <p:cNvSpPr/>
            <p:nvPr/>
          </p:nvSpPr>
          <p:spPr>
            <a:xfrm>
              <a:off x="42208750" y="28678025"/>
              <a:ext cx="153275" cy="305500"/>
            </a:xfrm>
            <a:custGeom>
              <a:rect b="b" l="l" r="r" t="t"/>
              <a:pathLst>
                <a:path extrusionOk="0" h="12220" w="6131">
                  <a:moveTo>
                    <a:pt x="3055" y="0"/>
                  </a:moveTo>
                  <a:cubicBezTo>
                    <a:pt x="1360" y="0"/>
                    <a:pt x="0" y="1381"/>
                    <a:pt x="0" y="3055"/>
                  </a:cubicBezTo>
                  <a:lnTo>
                    <a:pt x="0" y="9144"/>
                  </a:lnTo>
                  <a:cubicBezTo>
                    <a:pt x="0" y="10818"/>
                    <a:pt x="1381" y="12219"/>
                    <a:pt x="3055" y="12219"/>
                  </a:cubicBezTo>
                  <a:cubicBezTo>
                    <a:pt x="4771" y="12219"/>
                    <a:pt x="6131" y="10818"/>
                    <a:pt x="6131" y="9144"/>
                  </a:cubicBezTo>
                  <a:lnTo>
                    <a:pt x="6131" y="3055"/>
                  </a:lnTo>
                  <a:cubicBezTo>
                    <a:pt x="6131" y="1360"/>
                    <a:pt x="4729" y="0"/>
                    <a:pt x="3055" y="0"/>
                  </a:cubicBezTo>
                  <a:close/>
                </a:path>
              </a:pathLst>
            </a:custGeom>
            <a:solidFill>
              <a:srgbClr val="D5BD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6"/>
            <p:cNvSpPr/>
            <p:nvPr/>
          </p:nvSpPr>
          <p:spPr>
            <a:xfrm>
              <a:off x="40008100" y="23951700"/>
              <a:ext cx="5885325" cy="4009150"/>
            </a:xfrm>
            <a:custGeom>
              <a:rect b="b" l="l" r="r" t="t"/>
              <a:pathLst>
                <a:path extrusionOk="0" h="160366" w="235413">
                  <a:moveTo>
                    <a:pt x="144900" y="0"/>
                  </a:moveTo>
                  <a:cubicBezTo>
                    <a:pt x="102050" y="0"/>
                    <a:pt x="67340" y="14949"/>
                    <a:pt x="56745" y="45350"/>
                  </a:cubicBezTo>
                  <a:cubicBezTo>
                    <a:pt x="46033" y="76170"/>
                    <a:pt x="23477" y="70458"/>
                    <a:pt x="11739" y="72801"/>
                  </a:cubicBezTo>
                  <a:cubicBezTo>
                    <a:pt x="1" y="75124"/>
                    <a:pt x="335" y="80648"/>
                    <a:pt x="63" y="101279"/>
                  </a:cubicBezTo>
                  <a:cubicBezTo>
                    <a:pt x="718" y="148489"/>
                    <a:pt x="40009" y="160366"/>
                    <a:pt x="79379" y="160366"/>
                  </a:cubicBezTo>
                  <a:cubicBezTo>
                    <a:pt x="119242" y="160366"/>
                    <a:pt x="159188" y="148189"/>
                    <a:pt x="159188" y="148189"/>
                  </a:cubicBezTo>
                  <a:cubicBezTo>
                    <a:pt x="159188" y="148189"/>
                    <a:pt x="159638" y="148249"/>
                    <a:pt x="160606" y="148249"/>
                  </a:cubicBezTo>
                  <a:cubicBezTo>
                    <a:pt x="163717" y="148249"/>
                    <a:pt x="172169" y="147628"/>
                    <a:pt x="188146" y="142393"/>
                  </a:cubicBezTo>
                  <a:cubicBezTo>
                    <a:pt x="235412" y="100546"/>
                    <a:pt x="190217" y="406"/>
                    <a:pt x="146591" y="8"/>
                  </a:cubicBezTo>
                  <a:cubicBezTo>
                    <a:pt x="146026" y="3"/>
                    <a:pt x="145462" y="0"/>
                    <a:pt x="144900" y="0"/>
                  </a:cubicBezTo>
                  <a:close/>
                </a:path>
              </a:pathLst>
            </a:custGeom>
            <a:solidFill>
              <a:srgbClr val="6932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6"/>
            <p:cNvSpPr/>
            <p:nvPr/>
          </p:nvSpPr>
          <p:spPr>
            <a:xfrm>
              <a:off x="40023800" y="25666050"/>
              <a:ext cx="1243925" cy="2173475"/>
            </a:xfrm>
            <a:custGeom>
              <a:rect b="b" l="l" r="r" t="t"/>
              <a:pathLst>
                <a:path extrusionOk="0" h="86939" w="49757">
                  <a:moveTo>
                    <a:pt x="37056" y="1"/>
                  </a:moveTo>
                  <a:cubicBezTo>
                    <a:pt x="33374" y="1633"/>
                    <a:pt x="29607" y="2407"/>
                    <a:pt x="25967" y="2867"/>
                  </a:cubicBezTo>
                  <a:cubicBezTo>
                    <a:pt x="26008" y="2993"/>
                    <a:pt x="26071" y="3118"/>
                    <a:pt x="26092" y="3244"/>
                  </a:cubicBezTo>
                  <a:cubicBezTo>
                    <a:pt x="31867" y="19523"/>
                    <a:pt x="18434" y="32286"/>
                    <a:pt x="7052" y="40132"/>
                  </a:cubicBezTo>
                  <a:cubicBezTo>
                    <a:pt x="5458" y="40636"/>
                    <a:pt x="3900" y="40857"/>
                    <a:pt x="2389" y="40857"/>
                  </a:cubicBezTo>
                  <a:cubicBezTo>
                    <a:pt x="1579" y="40857"/>
                    <a:pt x="782" y="40793"/>
                    <a:pt x="0" y="40676"/>
                  </a:cubicBezTo>
                  <a:lnTo>
                    <a:pt x="0" y="40676"/>
                  </a:lnTo>
                  <a:cubicBezTo>
                    <a:pt x="3034" y="66789"/>
                    <a:pt x="19166" y="80494"/>
                    <a:pt x="40069" y="86939"/>
                  </a:cubicBezTo>
                  <a:cubicBezTo>
                    <a:pt x="49401" y="57917"/>
                    <a:pt x="49757" y="27202"/>
                    <a:pt x="37056" y="1"/>
                  </a:cubicBezTo>
                  <a:close/>
                </a:path>
              </a:pathLst>
            </a:custGeom>
            <a:solidFill>
              <a:srgbClr val="5C58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6"/>
            <p:cNvSpPr/>
            <p:nvPr/>
          </p:nvSpPr>
          <p:spPr>
            <a:xfrm>
              <a:off x="40950200" y="23951700"/>
              <a:ext cx="4943225" cy="4010375"/>
            </a:xfrm>
            <a:custGeom>
              <a:rect b="b" l="l" r="r" t="t"/>
              <a:pathLst>
                <a:path extrusionOk="0" h="160415" w="197729">
                  <a:moveTo>
                    <a:pt x="107216" y="0"/>
                  </a:moveTo>
                  <a:cubicBezTo>
                    <a:pt x="64366" y="0"/>
                    <a:pt x="29656" y="14949"/>
                    <a:pt x="19061" y="45350"/>
                  </a:cubicBezTo>
                  <a:cubicBezTo>
                    <a:pt x="14354" y="58887"/>
                    <a:pt x="7365" y="65374"/>
                    <a:pt x="0" y="68575"/>
                  </a:cubicBezTo>
                  <a:cubicBezTo>
                    <a:pt x="12701" y="95776"/>
                    <a:pt x="12345" y="126491"/>
                    <a:pt x="3013" y="155513"/>
                  </a:cubicBezTo>
                  <a:cubicBezTo>
                    <a:pt x="14562" y="159076"/>
                    <a:pt x="27694" y="160415"/>
                    <a:pt x="40906" y="160415"/>
                  </a:cubicBezTo>
                  <a:cubicBezTo>
                    <a:pt x="80834" y="160415"/>
                    <a:pt x="121504" y="148189"/>
                    <a:pt x="121504" y="148189"/>
                  </a:cubicBezTo>
                  <a:cubicBezTo>
                    <a:pt x="121504" y="148189"/>
                    <a:pt x="121966" y="148252"/>
                    <a:pt x="122959" y="148252"/>
                  </a:cubicBezTo>
                  <a:cubicBezTo>
                    <a:pt x="126099" y="148252"/>
                    <a:pt x="134548" y="147624"/>
                    <a:pt x="150462" y="142393"/>
                  </a:cubicBezTo>
                  <a:cubicBezTo>
                    <a:pt x="197728" y="100546"/>
                    <a:pt x="152512" y="406"/>
                    <a:pt x="108907" y="8"/>
                  </a:cubicBezTo>
                  <a:cubicBezTo>
                    <a:pt x="108342" y="3"/>
                    <a:pt x="107778" y="0"/>
                    <a:pt x="107216" y="0"/>
                  </a:cubicBezTo>
                  <a:close/>
                </a:path>
              </a:pathLst>
            </a:custGeom>
            <a:solidFill>
              <a:srgbClr val="4F4C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6"/>
            <p:cNvSpPr/>
            <p:nvPr/>
          </p:nvSpPr>
          <p:spPr>
            <a:xfrm>
              <a:off x="40346550" y="27070550"/>
              <a:ext cx="375600" cy="220750"/>
            </a:xfrm>
            <a:custGeom>
              <a:rect b="b" l="l" r="r" t="t"/>
              <a:pathLst>
                <a:path extrusionOk="0" h="8830" w="15024">
                  <a:moveTo>
                    <a:pt x="14458" y="1"/>
                  </a:moveTo>
                  <a:cubicBezTo>
                    <a:pt x="14458" y="1"/>
                    <a:pt x="14396" y="356"/>
                    <a:pt x="14207" y="942"/>
                  </a:cubicBezTo>
                  <a:cubicBezTo>
                    <a:pt x="14103" y="1235"/>
                    <a:pt x="14103" y="1570"/>
                    <a:pt x="13894" y="1947"/>
                  </a:cubicBezTo>
                  <a:cubicBezTo>
                    <a:pt x="13705" y="2302"/>
                    <a:pt x="13601" y="2721"/>
                    <a:pt x="13349" y="3097"/>
                  </a:cubicBezTo>
                  <a:cubicBezTo>
                    <a:pt x="13036" y="3432"/>
                    <a:pt x="12847" y="3872"/>
                    <a:pt x="12450" y="4165"/>
                  </a:cubicBezTo>
                  <a:cubicBezTo>
                    <a:pt x="12115" y="4499"/>
                    <a:pt x="11697" y="4771"/>
                    <a:pt x="11257" y="5064"/>
                  </a:cubicBezTo>
                  <a:cubicBezTo>
                    <a:pt x="10797" y="5315"/>
                    <a:pt x="10274" y="5504"/>
                    <a:pt x="9751" y="5692"/>
                  </a:cubicBezTo>
                  <a:cubicBezTo>
                    <a:pt x="9228" y="5859"/>
                    <a:pt x="8663" y="5943"/>
                    <a:pt x="8077" y="6006"/>
                  </a:cubicBezTo>
                  <a:cubicBezTo>
                    <a:pt x="7766" y="6040"/>
                    <a:pt x="7448" y="6056"/>
                    <a:pt x="7132" y="6056"/>
                  </a:cubicBezTo>
                  <a:cubicBezTo>
                    <a:pt x="6873" y="6056"/>
                    <a:pt x="6615" y="6046"/>
                    <a:pt x="6361" y="6027"/>
                  </a:cubicBezTo>
                  <a:cubicBezTo>
                    <a:pt x="5775" y="5964"/>
                    <a:pt x="5231" y="5922"/>
                    <a:pt x="4708" y="5755"/>
                  </a:cubicBezTo>
                  <a:cubicBezTo>
                    <a:pt x="3662" y="5483"/>
                    <a:pt x="2699" y="5022"/>
                    <a:pt x="2051" y="4458"/>
                  </a:cubicBezTo>
                  <a:cubicBezTo>
                    <a:pt x="1674" y="4165"/>
                    <a:pt x="1381" y="3872"/>
                    <a:pt x="1172" y="3600"/>
                  </a:cubicBezTo>
                  <a:cubicBezTo>
                    <a:pt x="942" y="3328"/>
                    <a:pt x="712" y="3035"/>
                    <a:pt x="607" y="2721"/>
                  </a:cubicBezTo>
                  <a:cubicBezTo>
                    <a:pt x="335" y="2177"/>
                    <a:pt x="168" y="1863"/>
                    <a:pt x="168" y="1863"/>
                  </a:cubicBezTo>
                  <a:cubicBezTo>
                    <a:pt x="168" y="1863"/>
                    <a:pt x="105" y="2240"/>
                    <a:pt x="63" y="2825"/>
                  </a:cubicBezTo>
                  <a:cubicBezTo>
                    <a:pt x="0" y="3139"/>
                    <a:pt x="21" y="3516"/>
                    <a:pt x="189" y="3976"/>
                  </a:cubicBezTo>
                  <a:cubicBezTo>
                    <a:pt x="293" y="4478"/>
                    <a:pt x="481" y="5002"/>
                    <a:pt x="816" y="5483"/>
                  </a:cubicBezTo>
                  <a:cubicBezTo>
                    <a:pt x="1067" y="6027"/>
                    <a:pt x="1549" y="6466"/>
                    <a:pt x="2051" y="6947"/>
                  </a:cubicBezTo>
                  <a:cubicBezTo>
                    <a:pt x="2574" y="7324"/>
                    <a:pt x="3160" y="7805"/>
                    <a:pt x="3850" y="8056"/>
                  </a:cubicBezTo>
                  <a:cubicBezTo>
                    <a:pt x="4520" y="8370"/>
                    <a:pt x="5231" y="8621"/>
                    <a:pt x="6026" y="8726"/>
                  </a:cubicBezTo>
                  <a:cubicBezTo>
                    <a:pt x="6480" y="8799"/>
                    <a:pt x="6940" y="8830"/>
                    <a:pt x="7400" y="8830"/>
                  </a:cubicBezTo>
                  <a:cubicBezTo>
                    <a:pt x="7725" y="8830"/>
                    <a:pt x="8049" y="8815"/>
                    <a:pt x="8370" y="8789"/>
                  </a:cubicBezTo>
                  <a:cubicBezTo>
                    <a:pt x="9165" y="8726"/>
                    <a:pt x="9939" y="8538"/>
                    <a:pt x="10671" y="8245"/>
                  </a:cubicBezTo>
                  <a:cubicBezTo>
                    <a:pt x="11404" y="8015"/>
                    <a:pt x="12094" y="7575"/>
                    <a:pt x="12680" y="7094"/>
                  </a:cubicBezTo>
                  <a:cubicBezTo>
                    <a:pt x="13287" y="6634"/>
                    <a:pt x="13789" y="6069"/>
                    <a:pt x="14124" y="5441"/>
                  </a:cubicBezTo>
                  <a:cubicBezTo>
                    <a:pt x="14563" y="4897"/>
                    <a:pt x="14668" y="4227"/>
                    <a:pt x="14856" y="3662"/>
                  </a:cubicBezTo>
                  <a:cubicBezTo>
                    <a:pt x="15023" y="3097"/>
                    <a:pt x="14940" y="2553"/>
                    <a:pt x="14961" y="2093"/>
                  </a:cubicBezTo>
                  <a:cubicBezTo>
                    <a:pt x="14982" y="1654"/>
                    <a:pt x="14814" y="1256"/>
                    <a:pt x="14751" y="942"/>
                  </a:cubicBezTo>
                  <a:cubicBezTo>
                    <a:pt x="14605" y="315"/>
                    <a:pt x="14458" y="1"/>
                    <a:pt x="144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16"/>
            <p:cNvSpPr/>
            <p:nvPr/>
          </p:nvSpPr>
          <p:spPr>
            <a:xfrm>
              <a:off x="41522975" y="24857450"/>
              <a:ext cx="1410275" cy="1364575"/>
            </a:xfrm>
            <a:custGeom>
              <a:rect b="b" l="l" r="r" t="t"/>
              <a:pathLst>
                <a:path extrusionOk="0" h="54583" w="56411">
                  <a:moveTo>
                    <a:pt x="28272" y="1"/>
                  </a:moveTo>
                  <a:cubicBezTo>
                    <a:pt x="27675" y="1"/>
                    <a:pt x="27073" y="20"/>
                    <a:pt x="26469" y="60"/>
                  </a:cubicBezTo>
                  <a:cubicBezTo>
                    <a:pt x="11425" y="1022"/>
                    <a:pt x="0" y="13995"/>
                    <a:pt x="963" y="29039"/>
                  </a:cubicBezTo>
                  <a:cubicBezTo>
                    <a:pt x="1887" y="43459"/>
                    <a:pt x="13876" y="54583"/>
                    <a:pt x="28141" y="54583"/>
                  </a:cubicBezTo>
                  <a:cubicBezTo>
                    <a:pt x="28738" y="54583"/>
                    <a:pt x="29338" y="54563"/>
                    <a:pt x="29942" y="54524"/>
                  </a:cubicBezTo>
                  <a:cubicBezTo>
                    <a:pt x="44986" y="53561"/>
                    <a:pt x="56411" y="40589"/>
                    <a:pt x="55448" y="25545"/>
                  </a:cubicBezTo>
                  <a:cubicBezTo>
                    <a:pt x="54544" y="11124"/>
                    <a:pt x="42556" y="1"/>
                    <a:pt x="282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6"/>
            <p:cNvSpPr/>
            <p:nvPr/>
          </p:nvSpPr>
          <p:spPr>
            <a:xfrm>
              <a:off x="41571534" y="25069525"/>
              <a:ext cx="1146650" cy="1109725"/>
            </a:xfrm>
            <a:custGeom>
              <a:rect b="b" l="l" r="r" t="t"/>
              <a:pathLst>
                <a:path extrusionOk="0" h="44389" w="45866">
                  <a:moveTo>
                    <a:pt x="23002" y="1"/>
                  </a:moveTo>
                  <a:cubicBezTo>
                    <a:pt x="22508" y="1"/>
                    <a:pt x="22010" y="17"/>
                    <a:pt x="21510" y="51"/>
                  </a:cubicBezTo>
                  <a:cubicBezTo>
                    <a:pt x="9270" y="804"/>
                    <a:pt x="1" y="11370"/>
                    <a:pt x="775" y="23611"/>
                  </a:cubicBezTo>
                  <a:cubicBezTo>
                    <a:pt x="1499" y="35384"/>
                    <a:pt x="11302" y="44389"/>
                    <a:pt x="22941" y="44389"/>
                  </a:cubicBezTo>
                  <a:cubicBezTo>
                    <a:pt x="23403" y="44389"/>
                    <a:pt x="23868" y="44375"/>
                    <a:pt x="24335" y="44346"/>
                  </a:cubicBezTo>
                  <a:cubicBezTo>
                    <a:pt x="36575" y="43593"/>
                    <a:pt x="45865" y="33026"/>
                    <a:pt x="45091" y="20786"/>
                  </a:cubicBezTo>
                  <a:cubicBezTo>
                    <a:pt x="44328" y="9046"/>
                    <a:pt x="34596" y="1"/>
                    <a:pt x="2300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6"/>
            <p:cNvSpPr/>
            <p:nvPr/>
          </p:nvSpPr>
          <p:spPr>
            <a:xfrm>
              <a:off x="42037700" y="27474900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close/>
                </a:path>
              </a:pathLst>
            </a:custGeom>
            <a:solidFill>
              <a:srgbClr val="58281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6"/>
            <p:cNvSpPr/>
            <p:nvPr/>
          </p:nvSpPr>
          <p:spPr>
            <a:xfrm>
              <a:off x="42002650" y="26969600"/>
              <a:ext cx="2163000" cy="1669825"/>
            </a:xfrm>
            <a:custGeom>
              <a:rect b="b" l="l" r="r" t="t"/>
              <a:pathLst>
                <a:path extrusionOk="0" h="66793" w="86520">
                  <a:moveTo>
                    <a:pt x="86520" y="1"/>
                  </a:moveTo>
                  <a:lnTo>
                    <a:pt x="1402" y="20213"/>
                  </a:lnTo>
                  <a:lnTo>
                    <a:pt x="0" y="55092"/>
                  </a:lnTo>
                  <a:cubicBezTo>
                    <a:pt x="8274" y="63366"/>
                    <a:pt x="24229" y="66793"/>
                    <a:pt x="40287" y="66793"/>
                  </a:cubicBezTo>
                  <a:cubicBezTo>
                    <a:pt x="60779" y="66793"/>
                    <a:pt x="81440" y="61212"/>
                    <a:pt x="86520" y="53000"/>
                  </a:cubicBezTo>
                  <a:lnTo>
                    <a:pt x="86520" y="1"/>
                  </a:lnTo>
                  <a:close/>
                </a:path>
              </a:pathLst>
            </a:custGeom>
            <a:solidFill>
              <a:srgbClr val="4F4C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6"/>
            <p:cNvSpPr/>
            <p:nvPr/>
          </p:nvSpPr>
          <p:spPr>
            <a:xfrm>
              <a:off x="44717475" y="28933400"/>
              <a:ext cx="360450" cy="72425"/>
            </a:xfrm>
            <a:custGeom>
              <a:rect b="b" l="l" r="r" t="t"/>
              <a:pathLst>
                <a:path extrusionOk="0" h="2897" w="14418">
                  <a:moveTo>
                    <a:pt x="6026" y="1"/>
                  </a:moveTo>
                  <a:cubicBezTo>
                    <a:pt x="4671" y="1"/>
                    <a:pt x="3371" y="123"/>
                    <a:pt x="2303" y="331"/>
                  </a:cubicBezTo>
                  <a:cubicBezTo>
                    <a:pt x="943" y="561"/>
                    <a:pt x="1" y="979"/>
                    <a:pt x="1" y="979"/>
                  </a:cubicBezTo>
                  <a:cubicBezTo>
                    <a:pt x="1" y="979"/>
                    <a:pt x="880" y="1502"/>
                    <a:pt x="2198" y="1942"/>
                  </a:cubicBezTo>
                  <a:cubicBezTo>
                    <a:pt x="3537" y="2381"/>
                    <a:pt x="5316" y="2737"/>
                    <a:pt x="7115" y="2862"/>
                  </a:cubicBezTo>
                  <a:cubicBezTo>
                    <a:pt x="7521" y="2886"/>
                    <a:pt x="7925" y="2896"/>
                    <a:pt x="8324" y="2896"/>
                  </a:cubicBezTo>
                  <a:cubicBezTo>
                    <a:pt x="9716" y="2896"/>
                    <a:pt x="11042" y="2765"/>
                    <a:pt x="12116" y="2569"/>
                  </a:cubicBezTo>
                  <a:cubicBezTo>
                    <a:pt x="13476" y="2339"/>
                    <a:pt x="14417" y="1921"/>
                    <a:pt x="14417" y="1921"/>
                  </a:cubicBezTo>
                  <a:cubicBezTo>
                    <a:pt x="14417" y="1921"/>
                    <a:pt x="13559" y="1377"/>
                    <a:pt x="12220" y="958"/>
                  </a:cubicBezTo>
                  <a:cubicBezTo>
                    <a:pt x="10881" y="498"/>
                    <a:pt x="9103" y="163"/>
                    <a:pt x="7303" y="38"/>
                  </a:cubicBezTo>
                  <a:cubicBezTo>
                    <a:pt x="6876" y="13"/>
                    <a:pt x="6448" y="1"/>
                    <a:pt x="6026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6"/>
            <p:cNvSpPr/>
            <p:nvPr/>
          </p:nvSpPr>
          <p:spPr>
            <a:xfrm>
              <a:off x="44438675" y="29177175"/>
              <a:ext cx="441525" cy="72475"/>
            </a:xfrm>
            <a:custGeom>
              <a:rect b="b" l="l" r="r" t="t"/>
              <a:pathLst>
                <a:path extrusionOk="0" h="2899" w="17661">
                  <a:moveTo>
                    <a:pt x="7329" y="0"/>
                  </a:moveTo>
                  <a:cubicBezTo>
                    <a:pt x="5652" y="0"/>
                    <a:pt x="4060" y="123"/>
                    <a:pt x="2784" y="330"/>
                  </a:cubicBezTo>
                  <a:cubicBezTo>
                    <a:pt x="1110" y="560"/>
                    <a:pt x="1" y="979"/>
                    <a:pt x="1" y="979"/>
                  </a:cubicBezTo>
                  <a:cubicBezTo>
                    <a:pt x="1" y="979"/>
                    <a:pt x="1068" y="1523"/>
                    <a:pt x="2721" y="1941"/>
                  </a:cubicBezTo>
                  <a:cubicBezTo>
                    <a:pt x="4353" y="2401"/>
                    <a:pt x="6550" y="2736"/>
                    <a:pt x="8747" y="2862"/>
                  </a:cubicBezTo>
                  <a:cubicBezTo>
                    <a:pt x="9279" y="2887"/>
                    <a:pt x="9809" y="2898"/>
                    <a:pt x="10332" y="2898"/>
                  </a:cubicBezTo>
                  <a:cubicBezTo>
                    <a:pt x="12009" y="2898"/>
                    <a:pt x="13601" y="2776"/>
                    <a:pt x="14877" y="2569"/>
                  </a:cubicBezTo>
                  <a:cubicBezTo>
                    <a:pt x="16551" y="2339"/>
                    <a:pt x="17660" y="1920"/>
                    <a:pt x="17660" y="1920"/>
                  </a:cubicBezTo>
                  <a:cubicBezTo>
                    <a:pt x="17660" y="1920"/>
                    <a:pt x="16593" y="1376"/>
                    <a:pt x="14961" y="958"/>
                  </a:cubicBezTo>
                  <a:cubicBezTo>
                    <a:pt x="13308" y="518"/>
                    <a:pt x="11111" y="163"/>
                    <a:pt x="8914" y="37"/>
                  </a:cubicBezTo>
                  <a:cubicBezTo>
                    <a:pt x="8382" y="12"/>
                    <a:pt x="7852" y="0"/>
                    <a:pt x="7329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6"/>
            <p:cNvSpPr/>
            <p:nvPr/>
          </p:nvSpPr>
          <p:spPr>
            <a:xfrm>
              <a:off x="44624900" y="29375350"/>
              <a:ext cx="383975" cy="72475"/>
            </a:xfrm>
            <a:custGeom>
              <a:rect b="b" l="l" r="r" t="t"/>
              <a:pathLst>
                <a:path extrusionOk="0" h="2899" w="15359">
                  <a:moveTo>
                    <a:pt x="9049" y="0"/>
                  </a:moveTo>
                  <a:cubicBezTo>
                    <a:pt x="8563" y="0"/>
                    <a:pt x="8069" y="13"/>
                    <a:pt x="7575" y="40"/>
                  </a:cubicBezTo>
                  <a:cubicBezTo>
                    <a:pt x="5671" y="145"/>
                    <a:pt x="3767" y="500"/>
                    <a:pt x="2344" y="940"/>
                  </a:cubicBezTo>
                  <a:cubicBezTo>
                    <a:pt x="942" y="1358"/>
                    <a:pt x="0" y="1881"/>
                    <a:pt x="0" y="1881"/>
                  </a:cubicBezTo>
                  <a:cubicBezTo>
                    <a:pt x="0" y="1881"/>
                    <a:pt x="963" y="2321"/>
                    <a:pt x="2449" y="2572"/>
                  </a:cubicBezTo>
                  <a:cubicBezTo>
                    <a:pt x="3587" y="2767"/>
                    <a:pt x="5016" y="2899"/>
                    <a:pt x="6490" y="2899"/>
                  </a:cubicBezTo>
                  <a:cubicBezTo>
                    <a:pt x="6913" y="2899"/>
                    <a:pt x="7339" y="2888"/>
                    <a:pt x="7763" y="2865"/>
                  </a:cubicBezTo>
                  <a:cubicBezTo>
                    <a:pt x="9667" y="2718"/>
                    <a:pt x="11592" y="2384"/>
                    <a:pt x="12994" y="1944"/>
                  </a:cubicBezTo>
                  <a:cubicBezTo>
                    <a:pt x="14396" y="1505"/>
                    <a:pt x="15358" y="982"/>
                    <a:pt x="15358" y="982"/>
                  </a:cubicBezTo>
                  <a:cubicBezTo>
                    <a:pt x="15358" y="982"/>
                    <a:pt x="14354" y="584"/>
                    <a:pt x="12889" y="312"/>
                  </a:cubicBezTo>
                  <a:cubicBezTo>
                    <a:pt x="11801" y="110"/>
                    <a:pt x="10457" y="0"/>
                    <a:pt x="9049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16"/>
            <p:cNvSpPr/>
            <p:nvPr/>
          </p:nvSpPr>
          <p:spPr>
            <a:xfrm>
              <a:off x="45590000" y="28933400"/>
              <a:ext cx="360425" cy="72425"/>
            </a:xfrm>
            <a:custGeom>
              <a:rect b="b" l="l" r="r" t="t"/>
              <a:pathLst>
                <a:path extrusionOk="0" h="2897" w="14417">
                  <a:moveTo>
                    <a:pt x="6015" y="1"/>
                  </a:moveTo>
                  <a:cubicBezTo>
                    <a:pt x="4651" y="1"/>
                    <a:pt x="3355" y="123"/>
                    <a:pt x="2302" y="331"/>
                  </a:cubicBezTo>
                  <a:cubicBezTo>
                    <a:pt x="942" y="561"/>
                    <a:pt x="1" y="979"/>
                    <a:pt x="1" y="979"/>
                  </a:cubicBezTo>
                  <a:cubicBezTo>
                    <a:pt x="1" y="979"/>
                    <a:pt x="858" y="1502"/>
                    <a:pt x="2198" y="1942"/>
                  </a:cubicBezTo>
                  <a:cubicBezTo>
                    <a:pt x="3537" y="2381"/>
                    <a:pt x="5315" y="2737"/>
                    <a:pt x="7115" y="2862"/>
                  </a:cubicBezTo>
                  <a:cubicBezTo>
                    <a:pt x="7516" y="2886"/>
                    <a:pt x="7916" y="2896"/>
                    <a:pt x="8313" y="2896"/>
                  </a:cubicBezTo>
                  <a:cubicBezTo>
                    <a:pt x="9696" y="2896"/>
                    <a:pt x="11026" y="2765"/>
                    <a:pt x="12115" y="2569"/>
                  </a:cubicBezTo>
                  <a:cubicBezTo>
                    <a:pt x="13475" y="2339"/>
                    <a:pt x="14417" y="1921"/>
                    <a:pt x="14417" y="1921"/>
                  </a:cubicBezTo>
                  <a:cubicBezTo>
                    <a:pt x="14417" y="1921"/>
                    <a:pt x="13538" y="1377"/>
                    <a:pt x="12220" y="958"/>
                  </a:cubicBezTo>
                  <a:cubicBezTo>
                    <a:pt x="10881" y="498"/>
                    <a:pt x="9102" y="163"/>
                    <a:pt x="7303" y="38"/>
                  </a:cubicBezTo>
                  <a:cubicBezTo>
                    <a:pt x="6870" y="13"/>
                    <a:pt x="6439" y="1"/>
                    <a:pt x="6015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16"/>
            <p:cNvSpPr/>
            <p:nvPr/>
          </p:nvSpPr>
          <p:spPr>
            <a:xfrm>
              <a:off x="45310675" y="29177175"/>
              <a:ext cx="442025" cy="72475"/>
            </a:xfrm>
            <a:custGeom>
              <a:rect b="b" l="l" r="r" t="t"/>
              <a:pathLst>
                <a:path extrusionOk="0" h="2899" w="17681">
                  <a:moveTo>
                    <a:pt x="7341" y="0"/>
                  </a:moveTo>
                  <a:cubicBezTo>
                    <a:pt x="5673" y="0"/>
                    <a:pt x="4080" y="123"/>
                    <a:pt x="2804" y="330"/>
                  </a:cubicBezTo>
                  <a:cubicBezTo>
                    <a:pt x="1130" y="560"/>
                    <a:pt x="0" y="979"/>
                    <a:pt x="0" y="979"/>
                  </a:cubicBezTo>
                  <a:cubicBezTo>
                    <a:pt x="0" y="979"/>
                    <a:pt x="1067" y="1523"/>
                    <a:pt x="2720" y="1941"/>
                  </a:cubicBezTo>
                  <a:cubicBezTo>
                    <a:pt x="4373" y="2401"/>
                    <a:pt x="6570" y="2736"/>
                    <a:pt x="8767" y="2862"/>
                  </a:cubicBezTo>
                  <a:cubicBezTo>
                    <a:pt x="9294" y="2887"/>
                    <a:pt x="9821" y="2898"/>
                    <a:pt x="10341" y="2898"/>
                  </a:cubicBezTo>
                  <a:cubicBezTo>
                    <a:pt x="12008" y="2898"/>
                    <a:pt x="13601" y="2776"/>
                    <a:pt x="14877" y="2569"/>
                  </a:cubicBezTo>
                  <a:cubicBezTo>
                    <a:pt x="16551" y="2339"/>
                    <a:pt x="17681" y="1920"/>
                    <a:pt x="17681" y="1920"/>
                  </a:cubicBezTo>
                  <a:cubicBezTo>
                    <a:pt x="17681" y="1920"/>
                    <a:pt x="16614" y="1376"/>
                    <a:pt x="14961" y="958"/>
                  </a:cubicBezTo>
                  <a:cubicBezTo>
                    <a:pt x="13308" y="518"/>
                    <a:pt x="11111" y="163"/>
                    <a:pt x="8914" y="37"/>
                  </a:cubicBezTo>
                  <a:cubicBezTo>
                    <a:pt x="8387" y="12"/>
                    <a:pt x="7860" y="0"/>
                    <a:pt x="7341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6"/>
            <p:cNvSpPr/>
            <p:nvPr/>
          </p:nvSpPr>
          <p:spPr>
            <a:xfrm>
              <a:off x="45496375" y="29375350"/>
              <a:ext cx="383975" cy="72475"/>
            </a:xfrm>
            <a:custGeom>
              <a:rect b="b" l="l" r="r" t="t"/>
              <a:pathLst>
                <a:path extrusionOk="0" h="2899" w="15359">
                  <a:moveTo>
                    <a:pt x="9057" y="0"/>
                  </a:moveTo>
                  <a:cubicBezTo>
                    <a:pt x="8574" y="0"/>
                    <a:pt x="8084" y="13"/>
                    <a:pt x="7595" y="40"/>
                  </a:cubicBezTo>
                  <a:cubicBezTo>
                    <a:pt x="5671" y="145"/>
                    <a:pt x="3766" y="500"/>
                    <a:pt x="2365" y="940"/>
                  </a:cubicBezTo>
                  <a:cubicBezTo>
                    <a:pt x="942" y="1358"/>
                    <a:pt x="0" y="1881"/>
                    <a:pt x="0" y="1881"/>
                  </a:cubicBezTo>
                  <a:cubicBezTo>
                    <a:pt x="0" y="1881"/>
                    <a:pt x="1005" y="2321"/>
                    <a:pt x="2469" y="2572"/>
                  </a:cubicBezTo>
                  <a:cubicBezTo>
                    <a:pt x="3608" y="2767"/>
                    <a:pt x="5024" y="2899"/>
                    <a:pt x="6492" y="2899"/>
                  </a:cubicBezTo>
                  <a:cubicBezTo>
                    <a:pt x="6913" y="2899"/>
                    <a:pt x="7339" y="2888"/>
                    <a:pt x="7763" y="2865"/>
                  </a:cubicBezTo>
                  <a:cubicBezTo>
                    <a:pt x="9688" y="2718"/>
                    <a:pt x="11592" y="2384"/>
                    <a:pt x="12994" y="1944"/>
                  </a:cubicBezTo>
                  <a:cubicBezTo>
                    <a:pt x="14417" y="1505"/>
                    <a:pt x="15358" y="982"/>
                    <a:pt x="15358" y="982"/>
                  </a:cubicBezTo>
                  <a:cubicBezTo>
                    <a:pt x="15358" y="982"/>
                    <a:pt x="14354" y="584"/>
                    <a:pt x="12889" y="312"/>
                  </a:cubicBezTo>
                  <a:cubicBezTo>
                    <a:pt x="11800" y="110"/>
                    <a:pt x="10457" y="0"/>
                    <a:pt x="9057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6"/>
            <p:cNvSpPr/>
            <p:nvPr/>
          </p:nvSpPr>
          <p:spPr>
            <a:xfrm>
              <a:off x="46264275" y="29177175"/>
              <a:ext cx="359900" cy="72475"/>
            </a:xfrm>
            <a:custGeom>
              <a:rect b="b" l="l" r="r" t="t"/>
              <a:pathLst>
                <a:path extrusionOk="0" h="2899" w="14396">
                  <a:moveTo>
                    <a:pt x="6005" y="0"/>
                  </a:moveTo>
                  <a:cubicBezTo>
                    <a:pt x="4651" y="0"/>
                    <a:pt x="3355" y="123"/>
                    <a:pt x="2302" y="330"/>
                  </a:cubicBezTo>
                  <a:cubicBezTo>
                    <a:pt x="942" y="560"/>
                    <a:pt x="0" y="979"/>
                    <a:pt x="0" y="979"/>
                  </a:cubicBezTo>
                  <a:cubicBezTo>
                    <a:pt x="0" y="979"/>
                    <a:pt x="858" y="1502"/>
                    <a:pt x="2176" y="1941"/>
                  </a:cubicBezTo>
                  <a:cubicBezTo>
                    <a:pt x="3515" y="2401"/>
                    <a:pt x="5294" y="2736"/>
                    <a:pt x="7114" y="2862"/>
                  </a:cubicBezTo>
                  <a:cubicBezTo>
                    <a:pt x="7542" y="2887"/>
                    <a:pt x="7969" y="2898"/>
                    <a:pt x="8391" y="2898"/>
                  </a:cubicBezTo>
                  <a:cubicBezTo>
                    <a:pt x="9745" y="2898"/>
                    <a:pt x="11041" y="2776"/>
                    <a:pt x="12094" y="2569"/>
                  </a:cubicBezTo>
                  <a:cubicBezTo>
                    <a:pt x="13454" y="2339"/>
                    <a:pt x="14396" y="1920"/>
                    <a:pt x="14396" y="1920"/>
                  </a:cubicBezTo>
                  <a:cubicBezTo>
                    <a:pt x="14396" y="1920"/>
                    <a:pt x="13538" y="1376"/>
                    <a:pt x="12199" y="958"/>
                  </a:cubicBezTo>
                  <a:cubicBezTo>
                    <a:pt x="10880" y="518"/>
                    <a:pt x="9102" y="163"/>
                    <a:pt x="7282" y="37"/>
                  </a:cubicBezTo>
                  <a:cubicBezTo>
                    <a:pt x="6854" y="12"/>
                    <a:pt x="6427" y="0"/>
                    <a:pt x="6005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45984925" y="29421725"/>
              <a:ext cx="442050" cy="73250"/>
            </a:xfrm>
            <a:custGeom>
              <a:rect b="b" l="l" r="r" t="t"/>
              <a:pathLst>
                <a:path extrusionOk="0" h="2930" w="17682">
                  <a:moveTo>
                    <a:pt x="7528" y="1"/>
                  </a:moveTo>
                  <a:cubicBezTo>
                    <a:pt x="5787" y="1"/>
                    <a:pt x="4113" y="121"/>
                    <a:pt x="2805" y="319"/>
                  </a:cubicBezTo>
                  <a:cubicBezTo>
                    <a:pt x="1131" y="549"/>
                    <a:pt x="1" y="989"/>
                    <a:pt x="1" y="989"/>
                  </a:cubicBezTo>
                  <a:cubicBezTo>
                    <a:pt x="1" y="989"/>
                    <a:pt x="1068" y="1512"/>
                    <a:pt x="2721" y="1972"/>
                  </a:cubicBezTo>
                  <a:cubicBezTo>
                    <a:pt x="4374" y="2412"/>
                    <a:pt x="6571" y="2767"/>
                    <a:pt x="8768" y="2893"/>
                  </a:cubicBezTo>
                  <a:cubicBezTo>
                    <a:pt x="9295" y="2918"/>
                    <a:pt x="9822" y="2930"/>
                    <a:pt x="10341" y="2930"/>
                  </a:cubicBezTo>
                  <a:cubicBezTo>
                    <a:pt x="12009" y="2930"/>
                    <a:pt x="13601" y="2807"/>
                    <a:pt x="14878" y="2600"/>
                  </a:cubicBezTo>
                  <a:cubicBezTo>
                    <a:pt x="16551" y="2349"/>
                    <a:pt x="17681" y="1909"/>
                    <a:pt x="17681" y="1909"/>
                  </a:cubicBezTo>
                  <a:cubicBezTo>
                    <a:pt x="17681" y="1909"/>
                    <a:pt x="16614" y="1365"/>
                    <a:pt x="14961" y="947"/>
                  </a:cubicBezTo>
                  <a:cubicBezTo>
                    <a:pt x="13308" y="508"/>
                    <a:pt x="11111" y="173"/>
                    <a:pt x="8914" y="26"/>
                  </a:cubicBezTo>
                  <a:cubicBezTo>
                    <a:pt x="8451" y="9"/>
                    <a:pt x="7988" y="1"/>
                    <a:pt x="7528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6"/>
            <p:cNvSpPr/>
            <p:nvPr/>
          </p:nvSpPr>
          <p:spPr>
            <a:xfrm>
              <a:off x="46171150" y="29619625"/>
              <a:ext cx="383975" cy="72550"/>
            </a:xfrm>
            <a:custGeom>
              <a:rect b="b" l="l" r="r" t="t"/>
              <a:pathLst>
                <a:path extrusionOk="0" h="2902" w="15359">
                  <a:moveTo>
                    <a:pt x="9039" y="1"/>
                  </a:moveTo>
                  <a:cubicBezTo>
                    <a:pt x="8562" y="1"/>
                    <a:pt x="8078" y="14"/>
                    <a:pt x="7596" y="40"/>
                  </a:cubicBezTo>
                  <a:cubicBezTo>
                    <a:pt x="5671" y="145"/>
                    <a:pt x="3767" y="522"/>
                    <a:pt x="2365" y="961"/>
                  </a:cubicBezTo>
                  <a:cubicBezTo>
                    <a:pt x="942" y="1380"/>
                    <a:pt x="1" y="1903"/>
                    <a:pt x="1" y="1903"/>
                  </a:cubicBezTo>
                  <a:cubicBezTo>
                    <a:pt x="1" y="1903"/>
                    <a:pt x="963" y="2300"/>
                    <a:pt x="2470" y="2572"/>
                  </a:cubicBezTo>
                  <a:cubicBezTo>
                    <a:pt x="3586" y="2780"/>
                    <a:pt x="4971" y="2902"/>
                    <a:pt x="6409" y="2902"/>
                  </a:cubicBezTo>
                  <a:cubicBezTo>
                    <a:pt x="6858" y="2902"/>
                    <a:pt x="7311" y="2890"/>
                    <a:pt x="7763" y="2865"/>
                  </a:cubicBezTo>
                  <a:cubicBezTo>
                    <a:pt x="9688" y="2740"/>
                    <a:pt x="11592" y="2405"/>
                    <a:pt x="12994" y="1965"/>
                  </a:cubicBezTo>
                  <a:cubicBezTo>
                    <a:pt x="14417" y="1505"/>
                    <a:pt x="15359" y="982"/>
                    <a:pt x="15359" y="982"/>
                  </a:cubicBezTo>
                  <a:cubicBezTo>
                    <a:pt x="15359" y="982"/>
                    <a:pt x="14354" y="605"/>
                    <a:pt x="12890" y="333"/>
                  </a:cubicBezTo>
                  <a:cubicBezTo>
                    <a:pt x="11796" y="115"/>
                    <a:pt x="10445" y="1"/>
                    <a:pt x="9039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6"/>
            <p:cNvSpPr/>
            <p:nvPr/>
          </p:nvSpPr>
          <p:spPr>
            <a:xfrm>
              <a:off x="46159650" y="29863000"/>
              <a:ext cx="359900" cy="72425"/>
            </a:xfrm>
            <a:custGeom>
              <a:rect b="b" l="l" r="r" t="t"/>
              <a:pathLst>
                <a:path extrusionOk="0" h="2897" w="14396">
                  <a:moveTo>
                    <a:pt x="6084" y="1"/>
                  </a:moveTo>
                  <a:cubicBezTo>
                    <a:pt x="4701" y="1"/>
                    <a:pt x="3375" y="133"/>
                    <a:pt x="2302" y="328"/>
                  </a:cubicBezTo>
                  <a:cubicBezTo>
                    <a:pt x="942" y="558"/>
                    <a:pt x="0" y="976"/>
                    <a:pt x="0" y="976"/>
                  </a:cubicBezTo>
                  <a:cubicBezTo>
                    <a:pt x="0" y="976"/>
                    <a:pt x="858" y="1541"/>
                    <a:pt x="2176" y="1960"/>
                  </a:cubicBezTo>
                  <a:cubicBezTo>
                    <a:pt x="3516" y="2399"/>
                    <a:pt x="5294" y="2734"/>
                    <a:pt x="7114" y="2860"/>
                  </a:cubicBezTo>
                  <a:cubicBezTo>
                    <a:pt x="7542" y="2884"/>
                    <a:pt x="7969" y="2896"/>
                    <a:pt x="8391" y="2896"/>
                  </a:cubicBezTo>
                  <a:cubicBezTo>
                    <a:pt x="9745" y="2896"/>
                    <a:pt x="11041" y="2774"/>
                    <a:pt x="12094" y="2567"/>
                  </a:cubicBezTo>
                  <a:cubicBezTo>
                    <a:pt x="13454" y="2336"/>
                    <a:pt x="14396" y="1918"/>
                    <a:pt x="14396" y="1918"/>
                  </a:cubicBezTo>
                  <a:cubicBezTo>
                    <a:pt x="14396" y="1918"/>
                    <a:pt x="13538" y="1374"/>
                    <a:pt x="12199" y="956"/>
                  </a:cubicBezTo>
                  <a:cubicBezTo>
                    <a:pt x="10881" y="516"/>
                    <a:pt x="9102" y="160"/>
                    <a:pt x="7282" y="35"/>
                  </a:cubicBezTo>
                  <a:cubicBezTo>
                    <a:pt x="6881" y="12"/>
                    <a:pt x="6480" y="1"/>
                    <a:pt x="6084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16"/>
            <p:cNvSpPr/>
            <p:nvPr/>
          </p:nvSpPr>
          <p:spPr>
            <a:xfrm>
              <a:off x="45880325" y="30107750"/>
              <a:ext cx="442025" cy="73000"/>
            </a:xfrm>
            <a:custGeom>
              <a:rect b="b" l="l" r="r" t="t"/>
              <a:pathLst>
                <a:path extrusionOk="0" h="2920" w="17681">
                  <a:moveTo>
                    <a:pt x="7319" y="0"/>
                  </a:moveTo>
                  <a:cubicBezTo>
                    <a:pt x="5653" y="0"/>
                    <a:pt x="4059" y="118"/>
                    <a:pt x="2804" y="309"/>
                  </a:cubicBezTo>
                  <a:cubicBezTo>
                    <a:pt x="1130" y="560"/>
                    <a:pt x="0" y="979"/>
                    <a:pt x="0" y="979"/>
                  </a:cubicBezTo>
                  <a:cubicBezTo>
                    <a:pt x="0" y="979"/>
                    <a:pt x="1067" y="1502"/>
                    <a:pt x="2741" y="1962"/>
                  </a:cubicBezTo>
                  <a:cubicBezTo>
                    <a:pt x="4394" y="2402"/>
                    <a:pt x="6591" y="2757"/>
                    <a:pt x="8788" y="2883"/>
                  </a:cubicBezTo>
                  <a:cubicBezTo>
                    <a:pt x="9310" y="2908"/>
                    <a:pt x="9833" y="2919"/>
                    <a:pt x="10350" y="2919"/>
                  </a:cubicBezTo>
                  <a:cubicBezTo>
                    <a:pt x="12008" y="2919"/>
                    <a:pt x="13601" y="2797"/>
                    <a:pt x="14877" y="2590"/>
                  </a:cubicBezTo>
                  <a:cubicBezTo>
                    <a:pt x="16551" y="2339"/>
                    <a:pt x="17681" y="1920"/>
                    <a:pt x="17681" y="1920"/>
                  </a:cubicBezTo>
                  <a:cubicBezTo>
                    <a:pt x="17681" y="1920"/>
                    <a:pt x="16614" y="1355"/>
                    <a:pt x="14961" y="937"/>
                  </a:cubicBezTo>
                  <a:cubicBezTo>
                    <a:pt x="13308" y="497"/>
                    <a:pt x="11111" y="163"/>
                    <a:pt x="8914" y="37"/>
                  </a:cubicBezTo>
                  <a:cubicBezTo>
                    <a:pt x="8380" y="12"/>
                    <a:pt x="7846" y="0"/>
                    <a:pt x="7319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6"/>
            <p:cNvSpPr/>
            <p:nvPr/>
          </p:nvSpPr>
          <p:spPr>
            <a:xfrm>
              <a:off x="46066525" y="30305625"/>
              <a:ext cx="383975" cy="72325"/>
            </a:xfrm>
            <a:custGeom>
              <a:rect b="b" l="l" r="r" t="t"/>
              <a:pathLst>
                <a:path extrusionOk="0" h="2893" w="15359">
                  <a:moveTo>
                    <a:pt x="8979" y="1"/>
                  </a:moveTo>
                  <a:cubicBezTo>
                    <a:pt x="8521" y="1"/>
                    <a:pt x="8058" y="11"/>
                    <a:pt x="7596" y="31"/>
                  </a:cubicBezTo>
                  <a:cubicBezTo>
                    <a:pt x="5671" y="136"/>
                    <a:pt x="3767" y="513"/>
                    <a:pt x="2365" y="952"/>
                  </a:cubicBezTo>
                  <a:cubicBezTo>
                    <a:pt x="943" y="1370"/>
                    <a:pt x="1" y="1893"/>
                    <a:pt x="1" y="1893"/>
                  </a:cubicBezTo>
                  <a:cubicBezTo>
                    <a:pt x="1" y="1893"/>
                    <a:pt x="963" y="2312"/>
                    <a:pt x="2470" y="2584"/>
                  </a:cubicBezTo>
                  <a:cubicBezTo>
                    <a:pt x="3582" y="2775"/>
                    <a:pt x="4961" y="2893"/>
                    <a:pt x="6393" y="2893"/>
                  </a:cubicBezTo>
                  <a:cubicBezTo>
                    <a:pt x="6847" y="2893"/>
                    <a:pt x="7306" y="2881"/>
                    <a:pt x="7764" y="2856"/>
                  </a:cubicBezTo>
                  <a:cubicBezTo>
                    <a:pt x="9689" y="2730"/>
                    <a:pt x="11593" y="2396"/>
                    <a:pt x="12995" y="1956"/>
                  </a:cubicBezTo>
                  <a:cubicBezTo>
                    <a:pt x="14417" y="1517"/>
                    <a:pt x="15359" y="994"/>
                    <a:pt x="15359" y="994"/>
                  </a:cubicBezTo>
                  <a:cubicBezTo>
                    <a:pt x="15359" y="994"/>
                    <a:pt x="14355" y="596"/>
                    <a:pt x="12890" y="324"/>
                  </a:cubicBezTo>
                  <a:cubicBezTo>
                    <a:pt x="11781" y="102"/>
                    <a:pt x="10407" y="1"/>
                    <a:pt x="8979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6"/>
            <p:cNvSpPr/>
            <p:nvPr/>
          </p:nvSpPr>
          <p:spPr>
            <a:xfrm>
              <a:off x="45508400" y="30177825"/>
              <a:ext cx="359900" cy="72425"/>
            </a:xfrm>
            <a:custGeom>
              <a:rect b="b" l="l" r="r" t="t"/>
              <a:pathLst>
                <a:path extrusionOk="0" h="2897" w="14396">
                  <a:moveTo>
                    <a:pt x="5990" y="1"/>
                  </a:moveTo>
                  <a:cubicBezTo>
                    <a:pt x="4641" y="1"/>
                    <a:pt x="3351" y="119"/>
                    <a:pt x="2302" y="310"/>
                  </a:cubicBezTo>
                  <a:cubicBezTo>
                    <a:pt x="942" y="561"/>
                    <a:pt x="0" y="979"/>
                    <a:pt x="0" y="979"/>
                  </a:cubicBezTo>
                  <a:cubicBezTo>
                    <a:pt x="0" y="979"/>
                    <a:pt x="858" y="1503"/>
                    <a:pt x="2197" y="1942"/>
                  </a:cubicBezTo>
                  <a:cubicBezTo>
                    <a:pt x="3516" y="2381"/>
                    <a:pt x="5294" y="2716"/>
                    <a:pt x="7114" y="2863"/>
                  </a:cubicBezTo>
                  <a:cubicBezTo>
                    <a:pt x="7515" y="2886"/>
                    <a:pt x="7916" y="2897"/>
                    <a:pt x="8313" y="2897"/>
                  </a:cubicBezTo>
                  <a:cubicBezTo>
                    <a:pt x="9695" y="2897"/>
                    <a:pt x="11021" y="2765"/>
                    <a:pt x="12094" y="2570"/>
                  </a:cubicBezTo>
                  <a:cubicBezTo>
                    <a:pt x="13454" y="2340"/>
                    <a:pt x="14396" y="1921"/>
                    <a:pt x="14396" y="1921"/>
                  </a:cubicBezTo>
                  <a:cubicBezTo>
                    <a:pt x="14396" y="1921"/>
                    <a:pt x="13538" y="1356"/>
                    <a:pt x="12199" y="938"/>
                  </a:cubicBezTo>
                  <a:cubicBezTo>
                    <a:pt x="10881" y="498"/>
                    <a:pt x="9102" y="163"/>
                    <a:pt x="7282" y="38"/>
                  </a:cubicBezTo>
                  <a:cubicBezTo>
                    <a:pt x="6849" y="13"/>
                    <a:pt x="6417" y="1"/>
                    <a:pt x="5990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45229075" y="30421600"/>
              <a:ext cx="442025" cy="73000"/>
            </a:xfrm>
            <a:custGeom>
              <a:rect b="b" l="l" r="r" t="t"/>
              <a:pathLst>
                <a:path extrusionOk="0" h="2920" w="17681">
                  <a:moveTo>
                    <a:pt x="7322" y="0"/>
                  </a:moveTo>
                  <a:cubicBezTo>
                    <a:pt x="5661" y="0"/>
                    <a:pt x="4075" y="119"/>
                    <a:pt x="2804" y="309"/>
                  </a:cubicBezTo>
                  <a:cubicBezTo>
                    <a:pt x="1130" y="560"/>
                    <a:pt x="0" y="979"/>
                    <a:pt x="0" y="979"/>
                  </a:cubicBezTo>
                  <a:cubicBezTo>
                    <a:pt x="0" y="979"/>
                    <a:pt x="1088" y="1502"/>
                    <a:pt x="2741" y="1962"/>
                  </a:cubicBezTo>
                  <a:cubicBezTo>
                    <a:pt x="4394" y="2402"/>
                    <a:pt x="6591" y="2757"/>
                    <a:pt x="8788" y="2883"/>
                  </a:cubicBezTo>
                  <a:cubicBezTo>
                    <a:pt x="9310" y="2908"/>
                    <a:pt x="9833" y="2920"/>
                    <a:pt x="10350" y="2920"/>
                  </a:cubicBezTo>
                  <a:cubicBezTo>
                    <a:pt x="12008" y="2920"/>
                    <a:pt x="13601" y="2797"/>
                    <a:pt x="14877" y="2590"/>
                  </a:cubicBezTo>
                  <a:cubicBezTo>
                    <a:pt x="16551" y="2339"/>
                    <a:pt x="17681" y="1920"/>
                    <a:pt x="17681" y="1920"/>
                  </a:cubicBezTo>
                  <a:cubicBezTo>
                    <a:pt x="17681" y="1920"/>
                    <a:pt x="16614" y="1356"/>
                    <a:pt x="14961" y="937"/>
                  </a:cubicBezTo>
                  <a:cubicBezTo>
                    <a:pt x="13308" y="498"/>
                    <a:pt x="11111" y="163"/>
                    <a:pt x="8914" y="37"/>
                  </a:cubicBezTo>
                  <a:cubicBezTo>
                    <a:pt x="8381" y="12"/>
                    <a:pt x="7847" y="0"/>
                    <a:pt x="7322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45496375" y="29793825"/>
              <a:ext cx="383975" cy="72475"/>
            </a:xfrm>
            <a:custGeom>
              <a:rect b="b" l="l" r="r" t="t"/>
              <a:pathLst>
                <a:path extrusionOk="0" h="2899" w="15359">
                  <a:moveTo>
                    <a:pt x="9057" y="0"/>
                  </a:moveTo>
                  <a:cubicBezTo>
                    <a:pt x="8574" y="0"/>
                    <a:pt x="8084" y="13"/>
                    <a:pt x="7595" y="40"/>
                  </a:cubicBezTo>
                  <a:cubicBezTo>
                    <a:pt x="5671" y="145"/>
                    <a:pt x="3766" y="500"/>
                    <a:pt x="2365" y="940"/>
                  </a:cubicBezTo>
                  <a:cubicBezTo>
                    <a:pt x="942" y="1358"/>
                    <a:pt x="0" y="1881"/>
                    <a:pt x="0" y="1881"/>
                  </a:cubicBezTo>
                  <a:cubicBezTo>
                    <a:pt x="0" y="1881"/>
                    <a:pt x="1005" y="2321"/>
                    <a:pt x="2469" y="2572"/>
                  </a:cubicBezTo>
                  <a:cubicBezTo>
                    <a:pt x="3608" y="2767"/>
                    <a:pt x="5024" y="2899"/>
                    <a:pt x="6492" y="2899"/>
                  </a:cubicBezTo>
                  <a:cubicBezTo>
                    <a:pt x="6913" y="2899"/>
                    <a:pt x="7339" y="2888"/>
                    <a:pt x="7763" y="2865"/>
                  </a:cubicBezTo>
                  <a:cubicBezTo>
                    <a:pt x="9688" y="2718"/>
                    <a:pt x="11592" y="2383"/>
                    <a:pt x="12994" y="1944"/>
                  </a:cubicBezTo>
                  <a:cubicBezTo>
                    <a:pt x="14417" y="1505"/>
                    <a:pt x="15358" y="982"/>
                    <a:pt x="15358" y="982"/>
                  </a:cubicBezTo>
                  <a:cubicBezTo>
                    <a:pt x="15358" y="982"/>
                    <a:pt x="14354" y="584"/>
                    <a:pt x="12889" y="312"/>
                  </a:cubicBezTo>
                  <a:cubicBezTo>
                    <a:pt x="11800" y="110"/>
                    <a:pt x="10457" y="0"/>
                    <a:pt x="9057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44484700" y="30119325"/>
              <a:ext cx="360450" cy="72400"/>
            </a:xfrm>
            <a:custGeom>
              <a:rect b="b" l="l" r="r" t="t"/>
              <a:pathLst>
                <a:path extrusionOk="0" h="2896" w="14418">
                  <a:moveTo>
                    <a:pt x="6105" y="0"/>
                  </a:moveTo>
                  <a:cubicBezTo>
                    <a:pt x="4722" y="0"/>
                    <a:pt x="3392" y="132"/>
                    <a:pt x="2303" y="327"/>
                  </a:cubicBezTo>
                  <a:cubicBezTo>
                    <a:pt x="943" y="558"/>
                    <a:pt x="1" y="976"/>
                    <a:pt x="1" y="976"/>
                  </a:cubicBezTo>
                  <a:cubicBezTo>
                    <a:pt x="1" y="976"/>
                    <a:pt x="880" y="1499"/>
                    <a:pt x="2198" y="1939"/>
                  </a:cubicBezTo>
                  <a:cubicBezTo>
                    <a:pt x="3537" y="2399"/>
                    <a:pt x="5316" y="2734"/>
                    <a:pt x="7115" y="2859"/>
                  </a:cubicBezTo>
                  <a:cubicBezTo>
                    <a:pt x="7547" y="2884"/>
                    <a:pt x="7979" y="2896"/>
                    <a:pt x="8403" y="2896"/>
                  </a:cubicBezTo>
                  <a:cubicBezTo>
                    <a:pt x="9767" y="2896"/>
                    <a:pt x="11063" y="2774"/>
                    <a:pt x="12116" y="2566"/>
                  </a:cubicBezTo>
                  <a:cubicBezTo>
                    <a:pt x="13476" y="2336"/>
                    <a:pt x="14417" y="1918"/>
                    <a:pt x="14417" y="1918"/>
                  </a:cubicBezTo>
                  <a:cubicBezTo>
                    <a:pt x="14417" y="1918"/>
                    <a:pt x="13559" y="1374"/>
                    <a:pt x="12220" y="955"/>
                  </a:cubicBezTo>
                  <a:cubicBezTo>
                    <a:pt x="10881" y="516"/>
                    <a:pt x="9103" y="160"/>
                    <a:pt x="7303" y="34"/>
                  </a:cubicBezTo>
                  <a:cubicBezTo>
                    <a:pt x="6902" y="11"/>
                    <a:pt x="6501" y="0"/>
                    <a:pt x="6105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16"/>
            <p:cNvSpPr/>
            <p:nvPr/>
          </p:nvSpPr>
          <p:spPr>
            <a:xfrm>
              <a:off x="44205900" y="30363300"/>
              <a:ext cx="442025" cy="73225"/>
            </a:xfrm>
            <a:custGeom>
              <a:rect b="b" l="l" r="r" t="t"/>
              <a:pathLst>
                <a:path extrusionOk="0" h="2929" w="17681">
                  <a:moveTo>
                    <a:pt x="7528" y="0"/>
                  </a:moveTo>
                  <a:cubicBezTo>
                    <a:pt x="5786" y="0"/>
                    <a:pt x="4108" y="120"/>
                    <a:pt x="2784" y="319"/>
                  </a:cubicBezTo>
                  <a:cubicBezTo>
                    <a:pt x="1110" y="549"/>
                    <a:pt x="1" y="988"/>
                    <a:pt x="1" y="988"/>
                  </a:cubicBezTo>
                  <a:cubicBezTo>
                    <a:pt x="1" y="988"/>
                    <a:pt x="1089" y="1511"/>
                    <a:pt x="2742" y="1972"/>
                  </a:cubicBezTo>
                  <a:cubicBezTo>
                    <a:pt x="4395" y="2411"/>
                    <a:pt x="6592" y="2767"/>
                    <a:pt x="8789" y="2892"/>
                  </a:cubicBezTo>
                  <a:cubicBezTo>
                    <a:pt x="9310" y="2917"/>
                    <a:pt x="9833" y="2929"/>
                    <a:pt x="10350" y="2929"/>
                  </a:cubicBezTo>
                  <a:cubicBezTo>
                    <a:pt x="12009" y="2929"/>
                    <a:pt x="13601" y="2807"/>
                    <a:pt x="14877" y="2599"/>
                  </a:cubicBezTo>
                  <a:cubicBezTo>
                    <a:pt x="16551" y="2348"/>
                    <a:pt x="17681" y="1909"/>
                    <a:pt x="17681" y="1909"/>
                  </a:cubicBezTo>
                  <a:cubicBezTo>
                    <a:pt x="17681" y="1909"/>
                    <a:pt x="16593" y="1365"/>
                    <a:pt x="14961" y="947"/>
                  </a:cubicBezTo>
                  <a:cubicBezTo>
                    <a:pt x="13308" y="507"/>
                    <a:pt x="11111" y="172"/>
                    <a:pt x="8914" y="26"/>
                  </a:cubicBezTo>
                  <a:cubicBezTo>
                    <a:pt x="8451" y="8"/>
                    <a:pt x="7987" y="0"/>
                    <a:pt x="7528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6"/>
            <p:cNvSpPr/>
            <p:nvPr/>
          </p:nvSpPr>
          <p:spPr>
            <a:xfrm>
              <a:off x="43833475" y="29240400"/>
              <a:ext cx="383950" cy="72550"/>
            </a:xfrm>
            <a:custGeom>
              <a:rect b="b" l="l" r="r" t="t"/>
              <a:pathLst>
                <a:path extrusionOk="0" h="2902" w="15358">
                  <a:moveTo>
                    <a:pt x="9041" y="0"/>
                  </a:moveTo>
                  <a:cubicBezTo>
                    <a:pt x="8562" y="0"/>
                    <a:pt x="8077" y="13"/>
                    <a:pt x="7595" y="40"/>
                  </a:cubicBezTo>
                  <a:cubicBezTo>
                    <a:pt x="5691" y="144"/>
                    <a:pt x="3766" y="521"/>
                    <a:pt x="2364" y="960"/>
                  </a:cubicBezTo>
                  <a:cubicBezTo>
                    <a:pt x="942" y="1379"/>
                    <a:pt x="0" y="1902"/>
                    <a:pt x="0" y="1902"/>
                  </a:cubicBezTo>
                  <a:cubicBezTo>
                    <a:pt x="0" y="1902"/>
                    <a:pt x="1004" y="2300"/>
                    <a:pt x="2469" y="2572"/>
                  </a:cubicBezTo>
                  <a:cubicBezTo>
                    <a:pt x="3586" y="2779"/>
                    <a:pt x="4970" y="2901"/>
                    <a:pt x="6418" y="2901"/>
                  </a:cubicBezTo>
                  <a:cubicBezTo>
                    <a:pt x="6869" y="2901"/>
                    <a:pt x="7326" y="2889"/>
                    <a:pt x="7784" y="2864"/>
                  </a:cubicBezTo>
                  <a:cubicBezTo>
                    <a:pt x="9688" y="2739"/>
                    <a:pt x="11592" y="2404"/>
                    <a:pt x="13015" y="1965"/>
                  </a:cubicBezTo>
                  <a:cubicBezTo>
                    <a:pt x="14416" y="1504"/>
                    <a:pt x="15358" y="981"/>
                    <a:pt x="15358" y="981"/>
                  </a:cubicBezTo>
                  <a:cubicBezTo>
                    <a:pt x="15358" y="981"/>
                    <a:pt x="14375" y="605"/>
                    <a:pt x="12910" y="333"/>
                  </a:cubicBezTo>
                  <a:cubicBezTo>
                    <a:pt x="11816" y="114"/>
                    <a:pt x="10454" y="0"/>
                    <a:pt x="9041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6"/>
            <p:cNvSpPr/>
            <p:nvPr/>
          </p:nvSpPr>
          <p:spPr>
            <a:xfrm>
              <a:off x="45101425" y="29561125"/>
              <a:ext cx="360450" cy="72400"/>
            </a:xfrm>
            <a:custGeom>
              <a:rect b="b" l="l" r="r" t="t"/>
              <a:pathLst>
                <a:path extrusionOk="0" h="2896" w="14418">
                  <a:moveTo>
                    <a:pt x="6024" y="0"/>
                  </a:moveTo>
                  <a:cubicBezTo>
                    <a:pt x="4664" y="0"/>
                    <a:pt x="3355" y="123"/>
                    <a:pt x="2302" y="330"/>
                  </a:cubicBezTo>
                  <a:cubicBezTo>
                    <a:pt x="942" y="560"/>
                    <a:pt x="1" y="979"/>
                    <a:pt x="1" y="979"/>
                  </a:cubicBezTo>
                  <a:cubicBezTo>
                    <a:pt x="1" y="979"/>
                    <a:pt x="859" y="1502"/>
                    <a:pt x="2198" y="1941"/>
                  </a:cubicBezTo>
                  <a:cubicBezTo>
                    <a:pt x="3537" y="2380"/>
                    <a:pt x="5315" y="2736"/>
                    <a:pt x="7115" y="2862"/>
                  </a:cubicBezTo>
                  <a:cubicBezTo>
                    <a:pt x="7516" y="2885"/>
                    <a:pt x="7918" y="2896"/>
                    <a:pt x="8316" y="2896"/>
                  </a:cubicBezTo>
                  <a:cubicBezTo>
                    <a:pt x="9704" y="2896"/>
                    <a:pt x="11042" y="2764"/>
                    <a:pt x="12116" y="2569"/>
                  </a:cubicBezTo>
                  <a:cubicBezTo>
                    <a:pt x="13476" y="2339"/>
                    <a:pt x="14417" y="1920"/>
                    <a:pt x="14417" y="1920"/>
                  </a:cubicBezTo>
                  <a:cubicBezTo>
                    <a:pt x="14417" y="1920"/>
                    <a:pt x="13559" y="1376"/>
                    <a:pt x="12220" y="958"/>
                  </a:cubicBezTo>
                  <a:cubicBezTo>
                    <a:pt x="10881" y="497"/>
                    <a:pt x="9103" y="163"/>
                    <a:pt x="7303" y="37"/>
                  </a:cubicBezTo>
                  <a:cubicBezTo>
                    <a:pt x="6876" y="12"/>
                    <a:pt x="6447" y="0"/>
                    <a:pt x="6024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44822100" y="29804875"/>
              <a:ext cx="442050" cy="73000"/>
            </a:xfrm>
            <a:custGeom>
              <a:rect b="b" l="l" r="r" t="t"/>
              <a:pathLst>
                <a:path extrusionOk="0" h="2920" w="17682">
                  <a:moveTo>
                    <a:pt x="7341" y="1"/>
                  </a:moveTo>
                  <a:cubicBezTo>
                    <a:pt x="5673" y="1"/>
                    <a:pt x="4081" y="123"/>
                    <a:pt x="2804" y="330"/>
                  </a:cubicBezTo>
                  <a:cubicBezTo>
                    <a:pt x="1131" y="560"/>
                    <a:pt x="1" y="979"/>
                    <a:pt x="1" y="979"/>
                  </a:cubicBezTo>
                  <a:cubicBezTo>
                    <a:pt x="1" y="979"/>
                    <a:pt x="1089" y="1523"/>
                    <a:pt x="2742" y="1983"/>
                  </a:cubicBezTo>
                  <a:cubicBezTo>
                    <a:pt x="4395" y="2423"/>
                    <a:pt x="6592" y="2757"/>
                    <a:pt x="8789" y="2883"/>
                  </a:cubicBezTo>
                  <a:cubicBezTo>
                    <a:pt x="9317" y="2908"/>
                    <a:pt x="9847" y="2920"/>
                    <a:pt x="10372" y="2920"/>
                  </a:cubicBezTo>
                  <a:cubicBezTo>
                    <a:pt x="12028" y="2920"/>
                    <a:pt x="13622" y="2802"/>
                    <a:pt x="14877" y="2611"/>
                  </a:cubicBezTo>
                  <a:cubicBezTo>
                    <a:pt x="16551" y="2339"/>
                    <a:pt x="17681" y="1921"/>
                    <a:pt x="17681" y="1921"/>
                  </a:cubicBezTo>
                  <a:cubicBezTo>
                    <a:pt x="17681" y="1921"/>
                    <a:pt x="16614" y="1376"/>
                    <a:pt x="14961" y="958"/>
                  </a:cubicBezTo>
                  <a:cubicBezTo>
                    <a:pt x="13308" y="519"/>
                    <a:pt x="11111" y="163"/>
                    <a:pt x="8914" y="37"/>
                  </a:cubicBezTo>
                  <a:cubicBezTo>
                    <a:pt x="8387" y="13"/>
                    <a:pt x="7860" y="1"/>
                    <a:pt x="7341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16"/>
            <p:cNvSpPr/>
            <p:nvPr/>
          </p:nvSpPr>
          <p:spPr>
            <a:xfrm>
              <a:off x="45007800" y="30003050"/>
              <a:ext cx="383975" cy="72500"/>
            </a:xfrm>
            <a:custGeom>
              <a:rect b="b" l="l" r="r" t="t"/>
              <a:pathLst>
                <a:path extrusionOk="0" h="2900" w="15359">
                  <a:moveTo>
                    <a:pt x="9061" y="1"/>
                  </a:moveTo>
                  <a:cubicBezTo>
                    <a:pt x="8576" y="1"/>
                    <a:pt x="8084" y="14"/>
                    <a:pt x="7596" y="40"/>
                  </a:cubicBezTo>
                  <a:cubicBezTo>
                    <a:pt x="5692" y="145"/>
                    <a:pt x="3767" y="501"/>
                    <a:pt x="2365" y="940"/>
                  </a:cubicBezTo>
                  <a:cubicBezTo>
                    <a:pt x="942" y="1359"/>
                    <a:pt x="1" y="1882"/>
                    <a:pt x="1" y="1882"/>
                  </a:cubicBezTo>
                  <a:cubicBezTo>
                    <a:pt x="1" y="1882"/>
                    <a:pt x="1005" y="2321"/>
                    <a:pt x="2470" y="2572"/>
                  </a:cubicBezTo>
                  <a:cubicBezTo>
                    <a:pt x="3608" y="2767"/>
                    <a:pt x="5024" y="2899"/>
                    <a:pt x="6503" y="2899"/>
                  </a:cubicBezTo>
                  <a:cubicBezTo>
                    <a:pt x="6926" y="2899"/>
                    <a:pt x="7355" y="2888"/>
                    <a:pt x="7784" y="2865"/>
                  </a:cubicBezTo>
                  <a:cubicBezTo>
                    <a:pt x="9688" y="2719"/>
                    <a:pt x="11592" y="2384"/>
                    <a:pt x="13015" y="1944"/>
                  </a:cubicBezTo>
                  <a:cubicBezTo>
                    <a:pt x="14417" y="1505"/>
                    <a:pt x="15358" y="982"/>
                    <a:pt x="15358" y="982"/>
                  </a:cubicBezTo>
                  <a:cubicBezTo>
                    <a:pt x="15358" y="982"/>
                    <a:pt x="14375" y="584"/>
                    <a:pt x="12910" y="312"/>
                  </a:cubicBezTo>
                  <a:cubicBezTo>
                    <a:pt x="11822" y="110"/>
                    <a:pt x="10467" y="1"/>
                    <a:pt x="9061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16"/>
            <p:cNvSpPr/>
            <p:nvPr/>
          </p:nvSpPr>
          <p:spPr>
            <a:xfrm>
              <a:off x="43927100" y="29561125"/>
              <a:ext cx="360425" cy="72400"/>
            </a:xfrm>
            <a:custGeom>
              <a:rect b="b" l="l" r="r" t="t"/>
              <a:pathLst>
                <a:path extrusionOk="0" h="2896" w="14417">
                  <a:moveTo>
                    <a:pt x="6023" y="0"/>
                  </a:moveTo>
                  <a:cubicBezTo>
                    <a:pt x="4663" y="0"/>
                    <a:pt x="3355" y="123"/>
                    <a:pt x="2302" y="330"/>
                  </a:cubicBezTo>
                  <a:cubicBezTo>
                    <a:pt x="942" y="560"/>
                    <a:pt x="0" y="979"/>
                    <a:pt x="0" y="979"/>
                  </a:cubicBezTo>
                  <a:cubicBezTo>
                    <a:pt x="0" y="979"/>
                    <a:pt x="858" y="1502"/>
                    <a:pt x="2197" y="1941"/>
                  </a:cubicBezTo>
                  <a:cubicBezTo>
                    <a:pt x="3536" y="2380"/>
                    <a:pt x="5315" y="2736"/>
                    <a:pt x="7114" y="2862"/>
                  </a:cubicBezTo>
                  <a:cubicBezTo>
                    <a:pt x="7515" y="2885"/>
                    <a:pt x="7917" y="2896"/>
                    <a:pt x="8315" y="2896"/>
                  </a:cubicBezTo>
                  <a:cubicBezTo>
                    <a:pt x="9703" y="2896"/>
                    <a:pt x="11042" y="2764"/>
                    <a:pt x="12115" y="2569"/>
                  </a:cubicBezTo>
                  <a:cubicBezTo>
                    <a:pt x="13475" y="2339"/>
                    <a:pt x="14417" y="1920"/>
                    <a:pt x="14417" y="1920"/>
                  </a:cubicBezTo>
                  <a:cubicBezTo>
                    <a:pt x="14417" y="1920"/>
                    <a:pt x="13559" y="1376"/>
                    <a:pt x="12220" y="958"/>
                  </a:cubicBezTo>
                  <a:cubicBezTo>
                    <a:pt x="10881" y="497"/>
                    <a:pt x="9102" y="163"/>
                    <a:pt x="7303" y="37"/>
                  </a:cubicBezTo>
                  <a:cubicBezTo>
                    <a:pt x="6875" y="12"/>
                    <a:pt x="6447" y="0"/>
                    <a:pt x="6023" y="0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16"/>
            <p:cNvSpPr/>
            <p:nvPr/>
          </p:nvSpPr>
          <p:spPr>
            <a:xfrm>
              <a:off x="43647775" y="29804875"/>
              <a:ext cx="442025" cy="73000"/>
            </a:xfrm>
            <a:custGeom>
              <a:rect b="b" l="l" r="r" t="t"/>
              <a:pathLst>
                <a:path extrusionOk="0" h="2920" w="17681">
                  <a:moveTo>
                    <a:pt x="7350" y="1"/>
                  </a:moveTo>
                  <a:cubicBezTo>
                    <a:pt x="5673" y="1"/>
                    <a:pt x="4080" y="123"/>
                    <a:pt x="2804" y="330"/>
                  </a:cubicBezTo>
                  <a:cubicBezTo>
                    <a:pt x="1130" y="560"/>
                    <a:pt x="0" y="979"/>
                    <a:pt x="0" y="979"/>
                  </a:cubicBezTo>
                  <a:cubicBezTo>
                    <a:pt x="0" y="979"/>
                    <a:pt x="1088" y="1523"/>
                    <a:pt x="2741" y="1983"/>
                  </a:cubicBezTo>
                  <a:cubicBezTo>
                    <a:pt x="4394" y="2423"/>
                    <a:pt x="6591" y="2757"/>
                    <a:pt x="8788" y="2883"/>
                  </a:cubicBezTo>
                  <a:cubicBezTo>
                    <a:pt x="9316" y="2908"/>
                    <a:pt x="9847" y="2920"/>
                    <a:pt x="10371" y="2920"/>
                  </a:cubicBezTo>
                  <a:cubicBezTo>
                    <a:pt x="12029" y="2920"/>
                    <a:pt x="13626" y="2802"/>
                    <a:pt x="14898" y="2611"/>
                  </a:cubicBezTo>
                  <a:cubicBezTo>
                    <a:pt x="16572" y="2339"/>
                    <a:pt x="17681" y="1921"/>
                    <a:pt x="17681" y="1921"/>
                  </a:cubicBezTo>
                  <a:cubicBezTo>
                    <a:pt x="17681" y="1921"/>
                    <a:pt x="16614" y="1376"/>
                    <a:pt x="14961" y="958"/>
                  </a:cubicBezTo>
                  <a:cubicBezTo>
                    <a:pt x="13329" y="519"/>
                    <a:pt x="11111" y="163"/>
                    <a:pt x="8935" y="37"/>
                  </a:cubicBezTo>
                  <a:cubicBezTo>
                    <a:pt x="8403" y="13"/>
                    <a:pt x="7872" y="1"/>
                    <a:pt x="7350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16"/>
            <p:cNvSpPr/>
            <p:nvPr/>
          </p:nvSpPr>
          <p:spPr>
            <a:xfrm>
              <a:off x="43833475" y="30003050"/>
              <a:ext cx="383950" cy="72500"/>
            </a:xfrm>
            <a:custGeom>
              <a:rect b="b" l="l" r="r" t="t"/>
              <a:pathLst>
                <a:path extrusionOk="0" h="2900" w="15358">
                  <a:moveTo>
                    <a:pt x="9060" y="1"/>
                  </a:moveTo>
                  <a:cubicBezTo>
                    <a:pt x="8575" y="1"/>
                    <a:pt x="8084" y="14"/>
                    <a:pt x="7595" y="40"/>
                  </a:cubicBezTo>
                  <a:cubicBezTo>
                    <a:pt x="5691" y="145"/>
                    <a:pt x="3766" y="501"/>
                    <a:pt x="2364" y="940"/>
                  </a:cubicBezTo>
                  <a:cubicBezTo>
                    <a:pt x="942" y="1359"/>
                    <a:pt x="0" y="1882"/>
                    <a:pt x="0" y="1882"/>
                  </a:cubicBezTo>
                  <a:cubicBezTo>
                    <a:pt x="0" y="1882"/>
                    <a:pt x="1004" y="2321"/>
                    <a:pt x="2469" y="2572"/>
                  </a:cubicBezTo>
                  <a:cubicBezTo>
                    <a:pt x="3607" y="2767"/>
                    <a:pt x="5024" y="2899"/>
                    <a:pt x="6502" y="2899"/>
                  </a:cubicBezTo>
                  <a:cubicBezTo>
                    <a:pt x="6926" y="2899"/>
                    <a:pt x="7355" y="2888"/>
                    <a:pt x="7784" y="2865"/>
                  </a:cubicBezTo>
                  <a:cubicBezTo>
                    <a:pt x="9688" y="2719"/>
                    <a:pt x="11592" y="2384"/>
                    <a:pt x="13015" y="1944"/>
                  </a:cubicBezTo>
                  <a:cubicBezTo>
                    <a:pt x="14416" y="1505"/>
                    <a:pt x="15358" y="982"/>
                    <a:pt x="15358" y="982"/>
                  </a:cubicBezTo>
                  <a:cubicBezTo>
                    <a:pt x="15358" y="982"/>
                    <a:pt x="14375" y="584"/>
                    <a:pt x="12910" y="312"/>
                  </a:cubicBezTo>
                  <a:cubicBezTo>
                    <a:pt x="11821" y="110"/>
                    <a:pt x="10466" y="1"/>
                    <a:pt x="9060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16"/>
            <p:cNvSpPr/>
            <p:nvPr/>
          </p:nvSpPr>
          <p:spPr>
            <a:xfrm>
              <a:off x="46353725" y="32514050"/>
              <a:ext cx="148575" cy="280700"/>
            </a:xfrm>
            <a:custGeom>
              <a:rect b="b" l="l" r="r" t="t"/>
              <a:pathLst>
                <a:path extrusionOk="0" h="11228" w="5943">
                  <a:moveTo>
                    <a:pt x="5410" y="0"/>
                  </a:moveTo>
                  <a:cubicBezTo>
                    <a:pt x="4998" y="0"/>
                    <a:pt x="4377" y="83"/>
                    <a:pt x="3662" y="452"/>
                  </a:cubicBezTo>
                  <a:cubicBezTo>
                    <a:pt x="3013" y="745"/>
                    <a:pt x="2343" y="1289"/>
                    <a:pt x="1779" y="1959"/>
                  </a:cubicBezTo>
                  <a:cubicBezTo>
                    <a:pt x="1527" y="2335"/>
                    <a:pt x="1193" y="2691"/>
                    <a:pt x="1046" y="3110"/>
                  </a:cubicBezTo>
                  <a:cubicBezTo>
                    <a:pt x="837" y="3528"/>
                    <a:pt x="649" y="3946"/>
                    <a:pt x="523" y="4386"/>
                  </a:cubicBezTo>
                  <a:cubicBezTo>
                    <a:pt x="0" y="6164"/>
                    <a:pt x="146" y="7985"/>
                    <a:pt x="544" y="9240"/>
                  </a:cubicBezTo>
                  <a:cubicBezTo>
                    <a:pt x="942" y="10496"/>
                    <a:pt x="1507" y="11228"/>
                    <a:pt x="1507" y="11228"/>
                  </a:cubicBezTo>
                  <a:cubicBezTo>
                    <a:pt x="1507" y="11228"/>
                    <a:pt x="1904" y="10349"/>
                    <a:pt x="2197" y="9177"/>
                  </a:cubicBezTo>
                  <a:cubicBezTo>
                    <a:pt x="2511" y="8006"/>
                    <a:pt x="2846" y="6541"/>
                    <a:pt x="3243" y="5202"/>
                  </a:cubicBezTo>
                  <a:cubicBezTo>
                    <a:pt x="3599" y="3842"/>
                    <a:pt x="4122" y="2649"/>
                    <a:pt x="4708" y="1666"/>
                  </a:cubicBezTo>
                  <a:cubicBezTo>
                    <a:pt x="5273" y="745"/>
                    <a:pt x="5942" y="55"/>
                    <a:pt x="5942" y="55"/>
                  </a:cubicBezTo>
                  <a:cubicBezTo>
                    <a:pt x="5942" y="55"/>
                    <a:pt x="5745" y="0"/>
                    <a:pt x="5410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16"/>
            <p:cNvSpPr/>
            <p:nvPr/>
          </p:nvSpPr>
          <p:spPr>
            <a:xfrm>
              <a:off x="46149700" y="32467650"/>
              <a:ext cx="148575" cy="280550"/>
            </a:xfrm>
            <a:custGeom>
              <a:rect b="b" l="l" r="r" t="t"/>
              <a:pathLst>
                <a:path extrusionOk="0" h="11222" w="5943">
                  <a:moveTo>
                    <a:pt x="5430" y="1"/>
                  </a:moveTo>
                  <a:cubicBezTo>
                    <a:pt x="5015" y="1"/>
                    <a:pt x="4382" y="80"/>
                    <a:pt x="3662" y="446"/>
                  </a:cubicBezTo>
                  <a:cubicBezTo>
                    <a:pt x="3014" y="739"/>
                    <a:pt x="2344" y="1283"/>
                    <a:pt x="1779" y="1973"/>
                  </a:cubicBezTo>
                  <a:cubicBezTo>
                    <a:pt x="1528" y="2329"/>
                    <a:pt x="1193" y="2685"/>
                    <a:pt x="1047" y="3124"/>
                  </a:cubicBezTo>
                  <a:cubicBezTo>
                    <a:pt x="838" y="3522"/>
                    <a:pt x="649" y="3961"/>
                    <a:pt x="524" y="4401"/>
                  </a:cubicBezTo>
                  <a:cubicBezTo>
                    <a:pt x="1" y="6179"/>
                    <a:pt x="147" y="7979"/>
                    <a:pt x="545" y="9234"/>
                  </a:cubicBezTo>
                  <a:cubicBezTo>
                    <a:pt x="942" y="10489"/>
                    <a:pt x="1507" y="11222"/>
                    <a:pt x="1507" y="11222"/>
                  </a:cubicBezTo>
                  <a:cubicBezTo>
                    <a:pt x="1507" y="11222"/>
                    <a:pt x="1905" y="10364"/>
                    <a:pt x="2198" y="9192"/>
                  </a:cubicBezTo>
                  <a:cubicBezTo>
                    <a:pt x="2512" y="7999"/>
                    <a:pt x="2846" y="6535"/>
                    <a:pt x="3244" y="5217"/>
                  </a:cubicBezTo>
                  <a:cubicBezTo>
                    <a:pt x="3600" y="3857"/>
                    <a:pt x="4123" y="2643"/>
                    <a:pt x="4709" y="1681"/>
                  </a:cubicBezTo>
                  <a:cubicBezTo>
                    <a:pt x="5274" y="739"/>
                    <a:pt x="5943" y="48"/>
                    <a:pt x="5943" y="48"/>
                  </a:cubicBezTo>
                  <a:cubicBezTo>
                    <a:pt x="5943" y="48"/>
                    <a:pt x="5752" y="1"/>
                    <a:pt x="5430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16"/>
            <p:cNvSpPr/>
            <p:nvPr/>
          </p:nvSpPr>
          <p:spPr>
            <a:xfrm>
              <a:off x="45248950" y="32264475"/>
              <a:ext cx="148575" cy="280250"/>
            </a:xfrm>
            <a:custGeom>
              <a:rect b="b" l="l" r="r" t="t"/>
              <a:pathLst>
                <a:path extrusionOk="0" h="11210" w="5943">
                  <a:moveTo>
                    <a:pt x="5399" y="1"/>
                  </a:moveTo>
                  <a:cubicBezTo>
                    <a:pt x="4991" y="1"/>
                    <a:pt x="4379" y="81"/>
                    <a:pt x="3662" y="434"/>
                  </a:cubicBezTo>
                  <a:cubicBezTo>
                    <a:pt x="3013" y="727"/>
                    <a:pt x="2365" y="1271"/>
                    <a:pt x="1779" y="1961"/>
                  </a:cubicBezTo>
                  <a:cubicBezTo>
                    <a:pt x="1549" y="2317"/>
                    <a:pt x="1214" y="2694"/>
                    <a:pt x="1047" y="3112"/>
                  </a:cubicBezTo>
                  <a:cubicBezTo>
                    <a:pt x="837" y="3530"/>
                    <a:pt x="670" y="3949"/>
                    <a:pt x="523" y="4388"/>
                  </a:cubicBezTo>
                  <a:cubicBezTo>
                    <a:pt x="0" y="6167"/>
                    <a:pt x="168" y="7966"/>
                    <a:pt x="565" y="9222"/>
                  </a:cubicBezTo>
                  <a:cubicBezTo>
                    <a:pt x="942" y="10477"/>
                    <a:pt x="1528" y="11209"/>
                    <a:pt x="1528" y="11209"/>
                  </a:cubicBezTo>
                  <a:cubicBezTo>
                    <a:pt x="1528" y="11209"/>
                    <a:pt x="1925" y="10352"/>
                    <a:pt x="2218" y="9180"/>
                  </a:cubicBezTo>
                  <a:cubicBezTo>
                    <a:pt x="2511" y="7987"/>
                    <a:pt x="2867" y="6543"/>
                    <a:pt x="3264" y="5204"/>
                  </a:cubicBezTo>
                  <a:cubicBezTo>
                    <a:pt x="3620" y="3844"/>
                    <a:pt x="4143" y="2631"/>
                    <a:pt x="4729" y="1668"/>
                  </a:cubicBezTo>
                  <a:cubicBezTo>
                    <a:pt x="5294" y="727"/>
                    <a:pt x="5943" y="57"/>
                    <a:pt x="5943" y="57"/>
                  </a:cubicBezTo>
                  <a:cubicBezTo>
                    <a:pt x="5943" y="57"/>
                    <a:pt x="5742" y="1"/>
                    <a:pt x="5399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16"/>
            <p:cNvSpPr/>
            <p:nvPr/>
          </p:nvSpPr>
          <p:spPr>
            <a:xfrm>
              <a:off x="45044425" y="32217975"/>
              <a:ext cx="148575" cy="280725"/>
            </a:xfrm>
            <a:custGeom>
              <a:rect b="b" l="l" r="r" t="t"/>
              <a:pathLst>
                <a:path extrusionOk="0" h="11229" w="5943">
                  <a:moveTo>
                    <a:pt x="5417" y="0"/>
                  </a:moveTo>
                  <a:cubicBezTo>
                    <a:pt x="5008" y="0"/>
                    <a:pt x="4389" y="83"/>
                    <a:pt x="3662" y="452"/>
                  </a:cubicBezTo>
                  <a:cubicBezTo>
                    <a:pt x="3013" y="724"/>
                    <a:pt x="2365" y="1289"/>
                    <a:pt x="1779" y="1959"/>
                  </a:cubicBezTo>
                  <a:cubicBezTo>
                    <a:pt x="1549" y="2336"/>
                    <a:pt x="1214" y="2691"/>
                    <a:pt x="1046" y="3110"/>
                  </a:cubicBezTo>
                  <a:cubicBezTo>
                    <a:pt x="837" y="3528"/>
                    <a:pt x="670" y="3947"/>
                    <a:pt x="523" y="4386"/>
                  </a:cubicBezTo>
                  <a:cubicBezTo>
                    <a:pt x="0" y="6165"/>
                    <a:pt x="168" y="7964"/>
                    <a:pt x="565" y="9240"/>
                  </a:cubicBezTo>
                  <a:cubicBezTo>
                    <a:pt x="942" y="10496"/>
                    <a:pt x="1528" y="11228"/>
                    <a:pt x="1528" y="11228"/>
                  </a:cubicBezTo>
                  <a:cubicBezTo>
                    <a:pt x="1528" y="11228"/>
                    <a:pt x="1925" y="10349"/>
                    <a:pt x="2197" y="9178"/>
                  </a:cubicBezTo>
                  <a:cubicBezTo>
                    <a:pt x="2511" y="8006"/>
                    <a:pt x="2867" y="6541"/>
                    <a:pt x="3243" y="5202"/>
                  </a:cubicBezTo>
                  <a:cubicBezTo>
                    <a:pt x="3620" y="3842"/>
                    <a:pt x="4143" y="2649"/>
                    <a:pt x="4708" y="1666"/>
                  </a:cubicBezTo>
                  <a:cubicBezTo>
                    <a:pt x="5294" y="724"/>
                    <a:pt x="5943" y="55"/>
                    <a:pt x="5943" y="55"/>
                  </a:cubicBezTo>
                  <a:cubicBezTo>
                    <a:pt x="5943" y="55"/>
                    <a:pt x="5749" y="0"/>
                    <a:pt x="5417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16"/>
            <p:cNvSpPr/>
            <p:nvPr/>
          </p:nvSpPr>
          <p:spPr>
            <a:xfrm>
              <a:off x="43740350" y="32493275"/>
              <a:ext cx="148050" cy="280550"/>
            </a:xfrm>
            <a:custGeom>
              <a:rect b="b" l="l" r="r" t="t"/>
              <a:pathLst>
                <a:path extrusionOk="0" h="11222" w="5922">
                  <a:moveTo>
                    <a:pt x="5424" y="1"/>
                  </a:moveTo>
                  <a:cubicBezTo>
                    <a:pt x="5018" y="1"/>
                    <a:pt x="4393" y="81"/>
                    <a:pt x="3662" y="446"/>
                  </a:cubicBezTo>
                  <a:cubicBezTo>
                    <a:pt x="2993" y="739"/>
                    <a:pt x="2344" y="1283"/>
                    <a:pt x="1779" y="1953"/>
                  </a:cubicBezTo>
                  <a:cubicBezTo>
                    <a:pt x="1528" y="2329"/>
                    <a:pt x="1193" y="2685"/>
                    <a:pt x="1047" y="3104"/>
                  </a:cubicBezTo>
                  <a:cubicBezTo>
                    <a:pt x="838" y="3522"/>
                    <a:pt x="649" y="3941"/>
                    <a:pt x="524" y="4380"/>
                  </a:cubicBezTo>
                  <a:cubicBezTo>
                    <a:pt x="1" y="6158"/>
                    <a:pt x="147" y="7979"/>
                    <a:pt x="545" y="9234"/>
                  </a:cubicBezTo>
                  <a:cubicBezTo>
                    <a:pt x="942" y="10490"/>
                    <a:pt x="1507" y="11222"/>
                    <a:pt x="1507" y="11222"/>
                  </a:cubicBezTo>
                  <a:cubicBezTo>
                    <a:pt x="1507" y="11222"/>
                    <a:pt x="1905" y="10343"/>
                    <a:pt x="2198" y="9171"/>
                  </a:cubicBezTo>
                  <a:cubicBezTo>
                    <a:pt x="2511" y="8000"/>
                    <a:pt x="2846" y="6535"/>
                    <a:pt x="3244" y="5196"/>
                  </a:cubicBezTo>
                  <a:cubicBezTo>
                    <a:pt x="3600" y="3836"/>
                    <a:pt x="4123" y="2643"/>
                    <a:pt x="4708" y="1660"/>
                  </a:cubicBezTo>
                  <a:cubicBezTo>
                    <a:pt x="5273" y="739"/>
                    <a:pt x="5922" y="49"/>
                    <a:pt x="5922" y="49"/>
                  </a:cubicBezTo>
                  <a:cubicBezTo>
                    <a:pt x="5922" y="49"/>
                    <a:pt x="5739" y="1"/>
                    <a:pt x="5424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16"/>
            <p:cNvSpPr/>
            <p:nvPr/>
          </p:nvSpPr>
          <p:spPr>
            <a:xfrm>
              <a:off x="43535300" y="32446725"/>
              <a:ext cx="148575" cy="280550"/>
            </a:xfrm>
            <a:custGeom>
              <a:rect b="b" l="l" r="r" t="t"/>
              <a:pathLst>
                <a:path extrusionOk="0" h="11222" w="5943">
                  <a:moveTo>
                    <a:pt x="5443" y="1"/>
                  </a:moveTo>
                  <a:cubicBezTo>
                    <a:pt x="5035" y="1"/>
                    <a:pt x="4405" y="81"/>
                    <a:pt x="3662" y="446"/>
                  </a:cubicBezTo>
                  <a:cubicBezTo>
                    <a:pt x="3014" y="739"/>
                    <a:pt x="2365" y="1283"/>
                    <a:pt x="1779" y="1974"/>
                  </a:cubicBezTo>
                  <a:cubicBezTo>
                    <a:pt x="1549" y="2329"/>
                    <a:pt x="1214" y="2706"/>
                    <a:pt x="1047" y="3124"/>
                  </a:cubicBezTo>
                  <a:cubicBezTo>
                    <a:pt x="838" y="3522"/>
                    <a:pt x="670" y="3961"/>
                    <a:pt x="524" y="4401"/>
                  </a:cubicBezTo>
                  <a:cubicBezTo>
                    <a:pt x="1" y="6179"/>
                    <a:pt x="168" y="7979"/>
                    <a:pt x="566" y="9234"/>
                  </a:cubicBezTo>
                  <a:cubicBezTo>
                    <a:pt x="942" y="10489"/>
                    <a:pt x="1528" y="11222"/>
                    <a:pt x="1528" y="11222"/>
                  </a:cubicBezTo>
                  <a:cubicBezTo>
                    <a:pt x="1528" y="11222"/>
                    <a:pt x="1926" y="10364"/>
                    <a:pt x="2198" y="9192"/>
                  </a:cubicBezTo>
                  <a:cubicBezTo>
                    <a:pt x="2511" y="8000"/>
                    <a:pt x="2867" y="6535"/>
                    <a:pt x="3244" y="5217"/>
                  </a:cubicBezTo>
                  <a:cubicBezTo>
                    <a:pt x="3620" y="3857"/>
                    <a:pt x="4143" y="2643"/>
                    <a:pt x="4708" y="1681"/>
                  </a:cubicBezTo>
                  <a:cubicBezTo>
                    <a:pt x="5294" y="739"/>
                    <a:pt x="5943" y="49"/>
                    <a:pt x="5943" y="49"/>
                  </a:cubicBezTo>
                  <a:cubicBezTo>
                    <a:pt x="5943" y="49"/>
                    <a:pt x="5760" y="1"/>
                    <a:pt x="5443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16"/>
            <p:cNvSpPr/>
            <p:nvPr/>
          </p:nvSpPr>
          <p:spPr>
            <a:xfrm>
              <a:off x="42292450" y="32249300"/>
              <a:ext cx="148575" cy="280250"/>
            </a:xfrm>
            <a:custGeom>
              <a:rect b="b" l="l" r="r" t="t"/>
              <a:pathLst>
                <a:path extrusionOk="0" h="11210" w="5943">
                  <a:moveTo>
                    <a:pt x="5399" y="1"/>
                  </a:moveTo>
                  <a:cubicBezTo>
                    <a:pt x="4990" y="1"/>
                    <a:pt x="4379" y="81"/>
                    <a:pt x="3662" y="434"/>
                  </a:cubicBezTo>
                  <a:cubicBezTo>
                    <a:pt x="3013" y="727"/>
                    <a:pt x="2344" y="1271"/>
                    <a:pt x="1779" y="1961"/>
                  </a:cubicBezTo>
                  <a:cubicBezTo>
                    <a:pt x="1548" y="2317"/>
                    <a:pt x="1214" y="2694"/>
                    <a:pt x="1046" y="3112"/>
                  </a:cubicBezTo>
                  <a:cubicBezTo>
                    <a:pt x="837" y="3531"/>
                    <a:pt x="649" y="3949"/>
                    <a:pt x="523" y="4389"/>
                  </a:cubicBezTo>
                  <a:cubicBezTo>
                    <a:pt x="0" y="6167"/>
                    <a:pt x="167" y="7966"/>
                    <a:pt x="544" y="9222"/>
                  </a:cubicBezTo>
                  <a:cubicBezTo>
                    <a:pt x="942" y="10477"/>
                    <a:pt x="1507" y="11210"/>
                    <a:pt x="1507" y="11210"/>
                  </a:cubicBezTo>
                  <a:cubicBezTo>
                    <a:pt x="1507" y="11210"/>
                    <a:pt x="1904" y="10352"/>
                    <a:pt x="2197" y="9180"/>
                  </a:cubicBezTo>
                  <a:cubicBezTo>
                    <a:pt x="2511" y="8008"/>
                    <a:pt x="2846" y="6544"/>
                    <a:pt x="3243" y="5205"/>
                  </a:cubicBezTo>
                  <a:cubicBezTo>
                    <a:pt x="3620" y="3845"/>
                    <a:pt x="4143" y="2631"/>
                    <a:pt x="4708" y="1668"/>
                  </a:cubicBezTo>
                  <a:cubicBezTo>
                    <a:pt x="5294" y="727"/>
                    <a:pt x="5942" y="57"/>
                    <a:pt x="5942" y="57"/>
                  </a:cubicBezTo>
                  <a:cubicBezTo>
                    <a:pt x="5942" y="57"/>
                    <a:pt x="5742" y="1"/>
                    <a:pt x="5399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6"/>
            <p:cNvSpPr/>
            <p:nvPr/>
          </p:nvSpPr>
          <p:spPr>
            <a:xfrm>
              <a:off x="42087900" y="32202975"/>
              <a:ext cx="148600" cy="280550"/>
            </a:xfrm>
            <a:custGeom>
              <a:rect b="b" l="l" r="r" t="t"/>
              <a:pathLst>
                <a:path extrusionOk="0" h="11222" w="5944">
                  <a:moveTo>
                    <a:pt x="5437" y="0"/>
                  </a:moveTo>
                  <a:cubicBezTo>
                    <a:pt x="5025" y="0"/>
                    <a:pt x="4394" y="80"/>
                    <a:pt x="3663" y="446"/>
                  </a:cubicBezTo>
                  <a:cubicBezTo>
                    <a:pt x="2993" y="739"/>
                    <a:pt x="2344" y="1283"/>
                    <a:pt x="1779" y="1952"/>
                  </a:cubicBezTo>
                  <a:cubicBezTo>
                    <a:pt x="1528" y="2329"/>
                    <a:pt x="1194" y="2685"/>
                    <a:pt x="1047" y="3103"/>
                  </a:cubicBezTo>
                  <a:cubicBezTo>
                    <a:pt x="838" y="3521"/>
                    <a:pt x="650" y="3940"/>
                    <a:pt x="524" y="4379"/>
                  </a:cubicBezTo>
                  <a:cubicBezTo>
                    <a:pt x="1" y="6179"/>
                    <a:pt x="147" y="7978"/>
                    <a:pt x="545" y="9234"/>
                  </a:cubicBezTo>
                  <a:cubicBezTo>
                    <a:pt x="943" y="10489"/>
                    <a:pt x="1507" y="11221"/>
                    <a:pt x="1507" y="11221"/>
                  </a:cubicBezTo>
                  <a:cubicBezTo>
                    <a:pt x="1507" y="11221"/>
                    <a:pt x="1905" y="10363"/>
                    <a:pt x="2198" y="9171"/>
                  </a:cubicBezTo>
                  <a:cubicBezTo>
                    <a:pt x="2512" y="7999"/>
                    <a:pt x="2847" y="6534"/>
                    <a:pt x="3244" y="5195"/>
                  </a:cubicBezTo>
                  <a:cubicBezTo>
                    <a:pt x="3600" y="3835"/>
                    <a:pt x="4123" y="2643"/>
                    <a:pt x="4709" y="1680"/>
                  </a:cubicBezTo>
                  <a:cubicBezTo>
                    <a:pt x="5274" y="739"/>
                    <a:pt x="5943" y="48"/>
                    <a:pt x="5943" y="48"/>
                  </a:cubicBezTo>
                  <a:cubicBezTo>
                    <a:pt x="5943" y="48"/>
                    <a:pt x="5756" y="0"/>
                    <a:pt x="5437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16"/>
            <p:cNvSpPr/>
            <p:nvPr/>
          </p:nvSpPr>
          <p:spPr>
            <a:xfrm>
              <a:off x="40008100" y="25737725"/>
              <a:ext cx="759025" cy="943100"/>
            </a:xfrm>
            <a:custGeom>
              <a:rect b="b" l="l" r="r" t="t"/>
              <a:pathLst>
                <a:path extrusionOk="0" h="37724" w="30361">
                  <a:moveTo>
                    <a:pt x="26595" y="0"/>
                  </a:moveTo>
                  <a:cubicBezTo>
                    <a:pt x="20987" y="670"/>
                    <a:pt x="15735" y="565"/>
                    <a:pt x="11739" y="1360"/>
                  </a:cubicBezTo>
                  <a:cubicBezTo>
                    <a:pt x="1" y="3683"/>
                    <a:pt x="356" y="9207"/>
                    <a:pt x="63" y="29838"/>
                  </a:cubicBezTo>
                  <a:cubicBezTo>
                    <a:pt x="43" y="31637"/>
                    <a:pt x="168" y="33478"/>
                    <a:pt x="356" y="35257"/>
                  </a:cubicBezTo>
                  <a:cubicBezTo>
                    <a:pt x="583" y="37357"/>
                    <a:pt x="696" y="37723"/>
                    <a:pt x="1903" y="37723"/>
                  </a:cubicBezTo>
                  <a:cubicBezTo>
                    <a:pt x="2258" y="37723"/>
                    <a:pt x="2709" y="37692"/>
                    <a:pt x="3286" y="37663"/>
                  </a:cubicBezTo>
                  <a:cubicBezTo>
                    <a:pt x="7429" y="37412"/>
                    <a:pt x="11446" y="36617"/>
                    <a:pt x="15087" y="34901"/>
                  </a:cubicBezTo>
                  <a:cubicBezTo>
                    <a:pt x="17325" y="33855"/>
                    <a:pt x="19418" y="32453"/>
                    <a:pt x="21301" y="30612"/>
                  </a:cubicBezTo>
                  <a:cubicBezTo>
                    <a:pt x="29398" y="22807"/>
                    <a:pt x="30361" y="10588"/>
                    <a:pt x="26720" y="377"/>
                  </a:cubicBezTo>
                  <a:cubicBezTo>
                    <a:pt x="26678" y="251"/>
                    <a:pt x="26615" y="126"/>
                    <a:pt x="265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16"/>
            <p:cNvSpPr/>
            <p:nvPr/>
          </p:nvSpPr>
          <p:spPr>
            <a:xfrm>
              <a:off x="42266825" y="24006825"/>
              <a:ext cx="3943575" cy="4723475"/>
            </a:xfrm>
            <a:custGeom>
              <a:rect b="b" l="l" r="r" t="t"/>
              <a:pathLst>
                <a:path extrusionOk="0" h="188939" w="157743">
                  <a:moveTo>
                    <a:pt x="68839" y="0"/>
                  </a:moveTo>
                  <a:cubicBezTo>
                    <a:pt x="68838" y="2"/>
                    <a:pt x="0" y="177014"/>
                    <a:pt x="103132" y="188899"/>
                  </a:cubicBezTo>
                  <a:cubicBezTo>
                    <a:pt x="103579" y="188925"/>
                    <a:pt x="104020" y="188938"/>
                    <a:pt x="104456" y="188938"/>
                  </a:cubicBezTo>
                  <a:cubicBezTo>
                    <a:pt x="132129" y="188938"/>
                    <a:pt x="139850" y="135976"/>
                    <a:pt x="131714" y="105058"/>
                  </a:cubicBezTo>
                  <a:cubicBezTo>
                    <a:pt x="123449" y="73651"/>
                    <a:pt x="157743" y="9416"/>
                    <a:pt x="68839" y="0"/>
                  </a:cubicBezTo>
                  <a:close/>
                </a:path>
              </a:pathLst>
            </a:custGeom>
            <a:solidFill>
              <a:srgbClr val="5C58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16"/>
            <p:cNvSpPr/>
            <p:nvPr/>
          </p:nvSpPr>
          <p:spPr>
            <a:xfrm>
              <a:off x="41877100" y="26379325"/>
              <a:ext cx="848475" cy="234900"/>
            </a:xfrm>
            <a:custGeom>
              <a:rect b="b" l="l" r="r" t="t"/>
              <a:pathLst>
                <a:path extrusionOk="0" h="9396" w="33939">
                  <a:moveTo>
                    <a:pt x="23149" y="1"/>
                  </a:moveTo>
                  <a:cubicBezTo>
                    <a:pt x="21095" y="1"/>
                    <a:pt x="18843" y="125"/>
                    <a:pt x="16489" y="386"/>
                  </a:cubicBezTo>
                  <a:cubicBezTo>
                    <a:pt x="7261" y="1391"/>
                    <a:pt x="1" y="4174"/>
                    <a:pt x="273" y="6559"/>
                  </a:cubicBezTo>
                  <a:cubicBezTo>
                    <a:pt x="459" y="8347"/>
                    <a:pt x="4759" y="9396"/>
                    <a:pt x="10743" y="9396"/>
                  </a:cubicBezTo>
                  <a:cubicBezTo>
                    <a:pt x="12811" y="9396"/>
                    <a:pt x="15081" y="9270"/>
                    <a:pt x="17451" y="9007"/>
                  </a:cubicBezTo>
                  <a:cubicBezTo>
                    <a:pt x="26678" y="7982"/>
                    <a:pt x="33939" y="5220"/>
                    <a:pt x="33667" y="2834"/>
                  </a:cubicBezTo>
                  <a:cubicBezTo>
                    <a:pt x="33449" y="1058"/>
                    <a:pt x="29144" y="1"/>
                    <a:pt x="23149" y="1"/>
                  </a:cubicBezTo>
                  <a:close/>
                </a:path>
              </a:pathLst>
            </a:custGeom>
            <a:solidFill>
              <a:srgbClr val="FFB2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16"/>
            <p:cNvSpPr/>
            <p:nvPr/>
          </p:nvSpPr>
          <p:spPr>
            <a:xfrm>
              <a:off x="31813075" y="27559350"/>
              <a:ext cx="1787725" cy="1496575"/>
            </a:xfrm>
            <a:custGeom>
              <a:rect b="b" l="l" r="r" t="t"/>
              <a:pathLst>
                <a:path extrusionOk="0" h="59863" w="71509">
                  <a:moveTo>
                    <a:pt x="3018" y="0"/>
                  </a:moveTo>
                  <a:cubicBezTo>
                    <a:pt x="1507" y="0"/>
                    <a:pt x="0" y="1085"/>
                    <a:pt x="12" y="2984"/>
                  </a:cubicBezTo>
                  <a:cubicBezTo>
                    <a:pt x="317" y="53914"/>
                    <a:pt x="35894" y="59862"/>
                    <a:pt x="52499" y="59862"/>
                  </a:cubicBezTo>
                  <a:cubicBezTo>
                    <a:pt x="57560" y="59862"/>
                    <a:pt x="60858" y="59310"/>
                    <a:pt x="60858" y="59310"/>
                  </a:cubicBezTo>
                  <a:lnTo>
                    <a:pt x="71508" y="49685"/>
                  </a:lnTo>
                  <a:cubicBezTo>
                    <a:pt x="71508" y="49685"/>
                    <a:pt x="24012" y="48409"/>
                    <a:pt x="5766" y="1896"/>
                  </a:cubicBezTo>
                  <a:cubicBezTo>
                    <a:pt x="5259" y="595"/>
                    <a:pt x="4137" y="0"/>
                    <a:pt x="3018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16"/>
            <p:cNvSpPr/>
            <p:nvPr/>
          </p:nvSpPr>
          <p:spPr>
            <a:xfrm>
              <a:off x="37055250" y="29910950"/>
              <a:ext cx="869925" cy="2659675"/>
            </a:xfrm>
            <a:custGeom>
              <a:rect b="b" l="l" r="r" t="t"/>
              <a:pathLst>
                <a:path extrusionOk="0" h="106387" w="34797">
                  <a:moveTo>
                    <a:pt x="1382" y="0"/>
                  </a:moveTo>
                  <a:lnTo>
                    <a:pt x="1" y="101856"/>
                  </a:lnTo>
                  <a:cubicBezTo>
                    <a:pt x="1" y="101856"/>
                    <a:pt x="3958" y="106386"/>
                    <a:pt x="12538" y="106386"/>
                  </a:cubicBezTo>
                  <a:cubicBezTo>
                    <a:pt x="14960" y="106386"/>
                    <a:pt x="17751" y="106025"/>
                    <a:pt x="20924" y="105099"/>
                  </a:cubicBezTo>
                  <a:cubicBezTo>
                    <a:pt x="34685" y="101099"/>
                    <a:pt x="27223" y="87329"/>
                    <a:pt x="17602" y="87329"/>
                  </a:cubicBezTo>
                  <a:cubicBezTo>
                    <a:pt x="17158" y="87329"/>
                    <a:pt x="16710" y="87358"/>
                    <a:pt x="16258" y="87419"/>
                  </a:cubicBezTo>
                  <a:cubicBezTo>
                    <a:pt x="20443" y="57184"/>
                    <a:pt x="34797" y="1360"/>
                    <a:pt x="34797" y="1360"/>
                  </a:cubicBezTo>
                  <a:lnTo>
                    <a:pt x="1382" y="0"/>
                  </a:lnTo>
                  <a:close/>
                </a:path>
              </a:pathLst>
            </a:custGeom>
            <a:solidFill>
              <a:srgbClr val="F8B4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6"/>
            <p:cNvSpPr/>
            <p:nvPr/>
          </p:nvSpPr>
          <p:spPr>
            <a:xfrm>
              <a:off x="34367625" y="29910950"/>
              <a:ext cx="1087325" cy="2659675"/>
            </a:xfrm>
            <a:custGeom>
              <a:rect b="b" l="l" r="r" t="t"/>
              <a:pathLst>
                <a:path extrusionOk="0" h="106387" w="43493">
                  <a:moveTo>
                    <a:pt x="0" y="0"/>
                  </a:moveTo>
                  <a:lnTo>
                    <a:pt x="8788" y="101856"/>
                  </a:lnTo>
                  <a:cubicBezTo>
                    <a:pt x="8788" y="101856"/>
                    <a:pt x="12746" y="106386"/>
                    <a:pt x="21325" y="106386"/>
                  </a:cubicBezTo>
                  <a:cubicBezTo>
                    <a:pt x="23748" y="106386"/>
                    <a:pt x="26538" y="106025"/>
                    <a:pt x="29712" y="105099"/>
                  </a:cubicBezTo>
                  <a:cubicBezTo>
                    <a:pt x="43493" y="101099"/>
                    <a:pt x="36013" y="87329"/>
                    <a:pt x="26407" y="87329"/>
                  </a:cubicBezTo>
                  <a:cubicBezTo>
                    <a:pt x="25964" y="87329"/>
                    <a:pt x="25517" y="87358"/>
                    <a:pt x="25067" y="87419"/>
                  </a:cubicBezTo>
                  <a:cubicBezTo>
                    <a:pt x="29252" y="57184"/>
                    <a:pt x="33959" y="1360"/>
                    <a:pt x="33959" y="13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8B4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16"/>
            <p:cNvSpPr/>
            <p:nvPr/>
          </p:nvSpPr>
          <p:spPr>
            <a:xfrm>
              <a:off x="32963200" y="27980200"/>
              <a:ext cx="5868400" cy="3279275"/>
            </a:xfrm>
            <a:custGeom>
              <a:rect b="b" l="l" r="r" t="t"/>
              <a:pathLst>
                <a:path extrusionOk="0" h="131171" w="234736">
                  <a:moveTo>
                    <a:pt x="121271" y="1"/>
                  </a:moveTo>
                  <a:cubicBezTo>
                    <a:pt x="116909" y="15581"/>
                    <a:pt x="110130" y="21891"/>
                    <a:pt x="79205" y="21891"/>
                  </a:cubicBezTo>
                  <a:cubicBezTo>
                    <a:pt x="74081" y="21891"/>
                    <a:pt x="68293" y="21718"/>
                    <a:pt x="61743" y="21385"/>
                  </a:cubicBezTo>
                  <a:cubicBezTo>
                    <a:pt x="59083" y="21251"/>
                    <a:pt x="56524" y="21185"/>
                    <a:pt x="54064" y="21185"/>
                  </a:cubicBezTo>
                  <a:cubicBezTo>
                    <a:pt x="13924" y="21185"/>
                    <a:pt x="0" y="38701"/>
                    <a:pt x="1755" y="62793"/>
                  </a:cubicBezTo>
                  <a:cubicBezTo>
                    <a:pt x="2697" y="131171"/>
                    <a:pt x="59400" y="94366"/>
                    <a:pt x="146735" y="115918"/>
                  </a:cubicBezTo>
                  <a:cubicBezTo>
                    <a:pt x="154574" y="117851"/>
                    <a:pt x="161503" y="118737"/>
                    <a:pt x="167621" y="118737"/>
                  </a:cubicBezTo>
                  <a:cubicBezTo>
                    <a:pt x="234735" y="118737"/>
                    <a:pt x="204086" y="12116"/>
                    <a:pt x="204086" y="12116"/>
                  </a:cubicBezTo>
                  <a:lnTo>
                    <a:pt x="121271" y="1"/>
                  </a:lnTo>
                  <a:close/>
                </a:path>
              </a:pathLst>
            </a:custGeom>
            <a:solidFill>
              <a:srgbClr val="F8B4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16"/>
            <p:cNvSpPr/>
            <p:nvPr/>
          </p:nvSpPr>
          <p:spPr>
            <a:xfrm>
              <a:off x="35660175" y="28086875"/>
              <a:ext cx="2557925" cy="900825"/>
            </a:xfrm>
            <a:custGeom>
              <a:rect b="b" l="l" r="r" t="t"/>
              <a:pathLst>
                <a:path extrusionOk="0" h="36033" w="102317">
                  <a:moveTo>
                    <a:pt x="88272" y="0"/>
                  </a:moveTo>
                  <a:cubicBezTo>
                    <a:pt x="79779" y="0"/>
                    <a:pt x="67925" y="1697"/>
                    <a:pt x="54088" y="1697"/>
                  </a:cubicBezTo>
                  <a:cubicBezTo>
                    <a:pt x="40262" y="1697"/>
                    <a:pt x="27013" y="8"/>
                    <a:pt x="17088" y="8"/>
                  </a:cubicBezTo>
                  <a:cubicBezTo>
                    <a:pt x="6736" y="8"/>
                    <a:pt x="1" y="1846"/>
                    <a:pt x="1" y="9355"/>
                  </a:cubicBezTo>
                  <a:cubicBezTo>
                    <a:pt x="1" y="24085"/>
                    <a:pt x="22912" y="36033"/>
                    <a:pt x="51159" y="36033"/>
                  </a:cubicBezTo>
                  <a:cubicBezTo>
                    <a:pt x="79406" y="36033"/>
                    <a:pt x="102317" y="24106"/>
                    <a:pt x="102317" y="9355"/>
                  </a:cubicBezTo>
                  <a:cubicBezTo>
                    <a:pt x="102317" y="1841"/>
                    <a:pt x="97117" y="0"/>
                    <a:pt x="88272" y="0"/>
                  </a:cubicBezTo>
                  <a:close/>
                </a:path>
              </a:pathLst>
            </a:custGeom>
            <a:solidFill>
              <a:srgbClr val="FFB2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16"/>
            <p:cNvSpPr/>
            <p:nvPr/>
          </p:nvSpPr>
          <p:spPr>
            <a:xfrm>
              <a:off x="35636125" y="30154700"/>
              <a:ext cx="1087325" cy="2659675"/>
            </a:xfrm>
            <a:custGeom>
              <a:rect b="b" l="l" r="r" t="t"/>
              <a:pathLst>
                <a:path extrusionOk="0" h="106387" w="43493">
                  <a:moveTo>
                    <a:pt x="0" y="0"/>
                  </a:moveTo>
                  <a:lnTo>
                    <a:pt x="8788" y="101857"/>
                  </a:lnTo>
                  <a:cubicBezTo>
                    <a:pt x="8788" y="101857"/>
                    <a:pt x="12745" y="106387"/>
                    <a:pt x="21325" y="106387"/>
                  </a:cubicBezTo>
                  <a:cubicBezTo>
                    <a:pt x="23747" y="106387"/>
                    <a:pt x="26538" y="106026"/>
                    <a:pt x="29712" y="105100"/>
                  </a:cubicBezTo>
                  <a:cubicBezTo>
                    <a:pt x="43492" y="101099"/>
                    <a:pt x="36012" y="87329"/>
                    <a:pt x="26407" y="87329"/>
                  </a:cubicBezTo>
                  <a:cubicBezTo>
                    <a:pt x="25964" y="87329"/>
                    <a:pt x="25517" y="87358"/>
                    <a:pt x="25067" y="87419"/>
                  </a:cubicBezTo>
                  <a:cubicBezTo>
                    <a:pt x="29251" y="57185"/>
                    <a:pt x="33436" y="1360"/>
                    <a:pt x="33436" y="13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8B4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16"/>
            <p:cNvSpPr/>
            <p:nvPr/>
          </p:nvSpPr>
          <p:spPr>
            <a:xfrm>
              <a:off x="33320925" y="30130625"/>
              <a:ext cx="1087325" cy="2683750"/>
            </a:xfrm>
            <a:custGeom>
              <a:rect b="b" l="l" r="r" t="t"/>
              <a:pathLst>
                <a:path extrusionOk="0" h="107350" w="43493">
                  <a:moveTo>
                    <a:pt x="34420" y="1"/>
                  </a:moveTo>
                  <a:lnTo>
                    <a:pt x="0" y="963"/>
                  </a:lnTo>
                  <a:lnTo>
                    <a:pt x="8788" y="102820"/>
                  </a:lnTo>
                  <a:cubicBezTo>
                    <a:pt x="8788" y="102820"/>
                    <a:pt x="12746" y="107350"/>
                    <a:pt x="21325" y="107350"/>
                  </a:cubicBezTo>
                  <a:cubicBezTo>
                    <a:pt x="23747" y="107350"/>
                    <a:pt x="26538" y="106989"/>
                    <a:pt x="29712" y="106063"/>
                  </a:cubicBezTo>
                  <a:cubicBezTo>
                    <a:pt x="43493" y="102062"/>
                    <a:pt x="36012" y="88292"/>
                    <a:pt x="26389" y="88292"/>
                  </a:cubicBezTo>
                  <a:cubicBezTo>
                    <a:pt x="25945" y="88292"/>
                    <a:pt x="25497" y="88321"/>
                    <a:pt x="25046" y="88382"/>
                  </a:cubicBezTo>
                  <a:cubicBezTo>
                    <a:pt x="29230" y="58148"/>
                    <a:pt x="34419" y="1"/>
                    <a:pt x="34420" y="1"/>
                  </a:cubicBezTo>
                  <a:close/>
                </a:path>
              </a:pathLst>
            </a:custGeom>
            <a:solidFill>
              <a:srgbClr val="F8B4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6"/>
            <p:cNvSpPr/>
            <p:nvPr/>
          </p:nvSpPr>
          <p:spPr>
            <a:xfrm>
              <a:off x="37518725" y="28863700"/>
              <a:ext cx="444650" cy="444650"/>
            </a:xfrm>
            <a:custGeom>
              <a:rect b="b" l="l" r="r" t="t"/>
              <a:pathLst>
                <a:path extrusionOk="0" h="17786" w="17786">
                  <a:moveTo>
                    <a:pt x="8893" y="1"/>
                  </a:moveTo>
                  <a:cubicBezTo>
                    <a:pt x="3997" y="1"/>
                    <a:pt x="0" y="3997"/>
                    <a:pt x="0" y="8893"/>
                  </a:cubicBezTo>
                  <a:cubicBezTo>
                    <a:pt x="0" y="13811"/>
                    <a:pt x="3976" y="17786"/>
                    <a:pt x="8893" y="17786"/>
                  </a:cubicBezTo>
                  <a:cubicBezTo>
                    <a:pt x="13810" y="17786"/>
                    <a:pt x="17785" y="13811"/>
                    <a:pt x="17785" y="8893"/>
                  </a:cubicBezTo>
                  <a:cubicBezTo>
                    <a:pt x="17785" y="3976"/>
                    <a:pt x="13810" y="1"/>
                    <a:pt x="8893" y="1"/>
                  </a:cubicBezTo>
                  <a:close/>
                </a:path>
              </a:pathLst>
            </a:custGeom>
            <a:solidFill>
              <a:srgbClr val="F9E0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6"/>
            <p:cNvSpPr/>
            <p:nvPr/>
          </p:nvSpPr>
          <p:spPr>
            <a:xfrm>
              <a:off x="37699700" y="28678025"/>
              <a:ext cx="153825" cy="305500"/>
            </a:xfrm>
            <a:custGeom>
              <a:rect b="b" l="l" r="r" t="t"/>
              <a:pathLst>
                <a:path extrusionOk="0" h="12220" w="6153">
                  <a:moveTo>
                    <a:pt x="3056" y="0"/>
                  </a:moveTo>
                  <a:cubicBezTo>
                    <a:pt x="1382" y="0"/>
                    <a:pt x="1" y="1360"/>
                    <a:pt x="1" y="3055"/>
                  </a:cubicBezTo>
                  <a:lnTo>
                    <a:pt x="1" y="9144"/>
                  </a:lnTo>
                  <a:cubicBezTo>
                    <a:pt x="1" y="10818"/>
                    <a:pt x="1361" y="12219"/>
                    <a:pt x="3056" y="12219"/>
                  </a:cubicBezTo>
                  <a:cubicBezTo>
                    <a:pt x="4771" y="12219"/>
                    <a:pt x="6152" y="10818"/>
                    <a:pt x="6131" y="9144"/>
                  </a:cubicBezTo>
                  <a:lnTo>
                    <a:pt x="6131" y="3055"/>
                  </a:lnTo>
                  <a:cubicBezTo>
                    <a:pt x="6131" y="1381"/>
                    <a:pt x="4771" y="0"/>
                    <a:pt x="3056" y="0"/>
                  </a:cubicBezTo>
                  <a:close/>
                </a:path>
              </a:pathLst>
            </a:custGeom>
            <a:solidFill>
              <a:srgbClr val="F9E0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16"/>
            <p:cNvSpPr/>
            <p:nvPr/>
          </p:nvSpPr>
          <p:spPr>
            <a:xfrm>
              <a:off x="38739600" y="25453675"/>
              <a:ext cx="1272700" cy="2168250"/>
            </a:xfrm>
            <a:custGeom>
              <a:rect b="b" l="l" r="r" t="t"/>
              <a:pathLst>
                <a:path extrusionOk="0" h="86730" w="50908">
                  <a:moveTo>
                    <a:pt x="9584" y="1"/>
                  </a:moveTo>
                  <a:lnTo>
                    <a:pt x="9584" y="1"/>
                  </a:lnTo>
                  <a:cubicBezTo>
                    <a:pt x="1" y="28457"/>
                    <a:pt x="3767" y="58922"/>
                    <a:pt x="16238" y="86729"/>
                  </a:cubicBezTo>
                  <a:cubicBezTo>
                    <a:pt x="36262" y="77983"/>
                    <a:pt x="50783" y="62583"/>
                    <a:pt x="50908" y="36303"/>
                  </a:cubicBezTo>
                  <a:lnTo>
                    <a:pt x="50908" y="36303"/>
                  </a:lnTo>
                  <a:cubicBezTo>
                    <a:pt x="49622" y="36646"/>
                    <a:pt x="48294" y="36839"/>
                    <a:pt x="46906" y="36839"/>
                  </a:cubicBezTo>
                  <a:cubicBezTo>
                    <a:pt x="45921" y="36839"/>
                    <a:pt x="44907" y="36742"/>
                    <a:pt x="43857" y="36534"/>
                  </a:cubicBezTo>
                  <a:cubicBezTo>
                    <a:pt x="31658" y="30005"/>
                    <a:pt x="16886" y="18832"/>
                    <a:pt x="20841" y="2010"/>
                  </a:cubicBezTo>
                  <a:cubicBezTo>
                    <a:pt x="20883" y="1884"/>
                    <a:pt x="20925" y="1738"/>
                    <a:pt x="20945" y="1591"/>
                  </a:cubicBezTo>
                  <a:cubicBezTo>
                    <a:pt x="17284" y="1549"/>
                    <a:pt x="13434" y="1214"/>
                    <a:pt x="9584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6"/>
            <p:cNvSpPr/>
            <p:nvPr/>
          </p:nvSpPr>
          <p:spPr>
            <a:xfrm>
              <a:off x="34155775" y="24020250"/>
              <a:ext cx="4990825" cy="3863000"/>
            </a:xfrm>
            <a:custGeom>
              <a:rect b="b" l="l" r="r" t="t"/>
              <a:pathLst>
                <a:path extrusionOk="0" h="154520" w="199633">
                  <a:moveTo>
                    <a:pt x="97383" y="1"/>
                  </a:moveTo>
                  <a:cubicBezTo>
                    <a:pt x="90839" y="1"/>
                    <a:pt x="84064" y="425"/>
                    <a:pt x="77125" y="1263"/>
                  </a:cubicBezTo>
                  <a:cubicBezTo>
                    <a:pt x="33813" y="6493"/>
                    <a:pt x="0" y="111028"/>
                    <a:pt x="51640" y="147393"/>
                  </a:cubicBezTo>
                  <a:cubicBezTo>
                    <a:pt x="63185" y="149810"/>
                    <a:pt x="70794" y="150372"/>
                    <a:pt x="75376" y="150372"/>
                  </a:cubicBezTo>
                  <a:cubicBezTo>
                    <a:pt x="79364" y="150372"/>
                    <a:pt x="81058" y="149946"/>
                    <a:pt x="81058" y="149946"/>
                  </a:cubicBezTo>
                  <a:cubicBezTo>
                    <a:pt x="81058" y="149946"/>
                    <a:pt x="106137" y="154519"/>
                    <a:pt x="135889" y="154519"/>
                  </a:cubicBezTo>
                  <a:cubicBezTo>
                    <a:pt x="157245" y="154519"/>
                    <a:pt x="181009" y="152163"/>
                    <a:pt x="199632" y="144066"/>
                  </a:cubicBezTo>
                  <a:cubicBezTo>
                    <a:pt x="187141" y="116259"/>
                    <a:pt x="183354" y="85794"/>
                    <a:pt x="192979" y="57338"/>
                  </a:cubicBezTo>
                  <a:cubicBezTo>
                    <a:pt x="185300" y="54953"/>
                    <a:pt x="177621" y="49282"/>
                    <a:pt x="171448" y="36372"/>
                  </a:cubicBezTo>
                  <a:cubicBezTo>
                    <a:pt x="159623" y="11649"/>
                    <a:pt x="131683" y="1"/>
                    <a:pt x="97383" y="1"/>
                  </a:cubicBezTo>
                  <a:close/>
                </a:path>
              </a:pathLst>
            </a:custGeom>
            <a:solidFill>
              <a:srgbClr val="F8B4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16"/>
            <p:cNvSpPr/>
            <p:nvPr/>
          </p:nvSpPr>
          <p:spPr>
            <a:xfrm>
              <a:off x="39365750" y="26823125"/>
              <a:ext cx="378750" cy="202475"/>
            </a:xfrm>
            <a:custGeom>
              <a:rect b="b" l="l" r="r" t="t"/>
              <a:pathLst>
                <a:path extrusionOk="0" h="8099" w="15150">
                  <a:moveTo>
                    <a:pt x="377" y="1"/>
                  </a:moveTo>
                  <a:cubicBezTo>
                    <a:pt x="377" y="1"/>
                    <a:pt x="293" y="336"/>
                    <a:pt x="189" y="963"/>
                  </a:cubicBezTo>
                  <a:cubicBezTo>
                    <a:pt x="168" y="1277"/>
                    <a:pt x="0" y="1696"/>
                    <a:pt x="105" y="2135"/>
                  </a:cubicBezTo>
                  <a:cubicBezTo>
                    <a:pt x="189" y="2575"/>
                    <a:pt x="189" y="3139"/>
                    <a:pt x="398" y="3683"/>
                  </a:cubicBezTo>
                  <a:cubicBezTo>
                    <a:pt x="628" y="4207"/>
                    <a:pt x="816" y="4876"/>
                    <a:pt x="1319" y="5378"/>
                  </a:cubicBezTo>
                  <a:cubicBezTo>
                    <a:pt x="1737" y="5964"/>
                    <a:pt x="2281" y="6445"/>
                    <a:pt x="2930" y="6864"/>
                  </a:cubicBezTo>
                  <a:cubicBezTo>
                    <a:pt x="3578" y="7261"/>
                    <a:pt x="4311" y="7659"/>
                    <a:pt x="5085" y="7805"/>
                  </a:cubicBezTo>
                  <a:cubicBezTo>
                    <a:pt x="5859" y="7994"/>
                    <a:pt x="6654" y="8098"/>
                    <a:pt x="7428" y="8098"/>
                  </a:cubicBezTo>
                  <a:cubicBezTo>
                    <a:pt x="8223" y="8077"/>
                    <a:pt x="9019" y="7973"/>
                    <a:pt x="9751" y="7764"/>
                  </a:cubicBezTo>
                  <a:cubicBezTo>
                    <a:pt x="10525" y="7575"/>
                    <a:pt x="11195" y="7240"/>
                    <a:pt x="11843" y="6864"/>
                  </a:cubicBezTo>
                  <a:cubicBezTo>
                    <a:pt x="12513" y="6529"/>
                    <a:pt x="13057" y="6006"/>
                    <a:pt x="13517" y="5546"/>
                  </a:cubicBezTo>
                  <a:cubicBezTo>
                    <a:pt x="13977" y="5023"/>
                    <a:pt x="14396" y="4520"/>
                    <a:pt x="14605" y="3935"/>
                  </a:cubicBezTo>
                  <a:cubicBezTo>
                    <a:pt x="14877" y="3411"/>
                    <a:pt x="15024" y="2867"/>
                    <a:pt x="15045" y="2365"/>
                  </a:cubicBezTo>
                  <a:cubicBezTo>
                    <a:pt x="15149" y="1905"/>
                    <a:pt x="15128" y="1507"/>
                    <a:pt x="15045" y="1214"/>
                  </a:cubicBezTo>
                  <a:cubicBezTo>
                    <a:pt x="14940" y="587"/>
                    <a:pt x="14835" y="252"/>
                    <a:pt x="14835" y="252"/>
                  </a:cubicBezTo>
                  <a:cubicBezTo>
                    <a:pt x="14835" y="252"/>
                    <a:pt x="14710" y="587"/>
                    <a:pt x="14417" y="1152"/>
                  </a:cubicBezTo>
                  <a:cubicBezTo>
                    <a:pt x="14354" y="1466"/>
                    <a:pt x="14145" y="1800"/>
                    <a:pt x="13936" y="2093"/>
                  </a:cubicBezTo>
                  <a:cubicBezTo>
                    <a:pt x="13789" y="2407"/>
                    <a:pt x="13517" y="2721"/>
                    <a:pt x="13182" y="3035"/>
                  </a:cubicBezTo>
                  <a:cubicBezTo>
                    <a:pt x="12617" y="3704"/>
                    <a:pt x="11697" y="4227"/>
                    <a:pt x="10692" y="4625"/>
                  </a:cubicBezTo>
                  <a:cubicBezTo>
                    <a:pt x="10211" y="4834"/>
                    <a:pt x="9646" y="4939"/>
                    <a:pt x="9081" y="5064"/>
                  </a:cubicBezTo>
                  <a:cubicBezTo>
                    <a:pt x="8537" y="5169"/>
                    <a:pt x="7931" y="5232"/>
                    <a:pt x="7345" y="5232"/>
                  </a:cubicBezTo>
                  <a:cubicBezTo>
                    <a:pt x="7228" y="5236"/>
                    <a:pt x="7110" y="5239"/>
                    <a:pt x="6992" y="5239"/>
                  </a:cubicBezTo>
                  <a:cubicBezTo>
                    <a:pt x="6539" y="5239"/>
                    <a:pt x="6081" y="5201"/>
                    <a:pt x="5650" y="5085"/>
                  </a:cubicBezTo>
                  <a:cubicBezTo>
                    <a:pt x="5127" y="4981"/>
                    <a:pt x="4583" y="4855"/>
                    <a:pt x="4101" y="4646"/>
                  </a:cubicBezTo>
                  <a:cubicBezTo>
                    <a:pt x="3641" y="4437"/>
                    <a:pt x="3202" y="4207"/>
                    <a:pt x="2825" y="3893"/>
                  </a:cubicBezTo>
                  <a:cubicBezTo>
                    <a:pt x="2407" y="3663"/>
                    <a:pt x="2177" y="3244"/>
                    <a:pt x="1842" y="2930"/>
                  </a:cubicBezTo>
                  <a:cubicBezTo>
                    <a:pt x="1549" y="2575"/>
                    <a:pt x="1381" y="2198"/>
                    <a:pt x="1151" y="1842"/>
                  </a:cubicBezTo>
                  <a:cubicBezTo>
                    <a:pt x="921" y="1528"/>
                    <a:pt x="858" y="1173"/>
                    <a:pt x="733" y="901"/>
                  </a:cubicBezTo>
                  <a:cubicBezTo>
                    <a:pt x="503" y="336"/>
                    <a:pt x="377" y="1"/>
                    <a:pt x="3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16"/>
            <p:cNvSpPr/>
            <p:nvPr/>
          </p:nvSpPr>
          <p:spPr>
            <a:xfrm>
              <a:off x="36946450" y="24788050"/>
              <a:ext cx="1497100" cy="1363850"/>
            </a:xfrm>
            <a:custGeom>
              <a:rect b="b" l="l" r="r" t="t"/>
              <a:pathLst>
                <a:path extrusionOk="0" h="54554" w="59884">
                  <a:moveTo>
                    <a:pt x="29942" y="1"/>
                  </a:moveTo>
                  <a:cubicBezTo>
                    <a:pt x="22959" y="1"/>
                    <a:pt x="15976" y="2668"/>
                    <a:pt x="10651" y="8004"/>
                  </a:cubicBezTo>
                  <a:cubicBezTo>
                    <a:pt x="1" y="18654"/>
                    <a:pt x="1" y="35916"/>
                    <a:pt x="10651" y="46566"/>
                  </a:cubicBezTo>
                  <a:cubicBezTo>
                    <a:pt x="15976" y="51891"/>
                    <a:pt x="22959" y="54554"/>
                    <a:pt x="29942" y="54554"/>
                  </a:cubicBezTo>
                  <a:cubicBezTo>
                    <a:pt x="36926" y="54554"/>
                    <a:pt x="43909" y="51891"/>
                    <a:pt x="49234" y="46566"/>
                  </a:cubicBezTo>
                  <a:cubicBezTo>
                    <a:pt x="59884" y="35916"/>
                    <a:pt x="59884" y="18654"/>
                    <a:pt x="49234" y="8004"/>
                  </a:cubicBezTo>
                  <a:cubicBezTo>
                    <a:pt x="43909" y="2668"/>
                    <a:pt x="36926" y="1"/>
                    <a:pt x="299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16"/>
            <p:cNvSpPr/>
            <p:nvPr/>
          </p:nvSpPr>
          <p:spPr>
            <a:xfrm>
              <a:off x="37243527" y="24974975"/>
              <a:ext cx="1138275" cy="1111225"/>
            </a:xfrm>
            <a:custGeom>
              <a:rect b="b" l="l" r="r" t="t"/>
              <a:pathLst>
                <a:path extrusionOk="0" h="44449" w="45531">
                  <a:moveTo>
                    <a:pt x="22743" y="1"/>
                  </a:moveTo>
                  <a:cubicBezTo>
                    <a:pt x="22397" y="1"/>
                    <a:pt x="22048" y="9"/>
                    <a:pt x="21699" y="25"/>
                  </a:cubicBezTo>
                  <a:cubicBezTo>
                    <a:pt x="9437" y="631"/>
                    <a:pt x="1" y="11051"/>
                    <a:pt x="566" y="23292"/>
                  </a:cubicBezTo>
                  <a:cubicBezTo>
                    <a:pt x="1135" y="35183"/>
                    <a:pt x="10966" y="44449"/>
                    <a:pt x="22788" y="44449"/>
                  </a:cubicBezTo>
                  <a:cubicBezTo>
                    <a:pt x="23135" y="44449"/>
                    <a:pt x="23483" y="44441"/>
                    <a:pt x="23833" y="44425"/>
                  </a:cubicBezTo>
                  <a:cubicBezTo>
                    <a:pt x="36073" y="43839"/>
                    <a:pt x="45531" y="33440"/>
                    <a:pt x="44966" y="21158"/>
                  </a:cubicBezTo>
                  <a:cubicBezTo>
                    <a:pt x="44396" y="9266"/>
                    <a:pt x="34565" y="1"/>
                    <a:pt x="227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16"/>
            <p:cNvSpPr/>
            <p:nvPr/>
          </p:nvSpPr>
          <p:spPr>
            <a:xfrm>
              <a:off x="38024550" y="27474900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close/>
                </a:path>
              </a:pathLst>
            </a:custGeom>
            <a:solidFill>
              <a:srgbClr val="58281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16"/>
            <p:cNvSpPr/>
            <p:nvPr/>
          </p:nvSpPr>
          <p:spPr>
            <a:xfrm>
              <a:off x="35896625" y="26969600"/>
              <a:ext cx="2163000" cy="1669825"/>
            </a:xfrm>
            <a:custGeom>
              <a:rect b="b" l="l" r="r" t="t"/>
              <a:pathLst>
                <a:path extrusionOk="0" h="66793" w="86520">
                  <a:moveTo>
                    <a:pt x="0" y="1"/>
                  </a:moveTo>
                  <a:lnTo>
                    <a:pt x="0" y="53000"/>
                  </a:lnTo>
                  <a:cubicBezTo>
                    <a:pt x="5080" y="61212"/>
                    <a:pt x="25740" y="66793"/>
                    <a:pt x="46233" y="66793"/>
                  </a:cubicBezTo>
                  <a:cubicBezTo>
                    <a:pt x="62291" y="66793"/>
                    <a:pt x="78246" y="63366"/>
                    <a:pt x="86519" y="55092"/>
                  </a:cubicBezTo>
                  <a:lnTo>
                    <a:pt x="85117" y="202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8B4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16"/>
            <p:cNvSpPr/>
            <p:nvPr/>
          </p:nvSpPr>
          <p:spPr>
            <a:xfrm>
              <a:off x="34984350" y="28932875"/>
              <a:ext cx="359900" cy="72550"/>
            </a:xfrm>
            <a:custGeom>
              <a:rect b="b" l="l" r="r" t="t"/>
              <a:pathLst>
                <a:path extrusionOk="0" h="2902" w="14396">
                  <a:moveTo>
                    <a:pt x="8406" y="1"/>
                  </a:moveTo>
                  <a:cubicBezTo>
                    <a:pt x="7979" y="1"/>
                    <a:pt x="7547" y="13"/>
                    <a:pt x="7114" y="38"/>
                  </a:cubicBezTo>
                  <a:cubicBezTo>
                    <a:pt x="5294" y="163"/>
                    <a:pt x="3515" y="498"/>
                    <a:pt x="2197" y="937"/>
                  </a:cubicBezTo>
                  <a:cubicBezTo>
                    <a:pt x="858" y="1398"/>
                    <a:pt x="0" y="1921"/>
                    <a:pt x="0" y="1921"/>
                  </a:cubicBezTo>
                  <a:cubicBezTo>
                    <a:pt x="0" y="1921"/>
                    <a:pt x="900" y="2297"/>
                    <a:pt x="2302" y="2569"/>
                  </a:cubicBezTo>
                  <a:cubicBezTo>
                    <a:pt x="3333" y="2788"/>
                    <a:pt x="4598" y="2902"/>
                    <a:pt x="5930" y="2902"/>
                  </a:cubicBezTo>
                  <a:cubicBezTo>
                    <a:pt x="6382" y="2902"/>
                    <a:pt x="6842" y="2889"/>
                    <a:pt x="7303" y="2862"/>
                  </a:cubicBezTo>
                  <a:cubicBezTo>
                    <a:pt x="9102" y="2758"/>
                    <a:pt x="10881" y="2381"/>
                    <a:pt x="12220" y="1942"/>
                  </a:cubicBezTo>
                  <a:cubicBezTo>
                    <a:pt x="13538" y="1523"/>
                    <a:pt x="14396" y="1000"/>
                    <a:pt x="14396" y="1000"/>
                  </a:cubicBezTo>
                  <a:cubicBezTo>
                    <a:pt x="14396" y="1000"/>
                    <a:pt x="13475" y="582"/>
                    <a:pt x="12094" y="310"/>
                  </a:cubicBezTo>
                  <a:cubicBezTo>
                    <a:pt x="11045" y="119"/>
                    <a:pt x="9755" y="1"/>
                    <a:pt x="8406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16"/>
            <p:cNvSpPr/>
            <p:nvPr/>
          </p:nvSpPr>
          <p:spPr>
            <a:xfrm>
              <a:off x="35181550" y="29176650"/>
              <a:ext cx="441500" cy="72550"/>
            </a:xfrm>
            <a:custGeom>
              <a:rect b="b" l="l" r="r" t="t"/>
              <a:pathLst>
                <a:path extrusionOk="0" h="2902" w="17660">
                  <a:moveTo>
                    <a:pt x="10330" y="0"/>
                  </a:moveTo>
                  <a:cubicBezTo>
                    <a:pt x="9812" y="0"/>
                    <a:pt x="9289" y="12"/>
                    <a:pt x="8767" y="37"/>
                  </a:cubicBezTo>
                  <a:cubicBezTo>
                    <a:pt x="6570" y="163"/>
                    <a:pt x="4373" y="497"/>
                    <a:pt x="2721" y="958"/>
                  </a:cubicBezTo>
                  <a:cubicBezTo>
                    <a:pt x="1088" y="1397"/>
                    <a:pt x="0" y="1920"/>
                    <a:pt x="0" y="1920"/>
                  </a:cubicBezTo>
                  <a:cubicBezTo>
                    <a:pt x="0" y="1920"/>
                    <a:pt x="1130" y="2318"/>
                    <a:pt x="2804" y="2569"/>
                  </a:cubicBezTo>
                  <a:cubicBezTo>
                    <a:pt x="4054" y="2788"/>
                    <a:pt x="5608" y="2901"/>
                    <a:pt x="7229" y="2901"/>
                  </a:cubicBezTo>
                  <a:cubicBezTo>
                    <a:pt x="7779" y="2901"/>
                    <a:pt x="8337" y="2888"/>
                    <a:pt x="8893" y="2862"/>
                  </a:cubicBezTo>
                  <a:cubicBezTo>
                    <a:pt x="11090" y="2757"/>
                    <a:pt x="13287" y="2381"/>
                    <a:pt x="14940" y="1941"/>
                  </a:cubicBezTo>
                  <a:cubicBezTo>
                    <a:pt x="16593" y="1523"/>
                    <a:pt x="17660" y="1000"/>
                    <a:pt x="17660" y="1000"/>
                  </a:cubicBezTo>
                  <a:cubicBezTo>
                    <a:pt x="17660" y="1000"/>
                    <a:pt x="16530" y="581"/>
                    <a:pt x="14898" y="330"/>
                  </a:cubicBezTo>
                  <a:cubicBezTo>
                    <a:pt x="13590" y="123"/>
                    <a:pt x="11990" y="0"/>
                    <a:pt x="10330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16"/>
            <p:cNvSpPr/>
            <p:nvPr/>
          </p:nvSpPr>
          <p:spPr>
            <a:xfrm>
              <a:off x="35053400" y="29374900"/>
              <a:ext cx="383950" cy="72200"/>
            </a:xfrm>
            <a:custGeom>
              <a:rect b="b" l="l" r="r" t="t"/>
              <a:pathLst>
                <a:path extrusionOk="0" h="2888" w="15358">
                  <a:moveTo>
                    <a:pt x="6402" y="0"/>
                  </a:moveTo>
                  <a:cubicBezTo>
                    <a:pt x="4960" y="0"/>
                    <a:pt x="3582" y="118"/>
                    <a:pt x="2469" y="309"/>
                  </a:cubicBezTo>
                  <a:cubicBezTo>
                    <a:pt x="1005" y="560"/>
                    <a:pt x="0" y="979"/>
                    <a:pt x="0" y="979"/>
                  </a:cubicBezTo>
                  <a:cubicBezTo>
                    <a:pt x="0" y="979"/>
                    <a:pt x="942" y="1523"/>
                    <a:pt x="2365" y="1941"/>
                  </a:cubicBezTo>
                  <a:cubicBezTo>
                    <a:pt x="3766" y="2381"/>
                    <a:pt x="5691" y="2715"/>
                    <a:pt x="7595" y="2862"/>
                  </a:cubicBezTo>
                  <a:cubicBezTo>
                    <a:pt x="7993" y="2879"/>
                    <a:pt x="8392" y="2888"/>
                    <a:pt x="8788" y="2888"/>
                  </a:cubicBezTo>
                  <a:cubicBezTo>
                    <a:pt x="10291" y="2888"/>
                    <a:pt x="11751" y="2768"/>
                    <a:pt x="12910" y="2569"/>
                  </a:cubicBezTo>
                  <a:cubicBezTo>
                    <a:pt x="14375" y="2339"/>
                    <a:pt x="15358" y="1899"/>
                    <a:pt x="15358" y="1899"/>
                  </a:cubicBezTo>
                  <a:cubicBezTo>
                    <a:pt x="15358" y="1899"/>
                    <a:pt x="14417" y="1376"/>
                    <a:pt x="13015" y="937"/>
                  </a:cubicBezTo>
                  <a:cubicBezTo>
                    <a:pt x="11592" y="497"/>
                    <a:pt x="9688" y="163"/>
                    <a:pt x="7784" y="37"/>
                  </a:cubicBezTo>
                  <a:cubicBezTo>
                    <a:pt x="7321" y="12"/>
                    <a:pt x="6858" y="0"/>
                    <a:pt x="6402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16"/>
            <p:cNvSpPr/>
            <p:nvPr/>
          </p:nvSpPr>
          <p:spPr>
            <a:xfrm>
              <a:off x="34111825" y="28932875"/>
              <a:ext cx="360425" cy="72550"/>
            </a:xfrm>
            <a:custGeom>
              <a:rect b="b" l="l" r="r" t="t"/>
              <a:pathLst>
                <a:path extrusionOk="0" h="2902" w="14417">
                  <a:moveTo>
                    <a:pt x="8410" y="1"/>
                  </a:moveTo>
                  <a:cubicBezTo>
                    <a:pt x="7981" y="1"/>
                    <a:pt x="7547" y="13"/>
                    <a:pt x="7115" y="38"/>
                  </a:cubicBezTo>
                  <a:cubicBezTo>
                    <a:pt x="5315" y="163"/>
                    <a:pt x="3537" y="498"/>
                    <a:pt x="2198" y="937"/>
                  </a:cubicBezTo>
                  <a:cubicBezTo>
                    <a:pt x="879" y="1398"/>
                    <a:pt x="1" y="1921"/>
                    <a:pt x="1" y="1921"/>
                  </a:cubicBezTo>
                  <a:cubicBezTo>
                    <a:pt x="1" y="1921"/>
                    <a:pt x="921" y="2297"/>
                    <a:pt x="2302" y="2569"/>
                  </a:cubicBezTo>
                  <a:cubicBezTo>
                    <a:pt x="3349" y="2788"/>
                    <a:pt x="4618" y="2902"/>
                    <a:pt x="5943" y="2902"/>
                  </a:cubicBezTo>
                  <a:cubicBezTo>
                    <a:pt x="6392" y="2902"/>
                    <a:pt x="6847" y="2889"/>
                    <a:pt x="7303" y="2862"/>
                  </a:cubicBezTo>
                  <a:cubicBezTo>
                    <a:pt x="9102" y="2758"/>
                    <a:pt x="10881" y="2381"/>
                    <a:pt x="12220" y="1942"/>
                  </a:cubicBezTo>
                  <a:cubicBezTo>
                    <a:pt x="13559" y="1523"/>
                    <a:pt x="14417" y="1000"/>
                    <a:pt x="14417" y="1000"/>
                  </a:cubicBezTo>
                  <a:cubicBezTo>
                    <a:pt x="14417" y="1000"/>
                    <a:pt x="13475" y="582"/>
                    <a:pt x="12115" y="310"/>
                  </a:cubicBezTo>
                  <a:cubicBezTo>
                    <a:pt x="11066" y="119"/>
                    <a:pt x="9764" y="1"/>
                    <a:pt x="8410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16"/>
            <p:cNvSpPr/>
            <p:nvPr/>
          </p:nvSpPr>
          <p:spPr>
            <a:xfrm>
              <a:off x="34309550" y="29176650"/>
              <a:ext cx="442050" cy="72550"/>
            </a:xfrm>
            <a:custGeom>
              <a:rect b="b" l="l" r="r" t="t"/>
              <a:pathLst>
                <a:path extrusionOk="0" h="2902" w="17682">
                  <a:moveTo>
                    <a:pt x="10330" y="0"/>
                  </a:moveTo>
                  <a:cubicBezTo>
                    <a:pt x="9813" y="0"/>
                    <a:pt x="9290" y="12"/>
                    <a:pt x="8768" y="37"/>
                  </a:cubicBezTo>
                  <a:cubicBezTo>
                    <a:pt x="6571" y="163"/>
                    <a:pt x="4374" y="497"/>
                    <a:pt x="2721" y="958"/>
                  </a:cubicBezTo>
                  <a:cubicBezTo>
                    <a:pt x="1068" y="1397"/>
                    <a:pt x="1" y="1920"/>
                    <a:pt x="1" y="1920"/>
                  </a:cubicBezTo>
                  <a:cubicBezTo>
                    <a:pt x="1" y="1920"/>
                    <a:pt x="1131" y="2318"/>
                    <a:pt x="2805" y="2569"/>
                  </a:cubicBezTo>
                  <a:cubicBezTo>
                    <a:pt x="4070" y="2788"/>
                    <a:pt x="5628" y="2901"/>
                    <a:pt x="7250" y="2901"/>
                  </a:cubicBezTo>
                  <a:cubicBezTo>
                    <a:pt x="7800" y="2901"/>
                    <a:pt x="8358" y="2888"/>
                    <a:pt x="8914" y="2862"/>
                  </a:cubicBezTo>
                  <a:cubicBezTo>
                    <a:pt x="11111" y="2757"/>
                    <a:pt x="13308" y="2381"/>
                    <a:pt x="14961" y="1941"/>
                  </a:cubicBezTo>
                  <a:cubicBezTo>
                    <a:pt x="16593" y="1523"/>
                    <a:pt x="17681" y="1000"/>
                    <a:pt x="17681" y="1000"/>
                  </a:cubicBezTo>
                  <a:cubicBezTo>
                    <a:pt x="17681" y="1000"/>
                    <a:pt x="16551" y="581"/>
                    <a:pt x="14877" y="330"/>
                  </a:cubicBezTo>
                  <a:cubicBezTo>
                    <a:pt x="13585" y="123"/>
                    <a:pt x="11989" y="0"/>
                    <a:pt x="10330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16"/>
            <p:cNvSpPr/>
            <p:nvPr/>
          </p:nvSpPr>
          <p:spPr>
            <a:xfrm>
              <a:off x="34181400" y="29374900"/>
              <a:ext cx="383975" cy="72200"/>
            </a:xfrm>
            <a:custGeom>
              <a:rect b="b" l="l" r="r" t="t"/>
              <a:pathLst>
                <a:path extrusionOk="0" h="2888" w="15359">
                  <a:moveTo>
                    <a:pt x="6390" y="0"/>
                  </a:moveTo>
                  <a:cubicBezTo>
                    <a:pt x="4951" y="0"/>
                    <a:pt x="3561" y="118"/>
                    <a:pt x="2449" y="309"/>
                  </a:cubicBezTo>
                  <a:cubicBezTo>
                    <a:pt x="984" y="560"/>
                    <a:pt x="1" y="979"/>
                    <a:pt x="1" y="979"/>
                  </a:cubicBezTo>
                  <a:cubicBezTo>
                    <a:pt x="1" y="979"/>
                    <a:pt x="942" y="1523"/>
                    <a:pt x="2344" y="1941"/>
                  </a:cubicBezTo>
                  <a:cubicBezTo>
                    <a:pt x="3767" y="2381"/>
                    <a:pt x="5671" y="2715"/>
                    <a:pt x="7575" y="2862"/>
                  </a:cubicBezTo>
                  <a:cubicBezTo>
                    <a:pt x="7977" y="2879"/>
                    <a:pt x="8378" y="2888"/>
                    <a:pt x="8776" y="2888"/>
                  </a:cubicBezTo>
                  <a:cubicBezTo>
                    <a:pt x="10283" y="2888"/>
                    <a:pt x="11730" y="2768"/>
                    <a:pt x="12889" y="2569"/>
                  </a:cubicBezTo>
                  <a:cubicBezTo>
                    <a:pt x="14354" y="2339"/>
                    <a:pt x="15358" y="1899"/>
                    <a:pt x="15358" y="1899"/>
                  </a:cubicBezTo>
                  <a:cubicBezTo>
                    <a:pt x="15358" y="1899"/>
                    <a:pt x="14438" y="1376"/>
                    <a:pt x="12994" y="937"/>
                  </a:cubicBezTo>
                  <a:cubicBezTo>
                    <a:pt x="11592" y="497"/>
                    <a:pt x="9667" y="163"/>
                    <a:pt x="7763" y="37"/>
                  </a:cubicBezTo>
                  <a:cubicBezTo>
                    <a:pt x="7305" y="12"/>
                    <a:pt x="6845" y="0"/>
                    <a:pt x="6390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16"/>
            <p:cNvSpPr/>
            <p:nvPr/>
          </p:nvSpPr>
          <p:spPr>
            <a:xfrm>
              <a:off x="33437575" y="29176650"/>
              <a:ext cx="360425" cy="72550"/>
            </a:xfrm>
            <a:custGeom>
              <a:rect b="b" l="l" r="r" t="t"/>
              <a:pathLst>
                <a:path extrusionOk="0" h="2902" w="14417">
                  <a:moveTo>
                    <a:pt x="8402" y="0"/>
                  </a:moveTo>
                  <a:cubicBezTo>
                    <a:pt x="7978" y="0"/>
                    <a:pt x="7547" y="12"/>
                    <a:pt x="7114" y="37"/>
                  </a:cubicBezTo>
                  <a:cubicBezTo>
                    <a:pt x="5315" y="163"/>
                    <a:pt x="3536" y="497"/>
                    <a:pt x="2197" y="958"/>
                  </a:cubicBezTo>
                  <a:cubicBezTo>
                    <a:pt x="879" y="1397"/>
                    <a:pt x="0" y="1920"/>
                    <a:pt x="0" y="1920"/>
                  </a:cubicBezTo>
                  <a:cubicBezTo>
                    <a:pt x="0" y="1920"/>
                    <a:pt x="921" y="2318"/>
                    <a:pt x="2302" y="2569"/>
                  </a:cubicBezTo>
                  <a:cubicBezTo>
                    <a:pt x="3349" y="2788"/>
                    <a:pt x="4617" y="2901"/>
                    <a:pt x="5942" y="2901"/>
                  </a:cubicBezTo>
                  <a:cubicBezTo>
                    <a:pt x="6391" y="2901"/>
                    <a:pt x="6847" y="2888"/>
                    <a:pt x="7302" y="2862"/>
                  </a:cubicBezTo>
                  <a:cubicBezTo>
                    <a:pt x="9123" y="2757"/>
                    <a:pt x="10880" y="2381"/>
                    <a:pt x="12220" y="1941"/>
                  </a:cubicBezTo>
                  <a:cubicBezTo>
                    <a:pt x="13559" y="1523"/>
                    <a:pt x="14417" y="1000"/>
                    <a:pt x="14417" y="1000"/>
                  </a:cubicBezTo>
                  <a:cubicBezTo>
                    <a:pt x="14417" y="1000"/>
                    <a:pt x="13475" y="581"/>
                    <a:pt x="12115" y="330"/>
                  </a:cubicBezTo>
                  <a:cubicBezTo>
                    <a:pt x="11062" y="123"/>
                    <a:pt x="9766" y="0"/>
                    <a:pt x="8402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16"/>
            <p:cNvSpPr/>
            <p:nvPr/>
          </p:nvSpPr>
          <p:spPr>
            <a:xfrm>
              <a:off x="33634775" y="29420400"/>
              <a:ext cx="442025" cy="73075"/>
            </a:xfrm>
            <a:custGeom>
              <a:rect b="b" l="l" r="r" t="t"/>
              <a:pathLst>
                <a:path extrusionOk="0" h="2923" w="17681">
                  <a:moveTo>
                    <a:pt x="10329" y="1"/>
                  </a:moveTo>
                  <a:cubicBezTo>
                    <a:pt x="9812" y="1"/>
                    <a:pt x="9289" y="13"/>
                    <a:pt x="8767" y="38"/>
                  </a:cubicBezTo>
                  <a:cubicBezTo>
                    <a:pt x="6570" y="163"/>
                    <a:pt x="4373" y="519"/>
                    <a:pt x="2720" y="958"/>
                  </a:cubicBezTo>
                  <a:cubicBezTo>
                    <a:pt x="1067" y="1398"/>
                    <a:pt x="0" y="1921"/>
                    <a:pt x="0" y="1921"/>
                  </a:cubicBezTo>
                  <a:cubicBezTo>
                    <a:pt x="0" y="1921"/>
                    <a:pt x="1130" y="2339"/>
                    <a:pt x="2804" y="2611"/>
                  </a:cubicBezTo>
                  <a:cubicBezTo>
                    <a:pt x="4064" y="2813"/>
                    <a:pt x="5613" y="2923"/>
                    <a:pt x="7228" y="2923"/>
                  </a:cubicBezTo>
                  <a:cubicBezTo>
                    <a:pt x="7785" y="2923"/>
                    <a:pt x="8350" y="2910"/>
                    <a:pt x="8914" y="2883"/>
                  </a:cubicBezTo>
                  <a:cubicBezTo>
                    <a:pt x="11111" y="2779"/>
                    <a:pt x="13308" y="2423"/>
                    <a:pt x="14961" y="1983"/>
                  </a:cubicBezTo>
                  <a:cubicBezTo>
                    <a:pt x="16593" y="1565"/>
                    <a:pt x="17681" y="1042"/>
                    <a:pt x="17681" y="1042"/>
                  </a:cubicBezTo>
                  <a:cubicBezTo>
                    <a:pt x="17681" y="1042"/>
                    <a:pt x="16551" y="602"/>
                    <a:pt x="14877" y="330"/>
                  </a:cubicBezTo>
                  <a:cubicBezTo>
                    <a:pt x="13585" y="123"/>
                    <a:pt x="11988" y="1"/>
                    <a:pt x="10329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16"/>
            <p:cNvSpPr/>
            <p:nvPr/>
          </p:nvSpPr>
          <p:spPr>
            <a:xfrm>
              <a:off x="33507125" y="29619175"/>
              <a:ext cx="383975" cy="72475"/>
            </a:xfrm>
            <a:custGeom>
              <a:rect b="b" l="l" r="r" t="t"/>
              <a:pathLst>
                <a:path extrusionOk="0" h="2899" w="15359">
                  <a:moveTo>
                    <a:pt x="6410" y="1"/>
                  </a:moveTo>
                  <a:cubicBezTo>
                    <a:pt x="4971" y="1"/>
                    <a:pt x="3587" y="123"/>
                    <a:pt x="2470" y="330"/>
                  </a:cubicBezTo>
                  <a:cubicBezTo>
                    <a:pt x="1005" y="561"/>
                    <a:pt x="1" y="979"/>
                    <a:pt x="1" y="979"/>
                  </a:cubicBezTo>
                  <a:cubicBezTo>
                    <a:pt x="1" y="979"/>
                    <a:pt x="943" y="1523"/>
                    <a:pt x="2365" y="1942"/>
                  </a:cubicBezTo>
                  <a:cubicBezTo>
                    <a:pt x="3767" y="2402"/>
                    <a:pt x="5671" y="2737"/>
                    <a:pt x="7596" y="2862"/>
                  </a:cubicBezTo>
                  <a:cubicBezTo>
                    <a:pt x="8049" y="2887"/>
                    <a:pt x="8502" y="2899"/>
                    <a:pt x="8950" y="2899"/>
                  </a:cubicBezTo>
                  <a:cubicBezTo>
                    <a:pt x="10389" y="2899"/>
                    <a:pt x="11773" y="2777"/>
                    <a:pt x="12890" y="2569"/>
                  </a:cubicBezTo>
                  <a:cubicBezTo>
                    <a:pt x="14355" y="2339"/>
                    <a:pt x="15359" y="1921"/>
                    <a:pt x="15359" y="1921"/>
                  </a:cubicBezTo>
                  <a:cubicBezTo>
                    <a:pt x="15359" y="1921"/>
                    <a:pt x="14417" y="1377"/>
                    <a:pt x="12995" y="958"/>
                  </a:cubicBezTo>
                  <a:cubicBezTo>
                    <a:pt x="11593" y="519"/>
                    <a:pt x="9689" y="163"/>
                    <a:pt x="7764" y="37"/>
                  </a:cubicBezTo>
                  <a:cubicBezTo>
                    <a:pt x="7311" y="13"/>
                    <a:pt x="6858" y="1"/>
                    <a:pt x="6410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16"/>
            <p:cNvSpPr/>
            <p:nvPr/>
          </p:nvSpPr>
          <p:spPr>
            <a:xfrm>
              <a:off x="33542175" y="29862425"/>
              <a:ext cx="360450" cy="72550"/>
            </a:xfrm>
            <a:custGeom>
              <a:rect b="b" l="l" r="r" t="t"/>
              <a:pathLst>
                <a:path extrusionOk="0" h="2902" w="14418">
                  <a:moveTo>
                    <a:pt x="8403" y="0"/>
                  </a:moveTo>
                  <a:cubicBezTo>
                    <a:pt x="7978" y="0"/>
                    <a:pt x="7547" y="12"/>
                    <a:pt x="7115" y="37"/>
                  </a:cubicBezTo>
                  <a:cubicBezTo>
                    <a:pt x="5315" y="163"/>
                    <a:pt x="3537" y="518"/>
                    <a:pt x="2198" y="958"/>
                  </a:cubicBezTo>
                  <a:cubicBezTo>
                    <a:pt x="880" y="1397"/>
                    <a:pt x="1" y="1920"/>
                    <a:pt x="1" y="1920"/>
                  </a:cubicBezTo>
                  <a:cubicBezTo>
                    <a:pt x="1" y="1920"/>
                    <a:pt x="921" y="2318"/>
                    <a:pt x="2302" y="2569"/>
                  </a:cubicBezTo>
                  <a:cubicBezTo>
                    <a:pt x="3349" y="2787"/>
                    <a:pt x="4618" y="2901"/>
                    <a:pt x="5943" y="2901"/>
                  </a:cubicBezTo>
                  <a:cubicBezTo>
                    <a:pt x="6392" y="2901"/>
                    <a:pt x="6848" y="2888"/>
                    <a:pt x="7303" y="2862"/>
                  </a:cubicBezTo>
                  <a:cubicBezTo>
                    <a:pt x="9124" y="2757"/>
                    <a:pt x="10881" y="2401"/>
                    <a:pt x="12220" y="1941"/>
                  </a:cubicBezTo>
                  <a:cubicBezTo>
                    <a:pt x="13559" y="1523"/>
                    <a:pt x="14417" y="999"/>
                    <a:pt x="14417" y="999"/>
                  </a:cubicBezTo>
                  <a:cubicBezTo>
                    <a:pt x="14417" y="999"/>
                    <a:pt x="13476" y="623"/>
                    <a:pt x="12116" y="330"/>
                  </a:cubicBezTo>
                  <a:cubicBezTo>
                    <a:pt x="11063" y="123"/>
                    <a:pt x="9766" y="0"/>
                    <a:pt x="8403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16"/>
            <p:cNvSpPr/>
            <p:nvPr/>
          </p:nvSpPr>
          <p:spPr>
            <a:xfrm>
              <a:off x="33739900" y="30106250"/>
              <a:ext cx="441525" cy="73300"/>
            </a:xfrm>
            <a:custGeom>
              <a:rect b="b" l="l" r="r" t="t"/>
              <a:pathLst>
                <a:path extrusionOk="0" h="2932" w="17661">
                  <a:moveTo>
                    <a:pt x="10234" y="0"/>
                  </a:moveTo>
                  <a:cubicBezTo>
                    <a:pt x="9748" y="0"/>
                    <a:pt x="9257" y="11"/>
                    <a:pt x="8768" y="34"/>
                  </a:cubicBezTo>
                  <a:cubicBezTo>
                    <a:pt x="6571" y="160"/>
                    <a:pt x="4374" y="516"/>
                    <a:pt x="2721" y="955"/>
                  </a:cubicBezTo>
                  <a:cubicBezTo>
                    <a:pt x="1068" y="1394"/>
                    <a:pt x="1" y="1918"/>
                    <a:pt x="1" y="1918"/>
                  </a:cubicBezTo>
                  <a:cubicBezTo>
                    <a:pt x="1" y="1918"/>
                    <a:pt x="1131" y="2336"/>
                    <a:pt x="2805" y="2608"/>
                  </a:cubicBezTo>
                  <a:cubicBezTo>
                    <a:pt x="4072" y="2830"/>
                    <a:pt x="5652" y="2932"/>
                    <a:pt x="7299" y="2932"/>
                  </a:cubicBezTo>
                  <a:cubicBezTo>
                    <a:pt x="7826" y="2932"/>
                    <a:pt x="8360" y="2921"/>
                    <a:pt x="8894" y="2901"/>
                  </a:cubicBezTo>
                  <a:cubicBezTo>
                    <a:pt x="11090" y="2796"/>
                    <a:pt x="13287" y="2420"/>
                    <a:pt x="14940" y="1980"/>
                  </a:cubicBezTo>
                  <a:cubicBezTo>
                    <a:pt x="16572" y="1562"/>
                    <a:pt x="17661" y="1039"/>
                    <a:pt x="17661" y="1039"/>
                  </a:cubicBezTo>
                  <a:cubicBezTo>
                    <a:pt x="17661" y="1039"/>
                    <a:pt x="16531" y="620"/>
                    <a:pt x="14878" y="327"/>
                  </a:cubicBezTo>
                  <a:cubicBezTo>
                    <a:pt x="13560" y="132"/>
                    <a:pt x="11927" y="0"/>
                    <a:pt x="10234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16"/>
            <p:cNvSpPr/>
            <p:nvPr/>
          </p:nvSpPr>
          <p:spPr>
            <a:xfrm>
              <a:off x="33611750" y="30305025"/>
              <a:ext cx="383975" cy="72400"/>
            </a:xfrm>
            <a:custGeom>
              <a:rect b="b" l="l" r="r" t="t"/>
              <a:pathLst>
                <a:path extrusionOk="0" h="2896" w="15359">
                  <a:moveTo>
                    <a:pt x="6493" y="0"/>
                  </a:moveTo>
                  <a:cubicBezTo>
                    <a:pt x="5024" y="0"/>
                    <a:pt x="3608" y="132"/>
                    <a:pt x="2470" y="327"/>
                  </a:cubicBezTo>
                  <a:cubicBezTo>
                    <a:pt x="1005" y="557"/>
                    <a:pt x="1" y="976"/>
                    <a:pt x="1" y="976"/>
                  </a:cubicBezTo>
                  <a:cubicBezTo>
                    <a:pt x="1" y="976"/>
                    <a:pt x="942" y="1541"/>
                    <a:pt x="2365" y="1959"/>
                  </a:cubicBezTo>
                  <a:cubicBezTo>
                    <a:pt x="3767" y="2399"/>
                    <a:pt x="5671" y="2733"/>
                    <a:pt x="7596" y="2859"/>
                  </a:cubicBezTo>
                  <a:cubicBezTo>
                    <a:pt x="8054" y="2884"/>
                    <a:pt x="8513" y="2896"/>
                    <a:pt x="8966" y="2896"/>
                  </a:cubicBezTo>
                  <a:cubicBezTo>
                    <a:pt x="10399" y="2896"/>
                    <a:pt x="11777" y="2778"/>
                    <a:pt x="12890" y="2587"/>
                  </a:cubicBezTo>
                  <a:cubicBezTo>
                    <a:pt x="14354" y="2336"/>
                    <a:pt x="15359" y="1917"/>
                    <a:pt x="15359" y="1917"/>
                  </a:cubicBezTo>
                  <a:cubicBezTo>
                    <a:pt x="15359" y="1917"/>
                    <a:pt x="14417" y="1373"/>
                    <a:pt x="12994" y="955"/>
                  </a:cubicBezTo>
                  <a:cubicBezTo>
                    <a:pt x="11592" y="516"/>
                    <a:pt x="9688" y="181"/>
                    <a:pt x="7763" y="34"/>
                  </a:cubicBezTo>
                  <a:cubicBezTo>
                    <a:pt x="7339" y="11"/>
                    <a:pt x="6914" y="0"/>
                    <a:pt x="6493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16"/>
            <p:cNvSpPr/>
            <p:nvPr/>
          </p:nvSpPr>
          <p:spPr>
            <a:xfrm>
              <a:off x="34192900" y="30176850"/>
              <a:ext cx="360450" cy="72500"/>
            </a:xfrm>
            <a:custGeom>
              <a:rect b="b" l="l" r="r" t="t"/>
              <a:pathLst>
                <a:path extrusionOk="0" h="2900" w="14418">
                  <a:moveTo>
                    <a:pt x="8316" y="1"/>
                  </a:moveTo>
                  <a:cubicBezTo>
                    <a:pt x="7918" y="1"/>
                    <a:pt x="7516" y="12"/>
                    <a:pt x="7115" y="35"/>
                  </a:cubicBezTo>
                  <a:cubicBezTo>
                    <a:pt x="5315" y="182"/>
                    <a:pt x="3537" y="516"/>
                    <a:pt x="2198" y="956"/>
                  </a:cubicBezTo>
                  <a:cubicBezTo>
                    <a:pt x="859" y="1395"/>
                    <a:pt x="1" y="1918"/>
                    <a:pt x="1" y="1918"/>
                  </a:cubicBezTo>
                  <a:cubicBezTo>
                    <a:pt x="1" y="1918"/>
                    <a:pt x="921" y="2316"/>
                    <a:pt x="2302" y="2588"/>
                  </a:cubicBezTo>
                  <a:cubicBezTo>
                    <a:pt x="3329" y="2790"/>
                    <a:pt x="4599" y="2900"/>
                    <a:pt x="5922" y="2900"/>
                  </a:cubicBezTo>
                  <a:cubicBezTo>
                    <a:pt x="6378" y="2900"/>
                    <a:pt x="6841" y="2887"/>
                    <a:pt x="7303" y="2860"/>
                  </a:cubicBezTo>
                  <a:cubicBezTo>
                    <a:pt x="9103" y="2755"/>
                    <a:pt x="10881" y="2399"/>
                    <a:pt x="12220" y="1960"/>
                  </a:cubicBezTo>
                  <a:cubicBezTo>
                    <a:pt x="13559" y="1542"/>
                    <a:pt x="14417" y="1018"/>
                    <a:pt x="14417" y="1018"/>
                  </a:cubicBezTo>
                  <a:cubicBezTo>
                    <a:pt x="14417" y="1018"/>
                    <a:pt x="13497" y="600"/>
                    <a:pt x="12116" y="328"/>
                  </a:cubicBezTo>
                  <a:cubicBezTo>
                    <a:pt x="11042" y="133"/>
                    <a:pt x="9704" y="1"/>
                    <a:pt x="8316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16"/>
            <p:cNvSpPr/>
            <p:nvPr/>
          </p:nvSpPr>
          <p:spPr>
            <a:xfrm>
              <a:off x="34391150" y="30420100"/>
              <a:ext cx="441525" cy="73300"/>
            </a:xfrm>
            <a:custGeom>
              <a:rect b="b" l="l" r="r" t="t"/>
              <a:pathLst>
                <a:path extrusionOk="0" h="2932" w="17661">
                  <a:moveTo>
                    <a:pt x="10234" y="0"/>
                  </a:moveTo>
                  <a:cubicBezTo>
                    <a:pt x="9748" y="0"/>
                    <a:pt x="9257" y="11"/>
                    <a:pt x="8768" y="35"/>
                  </a:cubicBezTo>
                  <a:cubicBezTo>
                    <a:pt x="6571" y="160"/>
                    <a:pt x="4374" y="516"/>
                    <a:pt x="2721" y="955"/>
                  </a:cubicBezTo>
                  <a:cubicBezTo>
                    <a:pt x="1068" y="1395"/>
                    <a:pt x="1" y="1918"/>
                    <a:pt x="1" y="1918"/>
                  </a:cubicBezTo>
                  <a:cubicBezTo>
                    <a:pt x="1" y="1918"/>
                    <a:pt x="1131" y="2336"/>
                    <a:pt x="2805" y="2608"/>
                  </a:cubicBezTo>
                  <a:cubicBezTo>
                    <a:pt x="4072" y="2830"/>
                    <a:pt x="5652" y="2932"/>
                    <a:pt x="7299" y="2932"/>
                  </a:cubicBezTo>
                  <a:cubicBezTo>
                    <a:pt x="7826" y="2932"/>
                    <a:pt x="8360" y="2921"/>
                    <a:pt x="8893" y="2901"/>
                  </a:cubicBezTo>
                  <a:cubicBezTo>
                    <a:pt x="11090" y="2796"/>
                    <a:pt x="13287" y="2420"/>
                    <a:pt x="14940" y="1980"/>
                  </a:cubicBezTo>
                  <a:cubicBezTo>
                    <a:pt x="16593" y="1562"/>
                    <a:pt x="17660" y="1039"/>
                    <a:pt x="17660" y="1039"/>
                  </a:cubicBezTo>
                  <a:cubicBezTo>
                    <a:pt x="17660" y="1039"/>
                    <a:pt x="16531" y="620"/>
                    <a:pt x="14878" y="327"/>
                  </a:cubicBezTo>
                  <a:cubicBezTo>
                    <a:pt x="13560" y="132"/>
                    <a:pt x="11927" y="0"/>
                    <a:pt x="10234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16"/>
            <p:cNvSpPr/>
            <p:nvPr/>
          </p:nvSpPr>
          <p:spPr>
            <a:xfrm>
              <a:off x="34181400" y="29793375"/>
              <a:ext cx="383975" cy="72200"/>
            </a:xfrm>
            <a:custGeom>
              <a:rect b="b" l="l" r="r" t="t"/>
              <a:pathLst>
                <a:path extrusionOk="0" h="2888" w="15359">
                  <a:moveTo>
                    <a:pt x="6390" y="0"/>
                  </a:moveTo>
                  <a:cubicBezTo>
                    <a:pt x="4951" y="0"/>
                    <a:pt x="3561" y="118"/>
                    <a:pt x="2449" y="309"/>
                  </a:cubicBezTo>
                  <a:cubicBezTo>
                    <a:pt x="984" y="560"/>
                    <a:pt x="1" y="979"/>
                    <a:pt x="1" y="979"/>
                  </a:cubicBezTo>
                  <a:cubicBezTo>
                    <a:pt x="1" y="979"/>
                    <a:pt x="942" y="1523"/>
                    <a:pt x="2344" y="1941"/>
                  </a:cubicBezTo>
                  <a:cubicBezTo>
                    <a:pt x="3767" y="2381"/>
                    <a:pt x="5671" y="2715"/>
                    <a:pt x="7575" y="2862"/>
                  </a:cubicBezTo>
                  <a:cubicBezTo>
                    <a:pt x="7977" y="2879"/>
                    <a:pt x="8378" y="2888"/>
                    <a:pt x="8776" y="2888"/>
                  </a:cubicBezTo>
                  <a:cubicBezTo>
                    <a:pt x="10283" y="2888"/>
                    <a:pt x="11730" y="2767"/>
                    <a:pt x="12889" y="2569"/>
                  </a:cubicBezTo>
                  <a:cubicBezTo>
                    <a:pt x="14354" y="2339"/>
                    <a:pt x="15358" y="1899"/>
                    <a:pt x="15358" y="1899"/>
                  </a:cubicBezTo>
                  <a:cubicBezTo>
                    <a:pt x="15358" y="1899"/>
                    <a:pt x="14438" y="1376"/>
                    <a:pt x="12994" y="937"/>
                  </a:cubicBezTo>
                  <a:cubicBezTo>
                    <a:pt x="11592" y="497"/>
                    <a:pt x="9667" y="163"/>
                    <a:pt x="7763" y="37"/>
                  </a:cubicBezTo>
                  <a:cubicBezTo>
                    <a:pt x="7305" y="12"/>
                    <a:pt x="6845" y="0"/>
                    <a:pt x="6390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16"/>
            <p:cNvSpPr/>
            <p:nvPr/>
          </p:nvSpPr>
          <p:spPr>
            <a:xfrm>
              <a:off x="35216075" y="30118725"/>
              <a:ext cx="360425" cy="72550"/>
            </a:xfrm>
            <a:custGeom>
              <a:rect b="b" l="l" r="r" t="t"/>
              <a:pathLst>
                <a:path extrusionOk="0" h="2902" w="14417">
                  <a:moveTo>
                    <a:pt x="8403" y="1"/>
                  </a:moveTo>
                  <a:cubicBezTo>
                    <a:pt x="7978" y="1"/>
                    <a:pt x="7547" y="13"/>
                    <a:pt x="7114" y="38"/>
                  </a:cubicBezTo>
                  <a:cubicBezTo>
                    <a:pt x="5315" y="163"/>
                    <a:pt x="3537" y="519"/>
                    <a:pt x="2197" y="958"/>
                  </a:cubicBezTo>
                  <a:cubicBezTo>
                    <a:pt x="879" y="1398"/>
                    <a:pt x="0" y="1921"/>
                    <a:pt x="0" y="1921"/>
                  </a:cubicBezTo>
                  <a:cubicBezTo>
                    <a:pt x="0" y="1921"/>
                    <a:pt x="921" y="2318"/>
                    <a:pt x="2302" y="2569"/>
                  </a:cubicBezTo>
                  <a:cubicBezTo>
                    <a:pt x="3349" y="2788"/>
                    <a:pt x="4618" y="2902"/>
                    <a:pt x="5942" y="2902"/>
                  </a:cubicBezTo>
                  <a:cubicBezTo>
                    <a:pt x="6392" y="2902"/>
                    <a:pt x="6847" y="2889"/>
                    <a:pt x="7303" y="2862"/>
                  </a:cubicBezTo>
                  <a:cubicBezTo>
                    <a:pt x="9123" y="2758"/>
                    <a:pt x="10902" y="2402"/>
                    <a:pt x="12220" y="1942"/>
                  </a:cubicBezTo>
                  <a:cubicBezTo>
                    <a:pt x="13559" y="1523"/>
                    <a:pt x="14417" y="1000"/>
                    <a:pt x="14417" y="1000"/>
                  </a:cubicBezTo>
                  <a:cubicBezTo>
                    <a:pt x="14417" y="1000"/>
                    <a:pt x="13517" y="582"/>
                    <a:pt x="12115" y="330"/>
                  </a:cubicBezTo>
                  <a:cubicBezTo>
                    <a:pt x="11062" y="123"/>
                    <a:pt x="9766" y="1"/>
                    <a:pt x="8403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16"/>
            <p:cNvSpPr/>
            <p:nvPr/>
          </p:nvSpPr>
          <p:spPr>
            <a:xfrm>
              <a:off x="35414325" y="30361975"/>
              <a:ext cx="441500" cy="73075"/>
            </a:xfrm>
            <a:custGeom>
              <a:rect b="b" l="l" r="r" t="t"/>
              <a:pathLst>
                <a:path extrusionOk="0" h="2923" w="17660">
                  <a:moveTo>
                    <a:pt x="10330" y="0"/>
                  </a:moveTo>
                  <a:cubicBezTo>
                    <a:pt x="9812" y="0"/>
                    <a:pt x="9289" y="12"/>
                    <a:pt x="8767" y="37"/>
                  </a:cubicBezTo>
                  <a:cubicBezTo>
                    <a:pt x="6570" y="163"/>
                    <a:pt x="4374" y="518"/>
                    <a:pt x="2721" y="958"/>
                  </a:cubicBezTo>
                  <a:cubicBezTo>
                    <a:pt x="1088" y="1397"/>
                    <a:pt x="0" y="1920"/>
                    <a:pt x="0" y="1920"/>
                  </a:cubicBezTo>
                  <a:cubicBezTo>
                    <a:pt x="0" y="1920"/>
                    <a:pt x="1130" y="2339"/>
                    <a:pt x="2804" y="2611"/>
                  </a:cubicBezTo>
                  <a:cubicBezTo>
                    <a:pt x="4049" y="2813"/>
                    <a:pt x="5594" y="2923"/>
                    <a:pt x="7207" y="2923"/>
                  </a:cubicBezTo>
                  <a:cubicBezTo>
                    <a:pt x="7764" y="2923"/>
                    <a:pt x="8329" y="2909"/>
                    <a:pt x="8893" y="2883"/>
                  </a:cubicBezTo>
                  <a:cubicBezTo>
                    <a:pt x="11090" y="2778"/>
                    <a:pt x="13287" y="2422"/>
                    <a:pt x="14940" y="1983"/>
                  </a:cubicBezTo>
                  <a:cubicBezTo>
                    <a:pt x="16593" y="1564"/>
                    <a:pt x="17660" y="1041"/>
                    <a:pt x="17660" y="1041"/>
                  </a:cubicBezTo>
                  <a:cubicBezTo>
                    <a:pt x="17660" y="1041"/>
                    <a:pt x="16530" y="602"/>
                    <a:pt x="14898" y="330"/>
                  </a:cubicBezTo>
                  <a:cubicBezTo>
                    <a:pt x="13590" y="123"/>
                    <a:pt x="11990" y="0"/>
                    <a:pt x="10330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16"/>
            <p:cNvSpPr/>
            <p:nvPr/>
          </p:nvSpPr>
          <p:spPr>
            <a:xfrm>
              <a:off x="35844300" y="29239950"/>
              <a:ext cx="383450" cy="72475"/>
            </a:xfrm>
            <a:custGeom>
              <a:rect b="b" l="l" r="r" t="t"/>
              <a:pathLst>
                <a:path extrusionOk="0" h="2899" w="15338">
                  <a:moveTo>
                    <a:pt x="6406" y="0"/>
                  </a:moveTo>
                  <a:cubicBezTo>
                    <a:pt x="4962" y="0"/>
                    <a:pt x="3565" y="122"/>
                    <a:pt x="2449" y="330"/>
                  </a:cubicBezTo>
                  <a:cubicBezTo>
                    <a:pt x="984" y="560"/>
                    <a:pt x="1" y="978"/>
                    <a:pt x="1" y="978"/>
                  </a:cubicBezTo>
                  <a:cubicBezTo>
                    <a:pt x="1" y="978"/>
                    <a:pt x="942" y="1522"/>
                    <a:pt x="2344" y="1941"/>
                  </a:cubicBezTo>
                  <a:cubicBezTo>
                    <a:pt x="3767" y="2401"/>
                    <a:pt x="5671" y="2736"/>
                    <a:pt x="7575" y="2862"/>
                  </a:cubicBezTo>
                  <a:cubicBezTo>
                    <a:pt x="8027" y="2886"/>
                    <a:pt x="8482" y="2898"/>
                    <a:pt x="8932" y="2898"/>
                  </a:cubicBezTo>
                  <a:cubicBezTo>
                    <a:pt x="10376" y="2898"/>
                    <a:pt x="11773" y="2776"/>
                    <a:pt x="12890" y="2569"/>
                  </a:cubicBezTo>
                  <a:cubicBezTo>
                    <a:pt x="14354" y="2338"/>
                    <a:pt x="15338" y="1920"/>
                    <a:pt x="15338" y="1920"/>
                  </a:cubicBezTo>
                  <a:cubicBezTo>
                    <a:pt x="15338" y="1920"/>
                    <a:pt x="14438" y="1376"/>
                    <a:pt x="12994" y="958"/>
                  </a:cubicBezTo>
                  <a:cubicBezTo>
                    <a:pt x="11571" y="518"/>
                    <a:pt x="9667" y="162"/>
                    <a:pt x="7763" y="37"/>
                  </a:cubicBezTo>
                  <a:cubicBezTo>
                    <a:pt x="7311" y="12"/>
                    <a:pt x="6856" y="0"/>
                    <a:pt x="6406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6"/>
            <p:cNvSpPr/>
            <p:nvPr/>
          </p:nvSpPr>
          <p:spPr>
            <a:xfrm>
              <a:off x="34600400" y="29560600"/>
              <a:ext cx="360425" cy="72550"/>
            </a:xfrm>
            <a:custGeom>
              <a:rect b="b" l="l" r="r" t="t"/>
              <a:pathLst>
                <a:path extrusionOk="0" h="2902" w="14417">
                  <a:moveTo>
                    <a:pt x="8407" y="0"/>
                  </a:moveTo>
                  <a:cubicBezTo>
                    <a:pt x="7980" y="0"/>
                    <a:pt x="7547" y="12"/>
                    <a:pt x="7114" y="37"/>
                  </a:cubicBezTo>
                  <a:cubicBezTo>
                    <a:pt x="5315" y="163"/>
                    <a:pt x="3536" y="497"/>
                    <a:pt x="2197" y="937"/>
                  </a:cubicBezTo>
                  <a:cubicBezTo>
                    <a:pt x="858" y="1397"/>
                    <a:pt x="0" y="1920"/>
                    <a:pt x="0" y="1920"/>
                  </a:cubicBezTo>
                  <a:cubicBezTo>
                    <a:pt x="0" y="1920"/>
                    <a:pt x="921" y="2297"/>
                    <a:pt x="2302" y="2569"/>
                  </a:cubicBezTo>
                  <a:cubicBezTo>
                    <a:pt x="3333" y="2788"/>
                    <a:pt x="4610" y="2901"/>
                    <a:pt x="5939" y="2901"/>
                  </a:cubicBezTo>
                  <a:cubicBezTo>
                    <a:pt x="6390" y="2901"/>
                    <a:pt x="6847" y="2888"/>
                    <a:pt x="7303" y="2862"/>
                  </a:cubicBezTo>
                  <a:cubicBezTo>
                    <a:pt x="9102" y="2757"/>
                    <a:pt x="10881" y="2380"/>
                    <a:pt x="12220" y="1941"/>
                  </a:cubicBezTo>
                  <a:cubicBezTo>
                    <a:pt x="13538" y="1523"/>
                    <a:pt x="14417" y="1000"/>
                    <a:pt x="14417" y="1000"/>
                  </a:cubicBezTo>
                  <a:cubicBezTo>
                    <a:pt x="14417" y="1000"/>
                    <a:pt x="13475" y="581"/>
                    <a:pt x="12115" y="309"/>
                  </a:cubicBezTo>
                  <a:cubicBezTo>
                    <a:pt x="11050" y="118"/>
                    <a:pt x="9756" y="0"/>
                    <a:pt x="8407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6"/>
            <p:cNvSpPr/>
            <p:nvPr/>
          </p:nvSpPr>
          <p:spPr>
            <a:xfrm>
              <a:off x="34798650" y="29803825"/>
              <a:ext cx="440975" cy="73075"/>
            </a:xfrm>
            <a:custGeom>
              <a:rect b="b" l="l" r="r" t="t"/>
              <a:pathLst>
                <a:path extrusionOk="0" h="2923" w="17639">
                  <a:moveTo>
                    <a:pt x="10330" y="1"/>
                  </a:moveTo>
                  <a:cubicBezTo>
                    <a:pt x="9805" y="1"/>
                    <a:pt x="9275" y="12"/>
                    <a:pt x="8746" y="38"/>
                  </a:cubicBezTo>
                  <a:cubicBezTo>
                    <a:pt x="6549" y="163"/>
                    <a:pt x="4352" y="498"/>
                    <a:pt x="2720" y="937"/>
                  </a:cubicBezTo>
                  <a:cubicBezTo>
                    <a:pt x="1067" y="1398"/>
                    <a:pt x="0" y="1921"/>
                    <a:pt x="0" y="1921"/>
                  </a:cubicBezTo>
                  <a:cubicBezTo>
                    <a:pt x="0" y="1921"/>
                    <a:pt x="1130" y="2339"/>
                    <a:pt x="2783" y="2590"/>
                  </a:cubicBezTo>
                  <a:cubicBezTo>
                    <a:pt x="4049" y="2809"/>
                    <a:pt x="5606" y="2923"/>
                    <a:pt x="7229" y="2923"/>
                  </a:cubicBezTo>
                  <a:cubicBezTo>
                    <a:pt x="7779" y="2923"/>
                    <a:pt x="8337" y="2910"/>
                    <a:pt x="8893" y="2883"/>
                  </a:cubicBezTo>
                  <a:cubicBezTo>
                    <a:pt x="11090" y="2779"/>
                    <a:pt x="13287" y="2402"/>
                    <a:pt x="14940" y="1963"/>
                  </a:cubicBezTo>
                  <a:cubicBezTo>
                    <a:pt x="16572" y="1544"/>
                    <a:pt x="17639" y="1021"/>
                    <a:pt x="17639" y="1021"/>
                  </a:cubicBezTo>
                  <a:cubicBezTo>
                    <a:pt x="17639" y="1021"/>
                    <a:pt x="16509" y="623"/>
                    <a:pt x="14877" y="310"/>
                  </a:cubicBezTo>
                  <a:cubicBezTo>
                    <a:pt x="13590" y="119"/>
                    <a:pt x="11988" y="1"/>
                    <a:pt x="10330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6"/>
            <p:cNvSpPr/>
            <p:nvPr/>
          </p:nvSpPr>
          <p:spPr>
            <a:xfrm>
              <a:off x="34669975" y="30002600"/>
              <a:ext cx="383450" cy="72200"/>
            </a:xfrm>
            <a:custGeom>
              <a:rect b="b" l="l" r="r" t="t"/>
              <a:pathLst>
                <a:path extrusionOk="0" h="2888" w="15338">
                  <a:moveTo>
                    <a:pt x="6381" y="1"/>
                  </a:moveTo>
                  <a:cubicBezTo>
                    <a:pt x="4939" y="1"/>
                    <a:pt x="3561" y="119"/>
                    <a:pt x="2448" y="310"/>
                  </a:cubicBezTo>
                  <a:cubicBezTo>
                    <a:pt x="984" y="561"/>
                    <a:pt x="0" y="979"/>
                    <a:pt x="0" y="979"/>
                  </a:cubicBezTo>
                  <a:cubicBezTo>
                    <a:pt x="0" y="979"/>
                    <a:pt x="942" y="1523"/>
                    <a:pt x="2344" y="1942"/>
                  </a:cubicBezTo>
                  <a:cubicBezTo>
                    <a:pt x="3745" y="2381"/>
                    <a:pt x="5670" y="2716"/>
                    <a:pt x="7575" y="2862"/>
                  </a:cubicBezTo>
                  <a:cubicBezTo>
                    <a:pt x="7972" y="2880"/>
                    <a:pt x="8371" y="2888"/>
                    <a:pt x="8767" y="2888"/>
                  </a:cubicBezTo>
                  <a:cubicBezTo>
                    <a:pt x="10270" y="2888"/>
                    <a:pt x="11730" y="2768"/>
                    <a:pt x="12889" y="2569"/>
                  </a:cubicBezTo>
                  <a:cubicBezTo>
                    <a:pt x="14354" y="2339"/>
                    <a:pt x="15337" y="1900"/>
                    <a:pt x="15337" y="1900"/>
                  </a:cubicBezTo>
                  <a:cubicBezTo>
                    <a:pt x="15337" y="1900"/>
                    <a:pt x="14417" y="1377"/>
                    <a:pt x="12994" y="937"/>
                  </a:cubicBezTo>
                  <a:cubicBezTo>
                    <a:pt x="11571" y="498"/>
                    <a:pt x="9667" y="163"/>
                    <a:pt x="7763" y="38"/>
                  </a:cubicBezTo>
                  <a:cubicBezTo>
                    <a:pt x="7300" y="12"/>
                    <a:pt x="6837" y="1"/>
                    <a:pt x="6381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6"/>
            <p:cNvSpPr/>
            <p:nvPr/>
          </p:nvSpPr>
          <p:spPr>
            <a:xfrm>
              <a:off x="35774725" y="29560600"/>
              <a:ext cx="360450" cy="72550"/>
            </a:xfrm>
            <a:custGeom>
              <a:rect b="b" l="l" r="r" t="t"/>
              <a:pathLst>
                <a:path extrusionOk="0" h="2902" w="14418">
                  <a:moveTo>
                    <a:pt x="8410" y="0"/>
                  </a:moveTo>
                  <a:cubicBezTo>
                    <a:pt x="7981" y="0"/>
                    <a:pt x="7547" y="12"/>
                    <a:pt x="7115" y="37"/>
                  </a:cubicBezTo>
                  <a:cubicBezTo>
                    <a:pt x="5315" y="163"/>
                    <a:pt x="3537" y="497"/>
                    <a:pt x="2198" y="937"/>
                  </a:cubicBezTo>
                  <a:cubicBezTo>
                    <a:pt x="859" y="1397"/>
                    <a:pt x="1" y="1920"/>
                    <a:pt x="1" y="1920"/>
                  </a:cubicBezTo>
                  <a:cubicBezTo>
                    <a:pt x="1" y="1920"/>
                    <a:pt x="921" y="2297"/>
                    <a:pt x="2302" y="2569"/>
                  </a:cubicBezTo>
                  <a:cubicBezTo>
                    <a:pt x="3334" y="2788"/>
                    <a:pt x="4610" y="2901"/>
                    <a:pt x="5940" y="2901"/>
                  </a:cubicBezTo>
                  <a:cubicBezTo>
                    <a:pt x="6391" y="2901"/>
                    <a:pt x="6848" y="2888"/>
                    <a:pt x="7303" y="2862"/>
                  </a:cubicBezTo>
                  <a:cubicBezTo>
                    <a:pt x="9103" y="2757"/>
                    <a:pt x="10881" y="2380"/>
                    <a:pt x="12220" y="1941"/>
                  </a:cubicBezTo>
                  <a:cubicBezTo>
                    <a:pt x="13559" y="1523"/>
                    <a:pt x="14417" y="1000"/>
                    <a:pt x="14417" y="1000"/>
                  </a:cubicBezTo>
                  <a:cubicBezTo>
                    <a:pt x="14417" y="1000"/>
                    <a:pt x="13476" y="581"/>
                    <a:pt x="12116" y="309"/>
                  </a:cubicBezTo>
                  <a:cubicBezTo>
                    <a:pt x="11067" y="118"/>
                    <a:pt x="9764" y="0"/>
                    <a:pt x="8410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6"/>
            <p:cNvSpPr/>
            <p:nvPr/>
          </p:nvSpPr>
          <p:spPr>
            <a:xfrm>
              <a:off x="35972450" y="29803825"/>
              <a:ext cx="442050" cy="73075"/>
            </a:xfrm>
            <a:custGeom>
              <a:rect b="b" l="l" r="r" t="t"/>
              <a:pathLst>
                <a:path extrusionOk="0" h="2923" w="17682">
                  <a:moveTo>
                    <a:pt x="10331" y="1"/>
                  </a:moveTo>
                  <a:cubicBezTo>
                    <a:pt x="9806" y="1"/>
                    <a:pt x="9275" y="12"/>
                    <a:pt x="8747" y="38"/>
                  </a:cubicBezTo>
                  <a:cubicBezTo>
                    <a:pt x="6550" y="163"/>
                    <a:pt x="4353" y="498"/>
                    <a:pt x="2721" y="937"/>
                  </a:cubicBezTo>
                  <a:cubicBezTo>
                    <a:pt x="1068" y="1398"/>
                    <a:pt x="1" y="1921"/>
                    <a:pt x="1" y="1921"/>
                  </a:cubicBezTo>
                  <a:cubicBezTo>
                    <a:pt x="1" y="1921"/>
                    <a:pt x="1110" y="2339"/>
                    <a:pt x="2784" y="2590"/>
                  </a:cubicBezTo>
                  <a:cubicBezTo>
                    <a:pt x="4065" y="2809"/>
                    <a:pt x="5626" y="2923"/>
                    <a:pt x="7250" y="2923"/>
                  </a:cubicBezTo>
                  <a:cubicBezTo>
                    <a:pt x="7801" y="2923"/>
                    <a:pt x="8358" y="2910"/>
                    <a:pt x="8914" y="2883"/>
                  </a:cubicBezTo>
                  <a:cubicBezTo>
                    <a:pt x="11111" y="2779"/>
                    <a:pt x="13308" y="2402"/>
                    <a:pt x="14961" y="1963"/>
                  </a:cubicBezTo>
                  <a:cubicBezTo>
                    <a:pt x="16593" y="1544"/>
                    <a:pt x="17681" y="1021"/>
                    <a:pt x="17681" y="1021"/>
                  </a:cubicBezTo>
                  <a:cubicBezTo>
                    <a:pt x="17681" y="1021"/>
                    <a:pt x="16552" y="623"/>
                    <a:pt x="14878" y="310"/>
                  </a:cubicBezTo>
                  <a:cubicBezTo>
                    <a:pt x="13590" y="119"/>
                    <a:pt x="11989" y="1"/>
                    <a:pt x="10331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6"/>
            <p:cNvSpPr/>
            <p:nvPr/>
          </p:nvSpPr>
          <p:spPr>
            <a:xfrm>
              <a:off x="35844300" y="30002600"/>
              <a:ext cx="383450" cy="72200"/>
            </a:xfrm>
            <a:custGeom>
              <a:rect b="b" l="l" r="r" t="t"/>
              <a:pathLst>
                <a:path extrusionOk="0" h="2888" w="15338">
                  <a:moveTo>
                    <a:pt x="6390" y="1"/>
                  </a:moveTo>
                  <a:cubicBezTo>
                    <a:pt x="4951" y="1"/>
                    <a:pt x="3561" y="119"/>
                    <a:pt x="2449" y="310"/>
                  </a:cubicBezTo>
                  <a:cubicBezTo>
                    <a:pt x="984" y="561"/>
                    <a:pt x="1" y="979"/>
                    <a:pt x="1" y="979"/>
                  </a:cubicBezTo>
                  <a:cubicBezTo>
                    <a:pt x="1" y="979"/>
                    <a:pt x="942" y="1523"/>
                    <a:pt x="2344" y="1942"/>
                  </a:cubicBezTo>
                  <a:cubicBezTo>
                    <a:pt x="3767" y="2381"/>
                    <a:pt x="5671" y="2716"/>
                    <a:pt x="7575" y="2862"/>
                  </a:cubicBezTo>
                  <a:cubicBezTo>
                    <a:pt x="7972" y="2880"/>
                    <a:pt x="8372" y="2888"/>
                    <a:pt x="8768" y="2888"/>
                  </a:cubicBezTo>
                  <a:cubicBezTo>
                    <a:pt x="10270" y="2888"/>
                    <a:pt x="11731" y="2768"/>
                    <a:pt x="12890" y="2569"/>
                  </a:cubicBezTo>
                  <a:cubicBezTo>
                    <a:pt x="14354" y="2339"/>
                    <a:pt x="15338" y="1900"/>
                    <a:pt x="15338" y="1900"/>
                  </a:cubicBezTo>
                  <a:cubicBezTo>
                    <a:pt x="15338" y="1900"/>
                    <a:pt x="14438" y="1377"/>
                    <a:pt x="12994" y="937"/>
                  </a:cubicBezTo>
                  <a:cubicBezTo>
                    <a:pt x="11571" y="498"/>
                    <a:pt x="9667" y="163"/>
                    <a:pt x="7763" y="38"/>
                  </a:cubicBezTo>
                  <a:cubicBezTo>
                    <a:pt x="7306" y="12"/>
                    <a:pt x="6845" y="1"/>
                    <a:pt x="6390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16"/>
            <p:cNvSpPr/>
            <p:nvPr/>
          </p:nvSpPr>
          <p:spPr>
            <a:xfrm>
              <a:off x="33813675" y="32513950"/>
              <a:ext cx="148575" cy="279750"/>
            </a:xfrm>
            <a:custGeom>
              <a:rect b="b" l="l" r="r" t="t"/>
              <a:pathLst>
                <a:path extrusionOk="0" h="11190" w="5943">
                  <a:moveTo>
                    <a:pt x="569" y="0"/>
                  </a:moveTo>
                  <a:cubicBezTo>
                    <a:pt x="212" y="0"/>
                    <a:pt x="0" y="59"/>
                    <a:pt x="0" y="59"/>
                  </a:cubicBezTo>
                  <a:cubicBezTo>
                    <a:pt x="0" y="59"/>
                    <a:pt x="670" y="749"/>
                    <a:pt x="1235" y="1649"/>
                  </a:cubicBezTo>
                  <a:cubicBezTo>
                    <a:pt x="1821" y="2611"/>
                    <a:pt x="2344" y="3825"/>
                    <a:pt x="2699" y="5185"/>
                  </a:cubicBezTo>
                  <a:cubicBezTo>
                    <a:pt x="3097" y="6524"/>
                    <a:pt x="3432" y="7989"/>
                    <a:pt x="3746" y="9160"/>
                  </a:cubicBezTo>
                  <a:cubicBezTo>
                    <a:pt x="4038" y="10332"/>
                    <a:pt x="4436" y="11190"/>
                    <a:pt x="4436" y="11190"/>
                  </a:cubicBezTo>
                  <a:cubicBezTo>
                    <a:pt x="4436" y="11190"/>
                    <a:pt x="5001" y="10458"/>
                    <a:pt x="5399" y="9202"/>
                  </a:cubicBezTo>
                  <a:cubicBezTo>
                    <a:pt x="5775" y="7947"/>
                    <a:pt x="5943" y="6147"/>
                    <a:pt x="5419" y="4369"/>
                  </a:cubicBezTo>
                  <a:cubicBezTo>
                    <a:pt x="5294" y="3930"/>
                    <a:pt x="5106" y="3511"/>
                    <a:pt x="4896" y="3093"/>
                  </a:cubicBezTo>
                  <a:cubicBezTo>
                    <a:pt x="4729" y="2653"/>
                    <a:pt x="4394" y="2298"/>
                    <a:pt x="4164" y="1942"/>
                  </a:cubicBezTo>
                  <a:cubicBezTo>
                    <a:pt x="3599" y="1251"/>
                    <a:pt x="2930" y="728"/>
                    <a:pt x="2281" y="414"/>
                  </a:cubicBezTo>
                  <a:cubicBezTo>
                    <a:pt x="1586" y="78"/>
                    <a:pt x="981" y="0"/>
                    <a:pt x="569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6"/>
            <p:cNvSpPr/>
            <p:nvPr/>
          </p:nvSpPr>
          <p:spPr>
            <a:xfrm>
              <a:off x="34018725" y="32467600"/>
              <a:ext cx="148050" cy="280075"/>
            </a:xfrm>
            <a:custGeom>
              <a:rect b="b" l="l" r="r" t="t"/>
              <a:pathLst>
                <a:path extrusionOk="0" h="11203" w="5922">
                  <a:moveTo>
                    <a:pt x="516" y="1"/>
                  </a:moveTo>
                  <a:cubicBezTo>
                    <a:pt x="190" y="1"/>
                    <a:pt x="0" y="50"/>
                    <a:pt x="0" y="50"/>
                  </a:cubicBezTo>
                  <a:cubicBezTo>
                    <a:pt x="0" y="50"/>
                    <a:pt x="649" y="741"/>
                    <a:pt x="1214" y="1641"/>
                  </a:cubicBezTo>
                  <a:cubicBezTo>
                    <a:pt x="1800" y="2624"/>
                    <a:pt x="2323" y="3817"/>
                    <a:pt x="2678" y="5177"/>
                  </a:cubicBezTo>
                  <a:cubicBezTo>
                    <a:pt x="3076" y="6516"/>
                    <a:pt x="3411" y="7981"/>
                    <a:pt x="3725" y="9152"/>
                  </a:cubicBezTo>
                  <a:cubicBezTo>
                    <a:pt x="4018" y="10324"/>
                    <a:pt x="4415" y="11203"/>
                    <a:pt x="4415" y="11203"/>
                  </a:cubicBezTo>
                  <a:cubicBezTo>
                    <a:pt x="4415" y="11203"/>
                    <a:pt x="4980" y="10470"/>
                    <a:pt x="5378" y="9215"/>
                  </a:cubicBezTo>
                  <a:cubicBezTo>
                    <a:pt x="5775" y="7960"/>
                    <a:pt x="5922" y="6139"/>
                    <a:pt x="5399" y="4361"/>
                  </a:cubicBezTo>
                  <a:cubicBezTo>
                    <a:pt x="5273" y="3921"/>
                    <a:pt x="5085" y="3503"/>
                    <a:pt x="4875" y="3084"/>
                  </a:cubicBezTo>
                  <a:cubicBezTo>
                    <a:pt x="4729" y="2645"/>
                    <a:pt x="4373" y="2310"/>
                    <a:pt x="4143" y="1934"/>
                  </a:cubicBezTo>
                  <a:cubicBezTo>
                    <a:pt x="3578" y="1264"/>
                    <a:pt x="2930" y="720"/>
                    <a:pt x="2260" y="427"/>
                  </a:cubicBezTo>
                  <a:cubicBezTo>
                    <a:pt x="1539" y="78"/>
                    <a:pt x="922" y="1"/>
                    <a:pt x="516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16"/>
            <p:cNvSpPr/>
            <p:nvPr/>
          </p:nvSpPr>
          <p:spPr>
            <a:xfrm>
              <a:off x="34918950" y="32264425"/>
              <a:ext cx="148575" cy="279775"/>
            </a:xfrm>
            <a:custGeom>
              <a:rect b="b" l="l" r="r" t="t"/>
              <a:pathLst>
                <a:path extrusionOk="0" h="11191" w="5943">
                  <a:moveTo>
                    <a:pt x="563" y="1"/>
                  </a:moveTo>
                  <a:cubicBezTo>
                    <a:pt x="208" y="1"/>
                    <a:pt x="1" y="59"/>
                    <a:pt x="1" y="59"/>
                  </a:cubicBezTo>
                  <a:cubicBezTo>
                    <a:pt x="1" y="59"/>
                    <a:pt x="629" y="729"/>
                    <a:pt x="1214" y="1649"/>
                  </a:cubicBezTo>
                  <a:cubicBezTo>
                    <a:pt x="1800" y="2612"/>
                    <a:pt x="2323" y="3804"/>
                    <a:pt x="2679" y="5164"/>
                  </a:cubicBezTo>
                  <a:cubicBezTo>
                    <a:pt x="3077" y="6504"/>
                    <a:pt x="3411" y="7968"/>
                    <a:pt x="3725" y="9140"/>
                  </a:cubicBezTo>
                  <a:cubicBezTo>
                    <a:pt x="4018" y="10333"/>
                    <a:pt x="4416" y="11190"/>
                    <a:pt x="4416" y="11190"/>
                  </a:cubicBezTo>
                  <a:cubicBezTo>
                    <a:pt x="4416" y="11190"/>
                    <a:pt x="4981" y="10458"/>
                    <a:pt x="5378" y="9203"/>
                  </a:cubicBezTo>
                  <a:cubicBezTo>
                    <a:pt x="5776" y="7947"/>
                    <a:pt x="5943" y="6148"/>
                    <a:pt x="5420" y="4369"/>
                  </a:cubicBezTo>
                  <a:cubicBezTo>
                    <a:pt x="5274" y="3909"/>
                    <a:pt x="5106" y="3491"/>
                    <a:pt x="4897" y="3072"/>
                  </a:cubicBezTo>
                  <a:cubicBezTo>
                    <a:pt x="4730" y="2633"/>
                    <a:pt x="4395" y="2298"/>
                    <a:pt x="4165" y="1921"/>
                  </a:cubicBezTo>
                  <a:cubicBezTo>
                    <a:pt x="3579" y="1252"/>
                    <a:pt x="2930" y="729"/>
                    <a:pt x="2281" y="415"/>
                  </a:cubicBezTo>
                  <a:cubicBezTo>
                    <a:pt x="1575" y="79"/>
                    <a:pt x="971" y="1"/>
                    <a:pt x="563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16"/>
            <p:cNvSpPr/>
            <p:nvPr/>
          </p:nvSpPr>
          <p:spPr>
            <a:xfrm>
              <a:off x="35123475" y="32217875"/>
              <a:ext cx="148600" cy="279775"/>
            </a:xfrm>
            <a:custGeom>
              <a:rect b="b" l="l" r="r" t="t"/>
              <a:pathLst>
                <a:path extrusionOk="0" h="11191" w="5944">
                  <a:moveTo>
                    <a:pt x="563" y="0"/>
                  </a:moveTo>
                  <a:cubicBezTo>
                    <a:pt x="208" y="0"/>
                    <a:pt x="1" y="59"/>
                    <a:pt x="1" y="59"/>
                  </a:cubicBezTo>
                  <a:cubicBezTo>
                    <a:pt x="1" y="59"/>
                    <a:pt x="629" y="728"/>
                    <a:pt x="1235" y="1649"/>
                  </a:cubicBezTo>
                  <a:cubicBezTo>
                    <a:pt x="1800" y="2612"/>
                    <a:pt x="2323" y="3825"/>
                    <a:pt x="2700" y="5185"/>
                  </a:cubicBezTo>
                  <a:cubicBezTo>
                    <a:pt x="3077" y="6503"/>
                    <a:pt x="3432" y="7968"/>
                    <a:pt x="3746" y="9161"/>
                  </a:cubicBezTo>
                  <a:cubicBezTo>
                    <a:pt x="4039" y="10332"/>
                    <a:pt x="4416" y="11190"/>
                    <a:pt x="4416" y="11190"/>
                  </a:cubicBezTo>
                  <a:cubicBezTo>
                    <a:pt x="4416" y="11190"/>
                    <a:pt x="5002" y="10458"/>
                    <a:pt x="5399" y="9203"/>
                  </a:cubicBezTo>
                  <a:cubicBezTo>
                    <a:pt x="5776" y="7947"/>
                    <a:pt x="5943" y="6148"/>
                    <a:pt x="5420" y="4369"/>
                  </a:cubicBezTo>
                  <a:cubicBezTo>
                    <a:pt x="5295" y="3930"/>
                    <a:pt x="5106" y="3511"/>
                    <a:pt x="4897" y="3093"/>
                  </a:cubicBezTo>
                  <a:cubicBezTo>
                    <a:pt x="4730" y="2653"/>
                    <a:pt x="4395" y="2298"/>
                    <a:pt x="4165" y="1942"/>
                  </a:cubicBezTo>
                  <a:cubicBezTo>
                    <a:pt x="3579" y="1252"/>
                    <a:pt x="2930" y="728"/>
                    <a:pt x="2282" y="415"/>
                  </a:cubicBezTo>
                  <a:cubicBezTo>
                    <a:pt x="1575" y="78"/>
                    <a:pt x="971" y="0"/>
                    <a:pt x="563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16"/>
            <p:cNvSpPr/>
            <p:nvPr/>
          </p:nvSpPr>
          <p:spPr>
            <a:xfrm>
              <a:off x="36173850" y="32493200"/>
              <a:ext cx="148050" cy="279575"/>
            </a:xfrm>
            <a:custGeom>
              <a:rect b="b" l="l" r="r" t="t"/>
              <a:pathLst>
                <a:path extrusionOk="0" h="11183" w="5922">
                  <a:moveTo>
                    <a:pt x="534" y="0"/>
                  </a:moveTo>
                  <a:cubicBezTo>
                    <a:pt x="198" y="0"/>
                    <a:pt x="1" y="52"/>
                    <a:pt x="1" y="52"/>
                  </a:cubicBezTo>
                  <a:cubicBezTo>
                    <a:pt x="1" y="52"/>
                    <a:pt x="628" y="742"/>
                    <a:pt x="1214" y="1642"/>
                  </a:cubicBezTo>
                  <a:cubicBezTo>
                    <a:pt x="1800" y="2604"/>
                    <a:pt x="2323" y="3818"/>
                    <a:pt x="2679" y="5178"/>
                  </a:cubicBezTo>
                  <a:cubicBezTo>
                    <a:pt x="3076" y="6517"/>
                    <a:pt x="3411" y="7982"/>
                    <a:pt x="3725" y="9154"/>
                  </a:cubicBezTo>
                  <a:cubicBezTo>
                    <a:pt x="4018" y="10325"/>
                    <a:pt x="4415" y="11183"/>
                    <a:pt x="4415" y="11183"/>
                  </a:cubicBezTo>
                  <a:cubicBezTo>
                    <a:pt x="4415" y="11183"/>
                    <a:pt x="4980" y="10451"/>
                    <a:pt x="5378" y="9195"/>
                  </a:cubicBezTo>
                  <a:cubicBezTo>
                    <a:pt x="5775" y="7940"/>
                    <a:pt x="5922" y="6141"/>
                    <a:pt x="5399" y="4362"/>
                  </a:cubicBezTo>
                  <a:cubicBezTo>
                    <a:pt x="5273" y="3923"/>
                    <a:pt x="5085" y="3504"/>
                    <a:pt x="4876" y="3086"/>
                  </a:cubicBezTo>
                  <a:cubicBezTo>
                    <a:pt x="4729" y="2646"/>
                    <a:pt x="4374" y="2291"/>
                    <a:pt x="4143" y="1935"/>
                  </a:cubicBezTo>
                  <a:cubicBezTo>
                    <a:pt x="3578" y="1244"/>
                    <a:pt x="2930" y="721"/>
                    <a:pt x="2260" y="407"/>
                  </a:cubicBezTo>
                  <a:cubicBezTo>
                    <a:pt x="1550" y="75"/>
                    <a:pt x="941" y="0"/>
                    <a:pt x="534" y="0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16"/>
            <p:cNvSpPr/>
            <p:nvPr/>
          </p:nvSpPr>
          <p:spPr>
            <a:xfrm>
              <a:off x="36378375" y="32446675"/>
              <a:ext cx="148575" cy="280075"/>
            </a:xfrm>
            <a:custGeom>
              <a:rect b="b" l="l" r="r" t="t"/>
              <a:pathLst>
                <a:path extrusionOk="0" h="11203" w="5943">
                  <a:moveTo>
                    <a:pt x="518" y="1"/>
                  </a:moveTo>
                  <a:cubicBezTo>
                    <a:pt x="191" y="1"/>
                    <a:pt x="1" y="51"/>
                    <a:pt x="1" y="51"/>
                  </a:cubicBezTo>
                  <a:cubicBezTo>
                    <a:pt x="1" y="51"/>
                    <a:pt x="628" y="741"/>
                    <a:pt x="1214" y="1662"/>
                  </a:cubicBezTo>
                  <a:cubicBezTo>
                    <a:pt x="1800" y="2624"/>
                    <a:pt x="2323" y="3817"/>
                    <a:pt x="2679" y="5177"/>
                  </a:cubicBezTo>
                  <a:cubicBezTo>
                    <a:pt x="3076" y="6516"/>
                    <a:pt x="3432" y="7981"/>
                    <a:pt x="3725" y="9152"/>
                  </a:cubicBezTo>
                  <a:cubicBezTo>
                    <a:pt x="4018" y="10324"/>
                    <a:pt x="4416" y="11203"/>
                    <a:pt x="4416" y="11203"/>
                  </a:cubicBezTo>
                  <a:cubicBezTo>
                    <a:pt x="4416" y="11203"/>
                    <a:pt x="5001" y="10471"/>
                    <a:pt x="5378" y="9215"/>
                  </a:cubicBezTo>
                  <a:cubicBezTo>
                    <a:pt x="5776" y="7960"/>
                    <a:pt x="5943" y="6139"/>
                    <a:pt x="5420" y="4361"/>
                  </a:cubicBezTo>
                  <a:cubicBezTo>
                    <a:pt x="5273" y="3921"/>
                    <a:pt x="5106" y="3503"/>
                    <a:pt x="4897" y="3084"/>
                  </a:cubicBezTo>
                  <a:cubicBezTo>
                    <a:pt x="4729" y="2645"/>
                    <a:pt x="4395" y="2310"/>
                    <a:pt x="4164" y="1934"/>
                  </a:cubicBezTo>
                  <a:cubicBezTo>
                    <a:pt x="3579" y="1264"/>
                    <a:pt x="2930" y="741"/>
                    <a:pt x="2281" y="427"/>
                  </a:cubicBezTo>
                  <a:cubicBezTo>
                    <a:pt x="1549" y="78"/>
                    <a:pt x="926" y="1"/>
                    <a:pt x="518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16"/>
            <p:cNvSpPr/>
            <p:nvPr/>
          </p:nvSpPr>
          <p:spPr>
            <a:xfrm>
              <a:off x="37366500" y="32249250"/>
              <a:ext cx="148050" cy="279775"/>
            </a:xfrm>
            <a:custGeom>
              <a:rect b="b" l="l" r="r" t="t"/>
              <a:pathLst>
                <a:path extrusionOk="0" h="11191" w="5922">
                  <a:moveTo>
                    <a:pt x="560" y="1"/>
                  </a:moveTo>
                  <a:cubicBezTo>
                    <a:pt x="208" y="1"/>
                    <a:pt x="0" y="59"/>
                    <a:pt x="0" y="59"/>
                  </a:cubicBezTo>
                  <a:cubicBezTo>
                    <a:pt x="0" y="59"/>
                    <a:pt x="649" y="729"/>
                    <a:pt x="1214" y="1650"/>
                  </a:cubicBezTo>
                  <a:cubicBezTo>
                    <a:pt x="1800" y="2612"/>
                    <a:pt x="2323" y="3826"/>
                    <a:pt x="2679" y="5186"/>
                  </a:cubicBezTo>
                  <a:cubicBezTo>
                    <a:pt x="3076" y="6504"/>
                    <a:pt x="3411" y="7968"/>
                    <a:pt x="3725" y="9161"/>
                  </a:cubicBezTo>
                  <a:cubicBezTo>
                    <a:pt x="4018" y="10333"/>
                    <a:pt x="4415" y="11191"/>
                    <a:pt x="4415" y="11191"/>
                  </a:cubicBezTo>
                  <a:cubicBezTo>
                    <a:pt x="4415" y="11191"/>
                    <a:pt x="4980" y="10458"/>
                    <a:pt x="5378" y="9203"/>
                  </a:cubicBezTo>
                  <a:cubicBezTo>
                    <a:pt x="5775" y="7948"/>
                    <a:pt x="5922" y="6148"/>
                    <a:pt x="5399" y="4370"/>
                  </a:cubicBezTo>
                  <a:cubicBezTo>
                    <a:pt x="5273" y="3930"/>
                    <a:pt x="5085" y="3512"/>
                    <a:pt x="4876" y="3093"/>
                  </a:cubicBezTo>
                  <a:cubicBezTo>
                    <a:pt x="4729" y="2633"/>
                    <a:pt x="4394" y="2298"/>
                    <a:pt x="4143" y="1942"/>
                  </a:cubicBezTo>
                  <a:cubicBezTo>
                    <a:pt x="3578" y="1252"/>
                    <a:pt x="2930" y="729"/>
                    <a:pt x="2260" y="415"/>
                  </a:cubicBezTo>
                  <a:cubicBezTo>
                    <a:pt x="1565" y="79"/>
                    <a:pt x="966" y="1"/>
                    <a:pt x="560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6"/>
            <p:cNvSpPr/>
            <p:nvPr/>
          </p:nvSpPr>
          <p:spPr>
            <a:xfrm>
              <a:off x="37571025" y="32202925"/>
              <a:ext cx="148575" cy="279550"/>
            </a:xfrm>
            <a:custGeom>
              <a:rect b="b" l="l" r="r" t="t"/>
              <a:pathLst>
                <a:path extrusionOk="0" h="11182" w="5943">
                  <a:moveTo>
                    <a:pt x="518" y="1"/>
                  </a:moveTo>
                  <a:cubicBezTo>
                    <a:pt x="191" y="1"/>
                    <a:pt x="1" y="50"/>
                    <a:pt x="1" y="50"/>
                  </a:cubicBezTo>
                  <a:cubicBezTo>
                    <a:pt x="1" y="50"/>
                    <a:pt x="649" y="720"/>
                    <a:pt x="1214" y="1640"/>
                  </a:cubicBezTo>
                  <a:cubicBezTo>
                    <a:pt x="1800" y="2603"/>
                    <a:pt x="2323" y="3816"/>
                    <a:pt x="2679" y="5176"/>
                  </a:cubicBezTo>
                  <a:cubicBezTo>
                    <a:pt x="3076" y="6516"/>
                    <a:pt x="3411" y="7980"/>
                    <a:pt x="3725" y="9152"/>
                  </a:cubicBezTo>
                  <a:cubicBezTo>
                    <a:pt x="4018" y="10324"/>
                    <a:pt x="4415" y="11182"/>
                    <a:pt x="4415" y="11182"/>
                  </a:cubicBezTo>
                  <a:cubicBezTo>
                    <a:pt x="4415" y="11182"/>
                    <a:pt x="4980" y="10449"/>
                    <a:pt x="5378" y="9194"/>
                  </a:cubicBezTo>
                  <a:cubicBezTo>
                    <a:pt x="5775" y="7938"/>
                    <a:pt x="5943" y="6139"/>
                    <a:pt x="5420" y="4360"/>
                  </a:cubicBezTo>
                  <a:cubicBezTo>
                    <a:pt x="5273" y="3921"/>
                    <a:pt x="5106" y="3503"/>
                    <a:pt x="4897" y="3084"/>
                  </a:cubicBezTo>
                  <a:cubicBezTo>
                    <a:pt x="4729" y="2645"/>
                    <a:pt x="4394" y="2289"/>
                    <a:pt x="4143" y="1933"/>
                  </a:cubicBezTo>
                  <a:cubicBezTo>
                    <a:pt x="3578" y="1243"/>
                    <a:pt x="2930" y="720"/>
                    <a:pt x="2281" y="427"/>
                  </a:cubicBezTo>
                  <a:cubicBezTo>
                    <a:pt x="1549" y="78"/>
                    <a:pt x="926" y="1"/>
                    <a:pt x="518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6"/>
            <p:cNvSpPr/>
            <p:nvPr/>
          </p:nvSpPr>
          <p:spPr>
            <a:xfrm>
              <a:off x="39198875" y="25483875"/>
              <a:ext cx="815000" cy="883175"/>
            </a:xfrm>
            <a:custGeom>
              <a:rect b="b" l="l" r="r" t="t"/>
              <a:pathLst>
                <a:path extrusionOk="0" h="35327" w="32600">
                  <a:moveTo>
                    <a:pt x="14794" y="0"/>
                  </a:moveTo>
                  <a:cubicBezTo>
                    <a:pt x="11427" y="0"/>
                    <a:pt x="7503" y="387"/>
                    <a:pt x="3317" y="387"/>
                  </a:cubicBezTo>
                  <a:cubicBezTo>
                    <a:pt x="3077" y="387"/>
                    <a:pt x="2837" y="386"/>
                    <a:pt x="2595" y="383"/>
                  </a:cubicBezTo>
                  <a:cubicBezTo>
                    <a:pt x="2554" y="530"/>
                    <a:pt x="2512" y="676"/>
                    <a:pt x="2491" y="802"/>
                  </a:cubicBezTo>
                  <a:cubicBezTo>
                    <a:pt x="1" y="11347"/>
                    <a:pt x="2344" y="23378"/>
                    <a:pt x="11237" y="30262"/>
                  </a:cubicBezTo>
                  <a:cubicBezTo>
                    <a:pt x="13287" y="31873"/>
                    <a:pt x="15547" y="33024"/>
                    <a:pt x="17891" y="33840"/>
                  </a:cubicBezTo>
                  <a:cubicBezTo>
                    <a:pt x="21007" y="34884"/>
                    <a:pt x="24305" y="35326"/>
                    <a:pt x="27671" y="35326"/>
                  </a:cubicBezTo>
                  <a:cubicBezTo>
                    <a:pt x="28418" y="35326"/>
                    <a:pt x="29169" y="35305"/>
                    <a:pt x="29922" y="35263"/>
                  </a:cubicBezTo>
                  <a:cubicBezTo>
                    <a:pt x="32474" y="35116"/>
                    <a:pt x="32600" y="35284"/>
                    <a:pt x="32579" y="32543"/>
                  </a:cubicBezTo>
                  <a:cubicBezTo>
                    <a:pt x="32537" y="30722"/>
                    <a:pt x="32495" y="28902"/>
                    <a:pt x="32265" y="27123"/>
                  </a:cubicBezTo>
                  <a:cubicBezTo>
                    <a:pt x="29691" y="6639"/>
                    <a:pt x="29440" y="1115"/>
                    <a:pt x="17514" y="111"/>
                  </a:cubicBezTo>
                  <a:cubicBezTo>
                    <a:pt x="16656" y="31"/>
                    <a:pt x="15747" y="0"/>
                    <a:pt x="147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6"/>
            <p:cNvSpPr/>
            <p:nvPr/>
          </p:nvSpPr>
          <p:spPr>
            <a:xfrm>
              <a:off x="33673475" y="24134450"/>
              <a:ext cx="3943075" cy="4723450"/>
            </a:xfrm>
            <a:custGeom>
              <a:rect b="b" l="l" r="r" t="t"/>
              <a:pathLst>
                <a:path extrusionOk="0" h="188938" w="157723">
                  <a:moveTo>
                    <a:pt x="88884" y="1"/>
                  </a:moveTo>
                  <a:lnTo>
                    <a:pt x="88884" y="1"/>
                  </a:lnTo>
                  <a:cubicBezTo>
                    <a:pt x="1" y="9416"/>
                    <a:pt x="34274" y="73652"/>
                    <a:pt x="26009" y="105058"/>
                  </a:cubicBezTo>
                  <a:cubicBezTo>
                    <a:pt x="17871" y="135982"/>
                    <a:pt x="25617" y="188938"/>
                    <a:pt x="53282" y="188938"/>
                  </a:cubicBezTo>
                  <a:cubicBezTo>
                    <a:pt x="53714" y="188938"/>
                    <a:pt x="54150" y="188925"/>
                    <a:pt x="54590" y="188899"/>
                  </a:cubicBezTo>
                  <a:cubicBezTo>
                    <a:pt x="157722" y="176993"/>
                    <a:pt x="88885" y="2"/>
                    <a:pt x="88884" y="1"/>
                  </a:cubicBezTo>
                  <a:close/>
                </a:path>
              </a:pathLst>
            </a:custGeom>
            <a:solidFill>
              <a:srgbClr val="E8A8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6"/>
            <p:cNvSpPr/>
            <p:nvPr/>
          </p:nvSpPr>
          <p:spPr>
            <a:xfrm>
              <a:off x="37309475" y="26320975"/>
              <a:ext cx="840625" cy="217100"/>
            </a:xfrm>
            <a:custGeom>
              <a:rect b="b" l="l" r="r" t="t"/>
              <a:pathLst>
                <a:path extrusionOk="0" h="8684" w="33625">
                  <a:moveTo>
                    <a:pt x="16823" y="0"/>
                  </a:moveTo>
                  <a:cubicBezTo>
                    <a:pt x="7533" y="0"/>
                    <a:pt x="1" y="1946"/>
                    <a:pt x="1" y="4331"/>
                  </a:cubicBezTo>
                  <a:cubicBezTo>
                    <a:pt x="1" y="6738"/>
                    <a:pt x="7533" y="8684"/>
                    <a:pt x="16823" y="8684"/>
                  </a:cubicBezTo>
                  <a:cubicBezTo>
                    <a:pt x="26092" y="8684"/>
                    <a:pt x="33625" y="6738"/>
                    <a:pt x="33625" y="4331"/>
                  </a:cubicBezTo>
                  <a:cubicBezTo>
                    <a:pt x="33625" y="1925"/>
                    <a:pt x="26092" y="0"/>
                    <a:pt x="16823" y="0"/>
                  </a:cubicBezTo>
                  <a:close/>
                </a:path>
              </a:pathLst>
            </a:custGeom>
            <a:solidFill>
              <a:srgbClr val="FFB2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6"/>
            <p:cNvSpPr/>
            <p:nvPr/>
          </p:nvSpPr>
          <p:spPr>
            <a:xfrm>
              <a:off x="38791500" y="23608650"/>
              <a:ext cx="1362875" cy="1096525"/>
            </a:xfrm>
            <a:custGeom>
              <a:rect b="b" l="l" r="r" t="t"/>
              <a:pathLst>
                <a:path extrusionOk="0" h="43861" w="54515">
                  <a:moveTo>
                    <a:pt x="42805" y="1"/>
                  </a:moveTo>
                  <a:cubicBezTo>
                    <a:pt x="38838" y="1"/>
                    <a:pt x="33551" y="4028"/>
                    <a:pt x="27888" y="14232"/>
                  </a:cubicBezTo>
                  <a:cubicBezTo>
                    <a:pt x="22674" y="8947"/>
                    <a:pt x="17753" y="6745"/>
                    <a:pt x="13883" y="6745"/>
                  </a:cubicBezTo>
                  <a:cubicBezTo>
                    <a:pt x="1927" y="6745"/>
                    <a:pt x="1" y="27768"/>
                    <a:pt x="30461" y="43860"/>
                  </a:cubicBezTo>
                  <a:cubicBezTo>
                    <a:pt x="54515" y="27195"/>
                    <a:pt x="53115" y="1"/>
                    <a:pt x="42805" y="1"/>
                  </a:cubicBezTo>
                  <a:close/>
                </a:path>
              </a:pathLst>
            </a:custGeom>
            <a:solidFill>
              <a:srgbClr val="FFB2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6"/>
            <p:cNvSpPr/>
            <p:nvPr/>
          </p:nvSpPr>
          <p:spPr>
            <a:xfrm>
              <a:off x="39907400" y="24535475"/>
              <a:ext cx="1155625" cy="798450"/>
            </a:xfrm>
            <a:custGeom>
              <a:rect b="b" l="l" r="r" t="t"/>
              <a:pathLst>
                <a:path extrusionOk="0" h="31938" w="46225">
                  <a:moveTo>
                    <a:pt x="12262" y="0"/>
                  </a:moveTo>
                  <a:cubicBezTo>
                    <a:pt x="5441" y="0"/>
                    <a:pt x="1" y="12492"/>
                    <a:pt x="12084" y="31937"/>
                  </a:cubicBezTo>
                  <a:cubicBezTo>
                    <a:pt x="37195" y="30040"/>
                    <a:pt x="46225" y="6902"/>
                    <a:pt x="34029" y="6902"/>
                  </a:cubicBezTo>
                  <a:cubicBezTo>
                    <a:pt x="31164" y="6902"/>
                    <a:pt x="27129" y="8179"/>
                    <a:pt x="21856" y="11307"/>
                  </a:cubicBezTo>
                  <a:cubicBezTo>
                    <a:pt x="19865" y="3496"/>
                    <a:pt x="15870" y="0"/>
                    <a:pt x="12262" y="0"/>
                  </a:cubicBezTo>
                  <a:close/>
                </a:path>
              </a:pathLst>
            </a:custGeom>
            <a:solidFill>
              <a:srgbClr val="FFB2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40300250" y="23333925"/>
              <a:ext cx="1156325" cy="798450"/>
            </a:xfrm>
            <a:custGeom>
              <a:rect b="b" l="l" r="r" t="t"/>
              <a:pathLst>
                <a:path extrusionOk="0" h="31938" w="46253">
                  <a:moveTo>
                    <a:pt x="12262" y="1"/>
                  </a:moveTo>
                  <a:cubicBezTo>
                    <a:pt x="5441" y="1"/>
                    <a:pt x="0" y="12492"/>
                    <a:pt x="12084" y="31938"/>
                  </a:cubicBezTo>
                  <a:cubicBezTo>
                    <a:pt x="37195" y="30023"/>
                    <a:pt x="46252" y="6908"/>
                    <a:pt x="34043" y="6908"/>
                  </a:cubicBezTo>
                  <a:cubicBezTo>
                    <a:pt x="31176" y="6908"/>
                    <a:pt x="27136" y="8183"/>
                    <a:pt x="21855" y="11307"/>
                  </a:cubicBezTo>
                  <a:cubicBezTo>
                    <a:pt x="19864" y="3496"/>
                    <a:pt x="15870" y="1"/>
                    <a:pt x="12262" y="1"/>
                  </a:cubicBezTo>
                  <a:close/>
                </a:path>
              </a:pathLst>
            </a:custGeom>
            <a:solidFill>
              <a:srgbClr val="FFB2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8" name="Google Shape;388;p16"/>
          <p:cNvSpPr txBox="1"/>
          <p:nvPr/>
        </p:nvSpPr>
        <p:spPr>
          <a:xfrm>
            <a:off x="750113" y="752847"/>
            <a:ext cx="7795200" cy="9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Arial"/>
              <a:buNone/>
            </a:pPr>
            <a:r>
              <a:rPr b="0" i="0" lang="en" sz="1800" u="none" cap="none" strike="noStrike">
                <a:solidFill>
                  <a:srgbClr val="33333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Главными проблемами наших потребителей являются такие проблемы как ОВЗ, психические расстройства, трудности в социализации, трудности умственного развития, а </a:t>
            </a:r>
            <a:r>
              <a:rPr lang="en" sz="1800">
                <a:solidFill>
                  <a:srgbClr val="33333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также</a:t>
            </a:r>
            <a:r>
              <a:rPr b="0" i="0" lang="en" sz="1800" u="none" cap="none" strike="noStrike">
                <a:solidFill>
                  <a:srgbClr val="33333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фобии.</a:t>
            </a:r>
            <a:endParaRPr b="0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89" name="Google Shape;389;p16"/>
          <p:cNvSpPr txBox="1"/>
          <p:nvPr/>
        </p:nvSpPr>
        <p:spPr>
          <a:xfrm>
            <a:off x="712050" y="1993001"/>
            <a:ext cx="4472700" cy="28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Arial"/>
              <a:buNone/>
            </a:pPr>
            <a:r>
              <a:rPr b="1" i="0" lang="en" sz="2000" u="none" cap="none" strike="noStrike">
                <a:solidFill>
                  <a:srgbClr val="333333"/>
                </a:solidFill>
                <a:highlight>
                  <a:schemeClr val="accent6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И мы хотим помочь решить эти проблемы!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А так же помогаем бороться с: </a:t>
            </a:r>
            <a:endParaRPr b="1" i="0" sz="16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Fira Sans Extra Condensed"/>
              <a:buChar char="●"/>
            </a:pPr>
            <a:r>
              <a:rPr b="0" i="0" lang="en" sz="1600" u="none" cap="none" strike="noStrike">
                <a:solidFill>
                  <a:srgbClr val="333333"/>
                </a:solidFill>
                <a:highlight>
                  <a:schemeClr val="accent6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особенностями у детей аутистов, даунов </a:t>
            </a:r>
            <a:endParaRPr b="0" i="0" sz="1600" u="none" cap="none" strike="noStrike">
              <a:solidFill>
                <a:srgbClr val="333333"/>
              </a:solidFill>
              <a:highlight>
                <a:schemeClr val="accent6"/>
              </a:highlight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Fira Sans Extra Condensed"/>
              <a:buChar char="●"/>
            </a:pPr>
            <a:r>
              <a:rPr b="0" i="0" lang="en" sz="1600" u="none" cap="none" strike="noStrike">
                <a:solidFill>
                  <a:srgbClr val="333333"/>
                </a:solidFill>
                <a:highlight>
                  <a:schemeClr val="accent6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гиперактивностью</a:t>
            </a:r>
            <a:endParaRPr b="0" i="0" sz="1600" u="none" cap="none" strike="noStrike">
              <a:solidFill>
                <a:srgbClr val="333333"/>
              </a:solidFill>
              <a:highlight>
                <a:schemeClr val="accent6"/>
              </a:highlight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Fira Sans Extra Condensed"/>
              <a:buChar char="●"/>
            </a:pPr>
            <a:r>
              <a:rPr b="0" i="0" lang="en" sz="1600" u="none" cap="none" strike="noStrike">
                <a:solidFill>
                  <a:srgbClr val="333333"/>
                </a:solidFill>
                <a:highlight>
                  <a:schemeClr val="accent6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депрессией, чувством бесполезности</a:t>
            </a:r>
            <a:endParaRPr b="0" i="0" sz="1600" u="none" cap="none" strike="noStrike">
              <a:solidFill>
                <a:srgbClr val="333333"/>
              </a:solidFill>
              <a:highlight>
                <a:schemeClr val="accent6"/>
              </a:highlight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Fira Sans Extra Condensed"/>
              <a:buChar char="●"/>
            </a:pPr>
            <a:r>
              <a:rPr b="0" i="0" lang="en" sz="1600" u="none" cap="none" strike="noStrike">
                <a:solidFill>
                  <a:srgbClr val="333333"/>
                </a:solidFill>
                <a:highlight>
                  <a:schemeClr val="accent6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сердечно-сосудистыми заболеваниями</a:t>
            </a:r>
            <a:endParaRPr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Fira Sans Extra Condensed"/>
              <a:buChar char="●"/>
            </a:pPr>
            <a:r>
              <a:rPr lang="en" sz="160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стрессом и тревожностью</a:t>
            </a:r>
            <a:endParaRPr sz="160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Fira Sans Extra Condensed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7"/>
          <p:cNvSpPr txBox="1"/>
          <p:nvPr>
            <p:ph type="title"/>
          </p:nvPr>
        </p:nvSpPr>
        <p:spPr>
          <a:xfrm>
            <a:off x="720000" y="420352"/>
            <a:ext cx="77040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Кому мы подойдём и чью проблему можем решить?</a:t>
            </a:r>
            <a:endParaRPr/>
          </a:p>
        </p:txBody>
      </p:sp>
      <p:grpSp>
        <p:nvGrpSpPr>
          <p:cNvPr id="395" name="Google Shape;395;p17"/>
          <p:cNvGrpSpPr/>
          <p:nvPr/>
        </p:nvGrpSpPr>
        <p:grpSpPr>
          <a:xfrm>
            <a:off x="3443907" y="2076556"/>
            <a:ext cx="2256169" cy="2258790"/>
            <a:chOff x="32286250" y="30994550"/>
            <a:chExt cx="22272150" cy="22298025"/>
          </a:xfrm>
        </p:grpSpPr>
        <p:sp>
          <p:nvSpPr>
            <p:cNvPr id="396" name="Google Shape;396;p17"/>
            <p:cNvSpPr/>
            <p:nvPr/>
          </p:nvSpPr>
          <p:spPr>
            <a:xfrm>
              <a:off x="36441150" y="50989375"/>
              <a:ext cx="16045825" cy="2303200"/>
            </a:xfrm>
            <a:custGeom>
              <a:rect b="b" l="l" r="r" t="t"/>
              <a:pathLst>
                <a:path extrusionOk="0" h="92128" w="641833">
                  <a:moveTo>
                    <a:pt x="320906" y="1"/>
                  </a:moveTo>
                  <a:cubicBezTo>
                    <a:pt x="235789" y="1"/>
                    <a:pt x="154166" y="4855"/>
                    <a:pt x="93989" y="13497"/>
                  </a:cubicBezTo>
                  <a:cubicBezTo>
                    <a:pt x="33813" y="22138"/>
                    <a:pt x="1" y="33855"/>
                    <a:pt x="1" y="46075"/>
                  </a:cubicBezTo>
                  <a:cubicBezTo>
                    <a:pt x="1" y="58294"/>
                    <a:pt x="33813" y="69991"/>
                    <a:pt x="93989" y="78632"/>
                  </a:cubicBezTo>
                  <a:cubicBezTo>
                    <a:pt x="154166" y="87273"/>
                    <a:pt x="235789" y="92128"/>
                    <a:pt x="320906" y="92128"/>
                  </a:cubicBezTo>
                  <a:cubicBezTo>
                    <a:pt x="406023" y="92128"/>
                    <a:pt x="487646" y="87273"/>
                    <a:pt x="547844" y="78632"/>
                  </a:cubicBezTo>
                  <a:cubicBezTo>
                    <a:pt x="608020" y="69991"/>
                    <a:pt x="641832" y="58294"/>
                    <a:pt x="641832" y="46075"/>
                  </a:cubicBezTo>
                  <a:cubicBezTo>
                    <a:pt x="641832" y="33855"/>
                    <a:pt x="608020" y="22138"/>
                    <a:pt x="547844" y="13497"/>
                  </a:cubicBezTo>
                  <a:cubicBezTo>
                    <a:pt x="487646" y="4855"/>
                    <a:pt x="406023" y="1"/>
                    <a:pt x="3209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7"/>
            <p:cNvSpPr/>
            <p:nvPr/>
          </p:nvSpPr>
          <p:spPr>
            <a:xfrm>
              <a:off x="49995475" y="39057100"/>
              <a:ext cx="4562925" cy="4571375"/>
            </a:xfrm>
            <a:custGeom>
              <a:rect b="b" l="l" r="r" t="t"/>
              <a:pathLst>
                <a:path extrusionOk="0" h="182855" w="182517">
                  <a:moveTo>
                    <a:pt x="127863" y="1"/>
                  </a:moveTo>
                  <a:cubicBezTo>
                    <a:pt x="124310" y="1"/>
                    <a:pt x="120747" y="2418"/>
                    <a:pt x="120416" y="6866"/>
                  </a:cubicBezTo>
                  <a:cubicBezTo>
                    <a:pt x="111314" y="130148"/>
                    <a:pt x="0" y="167895"/>
                    <a:pt x="0" y="167895"/>
                  </a:cubicBezTo>
                  <a:lnTo>
                    <a:pt x="32223" y="182855"/>
                  </a:lnTo>
                  <a:cubicBezTo>
                    <a:pt x="32223" y="182855"/>
                    <a:pt x="182517" y="162580"/>
                    <a:pt x="134832" y="5213"/>
                  </a:cubicBezTo>
                  <a:cubicBezTo>
                    <a:pt x="133750" y="1665"/>
                    <a:pt x="130810" y="1"/>
                    <a:pt x="1278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7"/>
            <p:cNvSpPr/>
            <p:nvPr/>
          </p:nvSpPr>
          <p:spPr>
            <a:xfrm>
              <a:off x="38728550" y="45728675"/>
              <a:ext cx="2146850" cy="6581050"/>
            </a:xfrm>
            <a:custGeom>
              <a:rect b="b" l="l" r="r" t="t"/>
              <a:pathLst>
                <a:path extrusionOk="0" h="263242" w="85874">
                  <a:moveTo>
                    <a:pt x="82422" y="0"/>
                  </a:moveTo>
                  <a:lnTo>
                    <a:pt x="24882" y="3453"/>
                  </a:lnTo>
                  <a:cubicBezTo>
                    <a:pt x="24882" y="3453"/>
                    <a:pt x="35239" y="141548"/>
                    <a:pt x="45596" y="216350"/>
                  </a:cubicBezTo>
                  <a:cubicBezTo>
                    <a:pt x="44469" y="216197"/>
                    <a:pt x="43350" y="216123"/>
                    <a:pt x="42242" y="216123"/>
                  </a:cubicBezTo>
                  <a:cubicBezTo>
                    <a:pt x="18447" y="216123"/>
                    <a:pt x="1" y="250184"/>
                    <a:pt x="34088" y="260081"/>
                  </a:cubicBezTo>
                  <a:cubicBezTo>
                    <a:pt x="41919" y="262354"/>
                    <a:pt x="48807" y="263241"/>
                    <a:pt x="54790" y="263241"/>
                  </a:cubicBezTo>
                  <a:cubicBezTo>
                    <a:pt x="76060" y="263241"/>
                    <a:pt x="85874" y="252025"/>
                    <a:pt x="85874" y="252025"/>
                  </a:cubicBezTo>
                  <a:lnTo>
                    <a:pt x="82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7"/>
            <p:cNvSpPr/>
            <p:nvPr/>
          </p:nvSpPr>
          <p:spPr>
            <a:xfrm>
              <a:off x="46093675" y="45728675"/>
              <a:ext cx="2146850" cy="6581050"/>
            </a:xfrm>
            <a:custGeom>
              <a:rect b="b" l="l" r="r" t="t"/>
              <a:pathLst>
                <a:path extrusionOk="0" h="263242" w="85874">
                  <a:moveTo>
                    <a:pt x="82421" y="0"/>
                  </a:moveTo>
                  <a:lnTo>
                    <a:pt x="24881" y="3453"/>
                  </a:lnTo>
                  <a:cubicBezTo>
                    <a:pt x="24881" y="3453"/>
                    <a:pt x="35238" y="141548"/>
                    <a:pt x="45596" y="216350"/>
                  </a:cubicBezTo>
                  <a:cubicBezTo>
                    <a:pt x="44469" y="216197"/>
                    <a:pt x="43349" y="216123"/>
                    <a:pt x="42241" y="216123"/>
                  </a:cubicBezTo>
                  <a:cubicBezTo>
                    <a:pt x="18446" y="216123"/>
                    <a:pt x="0" y="250184"/>
                    <a:pt x="34088" y="260081"/>
                  </a:cubicBezTo>
                  <a:cubicBezTo>
                    <a:pt x="41919" y="262354"/>
                    <a:pt x="48807" y="263241"/>
                    <a:pt x="54789" y="263241"/>
                  </a:cubicBezTo>
                  <a:cubicBezTo>
                    <a:pt x="76059" y="263241"/>
                    <a:pt x="85873" y="252025"/>
                    <a:pt x="85873" y="252025"/>
                  </a:cubicBezTo>
                  <a:lnTo>
                    <a:pt x="8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7"/>
            <p:cNvSpPr/>
            <p:nvPr/>
          </p:nvSpPr>
          <p:spPr>
            <a:xfrm>
              <a:off x="37336675" y="40952850"/>
              <a:ext cx="14292050" cy="7125975"/>
            </a:xfrm>
            <a:custGeom>
              <a:rect b="b" l="l" r="r" t="t"/>
              <a:pathLst>
                <a:path extrusionOk="0" h="285039" w="571682">
                  <a:moveTo>
                    <a:pt x="271589" y="1"/>
                  </a:moveTo>
                  <a:lnTo>
                    <a:pt x="66747" y="29921"/>
                  </a:lnTo>
                  <a:cubicBezTo>
                    <a:pt x="66747" y="29921"/>
                    <a:pt x="1" y="279645"/>
                    <a:pt x="191033" y="279645"/>
                  </a:cubicBezTo>
                  <a:cubicBezTo>
                    <a:pt x="257258" y="279645"/>
                    <a:pt x="322515" y="285038"/>
                    <a:pt x="379611" y="285038"/>
                  </a:cubicBezTo>
                  <a:cubicBezTo>
                    <a:pt x="487217" y="285038"/>
                    <a:pt x="565841" y="265881"/>
                    <a:pt x="567345" y="155358"/>
                  </a:cubicBezTo>
                  <a:cubicBezTo>
                    <a:pt x="571681" y="95728"/>
                    <a:pt x="537204" y="52441"/>
                    <a:pt x="437930" y="52441"/>
                  </a:cubicBezTo>
                  <a:cubicBezTo>
                    <a:pt x="431830" y="52441"/>
                    <a:pt x="425486" y="52604"/>
                    <a:pt x="418892" y="52937"/>
                  </a:cubicBezTo>
                  <a:cubicBezTo>
                    <a:pt x="402805" y="53750"/>
                    <a:pt x="388577" y="54172"/>
                    <a:pt x="375968" y="54172"/>
                  </a:cubicBezTo>
                  <a:cubicBezTo>
                    <a:pt x="299273" y="54172"/>
                    <a:pt x="282461" y="38545"/>
                    <a:pt x="2715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7"/>
            <p:cNvSpPr/>
            <p:nvPr/>
          </p:nvSpPr>
          <p:spPr>
            <a:xfrm>
              <a:off x="39789450" y="41206025"/>
              <a:ext cx="2892200" cy="6743175"/>
            </a:xfrm>
            <a:custGeom>
              <a:rect b="b" l="l" r="r" t="t"/>
              <a:pathLst>
                <a:path extrusionOk="0" h="269727" w="115688">
                  <a:moveTo>
                    <a:pt x="104158" y="1"/>
                  </a:moveTo>
                  <a:lnTo>
                    <a:pt x="4939" y="14480"/>
                  </a:lnTo>
                  <a:cubicBezTo>
                    <a:pt x="1570" y="88947"/>
                    <a:pt x="1" y="178688"/>
                    <a:pt x="6926" y="243552"/>
                  </a:cubicBezTo>
                  <a:cubicBezTo>
                    <a:pt x="27097" y="259474"/>
                    <a:pt x="54820" y="269518"/>
                    <a:pt x="92922" y="269518"/>
                  </a:cubicBezTo>
                  <a:cubicBezTo>
                    <a:pt x="100539" y="269518"/>
                    <a:pt x="108134" y="269601"/>
                    <a:pt x="115687" y="269727"/>
                  </a:cubicBezTo>
                  <a:cubicBezTo>
                    <a:pt x="93445" y="223674"/>
                    <a:pt x="97191" y="97212"/>
                    <a:pt x="1041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17"/>
            <p:cNvSpPr/>
            <p:nvPr/>
          </p:nvSpPr>
          <p:spPr>
            <a:xfrm>
              <a:off x="38625575" y="41214975"/>
              <a:ext cx="6329425" cy="2229375"/>
            </a:xfrm>
            <a:custGeom>
              <a:rect b="b" l="l" r="r" t="t"/>
              <a:pathLst>
                <a:path extrusionOk="0" h="89175" w="253177">
                  <a:moveTo>
                    <a:pt x="210879" y="0"/>
                  </a:moveTo>
                  <a:cubicBezTo>
                    <a:pt x="186327" y="0"/>
                    <a:pt x="153554" y="4183"/>
                    <a:pt x="119349" y="4183"/>
                  </a:cubicBezTo>
                  <a:cubicBezTo>
                    <a:pt x="85165" y="4183"/>
                    <a:pt x="55875" y="15"/>
                    <a:pt x="34866" y="15"/>
                  </a:cubicBezTo>
                  <a:cubicBezTo>
                    <a:pt x="12911" y="15"/>
                    <a:pt x="1" y="4567"/>
                    <a:pt x="1" y="23182"/>
                  </a:cubicBezTo>
                  <a:cubicBezTo>
                    <a:pt x="1" y="59631"/>
                    <a:pt x="56683" y="89175"/>
                    <a:pt x="126588" y="89175"/>
                  </a:cubicBezTo>
                  <a:cubicBezTo>
                    <a:pt x="196494" y="89175"/>
                    <a:pt x="253176" y="59610"/>
                    <a:pt x="253176" y="23182"/>
                  </a:cubicBezTo>
                  <a:cubicBezTo>
                    <a:pt x="253176" y="4557"/>
                    <a:pt x="236505" y="0"/>
                    <a:pt x="2108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17"/>
            <p:cNvSpPr/>
            <p:nvPr/>
          </p:nvSpPr>
          <p:spPr>
            <a:xfrm>
              <a:off x="42324800" y="46332825"/>
              <a:ext cx="2146850" cy="6581075"/>
            </a:xfrm>
            <a:custGeom>
              <a:rect b="b" l="l" r="r" t="t"/>
              <a:pathLst>
                <a:path extrusionOk="0" h="263243" w="85874">
                  <a:moveTo>
                    <a:pt x="82421" y="1"/>
                  </a:moveTo>
                  <a:lnTo>
                    <a:pt x="24882" y="3453"/>
                  </a:lnTo>
                  <a:cubicBezTo>
                    <a:pt x="24882" y="3453"/>
                    <a:pt x="35239" y="141549"/>
                    <a:pt x="45596" y="216351"/>
                  </a:cubicBezTo>
                  <a:cubicBezTo>
                    <a:pt x="44469" y="216198"/>
                    <a:pt x="43350" y="216124"/>
                    <a:pt x="42241" y="216124"/>
                  </a:cubicBezTo>
                  <a:cubicBezTo>
                    <a:pt x="18446" y="216124"/>
                    <a:pt x="1" y="250185"/>
                    <a:pt x="34088" y="260082"/>
                  </a:cubicBezTo>
                  <a:cubicBezTo>
                    <a:pt x="41919" y="262355"/>
                    <a:pt x="48807" y="263242"/>
                    <a:pt x="54790" y="263242"/>
                  </a:cubicBezTo>
                  <a:cubicBezTo>
                    <a:pt x="76060" y="263242"/>
                    <a:pt x="85874" y="252026"/>
                    <a:pt x="85874" y="252026"/>
                  </a:cubicBezTo>
                  <a:lnTo>
                    <a:pt x="824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7"/>
            <p:cNvSpPr/>
            <p:nvPr/>
          </p:nvSpPr>
          <p:spPr>
            <a:xfrm>
              <a:off x="48682975" y="46332825"/>
              <a:ext cx="2146850" cy="6581075"/>
            </a:xfrm>
            <a:custGeom>
              <a:rect b="b" l="l" r="r" t="t"/>
              <a:pathLst>
                <a:path extrusionOk="0" h="263243" w="85874">
                  <a:moveTo>
                    <a:pt x="82421" y="1"/>
                  </a:moveTo>
                  <a:lnTo>
                    <a:pt x="24881" y="3453"/>
                  </a:lnTo>
                  <a:cubicBezTo>
                    <a:pt x="24881" y="3453"/>
                    <a:pt x="35238" y="141549"/>
                    <a:pt x="45595" y="216351"/>
                  </a:cubicBezTo>
                  <a:cubicBezTo>
                    <a:pt x="44469" y="216198"/>
                    <a:pt x="43349" y="216124"/>
                    <a:pt x="42241" y="216124"/>
                  </a:cubicBezTo>
                  <a:cubicBezTo>
                    <a:pt x="18446" y="216124"/>
                    <a:pt x="0" y="250185"/>
                    <a:pt x="34087" y="260082"/>
                  </a:cubicBezTo>
                  <a:cubicBezTo>
                    <a:pt x="41918" y="262355"/>
                    <a:pt x="48807" y="263242"/>
                    <a:pt x="54789" y="263242"/>
                  </a:cubicBezTo>
                  <a:cubicBezTo>
                    <a:pt x="76059" y="263242"/>
                    <a:pt x="85873" y="252026"/>
                    <a:pt x="85873" y="252026"/>
                  </a:cubicBezTo>
                  <a:lnTo>
                    <a:pt x="824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7"/>
            <p:cNvSpPr/>
            <p:nvPr/>
          </p:nvSpPr>
          <p:spPr>
            <a:xfrm>
              <a:off x="40292675" y="43354350"/>
              <a:ext cx="1100075" cy="1100100"/>
            </a:xfrm>
            <a:custGeom>
              <a:rect b="b" l="l" r="r" t="t"/>
              <a:pathLst>
                <a:path extrusionOk="0" h="44004" w="44003">
                  <a:moveTo>
                    <a:pt x="22012" y="1"/>
                  </a:moveTo>
                  <a:cubicBezTo>
                    <a:pt x="9834" y="1"/>
                    <a:pt x="0" y="9877"/>
                    <a:pt x="0" y="22013"/>
                  </a:cubicBezTo>
                  <a:cubicBezTo>
                    <a:pt x="0" y="34169"/>
                    <a:pt x="9876" y="44003"/>
                    <a:pt x="22012" y="44003"/>
                  </a:cubicBezTo>
                  <a:cubicBezTo>
                    <a:pt x="34168" y="44003"/>
                    <a:pt x="44002" y="34148"/>
                    <a:pt x="44002" y="22013"/>
                  </a:cubicBezTo>
                  <a:cubicBezTo>
                    <a:pt x="44002" y="9877"/>
                    <a:pt x="34168" y="1"/>
                    <a:pt x="220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7"/>
            <p:cNvSpPr/>
            <p:nvPr/>
          </p:nvSpPr>
          <p:spPr>
            <a:xfrm>
              <a:off x="40715325" y="42972500"/>
              <a:ext cx="388675" cy="846375"/>
            </a:xfrm>
            <a:custGeom>
              <a:rect b="b" l="l" r="r" t="t"/>
              <a:pathLst>
                <a:path extrusionOk="0" h="33855" w="15547">
                  <a:moveTo>
                    <a:pt x="231" y="1"/>
                  </a:moveTo>
                  <a:cubicBezTo>
                    <a:pt x="105" y="1"/>
                    <a:pt x="0" y="105"/>
                    <a:pt x="0" y="252"/>
                  </a:cubicBezTo>
                  <a:lnTo>
                    <a:pt x="0" y="33625"/>
                  </a:lnTo>
                  <a:cubicBezTo>
                    <a:pt x="0" y="33750"/>
                    <a:pt x="105" y="33855"/>
                    <a:pt x="231" y="33855"/>
                  </a:cubicBezTo>
                  <a:lnTo>
                    <a:pt x="15296" y="33855"/>
                  </a:lnTo>
                  <a:cubicBezTo>
                    <a:pt x="15442" y="33855"/>
                    <a:pt x="15547" y="33750"/>
                    <a:pt x="15547" y="33625"/>
                  </a:cubicBezTo>
                  <a:lnTo>
                    <a:pt x="15547" y="252"/>
                  </a:lnTo>
                  <a:cubicBezTo>
                    <a:pt x="15547" y="105"/>
                    <a:pt x="15442" y="1"/>
                    <a:pt x="152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7"/>
            <p:cNvSpPr/>
            <p:nvPr/>
          </p:nvSpPr>
          <p:spPr>
            <a:xfrm>
              <a:off x="32286250" y="30994550"/>
              <a:ext cx="15640425" cy="9875675"/>
            </a:xfrm>
            <a:custGeom>
              <a:rect b="b" l="l" r="r" t="t"/>
              <a:pathLst>
                <a:path extrusionOk="0" h="395027" w="625617">
                  <a:moveTo>
                    <a:pt x="389777" y="0"/>
                  </a:moveTo>
                  <a:cubicBezTo>
                    <a:pt x="342457" y="0"/>
                    <a:pt x="301228" y="14777"/>
                    <a:pt x="271986" y="47046"/>
                  </a:cubicBezTo>
                  <a:cubicBezTo>
                    <a:pt x="247837" y="73704"/>
                    <a:pt x="225345" y="81572"/>
                    <a:pt x="205263" y="81572"/>
                  </a:cubicBezTo>
                  <a:cubicBezTo>
                    <a:pt x="180281" y="81572"/>
                    <a:pt x="159027" y="69395"/>
                    <a:pt x="142950" y="66066"/>
                  </a:cubicBezTo>
                  <a:cubicBezTo>
                    <a:pt x="138593" y="65161"/>
                    <a:pt x="134788" y="64683"/>
                    <a:pt x="131398" y="64683"/>
                  </a:cubicBezTo>
                  <a:cubicBezTo>
                    <a:pt x="112205" y="64683"/>
                    <a:pt x="106304" y="79982"/>
                    <a:pt x="88842" y="119672"/>
                  </a:cubicBezTo>
                  <a:cubicBezTo>
                    <a:pt x="0" y="337382"/>
                    <a:pt x="405960" y="380317"/>
                    <a:pt x="405960" y="380317"/>
                  </a:cubicBezTo>
                  <a:cubicBezTo>
                    <a:pt x="405960" y="380317"/>
                    <a:pt x="423118" y="390486"/>
                    <a:pt x="477540" y="395027"/>
                  </a:cubicBezTo>
                  <a:cubicBezTo>
                    <a:pt x="625616" y="345396"/>
                    <a:pt x="619402" y="73577"/>
                    <a:pt x="520433" y="30537"/>
                  </a:cubicBezTo>
                  <a:cubicBezTo>
                    <a:pt x="474888" y="10740"/>
                    <a:pt x="430119" y="0"/>
                    <a:pt x="389777" y="0"/>
                  </a:cubicBezTo>
                  <a:close/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7"/>
            <p:cNvSpPr/>
            <p:nvPr/>
          </p:nvSpPr>
          <p:spPr>
            <a:xfrm>
              <a:off x="33889000" y="32928125"/>
              <a:ext cx="3616150" cy="5128400"/>
            </a:xfrm>
            <a:custGeom>
              <a:rect b="b" l="l" r="r" t="t"/>
              <a:pathLst>
                <a:path extrusionOk="0" h="205136" w="144646">
                  <a:moveTo>
                    <a:pt x="113950" y="0"/>
                  </a:moveTo>
                  <a:cubicBezTo>
                    <a:pt x="113929" y="356"/>
                    <a:pt x="113908" y="712"/>
                    <a:pt x="113887" y="1047"/>
                  </a:cubicBezTo>
                  <a:cubicBezTo>
                    <a:pt x="111335" y="43710"/>
                    <a:pt x="68400" y="59737"/>
                    <a:pt x="34859" y="66642"/>
                  </a:cubicBezTo>
                  <a:cubicBezTo>
                    <a:pt x="28477" y="66035"/>
                    <a:pt x="23058" y="64027"/>
                    <a:pt x="18287" y="61076"/>
                  </a:cubicBezTo>
                  <a:lnTo>
                    <a:pt x="18287" y="61076"/>
                  </a:lnTo>
                  <a:cubicBezTo>
                    <a:pt x="0" y="123492"/>
                    <a:pt x="23518" y="170319"/>
                    <a:pt x="64842" y="205136"/>
                  </a:cubicBezTo>
                  <a:cubicBezTo>
                    <a:pt x="114139" y="148056"/>
                    <a:pt x="144645" y="78485"/>
                    <a:pt x="141967" y="4227"/>
                  </a:cubicBezTo>
                  <a:lnTo>
                    <a:pt x="141967" y="4227"/>
                  </a:lnTo>
                  <a:cubicBezTo>
                    <a:pt x="141697" y="4230"/>
                    <a:pt x="141427" y="4231"/>
                    <a:pt x="141158" y="4231"/>
                  </a:cubicBezTo>
                  <a:cubicBezTo>
                    <a:pt x="131499" y="4231"/>
                    <a:pt x="122398" y="2423"/>
                    <a:pt x="1139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7"/>
            <p:cNvSpPr/>
            <p:nvPr/>
          </p:nvSpPr>
          <p:spPr>
            <a:xfrm>
              <a:off x="35510050" y="30995425"/>
              <a:ext cx="12416100" cy="9875850"/>
            </a:xfrm>
            <a:custGeom>
              <a:rect b="b" l="l" r="r" t="t"/>
              <a:pathLst>
                <a:path extrusionOk="0" h="395034" w="496644">
                  <a:moveTo>
                    <a:pt x="260789" y="0"/>
                  </a:moveTo>
                  <a:cubicBezTo>
                    <a:pt x="213475" y="0"/>
                    <a:pt x="172252" y="14776"/>
                    <a:pt x="143013" y="47053"/>
                  </a:cubicBezTo>
                  <a:cubicBezTo>
                    <a:pt x="119202" y="73312"/>
                    <a:pt x="97023" y="81326"/>
                    <a:pt x="77146" y="81535"/>
                  </a:cubicBezTo>
                  <a:cubicBezTo>
                    <a:pt x="79824" y="155772"/>
                    <a:pt x="49297" y="225364"/>
                    <a:pt x="0" y="282464"/>
                  </a:cubicBezTo>
                  <a:cubicBezTo>
                    <a:pt x="91960" y="359966"/>
                    <a:pt x="276987" y="380282"/>
                    <a:pt x="276987" y="380282"/>
                  </a:cubicBezTo>
                  <a:cubicBezTo>
                    <a:pt x="276987" y="380282"/>
                    <a:pt x="294166" y="390451"/>
                    <a:pt x="348567" y="395034"/>
                  </a:cubicBezTo>
                  <a:cubicBezTo>
                    <a:pt x="496643" y="345382"/>
                    <a:pt x="490429" y="73563"/>
                    <a:pt x="391460" y="30544"/>
                  </a:cubicBezTo>
                  <a:cubicBezTo>
                    <a:pt x="345910" y="10744"/>
                    <a:pt x="301134" y="0"/>
                    <a:pt x="2607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7"/>
            <p:cNvSpPr/>
            <p:nvPr/>
          </p:nvSpPr>
          <p:spPr>
            <a:xfrm>
              <a:off x="34569200" y="35760125"/>
              <a:ext cx="959700" cy="536000"/>
            </a:xfrm>
            <a:custGeom>
              <a:rect b="b" l="l" r="r" t="t"/>
              <a:pathLst>
                <a:path extrusionOk="0" h="21440" w="38388">
                  <a:moveTo>
                    <a:pt x="4031" y="1"/>
                  </a:moveTo>
                  <a:cubicBezTo>
                    <a:pt x="1" y="11472"/>
                    <a:pt x="12045" y="21440"/>
                    <a:pt x="23186" y="21440"/>
                  </a:cubicBezTo>
                  <a:cubicBezTo>
                    <a:pt x="29684" y="21440"/>
                    <a:pt x="35875" y="18048"/>
                    <a:pt x="38388" y="9584"/>
                  </a:cubicBezTo>
                  <a:lnTo>
                    <a:pt x="4031" y="1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17"/>
            <p:cNvSpPr/>
            <p:nvPr/>
          </p:nvSpPr>
          <p:spPr>
            <a:xfrm>
              <a:off x="34553325" y="35690075"/>
              <a:ext cx="1053525" cy="674775"/>
            </a:xfrm>
            <a:custGeom>
              <a:rect b="b" l="l" r="r" t="t"/>
              <a:pathLst>
                <a:path extrusionOk="0" h="26991" w="42141">
                  <a:moveTo>
                    <a:pt x="4687" y="1"/>
                  </a:moveTo>
                  <a:cubicBezTo>
                    <a:pt x="3527" y="1"/>
                    <a:pt x="2455" y="712"/>
                    <a:pt x="2072" y="1861"/>
                  </a:cubicBezTo>
                  <a:cubicBezTo>
                    <a:pt x="0" y="7720"/>
                    <a:pt x="1360" y="13892"/>
                    <a:pt x="5754" y="18851"/>
                  </a:cubicBezTo>
                  <a:cubicBezTo>
                    <a:pt x="10274" y="23957"/>
                    <a:pt x="17283" y="26991"/>
                    <a:pt x="23874" y="26991"/>
                  </a:cubicBezTo>
                  <a:cubicBezTo>
                    <a:pt x="25339" y="26991"/>
                    <a:pt x="26782" y="26865"/>
                    <a:pt x="28163" y="26488"/>
                  </a:cubicBezTo>
                  <a:cubicBezTo>
                    <a:pt x="34754" y="25024"/>
                    <a:pt x="39567" y="20295"/>
                    <a:pt x="41701" y="13118"/>
                  </a:cubicBezTo>
                  <a:cubicBezTo>
                    <a:pt x="42140" y="11654"/>
                    <a:pt x="41303" y="10147"/>
                    <a:pt x="39839" y="9687"/>
                  </a:cubicBezTo>
                  <a:cubicBezTo>
                    <a:pt x="39575" y="9607"/>
                    <a:pt x="39308" y="9570"/>
                    <a:pt x="39047" y="9570"/>
                  </a:cubicBezTo>
                  <a:cubicBezTo>
                    <a:pt x="37858" y="9570"/>
                    <a:pt x="36767" y="10349"/>
                    <a:pt x="36407" y="11549"/>
                  </a:cubicBezTo>
                  <a:cubicBezTo>
                    <a:pt x="34859" y="16780"/>
                    <a:pt x="31595" y="20086"/>
                    <a:pt x="26992" y="21111"/>
                  </a:cubicBezTo>
                  <a:cubicBezTo>
                    <a:pt x="25992" y="21334"/>
                    <a:pt x="24948" y="21442"/>
                    <a:pt x="23883" y="21442"/>
                  </a:cubicBezTo>
                  <a:cubicBezTo>
                    <a:pt x="18860" y="21442"/>
                    <a:pt x="13371" y="19053"/>
                    <a:pt x="9918" y="15169"/>
                  </a:cubicBezTo>
                  <a:cubicBezTo>
                    <a:pt x="8139" y="13181"/>
                    <a:pt x="5440" y="9017"/>
                    <a:pt x="7303" y="3682"/>
                  </a:cubicBezTo>
                  <a:cubicBezTo>
                    <a:pt x="7784" y="2238"/>
                    <a:pt x="7031" y="648"/>
                    <a:pt x="5587" y="146"/>
                  </a:cubicBezTo>
                  <a:cubicBezTo>
                    <a:pt x="5288" y="47"/>
                    <a:pt x="4985" y="1"/>
                    <a:pt x="468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17"/>
            <p:cNvSpPr/>
            <p:nvPr/>
          </p:nvSpPr>
          <p:spPr>
            <a:xfrm>
              <a:off x="38619300" y="32293100"/>
              <a:ext cx="3540300" cy="3375000"/>
            </a:xfrm>
            <a:custGeom>
              <a:rect b="b" l="l" r="r" t="t"/>
              <a:pathLst>
                <a:path extrusionOk="0" h="135000" w="141612">
                  <a:moveTo>
                    <a:pt x="74101" y="0"/>
                  </a:moveTo>
                  <a:cubicBezTo>
                    <a:pt x="56824" y="0"/>
                    <a:pt x="39546" y="6591"/>
                    <a:pt x="26364" y="19773"/>
                  </a:cubicBezTo>
                  <a:cubicBezTo>
                    <a:pt x="0" y="46137"/>
                    <a:pt x="0" y="88884"/>
                    <a:pt x="26364" y="115227"/>
                  </a:cubicBezTo>
                  <a:cubicBezTo>
                    <a:pt x="39023" y="127906"/>
                    <a:pt x="56201" y="134999"/>
                    <a:pt x="74091" y="134999"/>
                  </a:cubicBezTo>
                  <a:cubicBezTo>
                    <a:pt x="92002" y="134999"/>
                    <a:pt x="109180" y="127906"/>
                    <a:pt x="121839" y="115227"/>
                  </a:cubicBezTo>
                  <a:cubicBezTo>
                    <a:pt x="134497" y="102568"/>
                    <a:pt x="141611" y="85410"/>
                    <a:pt x="141611" y="67500"/>
                  </a:cubicBezTo>
                  <a:cubicBezTo>
                    <a:pt x="141611" y="49610"/>
                    <a:pt x="134497" y="32432"/>
                    <a:pt x="121839" y="19773"/>
                  </a:cubicBezTo>
                  <a:cubicBezTo>
                    <a:pt x="108657" y="6591"/>
                    <a:pt x="91379" y="0"/>
                    <a:pt x="74101" y="0"/>
                  </a:cubicBezTo>
                  <a:close/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17"/>
            <p:cNvSpPr/>
            <p:nvPr/>
          </p:nvSpPr>
          <p:spPr>
            <a:xfrm>
              <a:off x="38619300" y="32293100"/>
              <a:ext cx="3540300" cy="3375000"/>
            </a:xfrm>
            <a:custGeom>
              <a:rect b="b" l="l" r="r" t="t"/>
              <a:pathLst>
                <a:path extrusionOk="0" h="135000" w="141612">
                  <a:moveTo>
                    <a:pt x="74101" y="0"/>
                  </a:moveTo>
                  <a:cubicBezTo>
                    <a:pt x="56824" y="0"/>
                    <a:pt x="39546" y="6591"/>
                    <a:pt x="26364" y="19773"/>
                  </a:cubicBezTo>
                  <a:cubicBezTo>
                    <a:pt x="0" y="46137"/>
                    <a:pt x="0" y="88884"/>
                    <a:pt x="26364" y="115227"/>
                  </a:cubicBezTo>
                  <a:cubicBezTo>
                    <a:pt x="39023" y="127906"/>
                    <a:pt x="56201" y="134999"/>
                    <a:pt x="74091" y="134999"/>
                  </a:cubicBezTo>
                  <a:cubicBezTo>
                    <a:pt x="92002" y="134999"/>
                    <a:pt x="109180" y="127906"/>
                    <a:pt x="121839" y="115227"/>
                  </a:cubicBezTo>
                  <a:cubicBezTo>
                    <a:pt x="134497" y="102568"/>
                    <a:pt x="141611" y="85410"/>
                    <a:pt x="141611" y="67500"/>
                  </a:cubicBezTo>
                  <a:cubicBezTo>
                    <a:pt x="141611" y="49610"/>
                    <a:pt x="134497" y="32432"/>
                    <a:pt x="121839" y="19773"/>
                  </a:cubicBezTo>
                  <a:cubicBezTo>
                    <a:pt x="108657" y="6591"/>
                    <a:pt x="91379" y="0"/>
                    <a:pt x="741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7"/>
            <p:cNvSpPr/>
            <p:nvPr/>
          </p:nvSpPr>
          <p:spPr>
            <a:xfrm>
              <a:off x="38532475" y="32175525"/>
              <a:ext cx="3015625" cy="2747425"/>
            </a:xfrm>
            <a:custGeom>
              <a:rect b="b" l="l" r="r" t="t"/>
              <a:pathLst>
                <a:path extrusionOk="0" h="109897" w="120625">
                  <a:moveTo>
                    <a:pt x="60310" y="1"/>
                  </a:moveTo>
                  <a:cubicBezTo>
                    <a:pt x="46247" y="1"/>
                    <a:pt x="32181" y="5362"/>
                    <a:pt x="21447" y="16086"/>
                  </a:cubicBezTo>
                  <a:cubicBezTo>
                    <a:pt x="0" y="37553"/>
                    <a:pt x="0" y="72349"/>
                    <a:pt x="21447" y="93796"/>
                  </a:cubicBezTo>
                  <a:cubicBezTo>
                    <a:pt x="32181" y="104530"/>
                    <a:pt x="46247" y="109897"/>
                    <a:pt x="60310" y="109897"/>
                  </a:cubicBezTo>
                  <a:cubicBezTo>
                    <a:pt x="74373" y="109897"/>
                    <a:pt x="88434" y="104530"/>
                    <a:pt x="99157" y="93796"/>
                  </a:cubicBezTo>
                  <a:cubicBezTo>
                    <a:pt x="120625" y="72349"/>
                    <a:pt x="120625" y="37553"/>
                    <a:pt x="99157" y="16086"/>
                  </a:cubicBezTo>
                  <a:cubicBezTo>
                    <a:pt x="88434" y="5362"/>
                    <a:pt x="74373" y="1"/>
                    <a:pt x="6031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7"/>
            <p:cNvSpPr/>
            <p:nvPr/>
          </p:nvSpPr>
          <p:spPr>
            <a:xfrm>
              <a:off x="39106300" y="39701625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close/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7"/>
            <p:cNvSpPr/>
            <p:nvPr/>
          </p:nvSpPr>
          <p:spPr>
            <a:xfrm>
              <a:off x="39019975" y="38449875"/>
              <a:ext cx="5351250" cy="4133325"/>
            </a:xfrm>
            <a:custGeom>
              <a:rect b="b" l="l" r="r" t="t"/>
              <a:pathLst>
                <a:path extrusionOk="0" h="165333" w="214050">
                  <a:moveTo>
                    <a:pt x="214050" y="0"/>
                  </a:moveTo>
                  <a:lnTo>
                    <a:pt x="3453" y="50070"/>
                  </a:lnTo>
                  <a:lnTo>
                    <a:pt x="1" y="136380"/>
                  </a:lnTo>
                  <a:cubicBezTo>
                    <a:pt x="20473" y="156852"/>
                    <a:pt x="59938" y="165333"/>
                    <a:pt x="99661" y="165333"/>
                  </a:cubicBezTo>
                  <a:cubicBezTo>
                    <a:pt x="150352" y="165333"/>
                    <a:pt x="201462" y="151521"/>
                    <a:pt x="214050" y="131191"/>
                  </a:cubicBezTo>
                  <a:lnTo>
                    <a:pt x="2140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7"/>
            <p:cNvSpPr/>
            <p:nvPr/>
          </p:nvSpPr>
          <p:spPr>
            <a:xfrm>
              <a:off x="45737525" y="43369525"/>
              <a:ext cx="891875" cy="57575"/>
            </a:xfrm>
            <a:custGeom>
              <a:rect b="b" l="l" r="r" t="t"/>
              <a:pathLst>
                <a:path extrusionOk="0" h="2303" w="35675">
                  <a:moveTo>
                    <a:pt x="0" y="1"/>
                  </a:moveTo>
                  <a:lnTo>
                    <a:pt x="35675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7"/>
            <p:cNvSpPr/>
            <p:nvPr/>
          </p:nvSpPr>
          <p:spPr>
            <a:xfrm>
              <a:off x="45666375" y="43300375"/>
              <a:ext cx="1033650" cy="195250"/>
            </a:xfrm>
            <a:custGeom>
              <a:rect b="b" l="l" r="r" t="t"/>
              <a:pathLst>
                <a:path extrusionOk="0" h="7810" w="41346">
                  <a:moveTo>
                    <a:pt x="2857" y="0"/>
                  </a:moveTo>
                  <a:cubicBezTo>
                    <a:pt x="1398" y="0"/>
                    <a:pt x="185" y="1124"/>
                    <a:pt x="84" y="2578"/>
                  </a:cubicBezTo>
                  <a:cubicBezTo>
                    <a:pt x="0" y="4106"/>
                    <a:pt x="1151" y="5403"/>
                    <a:pt x="2679" y="5508"/>
                  </a:cubicBezTo>
                  <a:lnTo>
                    <a:pt x="38353" y="7809"/>
                  </a:lnTo>
                  <a:lnTo>
                    <a:pt x="38521" y="7809"/>
                  </a:lnTo>
                  <a:cubicBezTo>
                    <a:pt x="39964" y="7809"/>
                    <a:pt x="41199" y="6700"/>
                    <a:pt x="41283" y="5236"/>
                  </a:cubicBezTo>
                  <a:cubicBezTo>
                    <a:pt x="41345" y="3708"/>
                    <a:pt x="40195" y="2411"/>
                    <a:pt x="38688" y="2306"/>
                  </a:cubicBezTo>
                  <a:lnTo>
                    <a:pt x="3013" y="5"/>
                  </a:lnTo>
                  <a:cubicBezTo>
                    <a:pt x="2961" y="2"/>
                    <a:pt x="2909" y="0"/>
                    <a:pt x="28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7"/>
            <p:cNvSpPr/>
            <p:nvPr/>
          </p:nvSpPr>
          <p:spPr>
            <a:xfrm>
              <a:off x="45047025" y="43973700"/>
              <a:ext cx="1093300" cy="57550"/>
            </a:xfrm>
            <a:custGeom>
              <a:rect b="b" l="l" r="r" t="t"/>
              <a:pathLst>
                <a:path extrusionOk="0" h="2302" w="43732">
                  <a:moveTo>
                    <a:pt x="1" y="0"/>
                  </a:moveTo>
                  <a:lnTo>
                    <a:pt x="43731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7"/>
            <p:cNvSpPr/>
            <p:nvPr/>
          </p:nvSpPr>
          <p:spPr>
            <a:xfrm>
              <a:off x="44975900" y="43904500"/>
              <a:ext cx="1235025" cy="195275"/>
            </a:xfrm>
            <a:custGeom>
              <a:rect b="b" l="l" r="r" t="t"/>
              <a:pathLst>
                <a:path extrusionOk="0" h="7811" w="49401">
                  <a:moveTo>
                    <a:pt x="2804" y="0"/>
                  </a:moveTo>
                  <a:cubicBezTo>
                    <a:pt x="1341" y="0"/>
                    <a:pt x="164" y="1157"/>
                    <a:pt x="84" y="2622"/>
                  </a:cubicBezTo>
                  <a:cubicBezTo>
                    <a:pt x="0" y="4129"/>
                    <a:pt x="1172" y="5447"/>
                    <a:pt x="2699" y="5509"/>
                  </a:cubicBezTo>
                  <a:lnTo>
                    <a:pt x="46430" y="7811"/>
                  </a:lnTo>
                  <a:lnTo>
                    <a:pt x="46576" y="7811"/>
                  </a:lnTo>
                  <a:cubicBezTo>
                    <a:pt x="48041" y="7811"/>
                    <a:pt x="49275" y="6702"/>
                    <a:pt x="49338" y="5196"/>
                  </a:cubicBezTo>
                  <a:cubicBezTo>
                    <a:pt x="49401" y="3689"/>
                    <a:pt x="48229" y="2371"/>
                    <a:pt x="46723" y="2308"/>
                  </a:cubicBezTo>
                  <a:lnTo>
                    <a:pt x="2992" y="7"/>
                  </a:lnTo>
                  <a:cubicBezTo>
                    <a:pt x="2929" y="2"/>
                    <a:pt x="2866" y="0"/>
                    <a:pt x="2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7"/>
            <p:cNvSpPr/>
            <p:nvPr/>
          </p:nvSpPr>
          <p:spPr>
            <a:xfrm>
              <a:off x="45507350" y="44462800"/>
              <a:ext cx="949425" cy="57550"/>
            </a:xfrm>
            <a:custGeom>
              <a:rect b="b" l="l" r="r" t="t"/>
              <a:pathLst>
                <a:path extrusionOk="0" h="2302" w="37977">
                  <a:moveTo>
                    <a:pt x="1" y="2302"/>
                  </a:moveTo>
                  <a:lnTo>
                    <a:pt x="37977" y="0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17"/>
            <p:cNvSpPr/>
            <p:nvPr/>
          </p:nvSpPr>
          <p:spPr>
            <a:xfrm>
              <a:off x="45436225" y="44393625"/>
              <a:ext cx="1092750" cy="195250"/>
            </a:xfrm>
            <a:custGeom>
              <a:rect b="b" l="l" r="r" t="t"/>
              <a:pathLst>
                <a:path extrusionOk="0" h="7810" w="43710">
                  <a:moveTo>
                    <a:pt x="40828" y="1"/>
                  </a:moveTo>
                  <a:cubicBezTo>
                    <a:pt x="40777" y="1"/>
                    <a:pt x="40726" y="2"/>
                    <a:pt x="40676" y="5"/>
                  </a:cubicBezTo>
                  <a:lnTo>
                    <a:pt x="2699" y="2307"/>
                  </a:lnTo>
                  <a:cubicBezTo>
                    <a:pt x="1172" y="2411"/>
                    <a:pt x="0" y="3709"/>
                    <a:pt x="105" y="5236"/>
                  </a:cubicBezTo>
                  <a:cubicBezTo>
                    <a:pt x="188" y="6701"/>
                    <a:pt x="1423" y="7810"/>
                    <a:pt x="2846" y="7810"/>
                  </a:cubicBezTo>
                  <a:lnTo>
                    <a:pt x="3034" y="7810"/>
                  </a:lnTo>
                  <a:lnTo>
                    <a:pt x="41010" y="5508"/>
                  </a:lnTo>
                  <a:cubicBezTo>
                    <a:pt x="42517" y="5403"/>
                    <a:pt x="43709" y="4106"/>
                    <a:pt x="43605" y="2579"/>
                  </a:cubicBezTo>
                  <a:cubicBezTo>
                    <a:pt x="43504" y="1124"/>
                    <a:pt x="42252" y="1"/>
                    <a:pt x="408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17"/>
            <p:cNvSpPr/>
            <p:nvPr/>
          </p:nvSpPr>
          <p:spPr>
            <a:xfrm>
              <a:off x="47895250" y="43369525"/>
              <a:ext cx="891900" cy="57575"/>
            </a:xfrm>
            <a:custGeom>
              <a:rect b="b" l="l" r="r" t="t"/>
              <a:pathLst>
                <a:path extrusionOk="0" h="2303" w="35676">
                  <a:moveTo>
                    <a:pt x="1" y="1"/>
                  </a:moveTo>
                  <a:lnTo>
                    <a:pt x="35676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17"/>
            <p:cNvSpPr/>
            <p:nvPr/>
          </p:nvSpPr>
          <p:spPr>
            <a:xfrm>
              <a:off x="47824125" y="43300375"/>
              <a:ext cx="1033650" cy="195250"/>
            </a:xfrm>
            <a:custGeom>
              <a:rect b="b" l="l" r="r" t="t"/>
              <a:pathLst>
                <a:path extrusionOk="0" h="7810" w="41346">
                  <a:moveTo>
                    <a:pt x="2861" y="0"/>
                  </a:moveTo>
                  <a:cubicBezTo>
                    <a:pt x="1437" y="0"/>
                    <a:pt x="185" y="1124"/>
                    <a:pt x="84" y="2578"/>
                  </a:cubicBezTo>
                  <a:cubicBezTo>
                    <a:pt x="0" y="4106"/>
                    <a:pt x="1151" y="5403"/>
                    <a:pt x="2679" y="5508"/>
                  </a:cubicBezTo>
                  <a:lnTo>
                    <a:pt x="38353" y="7809"/>
                  </a:lnTo>
                  <a:lnTo>
                    <a:pt x="38521" y="7809"/>
                  </a:lnTo>
                  <a:cubicBezTo>
                    <a:pt x="39985" y="7809"/>
                    <a:pt x="41199" y="6700"/>
                    <a:pt x="41283" y="5236"/>
                  </a:cubicBezTo>
                  <a:cubicBezTo>
                    <a:pt x="41345" y="3708"/>
                    <a:pt x="40195" y="2411"/>
                    <a:pt x="38688" y="2306"/>
                  </a:cubicBezTo>
                  <a:lnTo>
                    <a:pt x="3013" y="5"/>
                  </a:lnTo>
                  <a:cubicBezTo>
                    <a:pt x="2962" y="2"/>
                    <a:pt x="2912" y="0"/>
                    <a:pt x="28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17"/>
            <p:cNvSpPr/>
            <p:nvPr/>
          </p:nvSpPr>
          <p:spPr>
            <a:xfrm>
              <a:off x="47204775" y="43973700"/>
              <a:ext cx="1093275" cy="57550"/>
            </a:xfrm>
            <a:custGeom>
              <a:rect b="b" l="l" r="r" t="t"/>
              <a:pathLst>
                <a:path extrusionOk="0" h="2302" w="43731">
                  <a:moveTo>
                    <a:pt x="1" y="0"/>
                  </a:moveTo>
                  <a:lnTo>
                    <a:pt x="43731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17"/>
            <p:cNvSpPr/>
            <p:nvPr/>
          </p:nvSpPr>
          <p:spPr>
            <a:xfrm>
              <a:off x="47133650" y="43904500"/>
              <a:ext cx="1235025" cy="195275"/>
            </a:xfrm>
            <a:custGeom>
              <a:rect b="b" l="l" r="r" t="t"/>
              <a:pathLst>
                <a:path extrusionOk="0" h="7811" w="49401">
                  <a:moveTo>
                    <a:pt x="2803" y="0"/>
                  </a:moveTo>
                  <a:cubicBezTo>
                    <a:pt x="1341" y="0"/>
                    <a:pt x="164" y="1157"/>
                    <a:pt x="84" y="2622"/>
                  </a:cubicBezTo>
                  <a:cubicBezTo>
                    <a:pt x="0" y="4129"/>
                    <a:pt x="1172" y="5447"/>
                    <a:pt x="2699" y="5509"/>
                  </a:cubicBezTo>
                  <a:lnTo>
                    <a:pt x="46430" y="7811"/>
                  </a:lnTo>
                  <a:lnTo>
                    <a:pt x="46576" y="7811"/>
                  </a:lnTo>
                  <a:cubicBezTo>
                    <a:pt x="48041" y="7811"/>
                    <a:pt x="49275" y="6702"/>
                    <a:pt x="49338" y="5196"/>
                  </a:cubicBezTo>
                  <a:cubicBezTo>
                    <a:pt x="49401" y="3689"/>
                    <a:pt x="48229" y="2371"/>
                    <a:pt x="46723" y="2308"/>
                  </a:cubicBezTo>
                  <a:lnTo>
                    <a:pt x="2992" y="7"/>
                  </a:lnTo>
                  <a:cubicBezTo>
                    <a:pt x="2929" y="2"/>
                    <a:pt x="2866" y="0"/>
                    <a:pt x="28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17"/>
            <p:cNvSpPr/>
            <p:nvPr/>
          </p:nvSpPr>
          <p:spPr>
            <a:xfrm>
              <a:off x="47665100" y="44462800"/>
              <a:ext cx="949425" cy="57550"/>
            </a:xfrm>
            <a:custGeom>
              <a:rect b="b" l="l" r="r" t="t"/>
              <a:pathLst>
                <a:path extrusionOk="0" h="2302" w="37977">
                  <a:moveTo>
                    <a:pt x="1" y="2302"/>
                  </a:moveTo>
                  <a:lnTo>
                    <a:pt x="37977" y="0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17"/>
            <p:cNvSpPr/>
            <p:nvPr/>
          </p:nvSpPr>
          <p:spPr>
            <a:xfrm>
              <a:off x="47593950" y="44393625"/>
              <a:ext cx="1092775" cy="195250"/>
            </a:xfrm>
            <a:custGeom>
              <a:rect b="b" l="l" r="r" t="t"/>
              <a:pathLst>
                <a:path extrusionOk="0" h="7810" w="43711">
                  <a:moveTo>
                    <a:pt x="40829" y="1"/>
                  </a:moveTo>
                  <a:cubicBezTo>
                    <a:pt x="40778" y="1"/>
                    <a:pt x="40727" y="2"/>
                    <a:pt x="40676" y="5"/>
                  </a:cubicBezTo>
                  <a:lnTo>
                    <a:pt x="2700" y="2307"/>
                  </a:lnTo>
                  <a:cubicBezTo>
                    <a:pt x="1173" y="2411"/>
                    <a:pt x="1" y="3709"/>
                    <a:pt x="106" y="5236"/>
                  </a:cubicBezTo>
                  <a:cubicBezTo>
                    <a:pt x="189" y="6701"/>
                    <a:pt x="1424" y="7810"/>
                    <a:pt x="2847" y="7810"/>
                  </a:cubicBezTo>
                  <a:lnTo>
                    <a:pt x="3035" y="7810"/>
                  </a:lnTo>
                  <a:lnTo>
                    <a:pt x="41011" y="5508"/>
                  </a:lnTo>
                  <a:cubicBezTo>
                    <a:pt x="42518" y="5403"/>
                    <a:pt x="43710" y="4106"/>
                    <a:pt x="43606" y="2579"/>
                  </a:cubicBezTo>
                  <a:cubicBezTo>
                    <a:pt x="43505" y="1124"/>
                    <a:pt x="42252" y="1"/>
                    <a:pt x="408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17"/>
            <p:cNvSpPr/>
            <p:nvPr/>
          </p:nvSpPr>
          <p:spPr>
            <a:xfrm>
              <a:off x="49563925" y="43973700"/>
              <a:ext cx="891875" cy="57550"/>
            </a:xfrm>
            <a:custGeom>
              <a:rect b="b" l="l" r="r" t="t"/>
              <a:pathLst>
                <a:path extrusionOk="0" h="2302" w="35675">
                  <a:moveTo>
                    <a:pt x="0" y="0"/>
                  </a:moveTo>
                  <a:lnTo>
                    <a:pt x="35675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17"/>
            <p:cNvSpPr/>
            <p:nvPr/>
          </p:nvSpPr>
          <p:spPr>
            <a:xfrm>
              <a:off x="49492775" y="43904500"/>
              <a:ext cx="1033650" cy="195275"/>
            </a:xfrm>
            <a:custGeom>
              <a:rect b="b" l="l" r="r" t="t"/>
              <a:pathLst>
                <a:path extrusionOk="0" h="7811" w="41346">
                  <a:moveTo>
                    <a:pt x="2824" y="0"/>
                  </a:moveTo>
                  <a:cubicBezTo>
                    <a:pt x="1380" y="0"/>
                    <a:pt x="185" y="1136"/>
                    <a:pt x="84" y="2580"/>
                  </a:cubicBezTo>
                  <a:cubicBezTo>
                    <a:pt x="1" y="4108"/>
                    <a:pt x="1151" y="5405"/>
                    <a:pt x="2679" y="5509"/>
                  </a:cubicBezTo>
                  <a:lnTo>
                    <a:pt x="38354" y="7811"/>
                  </a:lnTo>
                  <a:lnTo>
                    <a:pt x="38521" y="7811"/>
                  </a:lnTo>
                  <a:cubicBezTo>
                    <a:pt x="39965" y="7811"/>
                    <a:pt x="41199" y="6702"/>
                    <a:pt x="41283" y="5237"/>
                  </a:cubicBezTo>
                  <a:cubicBezTo>
                    <a:pt x="41346" y="3710"/>
                    <a:pt x="40195" y="2413"/>
                    <a:pt x="38688" y="2308"/>
                  </a:cubicBezTo>
                  <a:lnTo>
                    <a:pt x="3014" y="7"/>
                  </a:lnTo>
                  <a:cubicBezTo>
                    <a:pt x="2950" y="2"/>
                    <a:pt x="2887" y="0"/>
                    <a:pt x="28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17"/>
            <p:cNvSpPr/>
            <p:nvPr/>
          </p:nvSpPr>
          <p:spPr>
            <a:xfrm>
              <a:off x="48873450" y="44577875"/>
              <a:ext cx="1093275" cy="57550"/>
            </a:xfrm>
            <a:custGeom>
              <a:rect b="b" l="l" r="r" t="t"/>
              <a:pathLst>
                <a:path extrusionOk="0" h="2302" w="43731">
                  <a:moveTo>
                    <a:pt x="0" y="0"/>
                  </a:moveTo>
                  <a:lnTo>
                    <a:pt x="43730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17"/>
            <p:cNvSpPr/>
            <p:nvPr/>
          </p:nvSpPr>
          <p:spPr>
            <a:xfrm>
              <a:off x="48802300" y="44508525"/>
              <a:ext cx="1235025" cy="195425"/>
            </a:xfrm>
            <a:custGeom>
              <a:rect b="b" l="l" r="r" t="t"/>
              <a:pathLst>
                <a:path extrusionOk="0" h="7817" w="49401">
                  <a:moveTo>
                    <a:pt x="2746" y="1"/>
                  </a:moveTo>
                  <a:cubicBezTo>
                    <a:pt x="1328" y="1"/>
                    <a:pt x="163" y="1183"/>
                    <a:pt x="84" y="2628"/>
                  </a:cubicBezTo>
                  <a:cubicBezTo>
                    <a:pt x="0" y="4134"/>
                    <a:pt x="1172" y="5452"/>
                    <a:pt x="2700" y="5515"/>
                  </a:cubicBezTo>
                  <a:lnTo>
                    <a:pt x="46430" y="7817"/>
                  </a:lnTo>
                  <a:lnTo>
                    <a:pt x="46576" y="7817"/>
                  </a:lnTo>
                  <a:cubicBezTo>
                    <a:pt x="48041" y="7817"/>
                    <a:pt x="49276" y="6708"/>
                    <a:pt x="49338" y="5201"/>
                  </a:cubicBezTo>
                  <a:cubicBezTo>
                    <a:pt x="49401" y="3695"/>
                    <a:pt x="48229" y="2377"/>
                    <a:pt x="46723" y="2314"/>
                  </a:cubicBezTo>
                  <a:lnTo>
                    <a:pt x="2993" y="12"/>
                  </a:lnTo>
                  <a:cubicBezTo>
                    <a:pt x="2910" y="4"/>
                    <a:pt x="2828" y="1"/>
                    <a:pt x="27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17"/>
            <p:cNvSpPr/>
            <p:nvPr/>
          </p:nvSpPr>
          <p:spPr>
            <a:xfrm>
              <a:off x="49333750" y="45066950"/>
              <a:ext cx="949450" cy="57575"/>
            </a:xfrm>
            <a:custGeom>
              <a:rect b="b" l="l" r="r" t="t"/>
              <a:pathLst>
                <a:path extrusionOk="0" h="2303" w="37978">
                  <a:moveTo>
                    <a:pt x="1" y="2302"/>
                  </a:moveTo>
                  <a:lnTo>
                    <a:pt x="37977" y="1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17"/>
            <p:cNvSpPr/>
            <p:nvPr/>
          </p:nvSpPr>
          <p:spPr>
            <a:xfrm>
              <a:off x="49262625" y="44997850"/>
              <a:ext cx="1092750" cy="195200"/>
            </a:xfrm>
            <a:custGeom>
              <a:rect b="b" l="l" r="r" t="t"/>
              <a:pathLst>
                <a:path extrusionOk="0" h="7808" w="43710">
                  <a:moveTo>
                    <a:pt x="40794" y="0"/>
                  </a:moveTo>
                  <a:cubicBezTo>
                    <a:pt x="40755" y="0"/>
                    <a:pt x="40715" y="1"/>
                    <a:pt x="40676" y="3"/>
                  </a:cubicBezTo>
                  <a:lnTo>
                    <a:pt x="2699" y="2305"/>
                  </a:lnTo>
                  <a:cubicBezTo>
                    <a:pt x="1172" y="2409"/>
                    <a:pt x="0" y="3706"/>
                    <a:pt x="105" y="5234"/>
                  </a:cubicBezTo>
                  <a:cubicBezTo>
                    <a:pt x="189" y="6698"/>
                    <a:pt x="1423" y="7807"/>
                    <a:pt x="2846" y="7807"/>
                  </a:cubicBezTo>
                  <a:lnTo>
                    <a:pt x="3034" y="7807"/>
                  </a:lnTo>
                  <a:lnTo>
                    <a:pt x="41011" y="5506"/>
                  </a:lnTo>
                  <a:cubicBezTo>
                    <a:pt x="42517" y="5401"/>
                    <a:pt x="43710" y="4104"/>
                    <a:pt x="43605" y="2577"/>
                  </a:cubicBezTo>
                  <a:cubicBezTo>
                    <a:pt x="43503" y="1110"/>
                    <a:pt x="42232" y="0"/>
                    <a:pt x="407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7"/>
            <p:cNvSpPr/>
            <p:nvPr/>
          </p:nvSpPr>
          <p:spPr>
            <a:xfrm>
              <a:off x="49305000" y="45671125"/>
              <a:ext cx="891875" cy="57575"/>
            </a:xfrm>
            <a:custGeom>
              <a:rect b="b" l="l" r="r" t="t"/>
              <a:pathLst>
                <a:path extrusionOk="0" h="2303" w="35675">
                  <a:moveTo>
                    <a:pt x="0" y="1"/>
                  </a:moveTo>
                  <a:lnTo>
                    <a:pt x="35675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17"/>
            <p:cNvSpPr/>
            <p:nvPr/>
          </p:nvSpPr>
          <p:spPr>
            <a:xfrm>
              <a:off x="49233850" y="45601925"/>
              <a:ext cx="1033650" cy="195300"/>
            </a:xfrm>
            <a:custGeom>
              <a:rect b="b" l="l" r="r" t="t"/>
              <a:pathLst>
                <a:path extrusionOk="0" h="7812" w="41346">
                  <a:moveTo>
                    <a:pt x="2824" y="0"/>
                  </a:moveTo>
                  <a:cubicBezTo>
                    <a:pt x="1380" y="0"/>
                    <a:pt x="184" y="1136"/>
                    <a:pt x="84" y="2580"/>
                  </a:cubicBezTo>
                  <a:cubicBezTo>
                    <a:pt x="0" y="4108"/>
                    <a:pt x="1151" y="5405"/>
                    <a:pt x="2679" y="5510"/>
                  </a:cubicBezTo>
                  <a:lnTo>
                    <a:pt x="38353" y="7811"/>
                  </a:lnTo>
                  <a:lnTo>
                    <a:pt x="38521" y="7811"/>
                  </a:lnTo>
                  <a:cubicBezTo>
                    <a:pt x="39965" y="7811"/>
                    <a:pt x="41199" y="6702"/>
                    <a:pt x="41283" y="5238"/>
                  </a:cubicBezTo>
                  <a:cubicBezTo>
                    <a:pt x="41346" y="3710"/>
                    <a:pt x="40195" y="2413"/>
                    <a:pt x="38688" y="2308"/>
                  </a:cubicBezTo>
                  <a:lnTo>
                    <a:pt x="3013" y="7"/>
                  </a:lnTo>
                  <a:cubicBezTo>
                    <a:pt x="2950" y="2"/>
                    <a:pt x="2887" y="0"/>
                    <a:pt x="28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7"/>
            <p:cNvSpPr/>
            <p:nvPr/>
          </p:nvSpPr>
          <p:spPr>
            <a:xfrm>
              <a:off x="48614500" y="46275300"/>
              <a:ext cx="1093300" cy="57550"/>
            </a:xfrm>
            <a:custGeom>
              <a:rect b="b" l="l" r="r" t="t"/>
              <a:pathLst>
                <a:path extrusionOk="0" h="2302" w="43732">
                  <a:moveTo>
                    <a:pt x="1" y="0"/>
                  </a:moveTo>
                  <a:lnTo>
                    <a:pt x="43731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7"/>
            <p:cNvSpPr/>
            <p:nvPr/>
          </p:nvSpPr>
          <p:spPr>
            <a:xfrm>
              <a:off x="48543375" y="46206100"/>
              <a:ext cx="1235025" cy="195275"/>
            </a:xfrm>
            <a:custGeom>
              <a:rect b="b" l="l" r="r" t="t"/>
              <a:pathLst>
                <a:path extrusionOk="0" h="7811" w="49401">
                  <a:moveTo>
                    <a:pt x="2808" y="0"/>
                  </a:moveTo>
                  <a:cubicBezTo>
                    <a:pt x="1380" y="0"/>
                    <a:pt x="164" y="1157"/>
                    <a:pt x="84" y="2622"/>
                  </a:cubicBezTo>
                  <a:cubicBezTo>
                    <a:pt x="0" y="4128"/>
                    <a:pt x="1172" y="5447"/>
                    <a:pt x="2699" y="5509"/>
                  </a:cubicBezTo>
                  <a:lnTo>
                    <a:pt x="46430" y="7811"/>
                  </a:lnTo>
                  <a:lnTo>
                    <a:pt x="46576" y="7811"/>
                  </a:lnTo>
                  <a:cubicBezTo>
                    <a:pt x="48041" y="7811"/>
                    <a:pt x="49275" y="6702"/>
                    <a:pt x="49338" y="5196"/>
                  </a:cubicBezTo>
                  <a:cubicBezTo>
                    <a:pt x="49401" y="3689"/>
                    <a:pt x="48229" y="2371"/>
                    <a:pt x="46723" y="2308"/>
                  </a:cubicBezTo>
                  <a:lnTo>
                    <a:pt x="2992" y="6"/>
                  </a:lnTo>
                  <a:cubicBezTo>
                    <a:pt x="2931" y="2"/>
                    <a:pt x="2869" y="0"/>
                    <a:pt x="28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17"/>
            <p:cNvSpPr/>
            <p:nvPr/>
          </p:nvSpPr>
          <p:spPr>
            <a:xfrm>
              <a:off x="49074825" y="46764375"/>
              <a:ext cx="949425" cy="57575"/>
            </a:xfrm>
            <a:custGeom>
              <a:rect b="b" l="l" r="r" t="t"/>
              <a:pathLst>
                <a:path extrusionOk="0" h="2303" w="37977">
                  <a:moveTo>
                    <a:pt x="1" y="2303"/>
                  </a:moveTo>
                  <a:lnTo>
                    <a:pt x="37977" y="1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17"/>
            <p:cNvSpPr/>
            <p:nvPr/>
          </p:nvSpPr>
          <p:spPr>
            <a:xfrm>
              <a:off x="49003700" y="46695275"/>
              <a:ext cx="1092750" cy="195200"/>
            </a:xfrm>
            <a:custGeom>
              <a:rect b="b" l="l" r="r" t="t"/>
              <a:pathLst>
                <a:path extrusionOk="0" h="7808" w="43710">
                  <a:moveTo>
                    <a:pt x="40792" y="1"/>
                  </a:moveTo>
                  <a:cubicBezTo>
                    <a:pt x="40753" y="1"/>
                    <a:pt x="40714" y="1"/>
                    <a:pt x="40676" y="3"/>
                  </a:cubicBezTo>
                  <a:lnTo>
                    <a:pt x="2699" y="2305"/>
                  </a:lnTo>
                  <a:cubicBezTo>
                    <a:pt x="1172" y="2409"/>
                    <a:pt x="0" y="3707"/>
                    <a:pt x="105" y="5234"/>
                  </a:cubicBezTo>
                  <a:cubicBezTo>
                    <a:pt x="188" y="6699"/>
                    <a:pt x="1423" y="7808"/>
                    <a:pt x="2846" y="7808"/>
                  </a:cubicBezTo>
                  <a:lnTo>
                    <a:pt x="3034" y="7808"/>
                  </a:lnTo>
                  <a:lnTo>
                    <a:pt x="41010" y="5506"/>
                  </a:lnTo>
                  <a:cubicBezTo>
                    <a:pt x="42517" y="5401"/>
                    <a:pt x="43709" y="4104"/>
                    <a:pt x="43605" y="2577"/>
                  </a:cubicBezTo>
                  <a:cubicBezTo>
                    <a:pt x="43503" y="1110"/>
                    <a:pt x="42212" y="1"/>
                    <a:pt x="407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17"/>
            <p:cNvSpPr/>
            <p:nvPr/>
          </p:nvSpPr>
          <p:spPr>
            <a:xfrm>
              <a:off x="47693875" y="46447925"/>
              <a:ext cx="891875" cy="57550"/>
            </a:xfrm>
            <a:custGeom>
              <a:rect b="b" l="l" r="r" t="t"/>
              <a:pathLst>
                <a:path extrusionOk="0" h="2302" w="35675">
                  <a:moveTo>
                    <a:pt x="0" y="0"/>
                  </a:moveTo>
                  <a:lnTo>
                    <a:pt x="35675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17"/>
            <p:cNvSpPr/>
            <p:nvPr/>
          </p:nvSpPr>
          <p:spPr>
            <a:xfrm>
              <a:off x="47622725" y="46378750"/>
              <a:ext cx="1033650" cy="195250"/>
            </a:xfrm>
            <a:custGeom>
              <a:rect b="b" l="l" r="r" t="t"/>
              <a:pathLst>
                <a:path extrusionOk="0" h="7810" w="41346">
                  <a:moveTo>
                    <a:pt x="2857" y="1"/>
                  </a:moveTo>
                  <a:cubicBezTo>
                    <a:pt x="1399" y="1"/>
                    <a:pt x="185" y="1124"/>
                    <a:pt x="84" y="2579"/>
                  </a:cubicBezTo>
                  <a:cubicBezTo>
                    <a:pt x="1" y="4106"/>
                    <a:pt x="1152" y="5404"/>
                    <a:pt x="2679" y="5508"/>
                  </a:cubicBezTo>
                  <a:lnTo>
                    <a:pt x="38354" y="7810"/>
                  </a:lnTo>
                  <a:lnTo>
                    <a:pt x="38521" y="7810"/>
                  </a:lnTo>
                  <a:cubicBezTo>
                    <a:pt x="39965" y="7810"/>
                    <a:pt x="41199" y="6701"/>
                    <a:pt x="41283" y="5236"/>
                  </a:cubicBezTo>
                  <a:cubicBezTo>
                    <a:pt x="41346" y="3709"/>
                    <a:pt x="40195" y="2411"/>
                    <a:pt x="38688" y="2307"/>
                  </a:cubicBezTo>
                  <a:lnTo>
                    <a:pt x="3014" y="5"/>
                  </a:lnTo>
                  <a:cubicBezTo>
                    <a:pt x="2961" y="2"/>
                    <a:pt x="2909" y="1"/>
                    <a:pt x="28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17"/>
            <p:cNvSpPr/>
            <p:nvPr/>
          </p:nvSpPr>
          <p:spPr>
            <a:xfrm>
              <a:off x="47003400" y="47052075"/>
              <a:ext cx="1093275" cy="57575"/>
            </a:xfrm>
            <a:custGeom>
              <a:rect b="b" l="l" r="r" t="t"/>
              <a:pathLst>
                <a:path extrusionOk="0" h="2303" w="43731">
                  <a:moveTo>
                    <a:pt x="0" y="1"/>
                  </a:moveTo>
                  <a:lnTo>
                    <a:pt x="43731" y="2303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17"/>
            <p:cNvSpPr/>
            <p:nvPr/>
          </p:nvSpPr>
          <p:spPr>
            <a:xfrm>
              <a:off x="46932250" y="46982300"/>
              <a:ext cx="1235050" cy="195875"/>
            </a:xfrm>
            <a:custGeom>
              <a:rect b="b" l="l" r="r" t="t"/>
              <a:pathLst>
                <a:path extrusionOk="0" h="7835" w="49402">
                  <a:moveTo>
                    <a:pt x="2776" y="0"/>
                  </a:moveTo>
                  <a:cubicBezTo>
                    <a:pt x="1327" y="0"/>
                    <a:pt x="164" y="1189"/>
                    <a:pt x="84" y="2625"/>
                  </a:cubicBezTo>
                  <a:cubicBezTo>
                    <a:pt x="1" y="4152"/>
                    <a:pt x="1172" y="5449"/>
                    <a:pt x="2700" y="5533"/>
                  </a:cubicBezTo>
                  <a:lnTo>
                    <a:pt x="46430" y="7835"/>
                  </a:lnTo>
                  <a:lnTo>
                    <a:pt x="46577" y="7835"/>
                  </a:lnTo>
                  <a:cubicBezTo>
                    <a:pt x="48041" y="7835"/>
                    <a:pt x="49276" y="6726"/>
                    <a:pt x="49338" y="5219"/>
                  </a:cubicBezTo>
                  <a:cubicBezTo>
                    <a:pt x="49401" y="3713"/>
                    <a:pt x="48229" y="2394"/>
                    <a:pt x="46723" y="2311"/>
                  </a:cubicBezTo>
                  <a:lnTo>
                    <a:pt x="2993" y="9"/>
                  </a:lnTo>
                  <a:cubicBezTo>
                    <a:pt x="2920" y="3"/>
                    <a:pt x="2848" y="0"/>
                    <a:pt x="27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17"/>
            <p:cNvSpPr/>
            <p:nvPr/>
          </p:nvSpPr>
          <p:spPr>
            <a:xfrm>
              <a:off x="47463700" y="47541175"/>
              <a:ext cx="949450" cy="57575"/>
            </a:xfrm>
            <a:custGeom>
              <a:rect b="b" l="l" r="r" t="t"/>
              <a:pathLst>
                <a:path extrusionOk="0" h="2303" w="37978">
                  <a:moveTo>
                    <a:pt x="1" y="2302"/>
                  </a:moveTo>
                  <a:lnTo>
                    <a:pt x="37977" y="1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17"/>
            <p:cNvSpPr/>
            <p:nvPr/>
          </p:nvSpPr>
          <p:spPr>
            <a:xfrm>
              <a:off x="47392575" y="47472075"/>
              <a:ext cx="1092750" cy="195175"/>
            </a:xfrm>
            <a:custGeom>
              <a:rect b="b" l="l" r="r" t="t"/>
              <a:pathLst>
                <a:path extrusionOk="0" h="7807" w="43710">
                  <a:moveTo>
                    <a:pt x="40792" y="0"/>
                  </a:moveTo>
                  <a:cubicBezTo>
                    <a:pt x="40754" y="0"/>
                    <a:pt x="40715" y="1"/>
                    <a:pt x="40676" y="3"/>
                  </a:cubicBezTo>
                  <a:lnTo>
                    <a:pt x="2699" y="2304"/>
                  </a:lnTo>
                  <a:cubicBezTo>
                    <a:pt x="1172" y="2409"/>
                    <a:pt x="0" y="3706"/>
                    <a:pt x="105" y="5234"/>
                  </a:cubicBezTo>
                  <a:cubicBezTo>
                    <a:pt x="189" y="6698"/>
                    <a:pt x="1423" y="7807"/>
                    <a:pt x="2846" y="7807"/>
                  </a:cubicBezTo>
                  <a:lnTo>
                    <a:pt x="3034" y="7807"/>
                  </a:lnTo>
                  <a:lnTo>
                    <a:pt x="41011" y="5506"/>
                  </a:lnTo>
                  <a:cubicBezTo>
                    <a:pt x="42517" y="5401"/>
                    <a:pt x="43710" y="4104"/>
                    <a:pt x="43605" y="2576"/>
                  </a:cubicBezTo>
                  <a:cubicBezTo>
                    <a:pt x="43503" y="1110"/>
                    <a:pt x="42212" y="0"/>
                    <a:pt x="407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17"/>
            <p:cNvSpPr/>
            <p:nvPr/>
          </p:nvSpPr>
          <p:spPr>
            <a:xfrm>
              <a:off x="45162125" y="46304075"/>
              <a:ext cx="891875" cy="57550"/>
            </a:xfrm>
            <a:custGeom>
              <a:rect b="b" l="l" r="r" t="t"/>
              <a:pathLst>
                <a:path extrusionOk="0" h="2302" w="35675">
                  <a:moveTo>
                    <a:pt x="0" y="0"/>
                  </a:moveTo>
                  <a:lnTo>
                    <a:pt x="35675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17"/>
            <p:cNvSpPr/>
            <p:nvPr/>
          </p:nvSpPr>
          <p:spPr>
            <a:xfrm>
              <a:off x="45090975" y="46234900"/>
              <a:ext cx="1033650" cy="195250"/>
            </a:xfrm>
            <a:custGeom>
              <a:rect b="b" l="l" r="r" t="t"/>
              <a:pathLst>
                <a:path extrusionOk="0" h="7810" w="41346">
                  <a:moveTo>
                    <a:pt x="2861" y="1"/>
                  </a:moveTo>
                  <a:cubicBezTo>
                    <a:pt x="1437" y="1"/>
                    <a:pt x="185" y="1124"/>
                    <a:pt x="84" y="2579"/>
                  </a:cubicBezTo>
                  <a:cubicBezTo>
                    <a:pt x="0" y="4106"/>
                    <a:pt x="1151" y="5404"/>
                    <a:pt x="2679" y="5508"/>
                  </a:cubicBezTo>
                  <a:lnTo>
                    <a:pt x="38353" y="7810"/>
                  </a:lnTo>
                  <a:lnTo>
                    <a:pt x="38521" y="7810"/>
                  </a:lnTo>
                  <a:cubicBezTo>
                    <a:pt x="39965" y="7810"/>
                    <a:pt x="41199" y="6701"/>
                    <a:pt x="41283" y="5236"/>
                  </a:cubicBezTo>
                  <a:cubicBezTo>
                    <a:pt x="41345" y="3709"/>
                    <a:pt x="40195" y="2411"/>
                    <a:pt x="38688" y="2307"/>
                  </a:cubicBezTo>
                  <a:lnTo>
                    <a:pt x="3013" y="5"/>
                  </a:lnTo>
                  <a:cubicBezTo>
                    <a:pt x="2962" y="2"/>
                    <a:pt x="2912" y="1"/>
                    <a:pt x="28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17"/>
            <p:cNvSpPr/>
            <p:nvPr/>
          </p:nvSpPr>
          <p:spPr>
            <a:xfrm>
              <a:off x="44471625" y="46908225"/>
              <a:ext cx="1093300" cy="57575"/>
            </a:xfrm>
            <a:custGeom>
              <a:rect b="b" l="l" r="r" t="t"/>
              <a:pathLst>
                <a:path extrusionOk="0" h="2303" w="43732">
                  <a:moveTo>
                    <a:pt x="1" y="1"/>
                  </a:moveTo>
                  <a:lnTo>
                    <a:pt x="43731" y="2303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17"/>
            <p:cNvSpPr/>
            <p:nvPr/>
          </p:nvSpPr>
          <p:spPr>
            <a:xfrm>
              <a:off x="44400500" y="46838450"/>
              <a:ext cx="1235025" cy="195875"/>
            </a:xfrm>
            <a:custGeom>
              <a:rect b="b" l="l" r="r" t="t"/>
              <a:pathLst>
                <a:path extrusionOk="0" h="7835" w="49401">
                  <a:moveTo>
                    <a:pt x="2778" y="0"/>
                  </a:moveTo>
                  <a:cubicBezTo>
                    <a:pt x="1346" y="0"/>
                    <a:pt x="164" y="1189"/>
                    <a:pt x="84" y="2625"/>
                  </a:cubicBezTo>
                  <a:cubicBezTo>
                    <a:pt x="0" y="4152"/>
                    <a:pt x="1172" y="5449"/>
                    <a:pt x="2699" y="5533"/>
                  </a:cubicBezTo>
                  <a:lnTo>
                    <a:pt x="46430" y="7835"/>
                  </a:lnTo>
                  <a:lnTo>
                    <a:pt x="46576" y="7835"/>
                  </a:lnTo>
                  <a:cubicBezTo>
                    <a:pt x="48041" y="7835"/>
                    <a:pt x="49275" y="6726"/>
                    <a:pt x="49338" y="5219"/>
                  </a:cubicBezTo>
                  <a:cubicBezTo>
                    <a:pt x="49401" y="3713"/>
                    <a:pt x="48229" y="2394"/>
                    <a:pt x="46723" y="2311"/>
                  </a:cubicBezTo>
                  <a:lnTo>
                    <a:pt x="2992" y="9"/>
                  </a:lnTo>
                  <a:cubicBezTo>
                    <a:pt x="2920" y="3"/>
                    <a:pt x="2849" y="0"/>
                    <a:pt x="27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17"/>
            <p:cNvSpPr/>
            <p:nvPr/>
          </p:nvSpPr>
          <p:spPr>
            <a:xfrm>
              <a:off x="44931950" y="47397325"/>
              <a:ext cx="949425" cy="57575"/>
            </a:xfrm>
            <a:custGeom>
              <a:rect b="b" l="l" r="r" t="t"/>
              <a:pathLst>
                <a:path extrusionOk="0" h="2303" w="37977">
                  <a:moveTo>
                    <a:pt x="1" y="2302"/>
                  </a:moveTo>
                  <a:lnTo>
                    <a:pt x="37977" y="1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17"/>
            <p:cNvSpPr/>
            <p:nvPr/>
          </p:nvSpPr>
          <p:spPr>
            <a:xfrm>
              <a:off x="44860825" y="47328175"/>
              <a:ext cx="1092750" cy="195250"/>
            </a:xfrm>
            <a:custGeom>
              <a:rect b="b" l="l" r="r" t="t"/>
              <a:pathLst>
                <a:path extrusionOk="0" h="7810" w="43710">
                  <a:moveTo>
                    <a:pt x="40828" y="0"/>
                  </a:moveTo>
                  <a:cubicBezTo>
                    <a:pt x="40777" y="0"/>
                    <a:pt x="40727" y="2"/>
                    <a:pt x="40676" y="5"/>
                  </a:cubicBezTo>
                  <a:lnTo>
                    <a:pt x="2699" y="2306"/>
                  </a:lnTo>
                  <a:cubicBezTo>
                    <a:pt x="1172" y="2411"/>
                    <a:pt x="0" y="3708"/>
                    <a:pt x="105" y="5236"/>
                  </a:cubicBezTo>
                  <a:cubicBezTo>
                    <a:pt x="188" y="6700"/>
                    <a:pt x="1423" y="7809"/>
                    <a:pt x="2846" y="7809"/>
                  </a:cubicBezTo>
                  <a:lnTo>
                    <a:pt x="3034" y="7809"/>
                  </a:lnTo>
                  <a:lnTo>
                    <a:pt x="41010" y="5508"/>
                  </a:lnTo>
                  <a:cubicBezTo>
                    <a:pt x="42517" y="5403"/>
                    <a:pt x="43709" y="4106"/>
                    <a:pt x="43605" y="2578"/>
                  </a:cubicBezTo>
                  <a:cubicBezTo>
                    <a:pt x="43504" y="1123"/>
                    <a:pt x="42252" y="0"/>
                    <a:pt x="408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7"/>
            <p:cNvSpPr/>
            <p:nvPr/>
          </p:nvSpPr>
          <p:spPr>
            <a:xfrm>
              <a:off x="46686925" y="44923100"/>
              <a:ext cx="891900" cy="57575"/>
            </a:xfrm>
            <a:custGeom>
              <a:rect b="b" l="l" r="r" t="t"/>
              <a:pathLst>
                <a:path extrusionOk="0" h="2303" w="35676">
                  <a:moveTo>
                    <a:pt x="0" y="1"/>
                  </a:moveTo>
                  <a:lnTo>
                    <a:pt x="35675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17"/>
            <p:cNvSpPr/>
            <p:nvPr/>
          </p:nvSpPr>
          <p:spPr>
            <a:xfrm>
              <a:off x="46615775" y="44853900"/>
              <a:ext cx="1033650" cy="195300"/>
            </a:xfrm>
            <a:custGeom>
              <a:rect b="b" l="l" r="r" t="t"/>
              <a:pathLst>
                <a:path extrusionOk="0" h="7812" w="41346">
                  <a:moveTo>
                    <a:pt x="2824" y="0"/>
                  </a:moveTo>
                  <a:cubicBezTo>
                    <a:pt x="1380" y="0"/>
                    <a:pt x="185" y="1137"/>
                    <a:pt x="84" y="2581"/>
                  </a:cubicBezTo>
                  <a:cubicBezTo>
                    <a:pt x="1" y="4108"/>
                    <a:pt x="1152" y="5405"/>
                    <a:pt x="2679" y="5510"/>
                  </a:cubicBezTo>
                  <a:lnTo>
                    <a:pt x="38354" y="7811"/>
                  </a:lnTo>
                  <a:lnTo>
                    <a:pt x="38521" y="7811"/>
                  </a:lnTo>
                  <a:cubicBezTo>
                    <a:pt x="39986" y="7811"/>
                    <a:pt x="41199" y="6702"/>
                    <a:pt x="41283" y="5238"/>
                  </a:cubicBezTo>
                  <a:cubicBezTo>
                    <a:pt x="41346" y="3710"/>
                    <a:pt x="40195" y="2413"/>
                    <a:pt x="38689" y="2309"/>
                  </a:cubicBezTo>
                  <a:lnTo>
                    <a:pt x="3014" y="7"/>
                  </a:lnTo>
                  <a:cubicBezTo>
                    <a:pt x="2950" y="3"/>
                    <a:pt x="2887" y="0"/>
                    <a:pt x="28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17"/>
            <p:cNvSpPr/>
            <p:nvPr/>
          </p:nvSpPr>
          <p:spPr>
            <a:xfrm>
              <a:off x="45996450" y="45527275"/>
              <a:ext cx="1093275" cy="57575"/>
            </a:xfrm>
            <a:custGeom>
              <a:rect b="b" l="l" r="r" t="t"/>
              <a:pathLst>
                <a:path extrusionOk="0" h="2303" w="43731">
                  <a:moveTo>
                    <a:pt x="0" y="1"/>
                  </a:moveTo>
                  <a:lnTo>
                    <a:pt x="43731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7"/>
            <p:cNvSpPr/>
            <p:nvPr/>
          </p:nvSpPr>
          <p:spPr>
            <a:xfrm>
              <a:off x="45925300" y="45457425"/>
              <a:ext cx="1235050" cy="195950"/>
            </a:xfrm>
            <a:custGeom>
              <a:rect b="b" l="l" r="r" t="t"/>
              <a:pathLst>
                <a:path extrusionOk="0" h="7838" w="49402">
                  <a:moveTo>
                    <a:pt x="2747" y="0"/>
                  </a:moveTo>
                  <a:cubicBezTo>
                    <a:pt x="1311" y="0"/>
                    <a:pt x="164" y="1201"/>
                    <a:pt x="84" y="2627"/>
                  </a:cubicBezTo>
                  <a:cubicBezTo>
                    <a:pt x="1" y="4155"/>
                    <a:pt x="1172" y="5473"/>
                    <a:pt x="2700" y="5536"/>
                  </a:cubicBezTo>
                  <a:lnTo>
                    <a:pt x="46430" y="7837"/>
                  </a:lnTo>
                  <a:lnTo>
                    <a:pt x="46577" y="7837"/>
                  </a:lnTo>
                  <a:cubicBezTo>
                    <a:pt x="48041" y="7837"/>
                    <a:pt x="49276" y="6728"/>
                    <a:pt x="49338" y="5222"/>
                  </a:cubicBezTo>
                  <a:cubicBezTo>
                    <a:pt x="49401" y="3715"/>
                    <a:pt x="48230" y="2397"/>
                    <a:pt x="46723" y="2334"/>
                  </a:cubicBezTo>
                  <a:lnTo>
                    <a:pt x="2993" y="12"/>
                  </a:lnTo>
                  <a:cubicBezTo>
                    <a:pt x="2910" y="4"/>
                    <a:pt x="2828" y="0"/>
                    <a:pt x="27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7"/>
            <p:cNvSpPr/>
            <p:nvPr/>
          </p:nvSpPr>
          <p:spPr>
            <a:xfrm>
              <a:off x="46456750" y="46016375"/>
              <a:ext cx="949450" cy="57550"/>
            </a:xfrm>
            <a:custGeom>
              <a:rect b="b" l="l" r="r" t="t"/>
              <a:pathLst>
                <a:path extrusionOk="0" h="2302" w="37978">
                  <a:moveTo>
                    <a:pt x="1" y="2302"/>
                  </a:moveTo>
                  <a:lnTo>
                    <a:pt x="37977" y="0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17"/>
            <p:cNvSpPr/>
            <p:nvPr/>
          </p:nvSpPr>
          <p:spPr>
            <a:xfrm>
              <a:off x="46385625" y="45947200"/>
              <a:ext cx="1092750" cy="195250"/>
            </a:xfrm>
            <a:custGeom>
              <a:rect b="b" l="l" r="r" t="t"/>
              <a:pathLst>
                <a:path extrusionOk="0" h="7810" w="43710">
                  <a:moveTo>
                    <a:pt x="40826" y="1"/>
                  </a:moveTo>
                  <a:cubicBezTo>
                    <a:pt x="40776" y="1"/>
                    <a:pt x="40726" y="2"/>
                    <a:pt x="40676" y="5"/>
                  </a:cubicBezTo>
                  <a:lnTo>
                    <a:pt x="2700" y="2307"/>
                  </a:lnTo>
                  <a:cubicBezTo>
                    <a:pt x="1172" y="2411"/>
                    <a:pt x="0" y="3709"/>
                    <a:pt x="105" y="5236"/>
                  </a:cubicBezTo>
                  <a:cubicBezTo>
                    <a:pt x="189" y="6701"/>
                    <a:pt x="1423" y="7810"/>
                    <a:pt x="2846" y="7810"/>
                  </a:cubicBezTo>
                  <a:lnTo>
                    <a:pt x="3034" y="7810"/>
                  </a:lnTo>
                  <a:lnTo>
                    <a:pt x="41011" y="5508"/>
                  </a:lnTo>
                  <a:cubicBezTo>
                    <a:pt x="42517" y="5404"/>
                    <a:pt x="43710" y="4106"/>
                    <a:pt x="43605" y="2579"/>
                  </a:cubicBezTo>
                  <a:cubicBezTo>
                    <a:pt x="43504" y="1124"/>
                    <a:pt x="42232" y="1"/>
                    <a:pt x="408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7"/>
            <p:cNvSpPr/>
            <p:nvPr/>
          </p:nvSpPr>
          <p:spPr>
            <a:xfrm>
              <a:off x="43781150" y="44923100"/>
              <a:ext cx="891900" cy="57575"/>
            </a:xfrm>
            <a:custGeom>
              <a:rect b="b" l="l" r="r" t="t"/>
              <a:pathLst>
                <a:path extrusionOk="0" h="2303" w="35676">
                  <a:moveTo>
                    <a:pt x="1" y="1"/>
                  </a:moveTo>
                  <a:lnTo>
                    <a:pt x="35675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7"/>
            <p:cNvSpPr/>
            <p:nvPr/>
          </p:nvSpPr>
          <p:spPr>
            <a:xfrm>
              <a:off x="43710025" y="44853900"/>
              <a:ext cx="1033650" cy="195300"/>
            </a:xfrm>
            <a:custGeom>
              <a:rect b="b" l="l" r="r" t="t"/>
              <a:pathLst>
                <a:path extrusionOk="0" h="7812" w="41346">
                  <a:moveTo>
                    <a:pt x="2828" y="0"/>
                  </a:moveTo>
                  <a:cubicBezTo>
                    <a:pt x="1418" y="0"/>
                    <a:pt x="184" y="1137"/>
                    <a:pt x="84" y="2581"/>
                  </a:cubicBezTo>
                  <a:cubicBezTo>
                    <a:pt x="0" y="4108"/>
                    <a:pt x="1151" y="5405"/>
                    <a:pt x="2678" y="5510"/>
                  </a:cubicBezTo>
                  <a:lnTo>
                    <a:pt x="38353" y="7811"/>
                  </a:lnTo>
                  <a:lnTo>
                    <a:pt x="38520" y="7811"/>
                  </a:lnTo>
                  <a:cubicBezTo>
                    <a:pt x="39985" y="7811"/>
                    <a:pt x="41199" y="6702"/>
                    <a:pt x="41282" y="5238"/>
                  </a:cubicBezTo>
                  <a:cubicBezTo>
                    <a:pt x="41345" y="3710"/>
                    <a:pt x="40194" y="2413"/>
                    <a:pt x="38688" y="2309"/>
                  </a:cubicBezTo>
                  <a:lnTo>
                    <a:pt x="3013" y="7"/>
                  </a:lnTo>
                  <a:cubicBezTo>
                    <a:pt x="2951" y="3"/>
                    <a:pt x="2890" y="0"/>
                    <a:pt x="28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7"/>
            <p:cNvSpPr/>
            <p:nvPr/>
          </p:nvSpPr>
          <p:spPr>
            <a:xfrm>
              <a:off x="43090675" y="45527275"/>
              <a:ext cx="1093275" cy="57575"/>
            </a:xfrm>
            <a:custGeom>
              <a:rect b="b" l="l" r="r" t="t"/>
              <a:pathLst>
                <a:path extrusionOk="0" h="2303" w="43731">
                  <a:moveTo>
                    <a:pt x="1" y="1"/>
                  </a:moveTo>
                  <a:lnTo>
                    <a:pt x="43731" y="2302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7"/>
            <p:cNvSpPr/>
            <p:nvPr/>
          </p:nvSpPr>
          <p:spPr>
            <a:xfrm>
              <a:off x="43019525" y="45457425"/>
              <a:ext cx="1235050" cy="195950"/>
            </a:xfrm>
            <a:custGeom>
              <a:rect b="b" l="l" r="r" t="t"/>
              <a:pathLst>
                <a:path extrusionOk="0" h="7838" w="49402">
                  <a:moveTo>
                    <a:pt x="2747" y="0"/>
                  </a:moveTo>
                  <a:cubicBezTo>
                    <a:pt x="1312" y="0"/>
                    <a:pt x="164" y="1201"/>
                    <a:pt x="85" y="2627"/>
                  </a:cubicBezTo>
                  <a:cubicBezTo>
                    <a:pt x="1" y="4155"/>
                    <a:pt x="1173" y="5473"/>
                    <a:pt x="2700" y="5536"/>
                  </a:cubicBezTo>
                  <a:lnTo>
                    <a:pt x="46430" y="7837"/>
                  </a:lnTo>
                  <a:lnTo>
                    <a:pt x="46577" y="7837"/>
                  </a:lnTo>
                  <a:cubicBezTo>
                    <a:pt x="48042" y="7837"/>
                    <a:pt x="49276" y="6728"/>
                    <a:pt x="49339" y="5222"/>
                  </a:cubicBezTo>
                  <a:cubicBezTo>
                    <a:pt x="49402" y="3715"/>
                    <a:pt x="48230" y="2397"/>
                    <a:pt x="46723" y="2334"/>
                  </a:cubicBezTo>
                  <a:lnTo>
                    <a:pt x="2993" y="12"/>
                  </a:lnTo>
                  <a:cubicBezTo>
                    <a:pt x="2910" y="4"/>
                    <a:pt x="2828" y="0"/>
                    <a:pt x="27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17"/>
            <p:cNvSpPr/>
            <p:nvPr/>
          </p:nvSpPr>
          <p:spPr>
            <a:xfrm>
              <a:off x="43551000" y="46016375"/>
              <a:ext cx="949425" cy="57550"/>
            </a:xfrm>
            <a:custGeom>
              <a:rect b="b" l="l" r="r" t="t"/>
              <a:pathLst>
                <a:path extrusionOk="0" h="2302" w="37977">
                  <a:moveTo>
                    <a:pt x="0" y="2302"/>
                  </a:moveTo>
                  <a:lnTo>
                    <a:pt x="37977" y="0"/>
                  </a:lnTo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17"/>
            <p:cNvSpPr/>
            <p:nvPr/>
          </p:nvSpPr>
          <p:spPr>
            <a:xfrm>
              <a:off x="43479850" y="45947200"/>
              <a:ext cx="1092750" cy="195250"/>
            </a:xfrm>
            <a:custGeom>
              <a:rect b="b" l="l" r="r" t="t"/>
              <a:pathLst>
                <a:path extrusionOk="0" h="7810" w="43710">
                  <a:moveTo>
                    <a:pt x="40827" y="1"/>
                  </a:moveTo>
                  <a:cubicBezTo>
                    <a:pt x="40777" y="1"/>
                    <a:pt x="40726" y="2"/>
                    <a:pt x="40676" y="5"/>
                  </a:cubicBezTo>
                  <a:lnTo>
                    <a:pt x="2700" y="2307"/>
                  </a:lnTo>
                  <a:cubicBezTo>
                    <a:pt x="1172" y="2411"/>
                    <a:pt x="1" y="3709"/>
                    <a:pt x="105" y="5236"/>
                  </a:cubicBezTo>
                  <a:cubicBezTo>
                    <a:pt x="189" y="6701"/>
                    <a:pt x="1423" y="7810"/>
                    <a:pt x="2846" y="7810"/>
                  </a:cubicBezTo>
                  <a:lnTo>
                    <a:pt x="3035" y="7810"/>
                  </a:lnTo>
                  <a:lnTo>
                    <a:pt x="41011" y="5508"/>
                  </a:lnTo>
                  <a:cubicBezTo>
                    <a:pt x="42517" y="5404"/>
                    <a:pt x="43710" y="4106"/>
                    <a:pt x="43605" y="2579"/>
                  </a:cubicBezTo>
                  <a:cubicBezTo>
                    <a:pt x="43504" y="1124"/>
                    <a:pt x="42233" y="1"/>
                    <a:pt x="408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7"/>
            <p:cNvSpPr/>
            <p:nvPr/>
          </p:nvSpPr>
          <p:spPr>
            <a:xfrm>
              <a:off x="49733400" y="52103700"/>
              <a:ext cx="496425" cy="828475"/>
            </a:xfrm>
            <a:custGeom>
              <a:rect b="b" l="l" r="r" t="t"/>
              <a:pathLst>
                <a:path extrusionOk="0" h="33139" w="19857">
                  <a:moveTo>
                    <a:pt x="16791" y="0"/>
                  </a:moveTo>
                  <a:cubicBezTo>
                    <a:pt x="16573" y="0"/>
                    <a:pt x="16352" y="26"/>
                    <a:pt x="16133" y="79"/>
                  </a:cubicBezTo>
                  <a:cubicBezTo>
                    <a:pt x="15484" y="246"/>
                    <a:pt x="0" y="4431"/>
                    <a:pt x="3139" y="30711"/>
                  </a:cubicBezTo>
                  <a:cubicBezTo>
                    <a:pt x="3306" y="32134"/>
                    <a:pt x="4499" y="33138"/>
                    <a:pt x="5880" y="33138"/>
                  </a:cubicBezTo>
                  <a:lnTo>
                    <a:pt x="6173" y="33138"/>
                  </a:lnTo>
                  <a:cubicBezTo>
                    <a:pt x="7700" y="32971"/>
                    <a:pt x="8788" y="31569"/>
                    <a:pt x="8600" y="30063"/>
                  </a:cubicBezTo>
                  <a:cubicBezTo>
                    <a:pt x="6089" y="8930"/>
                    <a:pt x="16970" y="5603"/>
                    <a:pt x="17493" y="5435"/>
                  </a:cubicBezTo>
                  <a:cubicBezTo>
                    <a:pt x="18957" y="5059"/>
                    <a:pt x="19857" y="3552"/>
                    <a:pt x="19480" y="2088"/>
                  </a:cubicBezTo>
                  <a:cubicBezTo>
                    <a:pt x="19178" y="825"/>
                    <a:pt x="18028" y="0"/>
                    <a:pt x="16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17"/>
            <p:cNvSpPr/>
            <p:nvPr/>
          </p:nvSpPr>
          <p:spPr>
            <a:xfrm>
              <a:off x="49226525" y="51988625"/>
              <a:ext cx="496425" cy="828450"/>
            </a:xfrm>
            <a:custGeom>
              <a:rect b="b" l="l" r="r" t="t"/>
              <a:pathLst>
                <a:path extrusionOk="0" h="33138" w="19857">
                  <a:moveTo>
                    <a:pt x="16810" y="0"/>
                  </a:moveTo>
                  <a:cubicBezTo>
                    <a:pt x="16593" y="0"/>
                    <a:pt x="16373" y="26"/>
                    <a:pt x="16154" y="79"/>
                  </a:cubicBezTo>
                  <a:cubicBezTo>
                    <a:pt x="15484" y="246"/>
                    <a:pt x="1" y="4431"/>
                    <a:pt x="3139" y="30711"/>
                  </a:cubicBezTo>
                  <a:cubicBezTo>
                    <a:pt x="3306" y="32134"/>
                    <a:pt x="4499" y="33138"/>
                    <a:pt x="5901" y="33138"/>
                  </a:cubicBezTo>
                  <a:lnTo>
                    <a:pt x="6173" y="33138"/>
                  </a:lnTo>
                  <a:cubicBezTo>
                    <a:pt x="7700" y="32971"/>
                    <a:pt x="8788" y="31569"/>
                    <a:pt x="8621" y="30062"/>
                  </a:cubicBezTo>
                  <a:cubicBezTo>
                    <a:pt x="6089" y="8950"/>
                    <a:pt x="16949" y="5603"/>
                    <a:pt x="17514" y="5456"/>
                  </a:cubicBezTo>
                  <a:cubicBezTo>
                    <a:pt x="18978" y="5059"/>
                    <a:pt x="19857" y="3573"/>
                    <a:pt x="19501" y="2108"/>
                  </a:cubicBezTo>
                  <a:cubicBezTo>
                    <a:pt x="19181" y="827"/>
                    <a:pt x="18044" y="0"/>
                    <a:pt x="168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17"/>
            <p:cNvSpPr/>
            <p:nvPr/>
          </p:nvSpPr>
          <p:spPr>
            <a:xfrm>
              <a:off x="47000775" y="51485225"/>
              <a:ext cx="495900" cy="828650"/>
            </a:xfrm>
            <a:custGeom>
              <a:rect b="b" l="l" r="r" t="t"/>
              <a:pathLst>
                <a:path extrusionOk="0" h="33146" w="19836">
                  <a:moveTo>
                    <a:pt x="16788" y="1"/>
                  </a:moveTo>
                  <a:cubicBezTo>
                    <a:pt x="16564" y="1"/>
                    <a:pt x="16337" y="28"/>
                    <a:pt x="16112" y="86"/>
                  </a:cubicBezTo>
                  <a:cubicBezTo>
                    <a:pt x="15463" y="233"/>
                    <a:pt x="1" y="4417"/>
                    <a:pt x="3118" y="30718"/>
                  </a:cubicBezTo>
                  <a:cubicBezTo>
                    <a:pt x="3286" y="32120"/>
                    <a:pt x="4478" y="33146"/>
                    <a:pt x="5859" y="33146"/>
                  </a:cubicBezTo>
                  <a:cubicBezTo>
                    <a:pt x="5964" y="33146"/>
                    <a:pt x="6068" y="33146"/>
                    <a:pt x="6152" y="33125"/>
                  </a:cubicBezTo>
                  <a:cubicBezTo>
                    <a:pt x="7679" y="32957"/>
                    <a:pt x="8768" y="31576"/>
                    <a:pt x="8579" y="30049"/>
                  </a:cubicBezTo>
                  <a:cubicBezTo>
                    <a:pt x="6068" y="8916"/>
                    <a:pt x="16949" y="5610"/>
                    <a:pt x="17472" y="5443"/>
                  </a:cubicBezTo>
                  <a:cubicBezTo>
                    <a:pt x="18936" y="5045"/>
                    <a:pt x="19836" y="3560"/>
                    <a:pt x="19459" y="2095"/>
                  </a:cubicBezTo>
                  <a:cubicBezTo>
                    <a:pt x="19159" y="838"/>
                    <a:pt x="18019" y="1"/>
                    <a:pt x="167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17"/>
            <p:cNvSpPr/>
            <p:nvPr/>
          </p:nvSpPr>
          <p:spPr>
            <a:xfrm>
              <a:off x="46494425" y="51370150"/>
              <a:ext cx="495900" cy="828650"/>
            </a:xfrm>
            <a:custGeom>
              <a:rect b="b" l="l" r="r" t="t"/>
              <a:pathLst>
                <a:path extrusionOk="0" h="33146" w="19836">
                  <a:moveTo>
                    <a:pt x="16808" y="0"/>
                  </a:moveTo>
                  <a:cubicBezTo>
                    <a:pt x="16585" y="0"/>
                    <a:pt x="16358" y="28"/>
                    <a:pt x="16133" y="86"/>
                  </a:cubicBezTo>
                  <a:cubicBezTo>
                    <a:pt x="15484" y="233"/>
                    <a:pt x="0" y="4417"/>
                    <a:pt x="3139" y="30718"/>
                  </a:cubicBezTo>
                  <a:cubicBezTo>
                    <a:pt x="3285" y="32120"/>
                    <a:pt x="4499" y="33145"/>
                    <a:pt x="5880" y="33145"/>
                  </a:cubicBezTo>
                  <a:lnTo>
                    <a:pt x="6173" y="33145"/>
                  </a:lnTo>
                  <a:cubicBezTo>
                    <a:pt x="7679" y="32957"/>
                    <a:pt x="8788" y="31576"/>
                    <a:pt x="8600" y="30049"/>
                  </a:cubicBezTo>
                  <a:cubicBezTo>
                    <a:pt x="6089" y="8937"/>
                    <a:pt x="16949" y="5610"/>
                    <a:pt x="17493" y="5443"/>
                  </a:cubicBezTo>
                  <a:cubicBezTo>
                    <a:pt x="18957" y="5045"/>
                    <a:pt x="19836" y="3559"/>
                    <a:pt x="19480" y="2095"/>
                  </a:cubicBezTo>
                  <a:cubicBezTo>
                    <a:pt x="19162" y="838"/>
                    <a:pt x="18034" y="0"/>
                    <a:pt x="168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7"/>
            <p:cNvSpPr/>
            <p:nvPr/>
          </p:nvSpPr>
          <p:spPr>
            <a:xfrm>
              <a:off x="43265900" y="52052250"/>
              <a:ext cx="496450" cy="828650"/>
            </a:xfrm>
            <a:custGeom>
              <a:rect b="b" l="l" r="r" t="t"/>
              <a:pathLst>
                <a:path extrusionOk="0" h="33146" w="19858">
                  <a:moveTo>
                    <a:pt x="16829" y="1"/>
                  </a:moveTo>
                  <a:cubicBezTo>
                    <a:pt x="16606" y="1"/>
                    <a:pt x="16379" y="28"/>
                    <a:pt x="16154" y="86"/>
                  </a:cubicBezTo>
                  <a:cubicBezTo>
                    <a:pt x="15484" y="233"/>
                    <a:pt x="1" y="4418"/>
                    <a:pt x="3139" y="30698"/>
                  </a:cubicBezTo>
                  <a:cubicBezTo>
                    <a:pt x="3307" y="32121"/>
                    <a:pt x="4500" y="33146"/>
                    <a:pt x="5901" y="33146"/>
                  </a:cubicBezTo>
                  <a:lnTo>
                    <a:pt x="6173" y="33146"/>
                  </a:lnTo>
                  <a:cubicBezTo>
                    <a:pt x="7701" y="32958"/>
                    <a:pt x="8789" y="31577"/>
                    <a:pt x="8601" y="30049"/>
                  </a:cubicBezTo>
                  <a:cubicBezTo>
                    <a:pt x="6090" y="8937"/>
                    <a:pt x="16949" y="5589"/>
                    <a:pt x="17493" y="5443"/>
                  </a:cubicBezTo>
                  <a:cubicBezTo>
                    <a:pt x="18979" y="5045"/>
                    <a:pt x="19857" y="3560"/>
                    <a:pt x="19502" y="2095"/>
                  </a:cubicBezTo>
                  <a:cubicBezTo>
                    <a:pt x="19183" y="838"/>
                    <a:pt x="18056" y="1"/>
                    <a:pt x="16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17"/>
            <p:cNvSpPr/>
            <p:nvPr/>
          </p:nvSpPr>
          <p:spPr>
            <a:xfrm>
              <a:off x="42759550" y="51936825"/>
              <a:ext cx="495925" cy="829000"/>
            </a:xfrm>
            <a:custGeom>
              <a:rect b="b" l="l" r="r" t="t"/>
              <a:pathLst>
                <a:path extrusionOk="0" h="33160" w="19837">
                  <a:moveTo>
                    <a:pt x="16789" y="1"/>
                  </a:moveTo>
                  <a:cubicBezTo>
                    <a:pt x="16572" y="1"/>
                    <a:pt x="16352" y="26"/>
                    <a:pt x="16133" y="79"/>
                  </a:cubicBezTo>
                  <a:cubicBezTo>
                    <a:pt x="15484" y="247"/>
                    <a:pt x="1" y="4431"/>
                    <a:pt x="3139" y="30712"/>
                  </a:cubicBezTo>
                  <a:cubicBezTo>
                    <a:pt x="3286" y="32134"/>
                    <a:pt x="4499" y="33160"/>
                    <a:pt x="5880" y="33160"/>
                  </a:cubicBezTo>
                  <a:lnTo>
                    <a:pt x="6152" y="33160"/>
                  </a:lnTo>
                  <a:cubicBezTo>
                    <a:pt x="7680" y="32971"/>
                    <a:pt x="8768" y="31590"/>
                    <a:pt x="8600" y="30063"/>
                  </a:cubicBezTo>
                  <a:cubicBezTo>
                    <a:pt x="6090" y="8951"/>
                    <a:pt x="16928" y="5603"/>
                    <a:pt x="17493" y="5457"/>
                  </a:cubicBezTo>
                  <a:cubicBezTo>
                    <a:pt x="18958" y="5059"/>
                    <a:pt x="19836" y="3574"/>
                    <a:pt x="19481" y="2109"/>
                  </a:cubicBezTo>
                  <a:cubicBezTo>
                    <a:pt x="19160" y="828"/>
                    <a:pt x="18023" y="1"/>
                    <a:pt x="16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7"/>
            <p:cNvSpPr/>
            <p:nvPr/>
          </p:nvSpPr>
          <p:spPr>
            <a:xfrm>
              <a:off x="39684300" y="51448075"/>
              <a:ext cx="496450" cy="828650"/>
            </a:xfrm>
            <a:custGeom>
              <a:rect b="b" l="l" r="r" t="t"/>
              <a:pathLst>
                <a:path extrusionOk="0" h="33146" w="19858">
                  <a:moveTo>
                    <a:pt x="16816" y="1"/>
                  </a:moveTo>
                  <a:cubicBezTo>
                    <a:pt x="16591" y="1"/>
                    <a:pt x="16362" y="29"/>
                    <a:pt x="16133" y="87"/>
                  </a:cubicBezTo>
                  <a:cubicBezTo>
                    <a:pt x="15484" y="233"/>
                    <a:pt x="1" y="4418"/>
                    <a:pt x="3139" y="30698"/>
                  </a:cubicBezTo>
                  <a:cubicBezTo>
                    <a:pt x="3328" y="32121"/>
                    <a:pt x="4500" y="33146"/>
                    <a:pt x="5880" y="33146"/>
                  </a:cubicBezTo>
                  <a:cubicBezTo>
                    <a:pt x="5985" y="33146"/>
                    <a:pt x="6090" y="33146"/>
                    <a:pt x="6173" y="33104"/>
                  </a:cubicBezTo>
                  <a:cubicBezTo>
                    <a:pt x="7680" y="32958"/>
                    <a:pt x="8789" y="31577"/>
                    <a:pt x="8601" y="30049"/>
                  </a:cubicBezTo>
                  <a:cubicBezTo>
                    <a:pt x="6090" y="8916"/>
                    <a:pt x="16970" y="5590"/>
                    <a:pt x="17493" y="5443"/>
                  </a:cubicBezTo>
                  <a:cubicBezTo>
                    <a:pt x="18958" y="5046"/>
                    <a:pt x="19857" y="3560"/>
                    <a:pt x="19481" y="2095"/>
                  </a:cubicBezTo>
                  <a:cubicBezTo>
                    <a:pt x="19180" y="838"/>
                    <a:pt x="18055" y="1"/>
                    <a:pt x="16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7"/>
            <p:cNvSpPr/>
            <p:nvPr/>
          </p:nvSpPr>
          <p:spPr>
            <a:xfrm>
              <a:off x="39177425" y="51332825"/>
              <a:ext cx="496450" cy="828825"/>
            </a:xfrm>
            <a:custGeom>
              <a:rect b="b" l="l" r="r" t="t"/>
              <a:pathLst>
                <a:path extrusionOk="0" h="33153" w="19858">
                  <a:moveTo>
                    <a:pt x="16841" y="1"/>
                  </a:moveTo>
                  <a:cubicBezTo>
                    <a:pt x="16608" y="1"/>
                    <a:pt x="16371" y="31"/>
                    <a:pt x="16133" y="94"/>
                  </a:cubicBezTo>
                  <a:cubicBezTo>
                    <a:pt x="15484" y="240"/>
                    <a:pt x="1" y="4425"/>
                    <a:pt x="3139" y="30705"/>
                  </a:cubicBezTo>
                  <a:cubicBezTo>
                    <a:pt x="3328" y="32128"/>
                    <a:pt x="4500" y="33153"/>
                    <a:pt x="5880" y="33153"/>
                  </a:cubicBezTo>
                  <a:lnTo>
                    <a:pt x="6194" y="33153"/>
                  </a:lnTo>
                  <a:cubicBezTo>
                    <a:pt x="7722" y="32965"/>
                    <a:pt x="8789" y="31584"/>
                    <a:pt x="8601" y="30056"/>
                  </a:cubicBezTo>
                  <a:cubicBezTo>
                    <a:pt x="6090" y="8944"/>
                    <a:pt x="16949" y="5596"/>
                    <a:pt x="17493" y="5450"/>
                  </a:cubicBezTo>
                  <a:cubicBezTo>
                    <a:pt x="18958" y="5052"/>
                    <a:pt x="19857" y="3567"/>
                    <a:pt x="19481" y="2102"/>
                  </a:cubicBezTo>
                  <a:cubicBezTo>
                    <a:pt x="19181" y="851"/>
                    <a:pt x="18081" y="1"/>
                    <a:pt x="168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7"/>
            <p:cNvSpPr/>
            <p:nvPr/>
          </p:nvSpPr>
          <p:spPr>
            <a:xfrm>
              <a:off x="34343025" y="32612850"/>
              <a:ext cx="2394750" cy="2027425"/>
            </a:xfrm>
            <a:custGeom>
              <a:rect b="b" l="l" r="r" t="t"/>
              <a:pathLst>
                <a:path extrusionOk="0" h="81097" w="95790">
                  <a:moveTo>
                    <a:pt x="49117" y="0"/>
                  </a:moveTo>
                  <a:cubicBezTo>
                    <a:pt x="29938" y="0"/>
                    <a:pt x="24041" y="15281"/>
                    <a:pt x="6592" y="54982"/>
                  </a:cubicBezTo>
                  <a:cubicBezTo>
                    <a:pt x="4813" y="59020"/>
                    <a:pt x="3307" y="63351"/>
                    <a:pt x="2010" y="67578"/>
                  </a:cubicBezTo>
                  <a:cubicBezTo>
                    <a:pt x="1" y="74064"/>
                    <a:pt x="461" y="73771"/>
                    <a:pt x="6341" y="75926"/>
                  </a:cubicBezTo>
                  <a:cubicBezTo>
                    <a:pt x="15206" y="79106"/>
                    <a:pt x="24320" y="81097"/>
                    <a:pt x="33454" y="81097"/>
                  </a:cubicBezTo>
                  <a:cubicBezTo>
                    <a:pt x="34236" y="81097"/>
                    <a:pt x="35019" y="81082"/>
                    <a:pt x="35801" y="81053"/>
                  </a:cubicBezTo>
                  <a:cubicBezTo>
                    <a:pt x="41953" y="80822"/>
                    <a:pt x="48083" y="79651"/>
                    <a:pt x="54151" y="77307"/>
                  </a:cubicBezTo>
                  <a:cubicBezTo>
                    <a:pt x="80097" y="67285"/>
                    <a:pt x="94157" y="40398"/>
                    <a:pt x="95726" y="13679"/>
                  </a:cubicBezTo>
                  <a:cubicBezTo>
                    <a:pt x="95747" y="13323"/>
                    <a:pt x="95768" y="12967"/>
                    <a:pt x="95789" y="12632"/>
                  </a:cubicBezTo>
                  <a:cubicBezTo>
                    <a:pt x="82356" y="8782"/>
                    <a:pt x="70513" y="3426"/>
                    <a:pt x="60638" y="1375"/>
                  </a:cubicBezTo>
                  <a:cubicBezTo>
                    <a:pt x="56293" y="475"/>
                    <a:pt x="52499" y="0"/>
                    <a:pt x="49117" y="0"/>
                  </a:cubicBezTo>
                  <a:close/>
                </a:path>
              </a:pathLst>
            </a:custGeom>
            <a:solidFill>
              <a:srgbClr val="E8A882">
                <a:alpha val="3137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7"/>
            <p:cNvSpPr/>
            <p:nvPr/>
          </p:nvSpPr>
          <p:spPr>
            <a:xfrm>
              <a:off x="39818750" y="41605325"/>
              <a:ext cx="2472675" cy="976700"/>
            </a:xfrm>
            <a:custGeom>
              <a:rect b="b" l="l" r="r" t="t"/>
              <a:pathLst>
                <a:path extrusionOk="0" h="39068" w="98907">
                  <a:moveTo>
                    <a:pt x="50791" y="0"/>
                  </a:moveTo>
                  <a:cubicBezTo>
                    <a:pt x="30100" y="0"/>
                    <a:pt x="8895" y="10789"/>
                    <a:pt x="0" y="28931"/>
                  </a:cubicBezTo>
                  <a:cubicBezTo>
                    <a:pt x="19734" y="35946"/>
                    <a:pt x="43708" y="39068"/>
                    <a:pt x="67790" y="39068"/>
                  </a:cubicBezTo>
                  <a:cubicBezTo>
                    <a:pt x="78255" y="39068"/>
                    <a:pt x="88740" y="38478"/>
                    <a:pt x="98906" y="37363"/>
                  </a:cubicBezTo>
                  <a:cubicBezTo>
                    <a:pt x="92491" y="11238"/>
                    <a:pt x="71909" y="0"/>
                    <a:pt x="507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7"/>
            <p:cNvSpPr/>
            <p:nvPr/>
          </p:nvSpPr>
          <p:spPr>
            <a:xfrm>
              <a:off x="40115350" y="31434700"/>
              <a:ext cx="9756700" cy="11686725"/>
            </a:xfrm>
            <a:custGeom>
              <a:rect b="b" l="l" r="r" t="t"/>
              <a:pathLst>
                <a:path extrusionOk="0" h="467469" w="390268">
                  <a:moveTo>
                    <a:pt x="170318" y="1"/>
                  </a:moveTo>
                  <a:lnTo>
                    <a:pt x="170318" y="1"/>
                  </a:lnTo>
                  <a:cubicBezTo>
                    <a:pt x="170317" y="4"/>
                    <a:pt x="1" y="437974"/>
                    <a:pt x="255163" y="467371"/>
                  </a:cubicBezTo>
                  <a:cubicBezTo>
                    <a:pt x="256262" y="467437"/>
                    <a:pt x="257349" y="467469"/>
                    <a:pt x="258424" y="467469"/>
                  </a:cubicBezTo>
                  <a:cubicBezTo>
                    <a:pt x="326873" y="467469"/>
                    <a:pt x="346012" y="336402"/>
                    <a:pt x="325906" y="259914"/>
                  </a:cubicBezTo>
                  <a:cubicBezTo>
                    <a:pt x="305443" y="182245"/>
                    <a:pt x="390267" y="23268"/>
                    <a:pt x="170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7"/>
            <p:cNvSpPr/>
            <p:nvPr/>
          </p:nvSpPr>
          <p:spPr>
            <a:xfrm>
              <a:off x="34343025" y="32612850"/>
              <a:ext cx="2394750" cy="2027425"/>
            </a:xfrm>
            <a:custGeom>
              <a:rect b="b" l="l" r="r" t="t"/>
              <a:pathLst>
                <a:path extrusionOk="0" h="81097" w="95790">
                  <a:moveTo>
                    <a:pt x="49117" y="0"/>
                  </a:moveTo>
                  <a:cubicBezTo>
                    <a:pt x="29938" y="0"/>
                    <a:pt x="24041" y="15281"/>
                    <a:pt x="6592" y="54982"/>
                  </a:cubicBezTo>
                  <a:cubicBezTo>
                    <a:pt x="4813" y="59020"/>
                    <a:pt x="3307" y="63351"/>
                    <a:pt x="2010" y="67578"/>
                  </a:cubicBezTo>
                  <a:cubicBezTo>
                    <a:pt x="1" y="74064"/>
                    <a:pt x="461" y="73771"/>
                    <a:pt x="6341" y="75926"/>
                  </a:cubicBezTo>
                  <a:cubicBezTo>
                    <a:pt x="15206" y="79106"/>
                    <a:pt x="24320" y="81097"/>
                    <a:pt x="33454" y="81097"/>
                  </a:cubicBezTo>
                  <a:cubicBezTo>
                    <a:pt x="34236" y="81097"/>
                    <a:pt x="35019" y="81082"/>
                    <a:pt x="35801" y="81053"/>
                  </a:cubicBezTo>
                  <a:cubicBezTo>
                    <a:pt x="41953" y="80822"/>
                    <a:pt x="48083" y="79651"/>
                    <a:pt x="54151" y="77307"/>
                  </a:cubicBezTo>
                  <a:cubicBezTo>
                    <a:pt x="80097" y="67285"/>
                    <a:pt x="94157" y="40398"/>
                    <a:pt x="95726" y="13679"/>
                  </a:cubicBezTo>
                  <a:cubicBezTo>
                    <a:pt x="95747" y="13323"/>
                    <a:pt x="95768" y="12967"/>
                    <a:pt x="95789" y="12632"/>
                  </a:cubicBezTo>
                  <a:cubicBezTo>
                    <a:pt x="82356" y="8782"/>
                    <a:pt x="70513" y="3426"/>
                    <a:pt x="60638" y="1375"/>
                  </a:cubicBezTo>
                  <a:cubicBezTo>
                    <a:pt x="56293" y="475"/>
                    <a:pt x="52499" y="0"/>
                    <a:pt x="4911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7"/>
            <p:cNvSpPr/>
            <p:nvPr/>
          </p:nvSpPr>
          <p:spPr>
            <a:xfrm>
              <a:off x="34977550" y="33947625"/>
              <a:ext cx="992850" cy="1107400"/>
            </a:xfrm>
            <a:custGeom>
              <a:rect b="b" l="l" r="r" t="t"/>
              <a:pathLst>
                <a:path extrusionOk="0" h="44296" w="39714">
                  <a:moveTo>
                    <a:pt x="19891" y="1"/>
                  </a:moveTo>
                  <a:cubicBezTo>
                    <a:pt x="19880" y="1"/>
                    <a:pt x="19868" y="1"/>
                    <a:pt x="19857" y="1"/>
                  </a:cubicBezTo>
                  <a:cubicBezTo>
                    <a:pt x="8893" y="1"/>
                    <a:pt x="0" y="9897"/>
                    <a:pt x="0" y="22138"/>
                  </a:cubicBezTo>
                  <a:cubicBezTo>
                    <a:pt x="0" y="34378"/>
                    <a:pt x="8893" y="44296"/>
                    <a:pt x="19857" y="44296"/>
                  </a:cubicBezTo>
                  <a:cubicBezTo>
                    <a:pt x="30821" y="44296"/>
                    <a:pt x="39713" y="34378"/>
                    <a:pt x="39713" y="22138"/>
                  </a:cubicBezTo>
                  <a:cubicBezTo>
                    <a:pt x="39713" y="9910"/>
                    <a:pt x="30839" y="1"/>
                    <a:pt x="19891" y="1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7"/>
            <p:cNvSpPr/>
            <p:nvPr/>
          </p:nvSpPr>
          <p:spPr>
            <a:xfrm>
              <a:off x="34908500" y="33877525"/>
              <a:ext cx="1130950" cy="1246025"/>
            </a:xfrm>
            <a:custGeom>
              <a:rect b="b" l="l" r="r" t="t"/>
              <a:pathLst>
                <a:path extrusionOk="0" h="49841" w="45238">
                  <a:moveTo>
                    <a:pt x="22619" y="5546"/>
                  </a:moveTo>
                  <a:cubicBezTo>
                    <a:pt x="32034" y="5546"/>
                    <a:pt x="39692" y="14250"/>
                    <a:pt x="39692" y="24921"/>
                  </a:cubicBezTo>
                  <a:cubicBezTo>
                    <a:pt x="39692" y="35592"/>
                    <a:pt x="32034" y="44296"/>
                    <a:pt x="22619" y="44296"/>
                  </a:cubicBezTo>
                  <a:cubicBezTo>
                    <a:pt x="13203" y="44296"/>
                    <a:pt x="5545" y="35613"/>
                    <a:pt x="5545" y="24921"/>
                  </a:cubicBezTo>
                  <a:cubicBezTo>
                    <a:pt x="5545" y="14250"/>
                    <a:pt x="13203" y="5546"/>
                    <a:pt x="22619" y="5546"/>
                  </a:cubicBezTo>
                  <a:close/>
                  <a:moveTo>
                    <a:pt x="22619" y="1"/>
                  </a:moveTo>
                  <a:cubicBezTo>
                    <a:pt x="10148" y="1"/>
                    <a:pt x="0" y="11153"/>
                    <a:pt x="0" y="24921"/>
                  </a:cubicBezTo>
                  <a:cubicBezTo>
                    <a:pt x="0" y="38689"/>
                    <a:pt x="10148" y="49841"/>
                    <a:pt x="22619" y="49841"/>
                  </a:cubicBezTo>
                  <a:cubicBezTo>
                    <a:pt x="35089" y="49841"/>
                    <a:pt x="45237" y="38689"/>
                    <a:pt x="45237" y="24921"/>
                  </a:cubicBezTo>
                  <a:cubicBezTo>
                    <a:pt x="45237" y="11153"/>
                    <a:pt x="35089" y="1"/>
                    <a:pt x="226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9" name="Google Shape;479;p17"/>
          <p:cNvGrpSpPr/>
          <p:nvPr/>
        </p:nvGrpSpPr>
        <p:grpSpPr>
          <a:xfrm>
            <a:off x="719988" y="1942206"/>
            <a:ext cx="1751100" cy="853864"/>
            <a:chOff x="719988" y="1942206"/>
            <a:chExt cx="1751100" cy="853864"/>
          </a:xfrm>
        </p:grpSpPr>
        <p:sp>
          <p:nvSpPr>
            <p:cNvPr id="480" name="Google Shape;480;p17"/>
            <p:cNvSpPr txBox="1"/>
            <p:nvPr/>
          </p:nvSpPr>
          <p:spPr>
            <a:xfrm>
              <a:off x="719988" y="2308570"/>
              <a:ext cx="17511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91919"/>
                  </a:solidFill>
                  <a:latin typeface="Roboto"/>
                  <a:ea typeface="Roboto"/>
                  <a:cs typeface="Roboto"/>
                  <a:sym typeface="Roboto"/>
                </a:rPr>
                <a:t>ребенка с особенностями развития</a:t>
              </a:r>
              <a:endParaRPr b="0" i="0" sz="1200" u="none" cap="none" strike="noStrike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81" name="Google Shape;481;p17"/>
            <p:cNvSpPr txBox="1"/>
            <p:nvPr/>
          </p:nvSpPr>
          <p:spPr>
            <a:xfrm>
              <a:off x="719988" y="1942206"/>
              <a:ext cx="1751100" cy="359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191919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Родитель</a:t>
              </a:r>
              <a:endParaRPr b="0" i="0" sz="18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482" name="Google Shape;482;p17"/>
          <p:cNvGrpSpPr/>
          <p:nvPr/>
        </p:nvGrpSpPr>
        <p:grpSpPr>
          <a:xfrm>
            <a:off x="719988" y="3481481"/>
            <a:ext cx="1751100" cy="853864"/>
            <a:chOff x="719988" y="3242456"/>
            <a:chExt cx="1751100" cy="853864"/>
          </a:xfrm>
        </p:grpSpPr>
        <p:sp>
          <p:nvSpPr>
            <p:cNvPr id="483" name="Google Shape;483;p17"/>
            <p:cNvSpPr txBox="1"/>
            <p:nvPr/>
          </p:nvSpPr>
          <p:spPr>
            <a:xfrm>
              <a:off x="719988" y="3608820"/>
              <a:ext cx="17511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91919"/>
                  </a:solidFill>
                  <a:latin typeface="Roboto"/>
                  <a:ea typeface="Roboto"/>
                  <a:cs typeface="Roboto"/>
                  <a:sym typeface="Roboto"/>
                </a:rPr>
                <a:t>и думаете, что все в жизни плохо?!</a:t>
              </a:r>
              <a:endParaRPr b="0" i="0" sz="1200" u="none" cap="none" strike="noStrike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84" name="Google Shape;484;p17"/>
            <p:cNvSpPr txBox="1"/>
            <p:nvPr/>
          </p:nvSpPr>
          <p:spPr>
            <a:xfrm>
              <a:off x="719988" y="3242456"/>
              <a:ext cx="1751100" cy="359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191919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Подросток</a:t>
              </a:r>
              <a:endParaRPr b="0" i="0" sz="18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485" name="Google Shape;485;p17"/>
          <p:cNvGrpSpPr/>
          <p:nvPr/>
        </p:nvGrpSpPr>
        <p:grpSpPr>
          <a:xfrm>
            <a:off x="6672863" y="1942206"/>
            <a:ext cx="1751100" cy="853864"/>
            <a:chOff x="6672863" y="1942206"/>
            <a:chExt cx="1751100" cy="853864"/>
          </a:xfrm>
        </p:grpSpPr>
        <p:sp>
          <p:nvSpPr>
            <p:cNvPr id="486" name="Google Shape;486;p17"/>
            <p:cNvSpPr txBox="1"/>
            <p:nvPr/>
          </p:nvSpPr>
          <p:spPr>
            <a:xfrm flipH="1">
              <a:off x="6672863" y="2308570"/>
              <a:ext cx="17511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91919"/>
                  </a:solidFill>
                  <a:latin typeface="Roboto"/>
                  <a:ea typeface="Roboto"/>
                  <a:cs typeface="Roboto"/>
                  <a:sym typeface="Roboto"/>
                </a:rPr>
                <a:t>и скучаете дома </a:t>
              </a:r>
              <a:endParaRPr b="0" i="0" sz="1200" u="none" cap="none" strike="noStrike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91919"/>
                  </a:solidFill>
                  <a:latin typeface="Roboto"/>
                  <a:ea typeface="Roboto"/>
                  <a:cs typeface="Roboto"/>
                  <a:sym typeface="Roboto"/>
                </a:rPr>
                <a:t>или пережили инсульт?</a:t>
              </a:r>
              <a:endParaRPr b="0" i="0" sz="1200" u="none" cap="none" strike="noStrike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87" name="Google Shape;487;p17"/>
            <p:cNvSpPr txBox="1"/>
            <p:nvPr/>
          </p:nvSpPr>
          <p:spPr>
            <a:xfrm flipH="1">
              <a:off x="6672863" y="1942206"/>
              <a:ext cx="1751100" cy="359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191919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Пенсионер</a:t>
              </a:r>
              <a:endParaRPr b="0" i="0" sz="18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488" name="Google Shape;488;p17"/>
          <p:cNvGrpSpPr/>
          <p:nvPr/>
        </p:nvGrpSpPr>
        <p:grpSpPr>
          <a:xfrm>
            <a:off x="6672863" y="3481481"/>
            <a:ext cx="1751100" cy="853864"/>
            <a:chOff x="6672863" y="3242456"/>
            <a:chExt cx="1751100" cy="853864"/>
          </a:xfrm>
        </p:grpSpPr>
        <p:sp>
          <p:nvSpPr>
            <p:cNvPr id="489" name="Google Shape;489;p17"/>
            <p:cNvSpPr txBox="1"/>
            <p:nvPr/>
          </p:nvSpPr>
          <p:spPr>
            <a:xfrm flipH="1">
              <a:off x="6672863" y="3608820"/>
              <a:ext cx="17511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91919"/>
                  </a:solidFill>
                  <a:latin typeface="Roboto"/>
                  <a:ea typeface="Roboto"/>
                  <a:cs typeface="Roboto"/>
                  <a:sym typeface="Roboto"/>
                </a:rPr>
                <a:t>но все равно </a:t>
              </a:r>
              <a:endParaRPr b="0" i="0" sz="1200" u="none" cap="none" strike="noStrike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91919"/>
                  </a:solidFill>
                  <a:latin typeface="Roboto"/>
                  <a:ea typeface="Roboto"/>
                  <a:cs typeface="Roboto"/>
                  <a:sym typeface="Roboto"/>
                </a:rPr>
                <a:t>хочется собаку?</a:t>
              </a:r>
              <a:endParaRPr b="0" i="0" sz="1200" u="none" cap="none" strike="noStrike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0" name="Google Shape;490;p17"/>
            <p:cNvSpPr txBox="1"/>
            <p:nvPr/>
          </p:nvSpPr>
          <p:spPr>
            <a:xfrm flipH="1">
              <a:off x="6672863" y="3242456"/>
              <a:ext cx="1751100" cy="359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191919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Аллергик</a:t>
              </a:r>
              <a:endParaRPr b="0" i="0" sz="18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491" name="Google Shape;491;p17"/>
          <p:cNvGrpSpPr/>
          <p:nvPr/>
        </p:nvGrpSpPr>
        <p:grpSpPr>
          <a:xfrm>
            <a:off x="2471088" y="1184600"/>
            <a:ext cx="4201800" cy="2476350"/>
            <a:chOff x="2471088" y="1184600"/>
            <a:chExt cx="4201800" cy="2476350"/>
          </a:xfrm>
        </p:grpSpPr>
        <p:sp>
          <p:nvSpPr>
            <p:cNvPr id="492" name="Google Shape;492;p17"/>
            <p:cNvSpPr txBox="1"/>
            <p:nvPr/>
          </p:nvSpPr>
          <p:spPr>
            <a:xfrm>
              <a:off x="3613788" y="1184600"/>
              <a:ext cx="1916400" cy="681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000000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Вы можете прийти к нам, если вы</a:t>
              </a:r>
              <a:endParaRPr b="0" i="0" sz="1800" u="none" cap="none" strike="noStrike">
                <a:solidFill>
                  <a:srgbClr val="000000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cxnSp>
          <p:nvCxnSpPr>
            <p:cNvPr id="493" name="Google Shape;493;p17"/>
            <p:cNvCxnSpPr>
              <a:stCxn id="492" idx="1"/>
              <a:endCxn id="481" idx="3"/>
            </p:cNvCxnSpPr>
            <p:nvPr/>
          </p:nvCxnSpPr>
          <p:spPr>
            <a:xfrm flipH="1">
              <a:off x="2471088" y="1525550"/>
              <a:ext cx="1142700" cy="596100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rgbClr val="191919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494" name="Google Shape;494;p17"/>
            <p:cNvCxnSpPr>
              <a:stCxn id="492" idx="1"/>
              <a:endCxn id="484" idx="3"/>
            </p:cNvCxnSpPr>
            <p:nvPr/>
          </p:nvCxnSpPr>
          <p:spPr>
            <a:xfrm flipH="1">
              <a:off x="2471088" y="1525550"/>
              <a:ext cx="1142700" cy="2135400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rgbClr val="191919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495" name="Google Shape;495;p17"/>
            <p:cNvCxnSpPr>
              <a:stCxn id="492" idx="3"/>
              <a:endCxn id="487" idx="3"/>
            </p:cNvCxnSpPr>
            <p:nvPr/>
          </p:nvCxnSpPr>
          <p:spPr>
            <a:xfrm>
              <a:off x="5530188" y="1525550"/>
              <a:ext cx="1142700" cy="596100"/>
            </a:xfrm>
            <a:prstGeom prst="bentConnector3">
              <a:avLst>
                <a:gd fmla="val 49999" name="adj1"/>
              </a:avLst>
            </a:prstGeom>
            <a:noFill/>
            <a:ln cap="flat" cmpd="sng" w="19050">
              <a:solidFill>
                <a:srgbClr val="191919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496" name="Google Shape;496;p17"/>
            <p:cNvCxnSpPr>
              <a:stCxn id="492" idx="3"/>
              <a:endCxn id="490" idx="3"/>
            </p:cNvCxnSpPr>
            <p:nvPr/>
          </p:nvCxnSpPr>
          <p:spPr>
            <a:xfrm>
              <a:off x="5530188" y="1525550"/>
              <a:ext cx="1142700" cy="2135400"/>
            </a:xfrm>
            <a:prstGeom prst="bentConnector3">
              <a:avLst>
                <a:gd fmla="val 49999" name="adj1"/>
              </a:avLst>
            </a:prstGeom>
            <a:noFill/>
            <a:ln cap="flat" cmpd="sng" w="19050">
              <a:solidFill>
                <a:srgbClr val="191919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" name="Google Shape;501;p18"/>
          <p:cNvGrpSpPr/>
          <p:nvPr/>
        </p:nvGrpSpPr>
        <p:grpSpPr>
          <a:xfrm>
            <a:off x="406688" y="1740200"/>
            <a:ext cx="4165312" cy="2240781"/>
            <a:chOff x="406688" y="1740200"/>
            <a:chExt cx="4165312" cy="2240781"/>
          </a:xfrm>
        </p:grpSpPr>
        <p:sp>
          <p:nvSpPr>
            <p:cNvPr id="502" name="Google Shape;502;p18"/>
            <p:cNvSpPr/>
            <p:nvPr/>
          </p:nvSpPr>
          <p:spPr>
            <a:xfrm>
              <a:off x="849950" y="2343050"/>
              <a:ext cx="864600" cy="864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18"/>
            <p:cNvSpPr txBox="1"/>
            <p:nvPr/>
          </p:nvSpPr>
          <p:spPr>
            <a:xfrm flipH="1">
              <a:off x="406688" y="3621881"/>
              <a:ext cx="1751100" cy="359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600" u="none" cap="none" strike="noStrike">
                  <a:solidFill>
                    <a:srgbClr val="191919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Пушистое общение</a:t>
              </a:r>
              <a:endParaRPr b="0" i="0" sz="16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cxnSp>
          <p:nvCxnSpPr>
            <p:cNvPr id="504" name="Google Shape;504;p18"/>
            <p:cNvCxnSpPr>
              <a:stCxn id="505" idx="2"/>
              <a:endCxn id="502" idx="0"/>
            </p:cNvCxnSpPr>
            <p:nvPr/>
          </p:nvCxnSpPr>
          <p:spPr>
            <a:xfrm rot="5400000">
              <a:off x="2625600" y="396800"/>
              <a:ext cx="603000" cy="3289800"/>
            </a:xfrm>
            <a:prstGeom prst="bentConnector3">
              <a:avLst>
                <a:gd fmla="val 49988" name="adj1"/>
              </a:avLst>
            </a:prstGeom>
            <a:noFill/>
            <a:ln cap="flat" cmpd="sng" w="19050">
              <a:solidFill>
                <a:srgbClr val="191919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506" name="Google Shape;506;p18"/>
            <p:cNvCxnSpPr>
              <a:stCxn id="502" idx="4"/>
              <a:endCxn id="503" idx="0"/>
            </p:cNvCxnSpPr>
            <p:nvPr/>
          </p:nvCxnSpPr>
          <p:spPr>
            <a:xfrm>
              <a:off x="1282250" y="3207650"/>
              <a:ext cx="0" cy="414300"/>
            </a:xfrm>
            <a:prstGeom prst="straightConnector1">
              <a:avLst/>
            </a:prstGeom>
            <a:noFill/>
            <a:ln cap="flat" cmpd="sng" w="19050">
              <a:solidFill>
                <a:srgbClr val="191919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507" name="Google Shape;507;p18"/>
          <p:cNvGrpSpPr/>
          <p:nvPr/>
        </p:nvGrpSpPr>
        <p:grpSpPr>
          <a:xfrm>
            <a:off x="2599863" y="1740200"/>
            <a:ext cx="1972137" cy="2240781"/>
            <a:chOff x="2599863" y="1740200"/>
            <a:chExt cx="1972137" cy="2240781"/>
          </a:xfrm>
        </p:grpSpPr>
        <p:sp>
          <p:nvSpPr>
            <p:cNvPr id="508" name="Google Shape;508;p18"/>
            <p:cNvSpPr/>
            <p:nvPr/>
          </p:nvSpPr>
          <p:spPr>
            <a:xfrm>
              <a:off x="3043113" y="2343050"/>
              <a:ext cx="864600" cy="864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09" name="Google Shape;509;p18"/>
            <p:cNvCxnSpPr>
              <a:stCxn id="505" idx="2"/>
              <a:endCxn id="508" idx="0"/>
            </p:cNvCxnSpPr>
            <p:nvPr/>
          </p:nvCxnSpPr>
          <p:spPr>
            <a:xfrm rot="5400000">
              <a:off x="3722250" y="1493450"/>
              <a:ext cx="603000" cy="1096500"/>
            </a:xfrm>
            <a:prstGeom prst="bentConnector3">
              <a:avLst>
                <a:gd fmla="val 49988" name="adj1"/>
              </a:avLst>
            </a:prstGeom>
            <a:noFill/>
            <a:ln cap="flat" cmpd="sng" w="19050">
              <a:solidFill>
                <a:srgbClr val="191919"/>
              </a:solidFill>
              <a:prstDash val="dash"/>
              <a:round/>
              <a:headEnd len="sm" w="sm" type="none"/>
              <a:tailEnd len="sm" w="sm" type="none"/>
            </a:ln>
          </p:spPr>
        </p:cxnSp>
        <p:sp>
          <p:nvSpPr>
            <p:cNvPr id="510" name="Google Shape;510;p18"/>
            <p:cNvSpPr txBox="1"/>
            <p:nvPr/>
          </p:nvSpPr>
          <p:spPr>
            <a:xfrm flipH="1">
              <a:off x="2599863" y="3621881"/>
              <a:ext cx="1751100" cy="359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91919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Работа со специалистами</a:t>
              </a:r>
              <a:endParaRPr b="0" i="0" sz="12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cxnSp>
          <p:nvCxnSpPr>
            <p:cNvPr id="511" name="Google Shape;511;p18"/>
            <p:cNvCxnSpPr>
              <a:stCxn id="508" idx="4"/>
              <a:endCxn id="510" idx="0"/>
            </p:cNvCxnSpPr>
            <p:nvPr/>
          </p:nvCxnSpPr>
          <p:spPr>
            <a:xfrm>
              <a:off x="3475413" y="3207650"/>
              <a:ext cx="0" cy="414300"/>
            </a:xfrm>
            <a:prstGeom prst="straightConnector1">
              <a:avLst/>
            </a:prstGeom>
            <a:noFill/>
            <a:ln cap="flat" cmpd="sng" w="19050">
              <a:solidFill>
                <a:srgbClr val="191919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512" name="Google Shape;512;p18"/>
          <p:cNvGrpSpPr/>
          <p:nvPr/>
        </p:nvGrpSpPr>
        <p:grpSpPr>
          <a:xfrm>
            <a:off x="4793038" y="2343050"/>
            <a:ext cx="1751100" cy="1637931"/>
            <a:chOff x="4793038" y="2343050"/>
            <a:chExt cx="1751100" cy="1637931"/>
          </a:xfrm>
        </p:grpSpPr>
        <p:sp>
          <p:nvSpPr>
            <p:cNvPr id="513" name="Google Shape;513;p18"/>
            <p:cNvSpPr/>
            <p:nvPr/>
          </p:nvSpPr>
          <p:spPr>
            <a:xfrm>
              <a:off x="5236288" y="2343050"/>
              <a:ext cx="864600" cy="864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8"/>
            <p:cNvSpPr txBox="1"/>
            <p:nvPr/>
          </p:nvSpPr>
          <p:spPr>
            <a:xfrm flipH="1">
              <a:off x="4793038" y="3621881"/>
              <a:ext cx="1751100" cy="359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400" u="none" cap="none" strike="noStrike">
                  <a:solidFill>
                    <a:srgbClr val="191919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Гипоаллергенность</a:t>
              </a:r>
              <a:endParaRPr b="0" i="0" sz="14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cxnSp>
          <p:nvCxnSpPr>
            <p:cNvPr id="515" name="Google Shape;515;p18"/>
            <p:cNvCxnSpPr>
              <a:stCxn id="513" idx="4"/>
              <a:endCxn id="514" idx="0"/>
            </p:cNvCxnSpPr>
            <p:nvPr/>
          </p:nvCxnSpPr>
          <p:spPr>
            <a:xfrm>
              <a:off x="5668588" y="3207650"/>
              <a:ext cx="0" cy="414300"/>
            </a:xfrm>
            <a:prstGeom prst="straightConnector1">
              <a:avLst/>
            </a:prstGeom>
            <a:noFill/>
            <a:ln cap="flat" cmpd="sng" w="19050">
              <a:solidFill>
                <a:srgbClr val="191919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516" name="Google Shape;516;p18"/>
          <p:cNvGrpSpPr/>
          <p:nvPr/>
        </p:nvGrpSpPr>
        <p:grpSpPr>
          <a:xfrm>
            <a:off x="4572000" y="1740200"/>
            <a:ext cx="4165313" cy="2735545"/>
            <a:chOff x="4572000" y="1740200"/>
            <a:chExt cx="4165313" cy="2735545"/>
          </a:xfrm>
        </p:grpSpPr>
        <p:sp>
          <p:nvSpPr>
            <p:cNvPr id="517" name="Google Shape;517;p18"/>
            <p:cNvSpPr/>
            <p:nvPr/>
          </p:nvSpPr>
          <p:spPr>
            <a:xfrm>
              <a:off x="7429463" y="2343050"/>
              <a:ext cx="864600" cy="864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18" name="Google Shape;518;p18"/>
            <p:cNvCxnSpPr>
              <a:stCxn id="505" idx="2"/>
              <a:endCxn id="517" idx="0"/>
            </p:cNvCxnSpPr>
            <p:nvPr/>
          </p:nvCxnSpPr>
          <p:spPr>
            <a:xfrm flipH="1" rot="-5400000">
              <a:off x="5915400" y="396800"/>
              <a:ext cx="603000" cy="3289800"/>
            </a:xfrm>
            <a:prstGeom prst="bentConnector3">
              <a:avLst>
                <a:gd fmla="val 49988" name="adj1"/>
              </a:avLst>
            </a:prstGeom>
            <a:noFill/>
            <a:ln cap="flat" cmpd="sng" w="19050">
              <a:solidFill>
                <a:srgbClr val="191919"/>
              </a:solidFill>
              <a:prstDash val="dash"/>
              <a:round/>
              <a:headEnd len="sm" w="sm" type="none"/>
              <a:tailEnd len="sm" w="sm" type="none"/>
            </a:ln>
          </p:spPr>
        </p:cxnSp>
        <p:sp>
          <p:nvSpPr>
            <p:cNvPr id="519" name="Google Shape;519;p18"/>
            <p:cNvSpPr txBox="1"/>
            <p:nvPr/>
          </p:nvSpPr>
          <p:spPr>
            <a:xfrm flipH="1">
              <a:off x="6986213" y="3988245"/>
              <a:ext cx="17511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20" name="Google Shape;520;p18"/>
            <p:cNvSpPr txBox="1"/>
            <p:nvPr/>
          </p:nvSpPr>
          <p:spPr>
            <a:xfrm flipH="1">
              <a:off x="6986213" y="3621881"/>
              <a:ext cx="1751100" cy="359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191919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От 0 до 100+ лет</a:t>
              </a:r>
              <a:endParaRPr b="0" i="0" sz="18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cxnSp>
          <p:nvCxnSpPr>
            <p:cNvPr id="521" name="Google Shape;521;p18"/>
            <p:cNvCxnSpPr>
              <a:stCxn id="517" idx="4"/>
              <a:endCxn id="520" idx="0"/>
            </p:cNvCxnSpPr>
            <p:nvPr/>
          </p:nvCxnSpPr>
          <p:spPr>
            <a:xfrm>
              <a:off x="7861763" y="3207650"/>
              <a:ext cx="0" cy="414300"/>
            </a:xfrm>
            <a:prstGeom prst="straightConnector1">
              <a:avLst/>
            </a:prstGeom>
            <a:noFill/>
            <a:ln cap="flat" cmpd="sng" w="19050">
              <a:solidFill>
                <a:srgbClr val="191919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sp>
        <p:nvSpPr>
          <p:cNvPr id="522" name="Google Shape;522;p18"/>
          <p:cNvSpPr txBox="1"/>
          <p:nvPr>
            <p:ph type="title"/>
          </p:nvPr>
        </p:nvSpPr>
        <p:spPr>
          <a:xfrm>
            <a:off x="720000" y="303202"/>
            <a:ext cx="77040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>
                <a:solidFill>
                  <a:schemeClr val="hlink"/>
                </a:solidFill>
              </a:rPr>
              <a:t>Решение. Почему мы?</a:t>
            </a:r>
            <a:endParaRPr/>
          </a:p>
        </p:txBody>
      </p:sp>
      <p:sp>
        <p:nvSpPr>
          <p:cNvPr id="505" name="Google Shape;505;p18"/>
          <p:cNvSpPr txBox="1"/>
          <p:nvPr/>
        </p:nvSpPr>
        <p:spPr>
          <a:xfrm>
            <a:off x="1920450" y="1020500"/>
            <a:ext cx="5303100" cy="719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Почему стоит выбрать </a:t>
            </a:r>
            <a:endParaRPr b="0" i="0" sz="1800" u="none" cap="none" strike="noStrike">
              <a:solidFill>
                <a:srgbClr val="000000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канистерапию с нами и что мы можем предложить?</a:t>
            </a:r>
            <a:endParaRPr b="0" i="0" sz="1800" u="none" cap="none" strike="noStrike">
              <a:solidFill>
                <a:srgbClr val="000000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cxnSp>
        <p:nvCxnSpPr>
          <p:cNvPr id="523" name="Google Shape;523;p18"/>
          <p:cNvCxnSpPr>
            <a:stCxn id="505" idx="2"/>
            <a:endCxn id="513" idx="0"/>
          </p:cNvCxnSpPr>
          <p:nvPr/>
        </p:nvCxnSpPr>
        <p:spPr>
          <a:xfrm flipH="1" rot="-5400000">
            <a:off x="4818750" y="1493450"/>
            <a:ext cx="603000" cy="1096500"/>
          </a:xfrm>
          <a:prstGeom prst="bentConnector3">
            <a:avLst>
              <a:gd fmla="val 49988" name="adj1"/>
            </a:avLst>
          </a:prstGeom>
          <a:noFill/>
          <a:ln cap="flat" cmpd="sng" w="19050">
            <a:solidFill>
              <a:srgbClr val="191919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524" name="Google Shape;524;p18"/>
          <p:cNvGrpSpPr/>
          <p:nvPr/>
        </p:nvGrpSpPr>
        <p:grpSpPr>
          <a:xfrm flipH="1">
            <a:off x="984809" y="2504612"/>
            <a:ext cx="619604" cy="541456"/>
            <a:chOff x="4783980" y="3109700"/>
            <a:chExt cx="382165" cy="374788"/>
          </a:xfrm>
        </p:grpSpPr>
        <p:sp>
          <p:nvSpPr>
            <p:cNvPr id="525" name="Google Shape;525;p18"/>
            <p:cNvSpPr/>
            <p:nvPr/>
          </p:nvSpPr>
          <p:spPr>
            <a:xfrm>
              <a:off x="4783980" y="3109700"/>
              <a:ext cx="382165" cy="374759"/>
            </a:xfrm>
            <a:custGeom>
              <a:rect b="b" l="l" r="r" t="t"/>
              <a:pathLst>
                <a:path extrusionOk="0" h="12954" w="13210">
                  <a:moveTo>
                    <a:pt x="5748" y="0"/>
                  </a:moveTo>
                  <a:cubicBezTo>
                    <a:pt x="5416" y="0"/>
                    <a:pt x="5089" y="102"/>
                    <a:pt x="4811" y="297"/>
                  </a:cubicBezTo>
                  <a:lnTo>
                    <a:pt x="4810" y="300"/>
                  </a:lnTo>
                  <a:cubicBezTo>
                    <a:pt x="4573" y="466"/>
                    <a:pt x="4297" y="566"/>
                    <a:pt x="4011" y="590"/>
                  </a:cubicBezTo>
                  <a:lnTo>
                    <a:pt x="4009" y="590"/>
                  </a:lnTo>
                  <a:cubicBezTo>
                    <a:pt x="3526" y="632"/>
                    <a:pt x="3084" y="886"/>
                    <a:pt x="2808" y="1285"/>
                  </a:cubicBezTo>
                  <a:cubicBezTo>
                    <a:pt x="2644" y="1523"/>
                    <a:pt x="2417" y="1713"/>
                    <a:pt x="2153" y="1836"/>
                  </a:cubicBezTo>
                  <a:lnTo>
                    <a:pt x="2150" y="1836"/>
                  </a:lnTo>
                  <a:cubicBezTo>
                    <a:pt x="1710" y="2038"/>
                    <a:pt x="1383" y="2428"/>
                    <a:pt x="1259" y="2896"/>
                  </a:cubicBezTo>
                  <a:lnTo>
                    <a:pt x="1259" y="2897"/>
                  </a:lnTo>
                  <a:cubicBezTo>
                    <a:pt x="1184" y="3178"/>
                    <a:pt x="1036" y="3433"/>
                    <a:pt x="831" y="3637"/>
                  </a:cubicBezTo>
                  <a:cubicBezTo>
                    <a:pt x="486" y="3977"/>
                    <a:pt x="312" y="4457"/>
                    <a:pt x="355" y="4940"/>
                  </a:cubicBezTo>
                  <a:cubicBezTo>
                    <a:pt x="383" y="5227"/>
                    <a:pt x="331" y="5519"/>
                    <a:pt x="208" y="5780"/>
                  </a:cubicBezTo>
                  <a:lnTo>
                    <a:pt x="206" y="5784"/>
                  </a:lnTo>
                  <a:cubicBezTo>
                    <a:pt x="1" y="6223"/>
                    <a:pt x="1" y="6729"/>
                    <a:pt x="206" y="7168"/>
                  </a:cubicBezTo>
                  <a:lnTo>
                    <a:pt x="208" y="7172"/>
                  </a:lnTo>
                  <a:cubicBezTo>
                    <a:pt x="331" y="7435"/>
                    <a:pt x="383" y="7725"/>
                    <a:pt x="355" y="8011"/>
                  </a:cubicBezTo>
                  <a:lnTo>
                    <a:pt x="355" y="8013"/>
                  </a:lnTo>
                  <a:cubicBezTo>
                    <a:pt x="312" y="8496"/>
                    <a:pt x="486" y="8976"/>
                    <a:pt x="831" y="9317"/>
                  </a:cubicBezTo>
                  <a:cubicBezTo>
                    <a:pt x="1036" y="9521"/>
                    <a:pt x="1184" y="9775"/>
                    <a:pt x="1259" y="10056"/>
                  </a:cubicBezTo>
                  <a:lnTo>
                    <a:pt x="1259" y="10058"/>
                  </a:lnTo>
                  <a:cubicBezTo>
                    <a:pt x="1383" y="10525"/>
                    <a:pt x="1710" y="10915"/>
                    <a:pt x="2150" y="11118"/>
                  </a:cubicBezTo>
                  <a:lnTo>
                    <a:pt x="2153" y="11118"/>
                  </a:lnTo>
                  <a:cubicBezTo>
                    <a:pt x="2415" y="11239"/>
                    <a:pt x="2641" y="11429"/>
                    <a:pt x="2808" y="11668"/>
                  </a:cubicBezTo>
                  <a:cubicBezTo>
                    <a:pt x="3084" y="12067"/>
                    <a:pt x="3526" y="12322"/>
                    <a:pt x="4009" y="12362"/>
                  </a:cubicBezTo>
                  <a:lnTo>
                    <a:pt x="4011" y="12362"/>
                  </a:lnTo>
                  <a:cubicBezTo>
                    <a:pt x="4297" y="12388"/>
                    <a:pt x="4573" y="12487"/>
                    <a:pt x="4810" y="12653"/>
                  </a:cubicBezTo>
                  <a:lnTo>
                    <a:pt x="4811" y="12656"/>
                  </a:lnTo>
                  <a:cubicBezTo>
                    <a:pt x="5089" y="12851"/>
                    <a:pt x="5416" y="12953"/>
                    <a:pt x="5748" y="12953"/>
                  </a:cubicBezTo>
                  <a:cubicBezTo>
                    <a:pt x="5891" y="12953"/>
                    <a:pt x="6035" y="12934"/>
                    <a:pt x="6176" y="12895"/>
                  </a:cubicBezTo>
                  <a:cubicBezTo>
                    <a:pt x="6317" y="12857"/>
                    <a:pt x="6461" y="12838"/>
                    <a:pt x="6605" y="12838"/>
                  </a:cubicBezTo>
                  <a:cubicBezTo>
                    <a:pt x="6749" y="12838"/>
                    <a:pt x="6893" y="12857"/>
                    <a:pt x="7034" y="12895"/>
                  </a:cubicBezTo>
                  <a:cubicBezTo>
                    <a:pt x="7175" y="12934"/>
                    <a:pt x="7319" y="12953"/>
                    <a:pt x="7462" y="12953"/>
                  </a:cubicBezTo>
                  <a:cubicBezTo>
                    <a:pt x="7794" y="12953"/>
                    <a:pt x="8122" y="12851"/>
                    <a:pt x="8399" y="12656"/>
                  </a:cubicBezTo>
                  <a:lnTo>
                    <a:pt x="8401" y="12653"/>
                  </a:lnTo>
                  <a:cubicBezTo>
                    <a:pt x="8637" y="12487"/>
                    <a:pt x="8913" y="12388"/>
                    <a:pt x="9201" y="12362"/>
                  </a:cubicBezTo>
                  <a:lnTo>
                    <a:pt x="9203" y="12362"/>
                  </a:lnTo>
                  <a:cubicBezTo>
                    <a:pt x="9686" y="12322"/>
                    <a:pt x="10128" y="12067"/>
                    <a:pt x="10404" y="11668"/>
                  </a:cubicBezTo>
                  <a:cubicBezTo>
                    <a:pt x="10568" y="11430"/>
                    <a:pt x="10794" y="11240"/>
                    <a:pt x="11057" y="11118"/>
                  </a:cubicBezTo>
                  <a:lnTo>
                    <a:pt x="11059" y="11118"/>
                  </a:lnTo>
                  <a:cubicBezTo>
                    <a:pt x="11501" y="10915"/>
                    <a:pt x="11826" y="10525"/>
                    <a:pt x="11950" y="10058"/>
                  </a:cubicBezTo>
                  <a:lnTo>
                    <a:pt x="11950" y="10056"/>
                  </a:lnTo>
                  <a:cubicBezTo>
                    <a:pt x="12025" y="9775"/>
                    <a:pt x="12172" y="9521"/>
                    <a:pt x="12378" y="9317"/>
                  </a:cubicBezTo>
                  <a:cubicBezTo>
                    <a:pt x="12723" y="8976"/>
                    <a:pt x="12898" y="8496"/>
                    <a:pt x="12854" y="8013"/>
                  </a:cubicBezTo>
                  <a:lnTo>
                    <a:pt x="12854" y="8011"/>
                  </a:lnTo>
                  <a:cubicBezTo>
                    <a:pt x="12826" y="7725"/>
                    <a:pt x="12878" y="7433"/>
                    <a:pt x="13001" y="7172"/>
                  </a:cubicBezTo>
                  <a:lnTo>
                    <a:pt x="13004" y="7168"/>
                  </a:lnTo>
                  <a:cubicBezTo>
                    <a:pt x="13209" y="6729"/>
                    <a:pt x="13209" y="6223"/>
                    <a:pt x="13005" y="5784"/>
                  </a:cubicBezTo>
                  <a:lnTo>
                    <a:pt x="13004" y="5780"/>
                  </a:lnTo>
                  <a:cubicBezTo>
                    <a:pt x="12881" y="5517"/>
                    <a:pt x="12829" y="5227"/>
                    <a:pt x="12855" y="4940"/>
                  </a:cubicBezTo>
                  <a:cubicBezTo>
                    <a:pt x="12900" y="4457"/>
                    <a:pt x="12725" y="3977"/>
                    <a:pt x="12380" y="3637"/>
                  </a:cubicBezTo>
                  <a:cubicBezTo>
                    <a:pt x="12174" y="3433"/>
                    <a:pt x="12027" y="3178"/>
                    <a:pt x="11953" y="2897"/>
                  </a:cubicBezTo>
                  <a:lnTo>
                    <a:pt x="11953" y="2896"/>
                  </a:lnTo>
                  <a:cubicBezTo>
                    <a:pt x="11827" y="2428"/>
                    <a:pt x="11502" y="2038"/>
                    <a:pt x="11060" y="1836"/>
                  </a:cubicBezTo>
                  <a:lnTo>
                    <a:pt x="11059" y="1836"/>
                  </a:lnTo>
                  <a:cubicBezTo>
                    <a:pt x="10797" y="1715"/>
                    <a:pt x="10570" y="1524"/>
                    <a:pt x="10404" y="1285"/>
                  </a:cubicBezTo>
                  <a:cubicBezTo>
                    <a:pt x="10128" y="886"/>
                    <a:pt x="9686" y="632"/>
                    <a:pt x="9203" y="590"/>
                  </a:cubicBezTo>
                  <a:lnTo>
                    <a:pt x="9201" y="590"/>
                  </a:lnTo>
                  <a:cubicBezTo>
                    <a:pt x="8913" y="566"/>
                    <a:pt x="8637" y="466"/>
                    <a:pt x="8401" y="300"/>
                  </a:cubicBezTo>
                  <a:lnTo>
                    <a:pt x="8399" y="297"/>
                  </a:lnTo>
                  <a:cubicBezTo>
                    <a:pt x="8122" y="102"/>
                    <a:pt x="7794" y="0"/>
                    <a:pt x="7462" y="0"/>
                  </a:cubicBezTo>
                  <a:cubicBezTo>
                    <a:pt x="7319" y="0"/>
                    <a:pt x="7175" y="19"/>
                    <a:pt x="7034" y="58"/>
                  </a:cubicBezTo>
                  <a:cubicBezTo>
                    <a:pt x="6894" y="96"/>
                    <a:pt x="6750" y="116"/>
                    <a:pt x="6606" y="116"/>
                  </a:cubicBezTo>
                  <a:cubicBezTo>
                    <a:pt x="6462" y="116"/>
                    <a:pt x="6318" y="96"/>
                    <a:pt x="6176" y="58"/>
                  </a:cubicBezTo>
                  <a:cubicBezTo>
                    <a:pt x="6035" y="19"/>
                    <a:pt x="5891" y="0"/>
                    <a:pt x="5748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18"/>
            <p:cNvSpPr/>
            <p:nvPr/>
          </p:nvSpPr>
          <p:spPr>
            <a:xfrm>
              <a:off x="4784067" y="3109787"/>
              <a:ext cx="181970" cy="374701"/>
            </a:xfrm>
            <a:custGeom>
              <a:rect b="b" l="l" r="r" t="t"/>
              <a:pathLst>
                <a:path extrusionOk="0" h="12952" w="6290">
                  <a:moveTo>
                    <a:pt x="5749" y="1"/>
                  </a:moveTo>
                  <a:cubicBezTo>
                    <a:pt x="5417" y="1"/>
                    <a:pt x="5089" y="103"/>
                    <a:pt x="4811" y="299"/>
                  </a:cubicBezTo>
                  <a:lnTo>
                    <a:pt x="4810" y="300"/>
                  </a:lnTo>
                  <a:cubicBezTo>
                    <a:pt x="4574" y="468"/>
                    <a:pt x="4297" y="567"/>
                    <a:pt x="4009" y="592"/>
                  </a:cubicBezTo>
                  <a:lnTo>
                    <a:pt x="4008" y="592"/>
                  </a:lnTo>
                  <a:cubicBezTo>
                    <a:pt x="3524" y="632"/>
                    <a:pt x="3084" y="886"/>
                    <a:pt x="2808" y="1285"/>
                  </a:cubicBezTo>
                  <a:cubicBezTo>
                    <a:pt x="2642" y="1523"/>
                    <a:pt x="2417" y="1713"/>
                    <a:pt x="2151" y="1836"/>
                  </a:cubicBezTo>
                  <a:lnTo>
                    <a:pt x="2150" y="1836"/>
                  </a:lnTo>
                  <a:cubicBezTo>
                    <a:pt x="1708" y="2040"/>
                    <a:pt x="1383" y="2428"/>
                    <a:pt x="1259" y="2896"/>
                  </a:cubicBezTo>
                  <a:lnTo>
                    <a:pt x="1259" y="2899"/>
                  </a:lnTo>
                  <a:cubicBezTo>
                    <a:pt x="1184" y="3178"/>
                    <a:pt x="1036" y="3433"/>
                    <a:pt x="831" y="3637"/>
                  </a:cubicBezTo>
                  <a:cubicBezTo>
                    <a:pt x="486" y="3979"/>
                    <a:pt x="311" y="4457"/>
                    <a:pt x="355" y="4941"/>
                  </a:cubicBezTo>
                  <a:cubicBezTo>
                    <a:pt x="381" y="5229"/>
                    <a:pt x="331" y="5520"/>
                    <a:pt x="208" y="5781"/>
                  </a:cubicBezTo>
                  <a:lnTo>
                    <a:pt x="205" y="5784"/>
                  </a:lnTo>
                  <a:cubicBezTo>
                    <a:pt x="1" y="6223"/>
                    <a:pt x="1" y="6729"/>
                    <a:pt x="205" y="7169"/>
                  </a:cubicBezTo>
                  <a:lnTo>
                    <a:pt x="208" y="7172"/>
                  </a:lnTo>
                  <a:cubicBezTo>
                    <a:pt x="331" y="7435"/>
                    <a:pt x="381" y="7725"/>
                    <a:pt x="355" y="8013"/>
                  </a:cubicBezTo>
                  <a:cubicBezTo>
                    <a:pt x="311" y="8495"/>
                    <a:pt x="486" y="8975"/>
                    <a:pt x="831" y="9317"/>
                  </a:cubicBezTo>
                  <a:cubicBezTo>
                    <a:pt x="1036" y="9519"/>
                    <a:pt x="1184" y="9774"/>
                    <a:pt x="1259" y="10055"/>
                  </a:cubicBezTo>
                  <a:lnTo>
                    <a:pt x="1259" y="10056"/>
                  </a:lnTo>
                  <a:cubicBezTo>
                    <a:pt x="1383" y="10524"/>
                    <a:pt x="1708" y="10914"/>
                    <a:pt x="2150" y="11116"/>
                  </a:cubicBezTo>
                  <a:lnTo>
                    <a:pt x="2151" y="11116"/>
                  </a:lnTo>
                  <a:cubicBezTo>
                    <a:pt x="2414" y="11237"/>
                    <a:pt x="2641" y="11427"/>
                    <a:pt x="2808" y="11667"/>
                  </a:cubicBezTo>
                  <a:cubicBezTo>
                    <a:pt x="3084" y="12066"/>
                    <a:pt x="3524" y="12320"/>
                    <a:pt x="4008" y="12362"/>
                  </a:cubicBezTo>
                  <a:lnTo>
                    <a:pt x="4009" y="12362"/>
                  </a:lnTo>
                  <a:cubicBezTo>
                    <a:pt x="4297" y="12386"/>
                    <a:pt x="4574" y="12486"/>
                    <a:pt x="4810" y="12653"/>
                  </a:cubicBezTo>
                  <a:lnTo>
                    <a:pt x="4811" y="12655"/>
                  </a:lnTo>
                  <a:cubicBezTo>
                    <a:pt x="5089" y="12850"/>
                    <a:pt x="5416" y="12952"/>
                    <a:pt x="5748" y="12952"/>
                  </a:cubicBezTo>
                  <a:cubicBezTo>
                    <a:pt x="5891" y="12952"/>
                    <a:pt x="6035" y="12933"/>
                    <a:pt x="6176" y="12894"/>
                  </a:cubicBezTo>
                  <a:cubicBezTo>
                    <a:pt x="6213" y="12885"/>
                    <a:pt x="6252" y="12875"/>
                    <a:pt x="6290" y="12868"/>
                  </a:cubicBezTo>
                  <a:cubicBezTo>
                    <a:pt x="6138" y="12817"/>
                    <a:pt x="5995" y="12747"/>
                    <a:pt x="5864" y="12655"/>
                  </a:cubicBezTo>
                  <a:cubicBezTo>
                    <a:pt x="5626" y="12486"/>
                    <a:pt x="5350" y="12386"/>
                    <a:pt x="5063" y="12362"/>
                  </a:cubicBezTo>
                  <a:lnTo>
                    <a:pt x="5060" y="12362"/>
                  </a:lnTo>
                  <a:cubicBezTo>
                    <a:pt x="4577" y="12320"/>
                    <a:pt x="4136" y="12066"/>
                    <a:pt x="3860" y="11667"/>
                  </a:cubicBezTo>
                  <a:cubicBezTo>
                    <a:pt x="3695" y="11429"/>
                    <a:pt x="3469" y="11239"/>
                    <a:pt x="3204" y="11116"/>
                  </a:cubicBezTo>
                  <a:lnTo>
                    <a:pt x="3202" y="11116"/>
                  </a:lnTo>
                  <a:cubicBezTo>
                    <a:pt x="2760" y="10914"/>
                    <a:pt x="2435" y="10524"/>
                    <a:pt x="2311" y="10056"/>
                  </a:cubicBezTo>
                  <a:lnTo>
                    <a:pt x="2311" y="10055"/>
                  </a:lnTo>
                  <a:cubicBezTo>
                    <a:pt x="2236" y="9774"/>
                    <a:pt x="2089" y="9519"/>
                    <a:pt x="1883" y="9317"/>
                  </a:cubicBezTo>
                  <a:cubicBezTo>
                    <a:pt x="1538" y="8975"/>
                    <a:pt x="1363" y="8495"/>
                    <a:pt x="1408" y="8013"/>
                  </a:cubicBezTo>
                  <a:cubicBezTo>
                    <a:pt x="1434" y="7725"/>
                    <a:pt x="1383" y="7433"/>
                    <a:pt x="1260" y="7172"/>
                  </a:cubicBezTo>
                  <a:lnTo>
                    <a:pt x="1257" y="7169"/>
                  </a:lnTo>
                  <a:cubicBezTo>
                    <a:pt x="1053" y="6729"/>
                    <a:pt x="1053" y="6223"/>
                    <a:pt x="1257" y="5784"/>
                  </a:cubicBezTo>
                  <a:lnTo>
                    <a:pt x="1260" y="5781"/>
                  </a:lnTo>
                  <a:cubicBezTo>
                    <a:pt x="1383" y="5517"/>
                    <a:pt x="1434" y="5229"/>
                    <a:pt x="1408" y="4941"/>
                  </a:cubicBezTo>
                  <a:cubicBezTo>
                    <a:pt x="1363" y="4457"/>
                    <a:pt x="1538" y="3979"/>
                    <a:pt x="1883" y="3637"/>
                  </a:cubicBezTo>
                  <a:cubicBezTo>
                    <a:pt x="2089" y="3433"/>
                    <a:pt x="2236" y="3178"/>
                    <a:pt x="2311" y="2899"/>
                  </a:cubicBezTo>
                  <a:lnTo>
                    <a:pt x="2311" y="2896"/>
                  </a:lnTo>
                  <a:cubicBezTo>
                    <a:pt x="2435" y="2428"/>
                    <a:pt x="2760" y="2040"/>
                    <a:pt x="3202" y="1836"/>
                  </a:cubicBezTo>
                  <a:lnTo>
                    <a:pt x="3204" y="1836"/>
                  </a:lnTo>
                  <a:cubicBezTo>
                    <a:pt x="3466" y="1713"/>
                    <a:pt x="3693" y="1526"/>
                    <a:pt x="3860" y="1285"/>
                  </a:cubicBezTo>
                  <a:cubicBezTo>
                    <a:pt x="4136" y="886"/>
                    <a:pt x="4577" y="632"/>
                    <a:pt x="5060" y="592"/>
                  </a:cubicBezTo>
                  <a:lnTo>
                    <a:pt x="5063" y="592"/>
                  </a:lnTo>
                  <a:cubicBezTo>
                    <a:pt x="5350" y="567"/>
                    <a:pt x="5626" y="468"/>
                    <a:pt x="5864" y="300"/>
                  </a:cubicBezTo>
                  <a:lnTo>
                    <a:pt x="5865" y="299"/>
                  </a:lnTo>
                  <a:cubicBezTo>
                    <a:pt x="5999" y="207"/>
                    <a:pt x="6140" y="135"/>
                    <a:pt x="6290" y="86"/>
                  </a:cubicBezTo>
                  <a:cubicBezTo>
                    <a:pt x="6252" y="78"/>
                    <a:pt x="6215" y="70"/>
                    <a:pt x="6176" y="58"/>
                  </a:cubicBezTo>
                  <a:cubicBezTo>
                    <a:pt x="6036" y="20"/>
                    <a:pt x="5892" y="1"/>
                    <a:pt x="57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18"/>
            <p:cNvSpPr/>
            <p:nvPr/>
          </p:nvSpPr>
          <p:spPr>
            <a:xfrm>
              <a:off x="4889459" y="3262595"/>
              <a:ext cx="171237" cy="90522"/>
            </a:xfrm>
            <a:custGeom>
              <a:rect b="b" l="l" r="r" t="t"/>
              <a:pathLst>
                <a:path extrusionOk="0" h="3129" w="5919">
                  <a:moveTo>
                    <a:pt x="2136" y="1"/>
                  </a:moveTo>
                  <a:cubicBezTo>
                    <a:pt x="10" y="315"/>
                    <a:pt x="1" y="1889"/>
                    <a:pt x="349" y="2926"/>
                  </a:cubicBezTo>
                  <a:cubicBezTo>
                    <a:pt x="389" y="3048"/>
                    <a:pt x="503" y="3129"/>
                    <a:pt x="627" y="3129"/>
                  </a:cubicBezTo>
                  <a:cubicBezTo>
                    <a:pt x="642" y="3129"/>
                    <a:pt x="657" y="3127"/>
                    <a:pt x="671" y="3125"/>
                  </a:cubicBezTo>
                  <a:cubicBezTo>
                    <a:pt x="1178" y="3048"/>
                    <a:pt x="2352" y="2788"/>
                    <a:pt x="2820" y="2005"/>
                  </a:cubicBezTo>
                  <a:cubicBezTo>
                    <a:pt x="2853" y="1954"/>
                    <a:pt x="2907" y="1928"/>
                    <a:pt x="2961" y="1928"/>
                  </a:cubicBezTo>
                  <a:cubicBezTo>
                    <a:pt x="3015" y="1928"/>
                    <a:pt x="3069" y="1954"/>
                    <a:pt x="3100" y="2005"/>
                  </a:cubicBezTo>
                  <a:cubicBezTo>
                    <a:pt x="3567" y="2788"/>
                    <a:pt x="4742" y="3047"/>
                    <a:pt x="5249" y="3125"/>
                  </a:cubicBezTo>
                  <a:cubicBezTo>
                    <a:pt x="5263" y="3127"/>
                    <a:pt x="5278" y="3129"/>
                    <a:pt x="5292" y="3129"/>
                  </a:cubicBezTo>
                  <a:cubicBezTo>
                    <a:pt x="5416" y="3129"/>
                    <a:pt x="5529" y="3048"/>
                    <a:pt x="5571" y="2926"/>
                  </a:cubicBezTo>
                  <a:cubicBezTo>
                    <a:pt x="5919" y="1889"/>
                    <a:pt x="5910" y="315"/>
                    <a:pt x="3784" y="1"/>
                  </a:cubicBezTo>
                  <a:close/>
                </a:path>
              </a:pathLst>
            </a:custGeom>
            <a:solidFill>
              <a:srgbClr val="C7C5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8"/>
            <p:cNvSpPr/>
            <p:nvPr/>
          </p:nvSpPr>
          <p:spPr>
            <a:xfrm>
              <a:off x="4951196" y="3260859"/>
              <a:ext cx="47735" cy="23867"/>
            </a:xfrm>
            <a:custGeom>
              <a:rect b="b" l="l" r="r" t="t"/>
              <a:pathLst>
                <a:path extrusionOk="0" h="825" w="1650">
                  <a:moveTo>
                    <a:pt x="824" y="1"/>
                  </a:moveTo>
                  <a:cubicBezTo>
                    <a:pt x="521" y="1"/>
                    <a:pt x="246" y="19"/>
                    <a:pt x="1" y="56"/>
                  </a:cubicBezTo>
                  <a:cubicBezTo>
                    <a:pt x="30" y="485"/>
                    <a:pt x="387" y="824"/>
                    <a:pt x="824" y="824"/>
                  </a:cubicBezTo>
                  <a:cubicBezTo>
                    <a:pt x="1262" y="824"/>
                    <a:pt x="1620" y="485"/>
                    <a:pt x="1650" y="56"/>
                  </a:cubicBezTo>
                  <a:cubicBezTo>
                    <a:pt x="1404" y="19"/>
                    <a:pt x="1130" y="1"/>
                    <a:pt x="824" y="1"/>
                  </a:cubicBezTo>
                  <a:close/>
                </a:path>
              </a:pathLst>
            </a:custGeom>
            <a:solidFill>
              <a:srgbClr val="423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8"/>
            <p:cNvSpPr/>
            <p:nvPr/>
          </p:nvSpPr>
          <p:spPr>
            <a:xfrm>
              <a:off x="4911128" y="3235112"/>
              <a:ext cx="11688" cy="23780"/>
            </a:xfrm>
            <a:custGeom>
              <a:rect b="b" l="l" r="r" t="t"/>
              <a:pathLst>
                <a:path extrusionOk="0" h="822" w="404">
                  <a:moveTo>
                    <a:pt x="202" y="0"/>
                  </a:moveTo>
                  <a:cubicBezTo>
                    <a:pt x="182" y="0"/>
                    <a:pt x="160" y="4"/>
                    <a:pt x="139" y="10"/>
                  </a:cubicBezTo>
                  <a:cubicBezTo>
                    <a:pt x="54" y="36"/>
                    <a:pt x="1" y="118"/>
                    <a:pt x="1" y="204"/>
                  </a:cubicBezTo>
                  <a:lnTo>
                    <a:pt x="1" y="618"/>
                  </a:lnTo>
                  <a:cubicBezTo>
                    <a:pt x="1" y="710"/>
                    <a:pt x="62" y="794"/>
                    <a:pt x="152" y="816"/>
                  </a:cubicBezTo>
                  <a:cubicBezTo>
                    <a:pt x="169" y="820"/>
                    <a:pt x="186" y="822"/>
                    <a:pt x="202" y="822"/>
                  </a:cubicBezTo>
                  <a:cubicBezTo>
                    <a:pt x="313" y="822"/>
                    <a:pt x="404" y="730"/>
                    <a:pt x="404" y="619"/>
                  </a:cubicBezTo>
                  <a:lnTo>
                    <a:pt x="404" y="202"/>
                  </a:lnTo>
                  <a:cubicBezTo>
                    <a:pt x="404" y="91"/>
                    <a:pt x="314" y="0"/>
                    <a:pt x="202" y="0"/>
                  </a:cubicBezTo>
                  <a:close/>
                </a:path>
              </a:pathLst>
            </a:custGeom>
            <a:solidFill>
              <a:srgbClr val="423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8"/>
            <p:cNvSpPr/>
            <p:nvPr/>
          </p:nvSpPr>
          <p:spPr>
            <a:xfrm>
              <a:off x="4880520" y="3261496"/>
              <a:ext cx="25314" cy="11659"/>
            </a:xfrm>
            <a:custGeom>
              <a:rect b="b" l="l" r="r" t="t"/>
              <a:pathLst>
                <a:path extrusionOk="0" h="403" w="875">
                  <a:moveTo>
                    <a:pt x="227" y="0"/>
                  </a:moveTo>
                  <a:cubicBezTo>
                    <a:pt x="100" y="0"/>
                    <a:pt x="0" y="118"/>
                    <a:pt x="31" y="250"/>
                  </a:cubicBezTo>
                  <a:cubicBezTo>
                    <a:pt x="52" y="341"/>
                    <a:pt x="137" y="402"/>
                    <a:pt x="229" y="402"/>
                  </a:cubicBezTo>
                  <a:lnTo>
                    <a:pt x="649" y="402"/>
                  </a:lnTo>
                  <a:cubicBezTo>
                    <a:pt x="775" y="402"/>
                    <a:pt x="874" y="284"/>
                    <a:pt x="842" y="151"/>
                  </a:cubicBezTo>
                  <a:cubicBezTo>
                    <a:pt x="821" y="62"/>
                    <a:pt x="736" y="0"/>
                    <a:pt x="644" y="0"/>
                  </a:cubicBezTo>
                  <a:close/>
                </a:path>
              </a:pathLst>
            </a:custGeom>
            <a:solidFill>
              <a:srgbClr val="FFB2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8"/>
            <p:cNvSpPr/>
            <p:nvPr/>
          </p:nvSpPr>
          <p:spPr>
            <a:xfrm>
              <a:off x="5027629" y="3235083"/>
              <a:ext cx="11688" cy="23809"/>
            </a:xfrm>
            <a:custGeom>
              <a:rect b="b" l="l" r="r" t="t"/>
              <a:pathLst>
                <a:path extrusionOk="0" h="823" w="404">
                  <a:moveTo>
                    <a:pt x="202" y="1"/>
                  </a:moveTo>
                  <a:cubicBezTo>
                    <a:pt x="186" y="1"/>
                    <a:pt x="169" y="3"/>
                    <a:pt x="152" y="7"/>
                  </a:cubicBezTo>
                  <a:cubicBezTo>
                    <a:pt x="61" y="28"/>
                    <a:pt x="0" y="113"/>
                    <a:pt x="0" y="205"/>
                  </a:cubicBezTo>
                  <a:lnTo>
                    <a:pt x="0" y="619"/>
                  </a:lnTo>
                  <a:cubicBezTo>
                    <a:pt x="0" y="711"/>
                    <a:pt x="61" y="795"/>
                    <a:pt x="152" y="817"/>
                  </a:cubicBezTo>
                  <a:cubicBezTo>
                    <a:pt x="168" y="820"/>
                    <a:pt x="184" y="822"/>
                    <a:pt x="200" y="822"/>
                  </a:cubicBezTo>
                  <a:cubicBezTo>
                    <a:pt x="312" y="822"/>
                    <a:pt x="403" y="732"/>
                    <a:pt x="403" y="620"/>
                  </a:cubicBezTo>
                  <a:lnTo>
                    <a:pt x="403" y="203"/>
                  </a:lnTo>
                  <a:cubicBezTo>
                    <a:pt x="403" y="91"/>
                    <a:pt x="313" y="1"/>
                    <a:pt x="202" y="1"/>
                  </a:cubicBezTo>
                  <a:close/>
                </a:path>
              </a:pathLst>
            </a:custGeom>
            <a:solidFill>
              <a:srgbClr val="423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8"/>
            <p:cNvSpPr/>
            <p:nvPr/>
          </p:nvSpPr>
          <p:spPr>
            <a:xfrm>
              <a:off x="5044379" y="3261496"/>
              <a:ext cx="25256" cy="11659"/>
            </a:xfrm>
            <a:custGeom>
              <a:rect b="b" l="l" r="r" t="t"/>
              <a:pathLst>
                <a:path extrusionOk="0" h="403" w="873">
                  <a:moveTo>
                    <a:pt x="226" y="0"/>
                  </a:moveTo>
                  <a:cubicBezTo>
                    <a:pt x="101" y="0"/>
                    <a:pt x="1" y="118"/>
                    <a:pt x="32" y="250"/>
                  </a:cubicBezTo>
                  <a:cubicBezTo>
                    <a:pt x="53" y="341"/>
                    <a:pt x="137" y="402"/>
                    <a:pt x="229" y="402"/>
                  </a:cubicBezTo>
                  <a:lnTo>
                    <a:pt x="647" y="402"/>
                  </a:lnTo>
                  <a:cubicBezTo>
                    <a:pt x="774" y="402"/>
                    <a:pt x="872" y="284"/>
                    <a:pt x="843" y="151"/>
                  </a:cubicBezTo>
                  <a:cubicBezTo>
                    <a:pt x="822" y="62"/>
                    <a:pt x="737" y="0"/>
                    <a:pt x="645" y="0"/>
                  </a:cubicBezTo>
                  <a:close/>
                </a:path>
              </a:pathLst>
            </a:custGeom>
            <a:solidFill>
              <a:srgbClr val="FFB2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3" name="Google Shape;533;p18"/>
          <p:cNvGrpSpPr/>
          <p:nvPr/>
        </p:nvGrpSpPr>
        <p:grpSpPr>
          <a:xfrm>
            <a:off x="7623971" y="2549413"/>
            <a:ext cx="465290" cy="451797"/>
            <a:chOff x="4330724" y="3717494"/>
            <a:chExt cx="352653" cy="344962"/>
          </a:xfrm>
        </p:grpSpPr>
        <p:sp>
          <p:nvSpPr>
            <p:cNvPr id="534" name="Google Shape;534;p18"/>
            <p:cNvSpPr/>
            <p:nvPr/>
          </p:nvSpPr>
          <p:spPr>
            <a:xfrm>
              <a:off x="4330724" y="3717494"/>
              <a:ext cx="352653" cy="344290"/>
            </a:xfrm>
            <a:custGeom>
              <a:rect b="b" l="l" r="r" t="t"/>
              <a:pathLst>
                <a:path extrusionOk="0" h="208345" w="213406">
                  <a:moveTo>
                    <a:pt x="178878" y="0"/>
                  </a:moveTo>
                  <a:cubicBezTo>
                    <a:pt x="176170" y="0"/>
                    <a:pt x="173463" y="1028"/>
                    <a:pt x="171392" y="3083"/>
                  </a:cubicBezTo>
                  <a:lnTo>
                    <a:pt x="79469" y="94843"/>
                  </a:lnTo>
                  <a:cubicBezTo>
                    <a:pt x="77088" y="97224"/>
                    <a:pt x="75098" y="99931"/>
                    <a:pt x="73597" y="102932"/>
                  </a:cubicBezTo>
                  <a:lnTo>
                    <a:pt x="63126" y="123972"/>
                  </a:lnTo>
                  <a:cubicBezTo>
                    <a:pt x="54873" y="140543"/>
                    <a:pt x="43978" y="155646"/>
                    <a:pt x="30865" y="168727"/>
                  </a:cubicBezTo>
                  <a:lnTo>
                    <a:pt x="6172" y="193387"/>
                  </a:lnTo>
                  <a:cubicBezTo>
                    <a:pt x="1" y="199533"/>
                    <a:pt x="5967" y="208345"/>
                    <a:pt x="12716" y="208345"/>
                  </a:cubicBezTo>
                  <a:cubicBezTo>
                    <a:pt x="14706" y="208345"/>
                    <a:pt x="16765" y="207578"/>
                    <a:pt x="18600" y="205750"/>
                  </a:cubicBezTo>
                  <a:lnTo>
                    <a:pt x="43293" y="181122"/>
                  </a:lnTo>
                  <a:cubicBezTo>
                    <a:pt x="56407" y="168042"/>
                    <a:pt x="71542" y="157179"/>
                    <a:pt x="88146" y="148926"/>
                  </a:cubicBezTo>
                  <a:lnTo>
                    <a:pt x="109218" y="138455"/>
                  </a:lnTo>
                  <a:cubicBezTo>
                    <a:pt x="112219" y="136987"/>
                    <a:pt x="114959" y="134998"/>
                    <a:pt x="117340" y="132649"/>
                  </a:cubicBezTo>
                  <a:lnTo>
                    <a:pt x="209263" y="40889"/>
                  </a:lnTo>
                  <a:cubicBezTo>
                    <a:pt x="213406" y="36747"/>
                    <a:pt x="213406" y="30060"/>
                    <a:pt x="209263" y="25949"/>
                  </a:cubicBezTo>
                  <a:lnTo>
                    <a:pt x="186364" y="3083"/>
                  </a:lnTo>
                  <a:cubicBezTo>
                    <a:pt x="184293" y="1028"/>
                    <a:pt x="181585" y="0"/>
                    <a:pt x="1788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8"/>
            <p:cNvSpPr/>
            <p:nvPr/>
          </p:nvSpPr>
          <p:spPr>
            <a:xfrm>
              <a:off x="4336934" y="3717494"/>
              <a:ext cx="346443" cy="344305"/>
            </a:xfrm>
            <a:custGeom>
              <a:rect b="b" l="l" r="r" t="t"/>
              <a:pathLst>
                <a:path extrusionOk="0" h="208354" w="209648">
                  <a:moveTo>
                    <a:pt x="175120" y="0"/>
                  </a:moveTo>
                  <a:cubicBezTo>
                    <a:pt x="172412" y="0"/>
                    <a:pt x="169705" y="1028"/>
                    <a:pt x="167634" y="3083"/>
                  </a:cubicBezTo>
                  <a:lnTo>
                    <a:pt x="161501" y="9183"/>
                  </a:lnTo>
                  <a:lnTo>
                    <a:pt x="181954" y="29603"/>
                  </a:lnTo>
                  <a:cubicBezTo>
                    <a:pt x="186096" y="33746"/>
                    <a:pt x="186096" y="40433"/>
                    <a:pt x="181954" y="44543"/>
                  </a:cubicBezTo>
                  <a:lnTo>
                    <a:pt x="90031" y="136302"/>
                  </a:lnTo>
                  <a:cubicBezTo>
                    <a:pt x="87650" y="138684"/>
                    <a:pt x="84910" y="140641"/>
                    <a:pt x="81909" y="142141"/>
                  </a:cubicBezTo>
                  <a:lnTo>
                    <a:pt x="60836" y="152580"/>
                  </a:lnTo>
                  <a:cubicBezTo>
                    <a:pt x="44233" y="160833"/>
                    <a:pt x="29097" y="171695"/>
                    <a:pt x="15984" y="184808"/>
                  </a:cubicBezTo>
                  <a:lnTo>
                    <a:pt x="0" y="200759"/>
                  </a:lnTo>
                  <a:cubicBezTo>
                    <a:pt x="799" y="204866"/>
                    <a:pt x="4725" y="208353"/>
                    <a:pt x="8961" y="208353"/>
                  </a:cubicBezTo>
                  <a:cubicBezTo>
                    <a:pt x="10950" y="208353"/>
                    <a:pt x="13008" y="207584"/>
                    <a:pt x="14842" y="205750"/>
                  </a:cubicBezTo>
                  <a:lnTo>
                    <a:pt x="39535" y="181122"/>
                  </a:lnTo>
                  <a:cubicBezTo>
                    <a:pt x="52649" y="168042"/>
                    <a:pt x="67784" y="157179"/>
                    <a:pt x="84388" y="148926"/>
                  </a:cubicBezTo>
                  <a:lnTo>
                    <a:pt x="105428" y="138455"/>
                  </a:lnTo>
                  <a:cubicBezTo>
                    <a:pt x="108461" y="136987"/>
                    <a:pt x="111201" y="134998"/>
                    <a:pt x="113582" y="132649"/>
                  </a:cubicBezTo>
                  <a:lnTo>
                    <a:pt x="205505" y="40889"/>
                  </a:lnTo>
                  <a:cubicBezTo>
                    <a:pt x="209648" y="36747"/>
                    <a:pt x="209648" y="30060"/>
                    <a:pt x="205505" y="25949"/>
                  </a:cubicBezTo>
                  <a:lnTo>
                    <a:pt x="182606" y="3083"/>
                  </a:lnTo>
                  <a:cubicBezTo>
                    <a:pt x="180535" y="1028"/>
                    <a:pt x="177827" y="0"/>
                    <a:pt x="175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8"/>
            <p:cNvSpPr/>
            <p:nvPr/>
          </p:nvSpPr>
          <p:spPr>
            <a:xfrm>
              <a:off x="4330724" y="3998954"/>
              <a:ext cx="68901" cy="62830"/>
            </a:xfrm>
            <a:custGeom>
              <a:rect b="b" l="l" r="r" t="t"/>
              <a:pathLst>
                <a:path extrusionOk="0" h="38021" w="41695">
                  <a:moveTo>
                    <a:pt x="29267" y="1"/>
                  </a:moveTo>
                  <a:lnTo>
                    <a:pt x="6172" y="23063"/>
                  </a:lnTo>
                  <a:cubicBezTo>
                    <a:pt x="1" y="29209"/>
                    <a:pt x="5967" y="38021"/>
                    <a:pt x="12716" y="38021"/>
                  </a:cubicBezTo>
                  <a:cubicBezTo>
                    <a:pt x="14706" y="38021"/>
                    <a:pt x="16765" y="37254"/>
                    <a:pt x="18600" y="35426"/>
                  </a:cubicBezTo>
                  <a:lnTo>
                    <a:pt x="41695" y="12396"/>
                  </a:lnTo>
                  <a:lnTo>
                    <a:pt x="2926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18"/>
            <p:cNvSpPr/>
            <p:nvPr/>
          </p:nvSpPr>
          <p:spPr>
            <a:xfrm>
              <a:off x="4496382" y="3749795"/>
              <a:ext cx="153306" cy="152187"/>
            </a:xfrm>
            <a:custGeom>
              <a:rect b="b" l="l" r="r" t="t"/>
              <a:pathLst>
                <a:path extrusionOk="0" h="92095" w="92772">
                  <a:moveTo>
                    <a:pt x="75985" y="1"/>
                  </a:moveTo>
                  <a:cubicBezTo>
                    <a:pt x="75312" y="1"/>
                    <a:pt x="74635" y="254"/>
                    <a:pt x="74113" y="759"/>
                  </a:cubicBezTo>
                  <a:lnTo>
                    <a:pt x="1044" y="73730"/>
                  </a:lnTo>
                  <a:cubicBezTo>
                    <a:pt x="1" y="74741"/>
                    <a:pt x="1" y="76405"/>
                    <a:pt x="1044" y="77448"/>
                  </a:cubicBezTo>
                  <a:lnTo>
                    <a:pt x="14941" y="91312"/>
                  </a:lnTo>
                  <a:cubicBezTo>
                    <a:pt x="15446" y="91834"/>
                    <a:pt x="16115" y="92095"/>
                    <a:pt x="16788" y="92095"/>
                  </a:cubicBezTo>
                  <a:cubicBezTo>
                    <a:pt x="17460" y="92095"/>
                    <a:pt x="18137" y="91834"/>
                    <a:pt x="18659" y="91312"/>
                  </a:cubicBezTo>
                  <a:lnTo>
                    <a:pt x="91728" y="18374"/>
                  </a:lnTo>
                  <a:cubicBezTo>
                    <a:pt x="92772" y="17330"/>
                    <a:pt x="92772" y="15666"/>
                    <a:pt x="91728" y="14655"/>
                  </a:cubicBezTo>
                  <a:lnTo>
                    <a:pt x="77832" y="759"/>
                  </a:lnTo>
                  <a:cubicBezTo>
                    <a:pt x="77326" y="254"/>
                    <a:pt x="76657" y="1"/>
                    <a:pt x="759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18"/>
            <p:cNvSpPr/>
            <p:nvPr/>
          </p:nvSpPr>
          <p:spPr>
            <a:xfrm>
              <a:off x="4582252" y="3749795"/>
              <a:ext cx="67435" cy="66857"/>
            </a:xfrm>
            <a:custGeom>
              <a:rect b="b" l="l" r="r" t="t"/>
              <a:pathLst>
                <a:path extrusionOk="0" h="40458" w="40808">
                  <a:moveTo>
                    <a:pt x="24021" y="1"/>
                  </a:moveTo>
                  <a:cubicBezTo>
                    <a:pt x="23348" y="1"/>
                    <a:pt x="22671" y="254"/>
                    <a:pt x="22149" y="759"/>
                  </a:cubicBezTo>
                  <a:lnTo>
                    <a:pt x="0" y="22875"/>
                  </a:lnTo>
                  <a:lnTo>
                    <a:pt x="17647" y="40458"/>
                  </a:lnTo>
                  <a:lnTo>
                    <a:pt x="39764" y="18374"/>
                  </a:lnTo>
                  <a:cubicBezTo>
                    <a:pt x="40808" y="17330"/>
                    <a:pt x="40808" y="15666"/>
                    <a:pt x="39764" y="14655"/>
                  </a:cubicBezTo>
                  <a:lnTo>
                    <a:pt x="25868" y="759"/>
                  </a:lnTo>
                  <a:cubicBezTo>
                    <a:pt x="25362" y="254"/>
                    <a:pt x="24693" y="1"/>
                    <a:pt x="240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18"/>
            <p:cNvSpPr/>
            <p:nvPr/>
          </p:nvSpPr>
          <p:spPr>
            <a:xfrm>
              <a:off x="4547699" y="3921171"/>
              <a:ext cx="133955" cy="141285"/>
            </a:xfrm>
            <a:custGeom>
              <a:rect b="b" l="l" r="r" t="t"/>
              <a:pathLst>
                <a:path extrusionOk="0" h="85498" w="81062">
                  <a:moveTo>
                    <a:pt x="12201" y="0"/>
                  </a:moveTo>
                  <a:lnTo>
                    <a:pt x="12201" y="21106"/>
                  </a:lnTo>
                  <a:cubicBezTo>
                    <a:pt x="5481" y="21106"/>
                    <a:pt x="1" y="26586"/>
                    <a:pt x="1" y="33305"/>
                  </a:cubicBezTo>
                  <a:lnTo>
                    <a:pt x="1" y="73265"/>
                  </a:lnTo>
                  <a:cubicBezTo>
                    <a:pt x="1" y="80017"/>
                    <a:pt x="5481" y="85497"/>
                    <a:pt x="12201" y="85497"/>
                  </a:cubicBezTo>
                  <a:lnTo>
                    <a:pt x="68861" y="85497"/>
                  </a:lnTo>
                  <a:cubicBezTo>
                    <a:pt x="75581" y="85497"/>
                    <a:pt x="81061" y="80017"/>
                    <a:pt x="81061" y="73265"/>
                  </a:cubicBezTo>
                  <a:lnTo>
                    <a:pt x="81061" y="33305"/>
                  </a:lnTo>
                  <a:cubicBezTo>
                    <a:pt x="81061" y="26586"/>
                    <a:pt x="75581" y="21106"/>
                    <a:pt x="68861" y="21106"/>
                  </a:cubicBezTo>
                  <a:lnTo>
                    <a:pt x="33306" y="21106"/>
                  </a:lnTo>
                  <a:lnTo>
                    <a:pt x="122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18"/>
            <p:cNvSpPr/>
            <p:nvPr/>
          </p:nvSpPr>
          <p:spPr>
            <a:xfrm>
              <a:off x="4570824" y="3979603"/>
              <a:ext cx="28517" cy="28463"/>
            </a:xfrm>
            <a:custGeom>
              <a:rect b="b" l="l" r="r" t="t"/>
              <a:pathLst>
                <a:path extrusionOk="0" h="17224" w="17257">
                  <a:moveTo>
                    <a:pt x="8612" y="6296"/>
                  </a:moveTo>
                  <a:cubicBezTo>
                    <a:pt x="9917" y="6296"/>
                    <a:pt x="10961" y="7340"/>
                    <a:pt x="10961" y="8612"/>
                  </a:cubicBezTo>
                  <a:cubicBezTo>
                    <a:pt x="10961" y="9884"/>
                    <a:pt x="9917" y="10928"/>
                    <a:pt x="8612" y="10928"/>
                  </a:cubicBezTo>
                  <a:cubicBezTo>
                    <a:pt x="7340" y="10928"/>
                    <a:pt x="6296" y="9884"/>
                    <a:pt x="6296" y="8612"/>
                  </a:cubicBezTo>
                  <a:cubicBezTo>
                    <a:pt x="6296" y="7340"/>
                    <a:pt x="7340" y="6296"/>
                    <a:pt x="8612" y="6296"/>
                  </a:cubicBezTo>
                  <a:close/>
                  <a:moveTo>
                    <a:pt x="8612" y="0"/>
                  </a:moveTo>
                  <a:cubicBezTo>
                    <a:pt x="3882" y="0"/>
                    <a:pt x="1" y="3850"/>
                    <a:pt x="1" y="8612"/>
                  </a:cubicBezTo>
                  <a:cubicBezTo>
                    <a:pt x="1" y="13375"/>
                    <a:pt x="3882" y="17224"/>
                    <a:pt x="8612" y="17224"/>
                  </a:cubicBezTo>
                  <a:cubicBezTo>
                    <a:pt x="13375" y="17224"/>
                    <a:pt x="17257" y="13375"/>
                    <a:pt x="17257" y="8612"/>
                  </a:cubicBezTo>
                  <a:cubicBezTo>
                    <a:pt x="17257" y="3850"/>
                    <a:pt x="13375" y="0"/>
                    <a:pt x="8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18"/>
            <p:cNvSpPr/>
            <p:nvPr/>
          </p:nvSpPr>
          <p:spPr>
            <a:xfrm>
              <a:off x="4603760" y="3979603"/>
              <a:ext cx="55469" cy="58865"/>
            </a:xfrm>
            <a:custGeom>
              <a:rect b="b" l="l" r="r" t="t"/>
              <a:pathLst>
                <a:path extrusionOk="0" h="35622" w="33567">
                  <a:moveTo>
                    <a:pt x="17843" y="0"/>
                  </a:moveTo>
                  <a:cubicBezTo>
                    <a:pt x="7992" y="0"/>
                    <a:pt x="0" y="7992"/>
                    <a:pt x="0" y="17811"/>
                  </a:cubicBezTo>
                  <a:cubicBezTo>
                    <a:pt x="0" y="27629"/>
                    <a:pt x="7992" y="35621"/>
                    <a:pt x="17843" y="35621"/>
                  </a:cubicBezTo>
                  <a:cubicBezTo>
                    <a:pt x="23291" y="35621"/>
                    <a:pt x="28380" y="33175"/>
                    <a:pt x="31772" y="28902"/>
                  </a:cubicBezTo>
                  <a:cubicBezTo>
                    <a:pt x="32849" y="27532"/>
                    <a:pt x="32620" y="25542"/>
                    <a:pt x="31283" y="24465"/>
                  </a:cubicBezTo>
                  <a:cubicBezTo>
                    <a:pt x="30702" y="24009"/>
                    <a:pt x="30011" y="23787"/>
                    <a:pt x="29324" y="23787"/>
                  </a:cubicBezTo>
                  <a:cubicBezTo>
                    <a:pt x="28391" y="23787"/>
                    <a:pt x="27467" y="24198"/>
                    <a:pt x="26847" y="24987"/>
                  </a:cubicBezTo>
                  <a:cubicBezTo>
                    <a:pt x="24628" y="27727"/>
                    <a:pt x="21366" y="29326"/>
                    <a:pt x="17843" y="29326"/>
                  </a:cubicBezTo>
                  <a:cubicBezTo>
                    <a:pt x="11483" y="29326"/>
                    <a:pt x="6329" y="24172"/>
                    <a:pt x="6329" y="17811"/>
                  </a:cubicBezTo>
                  <a:cubicBezTo>
                    <a:pt x="6329" y="11450"/>
                    <a:pt x="11483" y="6296"/>
                    <a:pt x="17843" y="6296"/>
                  </a:cubicBezTo>
                  <a:cubicBezTo>
                    <a:pt x="21660" y="6296"/>
                    <a:pt x="25216" y="8188"/>
                    <a:pt x="27368" y="11385"/>
                  </a:cubicBezTo>
                  <a:cubicBezTo>
                    <a:pt x="27980" y="12282"/>
                    <a:pt x="28975" y="12759"/>
                    <a:pt x="29985" y="12759"/>
                  </a:cubicBezTo>
                  <a:cubicBezTo>
                    <a:pt x="30590" y="12759"/>
                    <a:pt x="31202" y="12587"/>
                    <a:pt x="31740" y="12233"/>
                  </a:cubicBezTo>
                  <a:cubicBezTo>
                    <a:pt x="33207" y="11254"/>
                    <a:pt x="33566" y="9297"/>
                    <a:pt x="32588" y="7829"/>
                  </a:cubicBezTo>
                  <a:cubicBezTo>
                    <a:pt x="29293" y="2936"/>
                    <a:pt x="23748" y="0"/>
                    <a:pt x="178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2" name="Google Shape;542;p18"/>
          <p:cNvGrpSpPr/>
          <p:nvPr/>
        </p:nvGrpSpPr>
        <p:grpSpPr>
          <a:xfrm>
            <a:off x="5389693" y="2549446"/>
            <a:ext cx="557831" cy="451795"/>
            <a:chOff x="6193738" y="3288600"/>
            <a:chExt cx="460675" cy="432050"/>
          </a:xfrm>
        </p:grpSpPr>
        <p:sp>
          <p:nvSpPr>
            <p:cNvPr id="543" name="Google Shape;543;p18"/>
            <p:cNvSpPr/>
            <p:nvPr/>
          </p:nvSpPr>
          <p:spPr>
            <a:xfrm>
              <a:off x="6225588" y="3397775"/>
              <a:ext cx="288925" cy="248050"/>
            </a:xfrm>
            <a:custGeom>
              <a:rect b="b" l="l" r="r" t="t"/>
              <a:pathLst>
                <a:path extrusionOk="0" h="9922" w="11557">
                  <a:moveTo>
                    <a:pt x="5775" y="0"/>
                  </a:moveTo>
                  <a:cubicBezTo>
                    <a:pt x="4956" y="0"/>
                    <a:pt x="4137" y="292"/>
                    <a:pt x="3556" y="873"/>
                  </a:cubicBezTo>
                  <a:lnTo>
                    <a:pt x="1" y="4435"/>
                  </a:lnTo>
                  <a:lnTo>
                    <a:pt x="2042" y="9922"/>
                  </a:lnTo>
                  <a:lnTo>
                    <a:pt x="11344" y="9922"/>
                  </a:lnTo>
                  <a:lnTo>
                    <a:pt x="11556" y="4435"/>
                  </a:lnTo>
                  <a:lnTo>
                    <a:pt x="8001" y="873"/>
                  </a:lnTo>
                  <a:cubicBezTo>
                    <a:pt x="7981" y="853"/>
                    <a:pt x="7960" y="832"/>
                    <a:pt x="7940" y="818"/>
                  </a:cubicBezTo>
                  <a:cubicBezTo>
                    <a:pt x="7360" y="273"/>
                    <a:pt x="6567" y="0"/>
                    <a:pt x="5775" y="0"/>
                  </a:cubicBezTo>
                  <a:close/>
                </a:path>
              </a:pathLst>
            </a:custGeom>
            <a:solidFill>
              <a:srgbClr val="FFF7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18"/>
            <p:cNvSpPr/>
            <p:nvPr/>
          </p:nvSpPr>
          <p:spPr>
            <a:xfrm>
              <a:off x="6424063" y="3418225"/>
              <a:ext cx="90450" cy="227600"/>
            </a:xfrm>
            <a:custGeom>
              <a:rect b="b" l="l" r="r" t="t"/>
              <a:pathLst>
                <a:path extrusionOk="0" h="9104" w="3618">
                  <a:moveTo>
                    <a:pt x="1" y="0"/>
                  </a:moveTo>
                  <a:lnTo>
                    <a:pt x="1" y="9104"/>
                  </a:lnTo>
                  <a:lnTo>
                    <a:pt x="3405" y="9104"/>
                  </a:lnTo>
                  <a:lnTo>
                    <a:pt x="3617" y="3617"/>
                  </a:lnTo>
                  <a:lnTo>
                    <a:pt x="69" y="55"/>
                  </a:lnTo>
                  <a:cubicBezTo>
                    <a:pt x="42" y="35"/>
                    <a:pt x="21" y="14"/>
                    <a:pt x="1" y="0"/>
                  </a:cubicBezTo>
                  <a:close/>
                </a:path>
              </a:pathLst>
            </a:custGeom>
            <a:solidFill>
              <a:srgbClr val="FFE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8"/>
            <p:cNvSpPr/>
            <p:nvPr/>
          </p:nvSpPr>
          <p:spPr>
            <a:xfrm>
              <a:off x="6383488" y="3477650"/>
              <a:ext cx="27075" cy="26900"/>
            </a:xfrm>
            <a:custGeom>
              <a:rect b="b" l="l" r="r" t="t"/>
              <a:pathLst>
                <a:path extrusionOk="0" h="1076" w="1083">
                  <a:moveTo>
                    <a:pt x="0" y="0"/>
                  </a:moveTo>
                  <a:lnTo>
                    <a:pt x="0" y="1076"/>
                  </a:lnTo>
                  <a:lnTo>
                    <a:pt x="1082" y="1076"/>
                  </a:lnTo>
                  <a:lnTo>
                    <a:pt x="1082" y="0"/>
                  </a:lnTo>
                  <a:close/>
                </a:path>
              </a:pathLst>
            </a:custGeom>
            <a:solidFill>
              <a:srgbClr val="FFE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8"/>
            <p:cNvSpPr/>
            <p:nvPr/>
          </p:nvSpPr>
          <p:spPr>
            <a:xfrm>
              <a:off x="6410538" y="3504525"/>
              <a:ext cx="27075" cy="27075"/>
            </a:xfrm>
            <a:custGeom>
              <a:rect b="b" l="l" r="r" t="t"/>
              <a:pathLst>
                <a:path extrusionOk="0" h="1083" w="1083">
                  <a:moveTo>
                    <a:pt x="0" y="1"/>
                  </a:moveTo>
                  <a:lnTo>
                    <a:pt x="0" y="1083"/>
                  </a:lnTo>
                  <a:lnTo>
                    <a:pt x="1083" y="1083"/>
                  </a:lnTo>
                  <a:lnTo>
                    <a:pt x="1083" y="1"/>
                  </a:lnTo>
                  <a:close/>
                </a:path>
              </a:pathLst>
            </a:custGeom>
            <a:solidFill>
              <a:srgbClr val="FFE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8"/>
            <p:cNvSpPr/>
            <p:nvPr/>
          </p:nvSpPr>
          <p:spPr>
            <a:xfrm>
              <a:off x="6491538" y="3288600"/>
              <a:ext cx="134950" cy="224000"/>
            </a:xfrm>
            <a:custGeom>
              <a:rect b="b" l="l" r="r" t="t"/>
              <a:pathLst>
                <a:path extrusionOk="0" h="8960" w="5398">
                  <a:moveTo>
                    <a:pt x="1083" y="0"/>
                  </a:moveTo>
                  <a:lnTo>
                    <a:pt x="1083" y="4411"/>
                  </a:lnTo>
                  <a:cubicBezTo>
                    <a:pt x="452" y="4637"/>
                    <a:pt x="0" y="5240"/>
                    <a:pt x="0" y="5939"/>
                  </a:cubicBezTo>
                  <a:lnTo>
                    <a:pt x="0" y="8959"/>
                  </a:lnTo>
                  <a:lnTo>
                    <a:pt x="5398" y="8959"/>
                  </a:lnTo>
                  <a:lnTo>
                    <a:pt x="5398" y="5939"/>
                  </a:lnTo>
                  <a:cubicBezTo>
                    <a:pt x="5398" y="5240"/>
                    <a:pt x="4953" y="4637"/>
                    <a:pt x="4322" y="4411"/>
                  </a:cubicBezTo>
                  <a:lnTo>
                    <a:pt x="4322" y="0"/>
                  </a:lnTo>
                  <a:close/>
                </a:path>
              </a:pathLst>
            </a:custGeom>
            <a:solidFill>
              <a:srgbClr val="FCBF0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8"/>
            <p:cNvSpPr/>
            <p:nvPr/>
          </p:nvSpPr>
          <p:spPr>
            <a:xfrm>
              <a:off x="6424063" y="3504525"/>
              <a:ext cx="13550" cy="27075"/>
            </a:xfrm>
            <a:custGeom>
              <a:rect b="b" l="l" r="r" t="t"/>
              <a:pathLst>
                <a:path extrusionOk="0" h="1083" w="542">
                  <a:moveTo>
                    <a:pt x="1" y="1"/>
                  </a:moveTo>
                  <a:lnTo>
                    <a:pt x="1" y="1083"/>
                  </a:lnTo>
                  <a:lnTo>
                    <a:pt x="542" y="1083"/>
                  </a:lnTo>
                  <a:lnTo>
                    <a:pt x="542" y="1"/>
                  </a:lnTo>
                  <a:close/>
                </a:path>
              </a:pathLst>
            </a:custGeom>
            <a:solidFill>
              <a:srgbClr val="FCC9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8"/>
            <p:cNvSpPr/>
            <p:nvPr/>
          </p:nvSpPr>
          <p:spPr>
            <a:xfrm>
              <a:off x="6275588" y="3680050"/>
              <a:ext cx="26925" cy="40600"/>
            </a:xfrm>
            <a:custGeom>
              <a:rect b="b" l="l" r="r" t="t"/>
              <a:pathLst>
                <a:path extrusionOk="0" h="1624" w="1077">
                  <a:moveTo>
                    <a:pt x="1" y="0"/>
                  </a:moveTo>
                  <a:lnTo>
                    <a:pt x="1" y="1624"/>
                  </a:lnTo>
                  <a:lnTo>
                    <a:pt x="1076" y="1624"/>
                  </a:lnTo>
                  <a:lnTo>
                    <a:pt x="1076" y="0"/>
                  </a:lnTo>
                  <a:close/>
                </a:path>
              </a:pathLst>
            </a:custGeom>
            <a:solidFill>
              <a:srgbClr val="725E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8"/>
            <p:cNvSpPr/>
            <p:nvPr/>
          </p:nvSpPr>
          <p:spPr>
            <a:xfrm>
              <a:off x="6545463" y="3680050"/>
              <a:ext cx="27100" cy="40600"/>
            </a:xfrm>
            <a:custGeom>
              <a:rect b="b" l="l" r="r" t="t"/>
              <a:pathLst>
                <a:path extrusionOk="0" h="1624" w="1084">
                  <a:moveTo>
                    <a:pt x="1" y="0"/>
                  </a:moveTo>
                  <a:lnTo>
                    <a:pt x="1" y="1624"/>
                  </a:lnTo>
                  <a:lnTo>
                    <a:pt x="1083" y="1624"/>
                  </a:lnTo>
                  <a:lnTo>
                    <a:pt x="1083" y="0"/>
                  </a:lnTo>
                  <a:close/>
                </a:path>
              </a:pathLst>
            </a:custGeom>
            <a:solidFill>
              <a:srgbClr val="5443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8"/>
            <p:cNvSpPr/>
            <p:nvPr/>
          </p:nvSpPr>
          <p:spPr>
            <a:xfrm>
              <a:off x="6221813" y="3520275"/>
              <a:ext cx="404525" cy="173325"/>
            </a:xfrm>
            <a:custGeom>
              <a:rect b="b" l="l" r="r" t="t"/>
              <a:pathLst>
                <a:path extrusionOk="0" h="6933" w="16181">
                  <a:moveTo>
                    <a:pt x="1" y="1"/>
                  </a:moveTo>
                  <a:lnTo>
                    <a:pt x="1159" y="6933"/>
                  </a:lnTo>
                  <a:lnTo>
                    <a:pt x="15022" y="6933"/>
                  </a:lnTo>
                  <a:lnTo>
                    <a:pt x="16180" y="1"/>
                  </a:lnTo>
                  <a:lnTo>
                    <a:pt x="11481" y="1"/>
                  </a:lnTo>
                  <a:lnTo>
                    <a:pt x="10248" y="2973"/>
                  </a:lnTo>
                  <a:lnTo>
                    <a:pt x="8091" y="3049"/>
                  </a:lnTo>
                  <a:lnTo>
                    <a:pt x="5844" y="3131"/>
                  </a:lnTo>
                  <a:lnTo>
                    <a:pt x="4720" y="1"/>
                  </a:lnTo>
                  <a:close/>
                </a:path>
              </a:pathLst>
            </a:custGeom>
            <a:solidFill>
              <a:srgbClr val="86CF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8"/>
            <p:cNvSpPr/>
            <p:nvPr/>
          </p:nvSpPr>
          <p:spPr>
            <a:xfrm>
              <a:off x="6424063" y="3520275"/>
              <a:ext cx="202275" cy="173325"/>
            </a:xfrm>
            <a:custGeom>
              <a:rect b="b" l="l" r="r" t="t"/>
              <a:pathLst>
                <a:path extrusionOk="0" h="6933" w="8091">
                  <a:moveTo>
                    <a:pt x="3391" y="1"/>
                  </a:moveTo>
                  <a:lnTo>
                    <a:pt x="2158" y="2973"/>
                  </a:lnTo>
                  <a:lnTo>
                    <a:pt x="1" y="3049"/>
                  </a:lnTo>
                  <a:lnTo>
                    <a:pt x="1" y="6933"/>
                  </a:lnTo>
                  <a:lnTo>
                    <a:pt x="6932" y="6933"/>
                  </a:lnTo>
                  <a:lnTo>
                    <a:pt x="8090" y="1"/>
                  </a:lnTo>
                  <a:close/>
                </a:path>
              </a:pathLst>
            </a:custGeom>
            <a:solidFill>
              <a:srgbClr val="4DB9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8"/>
            <p:cNvSpPr/>
            <p:nvPr/>
          </p:nvSpPr>
          <p:spPr>
            <a:xfrm>
              <a:off x="6193738" y="3504700"/>
              <a:ext cx="460675" cy="107900"/>
            </a:xfrm>
            <a:custGeom>
              <a:rect b="b" l="l" r="r" t="t"/>
              <a:pathLst>
                <a:path extrusionOk="0" h="4316" w="18427">
                  <a:moveTo>
                    <a:pt x="1" y="0"/>
                  </a:moveTo>
                  <a:lnTo>
                    <a:pt x="1" y="1076"/>
                  </a:lnTo>
                  <a:lnTo>
                    <a:pt x="5583" y="1076"/>
                  </a:lnTo>
                  <a:lnTo>
                    <a:pt x="6665" y="4316"/>
                  </a:lnTo>
                  <a:lnTo>
                    <a:pt x="11762" y="4316"/>
                  </a:lnTo>
                  <a:lnTo>
                    <a:pt x="12844" y="1076"/>
                  </a:lnTo>
                  <a:lnTo>
                    <a:pt x="18426" y="1076"/>
                  </a:lnTo>
                  <a:lnTo>
                    <a:pt x="18426" y="0"/>
                  </a:lnTo>
                  <a:lnTo>
                    <a:pt x="12063" y="0"/>
                  </a:lnTo>
                  <a:lnTo>
                    <a:pt x="10981" y="3240"/>
                  </a:lnTo>
                  <a:lnTo>
                    <a:pt x="7439" y="3240"/>
                  </a:lnTo>
                  <a:lnTo>
                    <a:pt x="6364" y="0"/>
                  </a:lnTo>
                  <a:close/>
                </a:path>
              </a:pathLst>
            </a:custGeom>
            <a:solidFill>
              <a:srgbClr val="4DB9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8"/>
            <p:cNvSpPr/>
            <p:nvPr/>
          </p:nvSpPr>
          <p:spPr>
            <a:xfrm>
              <a:off x="6424063" y="3504700"/>
              <a:ext cx="230350" cy="107900"/>
            </a:xfrm>
            <a:custGeom>
              <a:rect b="b" l="l" r="r" t="t"/>
              <a:pathLst>
                <a:path extrusionOk="0" h="4316" w="9214">
                  <a:moveTo>
                    <a:pt x="2850" y="0"/>
                  </a:moveTo>
                  <a:lnTo>
                    <a:pt x="1768" y="3240"/>
                  </a:lnTo>
                  <a:lnTo>
                    <a:pt x="1" y="3240"/>
                  </a:lnTo>
                  <a:lnTo>
                    <a:pt x="1" y="4316"/>
                  </a:lnTo>
                  <a:lnTo>
                    <a:pt x="2549" y="4316"/>
                  </a:lnTo>
                  <a:lnTo>
                    <a:pt x="3631" y="1076"/>
                  </a:lnTo>
                  <a:lnTo>
                    <a:pt x="9213" y="1076"/>
                  </a:lnTo>
                  <a:lnTo>
                    <a:pt x="9213" y="0"/>
                  </a:lnTo>
                  <a:close/>
                </a:path>
              </a:pathLst>
            </a:custGeom>
            <a:solidFill>
              <a:srgbClr val="4489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5" name="Google Shape;555;p18"/>
          <p:cNvGrpSpPr/>
          <p:nvPr/>
        </p:nvGrpSpPr>
        <p:grpSpPr>
          <a:xfrm>
            <a:off x="3280916" y="2473847"/>
            <a:ext cx="432343" cy="602999"/>
            <a:chOff x="7155259" y="3805036"/>
            <a:chExt cx="207478" cy="361272"/>
          </a:xfrm>
        </p:grpSpPr>
        <p:sp>
          <p:nvSpPr>
            <p:cNvPr id="556" name="Google Shape;556;p18"/>
            <p:cNvSpPr/>
            <p:nvPr/>
          </p:nvSpPr>
          <p:spPr>
            <a:xfrm>
              <a:off x="7178865" y="3839175"/>
              <a:ext cx="160265" cy="144179"/>
            </a:xfrm>
            <a:custGeom>
              <a:rect b="b" l="l" r="r" t="t"/>
              <a:pathLst>
                <a:path extrusionOk="0" h="5503" w="6117">
                  <a:moveTo>
                    <a:pt x="1304" y="1"/>
                  </a:moveTo>
                  <a:cubicBezTo>
                    <a:pt x="499" y="480"/>
                    <a:pt x="10" y="1333"/>
                    <a:pt x="1" y="2263"/>
                  </a:cubicBezTo>
                  <a:cubicBezTo>
                    <a:pt x="1" y="2761"/>
                    <a:pt x="20" y="3825"/>
                    <a:pt x="68" y="4314"/>
                  </a:cubicBezTo>
                  <a:cubicBezTo>
                    <a:pt x="135" y="4985"/>
                    <a:pt x="710" y="5503"/>
                    <a:pt x="1391" y="5503"/>
                  </a:cubicBezTo>
                  <a:lnTo>
                    <a:pt x="4726" y="5503"/>
                  </a:lnTo>
                  <a:cubicBezTo>
                    <a:pt x="5407" y="5503"/>
                    <a:pt x="5982" y="4985"/>
                    <a:pt x="6049" y="4314"/>
                  </a:cubicBezTo>
                  <a:cubicBezTo>
                    <a:pt x="6097" y="3825"/>
                    <a:pt x="6116" y="2761"/>
                    <a:pt x="6116" y="2273"/>
                  </a:cubicBezTo>
                  <a:cubicBezTo>
                    <a:pt x="6116" y="1333"/>
                    <a:pt x="5618" y="480"/>
                    <a:pt x="4813" y="1"/>
                  </a:cubicBezTo>
                  <a:lnTo>
                    <a:pt x="4468" y="662"/>
                  </a:lnTo>
                  <a:cubicBezTo>
                    <a:pt x="3968" y="469"/>
                    <a:pt x="3499" y="371"/>
                    <a:pt x="3027" y="371"/>
                  </a:cubicBezTo>
                  <a:cubicBezTo>
                    <a:pt x="2585" y="371"/>
                    <a:pt x="2142" y="457"/>
                    <a:pt x="1669" y="633"/>
                  </a:cubicBezTo>
                  <a:lnTo>
                    <a:pt x="1304" y="1"/>
                  </a:lnTo>
                  <a:close/>
                </a:path>
              </a:pathLst>
            </a:custGeom>
            <a:solidFill>
              <a:srgbClr val="3B53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8"/>
            <p:cNvSpPr/>
            <p:nvPr/>
          </p:nvSpPr>
          <p:spPr>
            <a:xfrm>
              <a:off x="7281071" y="3839175"/>
              <a:ext cx="58059" cy="144179"/>
            </a:xfrm>
            <a:custGeom>
              <a:rect b="b" l="l" r="r" t="t"/>
              <a:pathLst>
                <a:path extrusionOk="0" h="5503" w="2216">
                  <a:moveTo>
                    <a:pt x="912" y="1"/>
                  </a:moveTo>
                  <a:lnTo>
                    <a:pt x="710" y="518"/>
                  </a:lnTo>
                  <a:cubicBezTo>
                    <a:pt x="1142" y="998"/>
                    <a:pt x="1391" y="1621"/>
                    <a:pt x="1391" y="2273"/>
                  </a:cubicBezTo>
                  <a:cubicBezTo>
                    <a:pt x="1391" y="2761"/>
                    <a:pt x="1372" y="3825"/>
                    <a:pt x="1324" y="4314"/>
                  </a:cubicBezTo>
                  <a:cubicBezTo>
                    <a:pt x="1257" y="4985"/>
                    <a:pt x="682" y="5503"/>
                    <a:pt x="1" y="5503"/>
                  </a:cubicBezTo>
                  <a:lnTo>
                    <a:pt x="825" y="5503"/>
                  </a:lnTo>
                  <a:cubicBezTo>
                    <a:pt x="1496" y="5503"/>
                    <a:pt x="2071" y="4985"/>
                    <a:pt x="2139" y="4314"/>
                  </a:cubicBezTo>
                  <a:cubicBezTo>
                    <a:pt x="2196" y="3825"/>
                    <a:pt x="2215" y="2761"/>
                    <a:pt x="2215" y="2273"/>
                  </a:cubicBezTo>
                  <a:cubicBezTo>
                    <a:pt x="2206" y="1333"/>
                    <a:pt x="1707" y="480"/>
                    <a:pt x="912" y="1"/>
                  </a:cubicBezTo>
                  <a:close/>
                </a:path>
              </a:pathLst>
            </a:custGeom>
            <a:solidFill>
              <a:srgbClr val="243F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8"/>
            <p:cNvSpPr/>
            <p:nvPr/>
          </p:nvSpPr>
          <p:spPr>
            <a:xfrm>
              <a:off x="7204488" y="3805036"/>
              <a:ext cx="108756" cy="54417"/>
            </a:xfrm>
            <a:custGeom>
              <a:rect b="b" l="l" r="r" t="t"/>
              <a:pathLst>
                <a:path extrusionOk="0" h="2077" w="4151">
                  <a:moveTo>
                    <a:pt x="2077" y="0"/>
                  </a:moveTo>
                  <a:cubicBezTo>
                    <a:pt x="1414" y="0"/>
                    <a:pt x="753" y="115"/>
                    <a:pt x="125" y="345"/>
                  </a:cubicBezTo>
                  <a:cubicBezTo>
                    <a:pt x="39" y="374"/>
                    <a:pt x="0" y="460"/>
                    <a:pt x="29" y="537"/>
                  </a:cubicBezTo>
                  <a:lnTo>
                    <a:pt x="576" y="1984"/>
                  </a:lnTo>
                  <a:cubicBezTo>
                    <a:pt x="597" y="2040"/>
                    <a:pt x="648" y="2076"/>
                    <a:pt x="705" y="2076"/>
                  </a:cubicBezTo>
                  <a:cubicBezTo>
                    <a:pt x="725" y="2076"/>
                    <a:pt x="747" y="2071"/>
                    <a:pt x="767" y="2061"/>
                  </a:cubicBezTo>
                  <a:cubicBezTo>
                    <a:pt x="1189" y="1908"/>
                    <a:pt x="1632" y="1831"/>
                    <a:pt x="2076" y="1831"/>
                  </a:cubicBezTo>
                  <a:cubicBezTo>
                    <a:pt x="2519" y="1831"/>
                    <a:pt x="2962" y="1908"/>
                    <a:pt x="3384" y="2061"/>
                  </a:cubicBezTo>
                  <a:cubicBezTo>
                    <a:pt x="3401" y="2068"/>
                    <a:pt x="3419" y="2071"/>
                    <a:pt x="3437" y="2071"/>
                  </a:cubicBezTo>
                  <a:cubicBezTo>
                    <a:pt x="3497" y="2071"/>
                    <a:pt x="3553" y="2034"/>
                    <a:pt x="3576" y="1975"/>
                  </a:cubicBezTo>
                  <a:lnTo>
                    <a:pt x="4122" y="537"/>
                  </a:lnTo>
                  <a:cubicBezTo>
                    <a:pt x="4151" y="460"/>
                    <a:pt x="4113" y="374"/>
                    <a:pt x="4036" y="345"/>
                  </a:cubicBezTo>
                  <a:cubicBezTo>
                    <a:pt x="3403" y="115"/>
                    <a:pt x="2739" y="0"/>
                    <a:pt x="20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8"/>
            <p:cNvSpPr/>
            <p:nvPr/>
          </p:nvSpPr>
          <p:spPr>
            <a:xfrm>
              <a:off x="7275805" y="3809307"/>
              <a:ext cx="37440" cy="50252"/>
            </a:xfrm>
            <a:custGeom>
              <a:rect b="b" l="l" r="r" t="t"/>
              <a:pathLst>
                <a:path extrusionOk="0" h="1918" w="1429">
                  <a:moveTo>
                    <a:pt x="710" y="0"/>
                  </a:moveTo>
                  <a:lnTo>
                    <a:pt x="1" y="1735"/>
                  </a:lnTo>
                  <a:cubicBezTo>
                    <a:pt x="1" y="1735"/>
                    <a:pt x="2" y="1735"/>
                    <a:pt x="8" y="1735"/>
                  </a:cubicBezTo>
                  <a:cubicBezTo>
                    <a:pt x="35" y="1735"/>
                    <a:pt x="159" y="1748"/>
                    <a:pt x="662" y="1908"/>
                  </a:cubicBezTo>
                  <a:cubicBezTo>
                    <a:pt x="679" y="1914"/>
                    <a:pt x="697" y="1917"/>
                    <a:pt x="713" y="1917"/>
                  </a:cubicBezTo>
                  <a:cubicBezTo>
                    <a:pt x="771" y="1917"/>
                    <a:pt x="822" y="1881"/>
                    <a:pt x="844" y="1821"/>
                  </a:cubicBezTo>
                  <a:lnTo>
                    <a:pt x="1400" y="374"/>
                  </a:lnTo>
                  <a:cubicBezTo>
                    <a:pt x="1429" y="297"/>
                    <a:pt x="1391" y="211"/>
                    <a:pt x="1304" y="182"/>
                  </a:cubicBezTo>
                  <a:cubicBezTo>
                    <a:pt x="1113" y="115"/>
                    <a:pt x="911" y="48"/>
                    <a:pt x="710" y="0"/>
                  </a:cubicBezTo>
                  <a:close/>
                </a:path>
              </a:pathLst>
            </a:custGeom>
            <a:solidFill>
              <a:srgbClr val="D8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8"/>
            <p:cNvSpPr/>
            <p:nvPr/>
          </p:nvSpPr>
          <p:spPr>
            <a:xfrm>
              <a:off x="7243815" y="3815568"/>
              <a:ext cx="30104" cy="24707"/>
            </a:xfrm>
            <a:custGeom>
              <a:rect b="b" l="l" r="r" t="t"/>
              <a:pathLst>
                <a:path extrusionOk="0" h="943" w="1149">
                  <a:moveTo>
                    <a:pt x="579" y="1"/>
                  </a:moveTo>
                  <a:cubicBezTo>
                    <a:pt x="479" y="1"/>
                    <a:pt x="378" y="68"/>
                    <a:pt x="369" y="202"/>
                  </a:cubicBezTo>
                  <a:lnTo>
                    <a:pt x="369" y="260"/>
                  </a:lnTo>
                  <a:lnTo>
                    <a:pt x="301" y="260"/>
                  </a:lnTo>
                  <a:cubicBezTo>
                    <a:pt x="295" y="259"/>
                    <a:pt x="289" y="259"/>
                    <a:pt x="283" y="259"/>
                  </a:cubicBezTo>
                  <a:cubicBezTo>
                    <a:pt x="1" y="259"/>
                    <a:pt x="1" y="691"/>
                    <a:pt x="283" y="691"/>
                  </a:cubicBezTo>
                  <a:cubicBezTo>
                    <a:pt x="289" y="691"/>
                    <a:pt x="295" y="691"/>
                    <a:pt x="301" y="691"/>
                  </a:cubicBezTo>
                  <a:lnTo>
                    <a:pt x="369" y="691"/>
                  </a:lnTo>
                  <a:lnTo>
                    <a:pt x="369" y="748"/>
                  </a:lnTo>
                  <a:cubicBezTo>
                    <a:pt x="378" y="878"/>
                    <a:pt x="479" y="943"/>
                    <a:pt x="579" y="943"/>
                  </a:cubicBezTo>
                  <a:cubicBezTo>
                    <a:pt x="680" y="943"/>
                    <a:pt x="781" y="878"/>
                    <a:pt x="790" y="748"/>
                  </a:cubicBezTo>
                  <a:lnTo>
                    <a:pt x="790" y="691"/>
                  </a:lnTo>
                  <a:lnTo>
                    <a:pt x="848" y="691"/>
                  </a:lnTo>
                  <a:cubicBezTo>
                    <a:pt x="854" y="691"/>
                    <a:pt x="860" y="691"/>
                    <a:pt x="866" y="691"/>
                  </a:cubicBezTo>
                  <a:cubicBezTo>
                    <a:pt x="1149" y="691"/>
                    <a:pt x="1149" y="259"/>
                    <a:pt x="866" y="259"/>
                  </a:cubicBezTo>
                  <a:cubicBezTo>
                    <a:pt x="860" y="259"/>
                    <a:pt x="854" y="259"/>
                    <a:pt x="848" y="260"/>
                  </a:cubicBezTo>
                  <a:lnTo>
                    <a:pt x="790" y="260"/>
                  </a:lnTo>
                  <a:lnTo>
                    <a:pt x="790" y="202"/>
                  </a:lnTo>
                  <a:cubicBezTo>
                    <a:pt x="781" y="68"/>
                    <a:pt x="680" y="1"/>
                    <a:pt x="579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8"/>
            <p:cNvSpPr/>
            <p:nvPr/>
          </p:nvSpPr>
          <p:spPr>
            <a:xfrm>
              <a:off x="7155259" y="3970515"/>
              <a:ext cx="207216" cy="195793"/>
            </a:xfrm>
            <a:custGeom>
              <a:rect b="b" l="l" r="r" t="t"/>
              <a:pathLst>
                <a:path extrusionOk="0" h="7473" w="7909">
                  <a:moveTo>
                    <a:pt x="3193" y="1"/>
                  </a:moveTo>
                  <a:lnTo>
                    <a:pt x="3193" y="1065"/>
                  </a:lnTo>
                  <a:lnTo>
                    <a:pt x="3010" y="1065"/>
                  </a:lnTo>
                  <a:cubicBezTo>
                    <a:pt x="1918" y="1065"/>
                    <a:pt x="969" y="1813"/>
                    <a:pt x="710" y="2877"/>
                  </a:cubicBezTo>
                  <a:lnTo>
                    <a:pt x="106" y="5350"/>
                  </a:lnTo>
                  <a:cubicBezTo>
                    <a:pt x="1" y="5800"/>
                    <a:pt x="202" y="6270"/>
                    <a:pt x="605" y="6509"/>
                  </a:cubicBezTo>
                  <a:cubicBezTo>
                    <a:pt x="1721" y="7152"/>
                    <a:pt x="2838" y="7473"/>
                    <a:pt x="3955" y="7473"/>
                  </a:cubicBezTo>
                  <a:cubicBezTo>
                    <a:pt x="5071" y="7473"/>
                    <a:pt x="6188" y="7152"/>
                    <a:pt x="7305" y="6509"/>
                  </a:cubicBezTo>
                  <a:cubicBezTo>
                    <a:pt x="7707" y="6270"/>
                    <a:pt x="7909" y="5800"/>
                    <a:pt x="7803" y="5350"/>
                  </a:cubicBezTo>
                  <a:lnTo>
                    <a:pt x="7209" y="2877"/>
                  </a:lnTo>
                  <a:cubicBezTo>
                    <a:pt x="6942" y="1819"/>
                    <a:pt x="5994" y="1065"/>
                    <a:pt x="4910" y="1065"/>
                  </a:cubicBezTo>
                  <a:cubicBezTo>
                    <a:pt x="4903" y="1065"/>
                    <a:pt x="4896" y="1065"/>
                    <a:pt x="4889" y="1065"/>
                  </a:cubicBezTo>
                  <a:lnTo>
                    <a:pt x="4707" y="1065"/>
                  </a:lnTo>
                  <a:lnTo>
                    <a:pt x="4707" y="1"/>
                  </a:lnTo>
                  <a:cubicBezTo>
                    <a:pt x="4467" y="121"/>
                    <a:pt x="4206" y="181"/>
                    <a:pt x="3946" y="181"/>
                  </a:cubicBezTo>
                  <a:cubicBezTo>
                    <a:pt x="3686" y="181"/>
                    <a:pt x="3427" y="121"/>
                    <a:pt x="3193" y="1"/>
                  </a:cubicBezTo>
                  <a:close/>
                </a:path>
              </a:pathLst>
            </a:custGeom>
            <a:solidFill>
              <a:srgbClr val="AFBC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18"/>
            <p:cNvSpPr/>
            <p:nvPr/>
          </p:nvSpPr>
          <p:spPr>
            <a:xfrm>
              <a:off x="7239151" y="3970515"/>
              <a:ext cx="6550" cy="4297"/>
            </a:xfrm>
            <a:custGeom>
              <a:rect b="b" l="l" r="r" t="t"/>
              <a:pathLst>
                <a:path extrusionOk="0" h="164" w="250">
                  <a:moveTo>
                    <a:pt x="0" y="1"/>
                  </a:moveTo>
                  <a:lnTo>
                    <a:pt x="0" y="164"/>
                  </a:lnTo>
                  <a:cubicBezTo>
                    <a:pt x="86" y="154"/>
                    <a:pt x="173" y="126"/>
                    <a:pt x="249" y="106"/>
                  </a:cubicBezTo>
                  <a:cubicBezTo>
                    <a:pt x="163" y="78"/>
                    <a:pt x="77" y="39"/>
                    <a:pt x="0" y="1"/>
                  </a:cubicBezTo>
                  <a:close/>
                </a:path>
              </a:pathLst>
            </a:custGeom>
            <a:solidFill>
              <a:srgbClr val="98A9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8"/>
            <p:cNvSpPr/>
            <p:nvPr/>
          </p:nvSpPr>
          <p:spPr>
            <a:xfrm>
              <a:off x="7245675" y="3970515"/>
              <a:ext cx="117062" cy="195766"/>
            </a:xfrm>
            <a:custGeom>
              <a:rect b="b" l="l" r="r" t="t"/>
              <a:pathLst>
                <a:path extrusionOk="0" h="7472" w="4468">
                  <a:moveTo>
                    <a:pt x="1266" y="1"/>
                  </a:moveTo>
                  <a:cubicBezTo>
                    <a:pt x="1036" y="126"/>
                    <a:pt x="777" y="183"/>
                    <a:pt x="508" y="183"/>
                  </a:cubicBezTo>
                  <a:cubicBezTo>
                    <a:pt x="422" y="183"/>
                    <a:pt x="345" y="183"/>
                    <a:pt x="259" y="164"/>
                  </a:cubicBezTo>
                  <a:lnTo>
                    <a:pt x="259" y="1065"/>
                  </a:lnTo>
                  <a:lnTo>
                    <a:pt x="441" y="1065"/>
                  </a:lnTo>
                  <a:cubicBezTo>
                    <a:pt x="1534" y="1065"/>
                    <a:pt x="2493" y="1813"/>
                    <a:pt x="2751" y="2877"/>
                  </a:cubicBezTo>
                  <a:lnTo>
                    <a:pt x="2866" y="3394"/>
                  </a:lnTo>
                  <a:lnTo>
                    <a:pt x="3029" y="4056"/>
                  </a:lnTo>
                  <a:lnTo>
                    <a:pt x="3346" y="5350"/>
                  </a:lnTo>
                  <a:cubicBezTo>
                    <a:pt x="3461" y="5800"/>
                    <a:pt x="3250" y="6279"/>
                    <a:pt x="2847" y="6509"/>
                  </a:cubicBezTo>
                  <a:cubicBezTo>
                    <a:pt x="1985" y="7027"/>
                    <a:pt x="1007" y="7353"/>
                    <a:pt x="0" y="7449"/>
                  </a:cubicBezTo>
                  <a:cubicBezTo>
                    <a:pt x="172" y="7464"/>
                    <a:pt x="343" y="7472"/>
                    <a:pt x="515" y="7472"/>
                  </a:cubicBezTo>
                  <a:cubicBezTo>
                    <a:pt x="1628" y="7472"/>
                    <a:pt x="2741" y="7149"/>
                    <a:pt x="3854" y="6509"/>
                  </a:cubicBezTo>
                  <a:cubicBezTo>
                    <a:pt x="4256" y="6279"/>
                    <a:pt x="4467" y="5800"/>
                    <a:pt x="4352" y="5350"/>
                  </a:cubicBezTo>
                  <a:lnTo>
                    <a:pt x="4036" y="4056"/>
                  </a:lnTo>
                  <a:lnTo>
                    <a:pt x="3873" y="3394"/>
                  </a:lnTo>
                  <a:lnTo>
                    <a:pt x="3758" y="2877"/>
                  </a:lnTo>
                  <a:cubicBezTo>
                    <a:pt x="3499" y="1813"/>
                    <a:pt x="2541" y="1065"/>
                    <a:pt x="1448" y="1065"/>
                  </a:cubicBezTo>
                  <a:lnTo>
                    <a:pt x="1266" y="1065"/>
                  </a:lnTo>
                  <a:lnTo>
                    <a:pt x="1266" y="1"/>
                  </a:lnTo>
                  <a:close/>
                </a:path>
              </a:pathLst>
            </a:custGeom>
            <a:solidFill>
              <a:srgbClr val="98A9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18"/>
            <p:cNvSpPr/>
            <p:nvPr/>
          </p:nvSpPr>
          <p:spPr>
            <a:xfrm>
              <a:off x="7221571" y="3970515"/>
              <a:ext cx="73098" cy="84285"/>
            </a:xfrm>
            <a:custGeom>
              <a:rect b="b" l="l" r="r" t="t"/>
              <a:pathLst>
                <a:path extrusionOk="0" h="3217" w="2790">
                  <a:moveTo>
                    <a:pt x="671" y="1"/>
                  </a:moveTo>
                  <a:lnTo>
                    <a:pt x="671" y="1065"/>
                  </a:lnTo>
                  <a:lnTo>
                    <a:pt x="489" y="1065"/>
                  </a:lnTo>
                  <a:cubicBezTo>
                    <a:pt x="326" y="1065"/>
                    <a:pt x="163" y="1084"/>
                    <a:pt x="0" y="1113"/>
                  </a:cubicBezTo>
                  <a:lnTo>
                    <a:pt x="58" y="1170"/>
                  </a:lnTo>
                  <a:lnTo>
                    <a:pt x="1150" y="3059"/>
                  </a:lnTo>
                  <a:cubicBezTo>
                    <a:pt x="1213" y="3164"/>
                    <a:pt x="1321" y="3217"/>
                    <a:pt x="1427" y="3217"/>
                  </a:cubicBezTo>
                  <a:cubicBezTo>
                    <a:pt x="1534" y="3217"/>
                    <a:pt x="1639" y="3164"/>
                    <a:pt x="1697" y="3059"/>
                  </a:cubicBezTo>
                  <a:lnTo>
                    <a:pt x="2790" y="1170"/>
                  </a:lnTo>
                  <a:lnTo>
                    <a:pt x="2790" y="1103"/>
                  </a:lnTo>
                  <a:cubicBezTo>
                    <a:pt x="2646" y="1074"/>
                    <a:pt x="2512" y="1065"/>
                    <a:pt x="2368" y="1065"/>
                  </a:cubicBezTo>
                  <a:lnTo>
                    <a:pt x="2186" y="1065"/>
                  </a:lnTo>
                  <a:lnTo>
                    <a:pt x="2186" y="1"/>
                  </a:lnTo>
                  <a:cubicBezTo>
                    <a:pt x="1946" y="121"/>
                    <a:pt x="1687" y="181"/>
                    <a:pt x="1428" y="181"/>
                  </a:cubicBezTo>
                  <a:cubicBezTo>
                    <a:pt x="1170" y="181"/>
                    <a:pt x="911" y="121"/>
                    <a:pt x="671" y="1"/>
                  </a:cubicBezTo>
                  <a:close/>
                </a:path>
              </a:pathLst>
            </a:custGeom>
            <a:solidFill>
              <a:srgbClr val="D6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8"/>
            <p:cNvSpPr/>
            <p:nvPr/>
          </p:nvSpPr>
          <p:spPr>
            <a:xfrm>
              <a:off x="7239151" y="3970515"/>
              <a:ext cx="39693" cy="19362"/>
            </a:xfrm>
            <a:custGeom>
              <a:rect b="b" l="l" r="r" t="t"/>
              <a:pathLst>
                <a:path extrusionOk="0" h="739" w="1515">
                  <a:moveTo>
                    <a:pt x="0" y="1"/>
                  </a:moveTo>
                  <a:lnTo>
                    <a:pt x="0" y="576"/>
                  </a:lnTo>
                  <a:cubicBezTo>
                    <a:pt x="240" y="681"/>
                    <a:pt x="499" y="739"/>
                    <a:pt x="757" y="739"/>
                  </a:cubicBezTo>
                  <a:cubicBezTo>
                    <a:pt x="1016" y="739"/>
                    <a:pt x="1275" y="681"/>
                    <a:pt x="1515" y="576"/>
                  </a:cubicBezTo>
                  <a:lnTo>
                    <a:pt x="1515" y="1"/>
                  </a:lnTo>
                  <a:cubicBezTo>
                    <a:pt x="1275" y="121"/>
                    <a:pt x="1014" y="181"/>
                    <a:pt x="754" y="181"/>
                  </a:cubicBezTo>
                  <a:cubicBezTo>
                    <a:pt x="494" y="181"/>
                    <a:pt x="235" y="121"/>
                    <a:pt x="0" y="1"/>
                  </a:cubicBezTo>
                  <a:close/>
                </a:path>
              </a:pathLst>
            </a:custGeom>
            <a:solidFill>
              <a:srgbClr val="C9D0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8"/>
            <p:cNvSpPr/>
            <p:nvPr/>
          </p:nvSpPr>
          <p:spPr>
            <a:xfrm>
              <a:off x="7210017" y="3869069"/>
              <a:ext cx="97962" cy="110774"/>
            </a:xfrm>
            <a:custGeom>
              <a:rect b="b" l="l" r="r" t="t"/>
              <a:pathLst>
                <a:path extrusionOk="0" h="4228" w="3739">
                  <a:moveTo>
                    <a:pt x="2560" y="0"/>
                  </a:moveTo>
                  <a:cubicBezTo>
                    <a:pt x="1802" y="508"/>
                    <a:pt x="911" y="786"/>
                    <a:pt x="0" y="796"/>
                  </a:cubicBezTo>
                  <a:lnTo>
                    <a:pt x="0" y="2358"/>
                  </a:lnTo>
                  <a:lnTo>
                    <a:pt x="0" y="2416"/>
                  </a:lnTo>
                  <a:cubicBezTo>
                    <a:pt x="29" y="3422"/>
                    <a:pt x="853" y="4228"/>
                    <a:pt x="1869" y="4228"/>
                  </a:cubicBezTo>
                  <a:cubicBezTo>
                    <a:pt x="2876" y="4228"/>
                    <a:pt x="3710" y="3422"/>
                    <a:pt x="3739" y="2416"/>
                  </a:cubicBezTo>
                  <a:lnTo>
                    <a:pt x="3739" y="796"/>
                  </a:lnTo>
                  <a:cubicBezTo>
                    <a:pt x="3298" y="604"/>
                    <a:pt x="2905" y="326"/>
                    <a:pt x="2560" y="0"/>
                  </a:cubicBezTo>
                  <a:close/>
                </a:path>
              </a:pathLst>
            </a:custGeom>
            <a:solidFill>
              <a:srgbClr val="D6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8"/>
            <p:cNvSpPr/>
            <p:nvPr/>
          </p:nvSpPr>
          <p:spPr>
            <a:xfrm>
              <a:off x="7261735" y="3869069"/>
              <a:ext cx="46243" cy="112031"/>
            </a:xfrm>
            <a:custGeom>
              <a:rect b="b" l="l" r="r" t="t"/>
              <a:pathLst>
                <a:path extrusionOk="0" h="4276" w="1765">
                  <a:moveTo>
                    <a:pt x="586" y="0"/>
                  </a:moveTo>
                  <a:cubicBezTo>
                    <a:pt x="403" y="125"/>
                    <a:pt x="212" y="240"/>
                    <a:pt x="1" y="336"/>
                  </a:cubicBezTo>
                  <a:cubicBezTo>
                    <a:pt x="308" y="604"/>
                    <a:pt x="653" y="834"/>
                    <a:pt x="1027" y="997"/>
                  </a:cubicBezTo>
                  <a:lnTo>
                    <a:pt x="1027" y="2608"/>
                  </a:lnTo>
                  <a:cubicBezTo>
                    <a:pt x="1027" y="3317"/>
                    <a:pt x="624" y="3959"/>
                    <a:pt x="1" y="4276"/>
                  </a:cubicBezTo>
                  <a:cubicBezTo>
                    <a:pt x="988" y="4218"/>
                    <a:pt x="1765" y="3403"/>
                    <a:pt x="1765" y="2406"/>
                  </a:cubicBezTo>
                  <a:lnTo>
                    <a:pt x="1765" y="796"/>
                  </a:lnTo>
                  <a:cubicBezTo>
                    <a:pt x="1324" y="604"/>
                    <a:pt x="931" y="336"/>
                    <a:pt x="586" y="0"/>
                  </a:cubicBezTo>
                  <a:close/>
                </a:path>
              </a:pathLst>
            </a:custGeom>
            <a:solidFill>
              <a:srgbClr val="C9D0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9"/>
          <p:cNvSpPr txBox="1"/>
          <p:nvPr>
            <p:ph type="title"/>
          </p:nvPr>
        </p:nvSpPr>
        <p:spPr>
          <a:xfrm>
            <a:off x="720000" y="275202"/>
            <a:ext cx="77040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>
                <a:solidFill>
                  <a:schemeClr val="hlink"/>
                </a:solidFill>
              </a:rPr>
              <a:t>Рынок и наша конкурентоспособность</a:t>
            </a:r>
            <a:endParaRPr/>
          </a:p>
        </p:txBody>
      </p:sp>
      <p:sp>
        <p:nvSpPr>
          <p:cNvPr id="573" name="Google Shape;573;p19"/>
          <p:cNvSpPr/>
          <p:nvPr/>
        </p:nvSpPr>
        <p:spPr>
          <a:xfrm>
            <a:off x="3020225" y="2413838"/>
            <a:ext cx="1346700" cy="27375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19"/>
          <p:cNvSpPr txBox="1"/>
          <p:nvPr/>
        </p:nvSpPr>
        <p:spPr>
          <a:xfrm flipH="1">
            <a:off x="3090126" y="2508450"/>
            <a:ext cx="1206900" cy="8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“Доктор- пес”</a:t>
            </a:r>
            <a:endParaRPr b="0" i="0" sz="2200" u="none" cap="none" strike="noStrike">
              <a:solidFill>
                <a:srgbClr val="000000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75" name="Google Shape;575;p19"/>
          <p:cNvSpPr/>
          <p:nvPr/>
        </p:nvSpPr>
        <p:spPr>
          <a:xfrm>
            <a:off x="4527401" y="2406716"/>
            <a:ext cx="1346700" cy="27375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19"/>
          <p:cNvSpPr/>
          <p:nvPr/>
        </p:nvSpPr>
        <p:spPr>
          <a:xfrm>
            <a:off x="6031144" y="2406714"/>
            <a:ext cx="1346700" cy="27375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19"/>
          <p:cNvSpPr txBox="1"/>
          <p:nvPr/>
        </p:nvSpPr>
        <p:spPr>
          <a:xfrm flipH="1">
            <a:off x="4622627" y="4687178"/>
            <a:ext cx="11562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Омск</a:t>
            </a:r>
            <a:endParaRPr b="1" i="0" sz="2000" u="none" cap="none" strike="noStrike">
              <a:solidFill>
                <a:srgbClr val="000000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78" name="Google Shape;578;p19"/>
          <p:cNvSpPr txBox="1"/>
          <p:nvPr/>
        </p:nvSpPr>
        <p:spPr>
          <a:xfrm>
            <a:off x="6140118" y="4687177"/>
            <a:ext cx="11562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Москва</a:t>
            </a:r>
            <a:endParaRPr b="1" i="0" sz="2000" u="none" cap="none" strike="noStrike">
              <a:solidFill>
                <a:srgbClr val="000000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79" name="Google Shape;579;p19"/>
          <p:cNvSpPr txBox="1"/>
          <p:nvPr/>
        </p:nvSpPr>
        <p:spPr>
          <a:xfrm>
            <a:off x="5972229" y="2861140"/>
            <a:ext cx="1464600" cy="8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“Детский центр нейропсих-и и кан-и”</a:t>
            </a:r>
            <a:endParaRPr b="0" i="0" sz="2200" u="none" cap="none" strike="noStrike">
              <a:solidFill>
                <a:srgbClr val="000000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grpSp>
        <p:nvGrpSpPr>
          <p:cNvPr id="580" name="Google Shape;580;p19"/>
          <p:cNvGrpSpPr/>
          <p:nvPr/>
        </p:nvGrpSpPr>
        <p:grpSpPr>
          <a:xfrm>
            <a:off x="311628" y="2559006"/>
            <a:ext cx="2192572" cy="2534571"/>
            <a:chOff x="26998850" y="2204400"/>
            <a:chExt cx="10622925" cy="12285850"/>
          </a:xfrm>
        </p:grpSpPr>
        <p:sp>
          <p:nvSpPr>
            <p:cNvPr id="581" name="Google Shape;581;p19"/>
            <p:cNvSpPr/>
            <p:nvPr/>
          </p:nvSpPr>
          <p:spPr>
            <a:xfrm>
              <a:off x="26998850" y="13417900"/>
              <a:ext cx="9364375" cy="1072350"/>
            </a:xfrm>
            <a:custGeom>
              <a:rect b="b" l="l" r="r" t="t"/>
              <a:pathLst>
                <a:path extrusionOk="0" h="42894" w="374575">
                  <a:moveTo>
                    <a:pt x="187288" y="0"/>
                  </a:moveTo>
                  <a:cubicBezTo>
                    <a:pt x="137615" y="0"/>
                    <a:pt x="89972" y="2260"/>
                    <a:pt x="54841" y="6278"/>
                  </a:cubicBezTo>
                  <a:cubicBezTo>
                    <a:pt x="19731" y="10316"/>
                    <a:pt x="0" y="15756"/>
                    <a:pt x="0" y="21447"/>
                  </a:cubicBezTo>
                  <a:cubicBezTo>
                    <a:pt x="0" y="27138"/>
                    <a:pt x="19731" y="32599"/>
                    <a:pt x="54841" y="36617"/>
                  </a:cubicBezTo>
                  <a:cubicBezTo>
                    <a:pt x="89972" y="40634"/>
                    <a:pt x="137615" y="42894"/>
                    <a:pt x="187288" y="42894"/>
                  </a:cubicBezTo>
                  <a:cubicBezTo>
                    <a:pt x="236960" y="42894"/>
                    <a:pt x="284603" y="40634"/>
                    <a:pt x="319713" y="36617"/>
                  </a:cubicBezTo>
                  <a:cubicBezTo>
                    <a:pt x="354844" y="32599"/>
                    <a:pt x="374575" y="27138"/>
                    <a:pt x="374575" y="21447"/>
                  </a:cubicBezTo>
                  <a:cubicBezTo>
                    <a:pt x="374575" y="15756"/>
                    <a:pt x="354844" y="10316"/>
                    <a:pt x="319713" y="6278"/>
                  </a:cubicBezTo>
                  <a:cubicBezTo>
                    <a:pt x="284603" y="2260"/>
                    <a:pt x="236960" y="0"/>
                    <a:pt x="1872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9"/>
            <p:cNvSpPr/>
            <p:nvPr/>
          </p:nvSpPr>
          <p:spPr>
            <a:xfrm>
              <a:off x="33269125" y="2282350"/>
              <a:ext cx="1916625" cy="2265000"/>
            </a:xfrm>
            <a:custGeom>
              <a:rect b="b" l="l" r="r" t="t"/>
              <a:pathLst>
                <a:path extrusionOk="0" h="90600" w="76665">
                  <a:moveTo>
                    <a:pt x="49046" y="0"/>
                  </a:moveTo>
                  <a:cubicBezTo>
                    <a:pt x="3976" y="19459"/>
                    <a:pt x="1" y="73986"/>
                    <a:pt x="1" y="73986"/>
                  </a:cubicBezTo>
                  <a:lnTo>
                    <a:pt x="57499" y="90600"/>
                  </a:lnTo>
                  <a:cubicBezTo>
                    <a:pt x="57499" y="90600"/>
                    <a:pt x="76665" y="40718"/>
                    <a:pt x="490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19"/>
            <p:cNvSpPr/>
            <p:nvPr/>
          </p:nvSpPr>
          <p:spPr>
            <a:xfrm>
              <a:off x="33714275" y="4122575"/>
              <a:ext cx="95750" cy="363050"/>
            </a:xfrm>
            <a:custGeom>
              <a:rect b="b" l="l" r="r" t="t"/>
              <a:pathLst>
                <a:path extrusionOk="0" h="14522" w="3830">
                  <a:moveTo>
                    <a:pt x="3453" y="1"/>
                  </a:moveTo>
                  <a:cubicBezTo>
                    <a:pt x="3453" y="1"/>
                    <a:pt x="2804" y="817"/>
                    <a:pt x="2177" y="2093"/>
                  </a:cubicBezTo>
                  <a:cubicBezTo>
                    <a:pt x="1549" y="3390"/>
                    <a:pt x="921" y="5169"/>
                    <a:pt x="524" y="6968"/>
                  </a:cubicBezTo>
                  <a:cubicBezTo>
                    <a:pt x="147" y="8789"/>
                    <a:pt x="1" y="10651"/>
                    <a:pt x="63" y="12095"/>
                  </a:cubicBezTo>
                  <a:cubicBezTo>
                    <a:pt x="105" y="13497"/>
                    <a:pt x="377" y="14522"/>
                    <a:pt x="377" y="14522"/>
                  </a:cubicBezTo>
                  <a:cubicBezTo>
                    <a:pt x="377" y="14522"/>
                    <a:pt x="1026" y="13706"/>
                    <a:pt x="1654" y="12429"/>
                  </a:cubicBezTo>
                  <a:cubicBezTo>
                    <a:pt x="2302" y="11153"/>
                    <a:pt x="2909" y="9375"/>
                    <a:pt x="3307" y="7575"/>
                  </a:cubicBezTo>
                  <a:cubicBezTo>
                    <a:pt x="3704" y="5734"/>
                    <a:pt x="3830" y="3872"/>
                    <a:pt x="3767" y="2449"/>
                  </a:cubicBezTo>
                  <a:cubicBezTo>
                    <a:pt x="3725" y="1005"/>
                    <a:pt x="3453" y="1"/>
                    <a:pt x="3453" y="1"/>
                  </a:cubicBezTo>
                  <a:close/>
                </a:path>
              </a:pathLst>
            </a:custGeom>
            <a:solidFill>
              <a:srgbClr val="3117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9"/>
            <p:cNvSpPr/>
            <p:nvPr/>
          </p:nvSpPr>
          <p:spPr>
            <a:xfrm>
              <a:off x="33885850" y="4180125"/>
              <a:ext cx="183100" cy="224950"/>
            </a:xfrm>
            <a:custGeom>
              <a:rect b="b" l="l" r="r" t="t"/>
              <a:pathLst>
                <a:path extrusionOk="0" h="8998" w="7324">
                  <a:moveTo>
                    <a:pt x="7324" y="0"/>
                  </a:moveTo>
                  <a:cubicBezTo>
                    <a:pt x="7324" y="0"/>
                    <a:pt x="6487" y="273"/>
                    <a:pt x="5545" y="900"/>
                  </a:cubicBezTo>
                  <a:cubicBezTo>
                    <a:pt x="4583" y="1528"/>
                    <a:pt x="3474" y="2490"/>
                    <a:pt x="2553" y="3620"/>
                  </a:cubicBezTo>
                  <a:cubicBezTo>
                    <a:pt x="1675" y="4729"/>
                    <a:pt x="942" y="6026"/>
                    <a:pt x="524" y="7093"/>
                  </a:cubicBezTo>
                  <a:cubicBezTo>
                    <a:pt x="84" y="8140"/>
                    <a:pt x="1" y="8998"/>
                    <a:pt x="1" y="8998"/>
                  </a:cubicBezTo>
                  <a:cubicBezTo>
                    <a:pt x="1" y="8998"/>
                    <a:pt x="838" y="8746"/>
                    <a:pt x="1779" y="8119"/>
                  </a:cubicBezTo>
                  <a:cubicBezTo>
                    <a:pt x="2742" y="7491"/>
                    <a:pt x="3851" y="6508"/>
                    <a:pt x="4750" y="5399"/>
                  </a:cubicBezTo>
                  <a:cubicBezTo>
                    <a:pt x="5650" y="4269"/>
                    <a:pt x="6382" y="2992"/>
                    <a:pt x="6801" y="1904"/>
                  </a:cubicBezTo>
                  <a:cubicBezTo>
                    <a:pt x="7240" y="858"/>
                    <a:pt x="7324" y="1"/>
                    <a:pt x="7324" y="0"/>
                  </a:cubicBezTo>
                  <a:close/>
                </a:path>
              </a:pathLst>
            </a:custGeom>
            <a:solidFill>
              <a:srgbClr val="3117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19"/>
            <p:cNvSpPr/>
            <p:nvPr/>
          </p:nvSpPr>
          <p:spPr>
            <a:xfrm>
              <a:off x="34126475" y="4268000"/>
              <a:ext cx="74825" cy="167425"/>
            </a:xfrm>
            <a:custGeom>
              <a:rect b="b" l="l" r="r" t="t"/>
              <a:pathLst>
                <a:path extrusionOk="0" h="6697" w="2993">
                  <a:moveTo>
                    <a:pt x="1988" y="1"/>
                  </a:moveTo>
                  <a:cubicBezTo>
                    <a:pt x="1988" y="1"/>
                    <a:pt x="1465" y="335"/>
                    <a:pt x="1047" y="942"/>
                  </a:cubicBezTo>
                  <a:cubicBezTo>
                    <a:pt x="586" y="1507"/>
                    <a:pt x="231" y="2323"/>
                    <a:pt x="105" y="3160"/>
                  </a:cubicBezTo>
                  <a:cubicBezTo>
                    <a:pt x="1" y="3997"/>
                    <a:pt x="105" y="4855"/>
                    <a:pt x="356" y="5545"/>
                  </a:cubicBezTo>
                  <a:cubicBezTo>
                    <a:pt x="586" y="6194"/>
                    <a:pt x="1026" y="6696"/>
                    <a:pt x="1026" y="6696"/>
                  </a:cubicBezTo>
                  <a:cubicBezTo>
                    <a:pt x="1026" y="6696"/>
                    <a:pt x="1570" y="6319"/>
                    <a:pt x="1988" y="5755"/>
                  </a:cubicBezTo>
                  <a:cubicBezTo>
                    <a:pt x="2428" y="5169"/>
                    <a:pt x="2762" y="4374"/>
                    <a:pt x="2909" y="3516"/>
                  </a:cubicBezTo>
                  <a:cubicBezTo>
                    <a:pt x="2993" y="2679"/>
                    <a:pt x="2909" y="1821"/>
                    <a:pt x="2637" y="1151"/>
                  </a:cubicBezTo>
                  <a:cubicBezTo>
                    <a:pt x="2407" y="482"/>
                    <a:pt x="1988" y="1"/>
                    <a:pt x="1988" y="1"/>
                  </a:cubicBezTo>
                  <a:close/>
                </a:path>
              </a:pathLst>
            </a:custGeom>
            <a:solidFill>
              <a:srgbClr val="3117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9"/>
            <p:cNvSpPr/>
            <p:nvPr/>
          </p:nvSpPr>
          <p:spPr>
            <a:xfrm>
              <a:off x="32566100" y="11261725"/>
              <a:ext cx="1326650" cy="2692750"/>
            </a:xfrm>
            <a:custGeom>
              <a:rect b="b" l="l" r="r" t="t"/>
              <a:pathLst>
                <a:path extrusionOk="0" h="107710" w="53066">
                  <a:moveTo>
                    <a:pt x="14710" y="0"/>
                  </a:moveTo>
                  <a:lnTo>
                    <a:pt x="0" y="101919"/>
                  </a:lnTo>
                  <a:cubicBezTo>
                    <a:pt x="0" y="101919"/>
                    <a:pt x="6084" y="107710"/>
                    <a:pt x="19227" y="107710"/>
                  </a:cubicBezTo>
                  <a:cubicBezTo>
                    <a:pt x="22918" y="107710"/>
                    <a:pt x="27166" y="107253"/>
                    <a:pt x="31993" y="106083"/>
                  </a:cubicBezTo>
                  <a:cubicBezTo>
                    <a:pt x="53066" y="100985"/>
                    <a:pt x="41660" y="83410"/>
                    <a:pt x="26949" y="83410"/>
                  </a:cubicBezTo>
                  <a:cubicBezTo>
                    <a:pt x="26265" y="83410"/>
                    <a:pt x="25574" y="83448"/>
                    <a:pt x="24879" y="83527"/>
                  </a:cubicBezTo>
                  <a:cubicBezTo>
                    <a:pt x="31281" y="44965"/>
                    <a:pt x="50259" y="1800"/>
                    <a:pt x="50259" y="1800"/>
                  </a:cubicBezTo>
                  <a:lnTo>
                    <a:pt x="147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19"/>
            <p:cNvSpPr/>
            <p:nvPr/>
          </p:nvSpPr>
          <p:spPr>
            <a:xfrm>
              <a:off x="28958350" y="11261725"/>
              <a:ext cx="1570325" cy="2692750"/>
            </a:xfrm>
            <a:custGeom>
              <a:rect b="b" l="l" r="r" t="t"/>
              <a:pathLst>
                <a:path extrusionOk="0" h="107710" w="62813">
                  <a:moveTo>
                    <a:pt x="18413" y="0"/>
                  </a:moveTo>
                  <a:lnTo>
                    <a:pt x="0" y="101919"/>
                  </a:lnTo>
                  <a:cubicBezTo>
                    <a:pt x="0" y="101919"/>
                    <a:pt x="6071" y="107710"/>
                    <a:pt x="19219" y="107710"/>
                  </a:cubicBezTo>
                  <a:cubicBezTo>
                    <a:pt x="22911" y="107710"/>
                    <a:pt x="27162" y="107253"/>
                    <a:pt x="31992" y="106083"/>
                  </a:cubicBezTo>
                  <a:cubicBezTo>
                    <a:pt x="53046" y="100985"/>
                    <a:pt x="41639" y="83410"/>
                    <a:pt x="26947" y="83410"/>
                  </a:cubicBezTo>
                  <a:cubicBezTo>
                    <a:pt x="26263" y="83410"/>
                    <a:pt x="25573" y="83448"/>
                    <a:pt x="24878" y="83527"/>
                  </a:cubicBezTo>
                  <a:cubicBezTo>
                    <a:pt x="31281" y="44965"/>
                    <a:pt x="62813" y="1800"/>
                    <a:pt x="62813" y="1800"/>
                  </a:cubicBezTo>
                  <a:lnTo>
                    <a:pt x="184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19"/>
            <p:cNvSpPr/>
            <p:nvPr/>
          </p:nvSpPr>
          <p:spPr>
            <a:xfrm>
              <a:off x="27575025" y="8797975"/>
              <a:ext cx="7370625" cy="3675700"/>
            </a:xfrm>
            <a:custGeom>
              <a:rect b="b" l="l" r="r" t="t"/>
              <a:pathLst>
                <a:path extrusionOk="0" h="147028" w="294825">
                  <a:moveTo>
                    <a:pt x="154762" y="0"/>
                  </a:moveTo>
                  <a:cubicBezTo>
                    <a:pt x="149153" y="19885"/>
                    <a:pt x="140484" y="27936"/>
                    <a:pt x="100864" y="27936"/>
                  </a:cubicBezTo>
                  <a:cubicBezTo>
                    <a:pt x="94376" y="27936"/>
                    <a:pt x="87058" y="27720"/>
                    <a:pt x="78789" y="27305"/>
                  </a:cubicBezTo>
                  <a:cubicBezTo>
                    <a:pt x="75406" y="27135"/>
                    <a:pt x="72152" y="27052"/>
                    <a:pt x="69022" y="27052"/>
                  </a:cubicBezTo>
                  <a:cubicBezTo>
                    <a:pt x="17805" y="27052"/>
                    <a:pt x="1" y="49376"/>
                    <a:pt x="2229" y="80137"/>
                  </a:cubicBezTo>
                  <a:cubicBezTo>
                    <a:pt x="3008" y="137148"/>
                    <a:pt x="43566" y="147027"/>
                    <a:pt x="99067" y="147027"/>
                  </a:cubicBezTo>
                  <a:cubicBezTo>
                    <a:pt x="128507" y="147027"/>
                    <a:pt x="162153" y="144247"/>
                    <a:pt x="196296" y="144247"/>
                  </a:cubicBezTo>
                  <a:cubicBezTo>
                    <a:pt x="294825" y="144247"/>
                    <a:pt x="260406" y="15463"/>
                    <a:pt x="260406" y="15463"/>
                  </a:cubicBezTo>
                  <a:lnTo>
                    <a:pt x="154762" y="0"/>
                  </a:lnTo>
                  <a:close/>
                </a:path>
              </a:pathLst>
            </a:custGeom>
            <a:solidFill>
              <a:srgbClr val="8C75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19"/>
            <p:cNvSpPr/>
            <p:nvPr/>
          </p:nvSpPr>
          <p:spPr>
            <a:xfrm>
              <a:off x="27575025" y="8798475"/>
              <a:ext cx="6691150" cy="3488000"/>
            </a:xfrm>
            <a:custGeom>
              <a:rect b="b" l="l" r="r" t="t"/>
              <a:pathLst>
                <a:path extrusionOk="0" h="139520" w="267646">
                  <a:moveTo>
                    <a:pt x="154762" y="1"/>
                  </a:moveTo>
                  <a:cubicBezTo>
                    <a:pt x="149153" y="19886"/>
                    <a:pt x="140484" y="27937"/>
                    <a:pt x="100864" y="27937"/>
                  </a:cubicBezTo>
                  <a:cubicBezTo>
                    <a:pt x="94376" y="27937"/>
                    <a:pt x="87058" y="27721"/>
                    <a:pt x="78789" y="27306"/>
                  </a:cubicBezTo>
                  <a:cubicBezTo>
                    <a:pt x="75404" y="27136"/>
                    <a:pt x="72147" y="27053"/>
                    <a:pt x="69015" y="27053"/>
                  </a:cubicBezTo>
                  <a:cubicBezTo>
                    <a:pt x="17768" y="27053"/>
                    <a:pt x="1" y="49377"/>
                    <a:pt x="2229" y="80138"/>
                  </a:cubicBezTo>
                  <a:cubicBezTo>
                    <a:pt x="2689" y="113512"/>
                    <a:pt x="16813" y="130690"/>
                    <a:pt x="39536" y="139248"/>
                  </a:cubicBezTo>
                  <a:cubicBezTo>
                    <a:pt x="93310" y="121107"/>
                    <a:pt x="154804" y="139520"/>
                    <a:pt x="198493" y="111712"/>
                  </a:cubicBezTo>
                  <a:cubicBezTo>
                    <a:pt x="221048" y="98823"/>
                    <a:pt x="241281" y="74259"/>
                    <a:pt x="265950" y="71957"/>
                  </a:cubicBezTo>
                  <a:cubicBezTo>
                    <a:pt x="267645" y="42581"/>
                    <a:pt x="260406" y="15443"/>
                    <a:pt x="260406" y="15443"/>
                  </a:cubicBezTo>
                  <a:lnTo>
                    <a:pt x="1547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19"/>
            <p:cNvSpPr/>
            <p:nvPr/>
          </p:nvSpPr>
          <p:spPr>
            <a:xfrm>
              <a:off x="28563400" y="10596350"/>
              <a:ext cx="5660400" cy="1877025"/>
            </a:xfrm>
            <a:custGeom>
              <a:rect b="b" l="l" r="r" t="t"/>
              <a:pathLst>
                <a:path extrusionOk="0" h="75081" w="226416">
                  <a:moveTo>
                    <a:pt x="226415" y="0"/>
                  </a:moveTo>
                  <a:cubicBezTo>
                    <a:pt x="201725" y="2281"/>
                    <a:pt x="181513" y="26866"/>
                    <a:pt x="158958" y="39755"/>
                  </a:cubicBezTo>
                  <a:cubicBezTo>
                    <a:pt x="115290" y="67563"/>
                    <a:pt x="53796" y="49150"/>
                    <a:pt x="1" y="67312"/>
                  </a:cubicBezTo>
                  <a:cubicBezTo>
                    <a:pt x="16127" y="73380"/>
                    <a:pt x="36605" y="75081"/>
                    <a:pt x="59657" y="75081"/>
                  </a:cubicBezTo>
                  <a:cubicBezTo>
                    <a:pt x="89065" y="75081"/>
                    <a:pt x="122663" y="72312"/>
                    <a:pt x="156761" y="72312"/>
                  </a:cubicBezTo>
                  <a:cubicBezTo>
                    <a:pt x="210074" y="72312"/>
                    <a:pt x="224428" y="34608"/>
                    <a:pt x="2264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19"/>
            <p:cNvSpPr/>
            <p:nvPr/>
          </p:nvSpPr>
          <p:spPr>
            <a:xfrm>
              <a:off x="31602050" y="10950475"/>
              <a:ext cx="1501800" cy="3315750"/>
            </a:xfrm>
            <a:custGeom>
              <a:rect b="b" l="l" r="r" t="t"/>
              <a:pathLst>
                <a:path extrusionOk="0" h="132630" w="60072">
                  <a:moveTo>
                    <a:pt x="60072" y="1"/>
                  </a:moveTo>
                  <a:lnTo>
                    <a:pt x="14689" y="24921"/>
                  </a:lnTo>
                  <a:lnTo>
                    <a:pt x="0" y="126840"/>
                  </a:lnTo>
                  <a:cubicBezTo>
                    <a:pt x="0" y="126840"/>
                    <a:pt x="6071" y="132630"/>
                    <a:pt x="19209" y="132630"/>
                  </a:cubicBezTo>
                  <a:cubicBezTo>
                    <a:pt x="22898" y="132630"/>
                    <a:pt x="27145" y="132173"/>
                    <a:pt x="31971" y="131003"/>
                  </a:cubicBezTo>
                  <a:cubicBezTo>
                    <a:pt x="53034" y="125908"/>
                    <a:pt x="41651" y="108349"/>
                    <a:pt x="26951" y="108349"/>
                  </a:cubicBezTo>
                  <a:cubicBezTo>
                    <a:pt x="26260" y="108349"/>
                    <a:pt x="25561" y="108388"/>
                    <a:pt x="24857" y="108469"/>
                  </a:cubicBezTo>
                  <a:cubicBezTo>
                    <a:pt x="31281" y="69886"/>
                    <a:pt x="60071" y="4"/>
                    <a:pt x="600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19"/>
            <p:cNvSpPr/>
            <p:nvPr/>
          </p:nvSpPr>
          <p:spPr>
            <a:xfrm>
              <a:off x="27672575" y="11544200"/>
              <a:ext cx="1456325" cy="2722025"/>
            </a:xfrm>
            <a:custGeom>
              <a:rect b="b" l="l" r="r" t="t"/>
              <a:pathLst>
                <a:path extrusionOk="0" h="108881" w="58253">
                  <a:moveTo>
                    <a:pt x="58252" y="0"/>
                  </a:moveTo>
                  <a:lnTo>
                    <a:pt x="14710" y="1172"/>
                  </a:lnTo>
                  <a:lnTo>
                    <a:pt x="1" y="103091"/>
                  </a:lnTo>
                  <a:cubicBezTo>
                    <a:pt x="1" y="103091"/>
                    <a:pt x="6085" y="108881"/>
                    <a:pt x="19228" y="108881"/>
                  </a:cubicBezTo>
                  <a:cubicBezTo>
                    <a:pt x="22919" y="108881"/>
                    <a:pt x="27167" y="108424"/>
                    <a:pt x="31993" y="107254"/>
                  </a:cubicBezTo>
                  <a:cubicBezTo>
                    <a:pt x="53056" y="102159"/>
                    <a:pt x="41673" y="84600"/>
                    <a:pt x="26973" y="84600"/>
                  </a:cubicBezTo>
                  <a:cubicBezTo>
                    <a:pt x="26281" y="84600"/>
                    <a:pt x="25582" y="84639"/>
                    <a:pt x="24879" y="84720"/>
                  </a:cubicBezTo>
                  <a:cubicBezTo>
                    <a:pt x="31282" y="46137"/>
                    <a:pt x="58252" y="0"/>
                    <a:pt x="58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19"/>
            <p:cNvSpPr/>
            <p:nvPr/>
          </p:nvSpPr>
          <p:spPr>
            <a:xfrm>
              <a:off x="34033375" y="8153000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close/>
                </a:path>
              </a:pathLst>
            </a:custGeom>
            <a:solidFill>
              <a:srgbClr val="58281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19"/>
            <p:cNvSpPr/>
            <p:nvPr/>
          </p:nvSpPr>
          <p:spPr>
            <a:xfrm>
              <a:off x="31318000" y="7508025"/>
              <a:ext cx="2759850" cy="2131550"/>
            </a:xfrm>
            <a:custGeom>
              <a:rect b="b" l="l" r="r" t="t"/>
              <a:pathLst>
                <a:path extrusionOk="0" h="85262" w="110394">
                  <a:moveTo>
                    <a:pt x="1" y="0"/>
                  </a:moveTo>
                  <a:lnTo>
                    <a:pt x="1" y="67646"/>
                  </a:lnTo>
                  <a:cubicBezTo>
                    <a:pt x="6500" y="78135"/>
                    <a:pt x="32864" y="85261"/>
                    <a:pt x="59008" y="85261"/>
                  </a:cubicBezTo>
                  <a:cubicBezTo>
                    <a:pt x="79492" y="85261"/>
                    <a:pt x="99841" y="80886"/>
                    <a:pt x="110394" y="70325"/>
                  </a:cubicBezTo>
                  <a:lnTo>
                    <a:pt x="109431" y="180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9"/>
            <p:cNvSpPr/>
            <p:nvPr/>
          </p:nvSpPr>
          <p:spPr>
            <a:xfrm>
              <a:off x="30153600" y="10022825"/>
              <a:ext cx="459825" cy="73875"/>
            </a:xfrm>
            <a:custGeom>
              <a:rect b="b" l="l" r="r" t="t"/>
              <a:pathLst>
                <a:path extrusionOk="0" h="2955" w="18393">
                  <a:moveTo>
                    <a:pt x="11348" y="1"/>
                  </a:moveTo>
                  <a:cubicBezTo>
                    <a:pt x="10612" y="1"/>
                    <a:pt x="9857" y="24"/>
                    <a:pt x="9102" y="72"/>
                  </a:cubicBezTo>
                  <a:cubicBezTo>
                    <a:pt x="6801" y="218"/>
                    <a:pt x="4520" y="616"/>
                    <a:pt x="2825" y="1097"/>
                  </a:cubicBezTo>
                  <a:cubicBezTo>
                    <a:pt x="1131" y="1537"/>
                    <a:pt x="1" y="2081"/>
                    <a:pt x="1" y="2081"/>
                  </a:cubicBezTo>
                  <a:cubicBezTo>
                    <a:pt x="1" y="2081"/>
                    <a:pt x="1172" y="2478"/>
                    <a:pt x="2930" y="2708"/>
                  </a:cubicBezTo>
                  <a:cubicBezTo>
                    <a:pt x="4120" y="2866"/>
                    <a:pt x="5585" y="2955"/>
                    <a:pt x="7129" y="2955"/>
                  </a:cubicBezTo>
                  <a:cubicBezTo>
                    <a:pt x="7839" y="2955"/>
                    <a:pt x="8566" y="2936"/>
                    <a:pt x="9291" y="2897"/>
                  </a:cubicBezTo>
                  <a:cubicBezTo>
                    <a:pt x="11592" y="2729"/>
                    <a:pt x="13852" y="2353"/>
                    <a:pt x="15568" y="1871"/>
                  </a:cubicBezTo>
                  <a:cubicBezTo>
                    <a:pt x="17263" y="1432"/>
                    <a:pt x="18393" y="888"/>
                    <a:pt x="18393" y="888"/>
                  </a:cubicBezTo>
                  <a:cubicBezTo>
                    <a:pt x="18393" y="888"/>
                    <a:pt x="17200" y="490"/>
                    <a:pt x="15463" y="281"/>
                  </a:cubicBezTo>
                  <a:cubicBezTo>
                    <a:pt x="14282" y="98"/>
                    <a:pt x="12855" y="1"/>
                    <a:pt x="113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19"/>
            <p:cNvSpPr/>
            <p:nvPr/>
          </p:nvSpPr>
          <p:spPr>
            <a:xfrm>
              <a:off x="30405725" y="10334825"/>
              <a:ext cx="563925" cy="73750"/>
            </a:xfrm>
            <a:custGeom>
              <a:rect b="b" l="l" r="r" t="t"/>
              <a:pathLst>
                <a:path extrusionOk="0" h="2950" w="22557">
                  <a:moveTo>
                    <a:pt x="13946" y="0"/>
                  </a:moveTo>
                  <a:cubicBezTo>
                    <a:pt x="13044" y="0"/>
                    <a:pt x="12120" y="21"/>
                    <a:pt x="11195" y="62"/>
                  </a:cubicBezTo>
                  <a:cubicBezTo>
                    <a:pt x="8370" y="230"/>
                    <a:pt x="5567" y="606"/>
                    <a:pt x="3474" y="1088"/>
                  </a:cubicBezTo>
                  <a:cubicBezTo>
                    <a:pt x="1382" y="1527"/>
                    <a:pt x="1" y="2071"/>
                    <a:pt x="1" y="2071"/>
                  </a:cubicBezTo>
                  <a:cubicBezTo>
                    <a:pt x="1" y="2071"/>
                    <a:pt x="1424" y="2469"/>
                    <a:pt x="3558" y="2699"/>
                  </a:cubicBezTo>
                  <a:cubicBezTo>
                    <a:pt x="4995" y="2866"/>
                    <a:pt x="6729" y="2950"/>
                    <a:pt x="8562" y="2950"/>
                  </a:cubicBezTo>
                  <a:cubicBezTo>
                    <a:pt x="9479" y="2950"/>
                    <a:pt x="10421" y="2929"/>
                    <a:pt x="11362" y="2887"/>
                  </a:cubicBezTo>
                  <a:cubicBezTo>
                    <a:pt x="14187" y="2741"/>
                    <a:pt x="16991" y="2343"/>
                    <a:pt x="19083" y="1862"/>
                  </a:cubicBezTo>
                  <a:cubicBezTo>
                    <a:pt x="21176" y="1422"/>
                    <a:pt x="22557" y="878"/>
                    <a:pt x="22557" y="878"/>
                  </a:cubicBezTo>
                  <a:cubicBezTo>
                    <a:pt x="22557" y="878"/>
                    <a:pt x="21113" y="481"/>
                    <a:pt x="19000" y="272"/>
                  </a:cubicBezTo>
                  <a:cubicBezTo>
                    <a:pt x="17550" y="89"/>
                    <a:pt x="15797" y="0"/>
                    <a:pt x="139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19"/>
            <p:cNvSpPr/>
            <p:nvPr/>
          </p:nvSpPr>
          <p:spPr>
            <a:xfrm>
              <a:off x="30242525" y="10586700"/>
              <a:ext cx="489650" cy="74300"/>
            </a:xfrm>
            <a:custGeom>
              <a:rect b="b" l="l" r="r" t="t"/>
              <a:pathLst>
                <a:path extrusionOk="0" h="2972" w="19586">
                  <a:moveTo>
                    <a:pt x="7446" y="1"/>
                  </a:moveTo>
                  <a:cubicBezTo>
                    <a:pt x="5852" y="1"/>
                    <a:pt x="4346" y="94"/>
                    <a:pt x="3118" y="261"/>
                  </a:cubicBezTo>
                  <a:cubicBezTo>
                    <a:pt x="1256" y="512"/>
                    <a:pt x="1" y="889"/>
                    <a:pt x="1" y="889"/>
                  </a:cubicBezTo>
                  <a:cubicBezTo>
                    <a:pt x="1" y="889"/>
                    <a:pt x="1193" y="1433"/>
                    <a:pt x="3014" y="1893"/>
                  </a:cubicBezTo>
                  <a:cubicBezTo>
                    <a:pt x="4813" y="2353"/>
                    <a:pt x="7240" y="2751"/>
                    <a:pt x="9709" y="2918"/>
                  </a:cubicBezTo>
                  <a:cubicBezTo>
                    <a:pt x="10424" y="2955"/>
                    <a:pt x="11141" y="2972"/>
                    <a:pt x="11844" y="2972"/>
                  </a:cubicBezTo>
                  <a:cubicBezTo>
                    <a:pt x="13546" y="2972"/>
                    <a:pt x="15164" y="2872"/>
                    <a:pt x="16468" y="2709"/>
                  </a:cubicBezTo>
                  <a:cubicBezTo>
                    <a:pt x="18330" y="2458"/>
                    <a:pt x="19585" y="2081"/>
                    <a:pt x="19585" y="2081"/>
                  </a:cubicBezTo>
                  <a:cubicBezTo>
                    <a:pt x="19585" y="2081"/>
                    <a:pt x="18372" y="1516"/>
                    <a:pt x="16572" y="1098"/>
                  </a:cubicBezTo>
                  <a:cubicBezTo>
                    <a:pt x="14773" y="638"/>
                    <a:pt x="12346" y="240"/>
                    <a:pt x="9877" y="73"/>
                  </a:cubicBezTo>
                  <a:cubicBezTo>
                    <a:pt x="9061" y="24"/>
                    <a:pt x="8242" y="1"/>
                    <a:pt x="74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9"/>
            <p:cNvSpPr/>
            <p:nvPr/>
          </p:nvSpPr>
          <p:spPr>
            <a:xfrm>
              <a:off x="29040475" y="10022825"/>
              <a:ext cx="459800" cy="73875"/>
            </a:xfrm>
            <a:custGeom>
              <a:rect b="b" l="l" r="r" t="t"/>
              <a:pathLst>
                <a:path extrusionOk="0" h="2955" w="18392">
                  <a:moveTo>
                    <a:pt x="11347" y="1"/>
                  </a:moveTo>
                  <a:cubicBezTo>
                    <a:pt x="10612" y="1"/>
                    <a:pt x="9857" y="24"/>
                    <a:pt x="9102" y="72"/>
                  </a:cubicBezTo>
                  <a:cubicBezTo>
                    <a:pt x="6800" y="218"/>
                    <a:pt x="4541" y="616"/>
                    <a:pt x="2825" y="1097"/>
                  </a:cubicBezTo>
                  <a:cubicBezTo>
                    <a:pt x="1130" y="1537"/>
                    <a:pt x="0" y="2081"/>
                    <a:pt x="0" y="2081"/>
                  </a:cubicBezTo>
                  <a:cubicBezTo>
                    <a:pt x="0" y="2081"/>
                    <a:pt x="1193" y="2478"/>
                    <a:pt x="2930" y="2708"/>
                  </a:cubicBezTo>
                  <a:cubicBezTo>
                    <a:pt x="4134" y="2866"/>
                    <a:pt x="5593" y="2955"/>
                    <a:pt x="7133" y="2955"/>
                  </a:cubicBezTo>
                  <a:cubicBezTo>
                    <a:pt x="7841" y="2955"/>
                    <a:pt x="8566" y="2936"/>
                    <a:pt x="9290" y="2897"/>
                  </a:cubicBezTo>
                  <a:cubicBezTo>
                    <a:pt x="11592" y="2729"/>
                    <a:pt x="13873" y="2353"/>
                    <a:pt x="15567" y="1871"/>
                  </a:cubicBezTo>
                  <a:cubicBezTo>
                    <a:pt x="17262" y="1432"/>
                    <a:pt x="18392" y="888"/>
                    <a:pt x="18392" y="888"/>
                  </a:cubicBezTo>
                  <a:cubicBezTo>
                    <a:pt x="18392" y="888"/>
                    <a:pt x="17220" y="490"/>
                    <a:pt x="15463" y="281"/>
                  </a:cubicBezTo>
                  <a:cubicBezTo>
                    <a:pt x="14282" y="98"/>
                    <a:pt x="12855" y="1"/>
                    <a:pt x="113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19"/>
            <p:cNvSpPr/>
            <p:nvPr/>
          </p:nvSpPr>
          <p:spPr>
            <a:xfrm>
              <a:off x="29293125" y="10334825"/>
              <a:ext cx="563375" cy="73750"/>
            </a:xfrm>
            <a:custGeom>
              <a:rect b="b" l="l" r="r" t="t"/>
              <a:pathLst>
                <a:path extrusionOk="0" h="2950" w="22535">
                  <a:moveTo>
                    <a:pt x="13944" y="0"/>
                  </a:moveTo>
                  <a:cubicBezTo>
                    <a:pt x="13044" y="0"/>
                    <a:pt x="12119" y="21"/>
                    <a:pt x="11194" y="62"/>
                  </a:cubicBezTo>
                  <a:cubicBezTo>
                    <a:pt x="8370" y="230"/>
                    <a:pt x="5566" y="606"/>
                    <a:pt x="3474" y="1088"/>
                  </a:cubicBezTo>
                  <a:cubicBezTo>
                    <a:pt x="1381" y="1527"/>
                    <a:pt x="0" y="2071"/>
                    <a:pt x="0" y="2071"/>
                  </a:cubicBezTo>
                  <a:cubicBezTo>
                    <a:pt x="0" y="2071"/>
                    <a:pt x="1402" y="2469"/>
                    <a:pt x="3557" y="2699"/>
                  </a:cubicBezTo>
                  <a:cubicBezTo>
                    <a:pt x="4980" y="2866"/>
                    <a:pt x="6710" y="2950"/>
                    <a:pt x="8542" y="2950"/>
                  </a:cubicBezTo>
                  <a:cubicBezTo>
                    <a:pt x="9458" y="2950"/>
                    <a:pt x="10399" y="2929"/>
                    <a:pt x="11341" y="2887"/>
                  </a:cubicBezTo>
                  <a:cubicBezTo>
                    <a:pt x="14166" y="2741"/>
                    <a:pt x="16969" y="2343"/>
                    <a:pt x="19062" y="1862"/>
                  </a:cubicBezTo>
                  <a:cubicBezTo>
                    <a:pt x="21154" y="1422"/>
                    <a:pt x="22535" y="878"/>
                    <a:pt x="22535" y="878"/>
                  </a:cubicBezTo>
                  <a:cubicBezTo>
                    <a:pt x="22535" y="878"/>
                    <a:pt x="21112" y="481"/>
                    <a:pt x="18978" y="272"/>
                  </a:cubicBezTo>
                  <a:cubicBezTo>
                    <a:pt x="17543" y="89"/>
                    <a:pt x="15795" y="0"/>
                    <a:pt x="13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9"/>
            <p:cNvSpPr/>
            <p:nvPr/>
          </p:nvSpPr>
          <p:spPr>
            <a:xfrm>
              <a:off x="29129400" y="10586700"/>
              <a:ext cx="490150" cy="74300"/>
            </a:xfrm>
            <a:custGeom>
              <a:rect b="b" l="l" r="r" t="t"/>
              <a:pathLst>
                <a:path extrusionOk="0" h="2972" w="19606">
                  <a:moveTo>
                    <a:pt x="7456" y="1"/>
                  </a:moveTo>
                  <a:cubicBezTo>
                    <a:pt x="5861" y="1"/>
                    <a:pt x="4359" y="94"/>
                    <a:pt x="3118" y="261"/>
                  </a:cubicBezTo>
                  <a:cubicBezTo>
                    <a:pt x="1256" y="512"/>
                    <a:pt x="0" y="889"/>
                    <a:pt x="0" y="889"/>
                  </a:cubicBezTo>
                  <a:cubicBezTo>
                    <a:pt x="0" y="889"/>
                    <a:pt x="1214" y="1433"/>
                    <a:pt x="3013" y="1893"/>
                  </a:cubicBezTo>
                  <a:cubicBezTo>
                    <a:pt x="4813" y="2353"/>
                    <a:pt x="7261" y="2751"/>
                    <a:pt x="9709" y="2918"/>
                  </a:cubicBezTo>
                  <a:cubicBezTo>
                    <a:pt x="10430" y="2955"/>
                    <a:pt x="11150" y="2972"/>
                    <a:pt x="11853" y="2972"/>
                  </a:cubicBezTo>
                  <a:cubicBezTo>
                    <a:pt x="13558" y="2972"/>
                    <a:pt x="15170" y="2872"/>
                    <a:pt x="16488" y="2709"/>
                  </a:cubicBezTo>
                  <a:cubicBezTo>
                    <a:pt x="18350" y="2458"/>
                    <a:pt x="19606" y="2081"/>
                    <a:pt x="19606" y="2081"/>
                  </a:cubicBezTo>
                  <a:cubicBezTo>
                    <a:pt x="19606" y="2081"/>
                    <a:pt x="18392" y="1516"/>
                    <a:pt x="16593" y="1098"/>
                  </a:cubicBezTo>
                  <a:cubicBezTo>
                    <a:pt x="14772" y="638"/>
                    <a:pt x="12345" y="240"/>
                    <a:pt x="9897" y="73"/>
                  </a:cubicBezTo>
                  <a:cubicBezTo>
                    <a:pt x="9074" y="24"/>
                    <a:pt x="8253" y="1"/>
                    <a:pt x="74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9"/>
            <p:cNvSpPr/>
            <p:nvPr/>
          </p:nvSpPr>
          <p:spPr>
            <a:xfrm>
              <a:off x="28179975" y="10334825"/>
              <a:ext cx="459825" cy="73750"/>
            </a:xfrm>
            <a:custGeom>
              <a:rect b="b" l="l" r="r" t="t"/>
              <a:pathLst>
                <a:path extrusionOk="0" h="2950" w="18393">
                  <a:moveTo>
                    <a:pt x="11344" y="0"/>
                  </a:moveTo>
                  <a:cubicBezTo>
                    <a:pt x="10610" y="0"/>
                    <a:pt x="9856" y="21"/>
                    <a:pt x="9103" y="62"/>
                  </a:cubicBezTo>
                  <a:cubicBezTo>
                    <a:pt x="6801" y="230"/>
                    <a:pt x="4541" y="606"/>
                    <a:pt x="2826" y="1088"/>
                  </a:cubicBezTo>
                  <a:cubicBezTo>
                    <a:pt x="1131" y="1527"/>
                    <a:pt x="1" y="2071"/>
                    <a:pt x="1" y="2071"/>
                  </a:cubicBezTo>
                  <a:cubicBezTo>
                    <a:pt x="1" y="2071"/>
                    <a:pt x="1194" y="2469"/>
                    <a:pt x="2930" y="2699"/>
                  </a:cubicBezTo>
                  <a:cubicBezTo>
                    <a:pt x="4102" y="2866"/>
                    <a:pt x="5515" y="2950"/>
                    <a:pt x="7010" y="2950"/>
                  </a:cubicBezTo>
                  <a:cubicBezTo>
                    <a:pt x="7757" y="2950"/>
                    <a:pt x="8524" y="2929"/>
                    <a:pt x="9291" y="2887"/>
                  </a:cubicBezTo>
                  <a:cubicBezTo>
                    <a:pt x="11593" y="2741"/>
                    <a:pt x="13873" y="2343"/>
                    <a:pt x="15568" y="1862"/>
                  </a:cubicBezTo>
                  <a:cubicBezTo>
                    <a:pt x="17263" y="1422"/>
                    <a:pt x="18393" y="878"/>
                    <a:pt x="18393" y="878"/>
                  </a:cubicBezTo>
                  <a:cubicBezTo>
                    <a:pt x="18393" y="878"/>
                    <a:pt x="17221" y="481"/>
                    <a:pt x="15463" y="272"/>
                  </a:cubicBezTo>
                  <a:cubicBezTo>
                    <a:pt x="14281" y="89"/>
                    <a:pt x="12853" y="0"/>
                    <a:pt x="113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19"/>
            <p:cNvSpPr/>
            <p:nvPr/>
          </p:nvSpPr>
          <p:spPr>
            <a:xfrm>
              <a:off x="28432625" y="10646050"/>
              <a:ext cx="563400" cy="73775"/>
            </a:xfrm>
            <a:custGeom>
              <a:rect b="b" l="l" r="r" t="t"/>
              <a:pathLst>
                <a:path extrusionOk="0" h="2951" w="22536">
                  <a:moveTo>
                    <a:pt x="13945" y="1"/>
                  </a:moveTo>
                  <a:cubicBezTo>
                    <a:pt x="13045" y="1"/>
                    <a:pt x="12120" y="22"/>
                    <a:pt x="11195" y="63"/>
                  </a:cubicBezTo>
                  <a:cubicBezTo>
                    <a:pt x="8370" y="230"/>
                    <a:pt x="5567" y="607"/>
                    <a:pt x="3474" y="1088"/>
                  </a:cubicBezTo>
                  <a:cubicBezTo>
                    <a:pt x="1382" y="1528"/>
                    <a:pt x="1" y="2072"/>
                    <a:pt x="1" y="2072"/>
                  </a:cubicBezTo>
                  <a:cubicBezTo>
                    <a:pt x="1" y="2072"/>
                    <a:pt x="1403" y="2469"/>
                    <a:pt x="3558" y="2699"/>
                  </a:cubicBezTo>
                  <a:cubicBezTo>
                    <a:pt x="4981" y="2867"/>
                    <a:pt x="6710" y="2950"/>
                    <a:pt x="8542" y="2950"/>
                  </a:cubicBezTo>
                  <a:cubicBezTo>
                    <a:pt x="9458" y="2950"/>
                    <a:pt x="10400" y="2929"/>
                    <a:pt x="11342" y="2888"/>
                  </a:cubicBezTo>
                  <a:cubicBezTo>
                    <a:pt x="14166" y="2720"/>
                    <a:pt x="16970" y="2344"/>
                    <a:pt x="19062" y="1862"/>
                  </a:cubicBezTo>
                  <a:cubicBezTo>
                    <a:pt x="21155" y="1423"/>
                    <a:pt x="22536" y="879"/>
                    <a:pt x="22536" y="879"/>
                  </a:cubicBezTo>
                  <a:cubicBezTo>
                    <a:pt x="22536" y="879"/>
                    <a:pt x="21113" y="481"/>
                    <a:pt x="18979" y="272"/>
                  </a:cubicBezTo>
                  <a:cubicBezTo>
                    <a:pt x="17543" y="89"/>
                    <a:pt x="15795" y="1"/>
                    <a:pt x="139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19"/>
            <p:cNvSpPr/>
            <p:nvPr/>
          </p:nvSpPr>
          <p:spPr>
            <a:xfrm>
              <a:off x="28268900" y="10898200"/>
              <a:ext cx="490175" cy="74050"/>
            </a:xfrm>
            <a:custGeom>
              <a:rect b="b" l="l" r="r" t="t"/>
              <a:pathLst>
                <a:path extrusionOk="0" h="2962" w="19607">
                  <a:moveTo>
                    <a:pt x="7419" y="1"/>
                  </a:moveTo>
                  <a:cubicBezTo>
                    <a:pt x="5838" y="1"/>
                    <a:pt x="4350" y="98"/>
                    <a:pt x="3119" y="250"/>
                  </a:cubicBezTo>
                  <a:cubicBezTo>
                    <a:pt x="1256" y="502"/>
                    <a:pt x="1" y="878"/>
                    <a:pt x="1" y="878"/>
                  </a:cubicBezTo>
                  <a:cubicBezTo>
                    <a:pt x="1" y="878"/>
                    <a:pt x="1214" y="1443"/>
                    <a:pt x="3014" y="1882"/>
                  </a:cubicBezTo>
                  <a:cubicBezTo>
                    <a:pt x="4813" y="2343"/>
                    <a:pt x="7261" y="2740"/>
                    <a:pt x="9709" y="2908"/>
                  </a:cubicBezTo>
                  <a:cubicBezTo>
                    <a:pt x="10431" y="2944"/>
                    <a:pt x="11150" y="2961"/>
                    <a:pt x="11854" y="2961"/>
                  </a:cubicBezTo>
                  <a:cubicBezTo>
                    <a:pt x="13559" y="2961"/>
                    <a:pt x="15170" y="2861"/>
                    <a:pt x="16489" y="2699"/>
                  </a:cubicBezTo>
                  <a:cubicBezTo>
                    <a:pt x="18330" y="2447"/>
                    <a:pt x="19606" y="2071"/>
                    <a:pt x="19606" y="2071"/>
                  </a:cubicBezTo>
                  <a:cubicBezTo>
                    <a:pt x="19606" y="2071"/>
                    <a:pt x="18393" y="1548"/>
                    <a:pt x="16593" y="1087"/>
                  </a:cubicBezTo>
                  <a:cubicBezTo>
                    <a:pt x="14773" y="627"/>
                    <a:pt x="12346" y="230"/>
                    <a:pt x="9898" y="83"/>
                  </a:cubicBezTo>
                  <a:cubicBezTo>
                    <a:pt x="9062" y="26"/>
                    <a:pt x="8228" y="1"/>
                    <a:pt x="74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9"/>
            <p:cNvSpPr/>
            <p:nvPr/>
          </p:nvSpPr>
          <p:spPr>
            <a:xfrm>
              <a:off x="28314425" y="11210475"/>
              <a:ext cx="459300" cy="73650"/>
            </a:xfrm>
            <a:custGeom>
              <a:rect b="b" l="l" r="r" t="t"/>
              <a:pathLst>
                <a:path extrusionOk="0" h="2946" w="18372">
                  <a:moveTo>
                    <a:pt x="11343" y="1"/>
                  </a:moveTo>
                  <a:cubicBezTo>
                    <a:pt x="10609" y="1"/>
                    <a:pt x="9856" y="21"/>
                    <a:pt x="9102" y="63"/>
                  </a:cubicBezTo>
                  <a:cubicBezTo>
                    <a:pt x="6800" y="209"/>
                    <a:pt x="4520" y="607"/>
                    <a:pt x="2825" y="1088"/>
                  </a:cubicBezTo>
                  <a:cubicBezTo>
                    <a:pt x="1109" y="1527"/>
                    <a:pt x="0" y="2071"/>
                    <a:pt x="0" y="2071"/>
                  </a:cubicBezTo>
                  <a:cubicBezTo>
                    <a:pt x="0" y="2071"/>
                    <a:pt x="1172" y="2469"/>
                    <a:pt x="2909" y="2699"/>
                  </a:cubicBezTo>
                  <a:cubicBezTo>
                    <a:pt x="4113" y="2857"/>
                    <a:pt x="5572" y="2946"/>
                    <a:pt x="7112" y="2946"/>
                  </a:cubicBezTo>
                  <a:cubicBezTo>
                    <a:pt x="7820" y="2946"/>
                    <a:pt x="8545" y="2927"/>
                    <a:pt x="9269" y="2887"/>
                  </a:cubicBezTo>
                  <a:cubicBezTo>
                    <a:pt x="11571" y="2720"/>
                    <a:pt x="13852" y="2343"/>
                    <a:pt x="15546" y="1862"/>
                  </a:cubicBezTo>
                  <a:cubicBezTo>
                    <a:pt x="17262" y="1423"/>
                    <a:pt x="18371" y="879"/>
                    <a:pt x="18371" y="879"/>
                  </a:cubicBezTo>
                  <a:cubicBezTo>
                    <a:pt x="18371" y="879"/>
                    <a:pt x="17179" y="460"/>
                    <a:pt x="15442" y="272"/>
                  </a:cubicBezTo>
                  <a:cubicBezTo>
                    <a:pt x="14274" y="89"/>
                    <a:pt x="12850" y="1"/>
                    <a:pt x="11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19"/>
            <p:cNvSpPr/>
            <p:nvPr/>
          </p:nvSpPr>
          <p:spPr>
            <a:xfrm>
              <a:off x="28566025" y="11521725"/>
              <a:ext cx="563400" cy="73650"/>
            </a:xfrm>
            <a:custGeom>
              <a:rect b="b" l="l" r="r" t="t"/>
              <a:pathLst>
                <a:path extrusionOk="0" h="2946" w="22536">
                  <a:moveTo>
                    <a:pt x="13945" y="0"/>
                  </a:moveTo>
                  <a:cubicBezTo>
                    <a:pt x="13044" y="0"/>
                    <a:pt x="12119" y="21"/>
                    <a:pt x="11195" y="62"/>
                  </a:cubicBezTo>
                  <a:cubicBezTo>
                    <a:pt x="8370" y="209"/>
                    <a:pt x="5566" y="606"/>
                    <a:pt x="3474" y="1087"/>
                  </a:cubicBezTo>
                  <a:cubicBezTo>
                    <a:pt x="1381" y="1527"/>
                    <a:pt x="1" y="2071"/>
                    <a:pt x="1" y="2071"/>
                  </a:cubicBezTo>
                  <a:cubicBezTo>
                    <a:pt x="1" y="2071"/>
                    <a:pt x="1402" y="2468"/>
                    <a:pt x="3558" y="2698"/>
                  </a:cubicBezTo>
                  <a:cubicBezTo>
                    <a:pt x="5020" y="2856"/>
                    <a:pt x="6806" y="2945"/>
                    <a:pt x="8694" y="2945"/>
                  </a:cubicBezTo>
                  <a:cubicBezTo>
                    <a:pt x="9562" y="2945"/>
                    <a:pt x="10452" y="2926"/>
                    <a:pt x="11341" y="2887"/>
                  </a:cubicBezTo>
                  <a:cubicBezTo>
                    <a:pt x="14166" y="2719"/>
                    <a:pt x="16970" y="2343"/>
                    <a:pt x="19062" y="1862"/>
                  </a:cubicBezTo>
                  <a:cubicBezTo>
                    <a:pt x="21154" y="1422"/>
                    <a:pt x="22535" y="878"/>
                    <a:pt x="22535" y="878"/>
                  </a:cubicBezTo>
                  <a:cubicBezTo>
                    <a:pt x="22535" y="878"/>
                    <a:pt x="21092" y="481"/>
                    <a:pt x="18978" y="271"/>
                  </a:cubicBezTo>
                  <a:cubicBezTo>
                    <a:pt x="17543" y="88"/>
                    <a:pt x="15795" y="0"/>
                    <a:pt x="139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9"/>
            <p:cNvSpPr/>
            <p:nvPr/>
          </p:nvSpPr>
          <p:spPr>
            <a:xfrm>
              <a:off x="28402300" y="11773700"/>
              <a:ext cx="490150" cy="74000"/>
            </a:xfrm>
            <a:custGeom>
              <a:rect b="b" l="l" r="r" t="t"/>
              <a:pathLst>
                <a:path extrusionOk="0" h="2960" w="19606">
                  <a:moveTo>
                    <a:pt x="7575" y="1"/>
                  </a:moveTo>
                  <a:cubicBezTo>
                    <a:pt x="5936" y="1"/>
                    <a:pt x="4390" y="99"/>
                    <a:pt x="3118" y="257"/>
                  </a:cubicBezTo>
                  <a:cubicBezTo>
                    <a:pt x="1256" y="487"/>
                    <a:pt x="0" y="884"/>
                    <a:pt x="0" y="884"/>
                  </a:cubicBezTo>
                  <a:cubicBezTo>
                    <a:pt x="0" y="884"/>
                    <a:pt x="1214" y="1428"/>
                    <a:pt x="3013" y="1889"/>
                  </a:cubicBezTo>
                  <a:cubicBezTo>
                    <a:pt x="4813" y="2349"/>
                    <a:pt x="7261" y="2746"/>
                    <a:pt x="9709" y="2893"/>
                  </a:cubicBezTo>
                  <a:cubicBezTo>
                    <a:pt x="10479" y="2939"/>
                    <a:pt x="11247" y="2960"/>
                    <a:pt x="11996" y="2960"/>
                  </a:cubicBezTo>
                  <a:cubicBezTo>
                    <a:pt x="13648" y="2960"/>
                    <a:pt x="15207" y="2856"/>
                    <a:pt x="16488" y="2684"/>
                  </a:cubicBezTo>
                  <a:cubicBezTo>
                    <a:pt x="18350" y="2454"/>
                    <a:pt x="19606" y="2056"/>
                    <a:pt x="19606" y="2056"/>
                  </a:cubicBezTo>
                  <a:cubicBezTo>
                    <a:pt x="19606" y="2056"/>
                    <a:pt x="18392" y="1512"/>
                    <a:pt x="16593" y="1094"/>
                  </a:cubicBezTo>
                  <a:cubicBezTo>
                    <a:pt x="14793" y="612"/>
                    <a:pt x="12345" y="236"/>
                    <a:pt x="9897" y="68"/>
                  </a:cubicBezTo>
                  <a:cubicBezTo>
                    <a:pt x="9115" y="22"/>
                    <a:pt x="8335" y="1"/>
                    <a:pt x="75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9"/>
            <p:cNvSpPr/>
            <p:nvPr/>
          </p:nvSpPr>
          <p:spPr>
            <a:xfrm>
              <a:off x="29144575" y="11610400"/>
              <a:ext cx="459800" cy="73900"/>
            </a:xfrm>
            <a:custGeom>
              <a:rect b="b" l="l" r="r" t="t"/>
              <a:pathLst>
                <a:path extrusionOk="0" h="2956" w="18392">
                  <a:moveTo>
                    <a:pt x="11347" y="1"/>
                  </a:moveTo>
                  <a:cubicBezTo>
                    <a:pt x="10611" y="1"/>
                    <a:pt x="9857" y="24"/>
                    <a:pt x="9102" y="72"/>
                  </a:cubicBezTo>
                  <a:cubicBezTo>
                    <a:pt x="6800" y="219"/>
                    <a:pt x="4520" y="616"/>
                    <a:pt x="2825" y="1097"/>
                  </a:cubicBezTo>
                  <a:cubicBezTo>
                    <a:pt x="1130" y="1537"/>
                    <a:pt x="0" y="2081"/>
                    <a:pt x="0" y="2081"/>
                  </a:cubicBezTo>
                  <a:cubicBezTo>
                    <a:pt x="0" y="2081"/>
                    <a:pt x="1172" y="2478"/>
                    <a:pt x="2929" y="2708"/>
                  </a:cubicBezTo>
                  <a:cubicBezTo>
                    <a:pt x="4134" y="2866"/>
                    <a:pt x="5593" y="2955"/>
                    <a:pt x="7133" y="2955"/>
                  </a:cubicBezTo>
                  <a:cubicBezTo>
                    <a:pt x="7841" y="2955"/>
                    <a:pt x="8565" y="2936"/>
                    <a:pt x="9290" y="2897"/>
                  </a:cubicBezTo>
                  <a:cubicBezTo>
                    <a:pt x="11592" y="2729"/>
                    <a:pt x="13872" y="2332"/>
                    <a:pt x="15567" y="1872"/>
                  </a:cubicBezTo>
                  <a:cubicBezTo>
                    <a:pt x="17262" y="1432"/>
                    <a:pt x="18392" y="888"/>
                    <a:pt x="18392" y="888"/>
                  </a:cubicBezTo>
                  <a:cubicBezTo>
                    <a:pt x="18392" y="888"/>
                    <a:pt x="17220" y="491"/>
                    <a:pt x="15463" y="281"/>
                  </a:cubicBezTo>
                  <a:cubicBezTo>
                    <a:pt x="14281" y="99"/>
                    <a:pt x="12855" y="1"/>
                    <a:pt x="113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19"/>
            <p:cNvSpPr/>
            <p:nvPr/>
          </p:nvSpPr>
          <p:spPr>
            <a:xfrm>
              <a:off x="29396700" y="11922400"/>
              <a:ext cx="563900" cy="73750"/>
            </a:xfrm>
            <a:custGeom>
              <a:rect b="b" l="l" r="r" t="t"/>
              <a:pathLst>
                <a:path extrusionOk="0" h="2950" w="22556">
                  <a:moveTo>
                    <a:pt x="13950" y="1"/>
                  </a:moveTo>
                  <a:cubicBezTo>
                    <a:pt x="13046" y="1"/>
                    <a:pt x="12119" y="21"/>
                    <a:pt x="11194" y="63"/>
                  </a:cubicBezTo>
                  <a:cubicBezTo>
                    <a:pt x="8370" y="230"/>
                    <a:pt x="5587" y="607"/>
                    <a:pt x="3494" y="1088"/>
                  </a:cubicBezTo>
                  <a:cubicBezTo>
                    <a:pt x="1402" y="1527"/>
                    <a:pt x="0" y="2071"/>
                    <a:pt x="0" y="2071"/>
                  </a:cubicBezTo>
                  <a:cubicBezTo>
                    <a:pt x="0" y="2071"/>
                    <a:pt x="1423" y="2469"/>
                    <a:pt x="3557" y="2699"/>
                  </a:cubicBezTo>
                  <a:cubicBezTo>
                    <a:pt x="4994" y="2866"/>
                    <a:pt x="6728" y="2950"/>
                    <a:pt x="8562" y="2950"/>
                  </a:cubicBezTo>
                  <a:cubicBezTo>
                    <a:pt x="9479" y="2950"/>
                    <a:pt x="10420" y="2929"/>
                    <a:pt x="11362" y="2887"/>
                  </a:cubicBezTo>
                  <a:cubicBezTo>
                    <a:pt x="14186" y="2741"/>
                    <a:pt x="16990" y="2343"/>
                    <a:pt x="19083" y="1862"/>
                  </a:cubicBezTo>
                  <a:cubicBezTo>
                    <a:pt x="21175" y="1423"/>
                    <a:pt x="22556" y="879"/>
                    <a:pt x="22556" y="879"/>
                  </a:cubicBezTo>
                  <a:cubicBezTo>
                    <a:pt x="22556" y="879"/>
                    <a:pt x="21112" y="481"/>
                    <a:pt x="18999" y="272"/>
                  </a:cubicBezTo>
                  <a:cubicBezTo>
                    <a:pt x="17563" y="89"/>
                    <a:pt x="15806" y="1"/>
                    <a:pt x="139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19"/>
            <p:cNvSpPr/>
            <p:nvPr/>
          </p:nvSpPr>
          <p:spPr>
            <a:xfrm>
              <a:off x="30420900" y="9739975"/>
              <a:ext cx="489650" cy="74150"/>
            </a:xfrm>
            <a:custGeom>
              <a:rect b="b" l="l" r="r" t="t"/>
              <a:pathLst>
                <a:path extrusionOk="0" h="2966" w="19586">
                  <a:moveTo>
                    <a:pt x="7307" y="0"/>
                  </a:moveTo>
                  <a:cubicBezTo>
                    <a:pt x="5768" y="0"/>
                    <a:pt x="4321" y="92"/>
                    <a:pt x="3118" y="255"/>
                  </a:cubicBezTo>
                  <a:cubicBezTo>
                    <a:pt x="1256" y="506"/>
                    <a:pt x="1" y="903"/>
                    <a:pt x="1" y="903"/>
                  </a:cubicBezTo>
                  <a:cubicBezTo>
                    <a:pt x="1" y="903"/>
                    <a:pt x="1214" y="1447"/>
                    <a:pt x="3014" y="1887"/>
                  </a:cubicBezTo>
                  <a:cubicBezTo>
                    <a:pt x="4813" y="2368"/>
                    <a:pt x="7240" y="2744"/>
                    <a:pt x="9709" y="2912"/>
                  </a:cubicBezTo>
                  <a:cubicBezTo>
                    <a:pt x="10424" y="2949"/>
                    <a:pt x="11141" y="2966"/>
                    <a:pt x="11844" y="2966"/>
                  </a:cubicBezTo>
                  <a:cubicBezTo>
                    <a:pt x="13548" y="2966"/>
                    <a:pt x="15170" y="2866"/>
                    <a:pt x="16488" y="2703"/>
                  </a:cubicBezTo>
                  <a:cubicBezTo>
                    <a:pt x="18330" y="2472"/>
                    <a:pt x="19585" y="2075"/>
                    <a:pt x="19585" y="2075"/>
                  </a:cubicBezTo>
                  <a:cubicBezTo>
                    <a:pt x="19585" y="2075"/>
                    <a:pt x="18393" y="1531"/>
                    <a:pt x="16593" y="1112"/>
                  </a:cubicBezTo>
                  <a:cubicBezTo>
                    <a:pt x="14773" y="631"/>
                    <a:pt x="12346" y="234"/>
                    <a:pt x="9898" y="87"/>
                  </a:cubicBezTo>
                  <a:cubicBezTo>
                    <a:pt x="9023" y="28"/>
                    <a:pt x="8151" y="0"/>
                    <a:pt x="73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9"/>
            <p:cNvSpPr/>
            <p:nvPr/>
          </p:nvSpPr>
          <p:spPr>
            <a:xfrm>
              <a:off x="30450200" y="11536475"/>
              <a:ext cx="459825" cy="74050"/>
            </a:xfrm>
            <a:custGeom>
              <a:rect b="b" l="l" r="r" t="t"/>
              <a:pathLst>
                <a:path extrusionOk="0" h="2962" w="18393">
                  <a:moveTo>
                    <a:pt x="11224" y="0"/>
                  </a:moveTo>
                  <a:cubicBezTo>
                    <a:pt x="10527" y="0"/>
                    <a:pt x="9815" y="19"/>
                    <a:pt x="9102" y="58"/>
                  </a:cubicBezTo>
                  <a:cubicBezTo>
                    <a:pt x="6801" y="225"/>
                    <a:pt x="4541" y="623"/>
                    <a:pt x="2825" y="1083"/>
                  </a:cubicBezTo>
                  <a:cubicBezTo>
                    <a:pt x="1130" y="1544"/>
                    <a:pt x="0" y="2088"/>
                    <a:pt x="0" y="2088"/>
                  </a:cubicBezTo>
                  <a:cubicBezTo>
                    <a:pt x="0" y="2088"/>
                    <a:pt x="1172" y="2485"/>
                    <a:pt x="2930" y="2715"/>
                  </a:cubicBezTo>
                  <a:cubicBezTo>
                    <a:pt x="4134" y="2873"/>
                    <a:pt x="5593" y="2962"/>
                    <a:pt x="7133" y="2962"/>
                  </a:cubicBezTo>
                  <a:cubicBezTo>
                    <a:pt x="7841" y="2962"/>
                    <a:pt x="8566" y="2943"/>
                    <a:pt x="9290" y="2904"/>
                  </a:cubicBezTo>
                  <a:cubicBezTo>
                    <a:pt x="11592" y="2736"/>
                    <a:pt x="13873" y="2339"/>
                    <a:pt x="15568" y="1878"/>
                  </a:cubicBezTo>
                  <a:cubicBezTo>
                    <a:pt x="17262" y="1439"/>
                    <a:pt x="18392" y="874"/>
                    <a:pt x="18392" y="874"/>
                  </a:cubicBezTo>
                  <a:cubicBezTo>
                    <a:pt x="18392" y="874"/>
                    <a:pt x="17221" y="497"/>
                    <a:pt x="15463" y="267"/>
                  </a:cubicBezTo>
                  <a:cubicBezTo>
                    <a:pt x="14249" y="94"/>
                    <a:pt x="12777" y="0"/>
                    <a:pt x="112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19"/>
            <p:cNvSpPr/>
            <p:nvPr/>
          </p:nvSpPr>
          <p:spPr>
            <a:xfrm>
              <a:off x="30702850" y="11847900"/>
              <a:ext cx="563400" cy="73875"/>
            </a:xfrm>
            <a:custGeom>
              <a:rect b="b" l="l" r="r" t="t"/>
              <a:pathLst>
                <a:path extrusionOk="0" h="2955" w="22536">
                  <a:moveTo>
                    <a:pt x="13949" y="0"/>
                  </a:moveTo>
                  <a:cubicBezTo>
                    <a:pt x="13047" y="0"/>
                    <a:pt x="12121" y="23"/>
                    <a:pt x="11195" y="71"/>
                  </a:cubicBezTo>
                  <a:cubicBezTo>
                    <a:pt x="8370" y="218"/>
                    <a:pt x="5566" y="615"/>
                    <a:pt x="3474" y="1076"/>
                  </a:cubicBezTo>
                  <a:cubicBezTo>
                    <a:pt x="1381" y="1536"/>
                    <a:pt x="0" y="2080"/>
                    <a:pt x="0" y="2080"/>
                  </a:cubicBezTo>
                  <a:cubicBezTo>
                    <a:pt x="0" y="2080"/>
                    <a:pt x="1402" y="2478"/>
                    <a:pt x="3557" y="2708"/>
                  </a:cubicBezTo>
                  <a:cubicBezTo>
                    <a:pt x="5020" y="2865"/>
                    <a:pt x="6806" y="2954"/>
                    <a:pt x="8694" y="2954"/>
                  </a:cubicBezTo>
                  <a:cubicBezTo>
                    <a:pt x="9562" y="2954"/>
                    <a:pt x="10452" y="2936"/>
                    <a:pt x="11341" y="2896"/>
                  </a:cubicBezTo>
                  <a:cubicBezTo>
                    <a:pt x="14166" y="2729"/>
                    <a:pt x="16970" y="2331"/>
                    <a:pt x="19062" y="1871"/>
                  </a:cubicBezTo>
                  <a:cubicBezTo>
                    <a:pt x="21154" y="1431"/>
                    <a:pt x="22535" y="867"/>
                    <a:pt x="22535" y="867"/>
                  </a:cubicBezTo>
                  <a:cubicBezTo>
                    <a:pt x="22535" y="867"/>
                    <a:pt x="21112" y="490"/>
                    <a:pt x="18978" y="281"/>
                  </a:cubicBezTo>
                  <a:cubicBezTo>
                    <a:pt x="17544" y="98"/>
                    <a:pt x="15798" y="0"/>
                    <a:pt x="139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19"/>
            <p:cNvSpPr/>
            <p:nvPr/>
          </p:nvSpPr>
          <p:spPr>
            <a:xfrm>
              <a:off x="31275625" y="10153225"/>
              <a:ext cx="489650" cy="74150"/>
            </a:xfrm>
            <a:custGeom>
              <a:rect b="b" l="l" r="r" t="t"/>
              <a:pathLst>
                <a:path extrusionOk="0" h="2966" w="19586">
                  <a:moveTo>
                    <a:pt x="7337" y="1"/>
                  </a:moveTo>
                  <a:cubicBezTo>
                    <a:pt x="5784" y="1"/>
                    <a:pt x="4318" y="98"/>
                    <a:pt x="3118" y="275"/>
                  </a:cubicBezTo>
                  <a:cubicBezTo>
                    <a:pt x="1256" y="505"/>
                    <a:pt x="1" y="903"/>
                    <a:pt x="1" y="903"/>
                  </a:cubicBezTo>
                  <a:cubicBezTo>
                    <a:pt x="1" y="903"/>
                    <a:pt x="1193" y="1447"/>
                    <a:pt x="3014" y="1886"/>
                  </a:cubicBezTo>
                  <a:cubicBezTo>
                    <a:pt x="4813" y="2367"/>
                    <a:pt x="7240" y="2744"/>
                    <a:pt x="9709" y="2912"/>
                  </a:cubicBezTo>
                  <a:cubicBezTo>
                    <a:pt x="10425" y="2948"/>
                    <a:pt x="11141" y="2965"/>
                    <a:pt x="11844" y="2965"/>
                  </a:cubicBezTo>
                  <a:cubicBezTo>
                    <a:pt x="13546" y="2965"/>
                    <a:pt x="15164" y="2865"/>
                    <a:pt x="16468" y="2702"/>
                  </a:cubicBezTo>
                  <a:cubicBezTo>
                    <a:pt x="18330" y="2472"/>
                    <a:pt x="19585" y="2075"/>
                    <a:pt x="19585" y="2075"/>
                  </a:cubicBezTo>
                  <a:cubicBezTo>
                    <a:pt x="19585" y="2075"/>
                    <a:pt x="18414" y="1531"/>
                    <a:pt x="16572" y="1112"/>
                  </a:cubicBezTo>
                  <a:cubicBezTo>
                    <a:pt x="14773" y="631"/>
                    <a:pt x="12346" y="233"/>
                    <a:pt x="9877" y="87"/>
                  </a:cubicBezTo>
                  <a:cubicBezTo>
                    <a:pt x="9024" y="28"/>
                    <a:pt x="8168" y="1"/>
                    <a:pt x="73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9"/>
            <p:cNvSpPr/>
            <p:nvPr/>
          </p:nvSpPr>
          <p:spPr>
            <a:xfrm>
              <a:off x="29664525" y="10824550"/>
              <a:ext cx="459800" cy="73900"/>
            </a:xfrm>
            <a:custGeom>
              <a:rect b="b" l="l" r="r" t="t"/>
              <a:pathLst>
                <a:path extrusionOk="0" h="2956" w="18392">
                  <a:moveTo>
                    <a:pt x="11223" y="0"/>
                  </a:moveTo>
                  <a:cubicBezTo>
                    <a:pt x="10527" y="0"/>
                    <a:pt x="9814" y="19"/>
                    <a:pt x="9102" y="58"/>
                  </a:cubicBezTo>
                  <a:cubicBezTo>
                    <a:pt x="6800" y="225"/>
                    <a:pt x="4520" y="623"/>
                    <a:pt x="2825" y="1083"/>
                  </a:cubicBezTo>
                  <a:cubicBezTo>
                    <a:pt x="1130" y="1523"/>
                    <a:pt x="0" y="2087"/>
                    <a:pt x="0" y="2087"/>
                  </a:cubicBezTo>
                  <a:cubicBezTo>
                    <a:pt x="0" y="2087"/>
                    <a:pt x="1172" y="2464"/>
                    <a:pt x="2929" y="2715"/>
                  </a:cubicBezTo>
                  <a:cubicBezTo>
                    <a:pt x="4077" y="2867"/>
                    <a:pt x="5472" y="2955"/>
                    <a:pt x="6956" y="2955"/>
                  </a:cubicBezTo>
                  <a:cubicBezTo>
                    <a:pt x="7718" y="2955"/>
                    <a:pt x="8503" y="2932"/>
                    <a:pt x="9290" y="2883"/>
                  </a:cubicBezTo>
                  <a:cubicBezTo>
                    <a:pt x="11592" y="2736"/>
                    <a:pt x="13852" y="2339"/>
                    <a:pt x="15567" y="1878"/>
                  </a:cubicBezTo>
                  <a:cubicBezTo>
                    <a:pt x="17262" y="1418"/>
                    <a:pt x="18392" y="874"/>
                    <a:pt x="18392" y="874"/>
                  </a:cubicBezTo>
                  <a:cubicBezTo>
                    <a:pt x="18392" y="874"/>
                    <a:pt x="17178" y="455"/>
                    <a:pt x="15463" y="267"/>
                  </a:cubicBezTo>
                  <a:cubicBezTo>
                    <a:pt x="14249" y="94"/>
                    <a:pt x="12776" y="0"/>
                    <a:pt x="1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19"/>
            <p:cNvSpPr/>
            <p:nvPr/>
          </p:nvSpPr>
          <p:spPr>
            <a:xfrm>
              <a:off x="29916125" y="11135775"/>
              <a:ext cx="563375" cy="73900"/>
            </a:xfrm>
            <a:custGeom>
              <a:rect b="b" l="l" r="r" t="t"/>
              <a:pathLst>
                <a:path extrusionOk="0" h="2956" w="22535">
                  <a:moveTo>
                    <a:pt x="13797" y="1"/>
                  </a:moveTo>
                  <a:cubicBezTo>
                    <a:pt x="12943" y="1"/>
                    <a:pt x="12069" y="20"/>
                    <a:pt x="11194" y="58"/>
                  </a:cubicBezTo>
                  <a:cubicBezTo>
                    <a:pt x="8370" y="226"/>
                    <a:pt x="5566" y="623"/>
                    <a:pt x="3474" y="1084"/>
                  </a:cubicBezTo>
                  <a:cubicBezTo>
                    <a:pt x="1381" y="1523"/>
                    <a:pt x="0" y="2088"/>
                    <a:pt x="0" y="2088"/>
                  </a:cubicBezTo>
                  <a:cubicBezTo>
                    <a:pt x="0" y="2088"/>
                    <a:pt x="1402" y="2465"/>
                    <a:pt x="3557" y="2716"/>
                  </a:cubicBezTo>
                  <a:cubicBezTo>
                    <a:pt x="4968" y="2868"/>
                    <a:pt x="6680" y="2956"/>
                    <a:pt x="8494" y="2956"/>
                  </a:cubicBezTo>
                  <a:cubicBezTo>
                    <a:pt x="9425" y="2956"/>
                    <a:pt x="10383" y="2933"/>
                    <a:pt x="11341" y="2883"/>
                  </a:cubicBezTo>
                  <a:cubicBezTo>
                    <a:pt x="14166" y="2737"/>
                    <a:pt x="16969" y="2339"/>
                    <a:pt x="19062" y="1879"/>
                  </a:cubicBezTo>
                  <a:cubicBezTo>
                    <a:pt x="21154" y="1418"/>
                    <a:pt x="22535" y="874"/>
                    <a:pt x="22535" y="874"/>
                  </a:cubicBezTo>
                  <a:cubicBezTo>
                    <a:pt x="22535" y="874"/>
                    <a:pt x="21112" y="477"/>
                    <a:pt x="18978" y="268"/>
                  </a:cubicBezTo>
                  <a:cubicBezTo>
                    <a:pt x="17505" y="94"/>
                    <a:pt x="15702" y="1"/>
                    <a:pt x="137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19"/>
            <p:cNvSpPr/>
            <p:nvPr/>
          </p:nvSpPr>
          <p:spPr>
            <a:xfrm>
              <a:off x="29752925" y="11387825"/>
              <a:ext cx="489625" cy="74025"/>
            </a:xfrm>
            <a:custGeom>
              <a:rect b="b" l="l" r="r" t="t"/>
              <a:pathLst>
                <a:path extrusionOk="0" h="2961" w="19585">
                  <a:moveTo>
                    <a:pt x="7407" y="0"/>
                  </a:moveTo>
                  <a:cubicBezTo>
                    <a:pt x="5826" y="0"/>
                    <a:pt x="4329" y="98"/>
                    <a:pt x="3097" y="250"/>
                  </a:cubicBezTo>
                  <a:cubicBezTo>
                    <a:pt x="1256" y="501"/>
                    <a:pt x="0" y="899"/>
                    <a:pt x="0" y="899"/>
                  </a:cubicBezTo>
                  <a:cubicBezTo>
                    <a:pt x="0" y="899"/>
                    <a:pt x="1193" y="1443"/>
                    <a:pt x="2992" y="1882"/>
                  </a:cubicBezTo>
                  <a:cubicBezTo>
                    <a:pt x="4813" y="2363"/>
                    <a:pt x="7240" y="2740"/>
                    <a:pt x="9688" y="2907"/>
                  </a:cubicBezTo>
                  <a:cubicBezTo>
                    <a:pt x="10409" y="2944"/>
                    <a:pt x="11129" y="2961"/>
                    <a:pt x="11832" y="2961"/>
                  </a:cubicBezTo>
                  <a:cubicBezTo>
                    <a:pt x="13537" y="2961"/>
                    <a:pt x="15149" y="2861"/>
                    <a:pt x="16467" y="2698"/>
                  </a:cubicBezTo>
                  <a:cubicBezTo>
                    <a:pt x="18329" y="2468"/>
                    <a:pt x="19585" y="2070"/>
                    <a:pt x="19585" y="2070"/>
                  </a:cubicBezTo>
                  <a:cubicBezTo>
                    <a:pt x="19585" y="2070"/>
                    <a:pt x="18371" y="1526"/>
                    <a:pt x="16572" y="1108"/>
                  </a:cubicBezTo>
                  <a:cubicBezTo>
                    <a:pt x="14772" y="627"/>
                    <a:pt x="12324" y="229"/>
                    <a:pt x="9876" y="83"/>
                  </a:cubicBezTo>
                  <a:cubicBezTo>
                    <a:pt x="9047" y="26"/>
                    <a:pt x="8216" y="0"/>
                    <a:pt x="74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9"/>
            <p:cNvSpPr/>
            <p:nvPr/>
          </p:nvSpPr>
          <p:spPr>
            <a:xfrm>
              <a:off x="31162650" y="10824550"/>
              <a:ext cx="459300" cy="73900"/>
            </a:xfrm>
            <a:custGeom>
              <a:rect b="b" l="l" r="r" t="t"/>
              <a:pathLst>
                <a:path extrusionOk="0" h="2956" w="18372">
                  <a:moveTo>
                    <a:pt x="11223" y="0"/>
                  </a:moveTo>
                  <a:cubicBezTo>
                    <a:pt x="10527" y="0"/>
                    <a:pt x="9815" y="19"/>
                    <a:pt x="9102" y="58"/>
                  </a:cubicBezTo>
                  <a:cubicBezTo>
                    <a:pt x="6801" y="225"/>
                    <a:pt x="4520" y="623"/>
                    <a:pt x="2825" y="1083"/>
                  </a:cubicBezTo>
                  <a:cubicBezTo>
                    <a:pt x="1109" y="1523"/>
                    <a:pt x="0" y="2087"/>
                    <a:pt x="0" y="2087"/>
                  </a:cubicBezTo>
                  <a:cubicBezTo>
                    <a:pt x="0" y="2087"/>
                    <a:pt x="1172" y="2464"/>
                    <a:pt x="2930" y="2715"/>
                  </a:cubicBezTo>
                  <a:cubicBezTo>
                    <a:pt x="4077" y="2867"/>
                    <a:pt x="5472" y="2955"/>
                    <a:pt x="6950" y="2955"/>
                  </a:cubicBezTo>
                  <a:cubicBezTo>
                    <a:pt x="7709" y="2955"/>
                    <a:pt x="8489" y="2932"/>
                    <a:pt x="9269" y="2883"/>
                  </a:cubicBezTo>
                  <a:cubicBezTo>
                    <a:pt x="11571" y="2736"/>
                    <a:pt x="13852" y="2339"/>
                    <a:pt x="15547" y="1878"/>
                  </a:cubicBezTo>
                  <a:cubicBezTo>
                    <a:pt x="17262" y="1418"/>
                    <a:pt x="18371" y="874"/>
                    <a:pt x="18371" y="874"/>
                  </a:cubicBezTo>
                  <a:cubicBezTo>
                    <a:pt x="18371" y="874"/>
                    <a:pt x="17200" y="455"/>
                    <a:pt x="15442" y="267"/>
                  </a:cubicBezTo>
                  <a:cubicBezTo>
                    <a:pt x="14243" y="94"/>
                    <a:pt x="12775" y="0"/>
                    <a:pt x="1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9"/>
            <p:cNvSpPr/>
            <p:nvPr/>
          </p:nvSpPr>
          <p:spPr>
            <a:xfrm>
              <a:off x="31414775" y="11135775"/>
              <a:ext cx="563925" cy="73900"/>
            </a:xfrm>
            <a:custGeom>
              <a:rect b="b" l="l" r="r" t="t"/>
              <a:pathLst>
                <a:path extrusionOk="0" h="2956" w="22557">
                  <a:moveTo>
                    <a:pt x="13798" y="1"/>
                  </a:moveTo>
                  <a:cubicBezTo>
                    <a:pt x="12944" y="1"/>
                    <a:pt x="12069" y="20"/>
                    <a:pt x="11195" y="58"/>
                  </a:cubicBezTo>
                  <a:cubicBezTo>
                    <a:pt x="8370" y="226"/>
                    <a:pt x="5566" y="623"/>
                    <a:pt x="3474" y="1084"/>
                  </a:cubicBezTo>
                  <a:cubicBezTo>
                    <a:pt x="1381" y="1523"/>
                    <a:pt x="1" y="2088"/>
                    <a:pt x="1" y="2088"/>
                  </a:cubicBezTo>
                  <a:cubicBezTo>
                    <a:pt x="1" y="2088"/>
                    <a:pt x="1423" y="2465"/>
                    <a:pt x="3558" y="2716"/>
                  </a:cubicBezTo>
                  <a:cubicBezTo>
                    <a:pt x="4982" y="2868"/>
                    <a:pt x="6699" y="2956"/>
                    <a:pt x="8515" y="2956"/>
                  </a:cubicBezTo>
                  <a:cubicBezTo>
                    <a:pt x="9446" y="2956"/>
                    <a:pt x="10404" y="2933"/>
                    <a:pt x="11362" y="2883"/>
                  </a:cubicBezTo>
                  <a:cubicBezTo>
                    <a:pt x="14187" y="2737"/>
                    <a:pt x="16970" y="2339"/>
                    <a:pt x="19062" y="1879"/>
                  </a:cubicBezTo>
                  <a:cubicBezTo>
                    <a:pt x="21154" y="1418"/>
                    <a:pt x="22556" y="874"/>
                    <a:pt x="22556" y="874"/>
                  </a:cubicBezTo>
                  <a:cubicBezTo>
                    <a:pt x="22556" y="874"/>
                    <a:pt x="21112" y="477"/>
                    <a:pt x="18999" y="268"/>
                  </a:cubicBezTo>
                  <a:cubicBezTo>
                    <a:pt x="17511" y="94"/>
                    <a:pt x="15704" y="1"/>
                    <a:pt x="137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9"/>
            <p:cNvSpPr/>
            <p:nvPr/>
          </p:nvSpPr>
          <p:spPr>
            <a:xfrm>
              <a:off x="31251575" y="11387825"/>
              <a:ext cx="489625" cy="74025"/>
            </a:xfrm>
            <a:custGeom>
              <a:rect b="b" l="l" r="r" t="t"/>
              <a:pathLst>
                <a:path extrusionOk="0" h="2961" w="19585">
                  <a:moveTo>
                    <a:pt x="7407" y="0"/>
                  </a:moveTo>
                  <a:cubicBezTo>
                    <a:pt x="5826" y="0"/>
                    <a:pt x="4329" y="98"/>
                    <a:pt x="3097" y="250"/>
                  </a:cubicBezTo>
                  <a:cubicBezTo>
                    <a:pt x="1256" y="501"/>
                    <a:pt x="0" y="899"/>
                    <a:pt x="0" y="899"/>
                  </a:cubicBezTo>
                  <a:cubicBezTo>
                    <a:pt x="0" y="899"/>
                    <a:pt x="1193" y="1443"/>
                    <a:pt x="2992" y="1882"/>
                  </a:cubicBezTo>
                  <a:cubicBezTo>
                    <a:pt x="4813" y="2363"/>
                    <a:pt x="7240" y="2740"/>
                    <a:pt x="9688" y="2907"/>
                  </a:cubicBezTo>
                  <a:cubicBezTo>
                    <a:pt x="10409" y="2944"/>
                    <a:pt x="11129" y="2961"/>
                    <a:pt x="11832" y="2961"/>
                  </a:cubicBezTo>
                  <a:cubicBezTo>
                    <a:pt x="13537" y="2961"/>
                    <a:pt x="15149" y="2861"/>
                    <a:pt x="16467" y="2698"/>
                  </a:cubicBezTo>
                  <a:cubicBezTo>
                    <a:pt x="18329" y="2468"/>
                    <a:pt x="19585" y="2070"/>
                    <a:pt x="19585" y="2070"/>
                  </a:cubicBezTo>
                  <a:cubicBezTo>
                    <a:pt x="19585" y="2070"/>
                    <a:pt x="18371" y="1526"/>
                    <a:pt x="16572" y="1108"/>
                  </a:cubicBezTo>
                  <a:cubicBezTo>
                    <a:pt x="14772" y="627"/>
                    <a:pt x="12324" y="229"/>
                    <a:pt x="9876" y="83"/>
                  </a:cubicBezTo>
                  <a:cubicBezTo>
                    <a:pt x="9047" y="26"/>
                    <a:pt x="8216" y="0"/>
                    <a:pt x="74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9"/>
            <p:cNvSpPr/>
            <p:nvPr/>
          </p:nvSpPr>
          <p:spPr>
            <a:xfrm>
              <a:off x="28090525" y="13882375"/>
              <a:ext cx="203525" cy="357325"/>
            </a:xfrm>
            <a:custGeom>
              <a:rect b="b" l="l" r="r" t="t"/>
              <a:pathLst>
                <a:path extrusionOk="0" h="14293" w="8141">
                  <a:moveTo>
                    <a:pt x="572" y="0"/>
                  </a:moveTo>
                  <a:cubicBezTo>
                    <a:pt x="209" y="0"/>
                    <a:pt x="1" y="43"/>
                    <a:pt x="1" y="43"/>
                  </a:cubicBezTo>
                  <a:cubicBezTo>
                    <a:pt x="1" y="43"/>
                    <a:pt x="963" y="755"/>
                    <a:pt x="2031" y="1843"/>
                  </a:cubicBezTo>
                  <a:cubicBezTo>
                    <a:pt x="2533" y="2429"/>
                    <a:pt x="3077" y="3056"/>
                    <a:pt x="3558" y="3810"/>
                  </a:cubicBezTo>
                  <a:cubicBezTo>
                    <a:pt x="4018" y="4542"/>
                    <a:pt x="4479" y="5379"/>
                    <a:pt x="4792" y="6279"/>
                  </a:cubicBezTo>
                  <a:cubicBezTo>
                    <a:pt x="4939" y="6739"/>
                    <a:pt x="5169" y="7157"/>
                    <a:pt x="5253" y="7639"/>
                  </a:cubicBezTo>
                  <a:cubicBezTo>
                    <a:pt x="5336" y="8078"/>
                    <a:pt x="5567" y="8518"/>
                    <a:pt x="5629" y="8999"/>
                  </a:cubicBezTo>
                  <a:cubicBezTo>
                    <a:pt x="5860" y="9898"/>
                    <a:pt x="6006" y="10798"/>
                    <a:pt x="6173" y="11572"/>
                  </a:cubicBezTo>
                  <a:cubicBezTo>
                    <a:pt x="6466" y="13142"/>
                    <a:pt x="6780" y="14292"/>
                    <a:pt x="6780" y="14292"/>
                  </a:cubicBezTo>
                  <a:cubicBezTo>
                    <a:pt x="6780" y="14292"/>
                    <a:pt x="6906" y="14062"/>
                    <a:pt x="7115" y="13602"/>
                  </a:cubicBezTo>
                  <a:cubicBezTo>
                    <a:pt x="7303" y="13121"/>
                    <a:pt x="7638" y="12472"/>
                    <a:pt x="7805" y="11635"/>
                  </a:cubicBezTo>
                  <a:cubicBezTo>
                    <a:pt x="7973" y="10798"/>
                    <a:pt x="8140" y="9773"/>
                    <a:pt x="8077" y="8685"/>
                  </a:cubicBezTo>
                  <a:cubicBezTo>
                    <a:pt x="8077" y="7576"/>
                    <a:pt x="7826" y="6404"/>
                    <a:pt x="7408" y="5253"/>
                  </a:cubicBezTo>
                  <a:cubicBezTo>
                    <a:pt x="6969" y="4124"/>
                    <a:pt x="6299" y="3056"/>
                    <a:pt x="5462" y="2240"/>
                  </a:cubicBezTo>
                  <a:cubicBezTo>
                    <a:pt x="4688" y="1383"/>
                    <a:pt x="3725" y="839"/>
                    <a:pt x="2909" y="504"/>
                  </a:cubicBezTo>
                  <a:cubicBezTo>
                    <a:pt x="1916" y="87"/>
                    <a:pt x="1088" y="0"/>
                    <a:pt x="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19"/>
            <p:cNvSpPr/>
            <p:nvPr/>
          </p:nvSpPr>
          <p:spPr>
            <a:xfrm>
              <a:off x="28403875" y="13823575"/>
              <a:ext cx="203500" cy="357525"/>
            </a:xfrm>
            <a:custGeom>
              <a:rect b="b" l="l" r="r" t="t"/>
              <a:pathLst>
                <a:path extrusionOk="0" h="14301" w="8140">
                  <a:moveTo>
                    <a:pt x="618" y="1"/>
                  </a:moveTo>
                  <a:cubicBezTo>
                    <a:pt x="224" y="1"/>
                    <a:pt x="0" y="52"/>
                    <a:pt x="0" y="52"/>
                  </a:cubicBezTo>
                  <a:cubicBezTo>
                    <a:pt x="0" y="52"/>
                    <a:pt x="942" y="722"/>
                    <a:pt x="2030" y="1851"/>
                  </a:cubicBezTo>
                  <a:cubicBezTo>
                    <a:pt x="2532" y="2416"/>
                    <a:pt x="3076" y="3044"/>
                    <a:pt x="3557" y="3818"/>
                  </a:cubicBezTo>
                  <a:cubicBezTo>
                    <a:pt x="4018" y="4551"/>
                    <a:pt x="4457" y="5388"/>
                    <a:pt x="4771" y="6266"/>
                  </a:cubicBezTo>
                  <a:cubicBezTo>
                    <a:pt x="4938" y="6748"/>
                    <a:pt x="5168" y="7166"/>
                    <a:pt x="5252" y="7626"/>
                  </a:cubicBezTo>
                  <a:cubicBezTo>
                    <a:pt x="5336" y="8108"/>
                    <a:pt x="5566" y="8526"/>
                    <a:pt x="5608" y="8986"/>
                  </a:cubicBezTo>
                  <a:cubicBezTo>
                    <a:pt x="5859" y="9907"/>
                    <a:pt x="6005" y="10786"/>
                    <a:pt x="6173" y="11581"/>
                  </a:cubicBezTo>
                  <a:cubicBezTo>
                    <a:pt x="6445" y="13150"/>
                    <a:pt x="6759" y="14301"/>
                    <a:pt x="6759" y="14301"/>
                  </a:cubicBezTo>
                  <a:cubicBezTo>
                    <a:pt x="6759" y="14301"/>
                    <a:pt x="6905" y="14071"/>
                    <a:pt x="7114" y="13590"/>
                  </a:cubicBezTo>
                  <a:cubicBezTo>
                    <a:pt x="7303" y="13129"/>
                    <a:pt x="7637" y="12460"/>
                    <a:pt x="7784" y="11623"/>
                  </a:cubicBezTo>
                  <a:cubicBezTo>
                    <a:pt x="7972" y="10786"/>
                    <a:pt x="8139" y="9781"/>
                    <a:pt x="8077" y="8673"/>
                  </a:cubicBezTo>
                  <a:cubicBezTo>
                    <a:pt x="8077" y="7584"/>
                    <a:pt x="7826" y="6392"/>
                    <a:pt x="7407" y="5241"/>
                  </a:cubicBezTo>
                  <a:cubicBezTo>
                    <a:pt x="6947" y="4132"/>
                    <a:pt x="6298" y="3044"/>
                    <a:pt x="5461" y="2249"/>
                  </a:cubicBezTo>
                  <a:cubicBezTo>
                    <a:pt x="4687" y="1391"/>
                    <a:pt x="3704" y="826"/>
                    <a:pt x="2909" y="491"/>
                  </a:cubicBezTo>
                  <a:cubicBezTo>
                    <a:pt x="1936" y="88"/>
                    <a:pt x="1132" y="1"/>
                    <a:pt x="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9"/>
            <p:cNvSpPr/>
            <p:nvPr/>
          </p:nvSpPr>
          <p:spPr>
            <a:xfrm>
              <a:off x="29465225" y="13564125"/>
              <a:ext cx="202975" cy="357525"/>
            </a:xfrm>
            <a:custGeom>
              <a:rect b="b" l="l" r="r" t="t"/>
              <a:pathLst>
                <a:path extrusionOk="0" h="14301" w="8119">
                  <a:moveTo>
                    <a:pt x="616" y="1"/>
                  </a:moveTo>
                  <a:cubicBezTo>
                    <a:pt x="224" y="1"/>
                    <a:pt x="0" y="52"/>
                    <a:pt x="0" y="52"/>
                  </a:cubicBezTo>
                  <a:cubicBezTo>
                    <a:pt x="0" y="52"/>
                    <a:pt x="963" y="721"/>
                    <a:pt x="2030" y="1851"/>
                  </a:cubicBezTo>
                  <a:cubicBezTo>
                    <a:pt x="2532" y="2416"/>
                    <a:pt x="3076" y="3044"/>
                    <a:pt x="3536" y="3818"/>
                  </a:cubicBezTo>
                  <a:cubicBezTo>
                    <a:pt x="4018" y="4550"/>
                    <a:pt x="4457" y="5387"/>
                    <a:pt x="4771" y="6266"/>
                  </a:cubicBezTo>
                  <a:cubicBezTo>
                    <a:pt x="4938" y="6747"/>
                    <a:pt x="5168" y="7166"/>
                    <a:pt x="5252" y="7626"/>
                  </a:cubicBezTo>
                  <a:cubicBezTo>
                    <a:pt x="5315" y="8066"/>
                    <a:pt x="5566" y="8526"/>
                    <a:pt x="5608" y="8986"/>
                  </a:cubicBezTo>
                  <a:cubicBezTo>
                    <a:pt x="5838" y="9907"/>
                    <a:pt x="6005" y="10786"/>
                    <a:pt x="6152" y="11581"/>
                  </a:cubicBezTo>
                  <a:cubicBezTo>
                    <a:pt x="6445" y="13150"/>
                    <a:pt x="6759" y="14301"/>
                    <a:pt x="6759" y="14301"/>
                  </a:cubicBezTo>
                  <a:cubicBezTo>
                    <a:pt x="6759" y="14301"/>
                    <a:pt x="6884" y="14071"/>
                    <a:pt x="7093" y="13589"/>
                  </a:cubicBezTo>
                  <a:cubicBezTo>
                    <a:pt x="7282" y="13129"/>
                    <a:pt x="7616" y="12460"/>
                    <a:pt x="7784" y="11623"/>
                  </a:cubicBezTo>
                  <a:cubicBezTo>
                    <a:pt x="7972" y="10786"/>
                    <a:pt x="8119" y="9781"/>
                    <a:pt x="8077" y="8672"/>
                  </a:cubicBezTo>
                  <a:cubicBezTo>
                    <a:pt x="8077" y="7584"/>
                    <a:pt x="7805" y="6392"/>
                    <a:pt x="7386" y="5241"/>
                  </a:cubicBezTo>
                  <a:cubicBezTo>
                    <a:pt x="6947" y="4132"/>
                    <a:pt x="6298" y="3044"/>
                    <a:pt x="5461" y="2249"/>
                  </a:cubicBezTo>
                  <a:cubicBezTo>
                    <a:pt x="4666" y="1370"/>
                    <a:pt x="3704" y="826"/>
                    <a:pt x="2888" y="491"/>
                  </a:cubicBezTo>
                  <a:cubicBezTo>
                    <a:pt x="1927" y="88"/>
                    <a:pt x="1128" y="1"/>
                    <a:pt x="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9"/>
            <p:cNvSpPr/>
            <p:nvPr/>
          </p:nvSpPr>
          <p:spPr>
            <a:xfrm>
              <a:off x="29778025" y="13504500"/>
              <a:ext cx="203500" cy="357525"/>
            </a:xfrm>
            <a:custGeom>
              <a:rect b="b" l="l" r="r" t="t"/>
              <a:pathLst>
                <a:path extrusionOk="0" h="14301" w="8140">
                  <a:moveTo>
                    <a:pt x="625" y="1"/>
                  </a:moveTo>
                  <a:cubicBezTo>
                    <a:pt x="228" y="1"/>
                    <a:pt x="1" y="52"/>
                    <a:pt x="1" y="52"/>
                  </a:cubicBezTo>
                  <a:cubicBezTo>
                    <a:pt x="1" y="52"/>
                    <a:pt x="942" y="721"/>
                    <a:pt x="2051" y="1851"/>
                  </a:cubicBezTo>
                  <a:cubicBezTo>
                    <a:pt x="2553" y="2437"/>
                    <a:pt x="3097" y="3065"/>
                    <a:pt x="3558" y="3818"/>
                  </a:cubicBezTo>
                  <a:cubicBezTo>
                    <a:pt x="4039" y="4550"/>
                    <a:pt x="4478" y="5387"/>
                    <a:pt x="4792" y="6266"/>
                  </a:cubicBezTo>
                  <a:cubicBezTo>
                    <a:pt x="4959" y="6747"/>
                    <a:pt x="5190" y="7166"/>
                    <a:pt x="5273" y="7626"/>
                  </a:cubicBezTo>
                  <a:cubicBezTo>
                    <a:pt x="5336" y="8107"/>
                    <a:pt x="5566" y="8526"/>
                    <a:pt x="5629" y="8986"/>
                  </a:cubicBezTo>
                  <a:cubicBezTo>
                    <a:pt x="5859" y="9907"/>
                    <a:pt x="6027" y="10785"/>
                    <a:pt x="6173" y="11581"/>
                  </a:cubicBezTo>
                  <a:cubicBezTo>
                    <a:pt x="6466" y="13150"/>
                    <a:pt x="6780" y="14301"/>
                    <a:pt x="6780" y="14301"/>
                  </a:cubicBezTo>
                  <a:cubicBezTo>
                    <a:pt x="6780" y="14301"/>
                    <a:pt x="6905" y="14070"/>
                    <a:pt x="7115" y="13589"/>
                  </a:cubicBezTo>
                  <a:cubicBezTo>
                    <a:pt x="7303" y="13129"/>
                    <a:pt x="7638" y="12480"/>
                    <a:pt x="7805" y="11643"/>
                  </a:cubicBezTo>
                  <a:cubicBezTo>
                    <a:pt x="7993" y="10785"/>
                    <a:pt x="8140" y="9781"/>
                    <a:pt x="8098" y="8672"/>
                  </a:cubicBezTo>
                  <a:cubicBezTo>
                    <a:pt x="8098" y="7584"/>
                    <a:pt x="7826" y="6412"/>
                    <a:pt x="7407" y="5262"/>
                  </a:cubicBezTo>
                  <a:cubicBezTo>
                    <a:pt x="6968" y="4132"/>
                    <a:pt x="6319" y="3065"/>
                    <a:pt x="5483" y="2249"/>
                  </a:cubicBezTo>
                  <a:cubicBezTo>
                    <a:pt x="4687" y="1391"/>
                    <a:pt x="3725" y="826"/>
                    <a:pt x="2909" y="491"/>
                  </a:cubicBezTo>
                  <a:cubicBezTo>
                    <a:pt x="1949" y="88"/>
                    <a:pt x="1143" y="1"/>
                    <a:pt x="6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9"/>
            <p:cNvSpPr/>
            <p:nvPr/>
          </p:nvSpPr>
          <p:spPr>
            <a:xfrm>
              <a:off x="32086950" y="13856225"/>
              <a:ext cx="203500" cy="357325"/>
            </a:xfrm>
            <a:custGeom>
              <a:rect b="b" l="l" r="r" t="t"/>
              <a:pathLst>
                <a:path extrusionOk="0" h="14293" w="8140">
                  <a:moveTo>
                    <a:pt x="572" y="0"/>
                  </a:moveTo>
                  <a:cubicBezTo>
                    <a:pt x="208" y="0"/>
                    <a:pt x="0" y="43"/>
                    <a:pt x="0" y="43"/>
                  </a:cubicBezTo>
                  <a:cubicBezTo>
                    <a:pt x="0" y="43"/>
                    <a:pt x="942" y="734"/>
                    <a:pt x="2030" y="1843"/>
                  </a:cubicBezTo>
                  <a:cubicBezTo>
                    <a:pt x="2532" y="2429"/>
                    <a:pt x="3076" y="3056"/>
                    <a:pt x="3557" y="3810"/>
                  </a:cubicBezTo>
                  <a:cubicBezTo>
                    <a:pt x="4018" y="4542"/>
                    <a:pt x="4478" y="5379"/>
                    <a:pt x="4792" y="6278"/>
                  </a:cubicBezTo>
                  <a:cubicBezTo>
                    <a:pt x="4938" y="6739"/>
                    <a:pt x="5168" y="7157"/>
                    <a:pt x="5252" y="7639"/>
                  </a:cubicBezTo>
                  <a:cubicBezTo>
                    <a:pt x="5336" y="8099"/>
                    <a:pt x="5566" y="8517"/>
                    <a:pt x="5629" y="8999"/>
                  </a:cubicBezTo>
                  <a:cubicBezTo>
                    <a:pt x="5859" y="9898"/>
                    <a:pt x="6005" y="10798"/>
                    <a:pt x="6173" y="11572"/>
                  </a:cubicBezTo>
                  <a:cubicBezTo>
                    <a:pt x="6466" y="13141"/>
                    <a:pt x="6780" y="14292"/>
                    <a:pt x="6780" y="14292"/>
                  </a:cubicBezTo>
                  <a:cubicBezTo>
                    <a:pt x="6780" y="14292"/>
                    <a:pt x="6905" y="14062"/>
                    <a:pt x="7114" y="13602"/>
                  </a:cubicBezTo>
                  <a:cubicBezTo>
                    <a:pt x="7303" y="13121"/>
                    <a:pt x="7637" y="12472"/>
                    <a:pt x="7805" y="11635"/>
                  </a:cubicBezTo>
                  <a:cubicBezTo>
                    <a:pt x="7972" y="10798"/>
                    <a:pt x="8140" y="9773"/>
                    <a:pt x="8077" y="8685"/>
                  </a:cubicBezTo>
                  <a:cubicBezTo>
                    <a:pt x="8077" y="7576"/>
                    <a:pt x="7826" y="6404"/>
                    <a:pt x="7407" y="5253"/>
                  </a:cubicBezTo>
                  <a:cubicBezTo>
                    <a:pt x="6968" y="4123"/>
                    <a:pt x="6298" y="3056"/>
                    <a:pt x="5461" y="2240"/>
                  </a:cubicBezTo>
                  <a:cubicBezTo>
                    <a:pt x="4687" y="1382"/>
                    <a:pt x="3725" y="838"/>
                    <a:pt x="2909" y="504"/>
                  </a:cubicBezTo>
                  <a:cubicBezTo>
                    <a:pt x="1915" y="87"/>
                    <a:pt x="1087" y="0"/>
                    <a:pt x="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19"/>
            <p:cNvSpPr/>
            <p:nvPr/>
          </p:nvSpPr>
          <p:spPr>
            <a:xfrm>
              <a:off x="32399750" y="13796900"/>
              <a:ext cx="202975" cy="357525"/>
            </a:xfrm>
            <a:custGeom>
              <a:rect b="b" l="l" r="r" t="t"/>
              <a:pathLst>
                <a:path extrusionOk="0" h="14301" w="8119">
                  <a:moveTo>
                    <a:pt x="616" y="1"/>
                  </a:moveTo>
                  <a:cubicBezTo>
                    <a:pt x="225" y="1"/>
                    <a:pt x="1" y="52"/>
                    <a:pt x="1" y="52"/>
                  </a:cubicBezTo>
                  <a:cubicBezTo>
                    <a:pt x="1" y="52"/>
                    <a:pt x="963" y="742"/>
                    <a:pt x="2030" y="1851"/>
                  </a:cubicBezTo>
                  <a:cubicBezTo>
                    <a:pt x="2532" y="2416"/>
                    <a:pt x="3076" y="3044"/>
                    <a:pt x="3537" y="3797"/>
                  </a:cubicBezTo>
                  <a:cubicBezTo>
                    <a:pt x="4018" y="4550"/>
                    <a:pt x="4457" y="5366"/>
                    <a:pt x="4771" y="6266"/>
                  </a:cubicBezTo>
                  <a:cubicBezTo>
                    <a:pt x="4939" y="6727"/>
                    <a:pt x="5169" y="7145"/>
                    <a:pt x="5253" y="7626"/>
                  </a:cubicBezTo>
                  <a:cubicBezTo>
                    <a:pt x="5315" y="8087"/>
                    <a:pt x="5566" y="8505"/>
                    <a:pt x="5608" y="8986"/>
                  </a:cubicBezTo>
                  <a:cubicBezTo>
                    <a:pt x="5838" y="9907"/>
                    <a:pt x="6006" y="10786"/>
                    <a:pt x="6152" y="11581"/>
                  </a:cubicBezTo>
                  <a:cubicBezTo>
                    <a:pt x="6445" y="13150"/>
                    <a:pt x="6759" y="14301"/>
                    <a:pt x="6759" y="14301"/>
                  </a:cubicBezTo>
                  <a:cubicBezTo>
                    <a:pt x="6759" y="14301"/>
                    <a:pt x="6885" y="14071"/>
                    <a:pt x="7115" y="13589"/>
                  </a:cubicBezTo>
                  <a:cubicBezTo>
                    <a:pt x="7282" y="13108"/>
                    <a:pt x="7638" y="12460"/>
                    <a:pt x="7784" y="11623"/>
                  </a:cubicBezTo>
                  <a:cubicBezTo>
                    <a:pt x="7973" y="10786"/>
                    <a:pt x="8119" y="9760"/>
                    <a:pt x="8077" y="8672"/>
                  </a:cubicBezTo>
                  <a:cubicBezTo>
                    <a:pt x="8077" y="7584"/>
                    <a:pt x="7805" y="6392"/>
                    <a:pt x="7387" y="5241"/>
                  </a:cubicBezTo>
                  <a:cubicBezTo>
                    <a:pt x="6947" y="4111"/>
                    <a:pt x="6299" y="3044"/>
                    <a:pt x="5462" y="2228"/>
                  </a:cubicBezTo>
                  <a:cubicBezTo>
                    <a:pt x="4667" y="1370"/>
                    <a:pt x="3704" y="826"/>
                    <a:pt x="2888" y="491"/>
                  </a:cubicBezTo>
                  <a:cubicBezTo>
                    <a:pt x="1928" y="88"/>
                    <a:pt x="1129" y="1"/>
                    <a:pt x="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9"/>
            <p:cNvSpPr/>
            <p:nvPr/>
          </p:nvSpPr>
          <p:spPr>
            <a:xfrm>
              <a:off x="33042625" y="13544425"/>
              <a:ext cx="203500" cy="357350"/>
            </a:xfrm>
            <a:custGeom>
              <a:rect b="b" l="l" r="r" t="t"/>
              <a:pathLst>
                <a:path extrusionOk="0" h="14294" w="8140">
                  <a:moveTo>
                    <a:pt x="592" y="0"/>
                  </a:moveTo>
                  <a:cubicBezTo>
                    <a:pt x="216" y="0"/>
                    <a:pt x="1" y="45"/>
                    <a:pt x="1" y="45"/>
                  </a:cubicBezTo>
                  <a:cubicBezTo>
                    <a:pt x="1" y="45"/>
                    <a:pt x="963" y="756"/>
                    <a:pt x="2051" y="1844"/>
                  </a:cubicBezTo>
                  <a:cubicBezTo>
                    <a:pt x="2553" y="2430"/>
                    <a:pt x="3097" y="3058"/>
                    <a:pt x="3558" y="3811"/>
                  </a:cubicBezTo>
                  <a:cubicBezTo>
                    <a:pt x="4039" y="4543"/>
                    <a:pt x="4478" y="5380"/>
                    <a:pt x="4792" y="6280"/>
                  </a:cubicBezTo>
                  <a:cubicBezTo>
                    <a:pt x="4960" y="6740"/>
                    <a:pt x="5190" y="7159"/>
                    <a:pt x="5274" y="7640"/>
                  </a:cubicBezTo>
                  <a:cubicBezTo>
                    <a:pt x="5336" y="8100"/>
                    <a:pt x="5587" y="8519"/>
                    <a:pt x="5629" y="9000"/>
                  </a:cubicBezTo>
                  <a:cubicBezTo>
                    <a:pt x="5859" y="9900"/>
                    <a:pt x="6027" y="10800"/>
                    <a:pt x="6173" y="11574"/>
                  </a:cubicBezTo>
                  <a:cubicBezTo>
                    <a:pt x="6466" y="13143"/>
                    <a:pt x="6780" y="14294"/>
                    <a:pt x="6780" y="14294"/>
                  </a:cubicBezTo>
                  <a:cubicBezTo>
                    <a:pt x="6780" y="14294"/>
                    <a:pt x="6906" y="14064"/>
                    <a:pt x="7115" y="13603"/>
                  </a:cubicBezTo>
                  <a:cubicBezTo>
                    <a:pt x="7303" y="13122"/>
                    <a:pt x="7638" y="12473"/>
                    <a:pt x="7805" y="11636"/>
                  </a:cubicBezTo>
                  <a:cubicBezTo>
                    <a:pt x="7994" y="10800"/>
                    <a:pt x="8140" y="9774"/>
                    <a:pt x="8098" y="8686"/>
                  </a:cubicBezTo>
                  <a:cubicBezTo>
                    <a:pt x="8098" y="7577"/>
                    <a:pt x="7826" y="6406"/>
                    <a:pt x="7408" y="5255"/>
                  </a:cubicBezTo>
                  <a:cubicBezTo>
                    <a:pt x="6968" y="4125"/>
                    <a:pt x="6320" y="3058"/>
                    <a:pt x="5483" y="2242"/>
                  </a:cubicBezTo>
                  <a:cubicBezTo>
                    <a:pt x="4688" y="1384"/>
                    <a:pt x="3725" y="840"/>
                    <a:pt x="2909" y="484"/>
                  </a:cubicBezTo>
                  <a:cubicBezTo>
                    <a:pt x="1928" y="84"/>
                    <a:pt x="1108" y="0"/>
                    <a:pt x="5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19"/>
            <p:cNvSpPr/>
            <p:nvPr/>
          </p:nvSpPr>
          <p:spPr>
            <a:xfrm>
              <a:off x="33355450" y="13484825"/>
              <a:ext cx="203500" cy="357850"/>
            </a:xfrm>
            <a:custGeom>
              <a:rect b="b" l="l" r="r" t="t"/>
              <a:pathLst>
                <a:path extrusionOk="0" h="14314" w="8140">
                  <a:moveTo>
                    <a:pt x="572" y="1"/>
                  </a:moveTo>
                  <a:cubicBezTo>
                    <a:pt x="208" y="1"/>
                    <a:pt x="0" y="43"/>
                    <a:pt x="0" y="43"/>
                  </a:cubicBezTo>
                  <a:cubicBezTo>
                    <a:pt x="0" y="43"/>
                    <a:pt x="963" y="755"/>
                    <a:pt x="2030" y="1864"/>
                  </a:cubicBezTo>
                  <a:cubicBezTo>
                    <a:pt x="2532" y="2429"/>
                    <a:pt x="3076" y="3056"/>
                    <a:pt x="3557" y="3810"/>
                  </a:cubicBezTo>
                  <a:cubicBezTo>
                    <a:pt x="4017" y="4542"/>
                    <a:pt x="4478" y="5379"/>
                    <a:pt x="4792" y="6279"/>
                  </a:cubicBezTo>
                  <a:cubicBezTo>
                    <a:pt x="4938" y="6739"/>
                    <a:pt x="5168" y="7158"/>
                    <a:pt x="5252" y="7639"/>
                  </a:cubicBezTo>
                  <a:cubicBezTo>
                    <a:pt x="5336" y="8099"/>
                    <a:pt x="5566" y="8518"/>
                    <a:pt x="5629" y="8999"/>
                  </a:cubicBezTo>
                  <a:cubicBezTo>
                    <a:pt x="5859" y="9899"/>
                    <a:pt x="6005" y="10798"/>
                    <a:pt x="6173" y="11572"/>
                  </a:cubicBezTo>
                  <a:cubicBezTo>
                    <a:pt x="6466" y="13142"/>
                    <a:pt x="6779" y="14313"/>
                    <a:pt x="6779" y="14313"/>
                  </a:cubicBezTo>
                  <a:cubicBezTo>
                    <a:pt x="6779" y="14313"/>
                    <a:pt x="6905" y="14062"/>
                    <a:pt x="7114" y="13602"/>
                  </a:cubicBezTo>
                  <a:cubicBezTo>
                    <a:pt x="7302" y="13121"/>
                    <a:pt x="7637" y="12472"/>
                    <a:pt x="7805" y="11635"/>
                  </a:cubicBezTo>
                  <a:cubicBezTo>
                    <a:pt x="7972" y="10798"/>
                    <a:pt x="8139" y="9773"/>
                    <a:pt x="8077" y="8685"/>
                  </a:cubicBezTo>
                  <a:cubicBezTo>
                    <a:pt x="8077" y="7576"/>
                    <a:pt x="7826" y="6404"/>
                    <a:pt x="7407" y="5253"/>
                  </a:cubicBezTo>
                  <a:cubicBezTo>
                    <a:pt x="6968" y="4124"/>
                    <a:pt x="6298" y="3056"/>
                    <a:pt x="5461" y="2240"/>
                  </a:cubicBezTo>
                  <a:cubicBezTo>
                    <a:pt x="4687" y="1383"/>
                    <a:pt x="3725" y="839"/>
                    <a:pt x="2909" y="504"/>
                  </a:cubicBezTo>
                  <a:cubicBezTo>
                    <a:pt x="1915" y="87"/>
                    <a:pt x="1087" y="1"/>
                    <a:pt x="5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9"/>
            <p:cNvSpPr/>
            <p:nvPr/>
          </p:nvSpPr>
          <p:spPr>
            <a:xfrm>
              <a:off x="29853875" y="3912650"/>
              <a:ext cx="7560950" cy="4677500"/>
            </a:xfrm>
            <a:custGeom>
              <a:rect b="b" l="l" r="r" t="t"/>
              <a:pathLst>
                <a:path extrusionOk="0" h="187100" w="302438">
                  <a:moveTo>
                    <a:pt x="122836" y="1"/>
                  </a:moveTo>
                  <a:cubicBezTo>
                    <a:pt x="114922" y="1"/>
                    <a:pt x="106747" y="481"/>
                    <a:pt x="98383" y="1430"/>
                  </a:cubicBezTo>
                  <a:cubicBezTo>
                    <a:pt x="43082" y="7707"/>
                    <a:pt x="0" y="114250"/>
                    <a:pt x="65554" y="161098"/>
                  </a:cubicBezTo>
                  <a:cubicBezTo>
                    <a:pt x="84519" y="175523"/>
                    <a:pt x="132773" y="187099"/>
                    <a:pt x="180431" y="187099"/>
                  </a:cubicBezTo>
                  <a:cubicBezTo>
                    <a:pt x="241932" y="187099"/>
                    <a:pt x="302438" y="167821"/>
                    <a:pt x="297723" y="110505"/>
                  </a:cubicBezTo>
                  <a:cubicBezTo>
                    <a:pt x="294647" y="84392"/>
                    <a:pt x="294354" y="77320"/>
                    <a:pt x="279163" y="75918"/>
                  </a:cubicBezTo>
                  <a:cubicBezTo>
                    <a:pt x="278012" y="75811"/>
                    <a:pt x="276789" y="75770"/>
                    <a:pt x="275503" y="75770"/>
                  </a:cubicBezTo>
                  <a:cubicBezTo>
                    <a:pt x="271422" y="75770"/>
                    <a:pt x="266711" y="76182"/>
                    <a:pt x="261687" y="76182"/>
                  </a:cubicBezTo>
                  <a:cubicBezTo>
                    <a:pt x="247367" y="76182"/>
                    <a:pt x="230499" y="72835"/>
                    <a:pt x="218401" y="47065"/>
                  </a:cubicBezTo>
                  <a:cubicBezTo>
                    <a:pt x="203396" y="15100"/>
                    <a:pt x="167230" y="1"/>
                    <a:pt x="12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9"/>
            <p:cNvSpPr/>
            <p:nvPr/>
          </p:nvSpPr>
          <p:spPr>
            <a:xfrm>
              <a:off x="34895425" y="5806725"/>
              <a:ext cx="2481575" cy="3137600"/>
            </a:xfrm>
            <a:custGeom>
              <a:rect b="b" l="l" r="r" t="t"/>
              <a:pathLst>
                <a:path extrusionOk="0" h="125504" w="99263">
                  <a:moveTo>
                    <a:pt x="73788" y="1"/>
                  </a:moveTo>
                  <a:cubicBezTo>
                    <a:pt x="69724" y="1"/>
                    <a:pt x="65049" y="413"/>
                    <a:pt x="60059" y="413"/>
                  </a:cubicBezTo>
                  <a:cubicBezTo>
                    <a:pt x="58279" y="413"/>
                    <a:pt x="56458" y="360"/>
                    <a:pt x="54611" y="218"/>
                  </a:cubicBezTo>
                  <a:cubicBezTo>
                    <a:pt x="22326" y="16894"/>
                    <a:pt x="0" y="52883"/>
                    <a:pt x="0" y="94646"/>
                  </a:cubicBezTo>
                  <a:cubicBezTo>
                    <a:pt x="0" y="100003"/>
                    <a:pt x="356" y="105296"/>
                    <a:pt x="1067" y="110444"/>
                  </a:cubicBezTo>
                  <a:cubicBezTo>
                    <a:pt x="18138" y="121031"/>
                    <a:pt x="32567" y="125503"/>
                    <a:pt x="44625" y="125503"/>
                  </a:cubicBezTo>
                  <a:cubicBezTo>
                    <a:pt x="85687" y="125503"/>
                    <a:pt x="99263" y="73640"/>
                    <a:pt x="96061" y="34742"/>
                  </a:cubicBezTo>
                  <a:cubicBezTo>
                    <a:pt x="92985" y="8629"/>
                    <a:pt x="92692" y="1557"/>
                    <a:pt x="77501" y="155"/>
                  </a:cubicBezTo>
                  <a:cubicBezTo>
                    <a:pt x="76333" y="43"/>
                    <a:pt x="75092" y="1"/>
                    <a:pt x="737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9"/>
            <p:cNvSpPr/>
            <p:nvPr/>
          </p:nvSpPr>
          <p:spPr>
            <a:xfrm>
              <a:off x="36276900" y="7522675"/>
              <a:ext cx="465575" cy="320950"/>
            </a:xfrm>
            <a:custGeom>
              <a:rect b="b" l="l" r="r" t="t"/>
              <a:pathLst>
                <a:path extrusionOk="0" h="12838" w="18623">
                  <a:moveTo>
                    <a:pt x="1277" y="0"/>
                  </a:moveTo>
                  <a:cubicBezTo>
                    <a:pt x="1277" y="0"/>
                    <a:pt x="1068" y="377"/>
                    <a:pt x="733" y="1109"/>
                  </a:cubicBezTo>
                  <a:cubicBezTo>
                    <a:pt x="607" y="1507"/>
                    <a:pt x="293" y="1904"/>
                    <a:pt x="252" y="2490"/>
                  </a:cubicBezTo>
                  <a:cubicBezTo>
                    <a:pt x="189" y="3034"/>
                    <a:pt x="1" y="3704"/>
                    <a:pt x="42" y="4436"/>
                  </a:cubicBezTo>
                  <a:cubicBezTo>
                    <a:pt x="168" y="5127"/>
                    <a:pt x="126" y="6005"/>
                    <a:pt x="524" y="6759"/>
                  </a:cubicBezTo>
                  <a:cubicBezTo>
                    <a:pt x="691" y="7156"/>
                    <a:pt x="837" y="7596"/>
                    <a:pt x="1047" y="7993"/>
                  </a:cubicBezTo>
                  <a:cubicBezTo>
                    <a:pt x="1277" y="8349"/>
                    <a:pt x="1570" y="8725"/>
                    <a:pt x="1863" y="9102"/>
                  </a:cubicBezTo>
                  <a:cubicBezTo>
                    <a:pt x="2469" y="9813"/>
                    <a:pt x="3160" y="10525"/>
                    <a:pt x="3997" y="11027"/>
                  </a:cubicBezTo>
                  <a:cubicBezTo>
                    <a:pt x="4813" y="11550"/>
                    <a:pt x="5692" y="11969"/>
                    <a:pt x="6654" y="12282"/>
                  </a:cubicBezTo>
                  <a:cubicBezTo>
                    <a:pt x="7575" y="12554"/>
                    <a:pt x="8537" y="12743"/>
                    <a:pt x="9500" y="12806"/>
                  </a:cubicBezTo>
                  <a:cubicBezTo>
                    <a:pt x="9747" y="12828"/>
                    <a:pt x="9995" y="12838"/>
                    <a:pt x="10242" y="12838"/>
                  </a:cubicBezTo>
                  <a:cubicBezTo>
                    <a:pt x="10934" y="12838"/>
                    <a:pt x="11620" y="12756"/>
                    <a:pt x="12283" y="12617"/>
                  </a:cubicBezTo>
                  <a:cubicBezTo>
                    <a:pt x="13203" y="12492"/>
                    <a:pt x="14040" y="12094"/>
                    <a:pt x="14814" y="11759"/>
                  </a:cubicBezTo>
                  <a:cubicBezTo>
                    <a:pt x="15547" y="11299"/>
                    <a:pt x="16237" y="10922"/>
                    <a:pt x="16718" y="10337"/>
                  </a:cubicBezTo>
                  <a:cubicBezTo>
                    <a:pt x="16949" y="10065"/>
                    <a:pt x="17179" y="9813"/>
                    <a:pt x="17430" y="9583"/>
                  </a:cubicBezTo>
                  <a:cubicBezTo>
                    <a:pt x="17576" y="9269"/>
                    <a:pt x="17723" y="8977"/>
                    <a:pt x="17890" y="8704"/>
                  </a:cubicBezTo>
                  <a:cubicBezTo>
                    <a:pt x="18225" y="8181"/>
                    <a:pt x="18392" y="7742"/>
                    <a:pt x="18413" y="7344"/>
                  </a:cubicBezTo>
                  <a:cubicBezTo>
                    <a:pt x="18539" y="6592"/>
                    <a:pt x="18622" y="6152"/>
                    <a:pt x="18623" y="6152"/>
                  </a:cubicBezTo>
                  <a:lnTo>
                    <a:pt x="18623" y="6152"/>
                  </a:lnTo>
                  <a:cubicBezTo>
                    <a:pt x="18622" y="6152"/>
                    <a:pt x="18371" y="6529"/>
                    <a:pt x="17890" y="7093"/>
                  </a:cubicBezTo>
                  <a:cubicBezTo>
                    <a:pt x="17702" y="7470"/>
                    <a:pt x="17367" y="7805"/>
                    <a:pt x="16990" y="8098"/>
                  </a:cubicBezTo>
                  <a:cubicBezTo>
                    <a:pt x="16677" y="8453"/>
                    <a:pt x="16279" y="8746"/>
                    <a:pt x="15714" y="9039"/>
                  </a:cubicBezTo>
                  <a:cubicBezTo>
                    <a:pt x="15275" y="9374"/>
                    <a:pt x="14626" y="9500"/>
                    <a:pt x="14019" y="9772"/>
                  </a:cubicBezTo>
                  <a:cubicBezTo>
                    <a:pt x="13371" y="9918"/>
                    <a:pt x="12722" y="10085"/>
                    <a:pt x="11969" y="10106"/>
                  </a:cubicBezTo>
                  <a:lnTo>
                    <a:pt x="10881" y="10148"/>
                  </a:lnTo>
                  <a:cubicBezTo>
                    <a:pt x="10504" y="10106"/>
                    <a:pt x="10128" y="10085"/>
                    <a:pt x="9751" y="10044"/>
                  </a:cubicBezTo>
                  <a:cubicBezTo>
                    <a:pt x="9019" y="9981"/>
                    <a:pt x="8244" y="9793"/>
                    <a:pt x="7533" y="9562"/>
                  </a:cubicBezTo>
                  <a:cubicBezTo>
                    <a:pt x="6780" y="9353"/>
                    <a:pt x="6068" y="9060"/>
                    <a:pt x="5441" y="8663"/>
                  </a:cubicBezTo>
                  <a:cubicBezTo>
                    <a:pt x="4813" y="8307"/>
                    <a:pt x="4185" y="7888"/>
                    <a:pt x="3683" y="7407"/>
                  </a:cubicBezTo>
                  <a:cubicBezTo>
                    <a:pt x="3223" y="6905"/>
                    <a:pt x="2742" y="6445"/>
                    <a:pt x="2428" y="5859"/>
                  </a:cubicBezTo>
                  <a:cubicBezTo>
                    <a:pt x="2009" y="5336"/>
                    <a:pt x="1905" y="4729"/>
                    <a:pt x="1653" y="4185"/>
                  </a:cubicBezTo>
                  <a:cubicBezTo>
                    <a:pt x="1465" y="3641"/>
                    <a:pt x="1465" y="3076"/>
                    <a:pt x="1340" y="2574"/>
                  </a:cubicBezTo>
                  <a:cubicBezTo>
                    <a:pt x="1214" y="2072"/>
                    <a:pt x="1319" y="1632"/>
                    <a:pt x="1277" y="1235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19"/>
            <p:cNvSpPr/>
            <p:nvPr/>
          </p:nvSpPr>
          <p:spPr>
            <a:xfrm>
              <a:off x="33400950" y="4901725"/>
              <a:ext cx="1910350" cy="1740350"/>
            </a:xfrm>
            <a:custGeom>
              <a:rect b="b" l="l" r="r" t="t"/>
              <a:pathLst>
                <a:path extrusionOk="0" h="69614" w="76414">
                  <a:moveTo>
                    <a:pt x="38210" y="0"/>
                  </a:moveTo>
                  <a:cubicBezTo>
                    <a:pt x="29299" y="0"/>
                    <a:pt x="20391" y="3401"/>
                    <a:pt x="13601" y="10201"/>
                  </a:cubicBezTo>
                  <a:cubicBezTo>
                    <a:pt x="0" y="23780"/>
                    <a:pt x="0" y="45834"/>
                    <a:pt x="13601" y="59413"/>
                  </a:cubicBezTo>
                  <a:cubicBezTo>
                    <a:pt x="20391" y="66213"/>
                    <a:pt x="29299" y="69613"/>
                    <a:pt x="38210" y="69613"/>
                  </a:cubicBezTo>
                  <a:cubicBezTo>
                    <a:pt x="47120" y="69613"/>
                    <a:pt x="56034" y="66213"/>
                    <a:pt x="62834" y="59413"/>
                  </a:cubicBezTo>
                  <a:cubicBezTo>
                    <a:pt x="76414" y="45834"/>
                    <a:pt x="76414" y="23780"/>
                    <a:pt x="62834" y="10201"/>
                  </a:cubicBezTo>
                  <a:cubicBezTo>
                    <a:pt x="56034" y="3401"/>
                    <a:pt x="47120" y="0"/>
                    <a:pt x="38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9"/>
            <p:cNvSpPr/>
            <p:nvPr/>
          </p:nvSpPr>
          <p:spPr>
            <a:xfrm>
              <a:off x="36260675" y="5801025"/>
              <a:ext cx="1361100" cy="1135350"/>
            </a:xfrm>
            <a:custGeom>
              <a:rect b="b" l="l" r="r" t="t"/>
              <a:pathLst>
                <a:path extrusionOk="0" h="45414" w="54444">
                  <a:moveTo>
                    <a:pt x="27727" y="1"/>
                  </a:moveTo>
                  <a:cubicBezTo>
                    <a:pt x="21723" y="1"/>
                    <a:pt x="14657" y="616"/>
                    <a:pt x="7188" y="616"/>
                  </a:cubicBezTo>
                  <a:cubicBezTo>
                    <a:pt x="6380" y="616"/>
                    <a:pt x="5567" y="608"/>
                    <a:pt x="4751" y="593"/>
                  </a:cubicBezTo>
                  <a:cubicBezTo>
                    <a:pt x="4688" y="844"/>
                    <a:pt x="4604" y="1116"/>
                    <a:pt x="4541" y="1367"/>
                  </a:cubicBezTo>
                  <a:cubicBezTo>
                    <a:pt x="1" y="18733"/>
                    <a:pt x="3495" y="33966"/>
                    <a:pt x="15317" y="40975"/>
                  </a:cubicBezTo>
                  <a:cubicBezTo>
                    <a:pt x="17870" y="42461"/>
                    <a:pt x="20590" y="43507"/>
                    <a:pt x="23477" y="44218"/>
                  </a:cubicBezTo>
                  <a:cubicBezTo>
                    <a:pt x="27025" y="45061"/>
                    <a:pt x="30874" y="45414"/>
                    <a:pt x="34869" y="45414"/>
                  </a:cubicBezTo>
                  <a:cubicBezTo>
                    <a:pt x="36033" y="45414"/>
                    <a:pt x="37210" y="45384"/>
                    <a:pt x="38396" y="45327"/>
                  </a:cubicBezTo>
                  <a:cubicBezTo>
                    <a:pt x="41639" y="45181"/>
                    <a:pt x="41743" y="45306"/>
                    <a:pt x="42769" y="42879"/>
                  </a:cubicBezTo>
                  <a:cubicBezTo>
                    <a:pt x="43459" y="41205"/>
                    <a:pt x="44129" y="39448"/>
                    <a:pt x="44568" y="37669"/>
                  </a:cubicBezTo>
                  <a:cubicBezTo>
                    <a:pt x="51264" y="11724"/>
                    <a:pt x="54444" y="2266"/>
                    <a:pt x="32997" y="216"/>
                  </a:cubicBezTo>
                  <a:cubicBezTo>
                    <a:pt x="31356" y="60"/>
                    <a:pt x="29593" y="1"/>
                    <a:pt x="2772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19"/>
            <p:cNvSpPr/>
            <p:nvPr/>
          </p:nvSpPr>
          <p:spPr>
            <a:xfrm>
              <a:off x="35904450" y="6707075"/>
              <a:ext cx="185725" cy="165700"/>
            </a:xfrm>
            <a:custGeom>
              <a:rect b="b" l="l" r="r" t="t"/>
              <a:pathLst>
                <a:path extrusionOk="0" h="6628" w="7429">
                  <a:moveTo>
                    <a:pt x="3692" y="1"/>
                  </a:moveTo>
                  <a:cubicBezTo>
                    <a:pt x="2288" y="1"/>
                    <a:pt x="987" y="918"/>
                    <a:pt x="545" y="2348"/>
                  </a:cubicBezTo>
                  <a:cubicBezTo>
                    <a:pt x="1" y="4105"/>
                    <a:pt x="984" y="5947"/>
                    <a:pt x="2742" y="6470"/>
                  </a:cubicBezTo>
                  <a:cubicBezTo>
                    <a:pt x="3075" y="6577"/>
                    <a:pt x="3410" y="6627"/>
                    <a:pt x="3738" y="6627"/>
                  </a:cubicBezTo>
                  <a:cubicBezTo>
                    <a:pt x="5143" y="6627"/>
                    <a:pt x="6423" y="5698"/>
                    <a:pt x="6864" y="4273"/>
                  </a:cubicBezTo>
                  <a:cubicBezTo>
                    <a:pt x="7429" y="2536"/>
                    <a:pt x="6424" y="674"/>
                    <a:pt x="4667" y="151"/>
                  </a:cubicBezTo>
                  <a:cubicBezTo>
                    <a:pt x="4343" y="49"/>
                    <a:pt x="4015" y="1"/>
                    <a:pt x="369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19"/>
            <p:cNvSpPr/>
            <p:nvPr/>
          </p:nvSpPr>
          <p:spPr>
            <a:xfrm>
              <a:off x="35756425" y="6928675"/>
              <a:ext cx="186250" cy="166400"/>
            </a:xfrm>
            <a:custGeom>
              <a:rect b="b" l="l" r="r" t="t"/>
              <a:pathLst>
                <a:path extrusionOk="0" h="6656" w="7450">
                  <a:moveTo>
                    <a:pt x="3710" y="1"/>
                  </a:moveTo>
                  <a:cubicBezTo>
                    <a:pt x="2299" y="1"/>
                    <a:pt x="1003" y="931"/>
                    <a:pt x="545" y="2355"/>
                  </a:cubicBezTo>
                  <a:cubicBezTo>
                    <a:pt x="1" y="4092"/>
                    <a:pt x="1005" y="5954"/>
                    <a:pt x="2742" y="6498"/>
                  </a:cubicBezTo>
                  <a:cubicBezTo>
                    <a:pt x="3074" y="6605"/>
                    <a:pt x="3411" y="6656"/>
                    <a:pt x="3741" y="6656"/>
                  </a:cubicBezTo>
                  <a:cubicBezTo>
                    <a:pt x="5157" y="6656"/>
                    <a:pt x="6464" y="5726"/>
                    <a:pt x="6905" y="4301"/>
                  </a:cubicBezTo>
                  <a:cubicBezTo>
                    <a:pt x="7449" y="2565"/>
                    <a:pt x="6466" y="702"/>
                    <a:pt x="4708" y="158"/>
                  </a:cubicBezTo>
                  <a:cubicBezTo>
                    <a:pt x="4376" y="51"/>
                    <a:pt x="4040" y="1"/>
                    <a:pt x="371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9"/>
            <p:cNvSpPr/>
            <p:nvPr/>
          </p:nvSpPr>
          <p:spPr>
            <a:xfrm>
              <a:off x="36117875" y="6922075"/>
              <a:ext cx="151200" cy="134950"/>
            </a:xfrm>
            <a:custGeom>
              <a:rect b="b" l="l" r="r" t="t"/>
              <a:pathLst>
                <a:path extrusionOk="0" h="5398" w="6048">
                  <a:moveTo>
                    <a:pt x="3011" y="1"/>
                  </a:moveTo>
                  <a:cubicBezTo>
                    <a:pt x="1860" y="1"/>
                    <a:pt x="817" y="755"/>
                    <a:pt x="461" y="1908"/>
                  </a:cubicBezTo>
                  <a:cubicBezTo>
                    <a:pt x="1" y="3331"/>
                    <a:pt x="817" y="4837"/>
                    <a:pt x="2240" y="5277"/>
                  </a:cubicBezTo>
                  <a:cubicBezTo>
                    <a:pt x="2505" y="5359"/>
                    <a:pt x="2773" y="5398"/>
                    <a:pt x="3037" y="5398"/>
                  </a:cubicBezTo>
                  <a:cubicBezTo>
                    <a:pt x="4187" y="5398"/>
                    <a:pt x="5251" y="4656"/>
                    <a:pt x="5608" y="3498"/>
                  </a:cubicBezTo>
                  <a:cubicBezTo>
                    <a:pt x="6048" y="2054"/>
                    <a:pt x="5232" y="569"/>
                    <a:pt x="3830" y="130"/>
                  </a:cubicBezTo>
                  <a:cubicBezTo>
                    <a:pt x="3556" y="42"/>
                    <a:pt x="3280" y="1"/>
                    <a:pt x="301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19"/>
            <p:cNvSpPr/>
            <p:nvPr/>
          </p:nvSpPr>
          <p:spPr>
            <a:xfrm>
              <a:off x="30634325" y="2204400"/>
              <a:ext cx="2150450" cy="2911550"/>
            </a:xfrm>
            <a:custGeom>
              <a:rect b="b" l="l" r="r" t="t"/>
              <a:pathLst>
                <a:path extrusionOk="0" h="116462" w="86018">
                  <a:moveTo>
                    <a:pt x="29231" y="1"/>
                  </a:moveTo>
                  <a:lnTo>
                    <a:pt x="29231" y="1"/>
                  </a:lnTo>
                  <a:cubicBezTo>
                    <a:pt x="0" y="25298"/>
                    <a:pt x="565" y="96856"/>
                    <a:pt x="32704" y="116462"/>
                  </a:cubicBezTo>
                  <a:lnTo>
                    <a:pt x="86017" y="82900"/>
                  </a:lnTo>
                  <a:cubicBezTo>
                    <a:pt x="86017" y="82900"/>
                    <a:pt x="75200" y="28750"/>
                    <a:pt x="292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9"/>
            <p:cNvSpPr/>
            <p:nvPr/>
          </p:nvSpPr>
          <p:spPr>
            <a:xfrm>
              <a:off x="27203900" y="9440675"/>
              <a:ext cx="1051950" cy="847600"/>
            </a:xfrm>
            <a:custGeom>
              <a:rect b="b" l="l" r="r" t="t"/>
              <a:pathLst>
                <a:path extrusionOk="0" h="33904" w="42078">
                  <a:moveTo>
                    <a:pt x="17709" y="0"/>
                  </a:moveTo>
                  <a:cubicBezTo>
                    <a:pt x="15405" y="0"/>
                    <a:pt x="13195" y="896"/>
                    <a:pt x="11215" y="3041"/>
                  </a:cubicBezTo>
                  <a:cubicBezTo>
                    <a:pt x="0" y="15198"/>
                    <a:pt x="28059" y="33903"/>
                    <a:pt x="28059" y="33903"/>
                  </a:cubicBezTo>
                  <a:lnTo>
                    <a:pt x="42078" y="22667"/>
                  </a:lnTo>
                  <a:cubicBezTo>
                    <a:pt x="41302" y="19599"/>
                    <a:pt x="28483" y="0"/>
                    <a:pt x="177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9"/>
            <p:cNvSpPr/>
            <p:nvPr/>
          </p:nvSpPr>
          <p:spPr>
            <a:xfrm>
              <a:off x="32664450" y="6229275"/>
              <a:ext cx="454575" cy="92925"/>
            </a:xfrm>
            <a:custGeom>
              <a:rect b="b" l="l" r="r" t="t"/>
              <a:pathLst>
                <a:path extrusionOk="0" h="3717" w="18183">
                  <a:moveTo>
                    <a:pt x="14425" y="0"/>
                  </a:moveTo>
                  <a:cubicBezTo>
                    <a:pt x="12777" y="0"/>
                    <a:pt x="10796" y="167"/>
                    <a:pt x="8830" y="473"/>
                  </a:cubicBezTo>
                  <a:cubicBezTo>
                    <a:pt x="6570" y="871"/>
                    <a:pt x="4331" y="1499"/>
                    <a:pt x="2699" y="2126"/>
                  </a:cubicBezTo>
                  <a:cubicBezTo>
                    <a:pt x="1046" y="2754"/>
                    <a:pt x="0" y="3403"/>
                    <a:pt x="0" y="3403"/>
                  </a:cubicBezTo>
                  <a:cubicBezTo>
                    <a:pt x="0" y="3403"/>
                    <a:pt x="1235" y="3696"/>
                    <a:pt x="2971" y="3696"/>
                  </a:cubicBezTo>
                  <a:cubicBezTo>
                    <a:pt x="3274" y="3710"/>
                    <a:pt x="3592" y="3717"/>
                    <a:pt x="3923" y="3717"/>
                  </a:cubicBezTo>
                  <a:cubicBezTo>
                    <a:pt x="5533" y="3717"/>
                    <a:pt x="7440" y="3551"/>
                    <a:pt x="9332" y="3256"/>
                  </a:cubicBezTo>
                  <a:cubicBezTo>
                    <a:pt x="11613" y="2859"/>
                    <a:pt x="13831" y="2252"/>
                    <a:pt x="15484" y="1603"/>
                  </a:cubicBezTo>
                  <a:cubicBezTo>
                    <a:pt x="17136" y="976"/>
                    <a:pt x="18183" y="327"/>
                    <a:pt x="18183" y="327"/>
                  </a:cubicBezTo>
                  <a:cubicBezTo>
                    <a:pt x="18183" y="327"/>
                    <a:pt x="16948" y="55"/>
                    <a:pt x="15191" y="13"/>
                  </a:cubicBezTo>
                  <a:cubicBezTo>
                    <a:pt x="14945" y="4"/>
                    <a:pt x="14689" y="0"/>
                    <a:pt x="144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9"/>
            <p:cNvSpPr/>
            <p:nvPr/>
          </p:nvSpPr>
          <p:spPr>
            <a:xfrm>
              <a:off x="32278400" y="5947600"/>
              <a:ext cx="558675" cy="101050"/>
            </a:xfrm>
            <a:custGeom>
              <a:rect b="b" l="l" r="r" t="t"/>
              <a:pathLst>
                <a:path extrusionOk="0" h="4042" w="22347">
                  <a:moveTo>
                    <a:pt x="18431" y="1"/>
                  </a:moveTo>
                  <a:cubicBezTo>
                    <a:pt x="16336" y="1"/>
                    <a:pt x="13640" y="210"/>
                    <a:pt x="10964" y="609"/>
                  </a:cubicBezTo>
                  <a:cubicBezTo>
                    <a:pt x="8161" y="1048"/>
                    <a:pt x="5420" y="1739"/>
                    <a:pt x="3369" y="2408"/>
                  </a:cubicBezTo>
                  <a:cubicBezTo>
                    <a:pt x="1340" y="3057"/>
                    <a:pt x="0" y="3748"/>
                    <a:pt x="0" y="3748"/>
                  </a:cubicBezTo>
                  <a:cubicBezTo>
                    <a:pt x="0" y="3748"/>
                    <a:pt x="1465" y="3999"/>
                    <a:pt x="3641" y="4041"/>
                  </a:cubicBezTo>
                  <a:cubicBezTo>
                    <a:pt x="3738" y="4041"/>
                    <a:pt x="3837" y="4042"/>
                    <a:pt x="3937" y="4042"/>
                  </a:cubicBezTo>
                  <a:cubicBezTo>
                    <a:pt x="6033" y="4042"/>
                    <a:pt x="8728" y="3833"/>
                    <a:pt x="11404" y="3434"/>
                  </a:cubicBezTo>
                  <a:cubicBezTo>
                    <a:pt x="14208" y="2994"/>
                    <a:pt x="16949" y="2304"/>
                    <a:pt x="18999" y="1634"/>
                  </a:cubicBezTo>
                  <a:cubicBezTo>
                    <a:pt x="21008" y="944"/>
                    <a:pt x="22347" y="274"/>
                    <a:pt x="22347" y="274"/>
                  </a:cubicBezTo>
                  <a:cubicBezTo>
                    <a:pt x="22347" y="274"/>
                    <a:pt x="20882" y="2"/>
                    <a:pt x="18727" y="2"/>
                  </a:cubicBezTo>
                  <a:cubicBezTo>
                    <a:pt x="18630" y="1"/>
                    <a:pt x="18531" y="1"/>
                    <a:pt x="184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9"/>
            <p:cNvSpPr/>
            <p:nvPr/>
          </p:nvSpPr>
          <p:spPr>
            <a:xfrm>
              <a:off x="32486075" y="5689900"/>
              <a:ext cx="490150" cy="72350"/>
            </a:xfrm>
            <a:custGeom>
              <a:rect b="b" l="l" r="r" t="t"/>
              <a:pathLst>
                <a:path extrusionOk="0" h="2894" w="19606">
                  <a:moveTo>
                    <a:pt x="11470" y="0"/>
                  </a:moveTo>
                  <a:cubicBezTo>
                    <a:pt x="10901" y="0"/>
                    <a:pt x="10325" y="12"/>
                    <a:pt x="9750" y="37"/>
                  </a:cubicBezTo>
                  <a:cubicBezTo>
                    <a:pt x="7281" y="141"/>
                    <a:pt x="4854" y="476"/>
                    <a:pt x="3034" y="916"/>
                  </a:cubicBezTo>
                  <a:cubicBezTo>
                    <a:pt x="1193" y="1334"/>
                    <a:pt x="0" y="1857"/>
                    <a:pt x="0" y="1857"/>
                  </a:cubicBezTo>
                  <a:cubicBezTo>
                    <a:pt x="0" y="1857"/>
                    <a:pt x="1214" y="2276"/>
                    <a:pt x="3076" y="2548"/>
                  </a:cubicBezTo>
                  <a:cubicBezTo>
                    <a:pt x="4552" y="2747"/>
                    <a:pt x="6397" y="2893"/>
                    <a:pt x="8328" y="2893"/>
                  </a:cubicBezTo>
                  <a:cubicBezTo>
                    <a:pt x="8833" y="2893"/>
                    <a:pt x="9344" y="2883"/>
                    <a:pt x="9855" y="2861"/>
                  </a:cubicBezTo>
                  <a:cubicBezTo>
                    <a:pt x="12303" y="2757"/>
                    <a:pt x="14730" y="2422"/>
                    <a:pt x="16572" y="1962"/>
                  </a:cubicBezTo>
                  <a:cubicBezTo>
                    <a:pt x="18392" y="1543"/>
                    <a:pt x="19606" y="1020"/>
                    <a:pt x="19606" y="1020"/>
                  </a:cubicBezTo>
                  <a:cubicBezTo>
                    <a:pt x="19606" y="1020"/>
                    <a:pt x="18371" y="602"/>
                    <a:pt x="16509" y="351"/>
                  </a:cubicBezTo>
                  <a:cubicBezTo>
                    <a:pt x="15100" y="126"/>
                    <a:pt x="13323" y="0"/>
                    <a:pt x="114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9"/>
            <p:cNvSpPr/>
            <p:nvPr/>
          </p:nvSpPr>
          <p:spPr>
            <a:xfrm>
              <a:off x="31624000" y="5864075"/>
              <a:ext cx="460350" cy="71625"/>
            </a:xfrm>
            <a:custGeom>
              <a:rect b="b" l="l" r="r" t="t"/>
              <a:pathLst>
                <a:path extrusionOk="0" h="2865" w="18414">
                  <a:moveTo>
                    <a:pt x="10302" y="1"/>
                  </a:moveTo>
                  <a:cubicBezTo>
                    <a:pt x="9918" y="1"/>
                    <a:pt x="9532" y="6"/>
                    <a:pt x="9145" y="16"/>
                  </a:cubicBezTo>
                  <a:cubicBezTo>
                    <a:pt x="6843" y="121"/>
                    <a:pt x="4583" y="477"/>
                    <a:pt x="2847" y="895"/>
                  </a:cubicBezTo>
                  <a:cubicBezTo>
                    <a:pt x="1131" y="1272"/>
                    <a:pt x="1" y="1795"/>
                    <a:pt x="1" y="1795"/>
                  </a:cubicBezTo>
                  <a:cubicBezTo>
                    <a:pt x="1" y="1795"/>
                    <a:pt x="1173" y="2213"/>
                    <a:pt x="2909" y="2485"/>
                  </a:cubicBezTo>
                  <a:cubicBezTo>
                    <a:pt x="4336" y="2723"/>
                    <a:pt x="6121" y="2864"/>
                    <a:pt x="7974" y="2864"/>
                  </a:cubicBezTo>
                  <a:cubicBezTo>
                    <a:pt x="8404" y="2864"/>
                    <a:pt x="8837" y="2857"/>
                    <a:pt x="9270" y="2841"/>
                  </a:cubicBezTo>
                  <a:cubicBezTo>
                    <a:pt x="11572" y="2778"/>
                    <a:pt x="13831" y="2423"/>
                    <a:pt x="15568" y="2004"/>
                  </a:cubicBezTo>
                  <a:cubicBezTo>
                    <a:pt x="17284" y="1628"/>
                    <a:pt x="18414" y="1104"/>
                    <a:pt x="18414" y="1104"/>
                  </a:cubicBezTo>
                  <a:cubicBezTo>
                    <a:pt x="18414" y="1104"/>
                    <a:pt x="17263" y="644"/>
                    <a:pt x="15505" y="393"/>
                  </a:cubicBezTo>
                  <a:cubicBezTo>
                    <a:pt x="14058" y="131"/>
                    <a:pt x="12219" y="1"/>
                    <a:pt x="10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9"/>
            <p:cNvSpPr/>
            <p:nvPr/>
          </p:nvSpPr>
          <p:spPr>
            <a:xfrm>
              <a:off x="31276150" y="5545025"/>
              <a:ext cx="564450" cy="71500"/>
            </a:xfrm>
            <a:custGeom>
              <a:rect b="b" l="l" r="r" t="t"/>
              <a:pathLst>
                <a:path extrusionOk="0" h="2860" w="22578">
                  <a:moveTo>
                    <a:pt x="12546" y="1"/>
                  </a:moveTo>
                  <a:cubicBezTo>
                    <a:pt x="12118" y="1"/>
                    <a:pt x="11688" y="5"/>
                    <a:pt x="11258" y="15"/>
                  </a:cubicBezTo>
                  <a:cubicBezTo>
                    <a:pt x="8412" y="99"/>
                    <a:pt x="5629" y="413"/>
                    <a:pt x="3495" y="831"/>
                  </a:cubicBezTo>
                  <a:cubicBezTo>
                    <a:pt x="1382" y="1229"/>
                    <a:pt x="1" y="1752"/>
                    <a:pt x="1" y="1752"/>
                  </a:cubicBezTo>
                  <a:cubicBezTo>
                    <a:pt x="1" y="1752"/>
                    <a:pt x="1424" y="2170"/>
                    <a:pt x="3558" y="2463"/>
                  </a:cubicBezTo>
                  <a:cubicBezTo>
                    <a:pt x="5326" y="2691"/>
                    <a:pt x="7594" y="2860"/>
                    <a:pt x="9942" y="2860"/>
                  </a:cubicBezTo>
                  <a:cubicBezTo>
                    <a:pt x="10399" y="2860"/>
                    <a:pt x="10860" y="2853"/>
                    <a:pt x="11320" y="2840"/>
                  </a:cubicBezTo>
                  <a:cubicBezTo>
                    <a:pt x="14145" y="2777"/>
                    <a:pt x="16949" y="2463"/>
                    <a:pt x="19062" y="2045"/>
                  </a:cubicBezTo>
                  <a:cubicBezTo>
                    <a:pt x="21196" y="1647"/>
                    <a:pt x="22577" y="1124"/>
                    <a:pt x="22577" y="1124"/>
                  </a:cubicBezTo>
                  <a:cubicBezTo>
                    <a:pt x="22577" y="1124"/>
                    <a:pt x="21134" y="705"/>
                    <a:pt x="19020" y="413"/>
                  </a:cubicBezTo>
                  <a:cubicBezTo>
                    <a:pt x="17229" y="147"/>
                    <a:pt x="14926" y="1"/>
                    <a:pt x="125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9"/>
            <p:cNvSpPr/>
            <p:nvPr/>
          </p:nvSpPr>
          <p:spPr>
            <a:xfrm>
              <a:off x="31520975" y="5294825"/>
              <a:ext cx="488050" cy="77975"/>
            </a:xfrm>
            <a:custGeom>
              <a:rect b="b" l="l" r="r" t="t"/>
              <a:pathLst>
                <a:path extrusionOk="0" h="3119" w="19522">
                  <a:moveTo>
                    <a:pt x="6440" y="0"/>
                  </a:moveTo>
                  <a:cubicBezTo>
                    <a:pt x="5219" y="0"/>
                    <a:pt x="4074" y="58"/>
                    <a:pt x="3097" y="168"/>
                  </a:cubicBezTo>
                  <a:cubicBezTo>
                    <a:pt x="1255" y="356"/>
                    <a:pt x="0" y="712"/>
                    <a:pt x="0" y="712"/>
                  </a:cubicBezTo>
                  <a:cubicBezTo>
                    <a:pt x="0" y="712"/>
                    <a:pt x="1172" y="1298"/>
                    <a:pt x="2971" y="1800"/>
                  </a:cubicBezTo>
                  <a:cubicBezTo>
                    <a:pt x="4771" y="2323"/>
                    <a:pt x="7219" y="2763"/>
                    <a:pt x="9646" y="2972"/>
                  </a:cubicBezTo>
                  <a:cubicBezTo>
                    <a:pt x="10809" y="3071"/>
                    <a:pt x="11976" y="3119"/>
                    <a:pt x="13079" y="3119"/>
                  </a:cubicBezTo>
                  <a:cubicBezTo>
                    <a:pt x="14298" y="3119"/>
                    <a:pt x="15438" y="3061"/>
                    <a:pt x="16404" y="2951"/>
                  </a:cubicBezTo>
                  <a:cubicBezTo>
                    <a:pt x="18266" y="2763"/>
                    <a:pt x="19522" y="2386"/>
                    <a:pt x="19522" y="2386"/>
                  </a:cubicBezTo>
                  <a:cubicBezTo>
                    <a:pt x="19522" y="2386"/>
                    <a:pt x="18350" y="1821"/>
                    <a:pt x="16551" y="1319"/>
                  </a:cubicBezTo>
                  <a:cubicBezTo>
                    <a:pt x="14751" y="796"/>
                    <a:pt x="12303" y="356"/>
                    <a:pt x="9876" y="147"/>
                  </a:cubicBezTo>
                  <a:cubicBezTo>
                    <a:pt x="8713" y="48"/>
                    <a:pt x="7545" y="0"/>
                    <a:pt x="6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9"/>
            <p:cNvSpPr/>
            <p:nvPr/>
          </p:nvSpPr>
          <p:spPr>
            <a:xfrm>
              <a:off x="31949900" y="6922675"/>
              <a:ext cx="411175" cy="207700"/>
            </a:xfrm>
            <a:custGeom>
              <a:rect b="b" l="l" r="r" t="t"/>
              <a:pathLst>
                <a:path extrusionOk="0" h="8308" w="16447">
                  <a:moveTo>
                    <a:pt x="16446" y="1"/>
                  </a:moveTo>
                  <a:cubicBezTo>
                    <a:pt x="16446" y="1"/>
                    <a:pt x="15212" y="106"/>
                    <a:pt x="13517" y="566"/>
                  </a:cubicBezTo>
                  <a:cubicBezTo>
                    <a:pt x="11780" y="1047"/>
                    <a:pt x="9646" y="1842"/>
                    <a:pt x="7575" y="2888"/>
                  </a:cubicBezTo>
                  <a:cubicBezTo>
                    <a:pt x="5503" y="3935"/>
                    <a:pt x="3578" y="5190"/>
                    <a:pt x="2176" y="6299"/>
                  </a:cubicBezTo>
                  <a:cubicBezTo>
                    <a:pt x="795" y="7366"/>
                    <a:pt x="0" y="8308"/>
                    <a:pt x="0" y="8308"/>
                  </a:cubicBezTo>
                  <a:cubicBezTo>
                    <a:pt x="0" y="8308"/>
                    <a:pt x="1214" y="8203"/>
                    <a:pt x="2909" y="7764"/>
                  </a:cubicBezTo>
                  <a:cubicBezTo>
                    <a:pt x="4624" y="7282"/>
                    <a:pt x="6801" y="6445"/>
                    <a:pt x="8851" y="5441"/>
                  </a:cubicBezTo>
                  <a:cubicBezTo>
                    <a:pt x="10922" y="4395"/>
                    <a:pt x="12847" y="3139"/>
                    <a:pt x="14249" y="2030"/>
                  </a:cubicBezTo>
                  <a:cubicBezTo>
                    <a:pt x="15630" y="943"/>
                    <a:pt x="16446" y="1"/>
                    <a:pt x="164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9"/>
            <p:cNvSpPr/>
            <p:nvPr/>
          </p:nvSpPr>
          <p:spPr>
            <a:xfrm>
              <a:off x="31499525" y="6734900"/>
              <a:ext cx="506875" cy="249000"/>
            </a:xfrm>
            <a:custGeom>
              <a:rect b="b" l="l" r="r" t="t"/>
              <a:pathLst>
                <a:path extrusionOk="0" h="9960" w="20275">
                  <a:moveTo>
                    <a:pt x="20275" y="0"/>
                  </a:moveTo>
                  <a:lnTo>
                    <a:pt x="20275" y="0"/>
                  </a:lnTo>
                  <a:cubicBezTo>
                    <a:pt x="20275" y="0"/>
                    <a:pt x="18789" y="210"/>
                    <a:pt x="16739" y="837"/>
                  </a:cubicBezTo>
                  <a:cubicBezTo>
                    <a:pt x="14689" y="1444"/>
                    <a:pt x="12031" y="2490"/>
                    <a:pt x="9499" y="3725"/>
                  </a:cubicBezTo>
                  <a:cubicBezTo>
                    <a:pt x="6968" y="4980"/>
                    <a:pt x="4561" y="6445"/>
                    <a:pt x="2804" y="7700"/>
                  </a:cubicBezTo>
                  <a:cubicBezTo>
                    <a:pt x="1046" y="8914"/>
                    <a:pt x="0" y="9960"/>
                    <a:pt x="0" y="9960"/>
                  </a:cubicBezTo>
                  <a:cubicBezTo>
                    <a:pt x="0" y="9960"/>
                    <a:pt x="1486" y="9751"/>
                    <a:pt x="3536" y="9123"/>
                  </a:cubicBezTo>
                  <a:cubicBezTo>
                    <a:pt x="5608" y="8537"/>
                    <a:pt x="8244" y="7491"/>
                    <a:pt x="10776" y="6256"/>
                  </a:cubicBezTo>
                  <a:cubicBezTo>
                    <a:pt x="13308" y="5001"/>
                    <a:pt x="15735" y="3536"/>
                    <a:pt x="17492" y="2281"/>
                  </a:cubicBezTo>
                  <a:cubicBezTo>
                    <a:pt x="19229" y="1047"/>
                    <a:pt x="20275" y="0"/>
                    <a:pt x="20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9"/>
            <p:cNvSpPr/>
            <p:nvPr/>
          </p:nvSpPr>
          <p:spPr>
            <a:xfrm>
              <a:off x="31607275" y="6465975"/>
              <a:ext cx="461900" cy="165900"/>
            </a:xfrm>
            <a:custGeom>
              <a:rect b="b" l="l" r="r" t="t"/>
              <a:pathLst>
                <a:path extrusionOk="0" h="6636" w="18476">
                  <a:moveTo>
                    <a:pt x="18310" y="1"/>
                  </a:moveTo>
                  <a:cubicBezTo>
                    <a:pt x="17905" y="1"/>
                    <a:pt x="16787" y="27"/>
                    <a:pt x="15316" y="275"/>
                  </a:cubicBezTo>
                  <a:cubicBezTo>
                    <a:pt x="13454" y="568"/>
                    <a:pt x="11048" y="1153"/>
                    <a:pt x="8746" y="1969"/>
                  </a:cubicBezTo>
                  <a:cubicBezTo>
                    <a:pt x="6445" y="2806"/>
                    <a:pt x="4227" y="3853"/>
                    <a:pt x="2616" y="4815"/>
                  </a:cubicBezTo>
                  <a:cubicBezTo>
                    <a:pt x="984" y="5757"/>
                    <a:pt x="0" y="6635"/>
                    <a:pt x="0" y="6635"/>
                  </a:cubicBezTo>
                  <a:cubicBezTo>
                    <a:pt x="0" y="6635"/>
                    <a:pt x="21" y="6636"/>
                    <a:pt x="60" y="6636"/>
                  </a:cubicBezTo>
                  <a:cubicBezTo>
                    <a:pt x="334" y="6636"/>
                    <a:pt x="1530" y="6620"/>
                    <a:pt x="3160" y="6363"/>
                  </a:cubicBezTo>
                  <a:cubicBezTo>
                    <a:pt x="5022" y="6070"/>
                    <a:pt x="7428" y="5485"/>
                    <a:pt x="9730" y="4669"/>
                  </a:cubicBezTo>
                  <a:cubicBezTo>
                    <a:pt x="12031" y="3832"/>
                    <a:pt x="14249" y="2785"/>
                    <a:pt x="15861" y="1823"/>
                  </a:cubicBezTo>
                  <a:cubicBezTo>
                    <a:pt x="17493" y="881"/>
                    <a:pt x="18476" y="3"/>
                    <a:pt x="18476" y="3"/>
                  </a:cubicBezTo>
                  <a:cubicBezTo>
                    <a:pt x="18476" y="3"/>
                    <a:pt x="18418" y="1"/>
                    <a:pt x="183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9"/>
            <p:cNvSpPr/>
            <p:nvPr/>
          </p:nvSpPr>
          <p:spPr>
            <a:xfrm>
              <a:off x="32779000" y="5236775"/>
              <a:ext cx="421100" cy="186750"/>
            </a:xfrm>
            <a:custGeom>
              <a:rect b="b" l="l" r="r" t="t"/>
              <a:pathLst>
                <a:path extrusionOk="0" h="7470" w="16844">
                  <a:moveTo>
                    <a:pt x="0" y="0"/>
                  </a:moveTo>
                  <a:cubicBezTo>
                    <a:pt x="0" y="0"/>
                    <a:pt x="858" y="900"/>
                    <a:pt x="2302" y="1925"/>
                  </a:cubicBezTo>
                  <a:cubicBezTo>
                    <a:pt x="3725" y="2929"/>
                    <a:pt x="5754" y="4080"/>
                    <a:pt x="7847" y="5022"/>
                  </a:cubicBezTo>
                  <a:cubicBezTo>
                    <a:pt x="9960" y="5963"/>
                    <a:pt x="12157" y="6675"/>
                    <a:pt x="13873" y="7051"/>
                  </a:cubicBezTo>
                  <a:cubicBezTo>
                    <a:pt x="15588" y="7428"/>
                    <a:pt x="16844" y="7470"/>
                    <a:pt x="16844" y="7470"/>
                  </a:cubicBezTo>
                  <a:cubicBezTo>
                    <a:pt x="16844" y="7470"/>
                    <a:pt x="15965" y="6549"/>
                    <a:pt x="14542" y="5545"/>
                  </a:cubicBezTo>
                  <a:cubicBezTo>
                    <a:pt x="13119" y="4540"/>
                    <a:pt x="11090" y="3390"/>
                    <a:pt x="8997" y="2448"/>
                  </a:cubicBezTo>
                  <a:cubicBezTo>
                    <a:pt x="6863" y="1507"/>
                    <a:pt x="4666" y="795"/>
                    <a:pt x="2951" y="419"/>
                  </a:cubicBezTo>
                  <a:cubicBezTo>
                    <a:pt x="1256" y="42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19"/>
            <p:cNvSpPr/>
            <p:nvPr/>
          </p:nvSpPr>
          <p:spPr>
            <a:xfrm>
              <a:off x="32606900" y="4795800"/>
              <a:ext cx="514750" cy="233850"/>
            </a:xfrm>
            <a:custGeom>
              <a:rect b="b" l="l" r="r" t="t"/>
              <a:pathLst>
                <a:path extrusionOk="0" h="9354" w="20590">
                  <a:moveTo>
                    <a:pt x="0" y="0"/>
                  </a:moveTo>
                  <a:cubicBezTo>
                    <a:pt x="1" y="1"/>
                    <a:pt x="1089" y="1005"/>
                    <a:pt x="2867" y="2197"/>
                  </a:cubicBezTo>
                  <a:cubicBezTo>
                    <a:pt x="4645" y="3390"/>
                    <a:pt x="7135" y="4771"/>
                    <a:pt x="9709" y="5964"/>
                  </a:cubicBezTo>
                  <a:cubicBezTo>
                    <a:pt x="12283" y="7114"/>
                    <a:pt x="14961" y="8077"/>
                    <a:pt x="17032" y="8621"/>
                  </a:cubicBezTo>
                  <a:cubicBezTo>
                    <a:pt x="19083" y="9207"/>
                    <a:pt x="20589" y="9353"/>
                    <a:pt x="20589" y="9353"/>
                  </a:cubicBezTo>
                  <a:cubicBezTo>
                    <a:pt x="20589" y="9353"/>
                    <a:pt x="19480" y="8328"/>
                    <a:pt x="17702" y="7156"/>
                  </a:cubicBezTo>
                  <a:cubicBezTo>
                    <a:pt x="15923" y="5964"/>
                    <a:pt x="13433" y="4562"/>
                    <a:pt x="10881" y="3390"/>
                  </a:cubicBezTo>
                  <a:cubicBezTo>
                    <a:pt x="8286" y="2239"/>
                    <a:pt x="5629" y="1277"/>
                    <a:pt x="3557" y="733"/>
                  </a:cubicBezTo>
                  <a:cubicBezTo>
                    <a:pt x="1486" y="147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19"/>
            <p:cNvSpPr/>
            <p:nvPr/>
          </p:nvSpPr>
          <p:spPr>
            <a:xfrm>
              <a:off x="32947425" y="4655600"/>
              <a:ext cx="420600" cy="252700"/>
            </a:xfrm>
            <a:custGeom>
              <a:rect b="b" l="l" r="r" t="t"/>
              <a:pathLst>
                <a:path extrusionOk="0" h="10108" w="16824">
                  <a:moveTo>
                    <a:pt x="1" y="1"/>
                  </a:moveTo>
                  <a:cubicBezTo>
                    <a:pt x="1" y="1"/>
                    <a:pt x="817" y="1026"/>
                    <a:pt x="2198" y="2261"/>
                  </a:cubicBezTo>
                  <a:cubicBezTo>
                    <a:pt x="3579" y="3516"/>
                    <a:pt x="5566" y="4981"/>
                    <a:pt x="7659" y="6257"/>
                  </a:cubicBezTo>
                  <a:cubicBezTo>
                    <a:pt x="9793" y="7513"/>
                    <a:pt x="12011" y="8580"/>
                    <a:pt x="13768" y="9207"/>
                  </a:cubicBezTo>
                  <a:cubicBezTo>
                    <a:pt x="15505" y="9856"/>
                    <a:pt x="16823" y="10107"/>
                    <a:pt x="16823" y="10107"/>
                  </a:cubicBezTo>
                  <a:cubicBezTo>
                    <a:pt x="16823" y="10107"/>
                    <a:pt x="16007" y="9061"/>
                    <a:pt x="14605" y="7826"/>
                  </a:cubicBezTo>
                  <a:cubicBezTo>
                    <a:pt x="13204" y="6571"/>
                    <a:pt x="11216" y="5127"/>
                    <a:pt x="9123" y="3851"/>
                  </a:cubicBezTo>
                  <a:cubicBezTo>
                    <a:pt x="7010" y="2595"/>
                    <a:pt x="4792" y="1528"/>
                    <a:pt x="3035" y="901"/>
                  </a:cubicBezTo>
                  <a:cubicBezTo>
                    <a:pt x="1319" y="23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19"/>
            <p:cNvSpPr/>
            <p:nvPr/>
          </p:nvSpPr>
          <p:spPr>
            <a:xfrm>
              <a:off x="33745675" y="7730850"/>
              <a:ext cx="77425" cy="460350"/>
            </a:xfrm>
            <a:custGeom>
              <a:rect b="b" l="l" r="r" t="t"/>
              <a:pathLst>
                <a:path extrusionOk="0" h="18414" w="3097">
                  <a:moveTo>
                    <a:pt x="1025" y="1"/>
                  </a:moveTo>
                  <a:cubicBezTo>
                    <a:pt x="1025" y="1"/>
                    <a:pt x="628" y="1173"/>
                    <a:pt x="398" y="2930"/>
                  </a:cubicBezTo>
                  <a:cubicBezTo>
                    <a:pt x="147" y="4688"/>
                    <a:pt x="0" y="6989"/>
                    <a:pt x="147" y="9291"/>
                  </a:cubicBezTo>
                  <a:cubicBezTo>
                    <a:pt x="293" y="11593"/>
                    <a:pt x="670" y="13894"/>
                    <a:pt x="1109" y="15589"/>
                  </a:cubicBezTo>
                  <a:cubicBezTo>
                    <a:pt x="1528" y="17284"/>
                    <a:pt x="2072" y="18414"/>
                    <a:pt x="2072" y="18414"/>
                  </a:cubicBezTo>
                  <a:cubicBezTo>
                    <a:pt x="2072" y="18414"/>
                    <a:pt x="2490" y="17242"/>
                    <a:pt x="2720" y="15484"/>
                  </a:cubicBezTo>
                  <a:cubicBezTo>
                    <a:pt x="2992" y="13727"/>
                    <a:pt x="3097" y="11425"/>
                    <a:pt x="2971" y="9124"/>
                  </a:cubicBezTo>
                  <a:cubicBezTo>
                    <a:pt x="2804" y="6822"/>
                    <a:pt x="2448" y="4520"/>
                    <a:pt x="1988" y="2826"/>
                  </a:cubicBezTo>
                  <a:cubicBezTo>
                    <a:pt x="1569" y="1131"/>
                    <a:pt x="1025" y="1"/>
                    <a:pt x="10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19"/>
            <p:cNvSpPr/>
            <p:nvPr/>
          </p:nvSpPr>
          <p:spPr>
            <a:xfrm>
              <a:off x="34060575" y="7377775"/>
              <a:ext cx="75350" cy="563925"/>
            </a:xfrm>
            <a:custGeom>
              <a:rect b="b" l="l" r="r" t="t"/>
              <a:pathLst>
                <a:path extrusionOk="0" h="22557" w="3014">
                  <a:moveTo>
                    <a:pt x="1004" y="0"/>
                  </a:moveTo>
                  <a:cubicBezTo>
                    <a:pt x="1004" y="0"/>
                    <a:pt x="586" y="1402"/>
                    <a:pt x="356" y="3557"/>
                  </a:cubicBezTo>
                  <a:cubicBezTo>
                    <a:pt x="84" y="5692"/>
                    <a:pt x="0" y="8516"/>
                    <a:pt x="84" y="11341"/>
                  </a:cubicBezTo>
                  <a:cubicBezTo>
                    <a:pt x="230" y="14166"/>
                    <a:pt x="586" y="16990"/>
                    <a:pt x="1046" y="19083"/>
                  </a:cubicBezTo>
                  <a:cubicBezTo>
                    <a:pt x="1444" y="21175"/>
                    <a:pt x="2009" y="22556"/>
                    <a:pt x="2009" y="22556"/>
                  </a:cubicBezTo>
                  <a:cubicBezTo>
                    <a:pt x="2009" y="22556"/>
                    <a:pt x="2427" y="21133"/>
                    <a:pt x="2657" y="18999"/>
                  </a:cubicBezTo>
                  <a:cubicBezTo>
                    <a:pt x="2929" y="16865"/>
                    <a:pt x="3013" y="14040"/>
                    <a:pt x="2929" y="11215"/>
                  </a:cubicBezTo>
                  <a:cubicBezTo>
                    <a:pt x="2783" y="8391"/>
                    <a:pt x="2427" y="5566"/>
                    <a:pt x="1967" y="3474"/>
                  </a:cubicBezTo>
                  <a:cubicBezTo>
                    <a:pt x="1528" y="1381"/>
                    <a:pt x="1004" y="0"/>
                    <a:pt x="1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9"/>
            <p:cNvSpPr/>
            <p:nvPr/>
          </p:nvSpPr>
          <p:spPr>
            <a:xfrm>
              <a:off x="34309550" y="7616825"/>
              <a:ext cx="78500" cy="490150"/>
            </a:xfrm>
            <a:custGeom>
              <a:rect b="b" l="l" r="r" t="t"/>
              <a:pathLst>
                <a:path extrusionOk="0" h="19606" w="3140">
                  <a:moveTo>
                    <a:pt x="2240" y="1"/>
                  </a:moveTo>
                  <a:cubicBezTo>
                    <a:pt x="2240" y="1"/>
                    <a:pt x="1696" y="1214"/>
                    <a:pt x="1235" y="3014"/>
                  </a:cubicBezTo>
                  <a:cubicBezTo>
                    <a:pt x="733" y="4855"/>
                    <a:pt x="336" y="7240"/>
                    <a:pt x="147" y="9709"/>
                  </a:cubicBezTo>
                  <a:cubicBezTo>
                    <a:pt x="1" y="12178"/>
                    <a:pt x="43" y="14626"/>
                    <a:pt x="294" y="16488"/>
                  </a:cubicBezTo>
                  <a:cubicBezTo>
                    <a:pt x="503" y="18351"/>
                    <a:pt x="880" y="19606"/>
                    <a:pt x="880" y="19606"/>
                  </a:cubicBezTo>
                  <a:cubicBezTo>
                    <a:pt x="880" y="19606"/>
                    <a:pt x="1424" y="18392"/>
                    <a:pt x="1905" y="16593"/>
                  </a:cubicBezTo>
                  <a:cubicBezTo>
                    <a:pt x="2407" y="14752"/>
                    <a:pt x="2805" y="12345"/>
                    <a:pt x="2972" y="9897"/>
                  </a:cubicBezTo>
                  <a:cubicBezTo>
                    <a:pt x="3139" y="7428"/>
                    <a:pt x="3077" y="4980"/>
                    <a:pt x="2846" y="3118"/>
                  </a:cubicBezTo>
                  <a:cubicBezTo>
                    <a:pt x="2637" y="1256"/>
                    <a:pt x="2240" y="1"/>
                    <a:pt x="22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19"/>
            <p:cNvSpPr/>
            <p:nvPr/>
          </p:nvSpPr>
          <p:spPr>
            <a:xfrm>
              <a:off x="32728775" y="6638650"/>
              <a:ext cx="230700" cy="399150"/>
            </a:xfrm>
            <a:custGeom>
              <a:rect b="b" l="l" r="r" t="t"/>
              <a:pathLst>
                <a:path extrusionOk="0" h="15966" w="9228">
                  <a:moveTo>
                    <a:pt x="9228" y="0"/>
                  </a:moveTo>
                  <a:cubicBezTo>
                    <a:pt x="9228" y="1"/>
                    <a:pt x="8223" y="775"/>
                    <a:pt x="7073" y="2093"/>
                  </a:cubicBezTo>
                  <a:cubicBezTo>
                    <a:pt x="5901" y="3411"/>
                    <a:pt x="4541" y="5294"/>
                    <a:pt x="3390" y="7282"/>
                  </a:cubicBezTo>
                  <a:cubicBezTo>
                    <a:pt x="2239" y="9270"/>
                    <a:pt x="1298" y="11383"/>
                    <a:pt x="754" y="13057"/>
                  </a:cubicBezTo>
                  <a:cubicBezTo>
                    <a:pt x="168" y="14731"/>
                    <a:pt x="1" y="15965"/>
                    <a:pt x="1" y="15965"/>
                  </a:cubicBezTo>
                  <a:cubicBezTo>
                    <a:pt x="1" y="15965"/>
                    <a:pt x="1005" y="15212"/>
                    <a:pt x="2156" y="13873"/>
                  </a:cubicBezTo>
                  <a:cubicBezTo>
                    <a:pt x="3327" y="12555"/>
                    <a:pt x="4688" y="10671"/>
                    <a:pt x="5838" y="8684"/>
                  </a:cubicBezTo>
                  <a:cubicBezTo>
                    <a:pt x="6989" y="6696"/>
                    <a:pt x="7931" y="4583"/>
                    <a:pt x="8496" y="2909"/>
                  </a:cubicBezTo>
                  <a:cubicBezTo>
                    <a:pt x="9060" y="1235"/>
                    <a:pt x="9228" y="1"/>
                    <a:pt x="9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9"/>
            <p:cNvSpPr/>
            <p:nvPr/>
          </p:nvSpPr>
          <p:spPr>
            <a:xfrm>
              <a:off x="33127900" y="6515200"/>
              <a:ext cx="287725" cy="485975"/>
            </a:xfrm>
            <a:custGeom>
              <a:rect b="b" l="l" r="r" t="t"/>
              <a:pathLst>
                <a:path extrusionOk="0" h="19439" w="11509">
                  <a:moveTo>
                    <a:pt x="11508" y="0"/>
                  </a:moveTo>
                  <a:cubicBezTo>
                    <a:pt x="11508" y="1"/>
                    <a:pt x="10378" y="963"/>
                    <a:pt x="9018" y="2616"/>
                  </a:cubicBezTo>
                  <a:cubicBezTo>
                    <a:pt x="7637" y="4269"/>
                    <a:pt x="5985" y="6570"/>
                    <a:pt x="4541" y="8998"/>
                  </a:cubicBezTo>
                  <a:cubicBezTo>
                    <a:pt x="3118" y="11425"/>
                    <a:pt x="1863" y="13977"/>
                    <a:pt x="1088" y="15986"/>
                  </a:cubicBezTo>
                  <a:cubicBezTo>
                    <a:pt x="314" y="17974"/>
                    <a:pt x="0" y="19438"/>
                    <a:pt x="0" y="19438"/>
                  </a:cubicBezTo>
                  <a:cubicBezTo>
                    <a:pt x="0" y="19438"/>
                    <a:pt x="1151" y="18476"/>
                    <a:pt x="2511" y="16823"/>
                  </a:cubicBezTo>
                  <a:cubicBezTo>
                    <a:pt x="3892" y="15170"/>
                    <a:pt x="5545" y="12868"/>
                    <a:pt x="6989" y="10441"/>
                  </a:cubicBezTo>
                  <a:cubicBezTo>
                    <a:pt x="8391" y="8014"/>
                    <a:pt x="9646" y="5461"/>
                    <a:pt x="10420" y="3453"/>
                  </a:cubicBezTo>
                  <a:cubicBezTo>
                    <a:pt x="11194" y="1465"/>
                    <a:pt x="11508" y="1"/>
                    <a:pt x="115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19"/>
            <p:cNvSpPr/>
            <p:nvPr/>
          </p:nvSpPr>
          <p:spPr>
            <a:xfrm>
              <a:off x="33222575" y="6868800"/>
              <a:ext cx="296625" cy="391825"/>
            </a:xfrm>
            <a:custGeom>
              <a:rect b="b" l="l" r="r" t="t"/>
              <a:pathLst>
                <a:path extrusionOk="0" h="15673" w="11865">
                  <a:moveTo>
                    <a:pt x="11864" y="1"/>
                  </a:moveTo>
                  <a:lnTo>
                    <a:pt x="11864" y="1"/>
                  </a:lnTo>
                  <a:cubicBezTo>
                    <a:pt x="11864" y="1"/>
                    <a:pt x="10734" y="692"/>
                    <a:pt x="9332" y="1968"/>
                  </a:cubicBezTo>
                  <a:cubicBezTo>
                    <a:pt x="7951" y="3223"/>
                    <a:pt x="6278" y="5022"/>
                    <a:pt x="4792" y="6989"/>
                  </a:cubicBezTo>
                  <a:cubicBezTo>
                    <a:pt x="3327" y="8956"/>
                    <a:pt x="2030" y="11069"/>
                    <a:pt x="1214" y="12743"/>
                  </a:cubicBezTo>
                  <a:cubicBezTo>
                    <a:pt x="377" y="14417"/>
                    <a:pt x="1" y="15673"/>
                    <a:pt x="1" y="15673"/>
                  </a:cubicBezTo>
                  <a:cubicBezTo>
                    <a:pt x="1" y="15673"/>
                    <a:pt x="1130" y="14961"/>
                    <a:pt x="2511" y="13706"/>
                  </a:cubicBezTo>
                  <a:cubicBezTo>
                    <a:pt x="3892" y="12450"/>
                    <a:pt x="5587" y="10651"/>
                    <a:pt x="7073" y="8684"/>
                  </a:cubicBezTo>
                  <a:cubicBezTo>
                    <a:pt x="8537" y="6738"/>
                    <a:pt x="9814" y="4604"/>
                    <a:pt x="10651" y="2930"/>
                  </a:cubicBezTo>
                  <a:cubicBezTo>
                    <a:pt x="11487" y="1256"/>
                    <a:pt x="11864" y="1"/>
                    <a:pt x="118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19"/>
            <p:cNvSpPr/>
            <p:nvPr/>
          </p:nvSpPr>
          <p:spPr>
            <a:xfrm>
              <a:off x="32610025" y="7607400"/>
              <a:ext cx="230200" cy="398625"/>
            </a:xfrm>
            <a:custGeom>
              <a:rect b="b" l="l" r="r" t="t"/>
              <a:pathLst>
                <a:path extrusionOk="0" h="15945" w="9208">
                  <a:moveTo>
                    <a:pt x="9207" y="1"/>
                  </a:moveTo>
                  <a:cubicBezTo>
                    <a:pt x="9207" y="1"/>
                    <a:pt x="8224" y="754"/>
                    <a:pt x="7073" y="2093"/>
                  </a:cubicBezTo>
                  <a:cubicBezTo>
                    <a:pt x="5881" y="3391"/>
                    <a:pt x="4520" y="5274"/>
                    <a:pt x="3370" y="7261"/>
                  </a:cubicBezTo>
                  <a:cubicBezTo>
                    <a:pt x="2219" y="9249"/>
                    <a:pt x="1277" y="11362"/>
                    <a:pt x="733" y="13036"/>
                  </a:cubicBezTo>
                  <a:cubicBezTo>
                    <a:pt x="147" y="14710"/>
                    <a:pt x="1" y="15945"/>
                    <a:pt x="1" y="15945"/>
                  </a:cubicBezTo>
                  <a:cubicBezTo>
                    <a:pt x="1" y="15945"/>
                    <a:pt x="984" y="15191"/>
                    <a:pt x="2135" y="13852"/>
                  </a:cubicBezTo>
                  <a:cubicBezTo>
                    <a:pt x="3328" y="12534"/>
                    <a:pt x="4688" y="10651"/>
                    <a:pt x="5839" y="8663"/>
                  </a:cubicBezTo>
                  <a:cubicBezTo>
                    <a:pt x="6989" y="6676"/>
                    <a:pt x="7931" y="4562"/>
                    <a:pt x="8475" y="2888"/>
                  </a:cubicBezTo>
                  <a:cubicBezTo>
                    <a:pt x="9040" y="1215"/>
                    <a:pt x="9207" y="1"/>
                    <a:pt x="92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19"/>
            <p:cNvSpPr/>
            <p:nvPr/>
          </p:nvSpPr>
          <p:spPr>
            <a:xfrm>
              <a:off x="33008625" y="7483450"/>
              <a:ext cx="288250" cy="485975"/>
            </a:xfrm>
            <a:custGeom>
              <a:rect b="b" l="l" r="r" t="t"/>
              <a:pathLst>
                <a:path extrusionOk="0" h="19439" w="11530">
                  <a:moveTo>
                    <a:pt x="11530" y="0"/>
                  </a:moveTo>
                  <a:cubicBezTo>
                    <a:pt x="11529" y="0"/>
                    <a:pt x="10400" y="984"/>
                    <a:pt x="9040" y="2615"/>
                  </a:cubicBezTo>
                  <a:cubicBezTo>
                    <a:pt x="7638" y="4268"/>
                    <a:pt x="6006" y="6570"/>
                    <a:pt x="4562" y="8997"/>
                  </a:cubicBezTo>
                  <a:cubicBezTo>
                    <a:pt x="3118" y="11445"/>
                    <a:pt x="1863" y="13977"/>
                    <a:pt x="1110" y="15986"/>
                  </a:cubicBezTo>
                  <a:cubicBezTo>
                    <a:pt x="315" y="17973"/>
                    <a:pt x="1" y="19438"/>
                    <a:pt x="1" y="19438"/>
                  </a:cubicBezTo>
                  <a:cubicBezTo>
                    <a:pt x="1" y="19438"/>
                    <a:pt x="1152" y="18476"/>
                    <a:pt x="2512" y="16823"/>
                  </a:cubicBezTo>
                  <a:cubicBezTo>
                    <a:pt x="3913" y="15170"/>
                    <a:pt x="5546" y="12868"/>
                    <a:pt x="6989" y="10441"/>
                  </a:cubicBezTo>
                  <a:cubicBezTo>
                    <a:pt x="8412" y="8014"/>
                    <a:pt x="9667" y="5482"/>
                    <a:pt x="10421" y="3452"/>
                  </a:cubicBezTo>
                  <a:cubicBezTo>
                    <a:pt x="11216" y="1465"/>
                    <a:pt x="11530" y="1"/>
                    <a:pt x="115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19"/>
            <p:cNvSpPr/>
            <p:nvPr/>
          </p:nvSpPr>
          <p:spPr>
            <a:xfrm>
              <a:off x="33103825" y="7837575"/>
              <a:ext cx="296100" cy="391300"/>
            </a:xfrm>
            <a:custGeom>
              <a:rect b="b" l="l" r="r" t="t"/>
              <a:pathLst>
                <a:path extrusionOk="0" h="15652" w="11844">
                  <a:moveTo>
                    <a:pt x="11844" y="0"/>
                  </a:moveTo>
                  <a:cubicBezTo>
                    <a:pt x="11843" y="1"/>
                    <a:pt x="10713" y="691"/>
                    <a:pt x="9333" y="1946"/>
                  </a:cubicBezTo>
                  <a:cubicBezTo>
                    <a:pt x="7952" y="3202"/>
                    <a:pt x="6278" y="5022"/>
                    <a:pt x="4792" y="6968"/>
                  </a:cubicBezTo>
                  <a:cubicBezTo>
                    <a:pt x="3328" y="8935"/>
                    <a:pt x="2010" y="11048"/>
                    <a:pt x="1194" y="12722"/>
                  </a:cubicBezTo>
                  <a:cubicBezTo>
                    <a:pt x="357" y="14396"/>
                    <a:pt x="1" y="15651"/>
                    <a:pt x="1" y="15651"/>
                  </a:cubicBezTo>
                  <a:cubicBezTo>
                    <a:pt x="1" y="15651"/>
                    <a:pt x="1131" y="14961"/>
                    <a:pt x="2512" y="13705"/>
                  </a:cubicBezTo>
                  <a:cubicBezTo>
                    <a:pt x="3893" y="12450"/>
                    <a:pt x="5567" y="10629"/>
                    <a:pt x="7052" y="8684"/>
                  </a:cubicBezTo>
                  <a:cubicBezTo>
                    <a:pt x="8517" y="6717"/>
                    <a:pt x="9814" y="4603"/>
                    <a:pt x="10630" y="2930"/>
                  </a:cubicBezTo>
                  <a:cubicBezTo>
                    <a:pt x="11488" y="1256"/>
                    <a:pt x="11844" y="1"/>
                    <a:pt x="118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19"/>
            <p:cNvSpPr/>
            <p:nvPr/>
          </p:nvSpPr>
          <p:spPr>
            <a:xfrm>
              <a:off x="31022450" y="8543750"/>
              <a:ext cx="3131775" cy="1231200"/>
            </a:xfrm>
            <a:custGeom>
              <a:rect b="b" l="l" r="r" t="t"/>
              <a:pathLst>
                <a:path extrusionOk="0" h="49248" w="125271">
                  <a:moveTo>
                    <a:pt x="5587" y="0"/>
                  </a:moveTo>
                  <a:cubicBezTo>
                    <a:pt x="3788" y="10274"/>
                    <a:pt x="1905" y="20840"/>
                    <a:pt x="1" y="31741"/>
                  </a:cubicBezTo>
                  <a:cubicBezTo>
                    <a:pt x="16706" y="43046"/>
                    <a:pt x="38912" y="49248"/>
                    <a:pt x="63186" y="49248"/>
                  </a:cubicBezTo>
                  <a:cubicBezTo>
                    <a:pt x="83119" y="49248"/>
                    <a:pt x="104448" y="45066"/>
                    <a:pt x="125270" y="36093"/>
                  </a:cubicBezTo>
                  <a:cubicBezTo>
                    <a:pt x="125270" y="24857"/>
                    <a:pt x="124036" y="16488"/>
                    <a:pt x="124015" y="5963"/>
                  </a:cubicBezTo>
                  <a:cubicBezTo>
                    <a:pt x="105310" y="13666"/>
                    <a:pt x="86382" y="17134"/>
                    <a:pt x="68559" y="17134"/>
                  </a:cubicBezTo>
                  <a:cubicBezTo>
                    <a:pt x="44453" y="17134"/>
                    <a:pt x="22368" y="10790"/>
                    <a:pt x="55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19"/>
            <p:cNvSpPr/>
            <p:nvPr/>
          </p:nvSpPr>
          <p:spPr>
            <a:xfrm>
              <a:off x="33525975" y="9536575"/>
              <a:ext cx="815000" cy="815000"/>
            </a:xfrm>
            <a:custGeom>
              <a:rect b="b" l="l" r="r" t="t"/>
              <a:pathLst>
                <a:path extrusionOk="0" h="32600" w="32600">
                  <a:moveTo>
                    <a:pt x="16300" y="0"/>
                  </a:moveTo>
                  <a:cubicBezTo>
                    <a:pt x="7303" y="0"/>
                    <a:pt x="0" y="7303"/>
                    <a:pt x="0" y="16300"/>
                  </a:cubicBezTo>
                  <a:cubicBezTo>
                    <a:pt x="0" y="25297"/>
                    <a:pt x="7303" y="32599"/>
                    <a:pt x="16300" y="32599"/>
                  </a:cubicBezTo>
                  <a:cubicBezTo>
                    <a:pt x="25297" y="32599"/>
                    <a:pt x="32599" y="25297"/>
                    <a:pt x="32599" y="16300"/>
                  </a:cubicBezTo>
                  <a:cubicBezTo>
                    <a:pt x="32599" y="7303"/>
                    <a:pt x="25297" y="0"/>
                    <a:pt x="163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19"/>
            <p:cNvSpPr/>
            <p:nvPr/>
          </p:nvSpPr>
          <p:spPr>
            <a:xfrm>
              <a:off x="33867550" y="9196550"/>
              <a:ext cx="235400" cy="536950"/>
            </a:xfrm>
            <a:custGeom>
              <a:rect b="b" l="l" r="r" t="t"/>
              <a:pathLst>
                <a:path extrusionOk="0" h="21478" w="9416">
                  <a:moveTo>
                    <a:pt x="4453" y="0"/>
                  </a:moveTo>
                  <a:cubicBezTo>
                    <a:pt x="4146" y="0"/>
                    <a:pt x="3854" y="75"/>
                    <a:pt x="3599" y="231"/>
                  </a:cubicBezTo>
                  <a:cubicBezTo>
                    <a:pt x="2909" y="691"/>
                    <a:pt x="2176" y="1110"/>
                    <a:pt x="1465" y="1528"/>
                  </a:cubicBezTo>
                  <a:cubicBezTo>
                    <a:pt x="335" y="2240"/>
                    <a:pt x="0" y="3767"/>
                    <a:pt x="503" y="5064"/>
                  </a:cubicBezTo>
                  <a:cubicBezTo>
                    <a:pt x="1904" y="8726"/>
                    <a:pt x="1904" y="12764"/>
                    <a:pt x="503" y="16426"/>
                  </a:cubicBezTo>
                  <a:cubicBezTo>
                    <a:pt x="21" y="17681"/>
                    <a:pt x="335" y="19251"/>
                    <a:pt x="1465" y="19962"/>
                  </a:cubicBezTo>
                  <a:cubicBezTo>
                    <a:pt x="2176" y="20401"/>
                    <a:pt x="2909" y="20820"/>
                    <a:pt x="3599" y="21238"/>
                  </a:cubicBezTo>
                  <a:cubicBezTo>
                    <a:pt x="3856" y="21400"/>
                    <a:pt x="4150" y="21477"/>
                    <a:pt x="4459" y="21477"/>
                  </a:cubicBezTo>
                  <a:cubicBezTo>
                    <a:pt x="5516" y="21477"/>
                    <a:pt x="6757" y="20578"/>
                    <a:pt x="7324" y="19041"/>
                  </a:cubicBezTo>
                  <a:cubicBezTo>
                    <a:pt x="9416" y="13706"/>
                    <a:pt x="9416" y="7743"/>
                    <a:pt x="7324" y="2386"/>
                  </a:cubicBezTo>
                  <a:cubicBezTo>
                    <a:pt x="6740" y="880"/>
                    <a:pt x="5505" y="0"/>
                    <a:pt x="44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19"/>
            <p:cNvSpPr/>
            <p:nvPr/>
          </p:nvSpPr>
          <p:spPr>
            <a:xfrm>
              <a:off x="36436450" y="6838475"/>
              <a:ext cx="730250" cy="971400"/>
            </a:xfrm>
            <a:custGeom>
              <a:rect b="b" l="l" r="r" t="t"/>
              <a:pathLst>
                <a:path extrusionOk="0" h="38856" w="29210">
                  <a:moveTo>
                    <a:pt x="29210" y="0"/>
                  </a:moveTo>
                  <a:cubicBezTo>
                    <a:pt x="29209" y="0"/>
                    <a:pt x="29042" y="0"/>
                    <a:pt x="28707" y="251"/>
                  </a:cubicBezTo>
                  <a:cubicBezTo>
                    <a:pt x="28456" y="502"/>
                    <a:pt x="28080" y="921"/>
                    <a:pt x="27703" y="1486"/>
                  </a:cubicBezTo>
                  <a:cubicBezTo>
                    <a:pt x="26887" y="2574"/>
                    <a:pt x="25820" y="4164"/>
                    <a:pt x="24585" y="6110"/>
                  </a:cubicBezTo>
                  <a:cubicBezTo>
                    <a:pt x="22075" y="9960"/>
                    <a:pt x="18831" y="15086"/>
                    <a:pt x="15295" y="20003"/>
                  </a:cubicBezTo>
                  <a:cubicBezTo>
                    <a:pt x="11822" y="24941"/>
                    <a:pt x="8056" y="29670"/>
                    <a:pt x="5064" y="33122"/>
                  </a:cubicBezTo>
                  <a:cubicBezTo>
                    <a:pt x="2051" y="36554"/>
                    <a:pt x="0" y="38855"/>
                    <a:pt x="0" y="38855"/>
                  </a:cubicBezTo>
                  <a:cubicBezTo>
                    <a:pt x="0" y="38855"/>
                    <a:pt x="649" y="38437"/>
                    <a:pt x="1779" y="37705"/>
                  </a:cubicBezTo>
                  <a:cubicBezTo>
                    <a:pt x="2909" y="36951"/>
                    <a:pt x="4478" y="35800"/>
                    <a:pt x="6235" y="34273"/>
                  </a:cubicBezTo>
                  <a:cubicBezTo>
                    <a:pt x="9792" y="31281"/>
                    <a:pt x="14040" y="26699"/>
                    <a:pt x="17639" y="21656"/>
                  </a:cubicBezTo>
                  <a:cubicBezTo>
                    <a:pt x="21238" y="16593"/>
                    <a:pt x="24146" y="11111"/>
                    <a:pt x="26029" y="6905"/>
                  </a:cubicBezTo>
                  <a:cubicBezTo>
                    <a:pt x="26971" y="4771"/>
                    <a:pt x="27682" y="2992"/>
                    <a:pt x="28205" y="1779"/>
                  </a:cubicBezTo>
                  <a:cubicBezTo>
                    <a:pt x="28456" y="1172"/>
                    <a:pt x="28666" y="670"/>
                    <a:pt x="28854" y="377"/>
                  </a:cubicBezTo>
                  <a:cubicBezTo>
                    <a:pt x="29000" y="63"/>
                    <a:pt x="29210" y="0"/>
                    <a:pt x="2921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19"/>
            <p:cNvSpPr/>
            <p:nvPr/>
          </p:nvSpPr>
          <p:spPr>
            <a:xfrm>
              <a:off x="33830400" y="6824350"/>
              <a:ext cx="832800" cy="341600"/>
            </a:xfrm>
            <a:custGeom>
              <a:rect b="b" l="l" r="r" t="t"/>
              <a:pathLst>
                <a:path extrusionOk="0" h="13664" w="33312">
                  <a:moveTo>
                    <a:pt x="16656" y="0"/>
                  </a:moveTo>
                  <a:cubicBezTo>
                    <a:pt x="7450" y="0"/>
                    <a:pt x="1" y="3076"/>
                    <a:pt x="1" y="6842"/>
                  </a:cubicBezTo>
                  <a:cubicBezTo>
                    <a:pt x="1" y="10609"/>
                    <a:pt x="7450" y="13663"/>
                    <a:pt x="16656" y="13663"/>
                  </a:cubicBezTo>
                  <a:cubicBezTo>
                    <a:pt x="25862" y="13663"/>
                    <a:pt x="33311" y="10609"/>
                    <a:pt x="33311" y="6842"/>
                  </a:cubicBezTo>
                  <a:cubicBezTo>
                    <a:pt x="33311" y="3076"/>
                    <a:pt x="25862" y="0"/>
                    <a:pt x="166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9"/>
            <p:cNvSpPr/>
            <p:nvPr/>
          </p:nvSpPr>
          <p:spPr>
            <a:xfrm>
              <a:off x="33660400" y="5467975"/>
              <a:ext cx="1304100" cy="573325"/>
            </a:xfrm>
            <a:custGeom>
              <a:rect b="b" l="l" r="r" t="t"/>
              <a:pathLst>
                <a:path extrusionOk="0" h="22933" w="52164">
                  <a:moveTo>
                    <a:pt x="27139" y="0"/>
                  </a:moveTo>
                  <a:cubicBezTo>
                    <a:pt x="24795" y="356"/>
                    <a:pt x="22410" y="691"/>
                    <a:pt x="20234" y="1632"/>
                  </a:cubicBezTo>
                  <a:lnTo>
                    <a:pt x="18581" y="2239"/>
                  </a:lnTo>
                  <a:lnTo>
                    <a:pt x="17095" y="3076"/>
                  </a:lnTo>
                  <a:cubicBezTo>
                    <a:pt x="16133" y="3662"/>
                    <a:pt x="15107" y="4185"/>
                    <a:pt x="14187" y="4771"/>
                  </a:cubicBezTo>
                  <a:cubicBezTo>
                    <a:pt x="12492" y="6194"/>
                    <a:pt x="10693" y="7344"/>
                    <a:pt x="9416" y="8893"/>
                  </a:cubicBezTo>
                  <a:cubicBezTo>
                    <a:pt x="8077" y="10378"/>
                    <a:pt x="6654" y="11613"/>
                    <a:pt x="5713" y="13098"/>
                  </a:cubicBezTo>
                  <a:cubicBezTo>
                    <a:pt x="4667" y="14500"/>
                    <a:pt x="3809" y="15819"/>
                    <a:pt x="3035" y="16969"/>
                  </a:cubicBezTo>
                  <a:cubicBezTo>
                    <a:pt x="2407" y="18204"/>
                    <a:pt x="1842" y="19250"/>
                    <a:pt x="1382" y="20129"/>
                  </a:cubicBezTo>
                  <a:cubicBezTo>
                    <a:pt x="482" y="21907"/>
                    <a:pt x="1" y="22933"/>
                    <a:pt x="1" y="22933"/>
                  </a:cubicBezTo>
                  <a:cubicBezTo>
                    <a:pt x="1" y="22933"/>
                    <a:pt x="670" y="22012"/>
                    <a:pt x="1842" y="20401"/>
                  </a:cubicBezTo>
                  <a:cubicBezTo>
                    <a:pt x="2428" y="19585"/>
                    <a:pt x="3139" y="18622"/>
                    <a:pt x="3934" y="17492"/>
                  </a:cubicBezTo>
                  <a:cubicBezTo>
                    <a:pt x="4855" y="16467"/>
                    <a:pt x="5880" y="15337"/>
                    <a:pt x="6947" y="14061"/>
                  </a:cubicBezTo>
                  <a:cubicBezTo>
                    <a:pt x="7952" y="12722"/>
                    <a:pt x="9437" y="11655"/>
                    <a:pt x="10797" y="10357"/>
                  </a:cubicBezTo>
                  <a:cubicBezTo>
                    <a:pt x="12136" y="8997"/>
                    <a:pt x="13936" y="8098"/>
                    <a:pt x="15526" y="6821"/>
                  </a:cubicBezTo>
                  <a:cubicBezTo>
                    <a:pt x="16426" y="6298"/>
                    <a:pt x="17367" y="5880"/>
                    <a:pt x="18267" y="5378"/>
                  </a:cubicBezTo>
                  <a:lnTo>
                    <a:pt x="19690" y="4666"/>
                  </a:lnTo>
                  <a:lnTo>
                    <a:pt x="21175" y="4185"/>
                  </a:lnTo>
                  <a:cubicBezTo>
                    <a:pt x="23163" y="3369"/>
                    <a:pt x="25276" y="3097"/>
                    <a:pt x="27369" y="2783"/>
                  </a:cubicBezTo>
                  <a:lnTo>
                    <a:pt x="30549" y="2783"/>
                  </a:lnTo>
                  <a:cubicBezTo>
                    <a:pt x="31616" y="2804"/>
                    <a:pt x="32641" y="3097"/>
                    <a:pt x="33646" y="3264"/>
                  </a:cubicBezTo>
                  <a:cubicBezTo>
                    <a:pt x="34692" y="3369"/>
                    <a:pt x="35613" y="3892"/>
                    <a:pt x="36617" y="4185"/>
                  </a:cubicBezTo>
                  <a:cubicBezTo>
                    <a:pt x="37600" y="4457"/>
                    <a:pt x="38500" y="4938"/>
                    <a:pt x="39358" y="5461"/>
                  </a:cubicBezTo>
                  <a:cubicBezTo>
                    <a:pt x="41157" y="6340"/>
                    <a:pt x="42601" y="7679"/>
                    <a:pt x="44066" y="8830"/>
                  </a:cubicBezTo>
                  <a:cubicBezTo>
                    <a:pt x="45300" y="10232"/>
                    <a:pt x="46618" y="11425"/>
                    <a:pt x="47455" y="12847"/>
                  </a:cubicBezTo>
                  <a:cubicBezTo>
                    <a:pt x="47916" y="13538"/>
                    <a:pt x="48376" y="14187"/>
                    <a:pt x="48794" y="14814"/>
                  </a:cubicBezTo>
                  <a:cubicBezTo>
                    <a:pt x="49129" y="15463"/>
                    <a:pt x="49443" y="16132"/>
                    <a:pt x="49757" y="16718"/>
                  </a:cubicBezTo>
                  <a:cubicBezTo>
                    <a:pt x="50385" y="17932"/>
                    <a:pt x="50887" y="19020"/>
                    <a:pt x="51159" y="19961"/>
                  </a:cubicBezTo>
                  <a:cubicBezTo>
                    <a:pt x="51807" y="21824"/>
                    <a:pt x="52163" y="22891"/>
                    <a:pt x="52163" y="22891"/>
                  </a:cubicBezTo>
                  <a:cubicBezTo>
                    <a:pt x="52163" y="22891"/>
                    <a:pt x="51996" y="21782"/>
                    <a:pt x="51682" y="19815"/>
                  </a:cubicBezTo>
                  <a:cubicBezTo>
                    <a:pt x="51577" y="18832"/>
                    <a:pt x="51222" y="17681"/>
                    <a:pt x="50740" y="16342"/>
                  </a:cubicBezTo>
                  <a:cubicBezTo>
                    <a:pt x="50489" y="15651"/>
                    <a:pt x="50259" y="14940"/>
                    <a:pt x="50008" y="14187"/>
                  </a:cubicBezTo>
                  <a:cubicBezTo>
                    <a:pt x="49631" y="13496"/>
                    <a:pt x="49234" y="12743"/>
                    <a:pt x="48815" y="11990"/>
                  </a:cubicBezTo>
                  <a:cubicBezTo>
                    <a:pt x="48083" y="10399"/>
                    <a:pt x="46807" y="8956"/>
                    <a:pt x="45551" y="7365"/>
                  </a:cubicBezTo>
                  <a:cubicBezTo>
                    <a:pt x="44066" y="6005"/>
                    <a:pt x="42580" y="4373"/>
                    <a:pt x="40592" y="3327"/>
                  </a:cubicBezTo>
                  <a:cubicBezTo>
                    <a:pt x="39672" y="2720"/>
                    <a:pt x="38667" y="2135"/>
                    <a:pt x="37579" y="1758"/>
                  </a:cubicBezTo>
                  <a:cubicBezTo>
                    <a:pt x="36470" y="1381"/>
                    <a:pt x="35424" y="774"/>
                    <a:pt x="34253" y="649"/>
                  </a:cubicBezTo>
                  <a:cubicBezTo>
                    <a:pt x="33102" y="440"/>
                    <a:pt x="31951" y="105"/>
                    <a:pt x="30758" y="42"/>
                  </a:cubicBezTo>
                  <a:lnTo>
                    <a:pt x="27139" y="0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4" name="Google Shape;664;p19"/>
          <p:cNvSpPr txBox="1"/>
          <p:nvPr/>
        </p:nvSpPr>
        <p:spPr>
          <a:xfrm>
            <a:off x="4527403" y="2508459"/>
            <a:ext cx="13467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“Лапу, друг”</a:t>
            </a:r>
            <a:endParaRPr b="0" i="0" sz="22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</a:t>
            </a:r>
            <a:endParaRPr b="0" i="0" sz="22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“Дверь в лето”</a:t>
            </a:r>
            <a:endParaRPr b="0" i="0" sz="22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65" name="Google Shape;665;p19"/>
          <p:cNvSpPr txBox="1"/>
          <p:nvPr/>
        </p:nvSpPr>
        <p:spPr>
          <a:xfrm>
            <a:off x="3090134" y="4676519"/>
            <a:ext cx="1206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Кемерово</a:t>
            </a:r>
            <a:endParaRPr b="1" i="0" sz="20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66" name="Google Shape;666;p19"/>
          <p:cNvSpPr txBox="1"/>
          <p:nvPr/>
        </p:nvSpPr>
        <p:spPr>
          <a:xfrm>
            <a:off x="6049325" y="4040050"/>
            <a:ext cx="131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“Хронос”</a:t>
            </a:r>
            <a:endParaRPr b="0" i="0" sz="22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67" name="Google Shape;667;p19"/>
          <p:cNvSpPr/>
          <p:nvPr/>
        </p:nvSpPr>
        <p:spPr>
          <a:xfrm>
            <a:off x="7534950" y="2406725"/>
            <a:ext cx="1346700" cy="27375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FE6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19"/>
          <p:cNvSpPr txBox="1"/>
          <p:nvPr/>
        </p:nvSpPr>
        <p:spPr>
          <a:xfrm>
            <a:off x="7534950" y="2559000"/>
            <a:ext cx="1310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“Лапа в </a:t>
            </a:r>
            <a:br>
              <a:rPr b="0" i="0" lang="en" sz="20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</a:br>
            <a:r>
              <a:rPr b="0" i="0" lang="en" sz="20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ладошке”</a:t>
            </a:r>
            <a:endParaRPr b="0" i="0" sz="20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69" name="Google Shape;669;p19"/>
          <p:cNvSpPr/>
          <p:nvPr/>
        </p:nvSpPr>
        <p:spPr>
          <a:xfrm flipH="1">
            <a:off x="204600" y="1172900"/>
            <a:ext cx="2543100" cy="940200"/>
          </a:xfrm>
          <a:prstGeom prst="wedgeRoundRectCallout">
            <a:avLst>
              <a:gd fmla="val -21600" name="adj1"/>
              <a:gd fmla="val 83493" name="adj2"/>
              <a:gd fmla="val 0" name="adj3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Да-да, у нас тоже есть конкуренты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0" name="Google Shape;670;p19"/>
          <p:cNvSpPr txBox="1"/>
          <p:nvPr/>
        </p:nvSpPr>
        <p:spPr>
          <a:xfrm>
            <a:off x="6936750" y="4691975"/>
            <a:ext cx="2543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Новосибирск</a:t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71" name="Google Shape;671;p19"/>
          <p:cNvSpPr txBox="1"/>
          <p:nvPr/>
        </p:nvSpPr>
        <p:spPr>
          <a:xfrm>
            <a:off x="3020225" y="652025"/>
            <a:ext cx="58614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91919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Канистерапия работает на рынке услуг по реабилитации и адаптации людей с различными заболеваниями и проблемами. </a:t>
            </a:r>
            <a:endParaRPr b="0" i="0" sz="1400" u="none" cap="none" strike="noStrike">
              <a:solidFill>
                <a:srgbClr val="191919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91919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В 2022 г рынок стал особенно востребован в связи с СВО и короновирусом. </a:t>
            </a:r>
            <a:endParaRPr b="0" i="0" sz="1400" u="none" cap="none" strike="noStrike">
              <a:solidFill>
                <a:srgbClr val="191919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ТАМ – рынок психологических услуг России – 80 млрд. руб. 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SAM – рынок психологических услуг Кемеровской области – 1,4 млрд руб. 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SOM – рынок услуг канистерапии в Кемеровской области - 70 млн руб. </a:t>
            </a:r>
            <a:endParaRPr b="0" i="0" sz="1400" u="none" cap="none" strike="noStrike">
              <a:solidFill>
                <a:srgbClr val="191919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20"/>
          <p:cNvSpPr txBox="1"/>
          <p:nvPr>
            <p:ph type="title"/>
          </p:nvPr>
        </p:nvSpPr>
        <p:spPr>
          <a:xfrm>
            <a:off x="720000" y="164777"/>
            <a:ext cx="77040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Бизнес-модель</a:t>
            </a:r>
            <a:endParaRPr/>
          </a:p>
        </p:txBody>
      </p:sp>
      <p:sp>
        <p:nvSpPr>
          <p:cNvPr id="677" name="Google Shape;677;p20"/>
          <p:cNvSpPr/>
          <p:nvPr/>
        </p:nvSpPr>
        <p:spPr>
          <a:xfrm>
            <a:off x="786788" y="616575"/>
            <a:ext cx="1514100" cy="285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8" name="Google Shape;678;p20"/>
          <p:cNvSpPr/>
          <p:nvPr/>
        </p:nvSpPr>
        <p:spPr>
          <a:xfrm>
            <a:off x="2300867" y="616575"/>
            <a:ext cx="1514100" cy="1393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9" name="Google Shape;679;p20"/>
          <p:cNvSpPr/>
          <p:nvPr/>
        </p:nvSpPr>
        <p:spPr>
          <a:xfrm>
            <a:off x="2300867" y="1994897"/>
            <a:ext cx="1514100" cy="1478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0" name="Google Shape;680;p20"/>
          <p:cNvSpPr/>
          <p:nvPr/>
        </p:nvSpPr>
        <p:spPr>
          <a:xfrm>
            <a:off x="3814948" y="616575"/>
            <a:ext cx="1514100" cy="2856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1" name="Google Shape;681;p20"/>
          <p:cNvSpPr/>
          <p:nvPr/>
        </p:nvSpPr>
        <p:spPr>
          <a:xfrm rot="5400000">
            <a:off x="1965727" y="2294698"/>
            <a:ext cx="1478400" cy="383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2" name="Google Shape;682;p20"/>
          <p:cNvSpPr/>
          <p:nvPr/>
        </p:nvSpPr>
        <p:spPr>
          <a:xfrm>
            <a:off x="6843108" y="616575"/>
            <a:ext cx="1514100" cy="2856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3" name="Google Shape;683;p20"/>
          <p:cNvSpPr/>
          <p:nvPr/>
        </p:nvSpPr>
        <p:spPr>
          <a:xfrm rot="5400000">
            <a:off x="5756300" y="2351550"/>
            <a:ext cx="1478400" cy="37221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4" name="Google Shape;684;p20"/>
          <p:cNvSpPr/>
          <p:nvPr/>
        </p:nvSpPr>
        <p:spPr>
          <a:xfrm>
            <a:off x="5329027" y="616575"/>
            <a:ext cx="1514100" cy="1393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5" name="Google Shape;685;p20"/>
          <p:cNvSpPr/>
          <p:nvPr/>
        </p:nvSpPr>
        <p:spPr>
          <a:xfrm>
            <a:off x="5329027" y="1994897"/>
            <a:ext cx="1514100" cy="14784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6" name="Google Shape;686;p20"/>
          <p:cNvSpPr txBox="1"/>
          <p:nvPr/>
        </p:nvSpPr>
        <p:spPr>
          <a:xfrm>
            <a:off x="811400" y="616575"/>
            <a:ext cx="14895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Ключевые</a:t>
            </a:r>
            <a:endParaRPr b="1" i="0" sz="13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        Партнеры</a:t>
            </a:r>
            <a:br>
              <a:rPr b="1" i="0" lang="en" sz="13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</a:br>
            <a:endParaRPr b="1" i="0" sz="13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Ветеринарные  клиники и мед. учреждения</a:t>
            </a:r>
            <a:endParaRPr b="0" i="0" sz="13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Реабилитац-е </a:t>
            </a:r>
            <a:endParaRPr b="0" i="0" sz="13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           центры </a:t>
            </a:r>
            <a:endParaRPr b="0" i="0" sz="13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и соц. службы</a:t>
            </a:r>
            <a:endParaRPr b="0" i="0" sz="13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Кинологические организации</a:t>
            </a:r>
            <a:endParaRPr b="1" i="0" sz="13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87" name="Google Shape;687;p20"/>
          <p:cNvSpPr txBox="1"/>
          <p:nvPr/>
        </p:nvSpPr>
        <p:spPr>
          <a:xfrm>
            <a:off x="2300875" y="616575"/>
            <a:ext cx="1514100" cy="1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Ключевые </a:t>
            </a:r>
            <a:endParaRPr b="1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 виды деят-ти</a:t>
            </a:r>
            <a:endParaRPr b="1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Занятия канистерапией </a:t>
            </a:r>
            <a:endParaRPr b="0" i="0" sz="13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  Организация </a:t>
            </a:r>
            <a:endParaRPr b="0" i="0" sz="13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  мероприятий</a:t>
            </a:r>
            <a:endParaRPr b="1" i="0" sz="15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88" name="Google Shape;688;p20"/>
          <p:cNvSpPr txBox="1"/>
          <p:nvPr/>
        </p:nvSpPr>
        <p:spPr>
          <a:xfrm>
            <a:off x="2313175" y="1967625"/>
            <a:ext cx="1489500" cy="14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b="1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Ключевые </a:t>
            </a:r>
            <a:endParaRPr b="1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           ресурсы</a:t>
            </a:r>
            <a:br>
              <a:rPr b="1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</a:b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Собаки-терапевты 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Специалисты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Помещение для занятий</a:t>
            </a:r>
            <a:endParaRPr b="1" i="0" sz="16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89" name="Google Shape;689;p20"/>
          <p:cNvSpPr txBox="1"/>
          <p:nvPr/>
        </p:nvSpPr>
        <p:spPr>
          <a:xfrm>
            <a:off x="3827250" y="616575"/>
            <a:ext cx="14895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Ценностные</a:t>
            </a:r>
            <a:endParaRPr b="1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предложения</a:t>
            </a:r>
            <a:endParaRPr b="1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Помощь в реабилитации, адаптации, социализации с помощью канистерапии:</a:t>
            </a:r>
            <a:endParaRPr b="0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- пенсионеров,</a:t>
            </a:r>
            <a:endParaRPr b="0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- людей с ОВЗ,</a:t>
            </a:r>
            <a:endParaRPr b="0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- включая людей с аллергией </a:t>
            </a:r>
            <a:endParaRPr b="0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90" name="Google Shape;690;p20"/>
          <p:cNvSpPr txBox="1"/>
          <p:nvPr/>
        </p:nvSpPr>
        <p:spPr>
          <a:xfrm>
            <a:off x="5352175" y="616575"/>
            <a:ext cx="1489500" cy="1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Взаимоотношения</a:t>
            </a:r>
            <a:endParaRPr b="1" i="0" sz="13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   с клиентами</a:t>
            </a:r>
            <a:endParaRPr b="1" i="0" sz="13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Индивидуальный подход, обратная связь, поддержка и консультации</a:t>
            </a:r>
            <a:endParaRPr b="1" i="0" sz="15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91" name="Google Shape;691;p20"/>
          <p:cNvSpPr txBox="1"/>
          <p:nvPr/>
        </p:nvSpPr>
        <p:spPr>
          <a:xfrm>
            <a:off x="5341325" y="2010075"/>
            <a:ext cx="1489500" cy="13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Каналы</a:t>
            </a:r>
            <a:endParaRPr b="1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        сбыта</a:t>
            </a:r>
            <a:endParaRPr b="1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            через 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ключевых партнеров</a:t>
            </a:r>
            <a:endParaRPr b="1" i="0" sz="16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92" name="Google Shape;692;p20"/>
          <p:cNvSpPr txBox="1"/>
          <p:nvPr/>
        </p:nvSpPr>
        <p:spPr>
          <a:xfrm>
            <a:off x="6843100" y="616575"/>
            <a:ext cx="14895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Потребительские</a:t>
            </a:r>
            <a:endParaRPr b="1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         сегменты</a:t>
            </a:r>
            <a:endParaRPr b="1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</a:b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Люди с ОВЗ, включая детей с особенностями развития и их родителей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       Пенсионеры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Люди с психич. расстройствами</a:t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93" name="Google Shape;693;p20"/>
          <p:cNvSpPr txBox="1"/>
          <p:nvPr/>
        </p:nvSpPr>
        <p:spPr>
          <a:xfrm>
            <a:off x="811400" y="3473300"/>
            <a:ext cx="38115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Структура издержек</a:t>
            </a:r>
            <a:endParaRPr b="1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Затраты на обучение собак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Аренда помещения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Коммунальные услуги              Разработка веб-сайта     Оплата труда специалистов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Инвентарь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94" name="Google Shape;694;p20"/>
          <p:cNvSpPr txBox="1"/>
          <p:nvPr/>
        </p:nvSpPr>
        <p:spPr>
          <a:xfrm>
            <a:off x="4634450" y="3473425"/>
            <a:ext cx="37221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Потоки поступления дохода</a:t>
            </a:r>
            <a:endParaRPr b="1" i="0" sz="14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Комиссия с оплаты за услуги канистерапии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Продажа обучающих программ</a:t>
            </a:r>
            <a:endParaRPr b="0" i="0" sz="14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Спонсорская поддержка</a:t>
            </a:r>
            <a:endParaRPr b="1" i="0" sz="16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21"/>
          <p:cNvSpPr txBox="1"/>
          <p:nvPr>
            <p:ph type="title"/>
          </p:nvPr>
        </p:nvSpPr>
        <p:spPr>
          <a:xfrm>
            <a:off x="720000" y="132827"/>
            <a:ext cx="77040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>
                <a:solidFill>
                  <a:schemeClr val="hlink"/>
                </a:solidFill>
              </a:rPr>
              <a:t>Финансовый план</a:t>
            </a:r>
            <a:endParaRPr/>
          </a:p>
        </p:txBody>
      </p:sp>
      <p:graphicFrame>
        <p:nvGraphicFramePr>
          <p:cNvPr id="700" name="Google Shape;700;p21"/>
          <p:cNvGraphicFramePr/>
          <p:nvPr/>
        </p:nvGraphicFramePr>
        <p:xfrm>
          <a:off x="120475" y="584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{DA747441-0C34-4D7F-8355-EA1F7A8BED30}</a:tableStyleId>
              </a:tblPr>
              <a:tblGrid>
                <a:gridCol w="585775"/>
                <a:gridCol w="2162675"/>
                <a:gridCol w="1604000"/>
              </a:tblGrid>
              <a:tr h="320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№</a:t>
                      </a:r>
                      <a:endParaRPr b="1"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Статья расходов</a:t>
                      </a:r>
                      <a:endParaRPr b="1"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Сумма, р</a:t>
                      </a:r>
                      <a:endParaRPr b="1"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20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Создание сайта и услуги </a:t>
                      </a: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программиста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5</a:t>
                      </a: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0 000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20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2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Реклама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30 000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63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3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3 щенка </a:t>
                      </a: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и их обучение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155 000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20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4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Аренда помещения и ком.услуги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30 000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20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5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Амуниция для собак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20 000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20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6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Оборудование помещения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40 000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20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7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Реклама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20 000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20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8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Зароботная плата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90 000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9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Резерв на непредвиденные расходы (20%)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87</a:t>
                      </a: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 000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20975">
                <a:tc gridSpan="2"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ИТОГО:</a:t>
                      </a:r>
                      <a:endParaRPr b="1"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522 000</a:t>
                      </a:r>
                      <a:endParaRPr sz="10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1" name="Google Shape;701;p21"/>
          <p:cNvGraphicFramePr/>
          <p:nvPr/>
        </p:nvGraphicFramePr>
        <p:xfrm>
          <a:off x="4614750" y="584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{DA747441-0C34-4D7F-8355-EA1F7A8BED30}</a:tableStyleId>
              </a:tblPr>
              <a:tblGrid>
                <a:gridCol w="595250"/>
                <a:gridCol w="2197600"/>
                <a:gridCol w="1629900"/>
              </a:tblGrid>
              <a:tr h="339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Прайс лист</a:t>
                      </a:r>
                      <a:endParaRPr b="1"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Сумма</a:t>
                      </a:r>
                      <a:endParaRPr b="1"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379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</a:t>
                      </a:r>
                      <a:endParaRPr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Групповые занятия </a:t>
                      </a:r>
                      <a:endParaRPr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 1000 р/чел</a:t>
                      </a:r>
                      <a:endParaRPr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79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2</a:t>
                      </a:r>
                      <a:endParaRPr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Индивидуальные занятия</a:t>
                      </a:r>
                      <a:endParaRPr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1300 р/чел</a:t>
                      </a:r>
                      <a:endParaRPr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5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3</a:t>
                      </a:r>
                      <a:endParaRPr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Продажа обучающих программ</a:t>
                      </a:r>
                      <a:endParaRPr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 40000 р/шт</a:t>
                      </a:r>
                      <a:endParaRPr sz="12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02" name="Google Shape;702;p21"/>
          <p:cNvSpPr txBox="1"/>
          <p:nvPr/>
        </p:nvSpPr>
        <p:spPr>
          <a:xfrm>
            <a:off x="4634475" y="2581325"/>
            <a:ext cx="4534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Предположим, что мы проводим 3 групповых занятия (по 6 человек в группе) и 6 индивидуальных занятий в неделю, то таким образом наш доход в неделю составляет примерно </a:t>
            </a:r>
            <a:r>
              <a:rPr b="1" lang="en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27.900 р</a:t>
            </a:r>
            <a:r>
              <a:rPr lang="en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( </a:t>
            </a:r>
            <a:r>
              <a:rPr b="1" lang="en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 групповых</a:t>
            </a:r>
            <a:r>
              <a:rPr lang="en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</a:t>
            </a:r>
            <a:r>
              <a:rPr i="1" lang="en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= (900 р*6 чел)*3 занятия = 16.200р</a:t>
            </a:r>
            <a:r>
              <a:rPr lang="en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+ </a:t>
            </a:r>
            <a:r>
              <a:rPr b="1" lang="en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9 инд</a:t>
            </a:r>
            <a:r>
              <a:rPr lang="en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. =</a:t>
            </a:r>
            <a:r>
              <a:rPr i="1" lang="en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( 1300 р *9 чел) = 11.700р) .</a:t>
            </a:r>
            <a:endParaRPr i="1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При таких условиях доход в месяц составит около 112.000р (27.900 р * 4 недели= 111.600р) </a:t>
            </a:r>
            <a:endParaRPr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7" name="Google Shape;707;p22"/>
          <p:cNvGraphicFramePr/>
          <p:nvPr/>
        </p:nvGraphicFramePr>
        <p:xfrm>
          <a:off x="312740" y="767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{BC51A6A7-DE63-43C4-9DD5-4F79C8E22A45}</a:tableStyleId>
              </a:tblPr>
              <a:tblGrid>
                <a:gridCol w="768475"/>
                <a:gridCol w="2530900"/>
              </a:tblGrid>
              <a:tr h="625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strike="noStrike"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Прототип веб-сайта в стадии разработки</a:t>
                      </a:r>
                      <a:endParaRPr sz="1800" u="none" cap="none" strike="noStrike"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25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" sz="1800" u="none" cap="none" strike="noStrike">
                          <a:solidFill>
                            <a:srgbClr val="000000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Разработана концепция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708" name="Google Shape;708;p22"/>
          <p:cNvSpPr txBox="1"/>
          <p:nvPr>
            <p:ph type="title"/>
          </p:nvPr>
        </p:nvSpPr>
        <p:spPr>
          <a:xfrm>
            <a:off x="720000" y="239327"/>
            <a:ext cx="77040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>
                <a:solidFill>
                  <a:schemeClr val="hlink"/>
                </a:solidFill>
              </a:rPr>
              <a:t>Текущие результаты</a:t>
            </a:r>
            <a:endParaRPr/>
          </a:p>
        </p:txBody>
      </p:sp>
      <p:graphicFrame>
        <p:nvGraphicFramePr>
          <p:cNvPr id="709" name="Google Shape;709;p22"/>
          <p:cNvGraphicFramePr/>
          <p:nvPr/>
        </p:nvGraphicFramePr>
        <p:xfrm>
          <a:off x="5380415" y="767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{BC51A6A7-DE63-43C4-9DD5-4F79C8E22A45}</a:tableStyleId>
              </a:tblPr>
              <a:tblGrid>
                <a:gridCol w="768475"/>
                <a:gridCol w="2530900"/>
              </a:tblGrid>
              <a:tr h="625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u="none" cap="none" strike="noStrike"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Определена модель монетизации</a:t>
                      </a:r>
                      <a:endParaRPr sz="1800" u="none" cap="none" strike="noStrike"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25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800" u="none" cap="none" strike="noStrike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Проведен анализ рынка</a:t>
                      </a:r>
                      <a:endParaRPr b="1" sz="1800" u="none" cap="none" strike="noStrike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710" name="Google Shape;710;p22"/>
          <p:cNvSpPr/>
          <p:nvPr/>
        </p:nvSpPr>
        <p:spPr>
          <a:xfrm>
            <a:off x="524206" y="942575"/>
            <a:ext cx="371782" cy="274285"/>
          </a:xfrm>
          <a:custGeom>
            <a:rect b="b" l="l" r="r" t="t"/>
            <a:pathLst>
              <a:path extrusionOk="0" h="10440" w="14151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22"/>
          <p:cNvSpPr/>
          <p:nvPr/>
        </p:nvSpPr>
        <p:spPr>
          <a:xfrm>
            <a:off x="524206" y="1568650"/>
            <a:ext cx="371782" cy="274285"/>
          </a:xfrm>
          <a:custGeom>
            <a:rect b="b" l="l" r="r" t="t"/>
            <a:pathLst>
              <a:path extrusionOk="0" h="10440" w="14151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2" name="Google Shape;712;p22"/>
          <p:cNvGrpSpPr/>
          <p:nvPr/>
        </p:nvGrpSpPr>
        <p:grpSpPr>
          <a:xfrm flipH="1">
            <a:off x="3481755" y="2404812"/>
            <a:ext cx="2058385" cy="2383934"/>
            <a:chOff x="5442975" y="1419927"/>
            <a:chExt cx="2541844" cy="2943855"/>
          </a:xfrm>
        </p:grpSpPr>
        <p:grpSp>
          <p:nvGrpSpPr>
            <p:cNvPr id="713" name="Google Shape;713;p22"/>
            <p:cNvGrpSpPr/>
            <p:nvPr/>
          </p:nvGrpSpPr>
          <p:grpSpPr>
            <a:xfrm>
              <a:off x="5442975" y="1419927"/>
              <a:ext cx="2541840" cy="2943855"/>
              <a:chOff x="5503800" y="3183677"/>
              <a:chExt cx="2541840" cy="2943855"/>
            </a:xfrm>
          </p:grpSpPr>
          <p:sp>
            <p:nvSpPr>
              <p:cNvPr id="714" name="Google Shape;714;p22"/>
              <p:cNvSpPr/>
              <p:nvPr/>
            </p:nvSpPr>
            <p:spPr>
              <a:xfrm>
                <a:off x="5583497" y="5861052"/>
                <a:ext cx="1638253" cy="266480"/>
              </a:xfrm>
              <a:custGeom>
                <a:rect b="b" l="l" r="r" t="t"/>
                <a:pathLst>
                  <a:path extrusionOk="0" h="92128" w="722493">
                    <a:moveTo>
                      <a:pt x="361246" y="1"/>
                    </a:moveTo>
                    <a:cubicBezTo>
                      <a:pt x="265437" y="1"/>
                      <a:pt x="173561" y="4855"/>
                      <a:pt x="105811" y="13496"/>
                    </a:cubicBezTo>
                    <a:cubicBezTo>
                      <a:pt x="38060" y="22138"/>
                      <a:pt x="0" y="33855"/>
                      <a:pt x="0" y="46053"/>
                    </a:cubicBezTo>
                    <a:cubicBezTo>
                      <a:pt x="0" y="58273"/>
                      <a:pt x="38060" y="69990"/>
                      <a:pt x="105811" y="78632"/>
                    </a:cubicBezTo>
                    <a:cubicBezTo>
                      <a:pt x="173561" y="87273"/>
                      <a:pt x="265437" y="92127"/>
                      <a:pt x="361246" y="92127"/>
                    </a:cubicBezTo>
                    <a:cubicBezTo>
                      <a:pt x="457055" y="92127"/>
                      <a:pt x="548931" y="87273"/>
                      <a:pt x="616682" y="78632"/>
                    </a:cubicBezTo>
                    <a:cubicBezTo>
                      <a:pt x="684432" y="69990"/>
                      <a:pt x="722492" y="58273"/>
                      <a:pt x="722492" y="46053"/>
                    </a:cubicBezTo>
                    <a:cubicBezTo>
                      <a:pt x="722492" y="33855"/>
                      <a:pt x="684432" y="22138"/>
                      <a:pt x="616682" y="13496"/>
                    </a:cubicBezTo>
                    <a:cubicBezTo>
                      <a:pt x="548931" y="4855"/>
                      <a:pt x="457055" y="1"/>
                      <a:pt x="361246" y="1"/>
                    </a:cubicBezTo>
                    <a:close/>
                  </a:path>
                </a:pathLst>
              </a:custGeom>
              <a:solidFill>
                <a:srgbClr val="4F4C5F">
                  <a:alpha val="3882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22"/>
              <p:cNvSpPr/>
              <p:nvPr/>
            </p:nvSpPr>
            <p:spPr>
              <a:xfrm>
                <a:off x="7031209" y="4845988"/>
                <a:ext cx="592346" cy="570879"/>
              </a:xfrm>
              <a:custGeom>
                <a:rect b="b" l="l" r="r" t="t"/>
                <a:pathLst>
                  <a:path extrusionOk="0" h="222565" w="230934">
                    <a:moveTo>
                      <a:pt x="73714" y="0"/>
                    </a:moveTo>
                    <a:lnTo>
                      <a:pt x="0" y="9667"/>
                    </a:lnTo>
                    <a:lnTo>
                      <a:pt x="12073" y="222565"/>
                    </a:lnTo>
                    <a:lnTo>
                      <a:pt x="162472" y="99199"/>
                    </a:lnTo>
                    <a:cubicBezTo>
                      <a:pt x="162472" y="99199"/>
                      <a:pt x="174305" y="121959"/>
                      <a:pt x="194725" y="121959"/>
                    </a:cubicBezTo>
                    <a:cubicBezTo>
                      <a:pt x="197521" y="121959"/>
                      <a:pt x="200477" y="121532"/>
                      <a:pt x="203587" y="120562"/>
                    </a:cubicBezTo>
                    <a:cubicBezTo>
                      <a:pt x="230934" y="106418"/>
                      <a:pt x="225829" y="86331"/>
                      <a:pt x="216476" y="66140"/>
                    </a:cubicBezTo>
                    <a:cubicBezTo>
                      <a:pt x="212013" y="56547"/>
                      <a:pt x="198351" y="50767"/>
                      <a:pt x="186000" y="50767"/>
                    </a:cubicBezTo>
                    <a:cubicBezTo>
                      <a:pt x="180167" y="50767"/>
                      <a:pt x="174627" y="52056"/>
                      <a:pt x="170486" y="54841"/>
                    </a:cubicBezTo>
                    <a:lnTo>
                      <a:pt x="59214" y="135481"/>
                    </a:lnTo>
                    <a:lnTo>
                      <a:pt x="737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22"/>
              <p:cNvSpPr/>
              <p:nvPr/>
            </p:nvSpPr>
            <p:spPr>
              <a:xfrm>
                <a:off x="7098298" y="3202857"/>
                <a:ext cx="409225" cy="935979"/>
              </a:xfrm>
              <a:custGeom>
                <a:rect b="b" l="l" r="r" t="t"/>
                <a:pathLst>
                  <a:path extrusionOk="0" h="364904" w="159542">
                    <a:moveTo>
                      <a:pt x="65804" y="1"/>
                    </a:moveTo>
                    <a:cubicBezTo>
                      <a:pt x="0" y="1"/>
                      <a:pt x="3779" y="145165"/>
                      <a:pt x="12827" y="200846"/>
                    </a:cubicBezTo>
                    <a:cubicBezTo>
                      <a:pt x="24753" y="274016"/>
                      <a:pt x="7261" y="342646"/>
                      <a:pt x="68107" y="363256"/>
                    </a:cubicBezTo>
                    <a:cubicBezTo>
                      <a:pt x="71715" y="364368"/>
                      <a:pt x="75078" y="364904"/>
                      <a:pt x="78207" y="364904"/>
                    </a:cubicBezTo>
                    <a:cubicBezTo>
                      <a:pt x="159541" y="364904"/>
                      <a:pt x="83486" y="3076"/>
                      <a:pt x="83486" y="3076"/>
                    </a:cubicBezTo>
                    <a:cubicBezTo>
                      <a:pt x="77097" y="982"/>
                      <a:pt x="71215" y="1"/>
                      <a:pt x="658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22"/>
              <p:cNvSpPr/>
              <p:nvPr/>
            </p:nvSpPr>
            <p:spPr>
              <a:xfrm>
                <a:off x="5503800" y="4241810"/>
                <a:ext cx="352341" cy="352970"/>
              </a:xfrm>
              <a:custGeom>
                <a:rect b="b" l="l" r="r" t="t"/>
                <a:pathLst>
                  <a:path extrusionOk="0" h="137610" w="137365">
                    <a:moveTo>
                      <a:pt x="41144" y="1"/>
                    </a:moveTo>
                    <a:cubicBezTo>
                      <a:pt x="38921" y="1"/>
                      <a:pt x="36701" y="1250"/>
                      <a:pt x="35885" y="3908"/>
                    </a:cubicBezTo>
                    <a:cubicBezTo>
                      <a:pt x="1" y="122356"/>
                      <a:pt x="113114" y="137610"/>
                      <a:pt x="113114" y="137610"/>
                    </a:cubicBezTo>
                    <a:lnTo>
                      <a:pt x="137364" y="126353"/>
                    </a:lnTo>
                    <a:cubicBezTo>
                      <a:pt x="137364" y="126353"/>
                      <a:pt x="53586" y="97959"/>
                      <a:pt x="46744" y="5163"/>
                    </a:cubicBezTo>
                    <a:cubicBezTo>
                      <a:pt x="46504" y="1814"/>
                      <a:pt x="43822" y="1"/>
                      <a:pt x="41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22"/>
              <p:cNvSpPr/>
              <p:nvPr/>
            </p:nvSpPr>
            <p:spPr>
              <a:xfrm>
                <a:off x="5982612" y="4827255"/>
                <a:ext cx="258901" cy="1169366"/>
              </a:xfrm>
              <a:custGeom>
                <a:rect b="b" l="l" r="r" t="t"/>
                <a:pathLst>
                  <a:path extrusionOk="0" h="455893" w="100936">
                    <a:moveTo>
                      <a:pt x="3453" y="1"/>
                    </a:moveTo>
                    <a:lnTo>
                      <a:pt x="0" y="444711"/>
                    </a:lnTo>
                    <a:cubicBezTo>
                      <a:pt x="0" y="444711"/>
                      <a:pt x="9792" y="455893"/>
                      <a:pt x="30997" y="455893"/>
                    </a:cubicBezTo>
                    <a:cubicBezTo>
                      <a:pt x="36957" y="455893"/>
                      <a:pt x="43819" y="455009"/>
                      <a:pt x="51619" y="452746"/>
                    </a:cubicBezTo>
                    <a:cubicBezTo>
                      <a:pt x="85561" y="442871"/>
                      <a:pt x="67196" y="408934"/>
                      <a:pt x="43504" y="408934"/>
                    </a:cubicBezTo>
                    <a:cubicBezTo>
                      <a:pt x="42397" y="408934"/>
                      <a:pt x="41278" y="409008"/>
                      <a:pt x="40153" y="409162"/>
                    </a:cubicBezTo>
                    <a:cubicBezTo>
                      <a:pt x="50489" y="334632"/>
                      <a:pt x="100936" y="2302"/>
                      <a:pt x="100936" y="2302"/>
                    </a:cubicBezTo>
                    <a:lnTo>
                      <a:pt x="345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22"/>
              <p:cNvSpPr/>
              <p:nvPr/>
            </p:nvSpPr>
            <p:spPr>
              <a:xfrm>
                <a:off x="5640987" y="4303628"/>
                <a:ext cx="1746609" cy="718431"/>
              </a:xfrm>
              <a:custGeom>
                <a:rect b="b" l="l" r="r" t="t"/>
                <a:pathLst>
                  <a:path extrusionOk="0" h="280090" w="680939">
                    <a:moveTo>
                      <a:pt x="511688" y="0"/>
                    </a:moveTo>
                    <a:cubicBezTo>
                      <a:pt x="513989" y="14165"/>
                      <a:pt x="510620" y="22807"/>
                      <a:pt x="508235" y="27912"/>
                    </a:cubicBezTo>
                    <a:cubicBezTo>
                      <a:pt x="493374" y="59795"/>
                      <a:pt x="439582" y="68956"/>
                      <a:pt x="375674" y="68956"/>
                    </a:cubicBezTo>
                    <a:cubicBezTo>
                      <a:pt x="298410" y="68956"/>
                      <a:pt x="206360" y="55566"/>
                      <a:pt x="150441" y="52748"/>
                    </a:cubicBezTo>
                    <a:cubicBezTo>
                      <a:pt x="143868" y="52416"/>
                      <a:pt x="137545" y="52254"/>
                      <a:pt x="131466" y="52254"/>
                    </a:cubicBezTo>
                    <a:cubicBezTo>
                      <a:pt x="70874" y="52254"/>
                      <a:pt x="34489" y="68432"/>
                      <a:pt x="16405" y="94617"/>
                    </a:cubicBezTo>
                    <a:cubicBezTo>
                      <a:pt x="1" y="118344"/>
                      <a:pt x="2156" y="149018"/>
                      <a:pt x="2490" y="154814"/>
                    </a:cubicBezTo>
                    <a:cubicBezTo>
                      <a:pt x="4457" y="187810"/>
                      <a:pt x="21364" y="217313"/>
                      <a:pt x="39923" y="232378"/>
                    </a:cubicBezTo>
                    <a:cubicBezTo>
                      <a:pt x="51732" y="241971"/>
                      <a:pt x="63962" y="245505"/>
                      <a:pt x="77404" y="245505"/>
                    </a:cubicBezTo>
                    <a:cubicBezTo>
                      <a:pt x="115004" y="245505"/>
                      <a:pt x="162090" y="217856"/>
                      <a:pt x="235991" y="217856"/>
                    </a:cubicBezTo>
                    <a:cubicBezTo>
                      <a:pt x="236216" y="217856"/>
                      <a:pt x="236442" y="217856"/>
                      <a:pt x="236668" y="217857"/>
                    </a:cubicBezTo>
                    <a:cubicBezTo>
                      <a:pt x="347277" y="218127"/>
                      <a:pt x="381130" y="280090"/>
                      <a:pt x="486674" y="280090"/>
                    </a:cubicBezTo>
                    <a:cubicBezTo>
                      <a:pt x="495611" y="280090"/>
                      <a:pt x="505063" y="279645"/>
                      <a:pt x="515119" y="278682"/>
                    </a:cubicBezTo>
                    <a:cubicBezTo>
                      <a:pt x="547844" y="275543"/>
                      <a:pt x="577011" y="272718"/>
                      <a:pt x="602747" y="251481"/>
                    </a:cubicBezTo>
                    <a:cubicBezTo>
                      <a:pt x="680939" y="186890"/>
                      <a:pt x="638966" y="29816"/>
                      <a:pt x="638966" y="29816"/>
                    </a:cubicBezTo>
                    <a:lnTo>
                      <a:pt x="51168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22"/>
              <p:cNvSpPr/>
              <p:nvPr/>
            </p:nvSpPr>
            <p:spPr>
              <a:xfrm>
                <a:off x="6891444" y="4282855"/>
                <a:ext cx="427424" cy="286541"/>
              </a:xfrm>
              <a:custGeom>
                <a:rect b="b" l="l" r="r" t="t"/>
                <a:pathLst>
                  <a:path extrusionOk="0" h="111712" w="166637">
                    <a:moveTo>
                      <a:pt x="92525" y="1"/>
                    </a:moveTo>
                    <a:cubicBezTo>
                      <a:pt x="46535" y="1"/>
                      <a:pt x="1" y="5315"/>
                      <a:pt x="1" y="41618"/>
                    </a:cubicBezTo>
                    <a:cubicBezTo>
                      <a:pt x="1" y="77920"/>
                      <a:pt x="37705" y="111712"/>
                      <a:pt x="83716" y="111712"/>
                    </a:cubicBezTo>
                    <a:cubicBezTo>
                      <a:pt x="129727" y="111712"/>
                      <a:pt x="166637" y="77920"/>
                      <a:pt x="166637" y="41618"/>
                    </a:cubicBezTo>
                    <a:cubicBezTo>
                      <a:pt x="166637" y="5315"/>
                      <a:pt x="138557" y="1"/>
                      <a:pt x="9252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22"/>
              <p:cNvSpPr/>
              <p:nvPr/>
            </p:nvSpPr>
            <p:spPr>
              <a:xfrm>
                <a:off x="6721036" y="4889031"/>
                <a:ext cx="219464" cy="1169366"/>
              </a:xfrm>
              <a:custGeom>
                <a:rect b="b" l="l" r="r" t="t"/>
                <a:pathLst>
                  <a:path extrusionOk="0" h="455893" w="85561">
                    <a:moveTo>
                      <a:pt x="3453" y="1"/>
                    </a:moveTo>
                    <a:lnTo>
                      <a:pt x="0" y="444711"/>
                    </a:lnTo>
                    <a:cubicBezTo>
                      <a:pt x="0" y="444711"/>
                      <a:pt x="9779" y="455893"/>
                      <a:pt x="30979" y="455893"/>
                    </a:cubicBezTo>
                    <a:cubicBezTo>
                      <a:pt x="36938" y="455893"/>
                      <a:pt x="43798" y="455009"/>
                      <a:pt x="51598" y="452746"/>
                    </a:cubicBezTo>
                    <a:cubicBezTo>
                      <a:pt x="85560" y="442871"/>
                      <a:pt x="67196" y="408934"/>
                      <a:pt x="43504" y="408934"/>
                    </a:cubicBezTo>
                    <a:cubicBezTo>
                      <a:pt x="42397" y="408934"/>
                      <a:pt x="41278" y="409008"/>
                      <a:pt x="40153" y="409162"/>
                    </a:cubicBezTo>
                    <a:lnTo>
                      <a:pt x="40153" y="409162"/>
                    </a:lnTo>
                    <a:cubicBezTo>
                      <a:pt x="50468" y="334632"/>
                      <a:pt x="60784" y="3453"/>
                      <a:pt x="60784" y="3453"/>
                    </a:cubicBezTo>
                    <a:lnTo>
                      <a:pt x="345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22"/>
              <p:cNvSpPr/>
              <p:nvPr/>
            </p:nvSpPr>
            <p:spPr>
              <a:xfrm>
                <a:off x="5717901" y="4889031"/>
                <a:ext cx="235341" cy="1169366"/>
              </a:xfrm>
              <a:custGeom>
                <a:rect b="b" l="l" r="r" t="t"/>
                <a:pathLst>
                  <a:path extrusionOk="0" h="455893" w="91751">
                    <a:moveTo>
                      <a:pt x="3453" y="1"/>
                    </a:moveTo>
                    <a:lnTo>
                      <a:pt x="0" y="444711"/>
                    </a:lnTo>
                    <a:cubicBezTo>
                      <a:pt x="0" y="444711"/>
                      <a:pt x="9779" y="455893"/>
                      <a:pt x="30979" y="455893"/>
                    </a:cubicBezTo>
                    <a:cubicBezTo>
                      <a:pt x="36937" y="455893"/>
                      <a:pt x="43798" y="455009"/>
                      <a:pt x="51598" y="452746"/>
                    </a:cubicBezTo>
                    <a:cubicBezTo>
                      <a:pt x="85560" y="442871"/>
                      <a:pt x="67196" y="408934"/>
                      <a:pt x="43504" y="408934"/>
                    </a:cubicBezTo>
                    <a:cubicBezTo>
                      <a:pt x="42397" y="408934"/>
                      <a:pt x="41278" y="409008"/>
                      <a:pt x="40153" y="409162"/>
                    </a:cubicBezTo>
                    <a:cubicBezTo>
                      <a:pt x="50468" y="334632"/>
                      <a:pt x="91750" y="10337"/>
                      <a:pt x="91750" y="10337"/>
                    </a:cubicBezTo>
                    <a:lnTo>
                      <a:pt x="345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22"/>
              <p:cNvSpPr/>
              <p:nvPr/>
            </p:nvSpPr>
            <p:spPr>
              <a:xfrm>
                <a:off x="7133185" y="4537209"/>
                <a:ext cx="74175" cy="84424"/>
              </a:xfrm>
              <a:custGeom>
                <a:rect b="b" l="l" r="r" t="t"/>
                <a:pathLst>
                  <a:path extrusionOk="0" h="32914" w="28918">
                    <a:moveTo>
                      <a:pt x="14459" y="1"/>
                    </a:moveTo>
                    <a:cubicBezTo>
                      <a:pt x="6487" y="1"/>
                      <a:pt x="1" y="7345"/>
                      <a:pt x="1" y="16447"/>
                    </a:cubicBezTo>
                    <a:cubicBezTo>
                      <a:pt x="1" y="25527"/>
                      <a:pt x="6487" y="32913"/>
                      <a:pt x="14459" y="32913"/>
                    </a:cubicBezTo>
                    <a:cubicBezTo>
                      <a:pt x="22452" y="32913"/>
                      <a:pt x="28917" y="25527"/>
                      <a:pt x="28917" y="16447"/>
                    </a:cubicBezTo>
                    <a:cubicBezTo>
                      <a:pt x="28917" y="7387"/>
                      <a:pt x="22431" y="1"/>
                      <a:pt x="1445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22"/>
              <p:cNvSpPr/>
              <p:nvPr/>
            </p:nvSpPr>
            <p:spPr>
              <a:xfrm>
                <a:off x="7149609" y="4498244"/>
                <a:ext cx="39824" cy="86784"/>
              </a:xfrm>
              <a:custGeom>
                <a:rect b="b" l="l" r="r" t="t"/>
                <a:pathLst>
                  <a:path extrusionOk="0" h="33834" w="15526">
                    <a:moveTo>
                      <a:pt x="231" y="0"/>
                    </a:moveTo>
                    <a:cubicBezTo>
                      <a:pt x="105" y="0"/>
                      <a:pt x="1" y="105"/>
                      <a:pt x="1" y="230"/>
                    </a:cubicBezTo>
                    <a:lnTo>
                      <a:pt x="1" y="33603"/>
                    </a:lnTo>
                    <a:cubicBezTo>
                      <a:pt x="1" y="33729"/>
                      <a:pt x="105" y="33834"/>
                      <a:pt x="231" y="33834"/>
                    </a:cubicBezTo>
                    <a:lnTo>
                      <a:pt x="15296" y="33834"/>
                    </a:lnTo>
                    <a:cubicBezTo>
                      <a:pt x="15421" y="33834"/>
                      <a:pt x="15526" y="33729"/>
                      <a:pt x="15526" y="33603"/>
                    </a:cubicBezTo>
                    <a:lnTo>
                      <a:pt x="15526" y="230"/>
                    </a:lnTo>
                    <a:cubicBezTo>
                      <a:pt x="15526" y="105"/>
                      <a:pt x="15421" y="0"/>
                      <a:pt x="152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22"/>
              <p:cNvSpPr/>
              <p:nvPr/>
            </p:nvSpPr>
            <p:spPr>
              <a:xfrm>
                <a:off x="6629098" y="3183677"/>
                <a:ext cx="1416542" cy="595773"/>
              </a:xfrm>
              <a:custGeom>
                <a:rect b="b" l="l" r="r" t="t"/>
                <a:pathLst>
                  <a:path extrusionOk="0" h="232270" w="552258">
                    <a:moveTo>
                      <a:pt x="201376" y="0"/>
                    </a:moveTo>
                    <a:cubicBezTo>
                      <a:pt x="100135" y="0"/>
                      <a:pt x="1" y="169636"/>
                      <a:pt x="128826" y="228347"/>
                    </a:cubicBezTo>
                    <a:cubicBezTo>
                      <a:pt x="150080" y="230659"/>
                      <a:pt x="165514" y="231323"/>
                      <a:pt x="176238" y="231323"/>
                    </a:cubicBezTo>
                    <a:cubicBezTo>
                      <a:pt x="190756" y="231323"/>
                      <a:pt x="196639" y="230105"/>
                      <a:pt x="196639" y="230105"/>
                    </a:cubicBezTo>
                    <a:cubicBezTo>
                      <a:pt x="196639" y="230105"/>
                      <a:pt x="227486" y="232270"/>
                      <a:pt x="271010" y="232270"/>
                    </a:cubicBezTo>
                    <a:cubicBezTo>
                      <a:pt x="374591" y="232270"/>
                      <a:pt x="549974" y="220008"/>
                      <a:pt x="552257" y="137120"/>
                    </a:cubicBezTo>
                    <a:cubicBezTo>
                      <a:pt x="550144" y="112326"/>
                      <a:pt x="550144" y="105651"/>
                      <a:pt x="533949" y="103517"/>
                    </a:cubicBezTo>
                    <a:cubicBezTo>
                      <a:pt x="517336" y="101320"/>
                      <a:pt x="405876" y="109187"/>
                      <a:pt x="384324" y="67884"/>
                    </a:cubicBezTo>
                    <a:cubicBezTo>
                      <a:pt x="362082" y="25284"/>
                      <a:pt x="294039" y="2289"/>
                      <a:pt x="203649" y="29"/>
                    </a:cubicBezTo>
                    <a:cubicBezTo>
                      <a:pt x="202891" y="10"/>
                      <a:pt x="202134" y="0"/>
                      <a:pt x="2013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22"/>
              <p:cNvSpPr/>
              <p:nvPr/>
            </p:nvSpPr>
            <p:spPr>
              <a:xfrm>
                <a:off x="6930840" y="3622897"/>
                <a:ext cx="361357" cy="847350"/>
              </a:xfrm>
              <a:custGeom>
                <a:rect b="b" l="l" r="r" t="t"/>
                <a:pathLst>
                  <a:path extrusionOk="0" h="330351" w="140880">
                    <a:moveTo>
                      <a:pt x="1" y="1"/>
                    </a:moveTo>
                    <a:lnTo>
                      <a:pt x="1" y="296342"/>
                    </a:lnTo>
                    <a:cubicBezTo>
                      <a:pt x="8283" y="316589"/>
                      <a:pt x="41916" y="330351"/>
                      <a:pt x="75278" y="330351"/>
                    </a:cubicBezTo>
                    <a:cubicBezTo>
                      <a:pt x="101424" y="330351"/>
                      <a:pt x="127402" y="321898"/>
                      <a:pt x="140880" y="301489"/>
                    </a:cubicBezTo>
                    <a:lnTo>
                      <a:pt x="138620" y="4988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22"/>
              <p:cNvSpPr/>
              <p:nvPr/>
            </p:nvSpPr>
            <p:spPr>
              <a:xfrm>
                <a:off x="6674825" y="3200448"/>
                <a:ext cx="371838" cy="1021183"/>
              </a:xfrm>
              <a:custGeom>
                <a:rect b="b" l="l" r="r" t="t"/>
                <a:pathLst>
                  <a:path extrusionOk="0" h="398122" w="144966">
                    <a:moveTo>
                      <a:pt x="115301" y="1"/>
                    </a:moveTo>
                    <a:cubicBezTo>
                      <a:pt x="56648" y="1"/>
                      <a:pt x="34368" y="147099"/>
                      <a:pt x="32683" y="206556"/>
                    </a:cubicBezTo>
                    <a:cubicBezTo>
                      <a:pt x="30360" y="288137"/>
                      <a:pt x="0" y="358587"/>
                      <a:pt x="55762" y="393676"/>
                    </a:cubicBezTo>
                    <a:cubicBezTo>
                      <a:pt x="60880" y="396697"/>
                      <a:pt x="65688" y="398121"/>
                      <a:pt x="70205" y="398121"/>
                    </a:cubicBezTo>
                    <a:cubicBezTo>
                      <a:pt x="144966" y="398121"/>
                      <a:pt x="139979" y="7928"/>
                      <a:pt x="139979" y="7928"/>
                    </a:cubicBezTo>
                    <a:cubicBezTo>
                      <a:pt x="131119" y="2473"/>
                      <a:pt x="122904" y="1"/>
                      <a:pt x="11530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22"/>
              <p:cNvSpPr/>
              <p:nvPr/>
            </p:nvSpPr>
            <p:spPr>
              <a:xfrm>
                <a:off x="6714864" y="4553364"/>
                <a:ext cx="67731" cy="4404"/>
              </a:xfrm>
              <a:custGeom>
                <a:rect b="b" l="l" r="r" t="t"/>
                <a:pathLst>
                  <a:path extrusionOk="0" h="1717" w="26406">
                    <a:moveTo>
                      <a:pt x="26406" y="1"/>
                    </a:moveTo>
                    <a:lnTo>
                      <a:pt x="0" y="1716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22"/>
              <p:cNvSpPr/>
              <p:nvPr/>
            </p:nvSpPr>
            <p:spPr>
              <a:xfrm>
                <a:off x="6707564" y="4546318"/>
                <a:ext cx="82385" cy="18535"/>
              </a:xfrm>
              <a:custGeom>
                <a:rect b="b" l="l" r="r" t="t"/>
                <a:pathLst>
                  <a:path extrusionOk="0" h="7226" w="32119">
                    <a:moveTo>
                      <a:pt x="29298" y="0"/>
                    </a:moveTo>
                    <a:cubicBezTo>
                      <a:pt x="29234" y="0"/>
                      <a:pt x="29170" y="2"/>
                      <a:pt x="29105" y="7"/>
                    </a:cubicBezTo>
                    <a:lnTo>
                      <a:pt x="2679" y="1701"/>
                    </a:lnTo>
                    <a:cubicBezTo>
                      <a:pt x="1151" y="1785"/>
                      <a:pt x="1" y="3124"/>
                      <a:pt x="105" y="4631"/>
                    </a:cubicBezTo>
                    <a:cubicBezTo>
                      <a:pt x="168" y="6095"/>
                      <a:pt x="1403" y="7225"/>
                      <a:pt x="2846" y="7225"/>
                    </a:cubicBezTo>
                    <a:lnTo>
                      <a:pt x="3035" y="7225"/>
                    </a:lnTo>
                    <a:lnTo>
                      <a:pt x="29440" y="5530"/>
                    </a:lnTo>
                    <a:cubicBezTo>
                      <a:pt x="30989" y="5447"/>
                      <a:pt x="32118" y="4150"/>
                      <a:pt x="32035" y="2601"/>
                    </a:cubicBezTo>
                    <a:cubicBezTo>
                      <a:pt x="31955" y="1118"/>
                      <a:pt x="30742" y="0"/>
                      <a:pt x="2929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22"/>
              <p:cNvSpPr/>
              <p:nvPr/>
            </p:nvSpPr>
            <p:spPr>
              <a:xfrm>
                <a:off x="6511981" y="4627862"/>
                <a:ext cx="73959" cy="4512"/>
              </a:xfrm>
              <a:custGeom>
                <a:rect b="b" l="l" r="r" t="t"/>
                <a:pathLst>
                  <a:path extrusionOk="0" h="1759" w="28834">
                    <a:moveTo>
                      <a:pt x="28834" y="1758"/>
                    </a:moveTo>
                    <a:lnTo>
                      <a:pt x="1" y="1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22"/>
              <p:cNvSpPr/>
              <p:nvPr/>
            </p:nvSpPr>
            <p:spPr>
              <a:xfrm>
                <a:off x="6504629" y="4620826"/>
                <a:ext cx="88718" cy="18632"/>
              </a:xfrm>
              <a:custGeom>
                <a:rect b="b" l="l" r="r" t="t"/>
                <a:pathLst>
                  <a:path extrusionOk="0" h="7264" w="34588">
                    <a:moveTo>
                      <a:pt x="2913" y="0"/>
                    </a:moveTo>
                    <a:cubicBezTo>
                      <a:pt x="1439" y="0"/>
                      <a:pt x="207" y="1110"/>
                      <a:pt x="126" y="2576"/>
                    </a:cubicBezTo>
                    <a:cubicBezTo>
                      <a:pt x="0" y="4104"/>
                      <a:pt x="1193" y="5401"/>
                      <a:pt x="2700" y="5506"/>
                    </a:cubicBezTo>
                    <a:lnTo>
                      <a:pt x="31553" y="7263"/>
                    </a:lnTo>
                    <a:lnTo>
                      <a:pt x="31721" y="7263"/>
                    </a:lnTo>
                    <a:cubicBezTo>
                      <a:pt x="33185" y="7263"/>
                      <a:pt x="34378" y="6133"/>
                      <a:pt x="34483" y="4669"/>
                    </a:cubicBezTo>
                    <a:cubicBezTo>
                      <a:pt x="34587" y="3162"/>
                      <a:pt x="33415" y="1844"/>
                      <a:pt x="31888" y="1739"/>
                    </a:cubicBezTo>
                    <a:lnTo>
                      <a:pt x="3034" y="3"/>
                    </a:lnTo>
                    <a:cubicBezTo>
                      <a:pt x="2994" y="1"/>
                      <a:pt x="2953" y="0"/>
                      <a:pt x="29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22"/>
              <p:cNvSpPr/>
              <p:nvPr/>
            </p:nvSpPr>
            <p:spPr>
              <a:xfrm>
                <a:off x="6780935" y="4876098"/>
                <a:ext cx="74011" cy="4509"/>
              </a:xfrm>
              <a:custGeom>
                <a:rect b="b" l="l" r="r" t="t"/>
                <a:pathLst>
                  <a:path extrusionOk="0" h="1758" w="28854">
                    <a:moveTo>
                      <a:pt x="28854" y="1758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22"/>
              <p:cNvSpPr/>
              <p:nvPr/>
            </p:nvSpPr>
            <p:spPr>
              <a:xfrm>
                <a:off x="6773634" y="4869059"/>
                <a:ext cx="88664" cy="18632"/>
              </a:xfrm>
              <a:custGeom>
                <a:rect b="b" l="l" r="r" t="t"/>
                <a:pathLst>
                  <a:path extrusionOk="0" h="7264" w="34567">
                    <a:moveTo>
                      <a:pt x="2912" y="1"/>
                    </a:moveTo>
                    <a:cubicBezTo>
                      <a:pt x="1419" y="1"/>
                      <a:pt x="207" y="1110"/>
                      <a:pt x="105" y="2577"/>
                    </a:cubicBezTo>
                    <a:cubicBezTo>
                      <a:pt x="1" y="4104"/>
                      <a:pt x="1172" y="5402"/>
                      <a:pt x="2700" y="5506"/>
                    </a:cubicBezTo>
                    <a:lnTo>
                      <a:pt x="31532" y="7264"/>
                    </a:lnTo>
                    <a:lnTo>
                      <a:pt x="31700" y="7264"/>
                    </a:lnTo>
                    <a:cubicBezTo>
                      <a:pt x="33144" y="7264"/>
                      <a:pt x="34357" y="6134"/>
                      <a:pt x="34462" y="4669"/>
                    </a:cubicBezTo>
                    <a:cubicBezTo>
                      <a:pt x="34566" y="3163"/>
                      <a:pt x="33395" y="1845"/>
                      <a:pt x="31888" y="1740"/>
                    </a:cubicBezTo>
                    <a:lnTo>
                      <a:pt x="3035" y="3"/>
                    </a:lnTo>
                    <a:cubicBezTo>
                      <a:pt x="2993" y="2"/>
                      <a:pt x="2952" y="1"/>
                      <a:pt x="291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22"/>
              <p:cNvSpPr/>
              <p:nvPr/>
            </p:nvSpPr>
            <p:spPr>
              <a:xfrm>
                <a:off x="5918688" y="4516008"/>
                <a:ext cx="72133" cy="4673"/>
              </a:xfrm>
              <a:custGeom>
                <a:rect b="b" l="l" r="r" t="t"/>
                <a:pathLst>
                  <a:path extrusionOk="0" h="1822" w="28122">
                    <a:moveTo>
                      <a:pt x="28122" y="1"/>
                    </a:moveTo>
                    <a:lnTo>
                      <a:pt x="0" y="1821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22"/>
              <p:cNvSpPr/>
              <p:nvPr/>
            </p:nvSpPr>
            <p:spPr>
              <a:xfrm>
                <a:off x="5911388" y="4508961"/>
                <a:ext cx="86787" cy="18804"/>
              </a:xfrm>
              <a:custGeom>
                <a:rect b="b" l="l" r="r" t="t"/>
                <a:pathLst>
                  <a:path extrusionOk="0" h="7331" w="33835">
                    <a:moveTo>
                      <a:pt x="30990" y="0"/>
                    </a:moveTo>
                    <a:cubicBezTo>
                      <a:pt x="30927" y="0"/>
                      <a:pt x="30864" y="2"/>
                      <a:pt x="30800" y="7"/>
                    </a:cubicBezTo>
                    <a:lnTo>
                      <a:pt x="2700" y="1806"/>
                    </a:lnTo>
                    <a:cubicBezTo>
                      <a:pt x="1152" y="1890"/>
                      <a:pt x="1" y="3229"/>
                      <a:pt x="105" y="4736"/>
                    </a:cubicBezTo>
                    <a:cubicBezTo>
                      <a:pt x="189" y="6200"/>
                      <a:pt x="1403" y="7330"/>
                      <a:pt x="2846" y="7330"/>
                    </a:cubicBezTo>
                    <a:lnTo>
                      <a:pt x="3035" y="7330"/>
                    </a:lnTo>
                    <a:lnTo>
                      <a:pt x="31156" y="5531"/>
                    </a:lnTo>
                    <a:cubicBezTo>
                      <a:pt x="32683" y="5447"/>
                      <a:pt x="33834" y="4108"/>
                      <a:pt x="33730" y="2601"/>
                    </a:cubicBezTo>
                    <a:cubicBezTo>
                      <a:pt x="33629" y="1118"/>
                      <a:pt x="32416" y="0"/>
                      <a:pt x="3099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p22"/>
              <p:cNvSpPr/>
              <p:nvPr/>
            </p:nvSpPr>
            <p:spPr>
              <a:xfrm>
                <a:off x="6065590" y="4568394"/>
                <a:ext cx="91240" cy="4779"/>
              </a:xfrm>
              <a:custGeom>
                <a:rect b="b" l="l" r="r" t="t"/>
                <a:pathLst>
                  <a:path extrusionOk="0" h="1863" w="35571">
                    <a:moveTo>
                      <a:pt x="35570" y="0"/>
                    </a:moveTo>
                    <a:lnTo>
                      <a:pt x="0" y="1862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7" name="Google Shape;737;p22"/>
              <p:cNvSpPr/>
              <p:nvPr/>
            </p:nvSpPr>
            <p:spPr>
              <a:xfrm>
                <a:off x="6058289" y="4561286"/>
                <a:ext cx="105891" cy="19025"/>
              </a:xfrm>
              <a:custGeom>
                <a:rect b="b" l="l" r="r" t="t"/>
                <a:pathLst>
                  <a:path extrusionOk="0" h="7417" w="41283">
                    <a:moveTo>
                      <a:pt x="38519" y="0"/>
                    </a:moveTo>
                    <a:cubicBezTo>
                      <a:pt x="38444" y="0"/>
                      <a:pt x="38368" y="3"/>
                      <a:pt x="38291" y="9"/>
                    </a:cubicBezTo>
                    <a:lnTo>
                      <a:pt x="2700" y="1892"/>
                    </a:lnTo>
                    <a:cubicBezTo>
                      <a:pt x="1193" y="1976"/>
                      <a:pt x="1" y="3273"/>
                      <a:pt x="84" y="4801"/>
                    </a:cubicBezTo>
                    <a:cubicBezTo>
                      <a:pt x="168" y="6265"/>
                      <a:pt x="1403" y="7416"/>
                      <a:pt x="2867" y="7416"/>
                    </a:cubicBezTo>
                    <a:lnTo>
                      <a:pt x="2993" y="7416"/>
                    </a:lnTo>
                    <a:lnTo>
                      <a:pt x="38584" y="5533"/>
                    </a:lnTo>
                    <a:cubicBezTo>
                      <a:pt x="40111" y="5449"/>
                      <a:pt x="41283" y="4131"/>
                      <a:pt x="41199" y="2625"/>
                    </a:cubicBezTo>
                    <a:cubicBezTo>
                      <a:pt x="41120" y="1170"/>
                      <a:pt x="40015" y="0"/>
                      <a:pt x="3851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8" name="Google Shape;738;p22"/>
              <p:cNvSpPr/>
              <p:nvPr/>
            </p:nvSpPr>
            <p:spPr>
              <a:xfrm>
                <a:off x="5748439" y="4577785"/>
                <a:ext cx="71330" cy="4673"/>
              </a:xfrm>
              <a:custGeom>
                <a:rect b="b" l="l" r="r" t="t"/>
                <a:pathLst>
                  <a:path extrusionOk="0" h="1822" w="27809">
                    <a:moveTo>
                      <a:pt x="27808" y="1"/>
                    </a:moveTo>
                    <a:lnTo>
                      <a:pt x="1" y="1821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9" name="Google Shape;739;p22"/>
              <p:cNvSpPr/>
              <p:nvPr/>
            </p:nvSpPr>
            <p:spPr>
              <a:xfrm>
                <a:off x="5741087" y="4570684"/>
                <a:ext cx="86033" cy="18804"/>
              </a:xfrm>
              <a:custGeom>
                <a:rect b="b" l="l" r="r" t="t"/>
                <a:pathLst>
                  <a:path extrusionOk="0" h="7331" w="33541">
                    <a:moveTo>
                      <a:pt x="30691" y="0"/>
                    </a:moveTo>
                    <a:cubicBezTo>
                      <a:pt x="30630" y="0"/>
                      <a:pt x="30569" y="3"/>
                      <a:pt x="30507" y="7"/>
                    </a:cubicBezTo>
                    <a:lnTo>
                      <a:pt x="2699" y="1806"/>
                    </a:lnTo>
                    <a:cubicBezTo>
                      <a:pt x="1151" y="1890"/>
                      <a:pt x="0" y="3229"/>
                      <a:pt x="105" y="4736"/>
                    </a:cubicBezTo>
                    <a:cubicBezTo>
                      <a:pt x="188" y="6200"/>
                      <a:pt x="1423" y="7330"/>
                      <a:pt x="2867" y="7330"/>
                    </a:cubicBezTo>
                    <a:lnTo>
                      <a:pt x="3034" y="7330"/>
                    </a:lnTo>
                    <a:lnTo>
                      <a:pt x="30842" y="5531"/>
                    </a:lnTo>
                    <a:cubicBezTo>
                      <a:pt x="32390" y="5447"/>
                      <a:pt x="33541" y="4108"/>
                      <a:pt x="33436" y="2601"/>
                    </a:cubicBezTo>
                    <a:cubicBezTo>
                      <a:pt x="33336" y="1138"/>
                      <a:pt x="32102" y="0"/>
                      <a:pt x="306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p22"/>
              <p:cNvSpPr/>
              <p:nvPr/>
            </p:nvSpPr>
            <p:spPr>
              <a:xfrm>
                <a:off x="5798193" y="4639456"/>
                <a:ext cx="92476" cy="4832"/>
              </a:xfrm>
              <a:custGeom>
                <a:rect b="b" l="l" r="r" t="t"/>
                <a:pathLst>
                  <a:path extrusionOk="0" h="1884" w="36053">
                    <a:moveTo>
                      <a:pt x="36052" y="0"/>
                    </a:moveTo>
                    <a:lnTo>
                      <a:pt x="1" y="1883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22"/>
              <p:cNvSpPr/>
              <p:nvPr/>
            </p:nvSpPr>
            <p:spPr>
              <a:xfrm>
                <a:off x="5790895" y="4632407"/>
                <a:ext cx="106909" cy="19019"/>
              </a:xfrm>
              <a:custGeom>
                <a:rect b="b" l="l" r="r" t="t"/>
                <a:pathLst>
                  <a:path extrusionOk="0" h="7415" w="41680">
                    <a:moveTo>
                      <a:pt x="38902" y="1"/>
                    </a:moveTo>
                    <a:cubicBezTo>
                      <a:pt x="38839" y="1"/>
                      <a:pt x="38774" y="3"/>
                      <a:pt x="38709" y="7"/>
                    </a:cubicBezTo>
                    <a:lnTo>
                      <a:pt x="2678" y="1890"/>
                    </a:lnTo>
                    <a:cubicBezTo>
                      <a:pt x="1172" y="1974"/>
                      <a:pt x="0" y="3271"/>
                      <a:pt x="63" y="4799"/>
                    </a:cubicBezTo>
                    <a:cubicBezTo>
                      <a:pt x="147" y="6263"/>
                      <a:pt x="1381" y="7414"/>
                      <a:pt x="2846" y="7414"/>
                    </a:cubicBezTo>
                    <a:lnTo>
                      <a:pt x="2971" y="7414"/>
                    </a:lnTo>
                    <a:lnTo>
                      <a:pt x="38981" y="5531"/>
                    </a:lnTo>
                    <a:cubicBezTo>
                      <a:pt x="40508" y="5447"/>
                      <a:pt x="41680" y="4129"/>
                      <a:pt x="41596" y="2623"/>
                    </a:cubicBezTo>
                    <a:cubicBezTo>
                      <a:pt x="41536" y="1158"/>
                      <a:pt x="40398" y="1"/>
                      <a:pt x="3890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22"/>
              <p:cNvSpPr/>
              <p:nvPr/>
            </p:nvSpPr>
            <p:spPr>
              <a:xfrm>
                <a:off x="5774096" y="4751308"/>
                <a:ext cx="72938" cy="4781"/>
              </a:xfrm>
              <a:custGeom>
                <a:rect b="b" l="l" r="r" t="t"/>
                <a:pathLst>
                  <a:path extrusionOk="0" h="1864" w="28436">
                    <a:moveTo>
                      <a:pt x="28435" y="1"/>
                    </a:moveTo>
                    <a:lnTo>
                      <a:pt x="0" y="1863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22"/>
              <p:cNvSpPr/>
              <p:nvPr/>
            </p:nvSpPr>
            <p:spPr>
              <a:xfrm>
                <a:off x="5766795" y="4744261"/>
                <a:ext cx="87590" cy="18858"/>
              </a:xfrm>
              <a:custGeom>
                <a:rect b="b" l="l" r="r" t="t"/>
                <a:pathLst>
                  <a:path extrusionOk="0" h="7352" w="34148">
                    <a:moveTo>
                      <a:pt x="31304" y="0"/>
                    </a:moveTo>
                    <a:cubicBezTo>
                      <a:pt x="31241" y="0"/>
                      <a:pt x="31178" y="3"/>
                      <a:pt x="31114" y="7"/>
                    </a:cubicBezTo>
                    <a:lnTo>
                      <a:pt x="2700" y="1827"/>
                    </a:lnTo>
                    <a:cubicBezTo>
                      <a:pt x="1151" y="1911"/>
                      <a:pt x="1" y="3250"/>
                      <a:pt x="105" y="4757"/>
                    </a:cubicBezTo>
                    <a:cubicBezTo>
                      <a:pt x="189" y="6221"/>
                      <a:pt x="1423" y="7351"/>
                      <a:pt x="2846" y="7351"/>
                    </a:cubicBezTo>
                    <a:lnTo>
                      <a:pt x="3034" y="7351"/>
                    </a:lnTo>
                    <a:lnTo>
                      <a:pt x="31470" y="5510"/>
                    </a:lnTo>
                    <a:cubicBezTo>
                      <a:pt x="32997" y="5447"/>
                      <a:pt x="34148" y="4129"/>
                      <a:pt x="34043" y="2581"/>
                    </a:cubicBezTo>
                    <a:cubicBezTo>
                      <a:pt x="33963" y="1118"/>
                      <a:pt x="32731" y="0"/>
                      <a:pt x="313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22"/>
              <p:cNvSpPr/>
              <p:nvPr/>
            </p:nvSpPr>
            <p:spPr>
              <a:xfrm>
                <a:off x="5870705" y="4841424"/>
                <a:ext cx="74818" cy="3973"/>
              </a:xfrm>
              <a:custGeom>
                <a:rect b="b" l="l" r="r" t="t"/>
                <a:pathLst>
                  <a:path extrusionOk="0" h="1549" w="29169">
                    <a:moveTo>
                      <a:pt x="29168" y="1"/>
                    </a:moveTo>
                    <a:lnTo>
                      <a:pt x="1" y="1549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22"/>
              <p:cNvSpPr/>
              <p:nvPr/>
            </p:nvSpPr>
            <p:spPr>
              <a:xfrm>
                <a:off x="5863407" y="4834316"/>
                <a:ext cx="89413" cy="18165"/>
              </a:xfrm>
              <a:custGeom>
                <a:rect b="b" l="l" r="r" t="t"/>
                <a:pathLst>
                  <a:path extrusionOk="0" h="7082" w="34859">
                    <a:moveTo>
                      <a:pt x="32107" y="1"/>
                    </a:moveTo>
                    <a:cubicBezTo>
                      <a:pt x="32035" y="1"/>
                      <a:pt x="31961" y="4"/>
                      <a:pt x="31888" y="10"/>
                    </a:cubicBezTo>
                    <a:lnTo>
                      <a:pt x="2699" y="1558"/>
                    </a:lnTo>
                    <a:cubicBezTo>
                      <a:pt x="1172" y="1642"/>
                      <a:pt x="0" y="2939"/>
                      <a:pt x="84" y="4466"/>
                    </a:cubicBezTo>
                    <a:cubicBezTo>
                      <a:pt x="167" y="5931"/>
                      <a:pt x="1381" y="7082"/>
                      <a:pt x="2846" y="7082"/>
                    </a:cubicBezTo>
                    <a:lnTo>
                      <a:pt x="2992" y="7082"/>
                    </a:lnTo>
                    <a:lnTo>
                      <a:pt x="32181" y="5534"/>
                    </a:lnTo>
                    <a:cubicBezTo>
                      <a:pt x="33687" y="5450"/>
                      <a:pt x="34859" y="4153"/>
                      <a:pt x="34796" y="2625"/>
                    </a:cubicBezTo>
                    <a:cubicBezTo>
                      <a:pt x="34716" y="1190"/>
                      <a:pt x="33572" y="1"/>
                      <a:pt x="3210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22"/>
              <p:cNvSpPr/>
              <p:nvPr/>
            </p:nvSpPr>
            <p:spPr>
              <a:xfrm>
                <a:off x="6544453" y="4815663"/>
                <a:ext cx="85550" cy="5476"/>
              </a:xfrm>
              <a:custGeom>
                <a:rect b="b" l="l" r="r" t="t"/>
                <a:pathLst>
                  <a:path extrusionOk="0" h="2135" w="33353">
                    <a:moveTo>
                      <a:pt x="33353" y="0"/>
                    </a:moveTo>
                    <a:lnTo>
                      <a:pt x="1" y="2135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22"/>
              <p:cNvSpPr/>
              <p:nvPr/>
            </p:nvSpPr>
            <p:spPr>
              <a:xfrm>
                <a:off x="6537155" y="4808560"/>
                <a:ext cx="100202" cy="19717"/>
              </a:xfrm>
              <a:custGeom>
                <a:rect b="b" l="l" r="r" t="t"/>
                <a:pathLst>
                  <a:path extrusionOk="0" h="7687" w="39065">
                    <a:moveTo>
                      <a:pt x="36218" y="1"/>
                    </a:moveTo>
                    <a:cubicBezTo>
                      <a:pt x="36156" y="1"/>
                      <a:pt x="36093" y="3"/>
                      <a:pt x="36031" y="7"/>
                    </a:cubicBezTo>
                    <a:lnTo>
                      <a:pt x="2678" y="2163"/>
                    </a:lnTo>
                    <a:cubicBezTo>
                      <a:pt x="1151" y="2246"/>
                      <a:pt x="0" y="3564"/>
                      <a:pt x="105" y="5092"/>
                    </a:cubicBezTo>
                    <a:cubicBezTo>
                      <a:pt x="168" y="6557"/>
                      <a:pt x="1402" y="7686"/>
                      <a:pt x="2846" y="7686"/>
                    </a:cubicBezTo>
                    <a:lnTo>
                      <a:pt x="3034" y="7686"/>
                    </a:lnTo>
                    <a:lnTo>
                      <a:pt x="36365" y="5531"/>
                    </a:lnTo>
                    <a:cubicBezTo>
                      <a:pt x="37914" y="5448"/>
                      <a:pt x="39065" y="4129"/>
                      <a:pt x="38960" y="2602"/>
                    </a:cubicBezTo>
                    <a:cubicBezTo>
                      <a:pt x="38860" y="1119"/>
                      <a:pt x="37627" y="1"/>
                      <a:pt x="3621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22"/>
              <p:cNvSpPr/>
              <p:nvPr/>
            </p:nvSpPr>
            <p:spPr>
              <a:xfrm>
                <a:off x="6274481" y="4516008"/>
                <a:ext cx="72456" cy="4673"/>
              </a:xfrm>
              <a:custGeom>
                <a:rect b="b" l="l" r="r" t="t"/>
                <a:pathLst>
                  <a:path extrusionOk="0" h="1822" w="28248">
                    <a:moveTo>
                      <a:pt x="28248" y="1"/>
                    </a:moveTo>
                    <a:lnTo>
                      <a:pt x="1" y="1821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22"/>
              <p:cNvSpPr/>
              <p:nvPr/>
            </p:nvSpPr>
            <p:spPr>
              <a:xfrm>
                <a:off x="6267183" y="4508913"/>
                <a:ext cx="87054" cy="18853"/>
              </a:xfrm>
              <a:custGeom>
                <a:rect b="b" l="l" r="r" t="t"/>
                <a:pathLst>
                  <a:path extrusionOk="0" h="7350" w="33939">
                    <a:moveTo>
                      <a:pt x="31058" y="1"/>
                    </a:moveTo>
                    <a:cubicBezTo>
                      <a:pt x="31007" y="1"/>
                      <a:pt x="30956" y="2"/>
                      <a:pt x="30905" y="5"/>
                    </a:cubicBezTo>
                    <a:lnTo>
                      <a:pt x="2679" y="1825"/>
                    </a:lnTo>
                    <a:cubicBezTo>
                      <a:pt x="1151" y="1909"/>
                      <a:pt x="0" y="3248"/>
                      <a:pt x="105" y="4755"/>
                    </a:cubicBezTo>
                    <a:cubicBezTo>
                      <a:pt x="168" y="6219"/>
                      <a:pt x="1402" y="7349"/>
                      <a:pt x="2846" y="7349"/>
                    </a:cubicBezTo>
                    <a:lnTo>
                      <a:pt x="3034" y="7349"/>
                    </a:lnTo>
                    <a:lnTo>
                      <a:pt x="31239" y="5508"/>
                    </a:lnTo>
                    <a:cubicBezTo>
                      <a:pt x="32788" y="5445"/>
                      <a:pt x="33938" y="4106"/>
                      <a:pt x="33834" y="2578"/>
                    </a:cubicBezTo>
                    <a:cubicBezTo>
                      <a:pt x="33753" y="1104"/>
                      <a:pt x="32464" y="1"/>
                      <a:pt x="3105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p22"/>
              <p:cNvSpPr/>
              <p:nvPr/>
            </p:nvSpPr>
            <p:spPr>
              <a:xfrm>
                <a:off x="6291980" y="4627700"/>
                <a:ext cx="78628" cy="4781"/>
              </a:xfrm>
              <a:custGeom>
                <a:rect b="b" l="l" r="r" t="t"/>
                <a:pathLst>
                  <a:path extrusionOk="0" h="1864" w="30654">
                    <a:moveTo>
                      <a:pt x="30653" y="1863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p22"/>
              <p:cNvSpPr/>
              <p:nvPr/>
            </p:nvSpPr>
            <p:spPr>
              <a:xfrm>
                <a:off x="6284572" y="4620667"/>
                <a:ext cx="93440" cy="18950"/>
              </a:xfrm>
              <a:custGeom>
                <a:rect b="b" l="l" r="r" t="t"/>
                <a:pathLst>
                  <a:path extrusionOk="0" h="7388" w="36429">
                    <a:moveTo>
                      <a:pt x="2951" y="1"/>
                    </a:moveTo>
                    <a:cubicBezTo>
                      <a:pt x="1460" y="1"/>
                      <a:pt x="208" y="1097"/>
                      <a:pt x="126" y="2596"/>
                    </a:cubicBezTo>
                    <a:cubicBezTo>
                      <a:pt x="1" y="4103"/>
                      <a:pt x="1193" y="5421"/>
                      <a:pt x="2700" y="5526"/>
                    </a:cubicBezTo>
                    <a:lnTo>
                      <a:pt x="33374" y="7388"/>
                    </a:lnTo>
                    <a:lnTo>
                      <a:pt x="33541" y="7388"/>
                    </a:lnTo>
                    <a:cubicBezTo>
                      <a:pt x="35006" y="7388"/>
                      <a:pt x="36219" y="6258"/>
                      <a:pt x="36303" y="4793"/>
                    </a:cubicBezTo>
                    <a:cubicBezTo>
                      <a:pt x="36429" y="3266"/>
                      <a:pt x="35236" y="1969"/>
                      <a:pt x="33730" y="1864"/>
                    </a:cubicBezTo>
                    <a:lnTo>
                      <a:pt x="3035" y="2"/>
                    </a:lnTo>
                    <a:cubicBezTo>
                      <a:pt x="3007" y="1"/>
                      <a:pt x="2979" y="1"/>
                      <a:pt x="29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p22"/>
              <p:cNvSpPr/>
              <p:nvPr/>
            </p:nvSpPr>
            <p:spPr>
              <a:xfrm>
                <a:off x="6428254" y="4718892"/>
                <a:ext cx="103636" cy="5530"/>
              </a:xfrm>
              <a:custGeom>
                <a:rect b="b" l="l" r="r" t="t"/>
                <a:pathLst>
                  <a:path extrusionOk="0" h="2156" w="40404">
                    <a:moveTo>
                      <a:pt x="40404" y="0"/>
                    </a:moveTo>
                    <a:lnTo>
                      <a:pt x="0" y="2155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3" name="Google Shape;753;p22"/>
              <p:cNvSpPr/>
              <p:nvPr/>
            </p:nvSpPr>
            <p:spPr>
              <a:xfrm>
                <a:off x="6421007" y="4711838"/>
                <a:ext cx="118182" cy="19615"/>
              </a:xfrm>
              <a:custGeom>
                <a:rect b="b" l="l" r="r" t="t"/>
                <a:pathLst>
                  <a:path extrusionOk="0" h="7647" w="46075">
                    <a:moveTo>
                      <a:pt x="43323" y="0"/>
                    </a:moveTo>
                    <a:cubicBezTo>
                      <a:pt x="43250" y="0"/>
                      <a:pt x="43177" y="3"/>
                      <a:pt x="43103" y="9"/>
                    </a:cubicBezTo>
                    <a:lnTo>
                      <a:pt x="2700" y="2122"/>
                    </a:lnTo>
                    <a:cubicBezTo>
                      <a:pt x="1172" y="2206"/>
                      <a:pt x="0" y="3503"/>
                      <a:pt x="84" y="5031"/>
                    </a:cubicBezTo>
                    <a:cubicBezTo>
                      <a:pt x="126" y="6495"/>
                      <a:pt x="1360" y="7646"/>
                      <a:pt x="2825" y="7646"/>
                    </a:cubicBezTo>
                    <a:lnTo>
                      <a:pt x="2972" y="7646"/>
                    </a:lnTo>
                    <a:lnTo>
                      <a:pt x="43396" y="5533"/>
                    </a:lnTo>
                    <a:cubicBezTo>
                      <a:pt x="44903" y="5449"/>
                      <a:pt x="46074" y="4131"/>
                      <a:pt x="46011" y="2625"/>
                    </a:cubicBezTo>
                    <a:cubicBezTo>
                      <a:pt x="45932" y="1170"/>
                      <a:pt x="44771" y="0"/>
                      <a:pt x="433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4" name="Google Shape;754;p22"/>
              <p:cNvSpPr/>
              <p:nvPr/>
            </p:nvSpPr>
            <p:spPr>
              <a:xfrm>
                <a:off x="6222098" y="4762795"/>
                <a:ext cx="88931" cy="5369"/>
              </a:xfrm>
              <a:custGeom>
                <a:rect b="b" l="l" r="r" t="t"/>
                <a:pathLst>
                  <a:path extrusionOk="0" h="2093" w="34671">
                    <a:moveTo>
                      <a:pt x="34671" y="2093"/>
                    </a:moveTo>
                    <a:lnTo>
                      <a:pt x="1" y="1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5" name="Google Shape;755;p22"/>
              <p:cNvSpPr/>
              <p:nvPr/>
            </p:nvSpPr>
            <p:spPr>
              <a:xfrm>
                <a:off x="6214746" y="4755710"/>
                <a:ext cx="103690" cy="19538"/>
              </a:xfrm>
              <a:custGeom>
                <a:rect b="b" l="l" r="r" t="t"/>
                <a:pathLst>
                  <a:path extrusionOk="0" h="7617" w="40425">
                    <a:moveTo>
                      <a:pt x="2991" y="0"/>
                    </a:moveTo>
                    <a:cubicBezTo>
                      <a:pt x="1483" y="0"/>
                      <a:pt x="208" y="1103"/>
                      <a:pt x="105" y="2595"/>
                    </a:cubicBezTo>
                    <a:cubicBezTo>
                      <a:pt x="0" y="4123"/>
                      <a:pt x="1193" y="5420"/>
                      <a:pt x="2699" y="5524"/>
                    </a:cubicBezTo>
                    <a:lnTo>
                      <a:pt x="37391" y="7617"/>
                    </a:lnTo>
                    <a:lnTo>
                      <a:pt x="37537" y="7617"/>
                    </a:lnTo>
                    <a:cubicBezTo>
                      <a:pt x="39002" y="7617"/>
                      <a:pt x="40215" y="6487"/>
                      <a:pt x="40320" y="5022"/>
                    </a:cubicBezTo>
                    <a:cubicBezTo>
                      <a:pt x="40424" y="3516"/>
                      <a:pt x="39232" y="2198"/>
                      <a:pt x="37725" y="2093"/>
                    </a:cubicBezTo>
                    <a:lnTo>
                      <a:pt x="3034" y="1"/>
                    </a:lnTo>
                    <a:cubicBezTo>
                      <a:pt x="3020" y="0"/>
                      <a:pt x="3006" y="0"/>
                      <a:pt x="29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6" name="Google Shape;756;p22"/>
              <p:cNvSpPr/>
              <p:nvPr/>
            </p:nvSpPr>
            <p:spPr>
              <a:xfrm>
                <a:off x="6333361" y="4816037"/>
                <a:ext cx="72348" cy="4727"/>
              </a:xfrm>
              <a:custGeom>
                <a:rect b="b" l="l" r="r" t="t"/>
                <a:pathLst>
                  <a:path extrusionOk="0" h="1843" w="28206">
                    <a:moveTo>
                      <a:pt x="28205" y="1"/>
                    </a:moveTo>
                    <a:lnTo>
                      <a:pt x="0" y="1842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7" name="Google Shape;757;p22"/>
              <p:cNvSpPr/>
              <p:nvPr/>
            </p:nvSpPr>
            <p:spPr>
              <a:xfrm>
                <a:off x="6326061" y="4808983"/>
                <a:ext cx="86946" cy="18863"/>
              </a:xfrm>
              <a:custGeom>
                <a:rect b="b" l="l" r="r" t="t"/>
                <a:pathLst>
                  <a:path extrusionOk="0" h="7354" w="33897">
                    <a:moveTo>
                      <a:pt x="31079" y="1"/>
                    </a:moveTo>
                    <a:cubicBezTo>
                      <a:pt x="31007" y="1"/>
                      <a:pt x="30935" y="4"/>
                      <a:pt x="30863" y="10"/>
                    </a:cubicBezTo>
                    <a:lnTo>
                      <a:pt x="2700" y="1830"/>
                    </a:lnTo>
                    <a:cubicBezTo>
                      <a:pt x="1151" y="1914"/>
                      <a:pt x="1" y="3253"/>
                      <a:pt x="105" y="4759"/>
                    </a:cubicBezTo>
                    <a:cubicBezTo>
                      <a:pt x="189" y="6224"/>
                      <a:pt x="1423" y="7354"/>
                      <a:pt x="2846" y="7354"/>
                    </a:cubicBezTo>
                    <a:lnTo>
                      <a:pt x="3035" y="7354"/>
                    </a:lnTo>
                    <a:lnTo>
                      <a:pt x="31198" y="5534"/>
                    </a:lnTo>
                    <a:cubicBezTo>
                      <a:pt x="32746" y="5450"/>
                      <a:pt x="33897" y="4111"/>
                      <a:pt x="33792" y="2604"/>
                    </a:cubicBezTo>
                    <a:cubicBezTo>
                      <a:pt x="33713" y="1132"/>
                      <a:pt x="32460" y="1"/>
                      <a:pt x="3107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8" name="Google Shape;758;p22"/>
              <p:cNvSpPr/>
              <p:nvPr/>
            </p:nvSpPr>
            <p:spPr>
              <a:xfrm>
                <a:off x="6099134" y="4677457"/>
                <a:ext cx="88557" cy="5689"/>
              </a:xfrm>
              <a:custGeom>
                <a:rect b="b" l="l" r="r" t="t"/>
                <a:pathLst>
                  <a:path extrusionOk="0" h="2218" w="34525">
                    <a:moveTo>
                      <a:pt x="34525" y="0"/>
                    </a:moveTo>
                    <a:lnTo>
                      <a:pt x="1" y="2218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9" name="Google Shape;759;p22"/>
              <p:cNvSpPr/>
              <p:nvPr/>
            </p:nvSpPr>
            <p:spPr>
              <a:xfrm>
                <a:off x="6091834" y="4670364"/>
                <a:ext cx="103262" cy="19866"/>
              </a:xfrm>
              <a:custGeom>
                <a:rect b="b" l="l" r="r" t="t"/>
                <a:pathLst>
                  <a:path extrusionOk="0" h="7745" w="40258">
                    <a:moveTo>
                      <a:pt x="37343" y="1"/>
                    </a:moveTo>
                    <a:cubicBezTo>
                      <a:pt x="37303" y="1"/>
                      <a:pt x="37264" y="1"/>
                      <a:pt x="37224" y="3"/>
                    </a:cubicBezTo>
                    <a:lnTo>
                      <a:pt x="2700" y="2242"/>
                    </a:lnTo>
                    <a:cubicBezTo>
                      <a:pt x="1152" y="2305"/>
                      <a:pt x="1" y="3644"/>
                      <a:pt x="106" y="5171"/>
                    </a:cubicBezTo>
                    <a:cubicBezTo>
                      <a:pt x="189" y="6636"/>
                      <a:pt x="1424" y="7745"/>
                      <a:pt x="2867" y="7745"/>
                    </a:cubicBezTo>
                    <a:lnTo>
                      <a:pt x="3035" y="7745"/>
                    </a:lnTo>
                    <a:lnTo>
                      <a:pt x="37559" y="5527"/>
                    </a:lnTo>
                    <a:cubicBezTo>
                      <a:pt x="39107" y="5443"/>
                      <a:pt x="40258" y="4125"/>
                      <a:pt x="40153" y="2598"/>
                    </a:cubicBezTo>
                    <a:cubicBezTo>
                      <a:pt x="40072" y="1091"/>
                      <a:pt x="38762" y="1"/>
                      <a:pt x="3734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0" name="Google Shape;760;p22"/>
              <p:cNvSpPr/>
              <p:nvPr/>
            </p:nvSpPr>
            <p:spPr>
              <a:xfrm>
                <a:off x="6057969" y="4786517"/>
                <a:ext cx="81847" cy="4994"/>
              </a:xfrm>
              <a:custGeom>
                <a:rect b="b" l="l" r="r" t="t"/>
                <a:pathLst>
                  <a:path extrusionOk="0" h="1947" w="31909">
                    <a:moveTo>
                      <a:pt x="31909" y="1947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p22"/>
              <p:cNvSpPr/>
              <p:nvPr/>
            </p:nvSpPr>
            <p:spPr>
              <a:xfrm>
                <a:off x="6050668" y="4779430"/>
                <a:ext cx="96552" cy="19112"/>
              </a:xfrm>
              <a:custGeom>
                <a:rect b="b" l="l" r="r" t="t"/>
                <a:pathLst>
                  <a:path extrusionOk="0" h="7451" w="37642">
                    <a:moveTo>
                      <a:pt x="2950" y="1"/>
                    </a:moveTo>
                    <a:cubicBezTo>
                      <a:pt x="1440" y="1"/>
                      <a:pt x="208" y="1097"/>
                      <a:pt x="105" y="2576"/>
                    </a:cubicBezTo>
                    <a:cubicBezTo>
                      <a:pt x="1" y="4103"/>
                      <a:pt x="1172" y="5400"/>
                      <a:pt x="2679" y="5505"/>
                    </a:cubicBezTo>
                    <a:lnTo>
                      <a:pt x="34587" y="7451"/>
                    </a:lnTo>
                    <a:lnTo>
                      <a:pt x="34755" y="7451"/>
                    </a:lnTo>
                    <a:cubicBezTo>
                      <a:pt x="36198" y="7451"/>
                      <a:pt x="37433" y="6321"/>
                      <a:pt x="37517" y="4856"/>
                    </a:cubicBezTo>
                    <a:cubicBezTo>
                      <a:pt x="37642" y="3350"/>
                      <a:pt x="36449" y="2031"/>
                      <a:pt x="34943" y="1927"/>
                    </a:cubicBezTo>
                    <a:lnTo>
                      <a:pt x="3034" y="2"/>
                    </a:lnTo>
                    <a:cubicBezTo>
                      <a:pt x="3006" y="1"/>
                      <a:pt x="2978" y="1"/>
                      <a:pt x="29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p22"/>
              <p:cNvSpPr/>
              <p:nvPr/>
            </p:nvSpPr>
            <p:spPr>
              <a:xfrm>
                <a:off x="6692911" y="4674879"/>
                <a:ext cx="71061" cy="4620"/>
              </a:xfrm>
              <a:custGeom>
                <a:rect b="b" l="l" r="r" t="t"/>
                <a:pathLst>
                  <a:path extrusionOk="0" h="1801" w="27704">
                    <a:moveTo>
                      <a:pt x="27703" y="1"/>
                    </a:moveTo>
                    <a:lnTo>
                      <a:pt x="0" y="1800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p22"/>
              <p:cNvSpPr/>
              <p:nvPr/>
            </p:nvSpPr>
            <p:spPr>
              <a:xfrm>
                <a:off x="6685611" y="4667824"/>
                <a:ext cx="85712" cy="18758"/>
              </a:xfrm>
              <a:custGeom>
                <a:rect b="b" l="l" r="r" t="t"/>
                <a:pathLst>
                  <a:path extrusionOk="0" h="7313" w="33416">
                    <a:moveTo>
                      <a:pt x="30598" y="0"/>
                    </a:moveTo>
                    <a:cubicBezTo>
                      <a:pt x="30526" y="0"/>
                      <a:pt x="30454" y="4"/>
                      <a:pt x="30382" y="10"/>
                    </a:cubicBezTo>
                    <a:lnTo>
                      <a:pt x="2700" y="1788"/>
                    </a:lnTo>
                    <a:cubicBezTo>
                      <a:pt x="1152" y="1872"/>
                      <a:pt x="1" y="3190"/>
                      <a:pt x="106" y="4718"/>
                    </a:cubicBezTo>
                    <a:cubicBezTo>
                      <a:pt x="189" y="6182"/>
                      <a:pt x="1403" y="7312"/>
                      <a:pt x="2846" y="7312"/>
                    </a:cubicBezTo>
                    <a:lnTo>
                      <a:pt x="3035" y="7312"/>
                    </a:lnTo>
                    <a:lnTo>
                      <a:pt x="30738" y="5534"/>
                    </a:lnTo>
                    <a:cubicBezTo>
                      <a:pt x="32265" y="5450"/>
                      <a:pt x="33416" y="4111"/>
                      <a:pt x="33311" y="2604"/>
                    </a:cubicBezTo>
                    <a:cubicBezTo>
                      <a:pt x="33232" y="1132"/>
                      <a:pt x="31979" y="0"/>
                      <a:pt x="3059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p22"/>
              <p:cNvSpPr/>
              <p:nvPr/>
            </p:nvSpPr>
            <p:spPr>
              <a:xfrm>
                <a:off x="6713253" y="4786787"/>
                <a:ext cx="71543" cy="4350"/>
              </a:xfrm>
              <a:custGeom>
                <a:rect b="b" l="l" r="r" t="t"/>
                <a:pathLst>
                  <a:path extrusionOk="0" h="1696" w="27892">
                    <a:moveTo>
                      <a:pt x="27892" y="1695"/>
                    </a:moveTo>
                    <a:lnTo>
                      <a:pt x="1" y="0"/>
                    </a:lnTo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5" name="Google Shape;765;p22"/>
              <p:cNvSpPr/>
              <p:nvPr/>
            </p:nvSpPr>
            <p:spPr>
              <a:xfrm>
                <a:off x="6705953" y="4779748"/>
                <a:ext cx="86251" cy="18527"/>
              </a:xfrm>
              <a:custGeom>
                <a:rect b="b" l="l" r="r" t="t"/>
                <a:pathLst>
                  <a:path extrusionOk="0" h="7223" w="33626">
                    <a:moveTo>
                      <a:pt x="2911" y="1"/>
                    </a:moveTo>
                    <a:cubicBezTo>
                      <a:pt x="1400" y="1"/>
                      <a:pt x="207" y="1111"/>
                      <a:pt x="106" y="2598"/>
                    </a:cubicBezTo>
                    <a:cubicBezTo>
                      <a:pt x="1" y="4104"/>
                      <a:pt x="1173" y="5423"/>
                      <a:pt x="2679" y="5527"/>
                    </a:cubicBezTo>
                    <a:lnTo>
                      <a:pt x="30591" y="7222"/>
                    </a:lnTo>
                    <a:lnTo>
                      <a:pt x="30759" y="7222"/>
                    </a:lnTo>
                    <a:cubicBezTo>
                      <a:pt x="32223" y="7222"/>
                      <a:pt x="33416" y="6092"/>
                      <a:pt x="33521" y="4628"/>
                    </a:cubicBezTo>
                    <a:cubicBezTo>
                      <a:pt x="33625" y="3121"/>
                      <a:pt x="32453" y="1803"/>
                      <a:pt x="30926" y="1698"/>
                    </a:cubicBezTo>
                    <a:lnTo>
                      <a:pt x="3035" y="3"/>
                    </a:lnTo>
                    <a:cubicBezTo>
                      <a:pt x="2993" y="2"/>
                      <a:pt x="2952" y="1"/>
                      <a:pt x="291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6" name="Google Shape;766;p22"/>
              <p:cNvSpPr/>
              <p:nvPr/>
            </p:nvSpPr>
            <p:spPr>
              <a:xfrm>
                <a:off x="5779300" y="5975483"/>
                <a:ext cx="50720" cy="84894"/>
              </a:xfrm>
              <a:custGeom>
                <a:rect b="b" l="l" r="r" t="t"/>
                <a:pathLst>
                  <a:path extrusionOk="0" h="33097" w="19774">
                    <a:moveTo>
                      <a:pt x="3028" y="0"/>
                    </a:moveTo>
                    <a:cubicBezTo>
                      <a:pt x="1803" y="0"/>
                      <a:pt x="694" y="822"/>
                      <a:pt x="356" y="2067"/>
                    </a:cubicBezTo>
                    <a:cubicBezTo>
                      <a:pt x="1" y="3532"/>
                      <a:pt x="859" y="5059"/>
                      <a:pt x="2323" y="5457"/>
                    </a:cubicBezTo>
                    <a:cubicBezTo>
                      <a:pt x="2784" y="5582"/>
                      <a:pt x="13706" y="8867"/>
                      <a:pt x="11195" y="29979"/>
                    </a:cubicBezTo>
                    <a:cubicBezTo>
                      <a:pt x="11007" y="31507"/>
                      <a:pt x="12074" y="32888"/>
                      <a:pt x="13601" y="33076"/>
                    </a:cubicBezTo>
                    <a:cubicBezTo>
                      <a:pt x="13727" y="33097"/>
                      <a:pt x="13831" y="33097"/>
                      <a:pt x="13936" y="33097"/>
                    </a:cubicBezTo>
                    <a:cubicBezTo>
                      <a:pt x="15296" y="33097"/>
                      <a:pt x="16489" y="32072"/>
                      <a:pt x="16656" y="30628"/>
                    </a:cubicBezTo>
                    <a:cubicBezTo>
                      <a:pt x="19774" y="4432"/>
                      <a:pt x="4332" y="247"/>
                      <a:pt x="3683" y="79"/>
                    </a:cubicBezTo>
                    <a:cubicBezTo>
                      <a:pt x="3464" y="26"/>
                      <a:pt x="3244" y="0"/>
                      <a:pt x="30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7" name="Google Shape;767;p22"/>
              <p:cNvSpPr/>
              <p:nvPr/>
            </p:nvSpPr>
            <p:spPr>
              <a:xfrm>
                <a:off x="5830988" y="5963766"/>
                <a:ext cx="50718" cy="84858"/>
              </a:xfrm>
              <a:custGeom>
                <a:rect b="b" l="l" r="r" t="t"/>
                <a:pathLst>
                  <a:path extrusionOk="0" h="33083" w="19773">
                    <a:moveTo>
                      <a:pt x="3030" y="0"/>
                    </a:moveTo>
                    <a:cubicBezTo>
                      <a:pt x="1813" y="0"/>
                      <a:pt x="713" y="835"/>
                      <a:pt x="377" y="2074"/>
                    </a:cubicBezTo>
                    <a:cubicBezTo>
                      <a:pt x="0" y="3538"/>
                      <a:pt x="858" y="5045"/>
                      <a:pt x="2344" y="5443"/>
                    </a:cubicBezTo>
                    <a:cubicBezTo>
                      <a:pt x="2804" y="5568"/>
                      <a:pt x="13705" y="8874"/>
                      <a:pt x="11194" y="29965"/>
                    </a:cubicBezTo>
                    <a:cubicBezTo>
                      <a:pt x="11027" y="31492"/>
                      <a:pt x="12094" y="32873"/>
                      <a:pt x="13601" y="33062"/>
                    </a:cubicBezTo>
                    <a:cubicBezTo>
                      <a:pt x="13726" y="33083"/>
                      <a:pt x="13852" y="33083"/>
                      <a:pt x="13935" y="33083"/>
                    </a:cubicBezTo>
                    <a:cubicBezTo>
                      <a:pt x="15337" y="33083"/>
                      <a:pt x="16530" y="32036"/>
                      <a:pt x="16676" y="30635"/>
                    </a:cubicBezTo>
                    <a:cubicBezTo>
                      <a:pt x="19773" y="4417"/>
                      <a:pt x="4352" y="233"/>
                      <a:pt x="3704" y="86"/>
                    </a:cubicBezTo>
                    <a:cubicBezTo>
                      <a:pt x="3478" y="28"/>
                      <a:pt x="3252" y="0"/>
                      <a:pt x="303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8" name="Google Shape;768;p22"/>
              <p:cNvSpPr/>
              <p:nvPr/>
            </p:nvSpPr>
            <p:spPr>
              <a:xfrm>
                <a:off x="6058720" y="5912239"/>
                <a:ext cx="50718" cy="84858"/>
              </a:xfrm>
              <a:custGeom>
                <a:rect b="b" l="l" r="r" t="t"/>
                <a:pathLst>
                  <a:path extrusionOk="0" h="33083" w="19773">
                    <a:moveTo>
                      <a:pt x="3008" y="1"/>
                    </a:moveTo>
                    <a:cubicBezTo>
                      <a:pt x="1786" y="1"/>
                      <a:pt x="674" y="835"/>
                      <a:pt x="356" y="2074"/>
                    </a:cubicBezTo>
                    <a:cubicBezTo>
                      <a:pt x="0" y="3539"/>
                      <a:pt x="858" y="5045"/>
                      <a:pt x="2323" y="5443"/>
                    </a:cubicBezTo>
                    <a:cubicBezTo>
                      <a:pt x="2804" y="5568"/>
                      <a:pt x="13705" y="8874"/>
                      <a:pt x="11194" y="29986"/>
                    </a:cubicBezTo>
                    <a:cubicBezTo>
                      <a:pt x="11006" y="31493"/>
                      <a:pt x="12073" y="32874"/>
                      <a:pt x="13600" y="33062"/>
                    </a:cubicBezTo>
                    <a:cubicBezTo>
                      <a:pt x="13726" y="33083"/>
                      <a:pt x="13831" y="33083"/>
                      <a:pt x="13935" y="33083"/>
                    </a:cubicBezTo>
                    <a:cubicBezTo>
                      <a:pt x="15316" y="33083"/>
                      <a:pt x="16530" y="32079"/>
                      <a:pt x="16655" y="30635"/>
                    </a:cubicBezTo>
                    <a:cubicBezTo>
                      <a:pt x="19773" y="4418"/>
                      <a:pt x="4331" y="233"/>
                      <a:pt x="3683" y="86"/>
                    </a:cubicBezTo>
                    <a:cubicBezTo>
                      <a:pt x="3457" y="28"/>
                      <a:pt x="3231" y="1"/>
                      <a:pt x="300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9" name="Google Shape;769;p22"/>
              <p:cNvSpPr/>
              <p:nvPr/>
            </p:nvSpPr>
            <p:spPr>
              <a:xfrm>
                <a:off x="6110513" y="5900486"/>
                <a:ext cx="50720" cy="84912"/>
              </a:xfrm>
              <a:custGeom>
                <a:rect b="b" l="l" r="r" t="t"/>
                <a:pathLst>
                  <a:path extrusionOk="0" h="33104" w="19774">
                    <a:moveTo>
                      <a:pt x="3009" y="0"/>
                    </a:moveTo>
                    <a:cubicBezTo>
                      <a:pt x="1792" y="0"/>
                      <a:pt x="692" y="835"/>
                      <a:pt x="356" y="2074"/>
                    </a:cubicBezTo>
                    <a:cubicBezTo>
                      <a:pt x="0" y="3539"/>
                      <a:pt x="858" y="5045"/>
                      <a:pt x="2323" y="5443"/>
                    </a:cubicBezTo>
                    <a:cubicBezTo>
                      <a:pt x="2804" y="5568"/>
                      <a:pt x="13705" y="8874"/>
                      <a:pt x="11194" y="29986"/>
                    </a:cubicBezTo>
                    <a:cubicBezTo>
                      <a:pt x="11006" y="31492"/>
                      <a:pt x="12073" y="32894"/>
                      <a:pt x="13601" y="33062"/>
                    </a:cubicBezTo>
                    <a:cubicBezTo>
                      <a:pt x="13726" y="33104"/>
                      <a:pt x="13831" y="33104"/>
                      <a:pt x="13935" y="33104"/>
                    </a:cubicBezTo>
                    <a:cubicBezTo>
                      <a:pt x="15316" y="33104"/>
                      <a:pt x="16509" y="32057"/>
                      <a:pt x="16656" y="30635"/>
                    </a:cubicBezTo>
                    <a:cubicBezTo>
                      <a:pt x="19773" y="4417"/>
                      <a:pt x="4332" y="233"/>
                      <a:pt x="3683" y="86"/>
                    </a:cubicBezTo>
                    <a:cubicBezTo>
                      <a:pt x="3457" y="28"/>
                      <a:pt x="3231" y="0"/>
                      <a:pt x="300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" name="Google Shape;770;p22"/>
              <p:cNvSpPr/>
              <p:nvPr/>
            </p:nvSpPr>
            <p:spPr>
              <a:xfrm>
                <a:off x="6793548" y="5970276"/>
                <a:ext cx="50718" cy="84789"/>
              </a:xfrm>
              <a:custGeom>
                <a:rect b="b" l="l" r="r" t="t"/>
                <a:pathLst>
                  <a:path extrusionOk="0" h="33056" w="19773">
                    <a:moveTo>
                      <a:pt x="3028" y="1"/>
                    </a:moveTo>
                    <a:cubicBezTo>
                      <a:pt x="1803" y="1"/>
                      <a:pt x="697" y="823"/>
                      <a:pt x="377" y="2068"/>
                    </a:cubicBezTo>
                    <a:cubicBezTo>
                      <a:pt x="0" y="3532"/>
                      <a:pt x="858" y="5039"/>
                      <a:pt x="2323" y="5436"/>
                    </a:cubicBezTo>
                    <a:cubicBezTo>
                      <a:pt x="2804" y="5562"/>
                      <a:pt x="13705" y="8868"/>
                      <a:pt x="11194" y="29980"/>
                    </a:cubicBezTo>
                    <a:cubicBezTo>
                      <a:pt x="11048" y="31465"/>
                      <a:pt x="12115" y="32846"/>
                      <a:pt x="13622" y="33035"/>
                    </a:cubicBezTo>
                    <a:cubicBezTo>
                      <a:pt x="13768" y="33055"/>
                      <a:pt x="13873" y="33055"/>
                      <a:pt x="13977" y="33055"/>
                    </a:cubicBezTo>
                    <a:cubicBezTo>
                      <a:pt x="15358" y="33055"/>
                      <a:pt x="16530" y="32051"/>
                      <a:pt x="16655" y="30607"/>
                    </a:cubicBezTo>
                    <a:cubicBezTo>
                      <a:pt x="19773" y="4432"/>
                      <a:pt x="4352" y="247"/>
                      <a:pt x="3683" y="80"/>
                    </a:cubicBezTo>
                    <a:cubicBezTo>
                      <a:pt x="3463" y="26"/>
                      <a:pt x="3243" y="1"/>
                      <a:pt x="30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" name="Google Shape;771;p22"/>
              <p:cNvSpPr/>
              <p:nvPr/>
            </p:nvSpPr>
            <p:spPr>
              <a:xfrm>
                <a:off x="6845341" y="5958451"/>
                <a:ext cx="50720" cy="84914"/>
              </a:xfrm>
              <a:custGeom>
                <a:rect b="b" l="l" r="r" t="t"/>
                <a:pathLst>
                  <a:path extrusionOk="0" h="33105" w="19774">
                    <a:moveTo>
                      <a:pt x="3008" y="1"/>
                    </a:moveTo>
                    <a:cubicBezTo>
                      <a:pt x="1787" y="1"/>
                      <a:pt x="678" y="836"/>
                      <a:pt x="377" y="2074"/>
                    </a:cubicBezTo>
                    <a:cubicBezTo>
                      <a:pt x="1" y="3539"/>
                      <a:pt x="858" y="5046"/>
                      <a:pt x="2323" y="5443"/>
                    </a:cubicBezTo>
                    <a:cubicBezTo>
                      <a:pt x="2804" y="5569"/>
                      <a:pt x="13706" y="8875"/>
                      <a:pt x="11195" y="29986"/>
                    </a:cubicBezTo>
                    <a:cubicBezTo>
                      <a:pt x="11006" y="31493"/>
                      <a:pt x="12094" y="32895"/>
                      <a:pt x="13601" y="33062"/>
                    </a:cubicBezTo>
                    <a:cubicBezTo>
                      <a:pt x="13726" y="33104"/>
                      <a:pt x="13831" y="33104"/>
                      <a:pt x="13936" y="33104"/>
                    </a:cubicBezTo>
                    <a:cubicBezTo>
                      <a:pt x="15338" y="33104"/>
                      <a:pt x="16530" y="32058"/>
                      <a:pt x="16656" y="30635"/>
                    </a:cubicBezTo>
                    <a:cubicBezTo>
                      <a:pt x="19773" y="4418"/>
                      <a:pt x="4353" y="233"/>
                      <a:pt x="3683" y="87"/>
                    </a:cubicBezTo>
                    <a:cubicBezTo>
                      <a:pt x="3457" y="29"/>
                      <a:pt x="3231" y="1"/>
                      <a:pt x="30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2" name="Google Shape;772;p22"/>
              <p:cNvSpPr/>
              <p:nvPr/>
            </p:nvSpPr>
            <p:spPr>
              <a:xfrm>
                <a:off x="7489947" y="3656709"/>
                <a:ext cx="143458" cy="76537"/>
              </a:xfrm>
              <a:custGeom>
                <a:rect b="b" l="l" r="r" t="t"/>
                <a:pathLst>
                  <a:path extrusionOk="0" h="29839" w="55929">
                    <a:moveTo>
                      <a:pt x="3331" y="1"/>
                    </a:moveTo>
                    <a:cubicBezTo>
                      <a:pt x="1858" y="1"/>
                      <a:pt x="585" y="1137"/>
                      <a:pt x="502" y="2617"/>
                    </a:cubicBezTo>
                    <a:cubicBezTo>
                      <a:pt x="0" y="12640"/>
                      <a:pt x="3976" y="20800"/>
                      <a:pt x="11634" y="25549"/>
                    </a:cubicBezTo>
                    <a:cubicBezTo>
                      <a:pt x="16237" y="28416"/>
                      <a:pt x="21886" y="29839"/>
                      <a:pt x="27640" y="29839"/>
                    </a:cubicBezTo>
                    <a:cubicBezTo>
                      <a:pt x="33227" y="29839"/>
                      <a:pt x="38876" y="28479"/>
                      <a:pt x="43710" y="25821"/>
                    </a:cubicBezTo>
                    <a:cubicBezTo>
                      <a:pt x="51577" y="21448"/>
                      <a:pt x="55929" y="14418"/>
                      <a:pt x="55929" y="6049"/>
                    </a:cubicBezTo>
                    <a:cubicBezTo>
                      <a:pt x="55929" y="4500"/>
                      <a:pt x="54674" y="3266"/>
                      <a:pt x="53146" y="3266"/>
                    </a:cubicBezTo>
                    <a:cubicBezTo>
                      <a:pt x="51598" y="3266"/>
                      <a:pt x="50384" y="4521"/>
                      <a:pt x="50384" y="6049"/>
                    </a:cubicBezTo>
                    <a:cubicBezTo>
                      <a:pt x="50384" y="14523"/>
                      <a:pt x="44526" y="19042"/>
                      <a:pt x="41010" y="20988"/>
                    </a:cubicBezTo>
                    <a:cubicBezTo>
                      <a:pt x="37016" y="23198"/>
                      <a:pt x="32269" y="24302"/>
                      <a:pt x="27609" y="24302"/>
                    </a:cubicBezTo>
                    <a:cubicBezTo>
                      <a:pt x="22872" y="24302"/>
                      <a:pt x="18223" y="23162"/>
                      <a:pt x="14542" y="20884"/>
                    </a:cubicBezTo>
                    <a:cubicBezTo>
                      <a:pt x="8579" y="17159"/>
                      <a:pt x="5629" y="10966"/>
                      <a:pt x="6026" y="2910"/>
                    </a:cubicBezTo>
                    <a:cubicBezTo>
                      <a:pt x="6089" y="1362"/>
                      <a:pt x="4917" y="85"/>
                      <a:pt x="3411" y="2"/>
                    </a:cubicBezTo>
                    <a:cubicBezTo>
                      <a:pt x="3384" y="1"/>
                      <a:pt x="3358" y="1"/>
                      <a:pt x="333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3" name="Google Shape;773;p22"/>
              <p:cNvSpPr/>
              <p:nvPr/>
            </p:nvSpPr>
            <p:spPr>
              <a:xfrm>
                <a:off x="7482592" y="5064394"/>
                <a:ext cx="50720" cy="84894"/>
              </a:xfrm>
              <a:custGeom>
                <a:rect b="b" l="l" r="r" t="t"/>
                <a:pathLst>
                  <a:path extrusionOk="0" h="33097" w="19774">
                    <a:moveTo>
                      <a:pt x="3028" y="0"/>
                    </a:moveTo>
                    <a:cubicBezTo>
                      <a:pt x="1803" y="0"/>
                      <a:pt x="694" y="822"/>
                      <a:pt x="356" y="2067"/>
                    </a:cubicBezTo>
                    <a:cubicBezTo>
                      <a:pt x="1" y="3552"/>
                      <a:pt x="859" y="5059"/>
                      <a:pt x="2323" y="5456"/>
                    </a:cubicBezTo>
                    <a:cubicBezTo>
                      <a:pt x="2783" y="5582"/>
                      <a:pt x="13706" y="8867"/>
                      <a:pt x="11195" y="29979"/>
                    </a:cubicBezTo>
                    <a:cubicBezTo>
                      <a:pt x="11006" y="31506"/>
                      <a:pt x="12074" y="32887"/>
                      <a:pt x="13601" y="33076"/>
                    </a:cubicBezTo>
                    <a:cubicBezTo>
                      <a:pt x="13727" y="33097"/>
                      <a:pt x="13831" y="33097"/>
                      <a:pt x="13936" y="33097"/>
                    </a:cubicBezTo>
                    <a:cubicBezTo>
                      <a:pt x="15317" y="33097"/>
                      <a:pt x="16488" y="32071"/>
                      <a:pt x="16656" y="30628"/>
                    </a:cubicBezTo>
                    <a:cubicBezTo>
                      <a:pt x="19773" y="4431"/>
                      <a:pt x="4332" y="246"/>
                      <a:pt x="3683" y="79"/>
                    </a:cubicBezTo>
                    <a:cubicBezTo>
                      <a:pt x="3464" y="26"/>
                      <a:pt x="3244" y="0"/>
                      <a:pt x="30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4" name="Google Shape;774;p22"/>
              <p:cNvSpPr/>
              <p:nvPr/>
            </p:nvSpPr>
            <p:spPr>
              <a:xfrm>
                <a:off x="7534385" y="5052673"/>
                <a:ext cx="50720" cy="84860"/>
              </a:xfrm>
              <a:custGeom>
                <a:rect b="b" l="l" r="r" t="t"/>
                <a:pathLst>
                  <a:path extrusionOk="0" h="33084" w="19774">
                    <a:moveTo>
                      <a:pt x="3010" y="1"/>
                    </a:moveTo>
                    <a:cubicBezTo>
                      <a:pt x="1793" y="1"/>
                      <a:pt x="693" y="836"/>
                      <a:pt x="357" y="2074"/>
                    </a:cubicBezTo>
                    <a:cubicBezTo>
                      <a:pt x="1" y="3539"/>
                      <a:pt x="859" y="5046"/>
                      <a:pt x="2323" y="5443"/>
                    </a:cubicBezTo>
                    <a:cubicBezTo>
                      <a:pt x="2784" y="5569"/>
                      <a:pt x="13706" y="8875"/>
                      <a:pt x="11195" y="29966"/>
                    </a:cubicBezTo>
                    <a:cubicBezTo>
                      <a:pt x="11007" y="31493"/>
                      <a:pt x="12074" y="32874"/>
                      <a:pt x="13601" y="33062"/>
                    </a:cubicBezTo>
                    <a:cubicBezTo>
                      <a:pt x="13727" y="33083"/>
                      <a:pt x="13831" y="33083"/>
                      <a:pt x="13936" y="33083"/>
                    </a:cubicBezTo>
                    <a:cubicBezTo>
                      <a:pt x="15296" y="33083"/>
                      <a:pt x="16489" y="32037"/>
                      <a:pt x="16656" y="30635"/>
                    </a:cubicBezTo>
                    <a:cubicBezTo>
                      <a:pt x="19774" y="4418"/>
                      <a:pt x="4332" y="233"/>
                      <a:pt x="3683" y="87"/>
                    </a:cubicBezTo>
                    <a:cubicBezTo>
                      <a:pt x="3458" y="29"/>
                      <a:pt x="3232" y="1"/>
                      <a:pt x="30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5" name="Google Shape;775;p22"/>
            <p:cNvSpPr/>
            <p:nvPr/>
          </p:nvSpPr>
          <p:spPr>
            <a:xfrm>
              <a:off x="7106563" y="1515002"/>
              <a:ext cx="266461" cy="266525"/>
            </a:xfrm>
            <a:custGeom>
              <a:rect b="b" l="l" r="r" t="t"/>
              <a:pathLst>
                <a:path extrusionOk="0" h="91354" w="91332">
                  <a:moveTo>
                    <a:pt x="45656" y="1"/>
                  </a:moveTo>
                  <a:cubicBezTo>
                    <a:pt x="20443" y="1"/>
                    <a:pt x="0" y="20464"/>
                    <a:pt x="0" y="45677"/>
                  </a:cubicBezTo>
                  <a:cubicBezTo>
                    <a:pt x="0" y="70890"/>
                    <a:pt x="20443" y="91353"/>
                    <a:pt x="45656" y="91353"/>
                  </a:cubicBezTo>
                  <a:cubicBezTo>
                    <a:pt x="70890" y="91353"/>
                    <a:pt x="91332" y="70890"/>
                    <a:pt x="91332" y="45677"/>
                  </a:cubicBezTo>
                  <a:cubicBezTo>
                    <a:pt x="91332" y="20464"/>
                    <a:pt x="70890" y="1"/>
                    <a:pt x="456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22"/>
            <p:cNvSpPr/>
            <p:nvPr/>
          </p:nvSpPr>
          <p:spPr>
            <a:xfrm>
              <a:off x="7091050" y="1534178"/>
              <a:ext cx="216896" cy="216896"/>
            </a:xfrm>
            <a:custGeom>
              <a:rect b="b" l="l" r="r" t="t"/>
              <a:pathLst>
                <a:path extrusionOk="0" h="74343" w="74343">
                  <a:moveTo>
                    <a:pt x="37161" y="1"/>
                  </a:moveTo>
                  <a:cubicBezTo>
                    <a:pt x="16635" y="1"/>
                    <a:pt x="1" y="16656"/>
                    <a:pt x="1" y="37182"/>
                  </a:cubicBezTo>
                  <a:cubicBezTo>
                    <a:pt x="1" y="57687"/>
                    <a:pt x="16635" y="74342"/>
                    <a:pt x="37161" y="74342"/>
                  </a:cubicBezTo>
                  <a:cubicBezTo>
                    <a:pt x="57687" y="74342"/>
                    <a:pt x="74342" y="57687"/>
                    <a:pt x="74342" y="37182"/>
                  </a:cubicBezTo>
                  <a:cubicBezTo>
                    <a:pt x="74342" y="16656"/>
                    <a:pt x="57687" y="1"/>
                    <a:pt x="371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22"/>
            <p:cNvSpPr/>
            <p:nvPr/>
          </p:nvSpPr>
          <p:spPr>
            <a:xfrm>
              <a:off x="7839102" y="1681172"/>
              <a:ext cx="145717" cy="139153"/>
            </a:xfrm>
            <a:custGeom>
              <a:rect b="b" l="l" r="r" t="t"/>
              <a:pathLst>
                <a:path extrusionOk="0" h="54570" w="57144">
                  <a:moveTo>
                    <a:pt x="1" y="1"/>
                  </a:moveTo>
                  <a:lnTo>
                    <a:pt x="1" y="1"/>
                  </a:lnTo>
                  <a:cubicBezTo>
                    <a:pt x="8768" y="25758"/>
                    <a:pt x="28855" y="45803"/>
                    <a:pt x="53586" y="54570"/>
                  </a:cubicBezTo>
                  <a:cubicBezTo>
                    <a:pt x="55700" y="48460"/>
                    <a:pt x="56934" y="41848"/>
                    <a:pt x="57143" y="34629"/>
                  </a:cubicBezTo>
                  <a:cubicBezTo>
                    <a:pt x="55030" y="9835"/>
                    <a:pt x="55030" y="3160"/>
                    <a:pt x="38835" y="1026"/>
                  </a:cubicBezTo>
                  <a:cubicBezTo>
                    <a:pt x="33395" y="294"/>
                    <a:pt x="18518" y="608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22"/>
            <p:cNvSpPr/>
            <p:nvPr/>
          </p:nvSpPr>
          <p:spPr>
            <a:xfrm>
              <a:off x="7732797" y="1748334"/>
              <a:ext cx="33242" cy="33191"/>
            </a:xfrm>
            <a:custGeom>
              <a:rect b="b" l="l" r="r" t="t"/>
              <a:pathLst>
                <a:path extrusionOk="0" h="13016" w="13036">
                  <a:moveTo>
                    <a:pt x="6528" y="1"/>
                  </a:moveTo>
                  <a:cubicBezTo>
                    <a:pt x="2908" y="1"/>
                    <a:pt x="0" y="2909"/>
                    <a:pt x="0" y="6508"/>
                  </a:cubicBezTo>
                  <a:cubicBezTo>
                    <a:pt x="0" y="10086"/>
                    <a:pt x="2908" y="13015"/>
                    <a:pt x="6528" y="13015"/>
                  </a:cubicBezTo>
                  <a:cubicBezTo>
                    <a:pt x="10106" y="13015"/>
                    <a:pt x="13036" y="10128"/>
                    <a:pt x="13036" y="6508"/>
                  </a:cubicBezTo>
                  <a:cubicBezTo>
                    <a:pt x="13036" y="2930"/>
                    <a:pt x="10127" y="1"/>
                    <a:pt x="65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22"/>
            <p:cNvSpPr/>
            <p:nvPr/>
          </p:nvSpPr>
          <p:spPr>
            <a:xfrm>
              <a:off x="7801551" y="1819496"/>
              <a:ext cx="28440" cy="28389"/>
            </a:xfrm>
            <a:custGeom>
              <a:rect b="b" l="l" r="r" t="t"/>
              <a:pathLst>
                <a:path extrusionOk="0" h="11133" w="11153">
                  <a:moveTo>
                    <a:pt x="5566" y="1"/>
                  </a:moveTo>
                  <a:cubicBezTo>
                    <a:pt x="2491" y="1"/>
                    <a:pt x="1" y="2470"/>
                    <a:pt x="1" y="5566"/>
                  </a:cubicBezTo>
                  <a:cubicBezTo>
                    <a:pt x="1" y="8642"/>
                    <a:pt x="2511" y="11132"/>
                    <a:pt x="5566" y="11132"/>
                  </a:cubicBezTo>
                  <a:cubicBezTo>
                    <a:pt x="8663" y="11132"/>
                    <a:pt x="11153" y="8642"/>
                    <a:pt x="11153" y="5566"/>
                  </a:cubicBezTo>
                  <a:cubicBezTo>
                    <a:pt x="11153" y="2470"/>
                    <a:pt x="8642" y="1"/>
                    <a:pt x="55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22"/>
            <p:cNvSpPr/>
            <p:nvPr/>
          </p:nvSpPr>
          <p:spPr>
            <a:xfrm>
              <a:off x="7737544" y="1828939"/>
              <a:ext cx="28440" cy="28440"/>
            </a:xfrm>
            <a:custGeom>
              <a:rect b="b" l="l" r="r" t="t"/>
              <a:pathLst>
                <a:path extrusionOk="0" h="11153" w="11153">
                  <a:moveTo>
                    <a:pt x="5566" y="0"/>
                  </a:moveTo>
                  <a:cubicBezTo>
                    <a:pt x="2490" y="0"/>
                    <a:pt x="0" y="2490"/>
                    <a:pt x="0" y="5566"/>
                  </a:cubicBezTo>
                  <a:cubicBezTo>
                    <a:pt x="0" y="8663"/>
                    <a:pt x="2490" y="11152"/>
                    <a:pt x="5566" y="11152"/>
                  </a:cubicBezTo>
                  <a:cubicBezTo>
                    <a:pt x="8642" y="11152"/>
                    <a:pt x="11153" y="8663"/>
                    <a:pt x="11153" y="5566"/>
                  </a:cubicBezTo>
                  <a:cubicBezTo>
                    <a:pt x="11153" y="2490"/>
                    <a:pt x="8642" y="0"/>
                    <a:pt x="55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1" name="Google Shape;781;p22"/>
          <p:cNvSpPr/>
          <p:nvPr/>
        </p:nvSpPr>
        <p:spPr>
          <a:xfrm>
            <a:off x="5617781" y="977075"/>
            <a:ext cx="371782" cy="274285"/>
          </a:xfrm>
          <a:custGeom>
            <a:rect b="b" l="l" r="r" t="t"/>
            <a:pathLst>
              <a:path extrusionOk="0" h="10440" w="14151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22"/>
          <p:cNvSpPr/>
          <p:nvPr/>
        </p:nvSpPr>
        <p:spPr>
          <a:xfrm>
            <a:off x="5617781" y="1534150"/>
            <a:ext cx="371782" cy="274285"/>
          </a:xfrm>
          <a:custGeom>
            <a:rect b="b" l="l" r="r" t="t"/>
            <a:pathLst>
              <a:path extrusionOk="0" h="10440" w="14151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23"/>
          <p:cNvSpPr txBox="1"/>
          <p:nvPr/>
        </p:nvSpPr>
        <p:spPr>
          <a:xfrm>
            <a:off x="506675" y="4188750"/>
            <a:ext cx="1556100" cy="45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Руководитель </a:t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88" name="Google Shape;788;p23"/>
          <p:cNvSpPr txBox="1"/>
          <p:nvPr/>
        </p:nvSpPr>
        <p:spPr>
          <a:xfrm>
            <a:off x="3297300" y="4241975"/>
            <a:ext cx="1556100" cy="45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Инженер </a:t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89" name="Google Shape;789;p23"/>
          <p:cNvSpPr txBox="1"/>
          <p:nvPr>
            <p:ph type="title"/>
          </p:nvPr>
        </p:nvSpPr>
        <p:spPr>
          <a:xfrm>
            <a:off x="720000" y="277452"/>
            <a:ext cx="77040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>
                <a:solidFill>
                  <a:schemeClr val="hlink"/>
                </a:solidFill>
              </a:rPr>
              <a:t>Управленческая команда проекта</a:t>
            </a:r>
            <a:endParaRPr/>
          </a:p>
        </p:txBody>
      </p:sp>
      <p:sp>
        <p:nvSpPr>
          <p:cNvPr id="790" name="Google Shape;790;p23"/>
          <p:cNvSpPr txBox="1"/>
          <p:nvPr/>
        </p:nvSpPr>
        <p:spPr>
          <a:xfrm>
            <a:off x="1524875" y="3605188"/>
            <a:ext cx="1531200" cy="45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Финансист -</a:t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маркетолог </a:t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91" name="Google Shape;791;p23"/>
          <p:cNvSpPr txBox="1"/>
          <p:nvPr/>
        </p:nvSpPr>
        <p:spPr>
          <a:xfrm>
            <a:off x="4290600" y="3577750"/>
            <a:ext cx="1556100" cy="50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Коммуникатор</a:t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92" name="Google Shape;792;p23"/>
          <p:cNvSpPr txBox="1"/>
          <p:nvPr/>
        </p:nvSpPr>
        <p:spPr>
          <a:xfrm>
            <a:off x="6087925" y="885825"/>
            <a:ext cx="2549400" cy="507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br>
              <a:rPr b="1" i="0" lang="en" sz="16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</a:br>
            <a:r>
              <a:rPr b="1" i="0" lang="en" sz="16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Мадыр-Оол </a:t>
            </a:r>
            <a:r>
              <a:rPr b="1" i="0" lang="en" sz="16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Ай-Херел Максимович</a:t>
            </a:r>
            <a:r>
              <a:rPr b="1" i="0" lang="en" sz="16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</a:t>
            </a:r>
            <a:endParaRPr b="1" i="0" sz="16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93" name="Google Shape;793;p23"/>
          <p:cNvSpPr txBox="1"/>
          <p:nvPr/>
        </p:nvSpPr>
        <p:spPr>
          <a:xfrm>
            <a:off x="506663" y="885923"/>
            <a:ext cx="2549400" cy="50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Колотовкина</a:t>
            </a:r>
            <a:endParaRPr b="1" i="0" sz="16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Полина Сергеевна</a:t>
            </a:r>
            <a:endParaRPr b="1" i="0" sz="16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94" name="Google Shape;794;p23"/>
          <p:cNvSpPr txBox="1"/>
          <p:nvPr/>
        </p:nvSpPr>
        <p:spPr>
          <a:xfrm>
            <a:off x="3297288" y="885923"/>
            <a:ext cx="2549400" cy="50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Лис </a:t>
            </a:r>
            <a:endParaRPr b="1" i="0" sz="1600" u="none" cap="none" strike="noStrike">
              <a:solidFill>
                <a:schemeClr val="hlink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Александра Дмитриевна</a:t>
            </a:r>
            <a:endParaRPr b="1" i="0" sz="16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95" name="Google Shape;795;p23"/>
          <p:cNvSpPr txBox="1"/>
          <p:nvPr/>
        </p:nvSpPr>
        <p:spPr>
          <a:xfrm>
            <a:off x="6175875" y="4250425"/>
            <a:ext cx="1556100" cy="45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Интегратор</a:t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96" name="Google Shape;796;p23"/>
          <p:cNvSpPr txBox="1"/>
          <p:nvPr/>
        </p:nvSpPr>
        <p:spPr>
          <a:xfrm>
            <a:off x="7169175" y="3586200"/>
            <a:ext cx="1556100" cy="50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Веб-</a:t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разработчик</a:t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797" name="Google Shape;797;p23"/>
          <p:cNvCxnSpPr/>
          <p:nvPr/>
        </p:nvCxnSpPr>
        <p:spPr>
          <a:xfrm rot="5400000">
            <a:off x="268384" y="3199691"/>
            <a:ext cx="1522200" cy="5424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798" name="Google Shape;798;p23"/>
          <p:cNvCxnSpPr/>
          <p:nvPr/>
        </p:nvCxnSpPr>
        <p:spPr>
          <a:xfrm flipH="1" rot="-5400000">
            <a:off x="2091141" y="2838491"/>
            <a:ext cx="851400" cy="5940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799" name="Google Shape;799;p23"/>
          <p:cNvCxnSpPr/>
          <p:nvPr/>
        </p:nvCxnSpPr>
        <p:spPr>
          <a:xfrm rot="5400000">
            <a:off x="3077184" y="3199691"/>
            <a:ext cx="1522200" cy="5424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800" name="Google Shape;800;p23"/>
          <p:cNvCxnSpPr/>
          <p:nvPr/>
        </p:nvCxnSpPr>
        <p:spPr>
          <a:xfrm flipH="1" rot="-5400000">
            <a:off x="4942166" y="2838491"/>
            <a:ext cx="851400" cy="594000"/>
          </a:xfrm>
          <a:prstGeom prst="bentConnector3">
            <a:avLst>
              <a:gd fmla="val 61693" name="adj1"/>
            </a:avLst>
          </a:prstGeom>
          <a:noFill/>
          <a:ln cap="flat" cmpd="sng" w="28575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801" name="Google Shape;801;p23"/>
          <p:cNvCxnSpPr/>
          <p:nvPr/>
        </p:nvCxnSpPr>
        <p:spPr>
          <a:xfrm rot="5400000">
            <a:off x="5885984" y="3199691"/>
            <a:ext cx="1522200" cy="5424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802" name="Google Shape;802;p23"/>
          <p:cNvCxnSpPr/>
          <p:nvPr/>
        </p:nvCxnSpPr>
        <p:spPr>
          <a:xfrm flipH="1" rot="-5400000">
            <a:off x="7750966" y="2838491"/>
            <a:ext cx="851400" cy="594000"/>
          </a:xfrm>
          <a:prstGeom prst="bentConnector3">
            <a:avLst>
              <a:gd fmla="val 61693" name="adj1"/>
            </a:avLst>
          </a:prstGeom>
          <a:noFill/>
          <a:ln cap="flat" cmpd="sng" w="28575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</p:cxnSp>
      <p:pic>
        <p:nvPicPr>
          <p:cNvPr id="803" name="Google Shape;803;p23"/>
          <p:cNvPicPr preferRelativeResize="0"/>
          <p:nvPr/>
        </p:nvPicPr>
        <p:blipFill rotWithShape="1">
          <a:blip r:embed="rId3">
            <a:alphaModFix/>
          </a:blip>
          <a:srcRect b="39520" l="20066" r="53647" t="17221"/>
          <a:stretch/>
        </p:blipFill>
        <p:spPr>
          <a:xfrm>
            <a:off x="1015773" y="1549312"/>
            <a:ext cx="1531200" cy="1679530"/>
          </a:xfrm>
          <a:prstGeom prst="rect">
            <a:avLst/>
          </a:prstGeom>
          <a:noFill/>
          <a:ln cap="flat" cmpd="sng" w="28575">
            <a:solidFill>
              <a:srgbClr val="FCBF03"/>
            </a:solidFill>
            <a:prstDash val="dot"/>
            <a:round/>
            <a:headEnd len="sm" w="sm" type="none"/>
            <a:tailEnd len="sm" w="sm" type="none"/>
          </a:ln>
        </p:spPr>
      </p:pic>
      <p:pic>
        <p:nvPicPr>
          <p:cNvPr id="804" name="Google Shape;804;p23"/>
          <p:cNvPicPr preferRelativeResize="0"/>
          <p:nvPr/>
        </p:nvPicPr>
        <p:blipFill rotWithShape="1">
          <a:blip r:embed="rId4">
            <a:alphaModFix/>
          </a:blip>
          <a:srcRect b="23025" l="14658" r="15303" t="8302"/>
          <a:stretch/>
        </p:blipFill>
        <p:spPr>
          <a:xfrm>
            <a:off x="3822391" y="1577450"/>
            <a:ext cx="1499223" cy="167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23"/>
          <p:cNvPicPr preferRelativeResize="0"/>
          <p:nvPr/>
        </p:nvPicPr>
        <p:blipFill rotWithShape="1">
          <a:blip r:embed="rId5">
            <a:alphaModFix/>
          </a:blip>
          <a:srcRect b="28006" l="13254" r="0" t="9423"/>
          <a:stretch/>
        </p:blipFill>
        <p:spPr>
          <a:xfrm>
            <a:off x="6707735" y="1577450"/>
            <a:ext cx="1309777" cy="167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0" name="Google Shape;810;p24"/>
          <p:cNvGrpSpPr/>
          <p:nvPr/>
        </p:nvGrpSpPr>
        <p:grpSpPr>
          <a:xfrm>
            <a:off x="689188" y="1399950"/>
            <a:ext cx="3777000" cy="3333975"/>
            <a:chOff x="689188" y="1399950"/>
            <a:chExt cx="3777000" cy="3333975"/>
          </a:xfrm>
        </p:grpSpPr>
        <p:sp>
          <p:nvSpPr>
            <p:cNvPr id="811" name="Google Shape;811;p24"/>
            <p:cNvSpPr/>
            <p:nvPr/>
          </p:nvSpPr>
          <p:spPr>
            <a:xfrm>
              <a:off x="2110300" y="1399950"/>
              <a:ext cx="934800" cy="3333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24"/>
            <p:cNvSpPr/>
            <p:nvPr/>
          </p:nvSpPr>
          <p:spPr>
            <a:xfrm>
              <a:off x="888550" y="2228625"/>
              <a:ext cx="934800" cy="2505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24"/>
            <p:cNvSpPr/>
            <p:nvPr/>
          </p:nvSpPr>
          <p:spPr>
            <a:xfrm>
              <a:off x="3332050" y="2840550"/>
              <a:ext cx="934800" cy="1893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14" name="Google Shape;814;p24"/>
            <p:cNvGrpSpPr/>
            <p:nvPr/>
          </p:nvGrpSpPr>
          <p:grpSpPr>
            <a:xfrm>
              <a:off x="1019687" y="2869532"/>
              <a:ext cx="2174647" cy="1864330"/>
              <a:chOff x="-31045350" y="-47284600"/>
              <a:chExt cx="30672025" cy="26295200"/>
            </a:xfrm>
          </p:grpSpPr>
          <p:sp>
            <p:nvSpPr>
              <p:cNvPr id="815" name="Google Shape;815;p24"/>
              <p:cNvSpPr/>
              <p:nvPr/>
            </p:nvSpPr>
            <p:spPr>
              <a:xfrm>
                <a:off x="-14846825" y="-29966275"/>
                <a:ext cx="7954350" cy="8907300"/>
              </a:xfrm>
              <a:custGeom>
                <a:rect b="b" l="l" r="r" t="t"/>
                <a:pathLst>
                  <a:path extrusionOk="0" h="356292" w="318174">
                    <a:moveTo>
                      <a:pt x="119403" y="1"/>
                    </a:moveTo>
                    <a:cubicBezTo>
                      <a:pt x="75917" y="1"/>
                      <a:pt x="30525" y="15724"/>
                      <a:pt x="1" y="44551"/>
                    </a:cubicBezTo>
                    <a:lnTo>
                      <a:pt x="48523" y="356292"/>
                    </a:lnTo>
                    <a:lnTo>
                      <a:pt x="305318" y="356292"/>
                    </a:lnTo>
                    <a:cubicBezTo>
                      <a:pt x="305318" y="356292"/>
                      <a:pt x="318173" y="293590"/>
                      <a:pt x="225029" y="293590"/>
                    </a:cubicBezTo>
                    <a:cubicBezTo>
                      <a:pt x="210695" y="293590"/>
                      <a:pt x="193851" y="295074"/>
                      <a:pt x="174064" y="298501"/>
                    </a:cubicBezTo>
                    <a:cubicBezTo>
                      <a:pt x="314429" y="87946"/>
                      <a:pt x="222247" y="1"/>
                      <a:pt x="11940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p24"/>
              <p:cNvSpPr/>
              <p:nvPr/>
            </p:nvSpPr>
            <p:spPr>
              <a:xfrm>
                <a:off x="-9480425" y="-22049325"/>
                <a:ext cx="775250" cy="1059925"/>
              </a:xfrm>
              <a:custGeom>
                <a:rect b="b" l="l" r="r" t="t"/>
                <a:pathLst>
                  <a:path extrusionOk="0" h="42397" w="31010">
                    <a:moveTo>
                      <a:pt x="3163" y="0"/>
                    </a:moveTo>
                    <a:cubicBezTo>
                      <a:pt x="2115" y="0"/>
                      <a:pt x="1108" y="607"/>
                      <a:pt x="649" y="1617"/>
                    </a:cubicBezTo>
                    <a:cubicBezTo>
                      <a:pt x="0" y="2998"/>
                      <a:pt x="628" y="4651"/>
                      <a:pt x="2009" y="5278"/>
                    </a:cubicBezTo>
                    <a:cubicBezTo>
                      <a:pt x="2239" y="5383"/>
                      <a:pt x="24627" y="15845"/>
                      <a:pt x="19480" y="39007"/>
                    </a:cubicBezTo>
                    <a:cubicBezTo>
                      <a:pt x="19145" y="40514"/>
                      <a:pt x="20087" y="41978"/>
                      <a:pt x="21573" y="42313"/>
                    </a:cubicBezTo>
                    <a:cubicBezTo>
                      <a:pt x="21782" y="42355"/>
                      <a:pt x="21970" y="42397"/>
                      <a:pt x="22179" y="42397"/>
                    </a:cubicBezTo>
                    <a:cubicBezTo>
                      <a:pt x="23435" y="42397"/>
                      <a:pt x="24586" y="41497"/>
                      <a:pt x="24899" y="40242"/>
                    </a:cubicBezTo>
                    <a:cubicBezTo>
                      <a:pt x="31009" y="12748"/>
                      <a:pt x="4583" y="382"/>
                      <a:pt x="4311" y="257"/>
                    </a:cubicBezTo>
                    <a:cubicBezTo>
                      <a:pt x="3939" y="82"/>
                      <a:pt x="3548" y="0"/>
                      <a:pt x="31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7" name="Google Shape;817;p24"/>
              <p:cNvSpPr/>
              <p:nvPr/>
            </p:nvSpPr>
            <p:spPr>
              <a:xfrm>
                <a:off x="-8268425" y="-22192725"/>
                <a:ext cx="608900" cy="1203325"/>
              </a:xfrm>
              <a:custGeom>
                <a:rect b="b" l="l" r="r" t="t"/>
                <a:pathLst>
                  <a:path extrusionOk="0" h="48133" w="24356">
                    <a:moveTo>
                      <a:pt x="3153" y="0"/>
                    </a:moveTo>
                    <a:cubicBezTo>
                      <a:pt x="2160" y="0"/>
                      <a:pt x="1205" y="531"/>
                      <a:pt x="712" y="1473"/>
                    </a:cubicBezTo>
                    <a:cubicBezTo>
                      <a:pt x="0" y="2791"/>
                      <a:pt x="502" y="4465"/>
                      <a:pt x="1862" y="5198"/>
                    </a:cubicBezTo>
                    <a:cubicBezTo>
                      <a:pt x="14312" y="11851"/>
                      <a:pt x="18455" y="33382"/>
                      <a:pt x="15693" y="44701"/>
                    </a:cubicBezTo>
                    <a:cubicBezTo>
                      <a:pt x="15337" y="46187"/>
                      <a:pt x="16258" y="47673"/>
                      <a:pt x="17744" y="48049"/>
                    </a:cubicBezTo>
                    <a:cubicBezTo>
                      <a:pt x="17953" y="48091"/>
                      <a:pt x="18183" y="48133"/>
                      <a:pt x="18392" y="48133"/>
                    </a:cubicBezTo>
                    <a:cubicBezTo>
                      <a:pt x="19648" y="48133"/>
                      <a:pt x="20777" y="47254"/>
                      <a:pt x="21070" y="45978"/>
                    </a:cubicBezTo>
                    <a:cubicBezTo>
                      <a:pt x="24355" y="32377"/>
                      <a:pt x="19627" y="8420"/>
                      <a:pt x="4457" y="322"/>
                    </a:cubicBezTo>
                    <a:cubicBezTo>
                      <a:pt x="4040" y="104"/>
                      <a:pt x="3593" y="0"/>
                      <a:pt x="31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Google Shape;818;p24"/>
              <p:cNvSpPr/>
              <p:nvPr/>
            </p:nvSpPr>
            <p:spPr>
              <a:xfrm>
                <a:off x="-11206950" y="-45802575"/>
                <a:ext cx="10833625" cy="14123025"/>
              </a:xfrm>
              <a:custGeom>
                <a:rect b="b" l="l" r="r" t="t"/>
                <a:pathLst>
                  <a:path extrusionOk="0" h="564921" w="433345">
                    <a:moveTo>
                      <a:pt x="169150" y="1"/>
                    </a:moveTo>
                    <a:cubicBezTo>
                      <a:pt x="144902" y="1"/>
                      <a:pt x="120379" y="8186"/>
                      <a:pt x="96764" y="27467"/>
                    </a:cubicBezTo>
                    <a:lnTo>
                      <a:pt x="83436" y="120682"/>
                    </a:lnTo>
                    <a:cubicBezTo>
                      <a:pt x="59389" y="216927"/>
                      <a:pt x="0" y="514321"/>
                      <a:pt x="69790" y="514321"/>
                    </a:cubicBezTo>
                    <a:cubicBezTo>
                      <a:pt x="77242" y="514321"/>
                      <a:pt x="86167" y="510930"/>
                      <a:pt x="96764" y="503542"/>
                    </a:cubicBezTo>
                    <a:cubicBezTo>
                      <a:pt x="113693" y="548292"/>
                      <a:pt x="133700" y="564920"/>
                      <a:pt x="152156" y="564920"/>
                    </a:cubicBezTo>
                    <a:cubicBezTo>
                      <a:pt x="184501" y="564920"/>
                      <a:pt x="212079" y="513845"/>
                      <a:pt x="209961" y="473558"/>
                    </a:cubicBezTo>
                    <a:lnTo>
                      <a:pt x="209961" y="473558"/>
                    </a:lnTo>
                    <a:cubicBezTo>
                      <a:pt x="235468" y="506624"/>
                      <a:pt x="256418" y="519315"/>
                      <a:pt x="272658" y="519315"/>
                    </a:cubicBezTo>
                    <a:cubicBezTo>
                      <a:pt x="313648" y="519315"/>
                      <a:pt x="324636" y="438466"/>
                      <a:pt x="303176" y="400326"/>
                    </a:cubicBezTo>
                    <a:lnTo>
                      <a:pt x="303176" y="400326"/>
                    </a:lnTo>
                    <a:cubicBezTo>
                      <a:pt x="320434" y="415120"/>
                      <a:pt x="333470" y="421355"/>
                      <a:pt x="343001" y="421355"/>
                    </a:cubicBezTo>
                    <a:cubicBezTo>
                      <a:pt x="384953" y="421355"/>
                      <a:pt x="359032" y="300579"/>
                      <a:pt x="326485" y="257187"/>
                    </a:cubicBezTo>
                    <a:lnTo>
                      <a:pt x="326485" y="257187"/>
                    </a:lnTo>
                    <a:cubicBezTo>
                      <a:pt x="332160" y="258539"/>
                      <a:pt x="337265" y="259182"/>
                      <a:pt x="341826" y="259182"/>
                    </a:cubicBezTo>
                    <a:cubicBezTo>
                      <a:pt x="433345" y="259182"/>
                      <a:pt x="305594" y="1"/>
                      <a:pt x="1691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Google Shape;819;p24"/>
              <p:cNvSpPr/>
              <p:nvPr/>
            </p:nvSpPr>
            <p:spPr>
              <a:xfrm>
                <a:off x="-29553100" y="-37103350"/>
                <a:ext cx="23017175" cy="16044375"/>
              </a:xfrm>
              <a:custGeom>
                <a:rect b="b" l="l" r="r" t="t"/>
                <a:pathLst>
                  <a:path extrusionOk="0" h="641775" w="920687">
                    <a:moveTo>
                      <a:pt x="363452" y="0"/>
                    </a:moveTo>
                    <a:cubicBezTo>
                      <a:pt x="0" y="0"/>
                      <a:pt x="96547" y="641775"/>
                      <a:pt x="96547" y="641775"/>
                    </a:cubicBezTo>
                    <a:lnTo>
                      <a:pt x="669101" y="641775"/>
                    </a:lnTo>
                    <a:cubicBezTo>
                      <a:pt x="920686" y="458652"/>
                      <a:pt x="741392" y="67547"/>
                      <a:pt x="741392" y="67547"/>
                    </a:cubicBezTo>
                    <a:cubicBezTo>
                      <a:pt x="741392" y="67547"/>
                      <a:pt x="804163" y="44720"/>
                      <a:pt x="398998" y="1931"/>
                    </a:cubicBezTo>
                    <a:cubicBezTo>
                      <a:pt x="386686" y="631"/>
                      <a:pt x="374843" y="0"/>
                      <a:pt x="3634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Google Shape;820;p24"/>
              <p:cNvSpPr/>
              <p:nvPr/>
            </p:nvSpPr>
            <p:spPr>
              <a:xfrm>
                <a:off x="-19032050" y="-40288825"/>
                <a:ext cx="11817675" cy="9155150"/>
              </a:xfrm>
              <a:custGeom>
                <a:rect b="b" l="l" r="r" t="t"/>
                <a:pathLst>
                  <a:path extrusionOk="0" h="366206" w="472707">
                    <a:moveTo>
                      <a:pt x="236353" y="0"/>
                    </a:moveTo>
                    <a:cubicBezTo>
                      <a:pt x="173666" y="0"/>
                      <a:pt x="113553" y="19292"/>
                      <a:pt x="69236" y="53627"/>
                    </a:cubicBezTo>
                    <a:cubicBezTo>
                      <a:pt x="24899" y="87963"/>
                      <a:pt x="0" y="134539"/>
                      <a:pt x="0" y="183103"/>
                    </a:cubicBezTo>
                    <a:cubicBezTo>
                      <a:pt x="0" y="231666"/>
                      <a:pt x="24899" y="278242"/>
                      <a:pt x="69236" y="312578"/>
                    </a:cubicBezTo>
                    <a:cubicBezTo>
                      <a:pt x="113553" y="346914"/>
                      <a:pt x="173666" y="366205"/>
                      <a:pt x="236353" y="366205"/>
                    </a:cubicBezTo>
                    <a:cubicBezTo>
                      <a:pt x="299040" y="366205"/>
                      <a:pt x="359154" y="346914"/>
                      <a:pt x="403491" y="312578"/>
                    </a:cubicBezTo>
                    <a:cubicBezTo>
                      <a:pt x="447807" y="278242"/>
                      <a:pt x="472706" y="231666"/>
                      <a:pt x="472706" y="183103"/>
                    </a:cubicBezTo>
                    <a:cubicBezTo>
                      <a:pt x="472706" y="134539"/>
                      <a:pt x="447807" y="87963"/>
                      <a:pt x="403491" y="53627"/>
                    </a:cubicBezTo>
                    <a:cubicBezTo>
                      <a:pt x="359154" y="19292"/>
                      <a:pt x="299040" y="0"/>
                      <a:pt x="2363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p24"/>
              <p:cNvSpPr/>
              <p:nvPr/>
            </p:nvSpPr>
            <p:spPr>
              <a:xfrm>
                <a:off x="-31045350" y="-26687450"/>
                <a:ext cx="5229875" cy="5583200"/>
              </a:xfrm>
              <a:custGeom>
                <a:rect b="b" l="l" r="r" t="t"/>
                <a:pathLst>
                  <a:path extrusionOk="0" h="223328" w="209195">
                    <a:moveTo>
                      <a:pt x="26071" y="1"/>
                    </a:moveTo>
                    <a:cubicBezTo>
                      <a:pt x="0" y="48565"/>
                      <a:pt x="5713" y="63379"/>
                      <a:pt x="22179" y="67333"/>
                    </a:cubicBezTo>
                    <a:cubicBezTo>
                      <a:pt x="13099" y="100602"/>
                      <a:pt x="15358" y="116441"/>
                      <a:pt x="45446" y="127740"/>
                    </a:cubicBezTo>
                    <a:cubicBezTo>
                      <a:pt x="24799" y="143495"/>
                      <a:pt x="43799" y="171086"/>
                      <a:pt x="60574" y="171086"/>
                    </a:cubicBezTo>
                    <a:cubicBezTo>
                      <a:pt x="63960" y="171086"/>
                      <a:pt x="67255" y="169962"/>
                      <a:pt x="70115" y="167390"/>
                    </a:cubicBezTo>
                    <a:lnTo>
                      <a:pt x="70115" y="167390"/>
                    </a:lnTo>
                    <a:cubicBezTo>
                      <a:pt x="50642" y="194616"/>
                      <a:pt x="66178" y="205886"/>
                      <a:pt x="83913" y="205886"/>
                    </a:cubicBezTo>
                    <a:cubicBezTo>
                      <a:pt x="94704" y="205886"/>
                      <a:pt x="106309" y="201713"/>
                      <a:pt x="111335" y="194423"/>
                    </a:cubicBezTo>
                    <a:cubicBezTo>
                      <a:pt x="112134" y="214264"/>
                      <a:pt x="120237" y="223328"/>
                      <a:pt x="129952" y="223328"/>
                    </a:cubicBezTo>
                    <a:cubicBezTo>
                      <a:pt x="139313" y="223328"/>
                      <a:pt x="150170" y="214911"/>
                      <a:pt x="157430" y="199612"/>
                    </a:cubicBezTo>
                    <a:lnTo>
                      <a:pt x="181094" y="193754"/>
                    </a:lnTo>
                    <a:lnTo>
                      <a:pt x="209195" y="168750"/>
                    </a:lnTo>
                    <a:cubicBezTo>
                      <a:pt x="209195" y="168750"/>
                      <a:pt x="57498" y="163540"/>
                      <a:pt x="260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24"/>
              <p:cNvSpPr/>
              <p:nvPr/>
            </p:nvSpPr>
            <p:spPr>
              <a:xfrm>
                <a:off x="-12354300" y="-31088725"/>
                <a:ext cx="1445325" cy="1445325"/>
              </a:xfrm>
              <a:custGeom>
                <a:rect b="b" l="l" r="r" t="t"/>
                <a:pathLst>
                  <a:path extrusionOk="0" h="57813" w="57813">
                    <a:moveTo>
                      <a:pt x="28896" y="1"/>
                    </a:moveTo>
                    <a:cubicBezTo>
                      <a:pt x="12953" y="1"/>
                      <a:pt x="1" y="12952"/>
                      <a:pt x="1" y="28917"/>
                    </a:cubicBezTo>
                    <a:cubicBezTo>
                      <a:pt x="1" y="44882"/>
                      <a:pt x="12953" y="57813"/>
                      <a:pt x="28896" y="57813"/>
                    </a:cubicBezTo>
                    <a:cubicBezTo>
                      <a:pt x="44861" y="57813"/>
                      <a:pt x="57813" y="44882"/>
                      <a:pt x="57813" y="28917"/>
                    </a:cubicBezTo>
                    <a:cubicBezTo>
                      <a:pt x="57813" y="12952"/>
                      <a:pt x="44861" y="1"/>
                      <a:pt x="288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24"/>
              <p:cNvSpPr/>
              <p:nvPr/>
            </p:nvSpPr>
            <p:spPr>
              <a:xfrm>
                <a:off x="-11755350" y="-31440750"/>
                <a:ext cx="388675" cy="845325"/>
              </a:xfrm>
              <a:custGeom>
                <a:rect b="b" l="l" r="r" t="t"/>
                <a:pathLst>
                  <a:path extrusionOk="0" h="33813" w="15547">
                    <a:moveTo>
                      <a:pt x="231" y="0"/>
                    </a:moveTo>
                    <a:cubicBezTo>
                      <a:pt x="105" y="0"/>
                      <a:pt x="0" y="105"/>
                      <a:pt x="0" y="230"/>
                    </a:cubicBezTo>
                    <a:lnTo>
                      <a:pt x="0" y="33603"/>
                    </a:lnTo>
                    <a:cubicBezTo>
                      <a:pt x="21" y="33729"/>
                      <a:pt x="105" y="33813"/>
                      <a:pt x="231" y="33813"/>
                    </a:cubicBezTo>
                    <a:lnTo>
                      <a:pt x="15296" y="33813"/>
                    </a:lnTo>
                    <a:cubicBezTo>
                      <a:pt x="15442" y="33813"/>
                      <a:pt x="15547" y="33708"/>
                      <a:pt x="15547" y="33582"/>
                    </a:cubicBezTo>
                    <a:lnTo>
                      <a:pt x="15547" y="230"/>
                    </a:lnTo>
                    <a:cubicBezTo>
                      <a:pt x="15547" y="105"/>
                      <a:pt x="15442" y="0"/>
                      <a:pt x="152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24"/>
              <p:cNvSpPr/>
              <p:nvPr/>
            </p:nvSpPr>
            <p:spPr>
              <a:xfrm>
                <a:off x="-21944625" y="-47284600"/>
                <a:ext cx="18419075" cy="15038400"/>
              </a:xfrm>
              <a:custGeom>
                <a:rect b="b" l="l" r="r" t="t"/>
                <a:pathLst>
                  <a:path extrusionOk="0" h="601536" w="736763">
                    <a:moveTo>
                      <a:pt x="329072" y="1"/>
                    </a:moveTo>
                    <a:cubicBezTo>
                      <a:pt x="325331" y="1"/>
                      <a:pt x="321610" y="70"/>
                      <a:pt x="317914" y="208"/>
                    </a:cubicBezTo>
                    <a:cubicBezTo>
                      <a:pt x="163874" y="5962"/>
                      <a:pt x="0" y="134558"/>
                      <a:pt x="0" y="296486"/>
                    </a:cubicBezTo>
                    <a:cubicBezTo>
                      <a:pt x="0" y="477978"/>
                      <a:pt x="206475" y="569770"/>
                      <a:pt x="317935" y="592786"/>
                    </a:cubicBezTo>
                    <a:cubicBezTo>
                      <a:pt x="346824" y="598749"/>
                      <a:pt x="376496" y="601536"/>
                      <a:pt x="406011" y="601536"/>
                    </a:cubicBezTo>
                    <a:cubicBezTo>
                      <a:pt x="547253" y="601536"/>
                      <a:pt x="684883" y="537727"/>
                      <a:pt x="715776" y="452974"/>
                    </a:cubicBezTo>
                    <a:cubicBezTo>
                      <a:pt x="719647" y="442366"/>
                      <a:pt x="736763" y="395455"/>
                      <a:pt x="715776" y="356432"/>
                    </a:cubicBezTo>
                    <a:cubicBezTo>
                      <a:pt x="697531" y="322453"/>
                      <a:pt x="666794" y="324921"/>
                      <a:pt x="635869" y="296507"/>
                    </a:cubicBezTo>
                    <a:cubicBezTo>
                      <a:pt x="584481" y="249241"/>
                      <a:pt x="617101" y="184838"/>
                      <a:pt x="582598" y="126712"/>
                    </a:cubicBezTo>
                    <a:cubicBezTo>
                      <a:pt x="534247" y="45235"/>
                      <a:pt x="424942" y="1"/>
                      <a:pt x="3290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24"/>
              <p:cNvSpPr/>
              <p:nvPr/>
            </p:nvSpPr>
            <p:spPr>
              <a:xfrm>
                <a:off x="-6203800" y="-37788975"/>
                <a:ext cx="25" cy="2716950"/>
              </a:xfrm>
              <a:custGeom>
                <a:rect b="b" l="l" r="r" t="t"/>
                <a:pathLst>
                  <a:path extrusionOk="0" h="108678" w="1">
                    <a:moveTo>
                      <a:pt x="1" y="0"/>
                    </a:moveTo>
                    <a:lnTo>
                      <a:pt x="1" y="108677"/>
                    </a:lnTo>
                  </a:path>
                </a:pathLst>
              </a:custGeom>
              <a:solidFill>
                <a:srgbClr val="FF0000">
                  <a:alpha val="26666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p24"/>
              <p:cNvSpPr/>
              <p:nvPr/>
            </p:nvSpPr>
            <p:spPr>
              <a:xfrm>
                <a:off x="-6273375" y="-37858550"/>
                <a:ext cx="138650" cy="2855575"/>
              </a:xfrm>
              <a:custGeom>
                <a:rect b="b" l="l" r="r" t="t"/>
                <a:pathLst>
                  <a:path extrusionOk="0" h="114223" w="5546">
                    <a:moveTo>
                      <a:pt x="2784" y="0"/>
                    </a:moveTo>
                    <a:cubicBezTo>
                      <a:pt x="1235" y="0"/>
                      <a:pt x="1" y="1256"/>
                      <a:pt x="1" y="2762"/>
                    </a:cubicBezTo>
                    <a:lnTo>
                      <a:pt x="1" y="111439"/>
                    </a:lnTo>
                    <a:cubicBezTo>
                      <a:pt x="1" y="112988"/>
                      <a:pt x="1256" y="114222"/>
                      <a:pt x="2784" y="114222"/>
                    </a:cubicBezTo>
                    <a:cubicBezTo>
                      <a:pt x="4290" y="114222"/>
                      <a:pt x="5525" y="112988"/>
                      <a:pt x="5546" y="111439"/>
                    </a:cubicBezTo>
                    <a:lnTo>
                      <a:pt x="5546" y="2762"/>
                    </a:lnTo>
                    <a:cubicBezTo>
                      <a:pt x="5546" y="1235"/>
                      <a:pt x="4290" y="0"/>
                      <a:pt x="27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24"/>
              <p:cNvSpPr/>
              <p:nvPr/>
            </p:nvSpPr>
            <p:spPr>
              <a:xfrm>
                <a:off x="-7280300" y="-36076450"/>
                <a:ext cx="2135275" cy="1103275"/>
              </a:xfrm>
              <a:custGeom>
                <a:rect b="b" l="l" r="r" t="t"/>
                <a:pathLst>
                  <a:path extrusionOk="0" h="44131" w="85411">
                    <a:moveTo>
                      <a:pt x="3548" y="1"/>
                    </a:moveTo>
                    <a:cubicBezTo>
                      <a:pt x="2108" y="1"/>
                      <a:pt x="835" y="1151"/>
                      <a:pt x="774" y="2618"/>
                    </a:cubicBezTo>
                    <a:cubicBezTo>
                      <a:pt x="0" y="17935"/>
                      <a:pt x="6026" y="30321"/>
                      <a:pt x="17660" y="37561"/>
                    </a:cubicBezTo>
                    <a:cubicBezTo>
                      <a:pt x="24690" y="41934"/>
                      <a:pt x="33352" y="44131"/>
                      <a:pt x="42161" y="44131"/>
                    </a:cubicBezTo>
                    <a:cubicBezTo>
                      <a:pt x="50740" y="44131"/>
                      <a:pt x="59423" y="42059"/>
                      <a:pt x="66872" y="37917"/>
                    </a:cubicBezTo>
                    <a:cubicBezTo>
                      <a:pt x="78840" y="31284"/>
                      <a:pt x="85410" y="20655"/>
                      <a:pt x="85410" y="7954"/>
                    </a:cubicBezTo>
                    <a:cubicBezTo>
                      <a:pt x="85410" y="6427"/>
                      <a:pt x="84176" y="5192"/>
                      <a:pt x="82627" y="5192"/>
                    </a:cubicBezTo>
                    <a:cubicBezTo>
                      <a:pt x="81079" y="5192"/>
                      <a:pt x="79845" y="6447"/>
                      <a:pt x="79845" y="7954"/>
                    </a:cubicBezTo>
                    <a:cubicBezTo>
                      <a:pt x="79845" y="18562"/>
                      <a:pt x="74279" y="27476"/>
                      <a:pt x="64194" y="33104"/>
                    </a:cubicBezTo>
                    <a:cubicBezTo>
                      <a:pt x="57537" y="36800"/>
                      <a:pt x="49789" y="38642"/>
                      <a:pt x="42177" y="38642"/>
                    </a:cubicBezTo>
                    <a:cubicBezTo>
                      <a:pt x="34404" y="38642"/>
                      <a:pt x="26773" y="36722"/>
                      <a:pt x="20589" y="32895"/>
                    </a:cubicBezTo>
                    <a:cubicBezTo>
                      <a:pt x="13600" y="28543"/>
                      <a:pt x="5440" y="19818"/>
                      <a:pt x="6277" y="2911"/>
                    </a:cubicBezTo>
                    <a:cubicBezTo>
                      <a:pt x="6361" y="1363"/>
                      <a:pt x="5189" y="87"/>
                      <a:pt x="3662" y="3"/>
                    </a:cubicBezTo>
                    <a:cubicBezTo>
                      <a:pt x="3624" y="1"/>
                      <a:pt x="3585" y="1"/>
                      <a:pt x="354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p24"/>
              <p:cNvSpPr/>
              <p:nvPr/>
            </p:nvSpPr>
            <p:spPr>
              <a:xfrm>
                <a:off x="-8268950" y="-40288825"/>
                <a:ext cx="4129825" cy="3031850"/>
              </a:xfrm>
              <a:custGeom>
                <a:rect b="b" l="l" r="r" t="t"/>
                <a:pathLst>
                  <a:path extrusionOk="0" h="121274" w="165193">
                    <a:moveTo>
                      <a:pt x="82607" y="0"/>
                    </a:moveTo>
                    <a:cubicBezTo>
                      <a:pt x="36993" y="0"/>
                      <a:pt x="0" y="26280"/>
                      <a:pt x="0" y="58691"/>
                    </a:cubicBezTo>
                    <a:cubicBezTo>
                      <a:pt x="0" y="91081"/>
                      <a:pt x="82607" y="121273"/>
                      <a:pt x="82607" y="121273"/>
                    </a:cubicBezTo>
                    <a:cubicBezTo>
                      <a:pt x="82607" y="121273"/>
                      <a:pt x="165192" y="91102"/>
                      <a:pt x="165192" y="58691"/>
                    </a:cubicBezTo>
                    <a:cubicBezTo>
                      <a:pt x="165192" y="26280"/>
                      <a:pt x="128220" y="0"/>
                      <a:pt x="8260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p24"/>
              <p:cNvSpPr/>
              <p:nvPr/>
            </p:nvSpPr>
            <p:spPr>
              <a:xfrm>
                <a:off x="-14634975" y="-42405250"/>
                <a:ext cx="2169825" cy="2169275"/>
              </a:xfrm>
              <a:custGeom>
                <a:rect b="b" l="l" r="r" t="t"/>
                <a:pathLst>
                  <a:path extrusionOk="0" h="86771" w="86793">
                    <a:moveTo>
                      <a:pt x="43397" y="0"/>
                    </a:moveTo>
                    <a:cubicBezTo>
                      <a:pt x="19439" y="0"/>
                      <a:pt x="1" y="19417"/>
                      <a:pt x="1" y="43375"/>
                    </a:cubicBezTo>
                    <a:cubicBezTo>
                      <a:pt x="1" y="67353"/>
                      <a:pt x="19439" y="86770"/>
                      <a:pt x="43397" y="86770"/>
                    </a:cubicBezTo>
                    <a:cubicBezTo>
                      <a:pt x="67354" y="86770"/>
                      <a:pt x="86792" y="67353"/>
                      <a:pt x="86792" y="43375"/>
                    </a:cubicBezTo>
                    <a:cubicBezTo>
                      <a:pt x="86792" y="19417"/>
                      <a:pt x="67354" y="0"/>
                      <a:pt x="433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Google Shape;830;p24"/>
              <p:cNvSpPr/>
              <p:nvPr/>
            </p:nvSpPr>
            <p:spPr>
              <a:xfrm>
                <a:off x="-14432525" y="-42203350"/>
                <a:ext cx="1765450" cy="1765450"/>
              </a:xfrm>
              <a:custGeom>
                <a:rect b="b" l="l" r="r" t="t"/>
                <a:pathLst>
                  <a:path extrusionOk="0" h="70618" w="70618">
                    <a:moveTo>
                      <a:pt x="35299" y="1"/>
                    </a:moveTo>
                    <a:cubicBezTo>
                      <a:pt x="15798" y="1"/>
                      <a:pt x="0" y="15798"/>
                      <a:pt x="0" y="35299"/>
                    </a:cubicBezTo>
                    <a:cubicBezTo>
                      <a:pt x="0" y="54800"/>
                      <a:pt x="15798" y="70618"/>
                      <a:pt x="35299" y="70618"/>
                    </a:cubicBezTo>
                    <a:cubicBezTo>
                      <a:pt x="54799" y="70618"/>
                      <a:pt x="70618" y="54800"/>
                      <a:pt x="70618" y="35299"/>
                    </a:cubicBezTo>
                    <a:cubicBezTo>
                      <a:pt x="70618" y="15798"/>
                      <a:pt x="54799" y="1"/>
                      <a:pt x="3529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24"/>
              <p:cNvSpPr/>
              <p:nvPr/>
            </p:nvSpPr>
            <p:spPr>
              <a:xfrm>
                <a:off x="-10556425" y="-42405250"/>
                <a:ext cx="2169275" cy="2169275"/>
              </a:xfrm>
              <a:custGeom>
                <a:rect b="b" l="l" r="r" t="t"/>
                <a:pathLst>
                  <a:path extrusionOk="0" h="86771" w="86771">
                    <a:moveTo>
                      <a:pt x="43375" y="0"/>
                    </a:moveTo>
                    <a:cubicBezTo>
                      <a:pt x="19418" y="0"/>
                      <a:pt x="0" y="19417"/>
                      <a:pt x="0" y="43375"/>
                    </a:cubicBezTo>
                    <a:cubicBezTo>
                      <a:pt x="0" y="67353"/>
                      <a:pt x="19418" y="86770"/>
                      <a:pt x="43375" y="86770"/>
                    </a:cubicBezTo>
                    <a:cubicBezTo>
                      <a:pt x="67354" y="86770"/>
                      <a:pt x="86771" y="67353"/>
                      <a:pt x="86771" y="43375"/>
                    </a:cubicBezTo>
                    <a:cubicBezTo>
                      <a:pt x="86771" y="19417"/>
                      <a:pt x="67354" y="0"/>
                      <a:pt x="433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24"/>
              <p:cNvSpPr/>
              <p:nvPr/>
            </p:nvSpPr>
            <p:spPr>
              <a:xfrm>
                <a:off x="-10354525" y="-42203350"/>
                <a:ext cx="1765475" cy="1765450"/>
              </a:xfrm>
              <a:custGeom>
                <a:rect b="b" l="l" r="r" t="t"/>
                <a:pathLst>
                  <a:path extrusionOk="0" h="70618" w="70619">
                    <a:moveTo>
                      <a:pt x="35299" y="1"/>
                    </a:moveTo>
                    <a:cubicBezTo>
                      <a:pt x="15798" y="1"/>
                      <a:pt x="1" y="15798"/>
                      <a:pt x="1" y="35299"/>
                    </a:cubicBezTo>
                    <a:cubicBezTo>
                      <a:pt x="1" y="54800"/>
                      <a:pt x="15798" y="70618"/>
                      <a:pt x="35299" y="70618"/>
                    </a:cubicBezTo>
                    <a:cubicBezTo>
                      <a:pt x="54800" y="70618"/>
                      <a:pt x="70618" y="54800"/>
                      <a:pt x="70618" y="35299"/>
                    </a:cubicBezTo>
                    <a:cubicBezTo>
                      <a:pt x="70618" y="15798"/>
                      <a:pt x="54800" y="1"/>
                      <a:pt x="3529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24"/>
              <p:cNvSpPr/>
              <p:nvPr/>
            </p:nvSpPr>
            <p:spPr>
              <a:xfrm>
                <a:off x="-26363775" y="-45802575"/>
                <a:ext cx="10833625" cy="14123025"/>
              </a:xfrm>
              <a:custGeom>
                <a:rect b="b" l="l" r="r" t="t"/>
                <a:pathLst>
                  <a:path extrusionOk="0" h="564921" w="433345">
                    <a:moveTo>
                      <a:pt x="264195" y="1"/>
                    </a:moveTo>
                    <a:cubicBezTo>
                      <a:pt x="127751" y="1"/>
                      <a:pt x="1" y="259182"/>
                      <a:pt x="91519" y="259182"/>
                    </a:cubicBezTo>
                    <a:cubicBezTo>
                      <a:pt x="96080" y="259182"/>
                      <a:pt x="101185" y="258539"/>
                      <a:pt x="106861" y="257187"/>
                    </a:cubicBezTo>
                    <a:lnTo>
                      <a:pt x="106861" y="257187"/>
                    </a:lnTo>
                    <a:cubicBezTo>
                      <a:pt x="74296" y="300579"/>
                      <a:pt x="48385" y="421355"/>
                      <a:pt x="90342" y="421355"/>
                    </a:cubicBezTo>
                    <a:cubicBezTo>
                      <a:pt x="99875" y="421355"/>
                      <a:pt x="112911" y="415120"/>
                      <a:pt x="130170" y="400326"/>
                    </a:cubicBezTo>
                    <a:lnTo>
                      <a:pt x="130170" y="400326"/>
                    </a:lnTo>
                    <a:cubicBezTo>
                      <a:pt x="108694" y="438466"/>
                      <a:pt x="119688" y="519315"/>
                      <a:pt x="160684" y="519315"/>
                    </a:cubicBezTo>
                    <a:cubicBezTo>
                      <a:pt x="176926" y="519315"/>
                      <a:pt x="197877" y="506624"/>
                      <a:pt x="223384" y="473558"/>
                    </a:cubicBezTo>
                    <a:lnTo>
                      <a:pt x="223384" y="473558"/>
                    </a:lnTo>
                    <a:cubicBezTo>
                      <a:pt x="221266" y="513845"/>
                      <a:pt x="248836" y="564920"/>
                      <a:pt x="281180" y="564920"/>
                    </a:cubicBezTo>
                    <a:cubicBezTo>
                      <a:pt x="299635" y="564920"/>
                      <a:pt x="319645" y="548292"/>
                      <a:pt x="336581" y="503542"/>
                    </a:cubicBezTo>
                    <a:cubicBezTo>
                      <a:pt x="347179" y="510930"/>
                      <a:pt x="356103" y="514321"/>
                      <a:pt x="363555" y="514321"/>
                    </a:cubicBezTo>
                    <a:cubicBezTo>
                      <a:pt x="433344" y="514321"/>
                      <a:pt x="373954" y="216927"/>
                      <a:pt x="349888" y="120682"/>
                    </a:cubicBezTo>
                    <a:lnTo>
                      <a:pt x="336581" y="27467"/>
                    </a:lnTo>
                    <a:cubicBezTo>
                      <a:pt x="312966" y="8186"/>
                      <a:pt x="288443" y="1"/>
                      <a:pt x="26419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p24"/>
              <p:cNvSpPr/>
              <p:nvPr/>
            </p:nvSpPr>
            <p:spPr>
              <a:xfrm>
                <a:off x="-14546550" y="-43028650"/>
                <a:ext cx="6621825" cy="1774725"/>
              </a:xfrm>
              <a:custGeom>
                <a:rect b="b" l="l" r="r" t="t"/>
                <a:pathLst>
                  <a:path extrusionOk="0" h="70989" w="264873">
                    <a:moveTo>
                      <a:pt x="11651" y="1"/>
                    </a:moveTo>
                    <a:cubicBezTo>
                      <a:pt x="10703" y="1"/>
                      <a:pt x="9777" y="493"/>
                      <a:pt x="9248" y="1355"/>
                    </a:cubicBezTo>
                    <a:cubicBezTo>
                      <a:pt x="0" y="16943"/>
                      <a:pt x="3892" y="29184"/>
                      <a:pt x="8809" y="36695"/>
                    </a:cubicBezTo>
                    <a:cubicBezTo>
                      <a:pt x="17839" y="50510"/>
                      <a:pt x="37787" y="59703"/>
                      <a:pt x="57302" y="59703"/>
                    </a:cubicBezTo>
                    <a:cubicBezTo>
                      <a:pt x="59718" y="59703"/>
                      <a:pt x="62127" y="59562"/>
                      <a:pt x="64508" y="59272"/>
                    </a:cubicBezTo>
                    <a:cubicBezTo>
                      <a:pt x="77501" y="57661"/>
                      <a:pt x="87335" y="51802"/>
                      <a:pt x="92859" y="42575"/>
                    </a:cubicBezTo>
                    <a:cubicBezTo>
                      <a:pt x="102296" y="63603"/>
                      <a:pt x="122110" y="70989"/>
                      <a:pt x="140105" y="70989"/>
                    </a:cubicBezTo>
                    <a:cubicBezTo>
                      <a:pt x="143620" y="70989"/>
                      <a:pt x="147030" y="70717"/>
                      <a:pt x="150315" y="70194"/>
                    </a:cubicBezTo>
                    <a:cubicBezTo>
                      <a:pt x="169000" y="67265"/>
                      <a:pt x="187873" y="56196"/>
                      <a:pt x="192581" y="39876"/>
                    </a:cubicBezTo>
                    <a:cubicBezTo>
                      <a:pt x="202277" y="54038"/>
                      <a:pt x="215198" y="60224"/>
                      <a:pt x="227100" y="60224"/>
                    </a:cubicBezTo>
                    <a:cubicBezTo>
                      <a:pt x="232483" y="60224"/>
                      <a:pt x="237658" y="58959"/>
                      <a:pt x="242233" y="56594"/>
                    </a:cubicBezTo>
                    <a:cubicBezTo>
                      <a:pt x="255666" y="49689"/>
                      <a:pt x="264872" y="31904"/>
                      <a:pt x="253364" y="9202"/>
                    </a:cubicBezTo>
                    <a:cubicBezTo>
                      <a:pt x="252880" y="8248"/>
                      <a:pt x="251913" y="7696"/>
                      <a:pt x="250909" y="7696"/>
                    </a:cubicBezTo>
                    <a:cubicBezTo>
                      <a:pt x="250481" y="7696"/>
                      <a:pt x="250046" y="7796"/>
                      <a:pt x="249640" y="8009"/>
                    </a:cubicBezTo>
                    <a:cubicBezTo>
                      <a:pt x="248280" y="8679"/>
                      <a:pt x="247757" y="10352"/>
                      <a:pt x="248447" y="11712"/>
                    </a:cubicBezTo>
                    <a:cubicBezTo>
                      <a:pt x="258281" y="31150"/>
                      <a:pt x="251167" y="45818"/>
                      <a:pt x="239701" y="51697"/>
                    </a:cubicBezTo>
                    <a:cubicBezTo>
                      <a:pt x="235915" y="53648"/>
                      <a:pt x="231639" y="54686"/>
                      <a:pt x="227175" y="54686"/>
                    </a:cubicBezTo>
                    <a:cubicBezTo>
                      <a:pt x="215353" y="54686"/>
                      <a:pt x="202210" y="47406"/>
                      <a:pt x="193355" y="30502"/>
                    </a:cubicBezTo>
                    <a:cubicBezTo>
                      <a:pt x="192892" y="29559"/>
                      <a:pt x="191937" y="28995"/>
                      <a:pt x="190917" y="28995"/>
                    </a:cubicBezTo>
                    <a:cubicBezTo>
                      <a:pt x="190692" y="28995"/>
                      <a:pt x="190464" y="29022"/>
                      <a:pt x="190238" y="29079"/>
                    </a:cubicBezTo>
                    <a:cubicBezTo>
                      <a:pt x="189024" y="29372"/>
                      <a:pt x="188145" y="30502"/>
                      <a:pt x="188145" y="31778"/>
                    </a:cubicBezTo>
                    <a:cubicBezTo>
                      <a:pt x="188292" y="49228"/>
                      <a:pt x="168310" y="61783"/>
                      <a:pt x="149437" y="64733"/>
                    </a:cubicBezTo>
                    <a:cubicBezTo>
                      <a:pt x="146281" y="65225"/>
                      <a:pt x="143019" y="65492"/>
                      <a:pt x="139729" y="65492"/>
                    </a:cubicBezTo>
                    <a:cubicBezTo>
                      <a:pt x="121750" y="65492"/>
                      <a:pt x="102910" y="57514"/>
                      <a:pt x="95747" y="34645"/>
                    </a:cubicBezTo>
                    <a:cubicBezTo>
                      <a:pt x="95412" y="33536"/>
                      <a:pt x="94366" y="32741"/>
                      <a:pt x="93152" y="32720"/>
                    </a:cubicBezTo>
                    <a:cubicBezTo>
                      <a:pt x="91834" y="32720"/>
                      <a:pt x="90913" y="33452"/>
                      <a:pt x="90516" y="34582"/>
                    </a:cubicBezTo>
                    <a:cubicBezTo>
                      <a:pt x="85494" y="49040"/>
                      <a:pt x="71663" y="52806"/>
                      <a:pt x="63838" y="53769"/>
                    </a:cubicBezTo>
                    <a:cubicBezTo>
                      <a:pt x="61719" y="54030"/>
                      <a:pt x="59567" y="54157"/>
                      <a:pt x="57403" y="54157"/>
                    </a:cubicBezTo>
                    <a:cubicBezTo>
                      <a:pt x="39816" y="54157"/>
                      <a:pt x="21412" y="45808"/>
                      <a:pt x="13475" y="33661"/>
                    </a:cubicBezTo>
                    <a:cubicBezTo>
                      <a:pt x="7658" y="24769"/>
                      <a:pt x="7846" y="14558"/>
                      <a:pt x="14019" y="4180"/>
                    </a:cubicBezTo>
                    <a:cubicBezTo>
                      <a:pt x="14793" y="2883"/>
                      <a:pt x="14354" y="1167"/>
                      <a:pt x="13056" y="393"/>
                    </a:cubicBezTo>
                    <a:cubicBezTo>
                      <a:pt x="12614" y="126"/>
                      <a:pt x="12130" y="1"/>
                      <a:pt x="116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p24"/>
              <p:cNvSpPr/>
              <p:nvPr/>
            </p:nvSpPr>
            <p:spPr>
              <a:xfrm>
                <a:off x="-16013300" y="-27209250"/>
                <a:ext cx="1502325" cy="6219850"/>
              </a:xfrm>
              <a:custGeom>
                <a:rect b="b" l="l" r="r" t="t"/>
                <a:pathLst>
                  <a:path extrusionOk="0" h="248794" w="60093">
                    <a:moveTo>
                      <a:pt x="8706" y="0"/>
                    </a:moveTo>
                    <a:cubicBezTo>
                      <a:pt x="8623" y="0"/>
                      <a:pt x="8539" y="4"/>
                      <a:pt x="8453" y="12"/>
                    </a:cubicBezTo>
                    <a:cubicBezTo>
                      <a:pt x="6926" y="117"/>
                      <a:pt x="5775" y="1414"/>
                      <a:pt x="5859" y="2941"/>
                    </a:cubicBezTo>
                    <a:cubicBezTo>
                      <a:pt x="9311" y="61841"/>
                      <a:pt x="12638" y="178135"/>
                      <a:pt x="607" y="196715"/>
                    </a:cubicBezTo>
                    <a:cubicBezTo>
                      <a:pt x="0" y="197636"/>
                      <a:pt x="21" y="198849"/>
                      <a:pt x="649" y="199770"/>
                    </a:cubicBezTo>
                    <a:cubicBezTo>
                      <a:pt x="1166" y="200528"/>
                      <a:pt x="2024" y="200960"/>
                      <a:pt x="2930" y="200960"/>
                    </a:cubicBezTo>
                    <a:cubicBezTo>
                      <a:pt x="3124" y="200960"/>
                      <a:pt x="3320" y="200940"/>
                      <a:pt x="3515" y="200900"/>
                    </a:cubicBezTo>
                    <a:cubicBezTo>
                      <a:pt x="7444" y="200060"/>
                      <a:pt x="11222" y="199643"/>
                      <a:pt x="14822" y="199643"/>
                    </a:cubicBezTo>
                    <a:cubicBezTo>
                      <a:pt x="24682" y="199643"/>
                      <a:pt x="33213" y="202773"/>
                      <a:pt x="39881" y="208934"/>
                    </a:cubicBezTo>
                    <a:cubicBezTo>
                      <a:pt x="50907" y="219103"/>
                      <a:pt x="54402" y="234712"/>
                      <a:pt x="52958" y="245655"/>
                    </a:cubicBezTo>
                    <a:cubicBezTo>
                      <a:pt x="52749" y="247162"/>
                      <a:pt x="53837" y="248543"/>
                      <a:pt x="55343" y="248752"/>
                    </a:cubicBezTo>
                    <a:cubicBezTo>
                      <a:pt x="55469" y="248794"/>
                      <a:pt x="55573" y="248794"/>
                      <a:pt x="55720" y="248794"/>
                    </a:cubicBezTo>
                    <a:cubicBezTo>
                      <a:pt x="57080" y="248794"/>
                      <a:pt x="58273" y="247769"/>
                      <a:pt x="58461" y="246346"/>
                    </a:cubicBezTo>
                    <a:cubicBezTo>
                      <a:pt x="60093" y="234001"/>
                      <a:pt x="56096" y="216383"/>
                      <a:pt x="43626" y="204875"/>
                    </a:cubicBezTo>
                    <a:cubicBezTo>
                      <a:pt x="37893" y="199608"/>
                      <a:pt x="28631" y="194110"/>
                      <a:pt x="14894" y="194110"/>
                    </a:cubicBezTo>
                    <a:cubicBezTo>
                      <a:pt x="12589" y="194110"/>
                      <a:pt x="10157" y="194265"/>
                      <a:pt x="7596" y="194602"/>
                    </a:cubicBezTo>
                    <a:cubicBezTo>
                      <a:pt x="20254" y="157776"/>
                      <a:pt x="11780" y="9239"/>
                      <a:pt x="11383" y="2586"/>
                    </a:cubicBezTo>
                    <a:cubicBezTo>
                      <a:pt x="11284" y="1162"/>
                      <a:pt x="10139" y="0"/>
                      <a:pt x="87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Google Shape;836;p24"/>
              <p:cNvSpPr/>
              <p:nvPr/>
            </p:nvSpPr>
            <p:spPr>
              <a:xfrm>
                <a:off x="-17866100" y="-27033200"/>
                <a:ext cx="35600" cy="5974225"/>
              </a:xfrm>
              <a:custGeom>
                <a:rect b="b" l="l" r="r" t="t"/>
                <a:pathLst>
                  <a:path extrusionOk="0" h="238969" w="1424">
                    <a:moveTo>
                      <a:pt x="1" y="0"/>
                    </a:moveTo>
                    <a:lnTo>
                      <a:pt x="1424" y="238969"/>
                    </a:lnTo>
                  </a:path>
                </a:pathLst>
              </a:custGeom>
              <a:solidFill>
                <a:srgbClr val="FF0000">
                  <a:alpha val="26666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7" name="Google Shape;837;p24"/>
              <p:cNvSpPr/>
              <p:nvPr/>
            </p:nvSpPr>
            <p:spPr>
              <a:xfrm>
                <a:off x="-16525925" y="-21978325"/>
                <a:ext cx="706700" cy="988925"/>
              </a:xfrm>
              <a:custGeom>
                <a:rect b="b" l="l" r="r" t="t"/>
                <a:pathLst>
                  <a:path extrusionOk="0" h="39557" w="28268">
                    <a:moveTo>
                      <a:pt x="2921" y="0"/>
                    </a:moveTo>
                    <a:cubicBezTo>
                      <a:pt x="1608" y="0"/>
                      <a:pt x="418" y="988"/>
                      <a:pt x="209" y="2355"/>
                    </a:cubicBezTo>
                    <a:cubicBezTo>
                      <a:pt x="0" y="3840"/>
                      <a:pt x="1046" y="5263"/>
                      <a:pt x="2532" y="5493"/>
                    </a:cubicBezTo>
                    <a:cubicBezTo>
                      <a:pt x="3348" y="5598"/>
                      <a:pt x="22200" y="8820"/>
                      <a:pt x="19229" y="36460"/>
                    </a:cubicBezTo>
                    <a:cubicBezTo>
                      <a:pt x="19062" y="38008"/>
                      <a:pt x="20170" y="39369"/>
                      <a:pt x="21677" y="39515"/>
                    </a:cubicBezTo>
                    <a:cubicBezTo>
                      <a:pt x="21782" y="39557"/>
                      <a:pt x="21886" y="39557"/>
                      <a:pt x="21991" y="39557"/>
                    </a:cubicBezTo>
                    <a:cubicBezTo>
                      <a:pt x="23393" y="39557"/>
                      <a:pt x="24585" y="38511"/>
                      <a:pt x="24690" y="37088"/>
                    </a:cubicBezTo>
                    <a:cubicBezTo>
                      <a:pt x="28268" y="4008"/>
                      <a:pt x="3578" y="53"/>
                      <a:pt x="3327" y="32"/>
                    </a:cubicBezTo>
                    <a:cubicBezTo>
                      <a:pt x="3191" y="11"/>
                      <a:pt x="3055" y="0"/>
                      <a:pt x="292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8" name="Google Shape;838;p24"/>
              <p:cNvSpPr/>
              <p:nvPr/>
            </p:nvSpPr>
            <p:spPr>
              <a:xfrm>
                <a:off x="-15552975" y="-22019400"/>
                <a:ext cx="502175" cy="1030000"/>
              </a:xfrm>
              <a:custGeom>
                <a:rect b="b" l="l" r="r" t="t"/>
                <a:pathLst>
                  <a:path extrusionOk="0" h="41200" w="20087">
                    <a:moveTo>
                      <a:pt x="4869" y="1"/>
                    </a:moveTo>
                    <a:cubicBezTo>
                      <a:pt x="4064" y="1"/>
                      <a:pt x="3241" y="98"/>
                      <a:pt x="2406" y="294"/>
                    </a:cubicBezTo>
                    <a:cubicBezTo>
                      <a:pt x="921" y="629"/>
                      <a:pt x="0" y="2115"/>
                      <a:pt x="356" y="3600"/>
                    </a:cubicBezTo>
                    <a:cubicBezTo>
                      <a:pt x="642" y="4888"/>
                      <a:pt x="1769" y="5748"/>
                      <a:pt x="3019" y="5748"/>
                    </a:cubicBezTo>
                    <a:cubicBezTo>
                      <a:pt x="3231" y="5748"/>
                      <a:pt x="3446" y="5723"/>
                      <a:pt x="3662" y="5672"/>
                    </a:cubicBezTo>
                    <a:cubicBezTo>
                      <a:pt x="4105" y="5568"/>
                      <a:pt x="4518" y="5516"/>
                      <a:pt x="4909" y="5516"/>
                    </a:cubicBezTo>
                    <a:cubicBezTo>
                      <a:pt x="5866" y="5516"/>
                      <a:pt x="6689" y="5828"/>
                      <a:pt x="7491" y="6467"/>
                    </a:cubicBezTo>
                    <a:cubicBezTo>
                      <a:pt x="11780" y="9856"/>
                      <a:pt x="14542" y="22410"/>
                      <a:pt x="14542" y="38417"/>
                    </a:cubicBezTo>
                    <a:cubicBezTo>
                      <a:pt x="14542" y="39965"/>
                      <a:pt x="15797" y="41200"/>
                      <a:pt x="17325" y="41200"/>
                    </a:cubicBezTo>
                    <a:cubicBezTo>
                      <a:pt x="18852" y="41200"/>
                      <a:pt x="20087" y="39965"/>
                      <a:pt x="20066" y="38417"/>
                    </a:cubicBezTo>
                    <a:cubicBezTo>
                      <a:pt x="20066" y="27599"/>
                      <a:pt x="18894" y="8475"/>
                      <a:pt x="10922" y="2135"/>
                    </a:cubicBezTo>
                    <a:cubicBezTo>
                      <a:pt x="9130" y="726"/>
                      <a:pt x="7068" y="1"/>
                      <a:pt x="4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9" name="Google Shape;839;p24"/>
              <p:cNvSpPr/>
              <p:nvPr/>
            </p:nvSpPr>
            <p:spPr>
              <a:xfrm>
                <a:off x="-12139300" y="-21978325"/>
                <a:ext cx="707250" cy="988925"/>
              </a:xfrm>
              <a:custGeom>
                <a:rect b="b" l="l" r="r" t="t"/>
                <a:pathLst>
                  <a:path extrusionOk="0" h="39557" w="28290">
                    <a:moveTo>
                      <a:pt x="2917" y="0"/>
                    </a:moveTo>
                    <a:cubicBezTo>
                      <a:pt x="1595" y="0"/>
                      <a:pt x="438" y="988"/>
                      <a:pt x="210" y="2355"/>
                    </a:cubicBezTo>
                    <a:cubicBezTo>
                      <a:pt x="1" y="3840"/>
                      <a:pt x="1047" y="5263"/>
                      <a:pt x="2553" y="5493"/>
                    </a:cubicBezTo>
                    <a:cubicBezTo>
                      <a:pt x="3348" y="5598"/>
                      <a:pt x="22221" y="8820"/>
                      <a:pt x="19229" y="36460"/>
                    </a:cubicBezTo>
                    <a:cubicBezTo>
                      <a:pt x="19083" y="38008"/>
                      <a:pt x="20171" y="39369"/>
                      <a:pt x="21698" y="39515"/>
                    </a:cubicBezTo>
                    <a:cubicBezTo>
                      <a:pt x="21803" y="39557"/>
                      <a:pt x="21908" y="39557"/>
                      <a:pt x="22012" y="39557"/>
                    </a:cubicBezTo>
                    <a:cubicBezTo>
                      <a:pt x="23393" y="39557"/>
                      <a:pt x="24586" y="38511"/>
                      <a:pt x="24690" y="37088"/>
                    </a:cubicBezTo>
                    <a:cubicBezTo>
                      <a:pt x="28289" y="4008"/>
                      <a:pt x="3599" y="53"/>
                      <a:pt x="3327" y="32"/>
                    </a:cubicBezTo>
                    <a:cubicBezTo>
                      <a:pt x="3189" y="11"/>
                      <a:pt x="3052" y="0"/>
                      <a:pt x="29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0" name="Google Shape;840;p24"/>
              <p:cNvSpPr/>
              <p:nvPr/>
            </p:nvSpPr>
            <p:spPr>
              <a:xfrm>
                <a:off x="-11165825" y="-22019400"/>
                <a:ext cx="501675" cy="1030000"/>
              </a:xfrm>
              <a:custGeom>
                <a:rect b="b" l="l" r="r" t="t"/>
                <a:pathLst>
                  <a:path extrusionOk="0" h="41200" w="20067">
                    <a:moveTo>
                      <a:pt x="4860" y="1"/>
                    </a:moveTo>
                    <a:cubicBezTo>
                      <a:pt x="4057" y="1"/>
                      <a:pt x="3236" y="98"/>
                      <a:pt x="2407" y="294"/>
                    </a:cubicBezTo>
                    <a:cubicBezTo>
                      <a:pt x="900" y="629"/>
                      <a:pt x="0" y="2115"/>
                      <a:pt x="335" y="3600"/>
                    </a:cubicBezTo>
                    <a:cubicBezTo>
                      <a:pt x="621" y="4888"/>
                      <a:pt x="1749" y="5748"/>
                      <a:pt x="3011" y="5748"/>
                    </a:cubicBezTo>
                    <a:cubicBezTo>
                      <a:pt x="3225" y="5748"/>
                      <a:pt x="3444" y="5723"/>
                      <a:pt x="3662" y="5672"/>
                    </a:cubicBezTo>
                    <a:cubicBezTo>
                      <a:pt x="4099" y="5568"/>
                      <a:pt x="4508" y="5516"/>
                      <a:pt x="4896" y="5516"/>
                    </a:cubicBezTo>
                    <a:cubicBezTo>
                      <a:pt x="5845" y="5516"/>
                      <a:pt x="6668" y="5828"/>
                      <a:pt x="7470" y="6467"/>
                    </a:cubicBezTo>
                    <a:cubicBezTo>
                      <a:pt x="11759" y="9856"/>
                      <a:pt x="14542" y="22410"/>
                      <a:pt x="14542" y="38417"/>
                    </a:cubicBezTo>
                    <a:cubicBezTo>
                      <a:pt x="14542" y="39965"/>
                      <a:pt x="15777" y="41200"/>
                      <a:pt x="17304" y="41200"/>
                    </a:cubicBezTo>
                    <a:cubicBezTo>
                      <a:pt x="18853" y="41200"/>
                      <a:pt x="20066" y="39965"/>
                      <a:pt x="20045" y="38417"/>
                    </a:cubicBezTo>
                    <a:cubicBezTo>
                      <a:pt x="20045" y="27599"/>
                      <a:pt x="18873" y="8475"/>
                      <a:pt x="10902" y="2135"/>
                    </a:cubicBezTo>
                    <a:cubicBezTo>
                      <a:pt x="9125" y="726"/>
                      <a:pt x="7056" y="1"/>
                      <a:pt x="486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1" name="Google Shape;841;p24"/>
              <p:cNvSpPr/>
              <p:nvPr/>
            </p:nvSpPr>
            <p:spPr>
              <a:xfrm>
                <a:off x="-11627200" y="-27209250"/>
                <a:ext cx="1501300" cy="6219850"/>
              </a:xfrm>
              <a:custGeom>
                <a:rect b="b" l="l" r="r" t="t"/>
                <a:pathLst>
                  <a:path extrusionOk="0" h="248794" w="60052">
                    <a:moveTo>
                      <a:pt x="8710" y="0"/>
                    </a:moveTo>
                    <a:cubicBezTo>
                      <a:pt x="8626" y="0"/>
                      <a:pt x="8540" y="4"/>
                      <a:pt x="8454" y="12"/>
                    </a:cubicBezTo>
                    <a:cubicBezTo>
                      <a:pt x="6926" y="117"/>
                      <a:pt x="5776" y="1414"/>
                      <a:pt x="5859" y="2941"/>
                    </a:cubicBezTo>
                    <a:cubicBezTo>
                      <a:pt x="9312" y="61841"/>
                      <a:pt x="12639" y="178135"/>
                      <a:pt x="608" y="196715"/>
                    </a:cubicBezTo>
                    <a:cubicBezTo>
                      <a:pt x="1" y="197636"/>
                      <a:pt x="22" y="198849"/>
                      <a:pt x="649" y="199770"/>
                    </a:cubicBezTo>
                    <a:cubicBezTo>
                      <a:pt x="1166" y="200528"/>
                      <a:pt x="2024" y="200960"/>
                      <a:pt x="2931" y="200960"/>
                    </a:cubicBezTo>
                    <a:cubicBezTo>
                      <a:pt x="3124" y="200960"/>
                      <a:pt x="3320" y="200940"/>
                      <a:pt x="3516" y="200900"/>
                    </a:cubicBezTo>
                    <a:cubicBezTo>
                      <a:pt x="7445" y="200060"/>
                      <a:pt x="11222" y="199643"/>
                      <a:pt x="14823" y="199643"/>
                    </a:cubicBezTo>
                    <a:cubicBezTo>
                      <a:pt x="24683" y="199643"/>
                      <a:pt x="33214" y="202773"/>
                      <a:pt x="39881" y="208934"/>
                    </a:cubicBezTo>
                    <a:cubicBezTo>
                      <a:pt x="50929" y="219103"/>
                      <a:pt x="54423" y="234691"/>
                      <a:pt x="53000" y="245655"/>
                    </a:cubicBezTo>
                    <a:cubicBezTo>
                      <a:pt x="52791" y="247162"/>
                      <a:pt x="53858" y="248543"/>
                      <a:pt x="55365" y="248752"/>
                    </a:cubicBezTo>
                    <a:cubicBezTo>
                      <a:pt x="55511" y="248794"/>
                      <a:pt x="55616" y="248794"/>
                      <a:pt x="55741" y="248794"/>
                    </a:cubicBezTo>
                    <a:cubicBezTo>
                      <a:pt x="57101" y="248794"/>
                      <a:pt x="58294" y="247769"/>
                      <a:pt x="58440" y="246388"/>
                    </a:cubicBezTo>
                    <a:cubicBezTo>
                      <a:pt x="60052" y="234001"/>
                      <a:pt x="56076" y="216383"/>
                      <a:pt x="43606" y="204875"/>
                    </a:cubicBezTo>
                    <a:cubicBezTo>
                      <a:pt x="37890" y="199608"/>
                      <a:pt x="28631" y="194110"/>
                      <a:pt x="14895" y="194110"/>
                    </a:cubicBezTo>
                    <a:cubicBezTo>
                      <a:pt x="12589" y="194110"/>
                      <a:pt x="10158" y="194265"/>
                      <a:pt x="7596" y="194602"/>
                    </a:cubicBezTo>
                    <a:cubicBezTo>
                      <a:pt x="20255" y="157776"/>
                      <a:pt x="11781" y="9239"/>
                      <a:pt x="11383" y="2586"/>
                    </a:cubicBezTo>
                    <a:cubicBezTo>
                      <a:pt x="11284" y="1162"/>
                      <a:pt x="10158" y="0"/>
                      <a:pt x="87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2" name="Google Shape;842;p24"/>
              <p:cNvSpPr/>
              <p:nvPr/>
            </p:nvSpPr>
            <p:spPr>
              <a:xfrm>
                <a:off x="-13479450" y="-27033200"/>
                <a:ext cx="36100" cy="5974225"/>
              </a:xfrm>
              <a:custGeom>
                <a:rect b="b" l="l" r="r" t="t"/>
                <a:pathLst>
                  <a:path extrusionOk="0" h="238969" w="1444">
                    <a:moveTo>
                      <a:pt x="0" y="0"/>
                    </a:moveTo>
                    <a:lnTo>
                      <a:pt x="1444" y="238969"/>
                    </a:lnTo>
                  </a:path>
                </a:pathLst>
              </a:custGeom>
              <a:solidFill>
                <a:srgbClr val="FF0000">
                  <a:alpha val="26666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3" name="Google Shape;843;p24"/>
              <p:cNvSpPr/>
              <p:nvPr/>
            </p:nvSpPr>
            <p:spPr>
              <a:xfrm>
                <a:off x="-13547975" y="-27101725"/>
                <a:ext cx="173675" cy="6112325"/>
              </a:xfrm>
              <a:custGeom>
                <a:rect b="b" l="l" r="r" t="t"/>
                <a:pathLst>
                  <a:path extrusionOk="0" h="244493" w="6947">
                    <a:moveTo>
                      <a:pt x="2741" y="0"/>
                    </a:moveTo>
                    <a:cubicBezTo>
                      <a:pt x="1214" y="0"/>
                      <a:pt x="0" y="1256"/>
                      <a:pt x="0" y="2762"/>
                    </a:cubicBezTo>
                    <a:lnTo>
                      <a:pt x="1402" y="241731"/>
                    </a:lnTo>
                    <a:cubicBezTo>
                      <a:pt x="1423" y="243258"/>
                      <a:pt x="2658" y="244493"/>
                      <a:pt x="4185" y="244493"/>
                    </a:cubicBezTo>
                    <a:cubicBezTo>
                      <a:pt x="5733" y="244493"/>
                      <a:pt x="6947" y="243237"/>
                      <a:pt x="6947" y="241710"/>
                    </a:cubicBezTo>
                    <a:lnTo>
                      <a:pt x="5545" y="2741"/>
                    </a:lnTo>
                    <a:cubicBezTo>
                      <a:pt x="5503" y="1214"/>
                      <a:pt x="4290" y="0"/>
                      <a:pt x="27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4" name="Google Shape;844;p24"/>
              <p:cNvSpPr/>
              <p:nvPr/>
            </p:nvSpPr>
            <p:spPr>
              <a:xfrm>
                <a:off x="-25005225" y="-30183500"/>
                <a:ext cx="7906000" cy="9194100"/>
              </a:xfrm>
              <a:custGeom>
                <a:rect b="b" l="l" r="r" t="t"/>
                <a:pathLst>
                  <a:path extrusionOk="0" h="367764" w="316240">
                    <a:moveTo>
                      <a:pt x="121854" y="0"/>
                    </a:moveTo>
                    <a:cubicBezTo>
                      <a:pt x="78401" y="0"/>
                      <a:pt x="32904" y="15568"/>
                      <a:pt x="1151" y="45561"/>
                    </a:cubicBezTo>
                    <a:cubicBezTo>
                      <a:pt x="63" y="46628"/>
                      <a:pt x="0" y="48386"/>
                      <a:pt x="1047" y="49495"/>
                    </a:cubicBezTo>
                    <a:cubicBezTo>
                      <a:pt x="1596" y="50055"/>
                      <a:pt x="2328" y="50338"/>
                      <a:pt x="3060" y="50338"/>
                    </a:cubicBezTo>
                    <a:cubicBezTo>
                      <a:pt x="3751" y="50338"/>
                      <a:pt x="4442" y="50086"/>
                      <a:pt x="4980" y="49578"/>
                    </a:cubicBezTo>
                    <a:cubicBezTo>
                      <a:pt x="35272" y="20973"/>
                      <a:pt x="79842" y="6056"/>
                      <a:pt x="122222" y="6056"/>
                    </a:cubicBezTo>
                    <a:cubicBezTo>
                      <a:pt x="155572" y="6056"/>
                      <a:pt x="187566" y="15293"/>
                      <a:pt x="210178" y="34367"/>
                    </a:cubicBezTo>
                    <a:cubicBezTo>
                      <a:pt x="267823" y="82993"/>
                      <a:pt x="254934" y="179807"/>
                      <a:pt x="174817" y="299971"/>
                    </a:cubicBezTo>
                    <a:cubicBezTo>
                      <a:pt x="174189" y="300871"/>
                      <a:pt x="174189" y="302085"/>
                      <a:pt x="174796" y="303005"/>
                    </a:cubicBezTo>
                    <a:cubicBezTo>
                      <a:pt x="175315" y="303775"/>
                      <a:pt x="176187" y="304238"/>
                      <a:pt x="177122" y="304238"/>
                    </a:cubicBezTo>
                    <a:cubicBezTo>
                      <a:pt x="177280" y="304238"/>
                      <a:pt x="177440" y="304225"/>
                      <a:pt x="177600" y="304198"/>
                    </a:cubicBezTo>
                    <a:cubicBezTo>
                      <a:pt x="195541" y="301098"/>
                      <a:pt x="211687" y="299550"/>
                      <a:pt x="226001" y="299550"/>
                    </a:cubicBezTo>
                    <a:cubicBezTo>
                      <a:pt x="256226" y="299550"/>
                      <a:pt x="278290" y="306452"/>
                      <a:pt x="291864" y="320225"/>
                    </a:cubicBezTo>
                    <a:cubicBezTo>
                      <a:pt x="310256" y="338889"/>
                      <a:pt x="305715" y="364207"/>
                      <a:pt x="305673" y="364458"/>
                    </a:cubicBezTo>
                    <a:cubicBezTo>
                      <a:pt x="305380" y="365985"/>
                      <a:pt x="306385" y="367408"/>
                      <a:pt x="307870" y="367701"/>
                    </a:cubicBezTo>
                    <a:cubicBezTo>
                      <a:pt x="308059" y="367722"/>
                      <a:pt x="308205" y="367764"/>
                      <a:pt x="308393" y="367764"/>
                    </a:cubicBezTo>
                    <a:cubicBezTo>
                      <a:pt x="309691" y="367764"/>
                      <a:pt x="310842" y="366843"/>
                      <a:pt x="311051" y="365525"/>
                    </a:cubicBezTo>
                    <a:cubicBezTo>
                      <a:pt x="311302" y="364395"/>
                      <a:pt x="316240" y="337215"/>
                      <a:pt x="295839" y="316438"/>
                    </a:cubicBezTo>
                    <a:cubicBezTo>
                      <a:pt x="281193" y="301538"/>
                      <a:pt x="257718" y="294066"/>
                      <a:pt x="225771" y="294066"/>
                    </a:cubicBezTo>
                    <a:cubicBezTo>
                      <a:pt x="212855" y="294066"/>
                      <a:pt x="198555" y="295287"/>
                      <a:pt x="182894" y="297732"/>
                    </a:cubicBezTo>
                    <a:cubicBezTo>
                      <a:pt x="224929" y="233539"/>
                      <a:pt x="247841" y="176878"/>
                      <a:pt x="251042" y="129256"/>
                    </a:cubicBezTo>
                    <a:cubicBezTo>
                      <a:pt x="253867" y="87387"/>
                      <a:pt x="240936" y="53094"/>
                      <a:pt x="213735" y="30140"/>
                    </a:cubicBezTo>
                    <a:cubicBezTo>
                      <a:pt x="189704" y="9855"/>
                      <a:pt x="156426" y="0"/>
                      <a:pt x="1218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5" name="Google Shape;845;p24"/>
              <p:cNvSpPr/>
              <p:nvPr/>
            </p:nvSpPr>
            <p:spPr>
              <a:xfrm>
                <a:off x="-19904298" y="-22049325"/>
                <a:ext cx="774725" cy="1059925"/>
              </a:xfrm>
              <a:custGeom>
                <a:rect b="b" l="l" r="r" t="t"/>
                <a:pathLst>
                  <a:path extrusionOk="0" h="42397" w="30989">
                    <a:moveTo>
                      <a:pt x="3124" y="0"/>
                    </a:moveTo>
                    <a:cubicBezTo>
                      <a:pt x="2071" y="0"/>
                      <a:pt x="1087" y="607"/>
                      <a:pt x="628" y="1617"/>
                    </a:cubicBezTo>
                    <a:cubicBezTo>
                      <a:pt x="0" y="2998"/>
                      <a:pt x="586" y="4651"/>
                      <a:pt x="1988" y="5278"/>
                    </a:cubicBezTo>
                    <a:cubicBezTo>
                      <a:pt x="2888" y="5697"/>
                      <a:pt x="24606" y="15949"/>
                      <a:pt x="19459" y="39007"/>
                    </a:cubicBezTo>
                    <a:cubicBezTo>
                      <a:pt x="19104" y="40514"/>
                      <a:pt x="20045" y="41978"/>
                      <a:pt x="21552" y="42313"/>
                    </a:cubicBezTo>
                    <a:cubicBezTo>
                      <a:pt x="21761" y="42355"/>
                      <a:pt x="21928" y="42397"/>
                      <a:pt x="22138" y="42397"/>
                    </a:cubicBezTo>
                    <a:cubicBezTo>
                      <a:pt x="23393" y="42397"/>
                      <a:pt x="24544" y="41497"/>
                      <a:pt x="24858" y="40242"/>
                    </a:cubicBezTo>
                    <a:cubicBezTo>
                      <a:pt x="30988" y="12748"/>
                      <a:pt x="4541" y="382"/>
                      <a:pt x="4290" y="257"/>
                    </a:cubicBezTo>
                    <a:cubicBezTo>
                      <a:pt x="3907" y="82"/>
                      <a:pt x="3511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6" name="Google Shape;846;p24"/>
              <p:cNvSpPr/>
              <p:nvPr/>
            </p:nvSpPr>
            <p:spPr>
              <a:xfrm>
                <a:off x="-18692823" y="-22192725"/>
                <a:ext cx="608900" cy="1203325"/>
              </a:xfrm>
              <a:custGeom>
                <a:rect b="b" l="l" r="r" t="t"/>
                <a:pathLst>
                  <a:path extrusionOk="0" h="48133" w="24356">
                    <a:moveTo>
                      <a:pt x="3141" y="0"/>
                    </a:moveTo>
                    <a:cubicBezTo>
                      <a:pt x="2159" y="0"/>
                      <a:pt x="1219" y="531"/>
                      <a:pt x="712" y="1473"/>
                    </a:cubicBezTo>
                    <a:cubicBezTo>
                      <a:pt x="0" y="2791"/>
                      <a:pt x="503" y="4465"/>
                      <a:pt x="1863" y="5198"/>
                    </a:cubicBezTo>
                    <a:cubicBezTo>
                      <a:pt x="14333" y="11872"/>
                      <a:pt x="18434" y="33382"/>
                      <a:pt x="15693" y="44701"/>
                    </a:cubicBezTo>
                    <a:cubicBezTo>
                      <a:pt x="15316" y="46187"/>
                      <a:pt x="16237" y="47673"/>
                      <a:pt x="17723" y="48049"/>
                    </a:cubicBezTo>
                    <a:cubicBezTo>
                      <a:pt x="17932" y="48091"/>
                      <a:pt x="18183" y="48133"/>
                      <a:pt x="18392" y="48133"/>
                    </a:cubicBezTo>
                    <a:cubicBezTo>
                      <a:pt x="19606" y="48133"/>
                      <a:pt x="20757" y="47254"/>
                      <a:pt x="21050" y="45978"/>
                    </a:cubicBezTo>
                    <a:cubicBezTo>
                      <a:pt x="24355" y="32377"/>
                      <a:pt x="19648" y="8420"/>
                      <a:pt x="4436" y="322"/>
                    </a:cubicBezTo>
                    <a:cubicBezTo>
                      <a:pt x="4019" y="104"/>
                      <a:pt x="3576" y="0"/>
                      <a:pt x="31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7" name="Google Shape;847;p24"/>
              <p:cNvSpPr/>
              <p:nvPr/>
            </p:nvSpPr>
            <p:spPr>
              <a:xfrm>
                <a:off x="-17122250" y="-30491400"/>
                <a:ext cx="776800" cy="1760275"/>
              </a:xfrm>
              <a:custGeom>
                <a:rect b="b" l="l" r="r" t="t"/>
                <a:pathLst>
                  <a:path extrusionOk="0" h="70411" w="31072">
                    <a:moveTo>
                      <a:pt x="16925" y="0"/>
                    </a:moveTo>
                    <a:cubicBezTo>
                      <a:pt x="16331" y="0"/>
                      <a:pt x="15734" y="192"/>
                      <a:pt x="15233" y="588"/>
                    </a:cubicBezTo>
                    <a:cubicBezTo>
                      <a:pt x="14019" y="1530"/>
                      <a:pt x="13810" y="3266"/>
                      <a:pt x="14751" y="4459"/>
                    </a:cubicBezTo>
                    <a:cubicBezTo>
                      <a:pt x="15254" y="5087"/>
                      <a:pt x="26678" y="20047"/>
                      <a:pt x="16028" y="32811"/>
                    </a:cubicBezTo>
                    <a:cubicBezTo>
                      <a:pt x="0" y="52060"/>
                      <a:pt x="3955" y="63443"/>
                      <a:pt x="10106" y="69594"/>
                    </a:cubicBezTo>
                    <a:cubicBezTo>
                      <a:pt x="10650" y="70138"/>
                      <a:pt x="11362" y="70410"/>
                      <a:pt x="12052" y="70410"/>
                    </a:cubicBezTo>
                    <a:cubicBezTo>
                      <a:pt x="12764" y="70410"/>
                      <a:pt x="13475" y="70138"/>
                      <a:pt x="13998" y="69615"/>
                    </a:cubicBezTo>
                    <a:cubicBezTo>
                      <a:pt x="15065" y="68527"/>
                      <a:pt x="15065" y="66770"/>
                      <a:pt x="13998" y="65703"/>
                    </a:cubicBezTo>
                    <a:cubicBezTo>
                      <a:pt x="7407" y="59133"/>
                      <a:pt x="9520" y="49278"/>
                      <a:pt x="20275" y="36368"/>
                    </a:cubicBezTo>
                    <a:cubicBezTo>
                      <a:pt x="31072" y="23395"/>
                      <a:pt x="24230" y="7598"/>
                      <a:pt x="19103" y="1070"/>
                    </a:cubicBezTo>
                    <a:cubicBezTo>
                      <a:pt x="18558" y="366"/>
                      <a:pt x="17745" y="0"/>
                      <a:pt x="169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p24"/>
              <p:cNvSpPr/>
              <p:nvPr/>
            </p:nvSpPr>
            <p:spPr>
              <a:xfrm>
                <a:off x="-11239575" y="-45826900"/>
                <a:ext cx="982375" cy="2090925"/>
              </a:xfrm>
              <a:custGeom>
                <a:rect b="b" l="l" r="r" t="t"/>
                <a:pathLst>
                  <a:path extrusionOk="0" h="83637" w="39295">
                    <a:moveTo>
                      <a:pt x="19703" y="1"/>
                    </a:moveTo>
                    <a:cubicBezTo>
                      <a:pt x="19108" y="1"/>
                      <a:pt x="18507" y="193"/>
                      <a:pt x="17994" y="591"/>
                    </a:cubicBezTo>
                    <a:cubicBezTo>
                      <a:pt x="16802" y="1532"/>
                      <a:pt x="16593" y="3248"/>
                      <a:pt x="17534" y="4462"/>
                    </a:cubicBezTo>
                    <a:cubicBezTo>
                      <a:pt x="18141" y="5215"/>
                      <a:pt x="32160" y="23586"/>
                      <a:pt x="19041" y="39299"/>
                    </a:cubicBezTo>
                    <a:cubicBezTo>
                      <a:pt x="0" y="62148"/>
                      <a:pt x="4603" y="75602"/>
                      <a:pt x="11864" y="82820"/>
                    </a:cubicBezTo>
                    <a:cubicBezTo>
                      <a:pt x="12408" y="83364"/>
                      <a:pt x="13119" y="83636"/>
                      <a:pt x="13810" y="83636"/>
                    </a:cubicBezTo>
                    <a:cubicBezTo>
                      <a:pt x="14521" y="83636"/>
                      <a:pt x="15233" y="83364"/>
                      <a:pt x="15756" y="82841"/>
                    </a:cubicBezTo>
                    <a:cubicBezTo>
                      <a:pt x="16823" y="81753"/>
                      <a:pt x="16823" y="79996"/>
                      <a:pt x="15756" y="78929"/>
                    </a:cubicBezTo>
                    <a:cubicBezTo>
                      <a:pt x="7595" y="70768"/>
                      <a:pt x="10127" y="58633"/>
                      <a:pt x="23288" y="42856"/>
                    </a:cubicBezTo>
                    <a:cubicBezTo>
                      <a:pt x="39295" y="23690"/>
                      <a:pt x="22054" y="1302"/>
                      <a:pt x="21865" y="1051"/>
                    </a:cubicBezTo>
                    <a:cubicBezTo>
                      <a:pt x="21321" y="362"/>
                      <a:pt x="20518" y="1"/>
                      <a:pt x="19703" y="1"/>
                    </a:cubicBezTo>
                    <a:close/>
                  </a:path>
                </a:pathLst>
              </a:custGeom>
              <a:solidFill>
                <a:srgbClr val="FF0000">
                  <a:alpha val="26666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9" name="Google Shape;849;p24"/>
              <p:cNvSpPr/>
              <p:nvPr/>
            </p:nvSpPr>
            <p:spPr>
              <a:xfrm>
                <a:off x="-16524375" y="-45287025"/>
                <a:ext cx="818150" cy="1868050"/>
              </a:xfrm>
              <a:custGeom>
                <a:rect b="b" l="l" r="r" t="t"/>
                <a:pathLst>
                  <a:path extrusionOk="0" h="74722" w="32726">
                    <a:moveTo>
                      <a:pt x="17835" y="1"/>
                    </a:moveTo>
                    <a:cubicBezTo>
                      <a:pt x="17242" y="1"/>
                      <a:pt x="16643" y="193"/>
                      <a:pt x="16133" y="589"/>
                    </a:cubicBezTo>
                    <a:cubicBezTo>
                      <a:pt x="14919" y="1530"/>
                      <a:pt x="14731" y="3267"/>
                      <a:pt x="15673" y="4460"/>
                    </a:cubicBezTo>
                    <a:cubicBezTo>
                      <a:pt x="16196" y="5150"/>
                      <a:pt x="28457" y="21199"/>
                      <a:pt x="17012" y="34945"/>
                    </a:cubicBezTo>
                    <a:cubicBezTo>
                      <a:pt x="1" y="55367"/>
                      <a:pt x="4144" y="67398"/>
                      <a:pt x="10672" y="73905"/>
                    </a:cubicBezTo>
                    <a:cubicBezTo>
                      <a:pt x="11216" y="74449"/>
                      <a:pt x="11927" y="74721"/>
                      <a:pt x="12618" y="74721"/>
                    </a:cubicBezTo>
                    <a:cubicBezTo>
                      <a:pt x="13329" y="74721"/>
                      <a:pt x="14062" y="74449"/>
                      <a:pt x="14564" y="73926"/>
                    </a:cubicBezTo>
                    <a:cubicBezTo>
                      <a:pt x="15631" y="72838"/>
                      <a:pt x="15631" y="71080"/>
                      <a:pt x="14564" y="70013"/>
                    </a:cubicBezTo>
                    <a:cubicBezTo>
                      <a:pt x="7471" y="62920"/>
                      <a:pt x="9730" y="52333"/>
                      <a:pt x="21259" y="38502"/>
                    </a:cubicBezTo>
                    <a:cubicBezTo>
                      <a:pt x="32725" y="24735"/>
                      <a:pt x="25444" y="7996"/>
                      <a:pt x="20004" y="1070"/>
                    </a:cubicBezTo>
                    <a:cubicBezTo>
                      <a:pt x="19458" y="367"/>
                      <a:pt x="18652" y="1"/>
                      <a:pt x="17835" y="1"/>
                    </a:cubicBezTo>
                    <a:close/>
                  </a:path>
                </a:pathLst>
              </a:custGeom>
              <a:solidFill>
                <a:srgbClr val="FF0000">
                  <a:alpha val="26666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p24"/>
              <p:cNvSpPr/>
              <p:nvPr/>
            </p:nvSpPr>
            <p:spPr>
              <a:xfrm>
                <a:off x="-25697800" y="-26456300"/>
                <a:ext cx="712475" cy="1585575"/>
              </a:xfrm>
              <a:custGeom>
                <a:rect b="b" l="l" r="r" t="t"/>
                <a:pathLst>
                  <a:path extrusionOk="0" h="63423" w="28499">
                    <a:moveTo>
                      <a:pt x="15491" y="1"/>
                    </a:moveTo>
                    <a:cubicBezTo>
                      <a:pt x="14898" y="1"/>
                      <a:pt x="14299" y="193"/>
                      <a:pt x="13789" y="589"/>
                    </a:cubicBezTo>
                    <a:cubicBezTo>
                      <a:pt x="12596" y="1531"/>
                      <a:pt x="12387" y="3267"/>
                      <a:pt x="13329" y="4460"/>
                    </a:cubicBezTo>
                    <a:cubicBezTo>
                      <a:pt x="13433" y="4585"/>
                      <a:pt x="23853" y="18123"/>
                      <a:pt x="14480" y="29380"/>
                    </a:cubicBezTo>
                    <a:cubicBezTo>
                      <a:pt x="0" y="46746"/>
                      <a:pt x="3620" y="57041"/>
                      <a:pt x="9186" y="62607"/>
                    </a:cubicBezTo>
                    <a:cubicBezTo>
                      <a:pt x="9730" y="63151"/>
                      <a:pt x="10441" y="63423"/>
                      <a:pt x="11153" y="63423"/>
                    </a:cubicBezTo>
                    <a:cubicBezTo>
                      <a:pt x="11864" y="63423"/>
                      <a:pt x="12555" y="63130"/>
                      <a:pt x="13078" y="62648"/>
                    </a:cubicBezTo>
                    <a:cubicBezTo>
                      <a:pt x="14166" y="61560"/>
                      <a:pt x="14166" y="59803"/>
                      <a:pt x="13078" y="58736"/>
                    </a:cubicBezTo>
                    <a:cubicBezTo>
                      <a:pt x="7324" y="52982"/>
                      <a:pt x="9249" y="44319"/>
                      <a:pt x="18706" y="32937"/>
                    </a:cubicBezTo>
                    <a:cubicBezTo>
                      <a:pt x="28498" y="21220"/>
                      <a:pt x="22284" y="6971"/>
                      <a:pt x="17660" y="1070"/>
                    </a:cubicBezTo>
                    <a:cubicBezTo>
                      <a:pt x="17114" y="367"/>
                      <a:pt x="16308" y="1"/>
                      <a:pt x="154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1" name="Google Shape;851;p24"/>
              <p:cNvSpPr/>
              <p:nvPr/>
            </p:nvSpPr>
            <p:spPr>
              <a:xfrm>
                <a:off x="-24442900" y="-32482300"/>
                <a:ext cx="772100" cy="1746675"/>
              </a:xfrm>
              <a:custGeom>
                <a:rect b="b" l="l" r="r" t="t"/>
                <a:pathLst>
                  <a:path extrusionOk="0" h="69867" w="30884">
                    <a:moveTo>
                      <a:pt x="16821" y="1"/>
                    </a:moveTo>
                    <a:cubicBezTo>
                      <a:pt x="16227" y="1"/>
                      <a:pt x="15629" y="193"/>
                      <a:pt x="15128" y="589"/>
                    </a:cubicBezTo>
                    <a:cubicBezTo>
                      <a:pt x="13914" y="1531"/>
                      <a:pt x="13705" y="3267"/>
                      <a:pt x="14647" y="4460"/>
                    </a:cubicBezTo>
                    <a:cubicBezTo>
                      <a:pt x="15149" y="5088"/>
                      <a:pt x="26469" y="19922"/>
                      <a:pt x="15923" y="32560"/>
                    </a:cubicBezTo>
                    <a:cubicBezTo>
                      <a:pt x="0" y="51664"/>
                      <a:pt x="3934" y="62962"/>
                      <a:pt x="10023" y="69072"/>
                    </a:cubicBezTo>
                    <a:cubicBezTo>
                      <a:pt x="10567" y="69616"/>
                      <a:pt x="11278" y="69867"/>
                      <a:pt x="11989" y="69867"/>
                    </a:cubicBezTo>
                    <a:cubicBezTo>
                      <a:pt x="12680" y="69867"/>
                      <a:pt x="13391" y="69616"/>
                      <a:pt x="13914" y="69093"/>
                    </a:cubicBezTo>
                    <a:cubicBezTo>
                      <a:pt x="14982" y="67984"/>
                      <a:pt x="14982" y="66247"/>
                      <a:pt x="13914" y="65159"/>
                    </a:cubicBezTo>
                    <a:cubicBezTo>
                      <a:pt x="7428" y="58652"/>
                      <a:pt x="9520" y="48881"/>
                      <a:pt x="20171" y="36117"/>
                    </a:cubicBezTo>
                    <a:cubicBezTo>
                      <a:pt x="30883" y="23207"/>
                      <a:pt x="24083" y="7557"/>
                      <a:pt x="18999" y="1070"/>
                    </a:cubicBezTo>
                    <a:cubicBezTo>
                      <a:pt x="18453" y="367"/>
                      <a:pt x="17640" y="1"/>
                      <a:pt x="1682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2" name="Google Shape;852;p24"/>
              <p:cNvSpPr/>
              <p:nvPr/>
            </p:nvSpPr>
            <p:spPr>
              <a:xfrm>
                <a:off x="-14810725" y="-29508000"/>
                <a:ext cx="718750" cy="1601250"/>
              </a:xfrm>
              <a:custGeom>
                <a:rect b="b" l="l" r="r" t="t"/>
                <a:pathLst>
                  <a:path extrusionOk="0" h="64050" w="28750">
                    <a:moveTo>
                      <a:pt x="15637" y="0"/>
                    </a:moveTo>
                    <a:cubicBezTo>
                      <a:pt x="15045" y="0"/>
                      <a:pt x="14446" y="193"/>
                      <a:pt x="13936" y="589"/>
                    </a:cubicBezTo>
                    <a:cubicBezTo>
                      <a:pt x="12743" y="1551"/>
                      <a:pt x="12534" y="3267"/>
                      <a:pt x="13475" y="4460"/>
                    </a:cubicBezTo>
                    <a:cubicBezTo>
                      <a:pt x="13894" y="5045"/>
                      <a:pt x="24063" y="18374"/>
                      <a:pt x="14626" y="29714"/>
                    </a:cubicBezTo>
                    <a:cubicBezTo>
                      <a:pt x="1" y="47227"/>
                      <a:pt x="3641" y="57606"/>
                      <a:pt x="9249" y="63234"/>
                    </a:cubicBezTo>
                    <a:cubicBezTo>
                      <a:pt x="9814" y="63799"/>
                      <a:pt x="10504" y="64050"/>
                      <a:pt x="11216" y="64050"/>
                    </a:cubicBezTo>
                    <a:cubicBezTo>
                      <a:pt x="11927" y="64050"/>
                      <a:pt x="12639" y="63757"/>
                      <a:pt x="13162" y="63276"/>
                    </a:cubicBezTo>
                    <a:cubicBezTo>
                      <a:pt x="14229" y="62167"/>
                      <a:pt x="14229" y="60409"/>
                      <a:pt x="13162" y="59342"/>
                    </a:cubicBezTo>
                    <a:cubicBezTo>
                      <a:pt x="7345" y="53546"/>
                      <a:pt x="9291" y="44779"/>
                      <a:pt x="18853" y="33271"/>
                    </a:cubicBezTo>
                    <a:cubicBezTo>
                      <a:pt x="28750" y="21429"/>
                      <a:pt x="22494" y="7033"/>
                      <a:pt x="17807" y="1070"/>
                    </a:cubicBezTo>
                    <a:cubicBezTo>
                      <a:pt x="17261" y="366"/>
                      <a:pt x="16455" y="0"/>
                      <a:pt x="1563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24"/>
              <p:cNvSpPr/>
              <p:nvPr/>
            </p:nvSpPr>
            <p:spPr>
              <a:xfrm>
                <a:off x="-15663350" y="-38425675"/>
                <a:ext cx="808200" cy="1841400"/>
              </a:xfrm>
              <a:custGeom>
                <a:rect b="b" l="l" r="r" t="t"/>
                <a:pathLst>
                  <a:path extrusionOk="0" h="73656" w="32328">
                    <a:moveTo>
                      <a:pt x="17632" y="0"/>
                    </a:moveTo>
                    <a:cubicBezTo>
                      <a:pt x="17037" y="0"/>
                      <a:pt x="16435" y="192"/>
                      <a:pt x="15923" y="590"/>
                    </a:cubicBezTo>
                    <a:cubicBezTo>
                      <a:pt x="14730" y="1531"/>
                      <a:pt x="14521" y="3247"/>
                      <a:pt x="15463" y="4461"/>
                    </a:cubicBezTo>
                    <a:cubicBezTo>
                      <a:pt x="15986" y="5109"/>
                      <a:pt x="28038" y="20907"/>
                      <a:pt x="16781" y="34402"/>
                    </a:cubicBezTo>
                    <a:cubicBezTo>
                      <a:pt x="0" y="54573"/>
                      <a:pt x="4122" y="66436"/>
                      <a:pt x="10546" y="72839"/>
                    </a:cubicBezTo>
                    <a:cubicBezTo>
                      <a:pt x="11090" y="73404"/>
                      <a:pt x="11801" y="73655"/>
                      <a:pt x="12492" y="73655"/>
                    </a:cubicBezTo>
                    <a:cubicBezTo>
                      <a:pt x="13203" y="73655"/>
                      <a:pt x="13914" y="73362"/>
                      <a:pt x="14437" y="72881"/>
                    </a:cubicBezTo>
                    <a:cubicBezTo>
                      <a:pt x="15505" y="71772"/>
                      <a:pt x="15505" y="70014"/>
                      <a:pt x="14437" y="68947"/>
                    </a:cubicBezTo>
                    <a:cubicBezTo>
                      <a:pt x="7470" y="62001"/>
                      <a:pt x="9667" y="51560"/>
                      <a:pt x="21028" y="37959"/>
                    </a:cubicBezTo>
                    <a:cubicBezTo>
                      <a:pt x="32327" y="24401"/>
                      <a:pt x="25171" y="7871"/>
                      <a:pt x="19794" y="1050"/>
                    </a:cubicBezTo>
                    <a:cubicBezTo>
                      <a:pt x="19250" y="361"/>
                      <a:pt x="18447" y="0"/>
                      <a:pt x="17632" y="0"/>
                    </a:cubicBezTo>
                    <a:close/>
                  </a:path>
                </a:pathLst>
              </a:custGeom>
              <a:solidFill>
                <a:srgbClr val="FF0000">
                  <a:alpha val="26666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4" name="Google Shape;854;p24"/>
              <p:cNvSpPr/>
              <p:nvPr/>
            </p:nvSpPr>
            <p:spPr>
              <a:xfrm>
                <a:off x="-15028325" y="-25318050"/>
                <a:ext cx="677425" cy="1494550"/>
              </a:xfrm>
              <a:custGeom>
                <a:rect b="b" l="l" r="r" t="t"/>
                <a:pathLst>
                  <a:path extrusionOk="0" h="59782" w="27097">
                    <a:moveTo>
                      <a:pt x="14717" y="1"/>
                    </a:moveTo>
                    <a:cubicBezTo>
                      <a:pt x="14124" y="1"/>
                      <a:pt x="13525" y="193"/>
                      <a:pt x="13015" y="589"/>
                    </a:cubicBezTo>
                    <a:cubicBezTo>
                      <a:pt x="11822" y="1530"/>
                      <a:pt x="11613" y="3267"/>
                      <a:pt x="12555" y="4460"/>
                    </a:cubicBezTo>
                    <a:cubicBezTo>
                      <a:pt x="12931" y="4983"/>
                      <a:pt x="22284" y="17223"/>
                      <a:pt x="13622" y="27622"/>
                    </a:cubicBezTo>
                    <a:cubicBezTo>
                      <a:pt x="0" y="43984"/>
                      <a:pt x="3390" y="53693"/>
                      <a:pt x="8684" y="58966"/>
                    </a:cubicBezTo>
                    <a:cubicBezTo>
                      <a:pt x="9228" y="59531"/>
                      <a:pt x="9939" y="59782"/>
                      <a:pt x="10630" y="59782"/>
                    </a:cubicBezTo>
                    <a:cubicBezTo>
                      <a:pt x="11341" y="59782"/>
                      <a:pt x="12052" y="59531"/>
                      <a:pt x="12576" y="59008"/>
                    </a:cubicBezTo>
                    <a:cubicBezTo>
                      <a:pt x="13643" y="57899"/>
                      <a:pt x="13643" y="56141"/>
                      <a:pt x="12576" y="55074"/>
                    </a:cubicBezTo>
                    <a:cubicBezTo>
                      <a:pt x="7261" y="49801"/>
                      <a:pt x="9039" y="41746"/>
                      <a:pt x="17869" y="31179"/>
                    </a:cubicBezTo>
                    <a:cubicBezTo>
                      <a:pt x="27097" y="20090"/>
                      <a:pt x="21259" y="6636"/>
                      <a:pt x="16886" y="1070"/>
                    </a:cubicBezTo>
                    <a:cubicBezTo>
                      <a:pt x="16340" y="367"/>
                      <a:pt x="15534" y="1"/>
                      <a:pt x="1471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5" name="Google Shape;855;p24"/>
              <p:cNvSpPr/>
              <p:nvPr/>
            </p:nvSpPr>
            <p:spPr>
              <a:xfrm>
                <a:off x="-23574050" y="-28437275"/>
                <a:ext cx="916475" cy="1930850"/>
              </a:xfrm>
              <a:custGeom>
                <a:rect b="b" l="l" r="r" t="t"/>
                <a:pathLst>
                  <a:path extrusionOk="0" h="77234" w="36659">
                    <a:moveTo>
                      <a:pt x="18377" y="1"/>
                    </a:moveTo>
                    <a:cubicBezTo>
                      <a:pt x="17780" y="1"/>
                      <a:pt x="17180" y="193"/>
                      <a:pt x="16676" y="590"/>
                    </a:cubicBezTo>
                    <a:cubicBezTo>
                      <a:pt x="15463" y="1532"/>
                      <a:pt x="15254" y="3248"/>
                      <a:pt x="16195" y="4461"/>
                    </a:cubicBezTo>
                    <a:cubicBezTo>
                      <a:pt x="16739" y="5131"/>
                      <a:pt x="29503" y="21849"/>
                      <a:pt x="17618" y="36160"/>
                    </a:cubicBezTo>
                    <a:cubicBezTo>
                      <a:pt x="0" y="57293"/>
                      <a:pt x="4332" y="69743"/>
                      <a:pt x="11027" y="76438"/>
                    </a:cubicBezTo>
                    <a:cubicBezTo>
                      <a:pt x="11571" y="76982"/>
                      <a:pt x="12283" y="77233"/>
                      <a:pt x="12973" y="77233"/>
                    </a:cubicBezTo>
                    <a:cubicBezTo>
                      <a:pt x="13684" y="77233"/>
                      <a:pt x="14396" y="76982"/>
                      <a:pt x="14919" y="76459"/>
                    </a:cubicBezTo>
                    <a:cubicBezTo>
                      <a:pt x="15986" y="75371"/>
                      <a:pt x="15986" y="73614"/>
                      <a:pt x="14919" y="72547"/>
                    </a:cubicBezTo>
                    <a:cubicBezTo>
                      <a:pt x="7512" y="65140"/>
                      <a:pt x="9876" y="54092"/>
                      <a:pt x="21845" y="39717"/>
                    </a:cubicBezTo>
                    <a:cubicBezTo>
                      <a:pt x="36659" y="21974"/>
                      <a:pt x="20694" y="1260"/>
                      <a:pt x="20547" y="1051"/>
                    </a:cubicBezTo>
                    <a:cubicBezTo>
                      <a:pt x="20003" y="361"/>
                      <a:pt x="19193" y="1"/>
                      <a:pt x="183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6" name="Google Shape;856;p24"/>
              <p:cNvSpPr/>
              <p:nvPr/>
            </p:nvSpPr>
            <p:spPr>
              <a:xfrm>
                <a:off x="-22414375" y="-25928525"/>
                <a:ext cx="708825" cy="1574625"/>
              </a:xfrm>
              <a:custGeom>
                <a:rect b="b" l="l" r="r" t="t"/>
                <a:pathLst>
                  <a:path extrusionOk="0" h="62985" w="28353">
                    <a:moveTo>
                      <a:pt x="15427" y="0"/>
                    </a:moveTo>
                    <a:cubicBezTo>
                      <a:pt x="14830" y="0"/>
                      <a:pt x="14230" y="193"/>
                      <a:pt x="13727" y="590"/>
                    </a:cubicBezTo>
                    <a:cubicBezTo>
                      <a:pt x="12513" y="1531"/>
                      <a:pt x="12304" y="3268"/>
                      <a:pt x="13246" y="4461"/>
                    </a:cubicBezTo>
                    <a:cubicBezTo>
                      <a:pt x="13664" y="5005"/>
                      <a:pt x="23645" y="18061"/>
                      <a:pt x="14376" y="29172"/>
                    </a:cubicBezTo>
                    <a:cubicBezTo>
                      <a:pt x="1" y="46434"/>
                      <a:pt x="3579" y="56644"/>
                      <a:pt x="9124" y="62189"/>
                    </a:cubicBezTo>
                    <a:cubicBezTo>
                      <a:pt x="9668" y="62733"/>
                      <a:pt x="10379" y="62984"/>
                      <a:pt x="11091" y="62984"/>
                    </a:cubicBezTo>
                    <a:cubicBezTo>
                      <a:pt x="11781" y="62984"/>
                      <a:pt x="12492" y="62733"/>
                      <a:pt x="13036" y="62210"/>
                    </a:cubicBezTo>
                    <a:cubicBezTo>
                      <a:pt x="14124" y="61101"/>
                      <a:pt x="14124" y="59364"/>
                      <a:pt x="13036" y="58276"/>
                    </a:cubicBezTo>
                    <a:cubicBezTo>
                      <a:pt x="7366" y="52606"/>
                      <a:pt x="9249" y="44006"/>
                      <a:pt x="18644" y="32729"/>
                    </a:cubicBezTo>
                    <a:cubicBezTo>
                      <a:pt x="28352" y="21074"/>
                      <a:pt x="22201" y="6930"/>
                      <a:pt x="17598" y="1050"/>
                    </a:cubicBezTo>
                    <a:cubicBezTo>
                      <a:pt x="17054" y="361"/>
                      <a:pt x="16244" y="0"/>
                      <a:pt x="154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7" name="Google Shape;857;p24"/>
              <p:cNvSpPr/>
              <p:nvPr/>
            </p:nvSpPr>
            <p:spPr>
              <a:xfrm>
                <a:off x="-22306075" y="-29207225"/>
                <a:ext cx="776800" cy="1758700"/>
              </a:xfrm>
              <a:custGeom>
                <a:rect b="b" l="l" r="r" t="t"/>
                <a:pathLst>
                  <a:path extrusionOk="0" h="70348" w="31072">
                    <a:moveTo>
                      <a:pt x="16925" y="1"/>
                    </a:moveTo>
                    <a:cubicBezTo>
                      <a:pt x="16331" y="1"/>
                      <a:pt x="15734" y="193"/>
                      <a:pt x="15233" y="589"/>
                    </a:cubicBezTo>
                    <a:cubicBezTo>
                      <a:pt x="14019" y="1530"/>
                      <a:pt x="13810" y="3267"/>
                      <a:pt x="14751" y="4460"/>
                    </a:cubicBezTo>
                    <a:cubicBezTo>
                      <a:pt x="15254" y="5087"/>
                      <a:pt x="26657" y="20048"/>
                      <a:pt x="16028" y="32790"/>
                    </a:cubicBezTo>
                    <a:cubicBezTo>
                      <a:pt x="0" y="52040"/>
                      <a:pt x="3955" y="63401"/>
                      <a:pt x="10106" y="69532"/>
                    </a:cubicBezTo>
                    <a:cubicBezTo>
                      <a:pt x="10650" y="70097"/>
                      <a:pt x="11362" y="70348"/>
                      <a:pt x="12052" y="70348"/>
                    </a:cubicBezTo>
                    <a:cubicBezTo>
                      <a:pt x="12764" y="70348"/>
                      <a:pt x="13496" y="70097"/>
                      <a:pt x="13998" y="69532"/>
                    </a:cubicBezTo>
                    <a:cubicBezTo>
                      <a:pt x="15065" y="68444"/>
                      <a:pt x="15065" y="66686"/>
                      <a:pt x="13998" y="65619"/>
                    </a:cubicBezTo>
                    <a:cubicBezTo>
                      <a:pt x="7428" y="59049"/>
                      <a:pt x="9541" y="49194"/>
                      <a:pt x="20275" y="36326"/>
                    </a:cubicBezTo>
                    <a:cubicBezTo>
                      <a:pt x="31072" y="23375"/>
                      <a:pt x="24230" y="7598"/>
                      <a:pt x="19103" y="1070"/>
                    </a:cubicBezTo>
                    <a:cubicBezTo>
                      <a:pt x="18558" y="367"/>
                      <a:pt x="17745" y="1"/>
                      <a:pt x="169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8" name="Google Shape;858;p24"/>
              <p:cNvSpPr/>
              <p:nvPr/>
            </p:nvSpPr>
            <p:spPr>
              <a:xfrm>
                <a:off x="-21084150" y="-28091500"/>
                <a:ext cx="983450" cy="2096125"/>
              </a:xfrm>
              <a:custGeom>
                <a:rect b="b" l="l" r="r" t="t"/>
                <a:pathLst>
                  <a:path extrusionOk="0" h="83845" w="39338">
                    <a:moveTo>
                      <a:pt x="19737" y="0"/>
                    </a:moveTo>
                    <a:cubicBezTo>
                      <a:pt x="19141" y="0"/>
                      <a:pt x="18540" y="192"/>
                      <a:pt x="18037" y="590"/>
                    </a:cubicBezTo>
                    <a:cubicBezTo>
                      <a:pt x="16823" y="1531"/>
                      <a:pt x="16614" y="3247"/>
                      <a:pt x="17556" y="4461"/>
                    </a:cubicBezTo>
                    <a:cubicBezTo>
                      <a:pt x="18183" y="5214"/>
                      <a:pt x="32265" y="23627"/>
                      <a:pt x="19104" y="39403"/>
                    </a:cubicBezTo>
                    <a:cubicBezTo>
                      <a:pt x="1" y="62314"/>
                      <a:pt x="4646" y="75789"/>
                      <a:pt x="11885" y="83029"/>
                    </a:cubicBezTo>
                    <a:cubicBezTo>
                      <a:pt x="12429" y="83573"/>
                      <a:pt x="13141" y="83845"/>
                      <a:pt x="13852" y="83845"/>
                    </a:cubicBezTo>
                    <a:cubicBezTo>
                      <a:pt x="14543" y="83845"/>
                      <a:pt x="15254" y="83552"/>
                      <a:pt x="15777" y="83050"/>
                    </a:cubicBezTo>
                    <a:cubicBezTo>
                      <a:pt x="16844" y="81962"/>
                      <a:pt x="16844" y="80204"/>
                      <a:pt x="15777" y="79137"/>
                    </a:cubicBezTo>
                    <a:cubicBezTo>
                      <a:pt x="7596" y="70977"/>
                      <a:pt x="10149" y="58778"/>
                      <a:pt x="23352" y="42960"/>
                    </a:cubicBezTo>
                    <a:cubicBezTo>
                      <a:pt x="39337" y="23731"/>
                      <a:pt x="22075" y="1301"/>
                      <a:pt x="21908" y="1050"/>
                    </a:cubicBezTo>
                    <a:cubicBezTo>
                      <a:pt x="21364" y="361"/>
                      <a:pt x="20554" y="0"/>
                      <a:pt x="1973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p24"/>
              <p:cNvSpPr/>
              <p:nvPr/>
            </p:nvSpPr>
            <p:spPr>
              <a:xfrm>
                <a:off x="-18404875" y="-30046775"/>
                <a:ext cx="948900" cy="2010300"/>
              </a:xfrm>
              <a:custGeom>
                <a:rect b="b" l="l" r="r" t="t"/>
                <a:pathLst>
                  <a:path extrusionOk="0" h="80412" w="37956">
                    <a:moveTo>
                      <a:pt x="19039" y="0"/>
                    </a:moveTo>
                    <a:cubicBezTo>
                      <a:pt x="18445" y="0"/>
                      <a:pt x="17847" y="193"/>
                      <a:pt x="17346" y="588"/>
                    </a:cubicBezTo>
                    <a:cubicBezTo>
                      <a:pt x="16133" y="1530"/>
                      <a:pt x="15923" y="3267"/>
                      <a:pt x="16865" y="4459"/>
                    </a:cubicBezTo>
                    <a:cubicBezTo>
                      <a:pt x="17430" y="5233"/>
                      <a:pt x="30842" y="22746"/>
                      <a:pt x="18330" y="37728"/>
                    </a:cubicBezTo>
                    <a:cubicBezTo>
                      <a:pt x="1" y="59739"/>
                      <a:pt x="4457" y="72649"/>
                      <a:pt x="11425" y="79617"/>
                    </a:cubicBezTo>
                    <a:cubicBezTo>
                      <a:pt x="11969" y="80161"/>
                      <a:pt x="12680" y="80412"/>
                      <a:pt x="13392" y="80412"/>
                    </a:cubicBezTo>
                    <a:cubicBezTo>
                      <a:pt x="14082" y="80412"/>
                      <a:pt x="14794" y="80161"/>
                      <a:pt x="15317" y="79617"/>
                    </a:cubicBezTo>
                    <a:cubicBezTo>
                      <a:pt x="16405" y="78508"/>
                      <a:pt x="16405" y="76750"/>
                      <a:pt x="15317" y="75683"/>
                    </a:cubicBezTo>
                    <a:cubicBezTo>
                      <a:pt x="7575" y="67921"/>
                      <a:pt x="10023" y="56329"/>
                      <a:pt x="22577" y="41264"/>
                    </a:cubicBezTo>
                    <a:cubicBezTo>
                      <a:pt x="37956" y="22830"/>
                      <a:pt x="21364" y="1279"/>
                      <a:pt x="21217" y="1070"/>
                    </a:cubicBezTo>
                    <a:cubicBezTo>
                      <a:pt x="20671" y="366"/>
                      <a:pt x="19858" y="0"/>
                      <a:pt x="190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0" name="Google Shape;860;p24"/>
              <p:cNvSpPr/>
              <p:nvPr/>
            </p:nvSpPr>
            <p:spPr>
              <a:xfrm>
                <a:off x="-13914150" y="-45552275"/>
                <a:ext cx="732350" cy="1638450"/>
              </a:xfrm>
              <a:custGeom>
                <a:rect b="b" l="l" r="r" t="t"/>
                <a:pathLst>
                  <a:path extrusionOk="0" h="65538" w="29294">
                    <a:moveTo>
                      <a:pt x="15956" y="1"/>
                    </a:moveTo>
                    <a:cubicBezTo>
                      <a:pt x="15357" y="1"/>
                      <a:pt x="14753" y="193"/>
                      <a:pt x="14250" y="591"/>
                    </a:cubicBezTo>
                    <a:cubicBezTo>
                      <a:pt x="13036" y="1532"/>
                      <a:pt x="12827" y="3248"/>
                      <a:pt x="13768" y="4461"/>
                    </a:cubicBezTo>
                    <a:cubicBezTo>
                      <a:pt x="13873" y="4608"/>
                      <a:pt x="24732" y="18689"/>
                      <a:pt x="14961" y="30428"/>
                    </a:cubicBezTo>
                    <a:cubicBezTo>
                      <a:pt x="1" y="48380"/>
                      <a:pt x="3704" y="58967"/>
                      <a:pt x="9458" y="64721"/>
                    </a:cubicBezTo>
                    <a:cubicBezTo>
                      <a:pt x="10002" y="65265"/>
                      <a:pt x="10714" y="65537"/>
                      <a:pt x="11425" y="65537"/>
                    </a:cubicBezTo>
                    <a:cubicBezTo>
                      <a:pt x="12136" y="65537"/>
                      <a:pt x="12827" y="65265"/>
                      <a:pt x="13350" y="64742"/>
                    </a:cubicBezTo>
                    <a:cubicBezTo>
                      <a:pt x="14438" y="63654"/>
                      <a:pt x="14438" y="61897"/>
                      <a:pt x="13350" y="60830"/>
                    </a:cubicBezTo>
                    <a:cubicBezTo>
                      <a:pt x="7366" y="54866"/>
                      <a:pt x="9333" y="45806"/>
                      <a:pt x="19188" y="33985"/>
                    </a:cubicBezTo>
                    <a:cubicBezTo>
                      <a:pt x="29294" y="21870"/>
                      <a:pt x="22912" y="7161"/>
                      <a:pt x="18121" y="1051"/>
                    </a:cubicBezTo>
                    <a:cubicBezTo>
                      <a:pt x="17588" y="362"/>
                      <a:pt x="16777" y="1"/>
                      <a:pt x="15956" y="1"/>
                    </a:cubicBezTo>
                    <a:close/>
                  </a:path>
                </a:pathLst>
              </a:custGeom>
              <a:solidFill>
                <a:srgbClr val="FF0000">
                  <a:alpha val="26666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1" name="Google Shape;861;p24"/>
              <p:cNvSpPr/>
              <p:nvPr/>
            </p:nvSpPr>
            <p:spPr>
              <a:xfrm>
                <a:off x="-19327075" y="-31299575"/>
                <a:ext cx="812375" cy="1853375"/>
              </a:xfrm>
              <a:custGeom>
                <a:rect b="b" l="l" r="r" t="t"/>
                <a:pathLst>
                  <a:path extrusionOk="0" h="74135" w="32495">
                    <a:moveTo>
                      <a:pt x="17708" y="0"/>
                    </a:moveTo>
                    <a:cubicBezTo>
                      <a:pt x="17116" y="0"/>
                      <a:pt x="16517" y="193"/>
                      <a:pt x="16007" y="588"/>
                    </a:cubicBezTo>
                    <a:cubicBezTo>
                      <a:pt x="14814" y="1551"/>
                      <a:pt x="14605" y="3266"/>
                      <a:pt x="15546" y="4459"/>
                    </a:cubicBezTo>
                    <a:cubicBezTo>
                      <a:pt x="16070" y="5150"/>
                      <a:pt x="28226" y="21052"/>
                      <a:pt x="16906" y="34652"/>
                    </a:cubicBezTo>
                    <a:cubicBezTo>
                      <a:pt x="0" y="54927"/>
                      <a:pt x="4143" y="66874"/>
                      <a:pt x="10588" y="73340"/>
                    </a:cubicBezTo>
                    <a:cubicBezTo>
                      <a:pt x="11152" y="73884"/>
                      <a:pt x="11843" y="74135"/>
                      <a:pt x="12554" y="74135"/>
                    </a:cubicBezTo>
                    <a:cubicBezTo>
                      <a:pt x="13266" y="74135"/>
                      <a:pt x="13977" y="73884"/>
                      <a:pt x="14500" y="73361"/>
                    </a:cubicBezTo>
                    <a:cubicBezTo>
                      <a:pt x="15567" y="72252"/>
                      <a:pt x="15567" y="70515"/>
                      <a:pt x="14500" y="69427"/>
                    </a:cubicBezTo>
                    <a:cubicBezTo>
                      <a:pt x="7491" y="62438"/>
                      <a:pt x="9709" y="51914"/>
                      <a:pt x="21133" y="38209"/>
                    </a:cubicBezTo>
                    <a:cubicBezTo>
                      <a:pt x="32495" y="24567"/>
                      <a:pt x="25297" y="7953"/>
                      <a:pt x="19878" y="1070"/>
                    </a:cubicBezTo>
                    <a:cubicBezTo>
                      <a:pt x="19332" y="366"/>
                      <a:pt x="18526" y="0"/>
                      <a:pt x="177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24"/>
              <p:cNvSpPr/>
              <p:nvPr/>
            </p:nvSpPr>
            <p:spPr>
              <a:xfrm>
                <a:off x="-21679425" y="-32467175"/>
                <a:ext cx="760075" cy="1717450"/>
              </a:xfrm>
              <a:custGeom>
                <a:rect b="b" l="l" r="r" t="t"/>
                <a:pathLst>
                  <a:path extrusionOk="0" h="68698" w="30403">
                    <a:moveTo>
                      <a:pt x="16557" y="1"/>
                    </a:moveTo>
                    <a:cubicBezTo>
                      <a:pt x="15960" y="1"/>
                      <a:pt x="15360" y="193"/>
                      <a:pt x="14856" y="591"/>
                    </a:cubicBezTo>
                    <a:cubicBezTo>
                      <a:pt x="13643" y="1532"/>
                      <a:pt x="13434" y="3248"/>
                      <a:pt x="14375" y="4462"/>
                    </a:cubicBezTo>
                    <a:cubicBezTo>
                      <a:pt x="14877" y="5089"/>
                      <a:pt x="25946" y="19610"/>
                      <a:pt x="15631" y="31976"/>
                    </a:cubicBezTo>
                    <a:cubicBezTo>
                      <a:pt x="1" y="50787"/>
                      <a:pt x="3830" y="61876"/>
                      <a:pt x="9856" y="67881"/>
                    </a:cubicBezTo>
                    <a:cubicBezTo>
                      <a:pt x="10400" y="68425"/>
                      <a:pt x="11111" y="68697"/>
                      <a:pt x="11823" y="68697"/>
                    </a:cubicBezTo>
                    <a:cubicBezTo>
                      <a:pt x="12513" y="68697"/>
                      <a:pt x="13224" y="68404"/>
                      <a:pt x="13747" y="67902"/>
                    </a:cubicBezTo>
                    <a:cubicBezTo>
                      <a:pt x="14815" y="66814"/>
                      <a:pt x="14815" y="65056"/>
                      <a:pt x="13747" y="63989"/>
                    </a:cubicBezTo>
                    <a:cubicBezTo>
                      <a:pt x="7366" y="57608"/>
                      <a:pt x="9437" y="48025"/>
                      <a:pt x="19878" y="35533"/>
                    </a:cubicBezTo>
                    <a:cubicBezTo>
                      <a:pt x="30403" y="22853"/>
                      <a:pt x="23749" y="7433"/>
                      <a:pt x="18727" y="1051"/>
                    </a:cubicBezTo>
                    <a:cubicBezTo>
                      <a:pt x="18183" y="362"/>
                      <a:pt x="17373" y="1"/>
                      <a:pt x="1655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p24"/>
              <p:cNvSpPr/>
              <p:nvPr/>
            </p:nvSpPr>
            <p:spPr>
              <a:xfrm>
                <a:off x="-23888950" y="-24740550"/>
                <a:ext cx="708800" cy="1577725"/>
              </a:xfrm>
              <a:custGeom>
                <a:rect b="b" l="l" r="r" t="t"/>
                <a:pathLst>
                  <a:path extrusionOk="0" h="63109" w="28352">
                    <a:moveTo>
                      <a:pt x="15398" y="0"/>
                    </a:moveTo>
                    <a:cubicBezTo>
                      <a:pt x="14804" y="0"/>
                      <a:pt x="14207" y="193"/>
                      <a:pt x="13705" y="588"/>
                    </a:cubicBezTo>
                    <a:cubicBezTo>
                      <a:pt x="12492" y="1530"/>
                      <a:pt x="12282" y="3267"/>
                      <a:pt x="13224" y="4459"/>
                    </a:cubicBezTo>
                    <a:cubicBezTo>
                      <a:pt x="13684" y="5003"/>
                      <a:pt x="23665" y="18081"/>
                      <a:pt x="14375" y="29233"/>
                    </a:cubicBezTo>
                    <a:cubicBezTo>
                      <a:pt x="0" y="46495"/>
                      <a:pt x="3578" y="56747"/>
                      <a:pt x="9123" y="62292"/>
                    </a:cubicBezTo>
                    <a:cubicBezTo>
                      <a:pt x="9667" y="62836"/>
                      <a:pt x="10378" y="63108"/>
                      <a:pt x="11090" y="63108"/>
                    </a:cubicBezTo>
                    <a:cubicBezTo>
                      <a:pt x="11801" y="63108"/>
                      <a:pt x="12492" y="62815"/>
                      <a:pt x="13015" y="62313"/>
                    </a:cubicBezTo>
                    <a:cubicBezTo>
                      <a:pt x="14103" y="61225"/>
                      <a:pt x="14103" y="59468"/>
                      <a:pt x="13015" y="58400"/>
                    </a:cubicBezTo>
                    <a:cubicBezTo>
                      <a:pt x="7324" y="52688"/>
                      <a:pt x="9207" y="44089"/>
                      <a:pt x="18622" y="32790"/>
                    </a:cubicBezTo>
                    <a:cubicBezTo>
                      <a:pt x="28352" y="21115"/>
                      <a:pt x="22179" y="6928"/>
                      <a:pt x="17576" y="1070"/>
                    </a:cubicBezTo>
                    <a:cubicBezTo>
                      <a:pt x="17030" y="366"/>
                      <a:pt x="16217" y="0"/>
                      <a:pt x="153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4" name="Google Shape;864;p24"/>
              <p:cNvSpPr/>
              <p:nvPr/>
            </p:nvSpPr>
            <p:spPr>
              <a:xfrm>
                <a:off x="-10794524" y="-28996125"/>
                <a:ext cx="906025" cy="1907275"/>
              </a:xfrm>
              <a:custGeom>
                <a:rect b="b" l="l" r="r" t="t"/>
                <a:pathLst>
                  <a:path extrusionOk="0" h="76291" w="36241">
                    <a:moveTo>
                      <a:pt x="18169" y="1"/>
                    </a:moveTo>
                    <a:cubicBezTo>
                      <a:pt x="17576" y="1"/>
                      <a:pt x="16977" y="193"/>
                      <a:pt x="16467" y="589"/>
                    </a:cubicBezTo>
                    <a:cubicBezTo>
                      <a:pt x="15275" y="1530"/>
                      <a:pt x="15065" y="3267"/>
                      <a:pt x="16007" y="4460"/>
                    </a:cubicBezTo>
                    <a:cubicBezTo>
                      <a:pt x="16551" y="5150"/>
                      <a:pt x="29126" y="21617"/>
                      <a:pt x="17388" y="35699"/>
                    </a:cubicBezTo>
                    <a:cubicBezTo>
                      <a:pt x="0" y="56560"/>
                      <a:pt x="4269" y="68863"/>
                      <a:pt x="10881" y="75474"/>
                    </a:cubicBezTo>
                    <a:cubicBezTo>
                      <a:pt x="11425" y="76019"/>
                      <a:pt x="12136" y="76291"/>
                      <a:pt x="12847" y="76291"/>
                    </a:cubicBezTo>
                    <a:cubicBezTo>
                      <a:pt x="13538" y="76291"/>
                      <a:pt x="14249" y="76019"/>
                      <a:pt x="14772" y="75495"/>
                    </a:cubicBezTo>
                    <a:cubicBezTo>
                      <a:pt x="15840" y="74407"/>
                      <a:pt x="15840" y="72650"/>
                      <a:pt x="14772" y="71583"/>
                    </a:cubicBezTo>
                    <a:cubicBezTo>
                      <a:pt x="7512" y="64301"/>
                      <a:pt x="9814" y="53421"/>
                      <a:pt x="21635" y="39256"/>
                    </a:cubicBezTo>
                    <a:cubicBezTo>
                      <a:pt x="36240" y="21722"/>
                      <a:pt x="20505" y="1279"/>
                      <a:pt x="20338" y="1070"/>
                    </a:cubicBezTo>
                    <a:cubicBezTo>
                      <a:pt x="19792" y="367"/>
                      <a:pt x="18986" y="1"/>
                      <a:pt x="181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p24"/>
              <p:cNvSpPr/>
              <p:nvPr/>
            </p:nvSpPr>
            <p:spPr>
              <a:xfrm>
                <a:off x="-26209375" y="-29871550"/>
                <a:ext cx="960925" cy="2040650"/>
              </a:xfrm>
              <a:custGeom>
                <a:rect b="b" l="l" r="r" t="t"/>
                <a:pathLst>
                  <a:path extrusionOk="0" h="81626" w="38437">
                    <a:moveTo>
                      <a:pt x="19269" y="1"/>
                    </a:moveTo>
                    <a:cubicBezTo>
                      <a:pt x="18675" y="1"/>
                      <a:pt x="18077" y="193"/>
                      <a:pt x="17576" y="589"/>
                    </a:cubicBezTo>
                    <a:cubicBezTo>
                      <a:pt x="16362" y="1530"/>
                      <a:pt x="16153" y="3267"/>
                      <a:pt x="17095" y="4460"/>
                    </a:cubicBezTo>
                    <a:cubicBezTo>
                      <a:pt x="17681" y="5192"/>
                      <a:pt x="31323" y="23040"/>
                      <a:pt x="18601" y="38314"/>
                    </a:cubicBezTo>
                    <a:cubicBezTo>
                      <a:pt x="0" y="60640"/>
                      <a:pt x="4520" y="73759"/>
                      <a:pt x="11571" y="80810"/>
                    </a:cubicBezTo>
                    <a:cubicBezTo>
                      <a:pt x="12136" y="81354"/>
                      <a:pt x="12847" y="81626"/>
                      <a:pt x="13538" y="81626"/>
                    </a:cubicBezTo>
                    <a:cubicBezTo>
                      <a:pt x="14249" y="81626"/>
                      <a:pt x="14961" y="81354"/>
                      <a:pt x="15484" y="80831"/>
                    </a:cubicBezTo>
                    <a:cubicBezTo>
                      <a:pt x="16551" y="79743"/>
                      <a:pt x="16551" y="77985"/>
                      <a:pt x="15484" y="76918"/>
                    </a:cubicBezTo>
                    <a:cubicBezTo>
                      <a:pt x="7575" y="68988"/>
                      <a:pt x="10044" y="57229"/>
                      <a:pt x="22828" y="41871"/>
                    </a:cubicBezTo>
                    <a:cubicBezTo>
                      <a:pt x="38437" y="23144"/>
                      <a:pt x="21635" y="1279"/>
                      <a:pt x="21447" y="1070"/>
                    </a:cubicBezTo>
                    <a:cubicBezTo>
                      <a:pt x="20901" y="367"/>
                      <a:pt x="20088" y="1"/>
                      <a:pt x="192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24"/>
              <p:cNvSpPr/>
              <p:nvPr/>
            </p:nvSpPr>
            <p:spPr>
              <a:xfrm>
                <a:off x="-14715706" y="-42958705"/>
                <a:ext cx="6782495" cy="1636601"/>
              </a:xfrm>
              <a:custGeom>
                <a:rect b="b" l="l" r="r" t="t"/>
                <a:pathLst>
                  <a:path extrusionOk="0" h="65464" w="271300">
                    <a:moveTo>
                      <a:pt x="18400" y="1"/>
                    </a:moveTo>
                    <a:cubicBezTo>
                      <a:pt x="0" y="30986"/>
                      <a:pt x="34201" y="54129"/>
                      <a:pt x="64225" y="54129"/>
                    </a:cubicBezTo>
                    <a:cubicBezTo>
                      <a:pt x="80021" y="54129"/>
                      <a:pt x="94661" y="47723"/>
                      <a:pt x="99876" y="32684"/>
                    </a:cubicBezTo>
                    <a:cubicBezTo>
                      <a:pt x="107217" y="56122"/>
                      <a:pt x="126834" y="65463"/>
                      <a:pt x="146591" y="65463"/>
                    </a:cubicBezTo>
                    <a:cubicBezTo>
                      <a:pt x="172108" y="65463"/>
                      <a:pt x="197859" y="49880"/>
                      <a:pt x="197694" y="28959"/>
                    </a:cubicBezTo>
                    <a:lnTo>
                      <a:pt x="197694" y="28959"/>
                    </a:lnTo>
                    <a:cubicBezTo>
                      <a:pt x="207183" y="47094"/>
                      <a:pt x="221286" y="54632"/>
                      <a:pt x="233926" y="54632"/>
                    </a:cubicBezTo>
                    <a:cubicBezTo>
                      <a:pt x="254565" y="54632"/>
                      <a:pt x="271300" y="34534"/>
                      <a:pt x="257661" y="7659"/>
                    </a:cubicBezTo>
                    <a:lnTo>
                      <a:pt x="1840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867" name="Google Shape;867;p24"/>
            <p:cNvCxnSpPr/>
            <p:nvPr/>
          </p:nvCxnSpPr>
          <p:spPr>
            <a:xfrm>
              <a:off x="689188" y="4732188"/>
              <a:ext cx="37770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868" name="Google Shape;868;p24"/>
          <p:cNvSpPr txBox="1"/>
          <p:nvPr>
            <p:ph type="title"/>
          </p:nvPr>
        </p:nvSpPr>
        <p:spPr>
          <a:xfrm>
            <a:off x="720000" y="420352"/>
            <a:ext cx="77040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>
                <a:solidFill>
                  <a:schemeClr val="hlink"/>
                </a:solidFill>
              </a:rPr>
              <a:t>План развития нашего проекта</a:t>
            </a:r>
            <a:endParaRPr/>
          </a:p>
        </p:txBody>
      </p:sp>
      <p:grpSp>
        <p:nvGrpSpPr>
          <p:cNvPr id="869" name="Google Shape;869;p24"/>
          <p:cNvGrpSpPr/>
          <p:nvPr/>
        </p:nvGrpSpPr>
        <p:grpSpPr>
          <a:xfrm flipH="1">
            <a:off x="3194323" y="3372429"/>
            <a:ext cx="1152505" cy="1361130"/>
            <a:chOff x="-7554450" y="17964600"/>
            <a:chExt cx="10496400" cy="12396450"/>
          </a:xfrm>
        </p:grpSpPr>
        <p:sp>
          <p:nvSpPr>
            <p:cNvPr id="870" name="Google Shape;870;p24"/>
            <p:cNvSpPr/>
            <p:nvPr/>
          </p:nvSpPr>
          <p:spPr>
            <a:xfrm>
              <a:off x="-5263275" y="18044625"/>
              <a:ext cx="1971025" cy="2327775"/>
            </a:xfrm>
            <a:custGeom>
              <a:rect b="b" l="l" r="r" t="t"/>
              <a:pathLst>
                <a:path extrusionOk="0" h="93111" w="78841">
                  <a:moveTo>
                    <a:pt x="28415" y="1"/>
                  </a:moveTo>
                  <a:cubicBezTo>
                    <a:pt x="0" y="41848"/>
                    <a:pt x="19731" y="93111"/>
                    <a:pt x="19731" y="93111"/>
                  </a:cubicBezTo>
                  <a:lnTo>
                    <a:pt x="78841" y="76037"/>
                  </a:lnTo>
                  <a:cubicBezTo>
                    <a:pt x="78841" y="76037"/>
                    <a:pt x="74740" y="20025"/>
                    <a:pt x="284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24"/>
            <p:cNvSpPr/>
            <p:nvPr/>
          </p:nvSpPr>
          <p:spPr>
            <a:xfrm>
              <a:off x="-4278600" y="27274050"/>
              <a:ext cx="1138050" cy="2767325"/>
            </a:xfrm>
            <a:custGeom>
              <a:rect b="b" l="l" r="r" t="t"/>
              <a:pathLst>
                <a:path extrusionOk="0" h="110693" w="45522">
                  <a:moveTo>
                    <a:pt x="43680" y="0"/>
                  </a:moveTo>
                  <a:lnTo>
                    <a:pt x="13174" y="1841"/>
                  </a:lnTo>
                  <a:cubicBezTo>
                    <a:pt x="13174" y="1841"/>
                    <a:pt x="18656" y="46178"/>
                    <a:pt x="24158" y="85850"/>
                  </a:cubicBezTo>
                  <a:cubicBezTo>
                    <a:pt x="23557" y="85767"/>
                    <a:pt x="22960" y="85728"/>
                    <a:pt x="22369" y="85728"/>
                  </a:cubicBezTo>
                  <a:cubicBezTo>
                    <a:pt x="9751" y="85728"/>
                    <a:pt x="0" y="103775"/>
                    <a:pt x="18049" y="109012"/>
                  </a:cubicBezTo>
                  <a:cubicBezTo>
                    <a:pt x="22205" y="110221"/>
                    <a:pt x="25861" y="110693"/>
                    <a:pt x="29036" y="110693"/>
                  </a:cubicBezTo>
                  <a:cubicBezTo>
                    <a:pt x="40311" y="110693"/>
                    <a:pt x="45521" y="104744"/>
                    <a:pt x="45521" y="104744"/>
                  </a:cubicBezTo>
                  <a:lnTo>
                    <a:pt x="436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24"/>
            <p:cNvSpPr/>
            <p:nvPr/>
          </p:nvSpPr>
          <p:spPr>
            <a:xfrm>
              <a:off x="-374750" y="27274050"/>
              <a:ext cx="1138550" cy="2767325"/>
            </a:xfrm>
            <a:custGeom>
              <a:rect b="b" l="l" r="r" t="t"/>
              <a:pathLst>
                <a:path extrusionOk="0" h="110693" w="45542">
                  <a:moveTo>
                    <a:pt x="43700" y="0"/>
                  </a:moveTo>
                  <a:lnTo>
                    <a:pt x="13172" y="1841"/>
                  </a:lnTo>
                  <a:cubicBezTo>
                    <a:pt x="13172" y="1841"/>
                    <a:pt x="18675" y="46178"/>
                    <a:pt x="24157" y="85850"/>
                  </a:cubicBezTo>
                  <a:cubicBezTo>
                    <a:pt x="23557" y="85767"/>
                    <a:pt x="22961" y="85728"/>
                    <a:pt x="22370" y="85728"/>
                  </a:cubicBezTo>
                  <a:cubicBezTo>
                    <a:pt x="9769" y="85728"/>
                    <a:pt x="0" y="103775"/>
                    <a:pt x="18069" y="109012"/>
                  </a:cubicBezTo>
                  <a:cubicBezTo>
                    <a:pt x="22225" y="110221"/>
                    <a:pt x="25880" y="110693"/>
                    <a:pt x="29055" y="110693"/>
                  </a:cubicBezTo>
                  <a:cubicBezTo>
                    <a:pt x="40331" y="110693"/>
                    <a:pt x="45541" y="104744"/>
                    <a:pt x="45541" y="104744"/>
                  </a:cubicBezTo>
                  <a:lnTo>
                    <a:pt x="43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24"/>
            <p:cNvSpPr/>
            <p:nvPr/>
          </p:nvSpPr>
          <p:spPr>
            <a:xfrm>
              <a:off x="-5016375" y="24741750"/>
              <a:ext cx="7576100" cy="3777600"/>
            </a:xfrm>
            <a:custGeom>
              <a:rect b="b" l="l" r="r" t="t"/>
              <a:pathLst>
                <a:path extrusionOk="0" h="151104" w="303044">
                  <a:moveTo>
                    <a:pt x="143976" y="1"/>
                  </a:moveTo>
                  <a:lnTo>
                    <a:pt x="35382" y="15882"/>
                  </a:lnTo>
                  <a:cubicBezTo>
                    <a:pt x="35382" y="15882"/>
                    <a:pt x="0" y="148245"/>
                    <a:pt x="101271" y="148245"/>
                  </a:cubicBezTo>
                  <a:cubicBezTo>
                    <a:pt x="136376" y="148245"/>
                    <a:pt x="170965" y="151103"/>
                    <a:pt x="201230" y="151103"/>
                  </a:cubicBezTo>
                  <a:cubicBezTo>
                    <a:pt x="258272" y="151103"/>
                    <a:pt x="299950" y="140948"/>
                    <a:pt x="300756" y="82356"/>
                  </a:cubicBezTo>
                  <a:cubicBezTo>
                    <a:pt x="303044" y="50730"/>
                    <a:pt x="284762" y="27799"/>
                    <a:pt x="232097" y="27799"/>
                  </a:cubicBezTo>
                  <a:cubicBezTo>
                    <a:pt x="228875" y="27799"/>
                    <a:pt x="225524" y="27884"/>
                    <a:pt x="222042" y="28059"/>
                  </a:cubicBezTo>
                  <a:cubicBezTo>
                    <a:pt x="213508" y="28491"/>
                    <a:pt x="205961" y="28716"/>
                    <a:pt x="199273" y="28716"/>
                  </a:cubicBezTo>
                  <a:cubicBezTo>
                    <a:pt x="158637" y="28716"/>
                    <a:pt x="149725" y="20429"/>
                    <a:pt x="1439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24"/>
            <p:cNvSpPr/>
            <p:nvPr/>
          </p:nvSpPr>
          <p:spPr>
            <a:xfrm>
              <a:off x="-3716500" y="24876200"/>
              <a:ext cx="1533200" cy="3574825"/>
            </a:xfrm>
            <a:custGeom>
              <a:rect b="b" l="l" r="r" t="t"/>
              <a:pathLst>
                <a:path extrusionOk="0" h="142993" w="61328">
                  <a:moveTo>
                    <a:pt x="55197" y="0"/>
                  </a:moveTo>
                  <a:lnTo>
                    <a:pt x="2616" y="7700"/>
                  </a:lnTo>
                  <a:cubicBezTo>
                    <a:pt x="796" y="47162"/>
                    <a:pt x="1" y="94742"/>
                    <a:pt x="3662" y="129141"/>
                  </a:cubicBezTo>
                  <a:cubicBezTo>
                    <a:pt x="14354" y="137573"/>
                    <a:pt x="29043" y="142888"/>
                    <a:pt x="49234" y="142888"/>
                  </a:cubicBezTo>
                  <a:cubicBezTo>
                    <a:pt x="49930" y="142884"/>
                    <a:pt x="50625" y="142882"/>
                    <a:pt x="51318" y="142882"/>
                  </a:cubicBezTo>
                  <a:cubicBezTo>
                    <a:pt x="54666" y="142882"/>
                    <a:pt x="57982" y="142923"/>
                    <a:pt x="61328" y="142992"/>
                  </a:cubicBezTo>
                  <a:cubicBezTo>
                    <a:pt x="49527" y="118595"/>
                    <a:pt x="51515" y="51535"/>
                    <a:pt x="551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24"/>
            <p:cNvSpPr/>
            <p:nvPr/>
          </p:nvSpPr>
          <p:spPr>
            <a:xfrm>
              <a:off x="-4333750" y="24881075"/>
              <a:ext cx="3355650" cy="1181500"/>
            </a:xfrm>
            <a:custGeom>
              <a:rect b="b" l="l" r="r" t="t"/>
              <a:pathLst>
                <a:path extrusionOk="0" h="47260" w="134226">
                  <a:moveTo>
                    <a:pt x="111774" y="1"/>
                  </a:moveTo>
                  <a:cubicBezTo>
                    <a:pt x="98759" y="1"/>
                    <a:pt x="81391" y="2211"/>
                    <a:pt x="63253" y="2211"/>
                  </a:cubicBezTo>
                  <a:cubicBezTo>
                    <a:pt x="45146" y="2211"/>
                    <a:pt x="29632" y="8"/>
                    <a:pt x="18500" y="8"/>
                  </a:cubicBezTo>
                  <a:cubicBezTo>
                    <a:pt x="6851" y="8"/>
                    <a:pt x="1" y="2421"/>
                    <a:pt x="1" y="12297"/>
                  </a:cubicBezTo>
                  <a:cubicBezTo>
                    <a:pt x="1" y="31588"/>
                    <a:pt x="30047" y="47260"/>
                    <a:pt x="67103" y="47260"/>
                  </a:cubicBezTo>
                  <a:cubicBezTo>
                    <a:pt x="104158" y="47260"/>
                    <a:pt x="134226" y="31588"/>
                    <a:pt x="134226" y="12297"/>
                  </a:cubicBezTo>
                  <a:cubicBezTo>
                    <a:pt x="134226" y="2416"/>
                    <a:pt x="125378" y="1"/>
                    <a:pt x="1117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24"/>
            <p:cNvSpPr/>
            <p:nvPr/>
          </p:nvSpPr>
          <p:spPr>
            <a:xfrm>
              <a:off x="-2372475" y="27593650"/>
              <a:ext cx="1138075" cy="2767400"/>
            </a:xfrm>
            <a:custGeom>
              <a:rect b="b" l="l" r="r" t="t"/>
              <a:pathLst>
                <a:path extrusionOk="0" h="110696" w="45523">
                  <a:moveTo>
                    <a:pt x="43681" y="0"/>
                  </a:moveTo>
                  <a:lnTo>
                    <a:pt x="13153" y="1842"/>
                  </a:lnTo>
                  <a:cubicBezTo>
                    <a:pt x="13153" y="1842"/>
                    <a:pt x="18656" y="46200"/>
                    <a:pt x="24138" y="85850"/>
                  </a:cubicBezTo>
                  <a:cubicBezTo>
                    <a:pt x="23538" y="85768"/>
                    <a:pt x="22941" y="85728"/>
                    <a:pt x="22351" y="85728"/>
                  </a:cubicBezTo>
                  <a:cubicBezTo>
                    <a:pt x="9751" y="85728"/>
                    <a:pt x="1" y="103776"/>
                    <a:pt x="18049" y="109012"/>
                  </a:cubicBezTo>
                  <a:cubicBezTo>
                    <a:pt x="22212" y="110224"/>
                    <a:pt x="25873" y="110696"/>
                    <a:pt x="29052" y="110696"/>
                  </a:cubicBezTo>
                  <a:cubicBezTo>
                    <a:pt x="40317" y="110696"/>
                    <a:pt x="45522" y="104765"/>
                    <a:pt x="45522" y="104765"/>
                  </a:cubicBezTo>
                  <a:lnTo>
                    <a:pt x="436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24"/>
            <p:cNvSpPr/>
            <p:nvPr/>
          </p:nvSpPr>
          <p:spPr>
            <a:xfrm>
              <a:off x="997825" y="27593650"/>
              <a:ext cx="1138550" cy="2767400"/>
            </a:xfrm>
            <a:custGeom>
              <a:rect b="b" l="l" r="r" t="t"/>
              <a:pathLst>
                <a:path extrusionOk="0" h="110696" w="45542">
                  <a:moveTo>
                    <a:pt x="43701" y="0"/>
                  </a:moveTo>
                  <a:lnTo>
                    <a:pt x="13173" y="1842"/>
                  </a:lnTo>
                  <a:cubicBezTo>
                    <a:pt x="13173" y="1842"/>
                    <a:pt x="18676" y="46200"/>
                    <a:pt x="24158" y="85850"/>
                  </a:cubicBezTo>
                  <a:cubicBezTo>
                    <a:pt x="23558" y="85768"/>
                    <a:pt x="22961" y="85728"/>
                    <a:pt x="22371" y="85728"/>
                  </a:cubicBezTo>
                  <a:cubicBezTo>
                    <a:pt x="9769" y="85728"/>
                    <a:pt x="1" y="103776"/>
                    <a:pt x="18069" y="109012"/>
                  </a:cubicBezTo>
                  <a:cubicBezTo>
                    <a:pt x="22232" y="110224"/>
                    <a:pt x="25893" y="110696"/>
                    <a:pt x="29072" y="110696"/>
                  </a:cubicBezTo>
                  <a:cubicBezTo>
                    <a:pt x="40336" y="110696"/>
                    <a:pt x="45542" y="104765"/>
                    <a:pt x="45542" y="104765"/>
                  </a:cubicBezTo>
                  <a:lnTo>
                    <a:pt x="437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24"/>
            <p:cNvSpPr/>
            <p:nvPr/>
          </p:nvSpPr>
          <p:spPr>
            <a:xfrm>
              <a:off x="-3449725" y="26015475"/>
              <a:ext cx="583275" cy="583275"/>
            </a:xfrm>
            <a:custGeom>
              <a:rect b="b" l="l" r="r" t="t"/>
              <a:pathLst>
                <a:path extrusionOk="0" h="23331" w="23331">
                  <a:moveTo>
                    <a:pt x="11655" y="1"/>
                  </a:moveTo>
                  <a:cubicBezTo>
                    <a:pt x="5232" y="1"/>
                    <a:pt x="1" y="5232"/>
                    <a:pt x="1" y="11655"/>
                  </a:cubicBezTo>
                  <a:cubicBezTo>
                    <a:pt x="1" y="18100"/>
                    <a:pt x="5232" y="23331"/>
                    <a:pt x="11655" y="23331"/>
                  </a:cubicBezTo>
                  <a:cubicBezTo>
                    <a:pt x="18100" y="23331"/>
                    <a:pt x="23330" y="18100"/>
                    <a:pt x="23330" y="11655"/>
                  </a:cubicBezTo>
                  <a:cubicBezTo>
                    <a:pt x="23330" y="5232"/>
                    <a:pt x="18100" y="1"/>
                    <a:pt x="116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24"/>
            <p:cNvSpPr/>
            <p:nvPr/>
          </p:nvSpPr>
          <p:spPr>
            <a:xfrm>
              <a:off x="-3225850" y="25812525"/>
              <a:ext cx="206125" cy="448825"/>
            </a:xfrm>
            <a:custGeom>
              <a:rect b="b" l="l" r="r" t="t"/>
              <a:pathLst>
                <a:path extrusionOk="0" h="17953" w="8245">
                  <a:moveTo>
                    <a:pt x="252" y="0"/>
                  </a:moveTo>
                  <a:cubicBezTo>
                    <a:pt x="106" y="0"/>
                    <a:pt x="1" y="105"/>
                    <a:pt x="1" y="252"/>
                  </a:cubicBezTo>
                  <a:lnTo>
                    <a:pt x="1" y="17723"/>
                  </a:lnTo>
                  <a:cubicBezTo>
                    <a:pt x="1" y="17848"/>
                    <a:pt x="106" y="17953"/>
                    <a:pt x="252" y="17953"/>
                  </a:cubicBezTo>
                  <a:lnTo>
                    <a:pt x="8015" y="17953"/>
                  </a:lnTo>
                  <a:cubicBezTo>
                    <a:pt x="8140" y="17953"/>
                    <a:pt x="8245" y="17848"/>
                    <a:pt x="8245" y="17723"/>
                  </a:cubicBezTo>
                  <a:lnTo>
                    <a:pt x="8245" y="252"/>
                  </a:lnTo>
                  <a:cubicBezTo>
                    <a:pt x="8245" y="105"/>
                    <a:pt x="8140" y="0"/>
                    <a:pt x="80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24"/>
            <p:cNvSpPr/>
            <p:nvPr/>
          </p:nvSpPr>
          <p:spPr>
            <a:xfrm>
              <a:off x="-4079000" y="2407847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24"/>
            <p:cNvSpPr/>
            <p:nvPr/>
          </p:nvSpPr>
          <p:spPr>
            <a:xfrm>
              <a:off x="-4123975" y="23415725"/>
              <a:ext cx="2836725" cy="2191075"/>
            </a:xfrm>
            <a:custGeom>
              <a:rect b="b" l="l" r="r" t="t"/>
              <a:pathLst>
                <a:path extrusionOk="0" h="87643" w="113469">
                  <a:moveTo>
                    <a:pt x="113469" y="0"/>
                  </a:moveTo>
                  <a:lnTo>
                    <a:pt x="983" y="1863"/>
                  </a:lnTo>
                  <a:lnTo>
                    <a:pt x="0" y="72292"/>
                  </a:lnTo>
                  <a:cubicBezTo>
                    <a:pt x="10856" y="83147"/>
                    <a:pt x="31775" y="87643"/>
                    <a:pt x="52830" y="87643"/>
                  </a:cubicBezTo>
                  <a:cubicBezTo>
                    <a:pt x="79701" y="87643"/>
                    <a:pt x="106794" y="80320"/>
                    <a:pt x="113469" y="69551"/>
                  </a:cubicBezTo>
                  <a:lnTo>
                    <a:pt x="1134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24"/>
            <p:cNvSpPr/>
            <p:nvPr/>
          </p:nvSpPr>
          <p:spPr>
            <a:xfrm>
              <a:off x="-563300" y="26023325"/>
              <a:ext cx="472900" cy="30375"/>
            </a:xfrm>
            <a:custGeom>
              <a:rect b="b" l="l" r="r" t="t"/>
              <a:pathLst>
                <a:path extrusionOk="0" h="1215" w="18916">
                  <a:moveTo>
                    <a:pt x="0" y="1"/>
                  </a:moveTo>
                  <a:lnTo>
                    <a:pt x="18915" y="1214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24"/>
            <p:cNvSpPr/>
            <p:nvPr/>
          </p:nvSpPr>
          <p:spPr>
            <a:xfrm>
              <a:off x="-567500" y="25768506"/>
              <a:ext cx="479700" cy="132350"/>
            </a:xfrm>
            <a:custGeom>
              <a:rect b="b" l="l" r="r" t="t"/>
              <a:pathLst>
                <a:path extrusionOk="0" h="5294" w="19188">
                  <a:moveTo>
                    <a:pt x="273" y="0"/>
                  </a:moveTo>
                  <a:lnTo>
                    <a:pt x="1" y="4080"/>
                  </a:lnTo>
                  <a:lnTo>
                    <a:pt x="18937" y="5294"/>
                  </a:lnTo>
                  <a:lnTo>
                    <a:pt x="19188" y="1235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24"/>
            <p:cNvSpPr/>
            <p:nvPr/>
          </p:nvSpPr>
          <p:spPr>
            <a:xfrm>
              <a:off x="-929475" y="26343450"/>
              <a:ext cx="579600" cy="30375"/>
            </a:xfrm>
            <a:custGeom>
              <a:rect b="b" l="l" r="r" t="t"/>
              <a:pathLst>
                <a:path extrusionOk="0" h="1215" w="23184">
                  <a:moveTo>
                    <a:pt x="1" y="1"/>
                  </a:moveTo>
                  <a:lnTo>
                    <a:pt x="23184" y="121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24"/>
            <p:cNvSpPr/>
            <p:nvPr/>
          </p:nvSpPr>
          <p:spPr>
            <a:xfrm>
              <a:off x="-932600" y="26088631"/>
              <a:ext cx="584300" cy="132375"/>
            </a:xfrm>
            <a:custGeom>
              <a:rect b="b" l="l" r="r" t="t"/>
              <a:pathLst>
                <a:path extrusionOk="0" h="5295" w="23372">
                  <a:moveTo>
                    <a:pt x="209" y="0"/>
                  </a:moveTo>
                  <a:lnTo>
                    <a:pt x="0" y="4081"/>
                  </a:lnTo>
                  <a:lnTo>
                    <a:pt x="23162" y="5294"/>
                  </a:lnTo>
                  <a:lnTo>
                    <a:pt x="23372" y="1235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24"/>
            <p:cNvSpPr/>
            <p:nvPr/>
          </p:nvSpPr>
          <p:spPr>
            <a:xfrm>
              <a:off x="-685200" y="26602400"/>
              <a:ext cx="503250" cy="30875"/>
            </a:xfrm>
            <a:custGeom>
              <a:rect b="b" l="l" r="r" t="t"/>
              <a:pathLst>
                <a:path extrusionOk="0" h="1235" w="20130">
                  <a:moveTo>
                    <a:pt x="1" y="1235"/>
                  </a:moveTo>
                  <a:lnTo>
                    <a:pt x="20129" y="0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24"/>
            <p:cNvSpPr/>
            <p:nvPr/>
          </p:nvSpPr>
          <p:spPr>
            <a:xfrm>
              <a:off x="-688850" y="26553225"/>
              <a:ext cx="509525" cy="132350"/>
            </a:xfrm>
            <a:custGeom>
              <a:rect b="b" l="l" r="r" t="t"/>
              <a:pathLst>
                <a:path extrusionOk="0" h="5294" w="20381">
                  <a:moveTo>
                    <a:pt x="20129" y="0"/>
                  </a:moveTo>
                  <a:lnTo>
                    <a:pt x="0" y="1214"/>
                  </a:lnTo>
                  <a:lnTo>
                    <a:pt x="252" y="5294"/>
                  </a:lnTo>
                  <a:lnTo>
                    <a:pt x="20380" y="4060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24"/>
            <p:cNvSpPr/>
            <p:nvPr/>
          </p:nvSpPr>
          <p:spPr>
            <a:xfrm>
              <a:off x="580700" y="26023325"/>
              <a:ext cx="472375" cy="30375"/>
            </a:xfrm>
            <a:custGeom>
              <a:rect b="b" l="l" r="r" t="t"/>
              <a:pathLst>
                <a:path extrusionOk="0" h="1215" w="18895">
                  <a:moveTo>
                    <a:pt x="0" y="1"/>
                  </a:moveTo>
                  <a:lnTo>
                    <a:pt x="18894" y="1214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24"/>
            <p:cNvSpPr/>
            <p:nvPr/>
          </p:nvSpPr>
          <p:spPr>
            <a:xfrm>
              <a:off x="576500" y="25769031"/>
              <a:ext cx="479700" cy="132350"/>
            </a:xfrm>
            <a:custGeom>
              <a:rect b="b" l="l" r="r" t="t"/>
              <a:pathLst>
                <a:path extrusionOk="0" h="5294" w="19188">
                  <a:moveTo>
                    <a:pt x="252" y="0"/>
                  </a:moveTo>
                  <a:lnTo>
                    <a:pt x="1" y="4059"/>
                  </a:lnTo>
                  <a:lnTo>
                    <a:pt x="18916" y="5294"/>
                  </a:lnTo>
                  <a:lnTo>
                    <a:pt x="19188" y="1214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24"/>
            <p:cNvSpPr/>
            <p:nvPr/>
          </p:nvSpPr>
          <p:spPr>
            <a:xfrm>
              <a:off x="214525" y="26343450"/>
              <a:ext cx="579075" cy="30375"/>
            </a:xfrm>
            <a:custGeom>
              <a:rect b="b" l="l" r="r" t="t"/>
              <a:pathLst>
                <a:path extrusionOk="0" h="1215" w="23163">
                  <a:moveTo>
                    <a:pt x="1" y="1"/>
                  </a:moveTo>
                  <a:lnTo>
                    <a:pt x="23163" y="121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24"/>
            <p:cNvSpPr/>
            <p:nvPr/>
          </p:nvSpPr>
          <p:spPr>
            <a:xfrm>
              <a:off x="210875" y="26089156"/>
              <a:ext cx="584825" cy="132350"/>
            </a:xfrm>
            <a:custGeom>
              <a:rect b="b" l="l" r="r" t="t"/>
              <a:pathLst>
                <a:path extrusionOk="0" h="5294" w="23393">
                  <a:moveTo>
                    <a:pt x="230" y="0"/>
                  </a:moveTo>
                  <a:lnTo>
                    <a:pt x="0" y="4080"/>
                  </a:lnTo>
                  <a:lnTo>
                    <a:pt x="23183" y="5294"/>
                  </a:lnTo>
                  <a:lnTo>
                    <a:pt x="23393" y="1214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24"/>
            <p:cNvSpPr/>
            <p:nvPr/>
          </p:nvSpPr>
          <p:spPr>
            <a:xfrm>
              <a:off x="458275" y="26602400"/>
              <a:ext cx="503250" cy="30875"/>
            </a:xfrm>
            <a:custGeom>
              <a:rect b="b" l="l" r="r" t="t"/>
              <a:pathLst>
                <a:path extrusionOk="0" h="1235" w="20130">
                  <a:moveTo>
                    <a:pt x="1" y="1235"/>
                  </a:moveTo>
                  <a:lnTo>
                    <a:pt x="20129" y="0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24"/>
            <p:cNvSpPr/>
            <p:nvPr/>
          </p:nvSpPr>
          <p:spPr>
            <a:xfrm>
              <a:off x="455675" y="26349656"/>
              <a:ext cx="509500" cy="132350"/>
            </a:xfrm>
            <a:custGeom>
              <a:rect b="b" l="l" r="r" t="t"/>
              <a:pathLst>
                <a:path extrusionOk="0" h="5294" w="20380">
                  <a:moveTo>
                    <a:pt x="20129" y="0"/>
                  </a:moveTo>
                  <a:lnTo>
                    <a:pt x="0" y="1214"/>
                  </a:lnTo>
                  <a:lnTo>
                    <a:pt x="251" y="5294"/>
                  </a:lnTo>
                  <a:lnTo>
                    <a:pt x="20380" y="4060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24"/>
            <p:cNvSpPr/>
            <p:nvPr/>
          </p:nvSpPr>
          <p:spPr>
            <a:xfrm>
              <a:off x="1465225" y="26343450"/>
              <a:ext cx="472900" cy="30375"/>
            </a:xfrm>
            <a:custGeom>
              <a:rect b="b" l="l" r="r" t="t"/>
              <a:pathLst>
                <a:path extrusionOk="0" h="1215" w="18916">
                  <a:moveTo>
                    <a:pt x="1" y="1"/>
                  </a:moveTo>
                  <a:lnTo>
                    <a:pt x="18916" y="121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24"/>
            <p:cNvSpPr/>
            <p:nvPr/>
          </p:nvSpPr>
          <p:spPr>
            <a:xfrm>
              <a:off x="1461050" y="26089156"/>
              <a:ext cx="479700" cy="132350"/>
            </a:xfrm>
            <a:custGeom>
              <a:rect b="b" l="l" r="r" t="t"/>
              <a:pathLst>
                <a:path extrusionOk="0" h="5294" w="19188">
                  <a:moveTo>
                    <a:pt x="273" y="0"/>
                  </a:moveTo>
                  <a:lnTo>
                    <a:pt x="1" y="4060"/>
                  </a:lnTo>
                  <a:lnTo>
                    <a:pt x="18915" y="5294"/>
                  </a:lnTo>
                  <a:lnTo>
                    <a:pt x="19187" y="12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24"/>
            <p:cNvSpPr/>
            <p:nvPr/>
          </p:nvSpPr>
          <p:spPr>
            <a:xfrm>
              <a:off x="1099075" y="26664125"/>
              <a:ext cx="579075" cy="29825"/>
            </a:xfrm>
            <a:custGeom>
              <a:rect b="b" l="l" r="r" t="t"/>
              <a:pathLst>
                <a:path extrusionOk="0" h="1193" w="23163">
                  <a:moveTo>
                    <a:pt x="0" y="0"/>
                  </a:moveTo>
                  <a:lnTo>
                    <a:pt x="23163" y="1193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24"/>
            <p:cNvSpPr/>
            <p:nvPr/>
          </p:nvSpPr>
          <p:spPr>
            <a:xfrm>
              <a:off x="1095925" y="26409281"/>
              <a:ext cx="584325" cy="132375"/>
            </a:xfrm>
            <a:custGeom>
              <a:rect b="b" l="l" r="r" t="t"/>
              <a:pathLst>
                <a:path extrusionOk="0" h="5295" w="23373">
                  <a:moveTo>
                    <a:pt x="210" y="1"/>
                  </a:moveTo>
                  <a:lnTo>
                    <a:pt x="1" y="4081"/>
                  </a:lnTo>
                  <a:lnTo>
                    <a:pt x="23163" y="5294"/>
                  </a:lnTo>
                  <a:lnTo>
                    <a:pt x="23373" y="1214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24"/>
            <p:cNvSpPr/>
            <p:nvPr/>
          </p:nvSpPr>
          <p:spPr>
            <a:xfrm>
              <a:off x="1342825" y="26923050"/>
              <a:ext cx="503775" cy="30875"/>
            </a:xfrm>
            <a:custGeom>
              <a:rect b="b" l="l" r="r" t="t"/>
              <a:pathLst>
                <a:path extrusionOk="0" h="1235" w="20151">
                  <a:moveTo>
                    <a:pt x="1" y="1235"/>
                  </a:moveTo>
                  <a:lnTo>
                    <a:pt x="20150" y="0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24"/>
            <p:cNvSpPr/>
            <p:nvPr/>
          </p:nvSpPr>
          <p:spPr>
            <a:xfrm>
              <a:off x="1339700" y="26669256"/>
              <a:ext cx="509500" cy="132375"/>
            </a:xfrm>
            <a:custGeom>
              <a:rect b="b" l="l" r="r" t="t"/>
              <a:pathLst>
                <a:path extrusionOk="0" h="5295" w="20380">
                  <a:moveTo>
                    <a:pt x="20129" y="1"/>
                  </a:moveTo>
                  <a:lnTo>
                    <a:pt x="0" y="1235"/>
                  </a:lnTo>
                  <a:lnTo>
                    <a:pt x="251" y="5294"/>
                  </a:lnTo>
                  <a:lnTo>
                    <a:pt x="20380" y="4081"/>
                  </a:lnTo>
                  <a:lnTo>
                    <a:pt x="20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24"/>
            <p:cNvSpPr/>
            <p:nvPr/>
          </p:nvSpPr>
          <p:spPr>
            <a:xfrm>
              <a:off x="1328175" y="27243175"/>
              <a:ext cx="472375" cy="30875"/>
            </a:xfrm>
            <a:custGeom>
              <a:rect b="b" l="l" r="r" t="t"/>
              <a:pathLst>
                <a:path extrusionOk="0" h="1235" w="18895">
                  <a:moveTo>
                    <a:pt x="1" y="1"/>
                  </a:moveTo>
                  <a:lnTo>
                    <a:pt x="18895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24"/>
            <p:cNvSpPr/>
            <p:nvPr/>
          </p:nvSpPr>
          <p:spPr>
            <a:xfrm>
              <a:off x="1324000" y="26988856"/>
              <a:ext cx="479175" cy="132375"/>
            </a:xfrm>
            <a:custGeom>
              <a:rect b="b" l="l" r="r" t="t"/>
              <a:pathLst>
                <a:path extrusionOk="0" h="5295" w="19167">
                  <a:moveTo>
                    <a:pt x="252" y="1"/>
                  </a:moveTo>
                  <a:lnTo>
                    <a:pt x="1" y="4081"/>
                  </a:lnTo>
                  <a:lnTo>
                    <a:pt x="18915" y="5295"/>
                  </a:lnTo>
                  <a:lnTo>
                    <a:pt x="19167" y="1235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24"/>
            <p:cNvSpPr/>
            <p:nvPr/>
          </p:nvSpPr>
          <p:spPr>
            <a:xfrm>
              <a:off x="961500" y="27563825"/>
              <a:ext cx="579600" cy="29850"/>
            </a:xfrm>
            <a:custGeom>
              <a:rect b="b" l="l" r="r" t="t"/>
              <a:pathLst>
                <a:path extrusionOk="0" h="1194" w="23184">
                  <a:moveTo>
                    <a:pt x="0" y="1"/>
                  </a:moveTo>
                  <a:lnTo>
                    <a:pt x="23184" y="1193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24"/>
            <p:cNvSpPr/>
            <p:nvPr/>
          </p:nvSpPr>
          <p:spPr>
            <a:xfrm>
              <a:off x="958350" y="27309006"/>
              <a:ext cx="585375" cy="132350"/>
            </a:xfrm>
            <a:custGeom>
              <a:rect b="b" l="l" r="r" t="t"/>
              <a:pathLst>
                <a:path extrusionOk="0" h="5294" w="23415">
                  <a:moveTo>
                    <a:pt x="210" y="0"/>
                  </a:moveTo>
                  <a:lnTo>
                    <a:pt x="1" y="4080"/>
                  </a:lnTo>
                  <a:lnTo>
                    <a:pt x="23184" y="5294"/>
                  </a:lnTo>
                  <a:lnTo>
                    <a:pt x="23414" y="1214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24"/>
            <p:cNvSpPr/>
            <p:nvPr/>
          </p:nvSpPr>
          <p:spPr>
            <a:xfrm>
              <a:off x="1205775" y="27822750"/>
              <a:ext cx="503250" cy="30375"/>
            </a:xfrm>
            <a:custGeom>
              <a:rect b="b" l="l" r="r" t="t"/>
              <a:pathLst>
                <a:path extrusionOk="0" h="1215" w="20130">
                  <a:moveTo>
                    <a:pt x="1" y="1215"/>
                  </a:moveTo>
                  <a:lnTo>
                    <a:pt x="20129" y="1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24"/>
            <p:cNvSpPr/>
            <p:nvPr/>
          </p:nvSpPr>
          <p:spPr>
            <a:xfrm>
              <a:off x="1202125" y="27568981"/>
              <a:ext cx="509500" cy="132350"/>
            </a:xfrm>
            <a:custGeom>
              <a:rect b="b" l="l" r="r" t="t"/>
              <a:pathLst>
                <a:path extrusionOk="0" h="5294" w="20380">
                  <a:moveTo>
                    <a:pt x="20129" y="0"/>
                  </a:moveTo>
                  <a:lnTo>
                    <a:pt x="0" y="1235"/>
                  </a:lnTo>
                  <a:lnTo>
                    <a:pt x="251" y="5294"/>
                  </a:lnTo>
                  <a:lnTo>
                    <a:pt x="20380" y="4080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24"/>
            <p:cNvSpPr/>
            <p:nvPr/>
          </p:nvSpPr>
          <p:spPr>
            <a:xfrm>
              <a:off x="473975" y="27655375"/>
              <a:ext cx="472900" cy="29825"/>
            </a:xfrm>
            <a:custGeom>
              <a:rect b="b" l="l" r="r" t="t"/>
              <a:pathLst>
                <a:path extrusionOk="0" h="1193" w="18916">
                  <a:moveTo>
                    <a:pt x="1" y="0"/>
                  </a:moveTo>
                  <a:lnTo>
                    <a:pt x="18916" y="1193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24"/>
            <p:cNvSpPr/>
            <p:nvPr/>
          </p:nvSpPr>
          <p:spPr>
            <a:xfrm>
              <a:off x="469800" y="27400531"/>
              <a:ext cx="479700" cy="132375"/>
            </a:xfrm>
            <a:custGeom>
              <a:rect b="b" l="l" r="r" t="t"/>
              <a:pathLst>
                <a:path extrusionOk="0" h="5295" w="19188">
                  <a:moveTo>
                    <a:pt x="272" y="1"/>
                  </a:moveTo>
                  <a:lnTo>
                    <a:pt x="0" y="4081"/>
                  </a:lnTo>
                  <a:lnTo>
                    <a:pt x="18936" y="5295"/>
                  </a:lnTo>
                  <a:lnTo>
                    <a:pt x="19187" y="1214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24"/>
            <p:cNvSpPr/>
            <p:nvPr/>
          </p:nvSpPr>
          <p:spPr>
            <a:xfrm>
              <a:off x="107825" y="27974975"/>
              <a:ext cx="579075" cy="30900"/>
            </a:xfrm>
            <a:custGeom>
              <a:rect b="b" l="l" r="r" t="t"/>
              <a:pathLst>
                <a:path extrusionOk="0" h="1236" w="23163">
                  <a:moveTo>
                    <a:pt x="0" y="1"/>
                  </a:moveTo>
                  <a:lnTo>
                    <a:pt x="23163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24"/>
            <p:cNvSpPr/>
            <p:nvPr/>
          </p:nvSpPr>
          <p:spPr>
            <a:xfrm>
              <a:off x="104675" y="27720681"/>
              <a:ext cx="585375" cy="132350"/>
            </a:xfrm>
            <a:custGeom>
              <a:rect b="b" l="l" r="r" t="t"/>
              <a:pathLst>
                <a:path extrusionOk="0" h="5294" w="23415">
                  <a:moveTo>
                    <a:pt x="210" y="0"/>
                  </a:moveTo>
                  <a:lnTo>
                    <a:pt x="1" y="4080"/>
                  </a:lnTo>
                  <a:lnTo>
                    <a:pt x="23184" y="5294"/>
                  </a:lnTo>
                  <a:lnTo>
                    <a:pt x="23414" y="1214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24"/>
            <p:cNvSpPr/>
            <p:nvPr/>
          </p:nvSpPr>
          <p:spPr>
            <a:xfrm>
              <a:off x="351575" y="28234425"/>
              <a:ext cx="503750" cy="30900"/>
            </a:xfrm>
            <a:custGeom>
              <a:rect b="b" l="l" r="r" t="t"/>
              <a:pathLst>
                <a:path extrusionOk="0" h="1236" w="20150">
                  <a:moveTo>
                    <a:pt x="1" y="1235"/>
                  </a:moveTo>
                  <a:lnTo>
                    <a:pt x="20150" y="1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24"/>
            <p:cNvSpPr/>
            <p:nvPr/>
          </p:nvSpPr>
          <p:spPr>
            <a:xfrm>
              <a:off x="348425" y="27981181"/>
              <a:ext cx="509525" cy="132350"/>
            </a:xfrm>
            <a:custGeom>
              <a:rect b="b" l="l" r="r" t="t"/>
              <a:pathLst>
                <a:path extrusionOk="0" h="5294" w="20381">
                  <a:moveTo>
                    <a:pt x="20129" y="0"/>
                  </a:moveTo>
                  <a:lnTo>
                    <a:pt x="1" y="1214"/>
                  </a:lnTo>
                  <a:lnTo>
                    <a:pt x="252" y="5294"/>
                  </a:lnTo>
                  <a:lnTo>
                    <a:pt x="20381" y="405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24"/>
            <p:cNvSpPr/>
            <p:nvPr/>
          </p:nvSpPr>
          <p:spPr>
            <a:xfrm>
              <a:off x="-868275" y="27578475"/>
              <a:ext cx="472375" cy="30875"/>
            </a:xfrm>
            <a:custGeom>
              <a:rect b="b" l="l" r="r" t="t"/>
              <a:pathLst>
                <a:path extrusionOk="0" h="1235" w="18895">
                  <a:moveTo>
                    <a:pt x="1" y="1"/>
                  </a:moveTo>
                  <a:lnTo>
                    <a:pt x="18895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24"/>
            <p:cNvSpPr/>
            <p:nvPr/>
          </p:nvSpPr>
          <p:spPr>
            <a:xfrm>
              <a:off x="-872450" y="27528250"/>
              <a:ext cx="479700" cy="132375"/>
            </a:xfrm>
            <a:custGeom>
              <a:rect b="b" l="l" r="r" t="t"/>
              <a:pathLst>
                <a:path extrusionOk="0" h="5295" w="19188">
                  <a:moveTo>
                    <a:pt x="272" y="1"/>
                  </a:moveTo>
                  <a:lnTo>
                    <a:pt x="0" y="4060"/>
                  </a:lnTo>
                  <a:lnTo>
                    <a:pt x="18915" y="5295"/>
                  </a:lnTo>
                  <a:lnTo>
                    <a:pt x="19187" y="1215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24"/>
            <p:cNvSpPr/>
            <p:nvPr/>
          </p:nvSpPr>
          <p:spPr>
            <a:xfrm>
              <a:off x="-1234425" y="27899125"/>
              <a:ext cx="579600" cy="30375"/>
            </a:xfrm>
            <a:custGeom>
              <a:rect b="b" l="l" r="r" t="t"/>
              <a:pathLst>
                <a:path extrusionOk="0" h="1215" w="23184">
                  <a:moveTo>
                    <a:pt x="0" y="1"/>
                  </a:moveTo>
                  <a:lnTo>
                    <a:pt x="23183" y="1214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24"/>
            <p:cNvSpPr/>
            <p:nvPr/>
          </p:nvSpPr>
          <p:spPr>
            <a:xfrm>
              <a:off x="-1237575" y="27848400"/>
              <a:ext cx="584325" cy="132350"/>
            </a:xfrm>
            <a:custGeom>
              <a:rect b="b" l="l" r="r" t="t"/>
              <a:pathLst>
                <a:path extrusionOk="0" h="5294" w="23373">
                  <a:moveTo>
                    <a:pt x="210" y="0"/>
                  </a:moveTo>
                  <a:lnTo>
                    <a:pt x="1" y="4080"/>
                  </a:lnTo>
                  <a:lnTo>
                    <a:pt x="23163" y="5294"/>
                  </a:lnTo>
                  <a:lnTo>
                    <a:pt x="23372" y="1214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24"/>
            <p:cNvSpPr/>
            <p:nvPr/>
          </p:nvSpPr>
          <p:spPr>
            <a:xfrm>
              <a:off x="-990150" y="28158050"/>
              <a:ext cx="502725" cy="30900"/>
            </a:xfrm>
            <a:custGeom>
              <a:rect b="b" l="l" r="r" t="t"/>
              <a:pathLst>
                <a:path extrusionOk="0" h="1236" w="20109">
                  <a:moveTo>
                    <a:pt x="0" y="1235"/>
                  </a:moveTo>
                  <a:lnTo>
                    <a:pt x="20108" y="1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24"/>
            <p:cNvSpPr/>
            <p:nvPr/>
          </p:nvSpPr>
          <p:spPr>
            <a:xfrm>
              <a:off x="-993300" y="28108900"/>
              <a:ext cx="509525" cy="132350"/>
            </a:xfrm>
            <a:custGeom>
              <a:rect b="b" l="l" r="r" t="t"/>
              <a:pathLst>
                <a:path extrusionOk="0" h="5294" w="20381">
                  <a:moveTo>
                    <a:pt x="20129" y="0"/>
                  </a:moveTo>
                  <a:lnTo>
                    <a:pt x="1" y="1214"/>
                  </a:lnTo>
                  <a:lnTo>
                    <a:pt x="252" y="5294"/>
                  </a:lnTo>
                  <a:lnTo>
                    <a:pt x="20381" y="405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24"/>
            <p:cNvSpPr/>
            <p:nvPr/>
          </p:nvSpPr>
          <p:spPr>
            <a:xfrm>
              <a:off x="-60100" y="26846150"/>
              <a:ext cx="472375" cy="30875"/>
            </a:xfrm>
            <a:custGeom>
              <a:rect b="b" l="l" r="r" t="t"/>
              <a:pathLst>
                <a:path extrusionOk="0" h="1235" w="18895">
                  <a:moveTo>
                    <a:pt x="1" y="1"/>
                  </a:moveTo>
                  <a:lnTo>
                    <a:pt x="18895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24"/>
            <p:cNvSpPr/>
            <p:nvPr/>
          </p:nvSpPr>
          <p:spPr>
            <a:xfrm>
              <a:off x="-64275" y="26795400"/>
              <a:ext cx="479700" cy="132375"/>
            </a:xfrm>
            <a:custGeom>
              <a:rect b="b" l="l" r="r" t="t"/>
              <a:pathLst>
                <a:path extrusionOk="0" h="5295" w="19188">
                  <a:moveTo>
                    <a:pt x="251" y="1"/>
                  </a:moveTo>
                  <a:lnTo>
                    <a:pt x="0" y="4081"/>
                  </a:lnTo>
                  <a:lnTo>
                    <a:pt x="18915" y="5295"/>
                  </a:lnTo>
                  <a:lnTo>
                    <a:pt x="19187" y="1235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24"/>
            <p:cNvSpPr/>
            <p:nvPr/>
          </p:nvSpPr>
          <p:spPr>
            <a:xfrm>
              <a:off x="-426250" y="27166800"/>
              <a:ext cx="579600" cy="30900"/>
            </a:xfrm>
            <a:custGeom>
              <a:rect b="b" l="l" r="r" t="t"/>
              <a:pathLst>
                <a:path extrusionOk="0" h="1236" w="23184">
                  <a:moveTo>
                    <a:pt x="0" y="1"/>
                  </a:moveTo>
                  <a:lnTo>
                    <a:pt x="23183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24"/>
            <p:cNvSpPr/>
            <p:nvPr/>
          </p:nvSpPr>
          <p:spPr>
            <a:xfrm>
              <a:off x="-428875" y="27116600"/>
              <a:ext cx="584325" cy="132350"/>
            </a:xfrm>
            <a:custGeom>
              <a:rect b="b" l="l" r="r" t="t"/>
              <a:pathLst>
                <a:path extrusionOk="0" h="5294" w="23373">
                  <a:moveTo>
                    <a:pt x="210" y="0"/>
                  </a:moveTo>
                  <a:lnTo>
                    <a:pt x="0" y="4059"/>
                  </a:lnTo>
                  <a:lnTo>
                    <a:pt x="23163" y="5294"/>
                  </a:lnTo>
                  <a:lnTo>
                    <a:pt x="23372" y="1214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24"/>
            <p:cNvSpPr/>
            <p:nvPr/>
          </p:nvSpPr>
          <p:spPr>
            <a:xfrm>
              <a:off x="-181975" y="27426250"/>
              <a:ext cx="502725" cy="30375"/>
            </a:xfrm>
            <a:custGeom>
              <a:rect b="b" l="l" r="r" t="t"/>
              <a:pathLst>
                <a:path extrusionOk="0" h="1215" w="20109">
                  <a:moveTo>
                    <a:pt x="0" y="1214"/>
                  </a:moveTo>
                  <a:lnTo>
                    <a:pt x="20108" y="1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24"/>
            <p:cNvSpPr/>
            <p:nvPr/>
          </p:nvSpPr>
          <p:spPr>
            <a:xfrm>
              <a:off x="-185125" y="27376575"/>
              <a:ext cx="509525" cy="132350"/>
            </a:xfrm>
            <a:custGeom>
              <a:rect b="b" l="l" r="r" t="t"/>
              <a:pathLst>
                <a:path extrusionOk="0" h="5294" w="20381">
                  <a:moveTo>
                    <a:pt x="20129" y="0"/>
                  </a:moveTo>
                  <a:lnTo>
                    <a:pt x="1" y="1214"/>
                  </a:lnTo>
                  <a:lnTo>
                    <a:pt x="252" y="5294"/>
                  </a:lnTo>
                  <a:lnTo>
                    <a:pt x="20380" y="405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24"/>
            <p:cNvSpPr/>
            <p:nvPr/>
          </p:nvSpPr>
          <p:spPr>
            <a:xfrm>
              <a:off x="-1600075" y="26846150"/>
              <a:ext cx="472900" cy="30875"/>
            </a:xfrm>
            <a:custGeom>
              <a:rect b="b" l="l" r="r" t="t"/>
              <a:pathLst>
                <a:path extrusionOk="0" h="1235" w="18916">
                  <a:moveTo>
                    <a:pt x="1" y="1"/>
                  </a:moveTo>
                  <a:lnTo>
                    <a:pt x="18915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24"/>
            <p:cNvSpPr/>
            <p:nvPr/>
          </p:nvSpPr>
          <p:spPr>
            <a:xfrm>
              <a:off x="-1604775" y="26795925"/>
              <a:ext cx="479700" cy="132375"/>
            </a:xfrm>
            <a:custGeom>
              <a:rect b="b" l="l" r="r" t="t"/>
              <a:pathLst>
                <a:path extrusionOk="0" h="5295" w="19188">
                  <a:moveTo>
                    <a:pt x="272" y="1"/>
                  </a:moveTo>
                  <a:lnTo>
                    <a:pt x="0" y="4060"/>
                  </a:lnTo>
                  <a:lnTo>
                    <a:pt x="18915" y="5295"/>
                  </a:lnTo>
                  <a:lnTo>
                    <a:pt x="19187" y="1214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24"/>
            <p:cNvSpPr/>
            <p:nvPr/>
          </p:nvSpPr>
          <p:spPr>
            <a:xfrm>
              <a:off x="-1966250" y="27166800"/>
              <a:ext cx="579100" cy="30900"/>
            </a:xfrm>
            <a:custGeom>
              <a:rect b="b" l="l" r="r" t="t"/>
              <a:pathLst>
                <a:path extrusionOk="0" h="1236" w="23164">
                  <a:moveTo>
                    <a:pt x="1" y="1"/>
                  </a:moveTo>
                  <a:lnTo>
                    <a:pt x="23163" y="123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24"/>
            <p:cNvSpPr/>
            <p:nvPr/>
          </p:nvSpPr>
          <p:spPr>
            <a:xfrm>
              <a:off x="-1969375" y="27116075"/>
              <a:ext cx="584850" cy="132350"/>
            </a:xfrm>
            <a:custGeom>
              <a:rect b="b" l="l" r="r" t="t"/>
              <a:pathLst>
                <a:path extrusionOk="0" h="5294" w="23394">
                  <a:moveTo>
                    <a:pt x="210" y="0"/>
                  </a:moveTo>
                  <a:lnTo>
                    <a:pt x="0" y="4059"/>
                  </a:lnTo>
                  <a:lnTo>
                    <a:pt x="23163" y="5294"/>
                  </a:lnTo>
                  <a:lnTo>
                    <a:pt x="23393" y="1214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24"/>
            <p:cNvSpPr/>
            <p:nvPr/>
          </p:nvSpPr>
          <p:spPr>
            <a:xfrm>
              <a:off x="-1722475" y="27426250"/>
              <a:ext cx="503750" cy="30375"/>
            </a:xfrm>
            <a:custGeom>
              <a:rect b="b" l="l" r="r" t="t"/>
              <a:pathLst>
                <a:path extrusionOk="0" h="1215" w="20150">
                  <a:moveTo>
                    <a:pt x="0" y="1214"/>
                  </a:moveTo>
                  <a:lnTo>
                    <a:pt x="20150" y="1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24"/>
            <p:cNvSpPr/>
            <p:nvPr/>
          </p:nvSpPr>
          <p:spPr>
            <a:xfrm>
              <a:off x="-1725625" y="27376575"/>
              <a:ext cx="509525" cy="132350"/>
            </a:xfrm>
            <a:custGeom>
              <a:rect b="b" l="l" r="r" t="t"/>
              <a:pathLst>
                <a:path extrusionOk="0" h="5294" w="20381">
                  <a:moveTo>
                    <a:pt x="20129" y="0"/>
                  </a:moveTo>
                  <a:lnTo>
                    <a:pt x="1" y="1214"/>
                  </a:lnTo>
                  <a:lnTo>
                    <a:pt x="252" y="5294"/>
                  </a:lnTo>
                  <a:lnTo>
                    <a:pt x="20380" y="405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24"/>
            <p:cNvSpPr/>
            <p:nvPr/>
          </p:nvSpPr>
          <p:spPr>
            <a:xfrm>
              <a:off x="1539000" y="29919300"/>
              <a:ext cx="252150" cy="422175"/>
            </a:xfrm>
            <a:custGeom>
              <a:rect b="b" l="l" r="r" t="t"/>
              <a:pathLst>
                <a:path extrusionOk="0" h="16887" w="10086">
                  <a:moveTo>
                    <a:pt x="9060" y="1"/>
                  </a:moveTo>
                  <a:cubicBezTo>
                    <a:pt x="8683" y="105"/>
                    <a:pt x="0" y="2449"/>
                    <a:pt x="1737" y="16886"/>
                  </a:cubicBezTo>
                  <a:lnTo>
                    <a:pt x="5796" y="16384"/>
                  </a:lnTo>
                  <a:cubicBezTo>
                    <a:pt x="4499" y="5713"/>
                    <a:pt x="9834" y="4018"/>
                    <a:pt x="10085" y="3955"/>
                  </a:cubicBezTo>
                  <a:lnTo>
                    <a:pt x="9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24"/>
            <p:cNvSpPr/>
            <p:nvPr/>
          </p:nvSpPr>
          <p:spPr>
            <a:xfrm>
              <a:off x="1270650" y="29858100"/>
              <a:ext cx="251625" cy="421650"/>
            </a:xfrm>
            <a:custGeom>
              <a:rect b="b" l="l" r="r" t="t"/>
              <a:pathLst>
                <a:path extrusionOk="0" h="16866" w="10065">
                  <a:moveTo>
                    <a:pt x="9039" y="1"/>
                  </a:moveTo>
                  <a:cubicBezTo>
                    <a:pt x="8684" y="105"/>
                    <a:pt x="0" y="2428"/>
                    <a:pt x="1716" y="16865"/>
                  </a:cubicBezTo>
                  <a:lnTo>
                    <a:pt x="5775" y="16384"/>
                  </a:lnTo>
                  <a:cubicBezTo>
                    <a:pt x="4478" y="5713"/>
                    <a:pt x="9834" y="3997"/>
                    <a:pt x="10065" y="3955"/>
                  </a:cubicBezTo>
                  <a:lnTo>
                    <a:pt x="90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24"/>
            <p:cNvSpPr/>
            <p:nvPr/>
          </p:nvSpPr>
          <p:spPr>
            <a:xfrm>
              <a:off x="90025" y="29591325"/>
              <a:ext cx="252150" cy="421650"/>
            </a:xfrm>
            <a:custGeom>
              <a:rect b="b" l="l" r="r" t="t"/>
              <a:pathLst>
                <a:path extrusionOk="0" h="16866" w="10086">
                  <a:moveTo>
                    <a:pt x="9061" y="1"/>
                  </a:moveTo>
                  <a:cubicBezTo>
                    <a:pt x="8684" y="105"/>
                    <a:pt x="1" y="2428"/>
                    <a:pt x="1737" y="16865"/>
                  </a:cubicBezTo>
                  <a:lnTo>
                    <a:pt x="5797" y="16384"/>
                  </a:lnTo>
                  <a:cubicBezTo>
                    <a:pt x="4499" y="5713"/>
                    <a:pt x="9835" y="3997"/>
                    <a:pt x="10086" y="3955"/>
                  </a:cubicBezTo>
                  <a:lnTo>
                    <a:pt x="90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24"/>
            <p:cNvSpPr/>
            <p:nvPr/>
          </p:nvSpPr>
          <p:spPr>
            <a:xfrm>
              <a:off x="-178850" y="29530650"/>
              <a:ext cx="252175" cy="421625"/>
            </a:xfrm>
            <a:custGeom>
              <a:rect b="b" l="l" r="r" t="t"/>
              <a:pathLst>
                <a:path extrusionOk="0" h="16865" w="10087">
                  <a:moveTo>
                    <a:pt x="9061" y="1"/>
                  </a:moveTo>
                  <a:cubicBezTo>
                    <a:pt x="8684" y="105"/>
                    <a:pt x="1" y="2428"/>
                    <a:pt x="1738" y="16865"/>
                  </a:cubicBezTo>
                  <a:lnTo>
                    <a:pt x="5797" y="16363"/>
                  </a:lnTo>
                  <a:cubicBezTo>
                    <a:pt x="4500" y="5692"/>
                    <a:pt x="9835" y="3997"/>
                    <a:pt x="10086" y="3955"/>
                  </a:cubicBezTo>
                  <a:lnTo>
                    <a:pt x="90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24"/>
            <p:cNvSpPr/>
            <p:nvPr/>
          </p:nvSpPr>
          <p:spPr>
            <a:xfrm>
              <a:off x="-1889875" y="29892100"/>
              <a:ext cx="251650" cy="421650"/>
            </a:xfrm>
            <a:custGeom>
              <a:rect b="b" l="l" r="r" t="t"/>
              <a:pathLst>
                <a:path extrusionOk="0" h="16866" w="10066">
                  <a:moveTo>
                    <a:pt x="9061" y="1"/>
                  </a:moveTo>
                  <a:cubicBezTo>
                    <a:pt x="8684" y="105"/>
                    <a:pt x="1" y="2428"/>
                    <a:pt x="1737" y="16865"/>
                  </a:cubicBezTo>
                  <a:lnTo>
                    <a:pt x="5776" y="16384"/>
                  </a:lnTo>
                  <a:cubicBezTo>
                    <a:pt x="4499" y="5713"/>
                    <a:pt x="9835" y="3997"/>
                    <a:pt x="10065" y="3955"/>
                  </a:cubicBezTo>
                  <a:lnTo>
                    <a:pt x="90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24"/>
            <p:cNvSpPr/>
            <p:nvPr/>
          </p:nvSpPr>
          <p:spPr>
            <a:xfrm>
              <a:off x="-2157700" y="29830900"/>
              <a:ext cx="251650" cy="421650"/>
            </a:xfrm>
            <a:custGeom>
              <a:rect b="b" l="l" r="r" t="t"/>
              <a:pathLst>
                <a:path extrusionOk="0" h="16866" w="10066">
                  <a:moveTo>
                    <a:pt x="9040" y="1"/>
                  </a:moveTo>
                  <a:cubicBezTo>
                    <a:pt x="8684" y="105"/>
                    <a:pt x="1" y="2428"/>
                    <a:pt x="1717" y="16865"/>
                  </a:cubicBezTo>
                  <a:lnTo>
                    <a:pt x="5776" y="16363"/>
                  </a:lnTo>
                  <a:cubicBezTo>
                    <a:pt x="4500" y="5692"/>
                    <a:pt x="9835" y="3997"/>
                    <a:pt x="10065" y="3934"/>
                  </a:cubicBezTo>
                  <a:lnTo>
                    <a:pt x="90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24"/>
            <p:cNvSpPr/>
            <p:nvPr/>
          </p:nvSpPr>
          <p:spPr>
            <a:xfrm>
              <a:off x="-3788150" y="29571975"/>
              <a:ext cx="252150" cy="421625"/>
            </a:xfrm>
            <a:custGeom>
              <a:rect b="b" l="l" r="r" t="t"/>
              <a:pathLst>
                <a:path extrusionOk="0" h="16865" w="10086">
                  <a:moveTo>
                    <a:pt x="9060" y="1"/>
                  </a:moveTo>
                  <a:cubicBezTo>
                    <a:pt x="8683" y="84"/>
                    <a:pt x="0" y="2428"/>
                    <a:pt x="1737" y="16865"/>
                  </a:cubicBezTo>
                  <a:lnTo>
                    <a:pt x="5796" y="16363"/>
                  </a:lnTo>
                  <a:cubicBezTo>
                    <a:pt x="4499" y="5692"/>
                    <a:pt x="9834" y="3997"/>
                    <a:pt x="10085" y="3934"/>
                  </a:cubicBezTo>
                  <a:lnTo>
                    <a:pt x="9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24"/>
            <p:cNvSpPr/>
            <p:nvPr/>
          </p:nvSpPr>
          <p:spPr>
            <a:xfrm>
              <a:off x="-4056500" y="29510775"/>
              <a:ext cx="251625" cy="421625"/>
            </a:xfrm>
            <a:custGeom>
              <a:rect b="b" l="l" r="r" t="t"/>
              <a:pathLst>
                <a:path extrusionOk="0" h="16865" w="10065">
                  <a:moveTo>
                    <a:pt x="9039" y="0"/>
                  </a:moveTo>
                  <a:cubicBezTo>
                    <a:pt x="8684" y="105"/>
                    <a:pt x="0" y="2449"/>
                    <a:pt x="1716" y="16865"/>
                  </a:cubicBezTo>
                  <a:lnTo>
                    <a:pt x="5775" y="16384"/>
                  </a:lnTo>
                  <a:cubicBezTo>
                    <a:pt x="4499" y="5713"/>
                    <a:pt x="9834" y="4018"/>
                    <a:pt x="10064" y="3955"/>
                  </a:cubicBezTo>
                  <a:lnTo>
                    <a:pt x="90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24"/>
            <p:cNvSpPr/>
            <p:nvPr/>
          </p:nvSpPr>
          <p:spPr>
            <a:xfrm>
              <a:off x="-3700800" y="25088200"/>
              <a:ext cx="1310350" cy="517500"/>
            </a:xfrm>
            <a:custGeom>
              <a:rect b="b" l="l" r="r" t="t"/>
              <a:pathLst>
                <a:path extrusionOk="0" h="20700" w="52414">
                  <a:moveTo>
                    <a:pt x="26901" y="0"/>
                  </a:moveTo>
                  <a:cubicBezTo>
                    <a:pt x="15940" y="0"/>
                    <a:pt x="4710" y="5714"/>
                    <a:pt x="0" y="15331"/>
                  </a:cubicBezTo>
                  <a:cubicBezTo>
                    <a:pt x="10469" y="19054"/>
                    <a:pt x="23189" y="20699"/>
                    <a:pt x="35964" y="20699"/>
                  </a:cubicBezTo>
                  <a:cubicBezTo>
                    <a:pt x="41496" y="20699"/>
                    <a:pt x="47039" y="20391"/>
                    <a:pt x="52414" y="19809"/>
                  </a:cubicBezTo>
                  <a:cubicBezTo>
                    <a:pt x="49010" y="5960"/>
                    <a:pt x="38096" y="0"/>
                    <a:pt x="269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24"/>
            <p:cNvSpPr/>
            <p:nvPr/>
          </p:nvSpPr>
          <p:spPr>
            <a:xfrm>
              <a:off x="-7554450" y="19719525"/>
              <a:ext cx="7771625" cy="4808050"/>
            </a:xfrm>
            <a:custGeom>
              <a:rect b="b" l="l" r="r" t="t"/>
              <a:pathLst>
                <a:path extrusionOk="0" h="192322" w="310865">
                  <a:moveTo>
                    <a:pt x="184645" y="0"/>
                  </a:moveTo>
                  <a:cubicBezTo>
                    <a:pt x="139003" y="0"/>
                    <a:pt x="101830" y="15520"/>
                    <a:pt x="86396" y="48378"/>
                  </a:cubicBezTo>
                  <a:cubicBezTo>
                    <a:pt x="73956" y="74875"/>
                    <a:pt x="56629" y="78327"/>
                    <a:pt x="41913" y="78327"/>
                  </a:cubicBezTo>
                  <a:cubicBezTo>
                    <a:pt x="36726" y="78327"/>
                    <a:pt x="31864" y="77898"/>
                    <a:pt x="27654" y="77898"/>
                  </a:cubicBezTo>
                  <a:cubicBezTo>
                    <a:pt x="26350" y="77898"/>
                    <a:pt x="25108" y="77939"/>
                    <a:pt x="23939" y="78047"/>
                  </a:cubicBezTo>
                  <a:cubicBezTo>
                    <a:pt x="8309" y="79470"/>
                    <a:pt x="8016" y="86752"/>
                    <a:pt x="4856" y="113617"/>
                  </a:cubicBezTo>
                  <a:cubicBezTo>
                    <a:pt x="1" y="172510"/>
                    <a:pt x="62159" y="192322"/>
                    <a:pt x="125362" y="192322"/>
                  </a:cubicBezTo>
                  <a:cubicBezTo>
                    <a:pt x="174368" y="192322"/>
                    <a:pt x="224001" y="180411"/>
                    <a:pt x="243511" y="165571"/>
                  </a:cubicBezTo>
                  <a:cubicBezTo>
                    <a:pt x="310864" y="117426"/>
                    <a:pt x="266611" y="7911"/>
                    <a:pt x="209761" y="1467"/>
                  </a:cubicBezTo>
                  <a:cubicBezTo>
                    <a:pt x="201171" y="493"/>
                    <a:pt x="192774" y="0"/>
                    <a:pt x="1846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24"/>
            <p:cNvSpPr/>
            <p:nvPr/>
          </p:nvSpPr>
          <p:spPr>
            <a:xfrm>
              <a:off x="-7539775" y="21667400"/>
              <a:ext cx="2575725" cy="2837425"/>
            </a:xfrm>
            <a:custGeom>
              <a:rect b="b" l="l" r="r" t="t"/>
              <a:pathLst>
                <a:path extrusionOk="0" h="113497" w="103029">
                  <a:moveTo>
                    <a:pt x="27111" y="1"/>
                  </a:moveTo>
                  <a:cubicBezTo>
                    <a:pt x="25791" y="1"/>
                    <a:pt x="24535" y="43"/>
                    <a:pt x="23352" y="153"/>
                  </a:cubicBezTo>
                  <a:cubicBezTo>
                    <a:pt x="7722" y="1576"/>
                    <a:pt x="7429" y="8857"/>
                    <a:pt x="4269" y="35723"/>
                  </a:cubicBezTo>
                  <a:cubicBezTo>
                    <a:pt x="1" y="87447"/>
                    <a:pt x="47477" y="108998"/>
                    <a:pt x="101899" y="113496"/>
                  </a:cubicBezTo>
                  <a:cubicBezTo>
                    <a:pt x="102631" y="108224"/>
                    <a:pt x="103029" y="102784"/>
                    <a:pt x="103029" y="97260"/>
                  </a:cubicBezTo>
                  <a:cubicBezTo>
                    <a:pt x="103029" y="54345"/>
                    <a:pt x="80055" y="17332"/>
                    <a:pt x="46891" y="237"/>
                  </a:cubicBezTo>
                  <a:cubicBezTo>
                    <a:pt x="45021" y="377"/>
                    <a:pt x="43177" y="429"/>
                    <a:pt x="41371" y="429"/>
                  </a:cubicBezTo>
                  <a:cubicBezTo>
                    <a:pt x="36189" y="429"/>
                    <a:pt x="31326" y="1"/>
                    <a:pt x="271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24"/>
            <p:cNvSpPr/>
            <p:nvPr/>
          </p:nvSpPr>
          <p:spPr>
            <a:xfrm>
              <a:off x="-7129650" y="23369700"/>
              <a:ext cx="579075" cy="323800"/>
            </a:xfrm>
            <a:custGeom>
              <a:rect b="b" l="l" r="r" t="t"/>
              <a:pathLst>
                <a:path extrusionOk="0" h="12952" w="23163">
                  <a:moveTo>
                    <a:pt x="21070" y="0"/>
                  </a:moveTo>
                  <a:cubicBezTo>
                    <a:pt x="19919" y="42"/>
                    <a:pt x="19040" y="942"/>
                    <a:pt x="19040" y="2072"/>
                  </a:cubicBezTo>
                  <a:cubicBezTo>
                    <a:pt x="19040" y="4771"/>
                    <a:pt x="18036" y="6717"/>
                    <a:pt x="16027" y="7847"/>
                  </a:cubicBezTo>
                  <a:cubicBezTo>
                    <a:pt x="14856" y="8515"/>
                    <a:pt x="13419" y="8847"/>
                    <a:pt x="11947" y="8847"/>
                  </a:cubicBezTo>
                  <a:cubicBezTo>
                    <a:pt x="10238" y="8847"/>
                    <a:pt x="8480" y="8400"/>
                    <a:pt x="7030" y="7512"/>
                  </a:cubicBezTo>
                  <a:cubicBezTo>
                    <a:pt x="5691" y="6696"/>
                    <a:pt x="4101" y="5189"/>
                    <a:pt x="4206" y="2616"/>
                  </a:cubicBezTo>
                  <a:cubicBezTo>
                    <a:pt x="4247" y="1507"/>
                    <a:pt x="3369" y="565"/>
                    <a:pt x="2239" y="502"/>
                  </a:cubicBezTo>
                  <a:cubicBezTo>
                    <a:pt x="1172" y="523"/>
                    <a:pt x="167" y="1339"/>
                    <a:pt x="126" y="2469"/>
                  </a:cubicBezTo>
                  <a:cubicBezTo>
                    <a:pt x="0" y="5963"/>
                    <a:pt x="1716" y="9081"/>
                    <a:pt x="4917" y="11027"/>
                  </a:cubicBezTo>
                  <a:cubicBezTo>
                    <a:pt x="7009" y="12303"/>
                    <a:pt x="9520" y="12952"/>
                    <a:pt x="11968" y="12952"/>
                  </a:cubicBezTo>
                  <a:cubicBezTo>
                    <a:pt x="14144" y="12952"/>
                    <a:pt x="16279" y="12450"/>
                    <a:pt x="18057" y="11445"/>
                  </a:cubicBezTo>
                  <a:cubicBezTo>
                    <a:pt x="21363" y="9562"/>
                    <a:pt x="23162" y="6235"/>
                    <a:pt x="23142" y="2051"/>
                  </a:cubicBezTo>
                  <a:cubicBezTo>
                    <a:pt x="23142" y="921"/>
                    <a:pt x="22221" y="0"/>
                    <a:pt x="210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24"/>
            <p:cNvSpPr/>
            <p:nvPr/>
          </p:nvSpPr>
          <p:spPr>
            <a:xfrm>
              <a:off x="-5324475" y="20736250"/>
              <a:ext cx="1828225" cy="1789425"/>
            </a:xfrm>
            <a:custGeom>
              <a:rect b="b" l="l" r="r" t="t"/>
              <a:pathLst>
                <a:path extrusionOk="0" h="71577" w="73129">
                  <a:moveTo>
                    <a:pt x="36532" y="0"/>
                  </a:moveTo>
                  <a:cubicBezTo>
                    <a:pt x="17428" y="0"/>
                    <a:pt x="1570" y="15083"/>
                    <a:pt x="775" y="34344"/>
                  </a:cubicBezTo>
                  <a:cubicBezTo>
                    <a:pt x="0" y="54075"/>
                    <a:pt x="15358" y="70751"/>
                    <a:pt x="35089" y="71547"/>
                  </a:cubicBezTo>
                  <a:cubicBezTo>
                    <a:pt x="35580" y="71566"/>
                    <a:pt x="36068" y="71576"/>
                    <a:pt x="36555" y="71576"/>
                  </a:cubicBezTo>
                  <a:cubicBezTo>
                    <a:pt x="55659" y="71576"/>
                    <a:pt x="71517" y="56493"/>
                    <a:pt x="72312" y="37232"/>
                  </a:cubicBezTo>
                  <a:cubicBezTo>
                    <a:pt x="73128" y="17501"/>
                    <a:pt x="57750" y="825"/>
                    <a:pt x="37998" y="30"/>
                  </a:cubicBezTo>
                  <a:cubicBezTo>
                    <a:pt x="37507" y="10"/>
                    <a:pt x="37018" y="0"/>
                    <a:pt x="36532" y="0"/>
                  </a:cubicBezTo>
                  <a:close/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24"/>
            <p:cNvSpPr/>
            <p:nvPr/>
          </p:nvSpPr>
          <p:spPr>
            <a:xfrm>
              <a:off x="-5324475" y="20736250"/>
              <a:ext cx="1828225" cy="1789425"/>
            </a:xfrm>
            <a:custGeom>
              <a:rect b="b" l="l" r="r" t="t"/>
              <a:pathLst>
                <a:path extrusionOk="0" h="71577" w="73129">
                  <a:moveTo>
                    <a:pt x="36532" y="0"/>
                  </a:moveTo>
                  <a:cubicBezTo>
                    <a:pt x="17428" y="0"/>
                    <a:pt x="1570" y="15083"/>
                    <a:pt x="775" y="34344"/>
                  </a:cubicBezTo>
                  <a:cubicBezTo>
                    <a:pt x="0" y="54075"/>
                    <a:pt x="15358" y="70751"/>
                    <a:pt x="35089" y="71547"/>
                  </a:cubicBezTo>
                  <a:cubicBezTo>
                    <a:pt x="35580" y="71566"/>
                    <a:pt x="36068" y="71576"/>
                    <a:pt x="36555" y="71576"/>
                  </a:cubicBezTo>
                  <a:cubicBezTo>
                    <a:pt x="55659" y="71576"/>
                    <a:pt x="71517" y="56493"/>
                    <a:pt x="72312" y="37232"/>
                  </a:cubicBezTo>
                  <a:cubicBezTo>
                    <a:pt x="73128" y="17501"/>
                    <a:pt x="57750" y="825"/>
                    <a:pt x="37998" y="30"/>
                  </a:cubicBezTo>
                  <a:cubicBezTo>
                    <a:pt x="37507" y="10"/>
                    <a:pt x="37018" y="0"/>
                    <a:pt x="365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24"/>
            <p:cNvSpPr/>
            <p:nvPr/>
          </p:nvSpPr>
          <p:spPr>
            <a:xfrm>
              <a:off x="-4979020" y="20985657"/>
              <a:ext cx="1488225" cy="1457000"/>
            </a:xfrm>
            <a:custGeom>
              <a:rect b="b" l="l" r="r" t="t"/>
              <a:pathLst>
                <a:path extrusionOk="0" h="58280" w="59529">
                  <a:moveTo>
                    <a:pt x="29749" y="1"/>
                  </a:moveTo>
                  <a:cubicBezTo>
                    <a:pt x="14190" y="1"/>
                    <a:pt x="1303" y="12268"/>
                    <a:pt x="670" y="27958"/>
                  </a:cubicBezTo>
                  <a:cubicBezTo>
                    <a:pt x="1" y="44048"/>
                    <a:pt x="12513" y="57586"/>
                    <a:pt x="28603" y="58255"/>
                  </a:cubicBezTo>
                  <a:cubicBezTo>
                    <a:pt x="29003" y="58271"/>
                    <a:pt x="29401" y="58279"/>
                    <a:pt x="29797" y="58279"/>
                  </a:cubicBezTo>
                  <a:cubicBezTo>
                    <a:pt x="45339" y="58279"/>
                    <a:pt x="58247" y="45992"/>
                    <a:pt x="58880" y="30322"/>
                  </a:cubicBezTo>
                  <a:cubicBezTo>
                    <a:pt x="59528" y="14232"/>
                    <a:pt x="47037" y="652"/>
                    <a:pt x="30947" y="25"/>
                  </a:cubicBezTo>
                  <a:cubicBezTo>
                    <a:pt x="30546" y="9"/>
                    <a:pt x="30147" y="1"/>
                    <a:pt x="2974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24"/>
            <p:cNvSpPr/>
            <p:nvPr/>
          </p:nvSpPr>
          <p:spPr>
            <a:xfrm>
              <a:off x="-7442475" y="21666225"/>
              <a:ext cx="1062425" cy="1160875"/>
            </a:xfrm>
            <a:custGeom>
              <a:rect b="b" l="l" r="r" t="t"/>
              <a:pathLst>
                <a:path extrusionOk="0" h="46435" w="42497">
                  <a:moveTo>
                    <a:pt x="23089" y="0"/>
                  </a:moveTo>
                  <a:cubicBezTo>
                    <a:pt x="21815" y="0"/>
                    <a:pt x="20602" y="39"/>
                    <a:pt x="19460" y="137"/>
                  </a:cubicBezTo>
                  <a:cubicBezTo>
                    <a:pt x="3830" y="1581"/>
                    <a:pt x="3537" y="8863"/>
                    <a:pt x="377" y="35687"/>
                  </a:cubicBezTo>
                  <a:cubicBezTo>
                    <a:pt x="84" y="38009"/>
                    <a:pt x="1" y="40415"/>
                    <a:pt x="1" y="42780"/>
                  </a:cubicBezTo>
                  <a:cubicBezTo>
                    <a:pt x="1" y="46379"/>
                    <a:pt x="189" y="46148"/>
                    <a:pt x="3474" y="46337"/>
                  </a:cubicBezTo>
                  <a:cubicBezTo>
                    <a:pt x="4515" y="46401"/>
                    <a:pt x="5553" y="46434"/>
                    <a:pt x="6587" y="46434"/>
                  </a:cubicBezTo>
                  <a:cubicBezTo>
                    <a:pt x="10956" y="46434"/>
                    <a:pt x="15240" y="45837"/>
                    <a:pt x="19250" y="44433"/>
                  </a:cubicBezTo>
                  <a:cubicBezTo>
                    <a:pt x="22347" y="43345"/>
                    <a:pt x="25276" y="41817"/>
                    <a:pt x="27955" y="39662"/>
                  </a:cubicBezTo>
                  <a:cubicBezTo>
                    <a:pt x="39567" y="30560"/>
                    <a:pt x="42497" y="14763"/>
                    <a:pt x="39149" y="953"/>
                  </a:cubicBezTo>
                  <a:cubicBezTo>
                    <a:pt x="39107" y="765"/>
                    <a:pt x="39086" y="598"/>
                    <a:pt x="39023" y="409"/>
                  </a:cubicBezTo>
                  <a:cubicBezTo>
                    <a:pt x="38509" y="418"/>
                    <a:pt x="37997" y="422"/>
                    <a:pt x="37488" y="422"/>
                  </a:cubicBezTo>
                  <a:cubicBezTo>
                    <a:pt x="32247" y="422"/>
                    <a:pt x="27330" y="0"/>
                    <a:pt x="23089" y="0"/>
                  </a:cubicBezTo>
                  <a:close/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24"/>
            <p:cNvSpPr/>
            <p:nvPr/>
          </p:nvSpPr>
          <p:spPr>
            <a:xfrm>
              <a:off x="-7442475" y="21666225"/>
              <a:ext cx="1062425" cy="1160875"/>
            </a:xfrm>
            <a:custGeom>
              <a:rect b="b" l="l" r="r" t="t"/>
              <a:pathLst>
                <a:path extrusionOk="0" h="46435" w="42497">
                  <a:moveTo>
                    <a:pt x="23089" y="0"/>
                  </a:moveTo>
                  <a:cubicBezTo>
                    <a:pt x="21815" y="0"/>
                    <a:pt x="20602" y="39"/>
                    <a:pt x="19460" y="137"/>
                  </a:cubicBezTo>
                  <a:cubicBezTo>
                    <a:pt x="3830" y="1581"/>
                    <a:pt x="3537" y="8863"/>
                    <a:pt x="377" y="35687"/>
                  </a:cubicBezTo>
                  <a:cubicBezTo>
                    <a:pt x="84" y="38009"/>
                    <a:pt x="1" y="40415"/>
                    <a:pt x="1" y="42780"/>
                  </a:cubicBezTo>
                  <a:cubicBezTo>
                    <a:pt x="1" y="46379"/>
                    <a:pt x="189" y="46148"/>
                    <a:pt x="3474" y="46337"/>
                  </a:cubicBezTo>
                  <a:cubicBezTo>
                    <a:pt x="4515" y="46401"/>
                    <a:pt x="5553" y="46434"/>
                    <a:pt x="6587" y="46434"/>
                  </a:cubicBezTo>
                  <a:cubicBezTo>
                    <a:pt x="10956" y="46434"/>
                    <a:pt x="15240" y="45837"/>
                    <a:pt x="19250" y="44433"/>
                  </a:cubicBezTo>
                  <a:cubicBezTo>
                    <a:pt x="22347" y="43345"/>
                    <a:pt x="25276" y="41817"/>
                    <a:pt x="27955" y="39662"/>
                  </a:cubicBezTo>
                  <a:cubicBezTo>
                    <a:pt x="39567" y="30560"/>
                    <a:pt x="42497" y="14763"/>
                    <a:pt x="39149" y="953"/>
                  </a:cubicBezTo>
                  <a:cubicBezTo>
                    <a:pt x="39107" y="765"/>
                    <a:pt x="39086" y="598"/>
                    <a:pt x="39023" y="409"/>
                  </a:cubicBezTo>
                  <a:cubicBezTo>
                    <a:pt x="38509" y="418"/>
                    <a:pt x="37997" y="422"/>
                    <a:pt x="37488" y="422"/>
                  </a:cubicBezTo>
                  <a:cubicBezTo>
                    <a:pt x="32247" y="422"/>
                    <a:pt x="27330" y="0"/>
                    <a:pt x="230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24"/>
            <p:cNvSpPr/>
            <p:nvPr/>
          </p:nvSpPr>
          <p:spPr>
            <a:xfrm>
              <a:off x="-7190875" y="22328275"/>
              <a:ext cx="684250" cy="684700"/>
            </a:xfrm>
            <a:custGeom>
              <a:rect b="b" l="l" r="r" t="t"/>
              <a:pathLst>
                <a:path extrusionOk="0" h="27388" w="27370">
                  <a:moveTo>
                    <a:pt x="12450" y="4078"/>
                  </a:moveTo>
                  <a:cubicBezTo>
                    <a:pt x="16259" y="4078"/>
                    <a:pt x="19920" y="6924"/>
                    <a:pt x="21176" y="11192"/>
                  </a:cubicBezTo>
                  <a:cubicBezTo>
                    <a:pt x="22745" y="16298"/>
                    <a:pt x="20381" y="21571"/>
                    <a:pt x="15903" y="22931"/>
                  </a:cubicBezTo>
                  <a:cubicBezTo>
                    <a:pt x="15196" y="23148"/>
                    <a:pt x="14468" y="23254"/>
                    <a:pt x="13736" y="23254"/>
                  </a:cubicBezTo>
                  <a:cubicBezTo>
                    <a:pt x="12280" y="23254"/>
                    <a:pt x="10809" y="22831"/>
                    <a:pt x="9458" y="22010"/>
                  </a:cubicBezTo>
                  <a:cubicBezTo>
                    <a:pt x="7324" y="20734"/>
                    <a:pt x="5734" y="18641"/>
                    <a:pt x="4981" y="16130"/>
                  </a:cubicBezTo>
                  <a:cubicBezTo>
                    <a:pt x="4228" y="13620"/>
                    <a:pt x="4353" y="11004"/>
                    <a:pt x="5399" y="8765"/>
                  </a:cubicBezTo>
                  <a:cubicBezTo>
                    <a:pt x="6424" y="6589"/>
                    <a:pt x="8140" y="5041"/>
                    <a:pt x="10254" y="4392"/>
                  </a:cubicBezTo>
                  <a:cubicBezTo>
                    <a:pt x="10986" y="4183"/>
                    <a:pt x="11718" y="4078"/>
                    <a:pt x="12450" y="4078"/>
                  </a:cubicBezTo>
                  <a:close/>
                  <a:moveTo>
                    <a:pt x="12444" y="1"/>
                  </a:moveTo>
                  <a:cubicBezTo>
                    <a:pt x="11324" y="1"/>
                    <a:pt x="10195" y="162"/>
                    <a:pt x="9082" y="500"/>
                  </a:cubicBezTo>
                  <a:cubicBezTo>
                    <a:pt x="5818" y="1484"/>
                    <a:pt x="3202" y="3806"/>
                    <a:pt x="1717" y="7050"/>
                  </a:cubicBezTo>
                  <a:cubicBezTo>
                    <a:pt x="252" y="10230"/>
                    <a:pt x="1" y="13892"/>
                    <a:pt x="1089" y="17365"/>
                  </a:cubicBezTo>
                  <a:cubicBezTo>
                    <a:pt x="2156" y="20838"/>
                    <a:pt x="4374" y="23747"/>
                    <a:pt x="7366" y="25546"/>
                  </a:cubicBezTo>
                  <a:cubicBezTo>
                    <a:pt x="9375" y="26760"/>
                    <a:pt x="11572" y="27387"/>
                    <a:pt x="13748" y="27387"/>
                  </a:cubicBezTo>
                  <a:cubicBezTo>
                    <a:pt x="14899" y="27387"/>
                    <a:pt x="16049" y="27199"/>
                    <a:pt x="17179" y="26864"/>
                  </a:cubicBezTo>
                  <a:cubicBezTo>
                    <a:pt x="23791" y="24814"/>
                    <a:pt x="27369" y="17260"/>
                    <a:pt x="25151" y="10000"/>
                  </a:cubicBezTo>
                  <a:cubicBezTo>
                    <a:pt x="23272" y="3944"/>
                    <a:pt x="17977" y="1"/>
                    <a:pt x="124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24"/>
            <p:cNvSpPr/>
            <p:nvPr/>
          </p:nvSpPr>
          <p:spPr>
            <a:xfrm>
              <a:off x="-6141025" y="22570850"/>
              <a:ext cx="231225" cy="207325"/>
            </a:xfrm>
            <a:custGeom>
              <a:rect b="b" l="l" r="r" t="t"/>
              <a:pathLst>
                <a:path extrusionOk="0" h="8293" w="9249">
                  <a:moveTo>
                    <a:pt x="4630" y="0"/>
                  </a:moveTo>
                  <a:cubicBezTo>
                    <a:pt x="4221" y="0"/>
                    <a:pt x="3804" y="62"/>
                    <a:pt x="3390" y="192"/>
                  </a:cubicBezTo>
                  <a:cubicBezTo>
                    <a:pt x="1235" y="862"/>
                    <a:pt x="1" y="3163"/>
                    <a:pt x="649" y="5360"/>
                  </a:cubicBezTo>
                  <a:cubicBezTo>
                    <a:pt x="1193" y="7144"/>
                    <a:pt x="2826" y="8293"/>
                    <a:pt x="4585" y="8293"/>
                  </a:cubicBezTo>
                  <a:cubicBezTo>
                    <a:pt x="4993" y="8293"/>
                    <a:pt x="5408" y="8231"/>
                    <a:pt x="5817" y="8101"/>
                  </a:cubicBezTo>
                  <a:cubicBezTo>
                    <a:pt x="8035" y="7432"/>
                    <a:pt x="9249" y="5130"/>
                    <a:pt x="8579" y="2933"/>
                  </a:cubicBezTo>
                  <a:cubicBezTo>
                    <a:pt x="8019" y="1150"/>
                    <a:pt x="6396" y="0"/>
                    <a:pt x="46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24"/>
            <p:cNvSpPr/>
            <p:nvPr/>
          </p:nvSpPr>
          <p:spPr>
            <a:xfrm>
              <a:off x="-5957425" y="22848075"/>
              <a:ext cx="231250" cy="207350"/>
            </a:xfrm>
            <a:custGeom>
              <a:rect b="b" l="l" r="r" t="t"/>
              <a:pathLst>
                <a:path extrusionOk="0" h="8294" w="9250">
                  <a:moveTo>
                    <a:pt x="4631" y="1"/>
                  </a:moveTo>
                  <a:cubicBezTo>
                    <a:pt x="4221" y="1"/>
                    <a:pt x="3804" y="63"/>
                    <a:pt x="3390" y="193"/>
                  </a:cubicBezTo>
                  <a:cubicBezTo>
                    <a:pt x="1235" y="862"/>
                    <a:pt x="1" y="3185"/>
                    <a:pt x="649" y="5361"/>
                  </a:cubicBezTo>
                  <a:cubicBezTo>
                    <a:pt x="1210" y="7144"/>
                    <a:pt x="2832" y="8294"/>
                    <a:pt x="4598" y="8294"/>
                  </a:cubicBezTo>
                  <a:cubicBezTo>
                    <a:pt x="5008" y="8294"/>
                    <a:pt x="5425" y="8232"/>
                    <a:pt x="5839" y="8102"/>
                  </a:cubicBezTo>
                  <a:cubicBezTo>
                    <a:pt x="8035" y="7432"/>
                    <a:pt x="9249" y="5131"/>
                    <a:pt x="8579" y="2934"/>
                  </a:cubicBezTo>
                  <a:cubicBezTo>
                    <a:pt x="8019" y="1150"/>
                    <a:pt x="6397" y="1"/>
                    <a:pt x="463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24"/>
            <p:cNvSpPr/>
            <p:nvPr/>
          </p:nvSpPr>
          <p:spPr>
            <a:xfrm>
              <a:off x="-6364900" y="22839725"/>
              <a:ext cx="188325" cy="168575"/>
            </a:xfrm>
            <a:custGeom>
              <a:rect b="b" l="l" r="r" t="t"/>
              <a:pathLst>
                <a:path extrusionOk="0" h="6743" w="7533">
                  <a:moveTo>
                    <a:pt x="3779" y="0"/>
                  </a:moveTo>
                  <a:cubicBezTo>
                    <a:pt x="3450" y="0"/>
                    <a:pt x="3115" y="49"/>
                    <a:pt x="2783" y="150"/>
                  </a:cubicBezTo>
                  <a:cubicBezTo>
                    <a:pt x="1026" y="694"/>
                    <a:pt x="0" y="2577"/>
                    <a:pt x="544" y="4356"/>
                  </a:cubicBezTo>
                  <a:cubicBezTo>
                    <a:pt x="1005" y="5807"/>
                    <a:pt x="2344" y="6742"/>
                    <a:pt x="3787" y="6742"/>
                  </a:cubicBezTo>
                  <a:cubicBezTo>
                    <a:pt x="4112" y="6742"/>
                    <a:pt x="4443" y="6695"/>
                    <a:pt x="4771" y="6595"/>
                  </a:cubicBezTo>
                  <a:cubicBezTo>
                    <a:pt x="6549" y="6030"/>
                    <a:pt x="7533" y="4146"/>
                    <a:pt x="6989" y="2368"/>
                  </a:cubicBezTo>
                  <a:cubicBezTo>
                    <a:pt x="6546" y="921"/>
                    <a:pt x="5217" y="0"/>
                    <a:pt x="37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24"/>
            <p:cNvSpPr/>
            <p:nvPr/>
          </p:nvSpPr>
          <p:spPr>
            <a:xfrm>
              <a:off x="-2794825" y="17964600"/>
              <a:ext cx="2211150" cy="2992625"/>
            </a:xfrm>
            <a:custGeom>
              <a:rect b="b" l="l" r="r" t="t"/>
              <a:pathLst>
                <a:path extrusionOk="0" h="119705" w="88446">
                  <a:moveTo>
                    <a:pt x="58357" y="0"/>
                  </a:moveTo>
                  <a:cubicBezTo>
                    <a:pt x="11111" y="29545"/>
                    <a:pt x="1" y="85201"/>
                    <a:pt x="1" y="85201"/>
                  </a:cubicBezTo>
                  <a:lnTo>
                    <a:pt x="54800" y="119704"/>
                  </a:lnTo>
                  <a:cubicBezTo>
                    <a:pt x="87817" y="99534"/>
                    <a:pt x="88445" y="25967"/>
                    <a:pt x="583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24"/>
            <p:cNvSpPr/>
            <p:nvPr/>
          </p:nvSpPr>
          <p:spPr>
            <a:xfrm>
              <a:off x="1860175" y="25402100"/>
              <a:ext cx="1081775" cy="870775"/>
            </a:xfrm>
            <a:custGeom>
              <a:rect b="b" l="l" r="r" t="t"/>
              <a:pathLst>
                <a:path extrusionOk="0" h="34831" w="43271">
                  <a:moveTo>
                    <a:pt x="25065" y="1"/>
                  </a:moveTo>
                  <a:cubicBezTo>
                    <a:pt x="13994" y="1"/>
                    <a:pt x="793" y="20128"/>
                    <a:pt x="0" y="23301"/>
                  </a:cubicBezTo>
                  <a:lnTo>
                    <a:pt x="14438" y="34830"/>
                  </a:lnTo>
                  <a:cubicBezTo>
                    <a:pt x="14438" y="34830"/>
                    <a:pt x="43270" y="15622"/>
                    <a:pt x="31720" y="3110"/>
                  </a:cubicBezTo>
                  <a:cubicBezTo>
                    <a:pt x="29693" y="917"/>
                    <a:pt x="27428" y="1"/>
                    <a:pt x="25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24"/>
            <p:cNvSpPr/>
            <p:nvPr/>
          </p:nvSpPr>
          <p:spPr>
            <a:xfrm>
              <a:off x="-1755950" y="21587000"/>
              <a:ext cx="27225" cy="472375"/>
            </a:xfrm>
            <a:custGeom>
              <a:rect b="b" l="l" r="r" t="t"/>
              <a:pathLst>
                <a:path extrusionOk="0" h="18895" w="1089">
                  <a:moveTo>
                    <a:pt x="1088" y="1"/>
                  </a:moveTo>
                  <a:lnTo>
                    <a:pt x="0" y="1889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24"/>
            <p:cNvSpPr/>
            <p:nvPr/>
          </p:nvSpPr>
          <p:spPr>
            <a:xfrm>
              <a:off x="-1806175" y="21583350"/>
              <a:ext cx="128700" cy="479175"/>
            </a:xfrm>
            <a:custGeom>
              <a:rect b="b" l="l" r="r" t="t"/>
              <a:pathLst>
                <a:path extrusionOk="0" h="19167" w="5148">
                  <a:moveTo>
                    <a:pt x="1068" y="0"/>
                  </a:moveTo>
                  <a:lnTo>
                    <a:pt x="1" y="18936"/>
                  </a:lnTo>
                  <a:lnTo>
                    <a:pt x="4060" y="19166"/>
                  </a:lnTo>
                  <a:lnTo>
                    <a:pt x="5148" y="230"/>
                  </a:lnTo>
                  <a:lnTo>
                    <a:pt x="10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24"/>
            <p:cNvSpPr/>
            <p:nvPr/>
          </p:nvSpPr>
          <p:spPr>
            <a:xfrm>
              <a:off x="-2078175" y="21222925"/>
              <a:ext cx="26175" cy="580125"/>
            </a:xfrm>
            <a:custGeom>
              <a:rect b="b" l="l" r="r" t="t"/>
              <a:pathLst>
                <a:path extrusionOk="0" h="23205" w="1047">
                  <a:moveTo>
                    <a:pt x="1047" y="1"/>
                  </a:moveTo>
                  <a:lnTo>
                    <a:pt x="0" y="2320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24"/>
            <p:cNvSpPr/>
            <p:nvPr/>
          </p:nvSpPr>
          <p:spPr>
            <a:xfrm>
              <a:off x="-2128925" y="21220825"/>
              <a:ext cx="127675" cy="584850"/>
            </a:xfrm>
            <a:custGeom>
              <a:rect b="b" l="l" r="r" t="t"/>
              <a:pathLst>
                <a:path extrusionOk="0" h="23394" w="5107">
                  <a:moveTo>
                    <a:pt x="1026" y="1"/>
                  </a:moveTo>
                  <a:lnTo>
                    <a:pt x="1" y="23205"/>
                  </a:lnTo>
                  <a:lnTo>
                    <a:pt x="4081" y="23394"/>
                  </a:lnTo>
                  <a:lnTo>
                    <a:pt x="5106" y="189"/>
                  </a:lnTo>
                  <a:lnTo>
                    <a:pt x="10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24"/>
            <p:cNvSpPr/>
            <p:nvPr/>
          </p:nvSpPr>
          <p:spPr>
            <a:xfrm>
              <a:off x="-2339725" y="21469825"/>
              <a:ext cx="35075" cy="502725"/>
            </a:xfrm>
            <a:custGeom>
              <a:rect b="b" l="l" r="r" t="t"/>
              <a:pathLst>
                <a:path extrusionOk="0" h="20109" w="1403">
                  <a:moveTo>
                    <a:pt x="1" y="1"/>
                  </a:moveTo>
                  <a:lnTo>
                    <a:pt x="1402" y="20108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24"/>
            <p:cNvSpPr/>
            <p:nvPr/>
          </p:nvSpPr>
          <p:spPr>
            <a:xfrm>
              <a:off x="-2390475" y="21465125"/>
              <a:ext cx="136050" cy="510025"/>
            </a:xfrm>
            <a:custGeom>
              <a:rect b="b" l="l" r="r" t="t"/>
              <a:pathLst>
                <a:path extrusionOk="0" h="20401" w="5442">
                  <a:moveTo>
                    <a:pt x="4060" y="0"/>
                  </a:moveTo>
                  <a:lnTo>
                    <a:pt x="1" y="293"/>
                  </a:lnTo>
                  <a:lnTo>
                    <a:pt x="1382" y="20401"/>
                  </a:lnTo>
                  <a:lnTo>
                    <a:pt x="5441" y="20129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24"/>
            <p:cNvSpPr/>
            <p:nvPr/>
          </p:nvSpPr>
          <p:spPr>
            <a:xfrm>
              <a:off x="-2523850" y="20649625"/>
              <a:ext cx="26175" cy="472900"/>
            </a:xfrm>
            <a:custGeom>
              <a:rect b="b" l="l" r="r" t="t"/>
              <a:pathLst>
                <a:path extrusionOk="0" h="18916" w="1047">
                  <a:moveTo>
                    <a:pt x="1047" y="0"/>
                  </a:moveTo>
                  <a:lnTo>
                    <a:pt x="0" y="1891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24"/>
            <p:cNvSpPr/>
            <p:nvPr/>
          </p:nvSpPr>
          <p:spPr>
            <a:xfrm>
              <a:off x="-2575650" y="20646475"/>
              <a:ext cx="128725" cy="478650"/>
            </a:xfrm>
            <a:custGeom>
              <a:rect b="b" l="l" r="r" t="t"/>
              <a:pathLst>
                <a:path extrusionOk="0" h="19146" w="5149">
                  <a:moveTo>
                    <a:pt x="1068" y="1"/>
                  </a:moveTo>
                  <a:lnTo>
                    <a:pt x="1" y="18916"/>
                  </a:lnTo>
                  <a:lnTo>
                    <a:pt x="4081" y="19146"/>
                  </a:lnTo>
                  <a:lnTo>
                    <a:pt x="5148" y="231"/>
                  </a:lnTo>
                  <a:lnTo>
                    <a:pt x="10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24"/>
            <p:cNvSpPr/>
            <p:nvPr/>
          </p:nvSpPr>
          <p:spPr>
            <a:xfrm>
              <a:off x="-2846600" y="20286075"/>
              <a:ext cx="25650" cy="580125"/>
            </a:xfrm>
            <a:custGeom>
              <a:rect b="b" l="l" r="r" t="t"/>
              <a:pathLst>
                <a:path extrusionOk="0" h="23205" w="1026">
                  <a:moveTo>
                    <a:pt x="1026" y="0"/>
                  </a:moveTo>
                  <a:lnTo>
                    <a:pt x="1" y="2320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24"/>
            <p:cNvSpPr/>
            <p:nvPr/>
          </p:nvSpPr>
          <p:spPr>
            <a:xfrm>
              <a:off x="-2898375" y="20283975"/>
              <a:ext cx="127650" cy="584325"/>
            </a:xfrm>
            <a:custGeom>
              <a:rect b="b" l="l" r="r" t="t"/>
              <a:pathLst>
                <a:path extrusionOk="0" h="23373" w="5106">
                  <a:moveTo>
                    <a:pt x="1025" y="1"/>
                  </a:moveTo>
                  <a:lnTo>
                    <a:pt x="0" y="23205"/>
                  </a:lnTo>
                  <a:lnTo>
                    <a:pt x="4080" y="23372"/>
                  </a:lnTo>
                  <a:lnTo>
                    <a:pt x="5105" y="168"/>
                  </a:lnTo>
                  <a:lnTo>
                    <a:pt x="10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24"/>
            <p:cNvSpPr/>
            <p:nvPr/>
          </p:nvSpPr>
          <p:spPr>
            <a:xfrm>
              <a:off x="-3108675" y="20532975"/>
              <a:ext cx="34550" cy="502700"/>
            </a:xfrm>
            <a:custGeom>
              <a:rect b="b" l="l" r="r" t="t"/>
              <a:pathLst>
                <a:path extrusionOk="0" h="20108" w="1382">
                  <a:moveTo>
                    <a:pt x="1" y="0"/>
                  </a:moveTo>
                  <a:lnTo>
                    <a:pt x="1382" y="20108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24"/>
            <p:cNvSpPr/>
            <p:nvPr/>
          </p:nvSpPr>
          <p:spPr>
            <a:xfrm>
              <a:off x="-3159400" y="20528275"/>
              <a:ext cx="136025" cy="510025"/>
            </a:xfrm>
            <a:custGeom>
              <a:rect b="b" l="l" r="r" t="t"/>
              <a:pathLst>
                <a:path extrusionOk="0" h="20401" w="5441">
                  <a:moveTo>
                    <a:pt x="4059" y="0"/>
                  </a:moveTo>
                  <a:lnTo>
                    <a:pt x="0" y="272"/>
                  </a:lnTo>
                  <a:lnTo>
                    <a:pt x="1381" y="20401"/>
                  </a:lnTo>
                  <a:lnTo>
                    <a:pt x="5440" y="20108"/>
                  </a:lnTo>
                  <a:lnTo>
                    <a:pt x="4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24"/>
            <p:cNvSpPr/>
            <p:nvPr/>
          </p:nvSpPr>
          <p:spPr>
            <a:xfrm>
              <a:off x="-1298775" y="22668225"/>
              <a:ext cx="26175" cy="472900"/>
            </a:xfrm>
            <a:custGeom>
              <a:rect b="b" l="l" r="r" t="t"/>
              <a:pathLst>
                <a:path extrusionOk="0" h="18916" w="1047">
                  <a:moveTo>
                    <a:pt x="1047" y="1"/>
                  </a:moveTo>
                  <a:lnTo>
                    <a:pt x="1" y="18916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24"/>
            <p:cNvSpPr/>
            <p:nvPr/>
          </p:nvSpPr>
          <p:spPr>
            <a:xfrm>
              <a:off x="-1350025" y="22664575"/>
              <a:ext cx="128700" cy="479175"/>
            </a:xfrm>
            <a:custGeom>
              <a:rect b="b" l="l" r="r" t="t"/>
              <a:pathLst>
                <a:path extrusionOk="0" h="19167" w="5148">
                  <a:moveTo>
                    <a:pt x="1067" y="0"/>
                  </a:moveTo>
                  <a:lnTo>
                    <a:pt x="0" y="18936"/>
                  </a:lnTo>
                  <a:lnTo>
                    <a:pt x="4059" y="19166"/>
                  </a:lnTo>
                  <a:lnTo>
                    <a:pt x="5147" y="230"/>
                  </a:lnTo>
                  <a:lnTo>
                    <a:pt x="10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24"/>
            <p:cNvSpPr/>
            <p:nvPr/>
          </p:nvSpPr>
          <p:spPr>
            <a:xfrm>
              <a:off x="-1621000" y="22304675"/>
              <a:ext cx="25650" cy="580125"/>
            </a:xfrm>
            <a:custGeom>
              <a:rect b="b" l="l" r="r" t="t"/>
              <a:pathLst>
                <a:path extrusionOk="0" h="23205" w="1026">
                  <a:moveTo>
                    <a:pt x="1026" y="1"/>
                  </a:moveTo>
                  <a:lnTo>
                    <a:pt x="1" y="2320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24"/>
            <p:cNvSpPr/>
            <p:nvPr/>
          </p:nvSpPr>
          <p:spPr>
            <a:xfrm>
              <a:off x="-1672775" y="22301550"/>
              <a:ext cx="127650" cy="584825"/>
            </a:xfrm>
            <a:custGeom>
              <a:rect b="b" l="l" r="r" t="t"/>
              <a:pathLst>
                <a:path extrusionOk="0" h="23393" w="5106">
                  <a:moveTo>
                    <a:pt x="1025" y="0"/>
                  </a:moveTo>
                  <a:lnTo>
                    <a:pt x="0" y="23204"/>
                  </a:lnTo>
                  <a:lnTo>
                    <a:pt x="4080" y="23393"/>
                  </a:lnTo>
                  <a:lnTo>
                    <a:pt x="5105" y="188"/>
                  </a:lnTo>
                  <a:lnTo>
                    <a:pt x="10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24"/>
            <p:cNvSpPr/>
            <p:nvPr/>
          </p:nvSpPr>
          <p:spPr>
            <a:xfrm>
              <a:off x="-1883075" y="22551050"/>
              <a:ext cx="34550" cy="502725"/>
            </a:xfrm>
            <a:custGeom>
              <a:rect b="b" l="l" r="r" t="t"/>
              <a:pathLst>
                <a:path extrusionOk="0" h="20109" w="1382">
                  <a:moveTo>
                    <a:pt x="1" y="1"/>
                  </a:moveTo>
                  <a:lnTo>
                    <a:pt x="1382" y="20108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24"/>
            <p:cNvSpPr/>
            <p:nvPr/>
          </p:nvSpPr>
          <p:spPr>
            <a:xfrm>
              <a:off x="-1934325" y="22546350"/>
              <a:ext cx="136550" cy="510025"/>
            </a:xfrm>
            <a:custGeom>
              <a:rect b="b" l="l" r="r" t="t"/>
              <a:pathLst>
                <a:path extrusionOk="0" h="20401" w="5462">
                  <a:moveTo>
                    <a:pt x="4080" y="0"/>
                  </a:moveTo>
                  <a:lnTo>
                    <a:pt x="0" y="293"/>
                  </a:lnTo>
                  <a:lnTo>
                    <a:pt x="1381" y="20401"/>
                  </a:lnTo>
                  <a:lnTo>
                    <a:pt x="5461" y="20129"/>
                  </a:lnTo>
                  <a:lnTo>
                    <a:pt x="40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24"/>
            <p:cNvSpPr/>
            <p:nvPr/>
          </p:nvSpPr>
          <p:spPr>
            <a:xfrm>
              <a:off x="-2620100" y="22620100"/>
              <a:ext cx="26175" cy="472900"/>
            </a:xfrm>
            <a:custGeom>
              <a:rect b="b" l="l" r="r" t="t"/>
              <a:pathLst>
                <a:path extrusionOk="0" h="18916" w="1047">
                  <a:moveTo>
                    <a:pt x="1047" y="1"/>
                  </a:moveTo>
                  <a:lnTo>
                    <a:pt x="0" y="18916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24"/>
            <p:cNvSpPr/>
            <p:nvPr/>
          </p:nvSpPr>
          <p:spPr>
            <a:xfrm>
              <a:off x="-2671375" y="22616450"/>
              <a:ext cx="128725" cy="479175"/>
            </a:xfrm>
            <a:custGeom>
              <a:rect b="b" l="l" r="r" t="t"/>
              <a:pathLst>
                <a:path extrusionOk="0" h="19167" w="5149">
                  <a:moveTo>
                    <a:pt x="1068" y="0"/>
                  </a:moveTo>
                  <a:lnTo>
                    <a:pt x="1" y="18936"/>
                  </a:lnTo>
                  <a:lnTo>
                    <a:pt x="4081" y="19166"/>
                  </a:lnTo>
                  <a:lnTo>
                    <a:pt x="5148" y="230"/>
                  </a:lnTo>
                  <a:lnTo>
                    <a:pt x="10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24"/>
            <p:cNvSpPr/>
            <p:nvPr/>
          </p:nvSpPr>
          <p:spPr>
            <a:xfrm>
              <a:off x="-2942325" y="22256025"/>
              <a:ext cx="25125" cy="580150"/>
            </a:xfrm>
            <a:custGeom>
              <a:rect b="b" l="l" r="r" t="t"/>
              <a:pathLst>
                <a:path extrusionOk="0" h="23206" w="1005">
                  <a:moveTo>
                    <a:pt x="1005" y="1"/>
                  </a:moveTo>
                  <a:lnTo>
                    <a:pt x="1" y="23205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24"/>
            <p:cNvSpPr/>
            <p:nvPr/>
          </p:nvSpPr>
          <p:spPr>
            <a:xfrm>
              <a:off x="-2994100" y="22254975"/>
              <a:ext cx="127650" cy="583800"/>
            </a:xfrm>
            <a:custGeom>
              <a:rect b="b" l="l" r="r" t="t"/>
              <a:pathLst>
                <a:path extrusionOk="0" h="23352" w="5106">
                  <a:moveTo>
                    <a:pt x="1025" y="1"/>
                  </a:moveTo>
                  <a:lnTo>
                    <a:pt x="0" y="23163"/>
                  </a:lnTo>
                  <a:lnTo>
                    <a:pt x="4080" y="23352"/>
                  </a:lnTo>
                  <a:lnTo>
                    <a:pt x="5105" y="168"/>
                  </a:lnTo>
                  <a:lnTo>
                    <a:pt x="10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24"/>
            <p:cNvSpPr/>
            <p:nvPr/>
          </p:nvSpPr>
          <p:spPr>
            <a:xfrm>
              <a:off x="-3204925" y="22502925"/>
              <a:ext cx="35075" cy="503250"/>
            </a:xfrm>
            <a:custGeom>
              <a:rect b="b" l="l" r="r" t="t"/>
              <a:pathLst>
                <a:path extrusionOk="0" h="20130" w="1403">
                  <a:moveTo>
                    <a:pt x="1" y="1"/>
                  </a:moveTo>
                  <a:lnTo>
                    <a:pt x="1403" y="20129"/>
                  </a:lnTo>
                </a:path>
              </a:pathLst>
            </a:custGeom>
            <a:solidFill>
              <a:srgbClr val="FF0000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24"/>
            <p:cNvSpPr/>
            <p:nvPr/>
          </p:nvSpPr>
          <p:spPr>
            <a:xfrm>
              <a:off x="-3255650" y="22498225"/>
              <a:ext cx="136550" cy="510025"/>
            </a:xfrm>
            <a:custGeom>
              <a:rect b="b" l="l" r="r" t="t"/>
              <a:pathLst>
                <a:path extrusionOk="0" h="20401" w="5462">
                  <a:moveTo>
                    <a:pt x="4059" y="0"/>
                  </a:moveTo>
                  <a:lnTo>
                    <a:pt x="0" y="293"/>
                  </a:lnTo>
                  <a:lnTo>
                    <a:pt x="1381" y="20401"/>
                  </a:lnTo>
                  <a:lnTo>
                    <a:pt x="5461" y="20129"/>
                  </a:lnTo>
                  <a:lnTo>
                    <a:pt x="4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7" name="Google Shape;977;p24"/>
          <p:cNvGrpSpPr/>
          <p:nvPr/>
        </p:nvGrpSpPr>
        <p:grpSpPr>
          <a:xfrm>
            <a:off x="5216225" y="1373850"/>
            <a:ext cx="3238575" cy="1073650"/>
            <a:chOff x="5216225" y="1373850"/>
            <a:chExt cx="3238575" cy="1073650"/>
          </a:xfrm>
        </p:grpSpPr>
        <p:sp>
          <p:nvSpPr>
            <p:cNvPr id="978" name="Google Shape;978;p24"/>
            <p:cNvSpPr txBox="1"/>
            <p:nvPr/>
          </p:nvSpPr>
          <p:spPr>
            <a:xfrm>
              <a:off x="5216300" y="1373850"/>
              <a:ext cx="3238500" cy="451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191919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Разработка сайта (2 мес.)</a:t>
              </a:r>
              <a:endParaRPr b="0" i="0" sz="18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sp>
          <p:nvSpPr>
            <p:cNvPr id="979" name="Google Shape;979;p24"/>
            <p:cNvSpPr txBox="1"/>
            <p:nvPr/>
          </p:nvSpPr>
          <p:spPr>
            <a:xfrm>
              <a:off x="5216225" y="1932400"/>
              <a:ext cx="3238500" cy="5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100"/>
                <a:buFont typeface="Arial"/>
                <a:buNone/>
              </a:pPr>
              <a:r>
                <a:rPr b="0" i="0" lang="en" sz="1600" u="none" cap="none" strike="noStrike">
                  <a:solidFill>
                    <a:srgbClr val="191919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Сбор информации, разработка сайта, подбор персонала, сбор контактов </a:t>
              </a:r>
              <a:endParaRPr b="0" i="0" sz="1000" u="none" cap="none" strike="noStrike">
                <a:solidFill>
                  <a:srgbClr val="191919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980" name="Google Shape;980;p24"/>
          <p:cNvGrpSpPr/>
          <p:nvPr/>
        </p:nvGrpSpPr>
        <p:grpSpPr>
          <a:xfrm>
            <a:off x="5216225" y="2542280"/>
            <a:ext cx="3238565" cy="1047545"/>
            <a:chOff x="5216225" y="2542280"/>
            <a:chExt cx="3238565" cy="1047545"/>
          </a:xfrm>
        </p:grpSpPr>
        <p:sp>
          <p:nvSpPr>
            <p:cNvPr id="981" name="Google Shape;981;p24"/>
            <p:cNvSpPr txBox="1"/>
            <p:nvPr/>
          </p:nvSpPr>
          <p:spPr>
            <a:xfrm>
              <a:off x="5216290" y="2542280"/>
              <a:ext cx="3238500" cy="425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191919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Запуск MVP (3 мес.)</a:t>
              </a:r>
              <a:endParaRPr b="0" i="0" sz="18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sp>
          <p:nvSpPr>
            <p:cNvPr id="982" name="Google Shape;982;p24"/>
            <p:cNvSpPr txBox="1"/>
            <p:nvPr/>
          </p:nvSpPr>
          <p:spPr>
            <a:xfrm>
              <a:off x="5216225" y="3074725"/>
              <a:ext cx="3238500" cy="5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" sz="1600" u="none" cap="none" strike="noStrike">
                  <a:solidFill>
                    <a:srgbClr val="191919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Начало работы с клиентами, формирование клиентской базы</a:t>
              </a:r>
              <a:endParaRPr b="0" i="0" sz="1600" u="none" cap="none" strike="noStrike">
                <a:solidFill>
                  <a:srgbClr val="191919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983" name="Google Shape;983;p24"/>
          <p:cNvGrpSpPr/>
          <p:nvPr/>
        </p:nvGrpSpPr>
        <p:grpSpPr>
          <a:xfrm>
            <a:off x="5216225" y="3684605"/>
            <a:ext cx="3238565" cy="1047545"/>
            <a:chOff x="5216225" y="3684605"/>
            <a:chExt cx="3238565" cy="1047545"/>
          </a:xfrm>
        </p:grpSpPr>
        <p:sp>
          <p:nvSpPr>
            <p:cNvPr id="984" name="Google Shape;984;p24"/>
            <p:cNvSpPr txBox="1"/>
            <p:nvPr/>
          </p:nvSpPr>
          <p:spPr>
            <a:xfrm>
              <a:off x="5216290" y="3684605"/>
              <a:ext cx="3238500" cy="42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191919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Тиражирование прибыли</a:t>
              </a:r>
              <a:endParaRPr b="0" i="0" sz="1800" u="none" cap="none" strike="noStrike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sp>
          <p:nvSpPr>
            <p:cNvPr id="985" name="Google Shape;985;p24"/>
            <p:cNvSpPr txBox="1"/>
            <p:nvPr/>
          </p:nvSpPr>
          <p:spPr>
            <a:xfrm>
              <a:off x="5216225" y="4217050"/>
              <a:ext cx="3238500" cy="5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" sz="1600" u="none" cap="none" strike="noStrike">
                  <a:solidFill>
                    <a:srgbClr val="191919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Выход на проектную выручку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" sz="1600" u="none" cap="none" strike="noStrike">
                  <a:solidFill>
                    <a:srgbClr val="191919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(1 млн. в мес.), дальнейшее развитие и расширение</a:t>
              </a:r>
              <a:endParaRPr b="0" i="0" sz="1600" u="none" cap="none" strike="noStrike">
                <a:solidFill>
                  <a:srgbClr val="191919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25"/>
          <p:cNvSpPr txBox="1"/>
          <p:nvPr>
            <p:ph type="title"/>
          </p:nvPr>
        </p:nvSpPr>
        <p:spPr>
          <a:xfrm>
            <a:off x="297375" y="485300"/>
            <a:ext cx="40617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b="1" i="1" lang="en" sz="2400">
                <a:solidFill>
                  <a:schemeClr val="accent2"/>
                </a:solidFill>
                <a:highlight>
                  <a:srgbClr val="FFFFFF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В мире нет лучшего психиатра, чем щенок, который лижет вам лицо </a:t>
            </a:r>
            <a:endParaRPr b="1" i="1" sz="2400">
              <a:solidFill>
                <a:schemeClr val="accent2"/>
              </a:solidFill>
              <a:highlight>
                <a:srgbClr val="FFFFFF"/>
              </a:highlight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91440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b="1" i="1" sz="2400">
              <a:solidFill>
                <a:schemeClr val="accent2"/>
              </a:solidFill>
              <a:highlight>
                <a:srgbClr val="FFFFFF"/>
              </a:highlight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-381000" lvl="0" marL="45720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Fira Sans Extra Condensed"/>
              <a:buChar char="-"/>
            </a:pPr>
            <a:r>
              <a:rPr b="1" i="1" lang="en" sz="2400">
                <a:solidFill>
                  <a:schemeClr val="accent2"/>
                </a:solidFill>
                <a:highlight>
                  <a:srgbClr val="FFFFFF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Берн Уильямс</a:t>
            </a:r>
            <a:endParaRPr b="1" i="1" sz="2400">
              <a:solidFill>
                <a:schemeClr val="accent2"/>
              </a:solidFill>
              <a:highlight>
                <a:srgbClr val="FFFFFF"/>
              </a:highlight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>
              <a:solidFill>
                <a:schemeClr val="hlink"/>
              </a:solidFill>
            </a:endParaRPr>
          </a:p>
        </p:txBody>
      </p:sp>
      <p:grpSp>
        <p:nvGrpSpPr>
          <p:cNvPr id="991" name="Google Shape;991;p25"/>
          <p:cNvGrpSpPr/>
          <p:nvPr/>
        </p:nvGrpSpPr>
        <p:grpSpPr>
          <a:xfrm>
            <a:off x="5795091" y="2283005"/>
            <a:ext cx="3098348" cy="2614038"/>
            <a:chOff x="13827950" y="-11142800"/>
            <a:chExt cx="11617353" cy="10647813"/>
          </a:xfrm>
        </p:grpSpPr>
        <p:sp>
          <p:nvSpPr>
            <p:cNvPr id="992" name="Google Shape;992;p25"/>
            <p:cNvSpPr/>
            <p:nvPr/>
          </p:nvSpPr>
          <p:spPr>
            <a:xfrm>
              <a:off x="15507603" y="-954341"/>
              <a:ext cx="9937700" cy="459354"/>
            </a:xfrm>
            <a:custGeom>
              <a:rect b="b" l="l" r="r" t="t"/>
              <a:pathLst>
                <a:path extrusionOk="0" h="38585" w="397508">
                  <a:moveTo>
                    <a:pt x="199231" y="1"/>
                  </a:moveTo>
                  <a:cubicBezTo>
                    <a:pt x="199072" y="1"/>
                    <a:pt x="198913" y="1"/>
                    <a:pt x="198754" y="1"/>
                  </a:cubicBezTo>
                  <a:cubicBezTo>
                    <a:pt x="66935" y="1"/>
                    <a:pt x="0" y="8622"/>
                    <a:pt x="0" y="19293"/>
                  </a:cubicBezTo>
                  <a:cubicBezTo>
                    <a:pt x="0" y="29964"/>
                    <a:pt x="66935" y="38584"/>
                    <a:pt x="198754" y="38584"/>
                  </a:cubicBezTo>
                  <a:cubicBezTo>
                    <a:pt x="330573" y="38584"/>
                    <a:pt x="397507" y="29943"/>
                    <a:pt x="397507" y="19293"/>
                  </a:cubicBezTo>
                  <a:cubicBezTo>
                    <a:pt x="397507" y="8634"/>
                    <a:pt x="330734" y="1"/>
                    <a:pt x="1992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25"/>
            <p:cNvSpPr/>
            <p:nvPr/>
          </p:nvSpPr>
          <p:spPr>
            <a:xfrm>
              <a:off x="23614125" y="-7120925"/>
              <a:ext cx="1326900" cy="1912125"/>
            </a:xfrm>
            <a:custGeom>
              <a:rect b="b" l="l" r="r" t="t"/>
              <a:pathLst>
                <a:path extrusionOk="0" h="76485" w="53076">
                  <a:moveTo>
                    <a:pt x="3503" y="1"/>
                  </a:moveTo>
                  <a:cubicBezTo>
                    <a:pt x="1598" y="1"/>
                    <a:pt x="0" y="2200"/>
                    <a:pt x="1290" y="4151"/>
                  </a:cubicBezTo>
                  <a:cubicBezTo>
                    <a:pt x="25666" y="41375"/>
                    <a:pt x="2127" y="76484"/>
                    <a:pt x="2127" y="76484"/>
                  </a:cubicBezTo>
                  <a:lnTo>
                    <a:pt x="14597" y="73702"/>
                  </a:lnTo>
                  <a:cubicBezTo>
                    <a:pt x="14597" y="73702"/>
                    <a:pt x="53076" y="35035"/>
                    <a:pt x="5035" y="511"/>
                  </a:cubicBezTo>
                  <a:cubicBezTo>
                    <a:pt x="4535" y="155"/>
                    <a:pt x="4008" y="1"/>
                    <a:pt x="35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25"/>
            <p:cNvSpPr/>
            <p:nvPr/>
          </p:nvSpPr>
          <p:spPr>
            <a:xfrm>
              <a:off x="16313325" y="-3984275"/>
              <a:ext cx="1661200" cy="3184900"/>
            </a:xfrm>
            <a:custGeom>
              <a:rect b="b" l="l" r="r" t="t"/>
              <a:pathLst>
                <a:path extrusionOk="0" h="127396" w="66448">
                  <a:moveTo>
                    <a:pt x="66447" y="1"/>
                  </a:moveTo>
                  <a:lnTo>
                    <a:pt x="23177" y="3662"/>
                  </a:lnTo>
                  <a:cubicBezTo>
                    <a:pt x="23177" y="3662"/>
                    <a:pt x="16795" y="69467"/>
                    <a:pt x="21733" y="105079"/>
                  </a:cubicBezTo>
                  <a:lnTo>
                    <a:pt x="21733" y="105079"/>
                  </a:lnTo>
                  <a:cubicBezTo>
                    <a:pt x="21192" y="105005"/>
                    <a:pt x="20655" y="104969"/>
                    <a:pt x="20123" y="104969"/>
                  </a:cubicBezTo>
                  <a:cubicBezTo>
                    <a:pt x="8764" y="104969"/>
                    <a:pt x="0" y="121181"/>
                    <a:pt x="16230" y="125898"/>
                  </a:cubicBezTo>
                  <a:cubicBezTo>
                    <a:pt x="19956" y="126975"/>
                    <a:pt x="23233" y="127395"/>
                    <a:pt x="26079" y="127395"/>
                  </a:cubicBezTo>
                  <a:cubicBezTo>
                    <a:pt x="36228" y="127395"/>
                    <a:pt x="40899" y="122048"/>
                    <a:pt x="40899" y="122048"/>
                  </a:cubicBezTo>
                  <a:lnTo>
                    <a:pt x="664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25"/>
            <p:cNvSpPr/>
            <p:nvPr/>
          </p:nvSpPr>
          <p:spPr>
            <a:xfrm>
              <a:off x="21594475" y="-3934050"/>
              <a:ext cx="1264650" cy="3134675"/>
            </a:xfrm>
            <a:custGeom>
              <a:rect b="b" l="l" r="r" t="t"/>
              <a:pathLst>
                <a:path extrusionOk="0" h="125387" w="50586">
                  <a:moveTo>
                    <a:pt x="50586" y="0"/>
                  </a:moveTo>
                  <a:lnTo>
                    <a:pt x="4010" y="1088"/>
                  </a:lnTo>
                  <a:cubicBezTo>
                    <a:pt x="4010" y="1088"/>
                    <a:pt x="16794" y="67437"/>
                    <a:pt x="21732" y="103070"/>
                  </a:cubicBezTo>
                  <a:cubicBezTo>
                    <a:pt x="21192" y="102996"/>
                    <a:pt x="20655" y="102960"/>
                    <a:pt x="20124" y="102960"/>
                  </a:cubicBezTo>
                  <a:cubicBezTo>
                    <a:pt x="8782" y="102960"/>
                    <a:pt x="0" y="119172"/>
                    <a:pt x="16250" y="123889"/>
                  </a:cubicBezTo>
                  <a:cubicBezTo>
                    <a:pt x="19971" y="124966"/>
                    <a:pt x="23245" y="125386"/>
                    <a:pt x="26088" y="125386"/>
                  </a:cubicBezTo>
                  <a:cubicBezTo>
                    <a:pt x="36227" y="125386"/>
                    <a:pt x="40898" y="120039"/>
                    <a:pt x="40898" y="120039"/>
                  </a:cubicBezTo>
                  <a:lnTo>
                    <a:pt x="50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25"/>
            <p:cNvSpPr/>
            <p:nvPr/>
          </p:nvSpPr>
          <p:spPr>
            <a:xfrm>
              <a:off x="15673850" y="-6373750"/>
              <a:ext cx="8845800" cy="3331900"/>
            </a:xfrm>
            <a:custGeom>
              <a:rect b="b" l="l" r="r" t="t"/>
              <a:pathLst>
                <a:path extrusionOk="0" h="133276" w="353832">
                  <a:moveTo>
                    <a:pt x="128412" y="1"/>
                  </a:moveTo>
                  <a:lnTo>
                    <a:pt x="30825" y="14250"/>
                  </a:lnTo>
                  <a:cubicBezTo>
                    <a:pt x="30825" y="14250"/>
                    <a:pt x="1" y="133275"/>
                    <a:pt x="86231" y="133275"/>
                  </a:cubicBezTo>
                  <a:cubicBezTo>
                    <a:pt x="87475" y="133275"/>
                    <a:pt x="88744" y="133251"/>
                    <a:pt x="90038" y="133200"/>
                  </a:cubicBezTo>
                  <a:cubicBezTo>
                    <a:pt x="140397" y="131256"/>
                    <a:pt x="181024" y="130795"/>
                    <a:pt x="213807" y="130795"/>
                  </a:cubicBezTo>
                  <a:cubicBezTo>
                    <a:pt x="243450" y="130795"/>
                    <a:pt x="266679" y="131172"/>
                    <a:pt x="284889" y="131172"/>
                  </a:cubicBezTo>
                  <a:cubicBezTo>
                    <a:pt x="353831" y="131172"/>
                    <a:pt x="350829" y="125763"/>
                    <a:pt x="351542" y="73986"/>
                  </a:cubicBezTo>
                  <a:cubicBezTo>
                    <a:pt x="353611" y="45582"/>
                    <a:pt x="337186" y="24977"/>
                    <a:pt x="289896" y="24977"/>
                  </a:cubicBezTo>
                  <a:cubicBezTo>
                    <a:pt x="286988" y="24977"/>
                    <a:pt x="283964" y="25055"/>
                    <a:pt x="280820" y="25213"/>
                  </a:cubicBezTo>
                  <a:cubicBezTo>
                    <a:pt x="254101" y="26563"/>
                    <a:pt x="215025" y="32957"/>
                    <a:pt x="183085" y="32957"/>
                  </a:cubicBezTo>
                  <a:cubicBezTo>
                    <a:pt x="150142" y="32957"/>
                    <a:pt x="124790" y="26155"/>
                    <a:pt x="1284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25"/>
            <p:cNvSpPr/>
            <p:nvPr/>
          </p:nvSpPr>
          <p:spPr>
            <a:xfrm>
              <a:off x="16297475" y="-7009300"/>
              <a:ext cx="2929325" cy="1450025"/>
            </a:xfrm>
            <a:custGeom>
              <a:rect b="b" l="l" r="r" t="t"/>
              <a:pathLst>
                <a:path extrusionOk="0" h="58001" w="117173">
                  <a:moveTo>
                    <a:pt x="52341" y="0"/>
                  </a:moveTo>
                  <a:cubicBezTo>
                    <a:pt x="52323" y="0"/>
                    <a:pt x="52306" y="0"/>
                    <a:pt x="52288" y="0"/>
                  </a:cubicBezTo>
                  <a:cubicBezTo>
                    <a:pt x="18999" y="0"/>
                    <a:pt x="0" y="19878"/>
                    <a:pt x="0" y="19878"/>
                  </a:cubicBezTo>
                  <a:lnTo>
                    <a:pt x="0" y="41931"/>
                  </a:lnTo>
                  <a:cubicBezTo>
                    <a:pt x="0" y="41931"/>
                    <a:pt x="32327" y="58001"/>
                    <a:pt x="58670" y="58001"/>
                  </a:cubicBezTo>
                  <a:cubicBezTo>
                    <a:pt x="84824" y="58001"/>
                    <a:pt x="117172" y="42099"/>
                    <a:pt x="117172" y="42099"/>
                  </a:cubicBezTo>
                  <a:lnTo>
                    <a:pt x="117172" y="19878"/>
                  </a:lnTo>
                  <a:cubicBezTo>
                    <a:pt x="117172" y="19878"/>
                    <a:pt x="85611" y="0"/>
                    <a:pt x="523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25"/>
            <p:cNvSpPr/>
            <p:nvPr/>
          </p:nvSpPr>
          <p:spPr>
            <a:xfrm>
              <a:off x="17743450" y="-3605025"/>
              <a:ext cx="1673225" cy="3093350"/>
            </a:xfrm>
            <a:custGeom>
              <a:rect b="b" l="l" r="r" t="t"/>
              <a:pathLst>
                <a:path extrusionOk="0" h="123734" w="66929">
                  <a:moveTo>
                    <a:pt x="23156" y="0"/>
                  </a:moveTo>
                  <a:cubicBezTo>
                    <a:pt x="23156" y="0"/>
                    <a:pt x="16775" y="65784"/>
                    <a:pt x="21734" y="101417"/>
                  </a:cubicBezTo>
                  <a:cubicBezTo>
                    <a:pt x="21193" y="101343"/>
                    <a:pt x="20655" y="101307"/>
                    <a:pt x="20123" y="101307"/>
                  </a:cubicBezTo>
                  <a:cubicBezTo>
                    <a:pt x="8764" y="101307"/>
                    <a:pt x="1" y="117519"/>
                    <a:pt x="16231" y="122236"/>
                  </a:cubicBezTo>
                  <a:cubicBezTo>
                    <a:pt x="19956" y="123313"/>
                    <a:pt x="23233" y="123733"/>
                    <a:pt x="26079" y="123733"/>
                  </a:cubicBezTo>
                  <a:cubicBezTo>
                    <a:pt x="36229" y="123733"/>
                    <a:pt x="40900" y="118386"/>
                    <a:pt x="40900" y="118386"/>
                  </a:cubicBezTo>
                  <a:lnTo>
                    <a:pt x="66929" y="858"/>
                  </a:lnTo>
                  <a:lnTo>
                    <a:pt x="231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25"/>
            <p:cNvSpPr/>
            <p:nvPr/>
          </p:nvSpPr>
          <p:spPr>
            <a:xfrm>
              <a:off x="22828425" y="-3669375"/>
              <a:ext cx="1596850" cy="3157700"/>
            </a:xfrm>
            <a:custGeom>
              <a:rect b="b" l="l" r="r" t="t"/>
              <a:pathLst>
                <a:path extrusionOk="0" h="126308" w="63874">
                  <a:moveTo>
                    <a:pt x="63873" y="1"/>
                  </a:moveTo>
                  <a:lnTo>
                    <a:pt x="8363" y="5859"/>
                  </a:lnTo>
                  <a:cubicBezTo>
                    <a:pt x="8363" y="5859"/>
                    <a:pt x="16774" y="68358"/>
                    <a:pt x="21733" y="103991"/>
                  </a:cubicBezTo>
                  <a:cubicBezTo>
                    <a:pt x="21192" y="103917"/>
                    <a:pt x="20654" y="103881"/>
                    <a:pt x="20122" y="103881"/>
                  </a:cubicBezTo>
                  <a:cubicBezTo>
                    <a:pt x="8764" y="103881"/>
                    <a:pt x="0" y="120093"/>
                    <a:pt x="16230" y="124810"/>
                  </a:cubicBezTo>
                  <a:cubicBezTo>
                    <a:pt x="19956" y="125887"/>
                    <a:pt x="23233" y="126307"/>
                    <a:pt x="26079" y="126307"/>
                  </a:cubicBezTo>
                  <a:cubicBezTo>
                    <a:pt x="36228" y="126307"/>
                    <a:pt x="40899" y="120960"/>
                    <a:pt x="40899" y="120960"/>
                  </a:cubicBezTo>
                  <a:lnTo>
                    <a:pt x="638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25"/>
            <p:cNvSpPr/>
            <p:nvPr/>
          </p:nvSpPr>
          <p:spPr>
            <a:xfrm>
              <a:off x="16432950" y="-5869500"/>
              <a:ext cx="524150" cy="524175"/>
            </a:xfrm>
            <a:custGeom>
              <a:rect b="b" l="l" r="r" t="t"/>
              <a:pathLst>
                <a:path extrusionOk="0" h="20967" w="20966">
                  <a:moveTo>
                    <a:pt x="10483" y="1"/>
                  </a:moveTo>
                  <a:cubicBezTo>
                    <a:pt x="4687" y="1"/>
                    <a:pt x="0" y="4688"/>
                    <a:pt x="0" y="10484"/>
                  </a:cubicBezTo>
                  <a:cubicBezTo>
                    <a:pt x="0" y="16279"/>
                    <a:pt x="4687" y="20966"/>
                    <a:pt x="10483" y="20966"/>
                  </a:cubicBezTo>
                  <a:cubicBezTo>
                    <a:pt x="16279" y="20966"/>
                    <a:pt x="20966" y="16279"/>
                    <a:pt x="20966" y="10484"/>
                  </a:cubicBezTo>
                  <a:cubicBezTo>
                    <a:pt x="20966" y="4688"/>
                    <a:pt x="16279" y="1"/>
                    <a:pt x="104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25"/>
            <p:cNvSpPr/>
            <p:nvPr/>
          </p:nvSpPr>
          <p:spPr>
            <a:xfrm>
              <a:off x="16536000" y="-6139900"/>
              <a:ext cx="198800" cy="459325"/>
            </a:xfrm>
            <a:custGeom>
              <a:rect b="b" l="l" r="r" t="t"/>
              <a:pathLst>
                <a:path extrusionOk="0" h="18373" w="7952">
                  <a:moveTo>
                    <a:pt x="3612" y="1"/>
                  </a:moveTo>
                  <a:cubicBezTo>
                    <a:pt x="2290" y="1"/>
                    <a:pt x="1023" y="1169"/>
                    <a:pt x="691" y="3117"/>
                  </a:cubicBezTo>
                  <a:cubicBezTo>
                    <a:pt x="0" y="7155"/>
                    <a:pt x="0" y="11256"/>
                    <a:pt x="691" y="15295"/>
                  </a:cubicBezTo>
                  <a:cubicBezTo>
                    <a:pt x="1038" y="17221"/>
                    <a:pt x="2291" y="18372"/>
                    <a:pt x="3604" y="18372"/>
                  </a:cubicBezTo>
                  <a:cubicBezTo>
                    <a:pt x="4031" y="18372"/>
                    <a:pt x="4464" y="18250"/>
                    <a:pt x="4875" y="17994"/>
                  </a:cubicBezTo>
                  <a:cubicBezTo>
                    <a:pt x="5001" y="17931"/>
                    <a:pt x="5168" y="17847"/>
                    <a:pt x="5294" y="17764"/>
                  </a:cubicBezTo>
                  <a:cubicBezTo>
                    <a:pt x="6989" y="16717"/>
                    <a:pt x="7951" y="14646"/>
                    <a:pt x="7700" y="13118"/>
                  </a:cubicBezTo>
                  <a:cubicBezTo>
                    <a:pt x="7261" y="10524"/>
                    <a:pt x="7261" y="7888"/>
                    <a:pt x="7700" y="5272"/>
                  </a:cubicBezTo>
                  <a:cubicBezTo>
                    <a:pt x="7951" y="3724"/>
                    <a:pt x="6968" y="1652"/>
                    <a:pt x="5294" y="606"/>
                  </a:cubicBezTo>
                  <a:cubicBezTo>
                    <a:pt x="5168" y="543"/>
                    <a:pt x="5001" y="460"/>
                    <a:pt x="4875" y="376"/>
                  </a:cubicBezTo>
                  <a:cubicBezTo>
                    <a:pt x="4468" y="122"/>
                    <a:pt x="4037" y="1"/>
                    <a:pt x="36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25"/>
            <p:cNvSpPr/>
            <p:nvPr/>
          </p:nvSpPr>
          <p:spPr>
            <a:xfrm>
              <a:off x="19917250" y="-7830550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close/>
                </a:path>
              </a:pathLst>
            </a:custGeom>
            <a:solidFill>
              <a:srgbClr val="7C55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25"/>
            <p:cNvSpPr/>
            <p:nvPr/>
          </p:nvSpPr>
          <p:spPr>
            <a:xfrm>
              <a:off x="16451775" y="-8928000"/>
              <a:ext cx="3430450" cy="2791300"/>
            </a:xfrm>
            <a:custGeom>
              <a:rect b="b" l="l" r="r" t="t"/>
              <a:pathLst>
                <a:path extrusionOk="0" h="111652" w="137218">
                  <a:moveTo>
                    <a:pt x="137218" y="1"/>
                  </a:moveTo>
                  <a:lnTo>
                    <a:pt x="36889" y="23833"/>
                  </a:lnTo>
                  <a:lnTo>
                    <a:pt x="0" y="97860"/>
                  </a:lnTo>
                  <a:cubicBezTo>
                    <a:pt x="9752" y="107612"/>
                    <a:pt x="28553" y="111651"/>
                    <a:pt x="47476" y="111651"/>
                  </a:cubicBezTo>
                  <a:cubicBezTo>
                    <a:pt x="71631" y="111651"/>
                    <a:pt x="95987" y="105070"/>
                    <a:pt x="101982" y="95391"/>
                  </a:cubicBezTo>
                  <a:cubicBezTo>
                    <a:pt x="101982" y="71539"/>
                    <a:pt x="137217" y="2"/>
                    <a:pt x="1372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25"/>
            <p:cNvSpPr/>
            <p:nvPr/>
          </p:nvSpPr>
          <p:spPr>
            <a:xfrm>
              <a:off x="13828475" y="-11067175"/>
              <a:ext cx="7387050" cy="3988775"/>
            </a:xfrm>
            <a:custGeom>
              <a:rect b="b" l="l" r="r" t="t"/>
              <a:pathLst>
                <a:path extrusionOk="0" h="159551" w="295482">
                  <a:moveTo>
                    <a:pt x="200127" y="1"/>
                  </a:moveTo>
                  <a:cubicBezTo>
                    <a:pt x="199851" y="1"/>
                    <a:pt x="199574" y="4"/>
                    <a:pt x="199298" y="11"/>
                  </a:cubicBezTo>
                  <a:cubicBezTo>
                    <a:pt x="152806" y="1120"/>
                    <a:pt x="115248" y="16687"/>
                    <a:pt x="104368" y="46587"/>
                  </a:cubicBezTo>
                  <a:cubicBezTo>
                    <a:pt x="93466" y="76466"/>
                    <a:pt x="24962" y="76591"/>
                    <a:pt x="12471" y="79228"/>
                  </a:cubicBezTo>
                  <a:cubicBezTo>
                    <a:pt x="1" y="81864"/>
                    <a:pt x="482" y="87158"/>
                    <a:pt x="545" y="106931"/>
                  </a:cubicBezTo>
                  <a:cubicBezTo>
                    <a:pt x="5394" y="148104"/>
                    <a:pt x="48295" y="159550"/>
                    <a:pt x="94501" y="159550"/>
                  </a:cubicBezTo>
                  <a:cubicBezTo>
                    <a:pt x="152363" y="159550"/>
                    <a:pt x="215409" y="141601"/>
                    <a:pt x="215409" y="141601"/>
                  </a:cubicBezTo>
                  <a:cubicBezTo>
                    <a:pt x="215409" y="141601"/>
                    <a:pt x="215658" y="141623"/>
                    <a:pt x="216180" y="141623"/>
                  </a:cubicBezTo>
                  <a:cubicBezTo>
                    <a:pt x="218721" y="141623"/>
                    <a:pt x="227737" y="141105"/>
                    <a:pt x="246167" y="135031"/>
                  </a:cubicBezTo>
                  <a:cubicBezTo>
                    <a:pt x="295482" y="93536"/>
                    <a:pt x="246401" y="1"/>
                    <a:pt x="200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25"/>
            <p:cNvSpPr/>
            <p:nvPr/>
          </p:nvSpPr>
          <p:spPr>
            <a:xfrm>
              <a:off x="17497425" y="-8827575"/>
              <a:ext cx="860525" cy="348450"/>
            </a:xfrm>
            <a:custGeom>
              <a:rect b="b" l="l" r="r" t="t"/>
              <a:pathLst>
                <a:path extrusionOk="0" h="13938" w="34421">
                  <a:moveTo>
                    <a:pt x="20266" y="1"/>
                  </a:moveTo>
                  <a:cubicBezTo>
                    <a:pt x="19078" y="1"/>
                    <a:pt x="17849" y="55"/>
                    <a:pt x="16593" y="168"/>
                  </a:cubicBezTo>
                  <a:cubicBezTo>
                    <a:pt x="7261" y="1005"/>
                    <a:pt x="1" y="4751"/>
                    <a:pt x="336" y="8496"/>
                  </a:cubicBezTo>
                  <a:cubicBezTo>
                    <a:pt x="607" y="11747"/>
                    <a:pt x="6491" y="13938"/>
                    <a:pt x="14085" y="13938"/>
                  </a:cubicBezTo>
                  <a:cubicBezTo>
                    <a:pt x="15288" y="13938"/>
                    <a:pt x="16534" y="13883"/>
                    <a:pt x="17807" y="13769"/>
                  </a:cubicBezTo>
                  <a:cubicBezTo>
                    <a:pt x="27139" y="12932"/>
                    <a:pt x="34420" y="9207"/>
                    <a:pt x="34085" y="5462"/>
                  </a:cubicBezTo>
                  <a:cubicBezTo>
                    <a:pt x="33778" y="2223"/>
                    <a:pt x="27867" y="1"/>
                    <a:pt x="202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25"/>
            <p:cNvSpPr/>
            <p:nvPr/>
          </p:nvSpPr>
          <p:spPr>
            <a:xfrm>
              <a:off x="13828475" y="-9293125"/>
              <a:ext cx="2011300" cy="2111225"/>
            </a:xfrm>
            <a:custGeom>
              <a:rect b="b" l="l" r="r" t="t"/>
              <a:pathLst>
                <a:path extrusionOk="0" h="84449" w="80452">
                  <a:moveTo>
                    <a:pt x="73568" y="1"/>
                  </a:moveTo>
                  <a:cubicBezTo>
                    <a:pt x="48418" y="6006"/>
                    <a:pt x="19669" y="6717"/>
                    <a:pt x="12471" y="8224"/>
                  </a:cubicBezTo>
                  <a:cubicBezTo>
                    <a:pt x="1" y="10881"/>
                    <a:pt x="482" y="16154"/>
                    <a:pt x="545" y="35927"/>
                  </a:cubicBezTo>
                  <a:cubicBezTo>
                    <a:pt x="3851" y="63964"/>
                    <a:pt x="25611" y="78192"/>
                    <a:pt x="54318" y="84449"/>
                  </a:cubicBezTo>
                  <a:cubicBezTo>
                    <a:pt x="70953" y="68358"/>
                    <a:pt x="80452" y="45196"/>
                    <a:pt x="78234" y="20339"/>
                  </a:cubicBezTo>
                  <a:cubicBezTo>
                    <a:pt x="77606" y="13204"/>
                    <a:pt x="75932" y="6403"/>
                    <a:pt x="735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25"/>
            <p:cNvSpPr/>
            <p:nvPr/>
          </p:nvSpPr>
          <p:spPr>
            <a:xfrm>
              <a:off x="16883850" y="-10177500"/>
              <a:ext cx="1466250" cy="1307950"/>
            </a:xfrm>
            <a:custGeom>
              <a:rect b="b" l="l" r="r" t="t"/>
              <a:pathLst>
                <a:path extrusionOk="0" h="52318" w="58650">
                  <a:moveTo>
                    <a:pt x="29334" y="0"/>
                  </a:moveTo>
                  <a:cubicBezTo>
                    <a:pt x="26674" y="0"/>
                    <a:pt x="23969" y="409"/>
                    <a:pt x="21301" y="1270"/>
                  </a:cubicBezTo>
                  <a:cubicBezTo>
                    <a:pt x="7554" y="5706"/>
                    <a:pt x="0" y="20436"/>
                    <a:pt x="4436" y="34183"/>
                  </a:cubicBezTo>
                  <a:cubicBezTo>
                    <a:pt x="8011" y="45262"/>
                    <a:pt x="18272" y="52318"/>
                    <a:pt x="29316" y="52318"/>
                  </a:cubicBezTo>
                  <a:cubicBezTo>
                    <a:pt x="31976" y="52318"/>
                    <a:pt x="34681" y="51909"/>
                    <a:pt x="37349" y="51048"/>
                  </a:cubicBezTo>
                  <a:cubicBezTo>
                    <a:pt x="51096" y="46612"/>
                    <a:pt x="58649" y="31882"/>
                    <a:pt x="54213" y="18135"/>
                  </a:cubicBezTo>
                  <a:cubicBezTo>
                    <a:pt x="50639" y="7056"/>
                    <a:pt x="40378" y="0"/>
                    <a:pt x="293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25"/>
            <p:cNvSpPr/>
            <p:nvPr/>
          </p:nvSpPr>
          <p:spPr>
            <a:xfrm>
              <a:off x="19145175" y="-11142800"/>
              <a:ext cx="2335625" cy="4249750"/>
            </a:xfrm>
            <a:custGeom>
              <a:rect b="b" l="l" r="r" t="t"/>
              <a:pathLst>
                <a:path extrusionOk="0" h="169990" w="93425">
                  <a:moveTo>
                    <a:pt x="16077" y="1"/>
                  </a:moveTo>
                  <a:cubicBezTo>
                    <a:pt x="11070" y="1"/>
                    <a:pt x="5711" y="1476"/>
                    <a:pt x="0" y="4793"/>
                  </a:cubicBezTo>
                  <a:cubicBezTo>
                    <a:pt x="0" y="4793"/>
                    <a:pt x="12026" y="169989"/>
                    <a:pt x="53518" y="169989"/>
                  </a:cubicBezTo>
                  <a:cubicBezTo>
                    <a:pt x="56522" y="169989"/>
                    <a:pt x="59681" y="169123"/>
                    <a:pt x="63001" y="167265"/>
                  </a:cubicBezTo>
                  <a:cubicBezTo>
                    <a:pt x="93424" y="149250"/>
                    <a:pt x="73379" y="120355"/>
                    <a:pt x="68881" y="85203"/>
                  </a:cubicBezTo>
                  <a:cubicBezTo>
                    <a:pt x="65679" y="60183"/>
                    <a:pt x="48055" y="1"/>
                    <a:pt x="160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25"/>
            <p:cNvSpPr/>
            <p:nvPr/>
          </p:nvSpPr>
          <p:spPr>
            <a:xfrm>
              <a:off x="14635075" y="-8001600"/>
              <a:ext cx="724500" cy="413600"/>
            </a:xfrm>
            <a:custGeom>
              <a:rect b="b" l="l" r="r" t="t"/>
              <a:pathLst>
                <a:path extrusionOk="0" h="16544" w="28980">
                  <a:moveTo>
                    <a:pt x="28290" y="0"/>
                  </a:moveTo>
                  <a:cubicBezTo>
                    <a:pt x="28290" y="0"/>
                    <a:pt x="28206" y="670"/>
                    <a:pt x="28080" y="1883"/>
                  </a:cubicBezTo>
                  <a:cubicBezTo>
                    <a:pt x="27976" y="2448"/>
                    <a:pt x="28080" y="3181"/>
                    <a:pt x="27766" y="3934"/>
                  </a:cubicBezTo>
                  <a:cubicBezTo>
                    <a:pt x="27473" y="4666"/>
                    <a:pt x="27369" y="5587"/>
                    <a:pt x="26929" y="6424"/>
                  </a:cubicBezTo>
                  <a:cubicBezTo>
                    <a:pt x="26406" y="7240"/>
                    <a:pt x="26113" y="8223"/>
                    <a:pt x="25297" y="8956"/>
                  </a:cubicBezTo>
                  <a:cubicBezTo>
                    <a:pt x="24942" y="9353"/>
                    <a:pt x="24628" y="9792"/>
                    <a:pt x="24209" y="10169"/>
                  </a:cubicBezTo>
                  <a:cubicBezTo>
                    <a:pt x="23728" y="10483"/>
                    <a:pt x="23289" y="10839"/>
                    <a:pt x="22849" y="11194"/>
                  </a:cubicBezTo>
                  <a:cubicBezTo>
                    <a:pt x="22431" y="11571"/>
                    <a:pt x="21845" y="11759"/>
                    <a:pt x="21322" y="12052"/>
                  </a:cubicBezTo>
                  <a:cubicBezTo>
                    <a:pt x="20778" y="12282"/>
                    <a:pt x="20276" y="12596"/>
                    <a:pt x="19669" y="12764"/>
                  </a:cubicBezTo>
                  <a:lnTo>
                    <a:pt x="17932" y="13308"/>
                  </a:lnTo>
                  <a:lnTo>
                    <a:pt x="16070" y="13601"/>
                  </a:lnTo>
                  <a:cubicBezTo>
                    <a:pt x="15283" y="13707"/>
                    <a:pt x="14488" y="13771"/>
                    <a:pt x="13700" y="13771"/>
                  </a:cubicBezTo>
                  <a:cubicBezTo>
                    <a:pt x="13252" y="13771"/>
                    <a:pt x="12807" y="13751"/>
                    <a:pt x="12367" y="13705"/>
                  </a:cubicBezTo>
                  <a:cubicBezTo>
                    <a:pt x="11760" y="13622"/>
                    <a:pt x="11132" y="13559"/>
                    <a:pt x="10525" y="13517"/>
                  </a:cubicBezTo>
                  <a:cubicBezTo>
                    <a:pt x="9960" y="13350"/>
                    <a:pt x="9375" y="13224"/>
                    <a:pt x="8810" y="13077"/>
                  </a:cubicBezTo>
                  <a:cubicBezTo>
                    <a:pt x="7680" y="12785"/>
                    <a:pt x="6654" y="12282"/>
                    <a:pt x="5692" y="11822"/>
                  </a:cubicBezTo>
                  <a:cubicBezTo>
                    <a:pt x="4834" y="11215"/>
                    <a:pt x="3893" y="10734"/>
                    <a:pt x="3286" y="10002"/>
                  </a:cubicBezTo>
                  <a:cubicBezTo>
                    <a:pt x="2909" y="9667"/>
                    <a:pt x="2595" y="9353"/>
                    <a:pt x="2281" y="9039"/>
                  </a:cubicBezTo>
                  <a:cubicBezTo>
                    <a:pt x="2051" y="8663"/>
                    <a:pt x="1842" y="8328"/>
                    <a:pt x="1633" y="8014"/>
                  </a:cubicBezTo>
                  <a:cubicBezTo>
                    <a:pt x="1403" y="7700"/>
                    <a:pt x="1193" y="7386"/>
                    <a:pt x="1005" y="7093"/>
                  </a:cubicBezTo>
                  <a:cubicBezTo>
                    <a:pt x="838" y="6779"/>
                    <a:pt x="775" y="6466"/>
                    <a:pt x="670" y="6194"/>
                  </a:cubicBezTo>
                  <a:cubicBezTo>
                    <a:pt x="252" y="5085"/>
                    <a:pt x="1" y="4436"/>
                    <a:pt x="1" y="4436"/>
                  </a:cubicBezTo>
                  <a:lnTo>
                    <a:pt x="1" y="4436"/>
                  </a:lnTo>
                  <a:cubicBezTo>
                    <a:pt x="1" y="4436"/>
                    <a:pt x="64" y="5127"/>
                    <a:pt x="105" y="6277"/>
                  </a:cubicBezTo>
                  <a:cubicBezTo>
                    <a:pt x="105" y="6863"/>
                    <a:pt x="273" y="7575"/>
                    <a:pt x="628" y="8412"/>
                  </a:cubicBezTo>
                  <a:cubicBezTo>
                    <a:pt x="817" y="8851"/>
                    <a:pt x="984" y="9311"/>
                    <a:pt x="1152" y="9772"/>
                  </a:cubicBezTo>
                  <a:cubicBezTo>
                    <a:pt x="1445" y="10190"/>
                    <a:pt x="1737" y="10609"/>
                    <a:pt x="2051" y="11048"/>
                  </a:cubicBezTo>
                  <a:cubicBezTo>
                    <a:pt x="2616" y="12031"/>
                    <a:pt x="3558" y="12722"/>
                    <a:pt x="4541" y="13559"/>
                  </a:cubicBezTo>
                  <a:cubicBezTo>
                    <a:pt x="5587" y="14249"/>
                    <a:pt x="6696" y="15002"/>
                    <a:pt x="8015" y="15421"/>
                  </a:cubicBezTo>
                  <a:cubicBezTo>
                    <a:pt x="8663" y="15630"/>
                    <a:pt x="9312" y="15860"/>
                    <a:pt x="10002" y="16070"/>
                  </a:cubicBezTo>
                  <a:cubicBezTo>
                    <a:pt x="10714" y="16174"/>
                    <a:pt x="11404" y="16300"/>
                    <a:pt x="12116" y="16425"/>
                  </a:cubicBezTo>
                  <a:cubicBezTo>
                    <a:pt x="12803" y="16506"/>
                    <a:pt x="13506" y="16543"/>
                    <a:pt x="14211" y="16543"/>
                  </a:cubicBezTo>
                  <a:cubicBezTo>
                    <a:pt x="14965" y="16543"/>
                    <a:pt x="15722" y="16501"/>
                    <a:pt x="16468" y="16425"/>
                  </a:cubicBezTo>
                  <a:lnTo>
                    <a:pt x="18623" y="16028"/>
                  </a:lnTo>
                  <a:lnTo>
                    <a:pt x="20694" y="15316"/>
                  </a:lnTo>
                  <a:cubicBezTo>
                    <a:pt x="21406" y="15107"/>
                    <a:pt x="22012" y="14710"/>
                    <a:pt x="22640" y="14354"/>
                  </a:cubicBezTo>
                  <a:cubicBezTo>
                    <a:pt x="23226" y="13956"/>
                    <a:pt x="23896" y="13684"/>
                    <a:pt x="24377" y="13161"/>
                  </a:cubicBezTo>
                  <a:cubicBezTo>
                    <a:pt x="24900" y="12701"/>
                    <a:pt x="25402" y="12241"/>
                    <a:pt x="25904" y="11780"/>
                  </a:cubicBezTo>
                  <a:cubicBezTo>
                    <a:pt x="26344" y="11299"/>
                    <a:pt x="26678" y="10713"/>
                    <a:pt x="27055" y="10190"/>
                  </a:cubicBezTo>
                  <a:cubicBezTo>
                    <a:pt x="27892" y="9186"/>
                    <a:pt x="28101" y="7930"/>
                    <a:pt x="28499" y="6947"/>
                  </a:cubicBezTo>
                  <a:cubicBezTo>
                    <a:pt x="28834" y="5922"/>
                    <a:pt x="28750" y="4875"/>
                    <a:pt x="28854" y="4038"/>
                  </a:cubicBezTo>
                  <a:cubicBezTo>
                    <a:pt x="28980" y="3181"/>
                    <a:pt x="28708" y="2448"/>
                    <a:pt x="28645" y="1842"/>
                  </a:cubicBezTo>
                  <a:cubicBezTo>
                    <a:pt x="28415" y="670"/>
                    <a:pt x="28290" y="0"/>
                    <a:pt x="282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25"/>
            <p:cNvSpPr/>
            <p:nvPr/>
          </p:nvSpPr>
          <p:spPr>
            <a:xfrm>
              <a:off x="13827950" y="-9161300"/>
              <a:ext cx="1035750" cy="1152925"/>
            </a:xfrm>
            <a:custGeom>
              <a:rect b="b" l="l" r="r" t="t"/>
              <a:pathLst>
                <a:path extrusionOk="0" h="46117" w="41430">
                  <a:moveTo>
                    <a:pt x="41429" y="1"/>
                  </a:moveTo>
                  <a:lnTo>
                    <a:pt x="41429" y="1"/>
                  </a:lnTo>
                  <a:cubicBezTo>
                    <a:pt x="27850" y="1486"/>
                    <a:pt x="16593" y="2093"/>
                    <a:pt x="12471" y="2951"/>
                  </a:cubicBezTo>
                  <a:cubicBezTo>
                    <a:pt x="1" y="5608"/>
                    <a:pt x="461" y="10881"/>
                    <a:pt x="545" y="30654"/>
                  </a:cubicBezTo>
                  <a:cubicBezTo>
                    <a:pt x="1235" y="36366"/>
                    <a:pt x="2658" y="41492"/>
                    <a:pt x="4750" y="46116"/>
                  </a:cubicBezTo>
                  <a:cubicBezTo>
                    <a:pt x="23247" y="37098"/>
                    <a:pt x="36805" y="20108"/>
                    <a:pt x="414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25"/>
            <p:cNvSpPr/>
            <p:nvPr/>
          </p:nvSpPr>
          <p:spPr>
            <a:xfrm>
              <a:off x="14858975" y="-8631750"/>
              <a:ext cx="128700" cy="122600"/>
            </a:xfrm>
            <a:custGeom>
              <a:rect b="b" l="l" r="r" t="t"/>
              <a:pathLst>
                <a:path extrusionOk="0" h="4904" w="5148">
                  <a:moveTo>
                    <a:pt x="2620" y="0"/>
                  </a:moveTo>
                  <a:cubicBezTo>
                    <a:pt x="2536" y="0"/>
                    <a:pt x="2450" y="5"/>
                    <a:pt x="2364" y="14"/>
                  </a:cubicBezTo>
                  <a:cubicBezTo>
                    <a:pt x="1004" y="140"/>
                    <a:pt x="0" y="1311"/>
                    <a:pt x="126" y="2672"/>
                  </a:cubicBezTo>
                  <a:cubicBezTo>
                    <a:pt x="263" y="3943"/>
                    <a:pt x="1296" y="4904"/>
                    <a:pt x="2541" y="4904"/>
                  </a:cubicBezTo>
                  <a:cubicBezTo>
                    <a:pt x="2628" y="4904"/>
                    <a:pt x="2715" y="4899"/>
                    <a:pt x="2804" y="4889"/>
                  </a:cubicBezTo>
                  <a:cubicBezTo>
                    <a:pt x="4164" y="4764"/>
                    <a:pt x="5147" y="3592"/>
                    <a:pt x="5022" y="2232"/>
                  </a:cubicBezTo>
                  <a:cubicBezTo>
                    <a:pt x="4904" y="961"/>
                    <a:pt x="3836" y="0"/>
                    <a:pt x="26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25"/>
            <p:cNvSpPr/>
            <p:nvPr/>
          </p:nvSpPr>
          <p:spPr>
            <a:xfrm>
              <a:off x="14646600" y="-8348125"/>
              <a:ext cx="109850" cy="105100"/>
            </a:xfrm>
            <a:custGeom>
              <a:rect b="b" l="l" r="r" t="t"/>
              <a:pathLst>
                <a:path extrusionOk="0" h="4204" w="4394">
                  <a:moveTo>
                    <a:pt x="2203" y="1"/>
                  </a:moveTo>
                  <a:cubicBezTo>
                    <a:pt x="2139" y="1"/>
                    <a:pt x="2074" y="4"/>
                    <a:pt x="2009" y="10"/>
                  </a:cubicBezTo>
                  <a:cubicBezTo>
                    <a:pt x="858" y="114"/>
                    <a:pt x="0" y="1140"/>
                    <a:pt x="105" y="2290"/>
                  </a:cubicBezTo>
                  <a:cubicBezTo>
                    <a:pt x="204" y="3378"/>
                    <a:pt x="1124" y="4203"/>
                    <a:pt x="2195" y="4203"/>
                  </a:cubicBezTo>
                  <a:cubicBezTo>
                    <a:pt x="2258" y="4203"/>
                    <a:pt x="2322" y="4200"/>
                    <a:pt x="2385" y="4195"/>
                  </a:cubicBezTo>
                  <a:cubicBezTo>
                    <a:pt x="3536" y="4090"/>
                    <a:pt x="4394" y="3086"/>
                    <a:pt x="4289" y="1914"/>
                  </a:cubicBezTo>
                  <a:cubicBezTo>
                    <a:pt x="4191" y="808"/>
                    <a:pt x="3273" y="1"/>
                    <a:pt x="2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25"/>
            <p:cNvSpPr/>
            <p:nvPr/>
          </p:nvSpPr>
          <p:spPr>
            <a:xfrm>
              <a:off x="14885125" y="-8334525"/>
              <a:ext cx="109875" cy="105175"/>
            </a:xfrm>
            <a:custGeom>
              <a:rect b="b" l="l" r="r" t="t"/>
              <a:pathLst>
                <a:path extrusionOk="0" h="4207" w="4395">
                  <a:moveTo>
                    <a:pt x="2203" y="1"/>
                  </a:moveTo>
                  <a:cubicBezTo>
                    <a:pt x="2139" y="1"/>
                    <a:pt x="2074" y="4"/>
                    <a:pt x="2009" y="10"/>
                  </a:cubicBezTo>
                  <a:cubicBezTo>
                    <a:pt x="858" y="135"/>
                    <a:pt x="0" y="1140"/>
                    <a:pt x="105" y="2290"/>
                  </a:cubicBezTo>
                  <a:cubicBezTo>
                    <a:pt x="203" y="3368"/>
                    <a:pt x="1107" y="4206"/>
                    <a:pt x="2166" y="4206"/>
                  </a:cubicBezTo>
                  <a:cubicBezTo>
                    <a:pt x="2239" y="4206"/>
                    <a:pt x="2312" y="4203"/>
                    <a:pt x="2386" y="4195"/>
                  </a:cubicBezTo>
                  <a:cubicBezTo>
                    <a:pt x="3536" y="4090"/>
                    <a:pt x="4394" y="3086"/>
                    <a:pt x="4290" y="1935"/>
                  </a:cubicBezTo>
                  <a:cubicBezTo>
                    <a:pt x="4191" y="810"/>
                    <a:pt x="3273" y="1"/>
                    <a:pt x="2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25"/>
            <p:cNvSpPr/>
            <p:nvPr/>
          </p:nvSpPr>
          <p:spPr>
            <a:xfrm>
              <a:off x="19733650" y="-5409975"/>
              <a:ext cx="425825" cy="73075"/>
            </a:xfrm>
            <a:custGeom>
              <a:rect b="b" l="l" r="r" t="t"/>
              <a:pathLst>
                <a:path extrusionOk="0" h="2923" w="17033">
                  <a:moveTo>
                    <a:pt x="6779" y="0"/>
                  </a:moveTo>
                  <a:cubicBezTo>
                    <a:pt x="5291" y="0"/>
                    <a:pt x="3868" y="105"/>
                    <a:pt x="2720" y="284"/>
                  </a:cubicBezTo>
                  <a:cubicBezTo>
                    <a:pt x="1088" y="514"/>
                    <a:pt x="0" y="911"/>
                    <a:pt x="0" y="911"/>
                  </a:cubicBezTo>
                  <a:cubicBezTo>
                    <a:pt x="0" y="911"/>
                    <a:pt x="1046" y="1435"/>
                    <a:pt x="2616" y="1895"/>
                  </a:cubicBezTo>
                  <a:cubicBezTo>
                    <a:pt x="4185" y="2355"/>
                    <a:pt x="6298" y="2711"/>
                    <a:pt x="8412" y="2878"/>
                  </a:cubicBezTo>
                  <a:cubicBezTo>
                    <a:pt x="9014" y="2908"/>
                    <a:pt x="9616" y="2922"/>
                    <a:pt x="10207" y="2922"/>
                  </a:cubicBezTo>
                  <a:cubicBezTo>
                    <a:pt x="11710" y="2922"/>
                    <a:pt x="13141" y="2828"/>
                    <a:pt x="14312" y="2648"/>
                  </a:cubicBezTo>
                  <a:cubicBezTo>
                    <a:pt x="15923" y="2439"/>
                    <a:pt x="17032" y="2020"/>
                    <a:pt x="17032" y="2020"/>
                  </a:cubicBezTo>
                  <a:cubicBezTo>
                    <a:pt x="17032" y="2020"/>
                    <a:pt x="15986" y="1476"/>
                    <a:pt x="14417" y="1016"/>
                  </a:cubicBezTo>
                  <a:cubicBezTo>
                    <a:pt x="12847" y="577"/>
                    <a:pt x="10713" y="221"/>
                    <a:pt x="8600" y="54"/>
                  </a:cubicBezTo>
                  <a:cubicBezTo>
                    <a:pt x="7992" y="17"/>
                    <a:pt x="7380" y="0"/>
                    <a:pt x="6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19624325" y="-4889500"/>
              <a:ext cx="451975" cy="73300"/>
            </a:xfrm>
            <a:custGeom>
              <a:rect b="b" l="l" r="r" t="t"/>
              <a:pathLst>
                <a:path extrusionOk="0" h="2932" w="18079">
                  <a:moveTo>
                    <a:pt x="10877" y="0"/>
                  </a:moveTo>
                  <a:cubicBezTo>
                    <a:pt x="10237" y="0"/>
                    <a:pt x="9585" y="17"/>
                    <a:pt x="8935" y="54"/>
                  </a:cubicBezTo>
                  <a:cubicBezTo>
                    <a:pt x="6696" y="200"/>
                    <a:pt x="4457" y="577"/>
                    <a:pt x="2783" y="1037"/>
                  </a:cubicBezTo>
                  <a:cubicBezTo>
                    <a:pt x="1088" y="1455"/>
                    <a:pt x="0" y="2020"/>
                    <a:pt x="0" y="2020"/>
                  </a:cubicBezTo>
                  <a:cubicBezTo>
                    <a:pt x="0" y="2020"/>
                    <a:pt x="1151" y="2439"/>
                    <a:pt x="2888" y="2648"/>
                  </a:cubicBezTo>
                  <a:cubicBezTo>
                    <a:pt x="4110" y="2827"/>
                    <a:pt x="5618" y="2931"/>
                    <a:pt x="7194" y="2931"/>
                  </a:cubicBezTo>
                  <a:cubicBezTo>
                    <a:pt x="7831" y="2931"/>
                    <a:pt x="8479" y="2914"/>
                    <a:pt x="9123" y="2878"/>
                  </a:cubicBezTo>
                  <a:cubicBezTo>
                    <a:pt x="11383" y="2753"/>
                    <a:pt x="13621" y="2376"/>
                    <a:pt x="15295" y="1916"/>
                  </a:cubicBezTo>
                  <a:cubicBezTo>
                    <a:pt x="16969" y="1455"/>
                    <a:pt x="18078" y="911"/>
                    <a:pt x="18078" y="911"/>
                  </a:cubicBezTo>
                  <a:cubicBezTo>
                    <a:pt x="18078" y="911"/>
                    <a:pt x="16927" y="514"/>
                    <a:pt x="15191" y="284"/>
                  </a:cubicBezTo>
                  <a:cubicBezTo>
                    <a:pt x="13969" y="105"/>
                    <a:pt x="12460" y="0"/>
                    <a:pt x="108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25"/>
            <p:cNvSpPr/>
            <p:nvPr/>
          </p:nvSpPr>
          <p:spPr>
            <a:xfrm>
              <a:off x="22817775" y="-5409975"/>
              <a:ext cx="425825" cy="73075"/>
            </a:xfrm>
            <a:custGeom>
              <a:rect b="b" l="l" r="r" t="t"/>
              <a:pathLst>
                <a:path extrusionOk="0" h="2923" w="17033">
                  <a:moveTo>
                    <a:pt x="6783" y="0"/>
                  </a:moveTo>
                  <a:cubicBezTo>
                    <a:pt x="5300" y="0"/>
                    <a:pt x="3883" y="105"/>
                    <a:pt x="2721" y="284"/>
                  </a:cubicBezTo>
                  <a:cubicBezTo>
                    <a:pt x="1110" y="514"/>
                    <a:pt x="1" y="911"/>
                    <a:pt x="1" y="911"/>
                  </a:cubicBezTo>
                  <a:cubicBezTo>
                    <a:pt x="1" y="911"/>
                    <a:pt x="1026" y="1435"/>
                    <a:pt x="2616" y="1895"/>
                  </a:cubicBezTo>
                  <a:cubicBezTo>
                    <a:pt x="4186" y="2355"/>
                    <a:pt x="6299" y="2711"/>
                    <a:pt x="8433" y="2878"/>
                  </a:cubicBezTo>
                  <a:cubicBezTo>
                    <a:pt x="9029" y="2908"/>
                    <a:pt x="9628" y="2922"/>
                    <a:pt x="10215" y="2922"/>
                  </a:cubicBezTo>
                  <a:cubicBezTo>
                    <a:pt x="11711" y="2922"/>
                    <a:pt x="13141" y="2828"/>
                    <a:pt x="14313" y="2648"/>
                  </a:cubicBezTo>
                  <a:cubicBezTo>
                    <a:pt x="15924" y="2439"/>
                    <a:pt x="17033" y="2020"/>
                    <a:pt x="17033" y="2020"/>
                  </a:cubicBezTo>
                  <a:cubicBezTo>
                    <a:pt x="17033" y="2020"/>
                    <a:pt x="15987" y="1476"/>
                    <a:pt x="14417" y="1016"/>
                  </a:cubicBezTo>
                  <a:cubicBezTo>
                    <a:pt x="12848" y="577"/>
                    <a:pt x="10735" y="221"/>
                    <a:pt x="8600" y="54"/>
                  </a:cubicBezTo>
                  <a:cubicBezTo>
                    <a:pt x="7992" y="17"/>
                    <a:pt x="7382" y="0"/>
                    <a:pt x="67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25"/>
            <p:cNvSpPr/>
            <p:nvPr/>
          </p:nvSpPr>
          <p:spPr>
            <a:xfrm>
              <a:off x="22488750" y="-5122275"/>
              <a:ext cx="521550" cy="73700"/>
            </a:xfrm>
            <a:custGeom>
              <a:rect b="b" l="l" r="r" t="t"/>
              <a:pathLst>
                <a:path extrusionOk="0" h="2948" w="20862">
                  <a:moveTo>
                    <a:pt x="8262" y="0"/>
                  </a:moveTo>
                  <a:cubicBezTo>
                    <a:pt x="6437" y="0"/>
                    <a:pt x="4708" y="105"/>
                    <a:pt x="3307" y="284"/>
                  </a:cubicBezTo>
                  <a:cubicBezTo>
                    <a:pt x="1340" y="514"/>
                    <a:pt x="1" y="911"/>
                    <a:pt x="1" y="911"/>
                  </a:cubicBezTo>
                  <a:cubicBezTo>
                    <a:pt x="1" y="911"/>
                    <a:pt x="1256" y="1455"/>
                    <a:pt x="3223" y="1916"/>
                  </a:cubicBezTo>
                  <a:cubicBezTo>
                    <a:pt x="5169" y="2376"/>
                    <a:pt x="7743" y="2753"/>
                    <a:pt x="10358" y="2899"/>
                  </a:cubicBezTo>
                  <a:cubicBezTo>
                    <a:pt x="11146" y="2931"/>
                    <a:pt x="11933" y="2947"/>
                    <a:pt x="12703" y="2947"/>
                  </a:cubicBezTo>
                  <a:cubicBezTo>
                    <a:pt x="14490" y="2947"/>
                    <a:pt x="16181" y="2859"/>
                    <a:pt x="17556" y="2669"/>
                  </a:cubicBezTo>
                  <a:cubicBezTo>
                    <a:pt x="19523" y="2439"/>
                    <a:pt x="20862" y="2020"/>
                    <a:pt x="20862" y="2020"/>
                  </a:cubicBezTo>
                  <a:cubicBezTo>
                    <a:pt x="20862" y="2020"/>
                    <a:pt x="19565" y="1476"/>
                    <a:pt x="17640" y="1016"/>
                  </a:cubicBezTo>
                  <a:cubicBezTo>
                    <a:pt x="15694" y="577"/>
                    <a:pt x="13120" y="221"/>
                    <a:pt x="10505" y="54"/>
                  </a:cubicBezTo>
                  <a:cubicBezTo>
                    <a:pt x="9752" y="17"/>
                    <a:pt x="8999" y="0"/>
                    <a:pt x="8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25"/>
            <p:cNvSpPr/>
            <p:nvPr/>
          </p:nvSpPr>
          <p:spPr>
            <a:xfrm>
              <a:off x="23612350" y="-5122275"/>
              <a:ext cx="425825" cy="73075"/>
            </a:xfrm>
            <a:custGeom>
              <a:rect b="b" l="l" r="r" t="t"/>
              <a:pathLst>
                <a:path extrusionOk="0" h="2923" w="17033">
                  <a:moveTo>
                    <a:pt x="6779" y="0"/>
                  </a:moveTo>
                  <a:cubicBezTo>
                    <a:pt x="5292" y="0"/>
                    <a:pt x="3868" y="105"/>
                    <a:pt x="2721" y="284"/>
                  </a:cubicBezTo>
                  <a:cubicBezTo>
                    <a:pt x="1089" y="514"/>
                    <a:pt x="1" y="911"/>
                    <a:pt x="1" y="911"/>
                  </a:cubicBezTo>
                  <a:cubicBezTo>
                    <a:pt x="1" y="911"/>
                    <a:pt x="1047" y="1455"/>
                    <a:pt x="2616" y="1895"/>
                  </a:cubicBezTo>
                  <a:cubicBezTo>
                    <a:pt x="4186" y="2355"/>
                    <a:pt x="6299" y="2711"/>
                    <a:pt x="8412" y="2878"/>
                  </a:cubicBezTo>
                  <a:cubicBezTo>
                    <a:pt x="9009" y="2908"/>
                    <a:pt x="9608" y="2922"/>
                    <a:pt x="10199" y="2922"/>
                  </a:cubicBezTo>
                  <a:cubicBezTo>
                    <a:pt x="11700" y="2922"/>
                    <a:pt x="13141" y="2828"/>
                    <a:pt x="14313" y="2648"/>
                  </a:cubicBezTo>
                  <a:cubicBezTo>
                    <a:pt x="15924" y="2439"/>
                    <a:pt x="17033" y="2020"/>
                    <a:pt x="17033" y="2020"/>
                  </a:cubicBezTo>
                  <a:cubicBezTo>
                    <a:pt x="17033" y="2020"/>
                    <a:pt x="15986" y="1476"/>
                    <a:pt x="14417" y="1016"/>
                  </a:cubicBezTo>
                  <a:cubicBezTo>
                    <a:pt x="12848" y="577"/>
                    <a:pt x="10714" y="221"/>
                    <a:pt x="8600" y="54"/>
                  </a:cubicBezTo>
                  <a:cubicBezTo>
                    <a:pt x="7992" y="17"/>
                    <a:pt x="7381" y="0"/>
                    <a:pt x="6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25"/>
            <p:cNvSpPr/>
            <p:nvPr/>
          </p:nvSpPr>
          <p:spPr>
            <a:xfrm>
              <a:off x="23283325" y="-4834575"/>
              <a:ext cx="521025" cy="73925"/>
            </a:xfrm>
            <a:custGeom>
              <a:rect b="b" l="l" r="r" t="t"/>
              <a:pathLst>
                <a:path extrusionOk="0" h="2957" w="20841">
                  <a:moveTo>
                    <a:pt x="8242" y="0"/>
                  </a:moveTo>
                  <a:cubicBezTo>
                    <a:pt x="6418" y="0"/>
                    <a:pt x="4693" y="105"/>
                    <a:pt x="3307" y="284"/>
                  </a:cubicBezTo>
                  <a:cubicBezTo>
                    <a:pt x="1340" y="514"/>
                    <a:pt x="1" y="911"/>
                    <a:pt x="1" y="911"/>
                  </a:cubicBezTo>
                  <a:cubicBezTo>
                    <a:pt x="1" y="911"/>
                    <a:pt x="1277" y="1455"/>
                    <a:pt x="3223" y="1916"/>
                  </a:cubicBezTo>
                  <a:cubicBezTo>
                    <a:pt x="5148" y="2376"/>
                    <a:pt x="7743" y="2753"/>
                    <a:pt x="10358" y="2899"/>
                  </a:cubicBezTo>
                  <a:cubicBezTo>
                    <a:pt x="11155" y="2937"/>
                    <a:pt x="11952" y="2956"/>
                    <a:pt x="12730" y="2956"/>
                  </a:cubicBezTo>
                  <a:cubicBezTo>
                    <a:pt x="14507" y="2956"/>
                    <a:pt x="16188" y="2858"/>
                    <a:pt x="17556" y="2669"/>
                  </a:cubicBezTo>
                  <a:cubicBezTo>
                    <a:pt x="19523" y="2439"/>
                    <a:pt x="20841" y="2020"/>
                    <a:pt x="20841" y="2020"/>
                  </a:cubicBezTo>
                  <a:cubicBezTo>
                    <a:pt x="20841" y="2020"/>
                    <a:pt x="19564" y="1476"/>
                    <a:pt x="17640" y="1016"/>
                  </a:cubicBezTo>
                  <a:cubicBezTo>
                    <a:pt x="15694" y="577"/>
                    <a:pt x="13099" y="221"/>
                    <a:pt x="10484" y="54"/>
                  </a:cubicBezTo>
                  <a:cubicBezTo>
                    <a:pt x="9731" y="17"/>
                    <a:pt x="8978" y="0"/>
                    <a:pt x="82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25"/>
            <p:cNvSpPr/>
            <p:nvPr/>
          </p:nvSpPr>
          <p:spPr>
            <a:xfrm>
              <a:off x="23489425" y="-4313575"/>
              <a:ext cx="425825" cy="73075"/>
            </a:xfrm>
            <a:custGeom>
              <a:rect b="b" l="l" r="r" t="t"/>
              <a:pathLst>
                <a:path extrusionOk="0" h="2923" w="17033">
                  <a:moveTo>
                    <a:pt x="6779" y="0"/>
                  </a:moveTo>
                  <a:cubicBezTo>
                    <a:pt x="5292" y="0"/>
                    <a:pt x="3868" y="105"/>
                    <a:pt x="2721" y="284"/>
                  </a:cubicBezTo>
                  <a:cubicBezTo>
                    <a:pt x="1089" y="535"/>
                    <a:pt x="1" y="911"/>
                    <a:pt x="1" y="911"/>
                  </a:cubicBezTo>
                  <a:cubicBezTo>
                    <a:pt x="1" y="911"/>
                    <a:pt x="1026" y="1434"/>
                    <a:pt x="2616" y="1895"/>
                  </a:cubicBezTo>
                  <a:cubicBezTo>
                    <a:pt x="4186" y="2355"/>
                    <a:pt x="6299" y="2732"/>
                    <a:pt x="8412" y="2878"/>
                  </a:cubicBezTo>
                  <a:cubicBezTo>
                    <a:pt x="9014" y="2908"/>
                    <a:pt x="9617" y="2922"/>
                    <a:pt x="10208" y="2922"/>
                  </a:cubicBezTo>
                  <a:cubicBezTo>
                    <a:pt x="11711" y="2922"/>
                    <a:pt x="13141" y="2828"/>
                    <a:pt x="14313" y="2648"/>
                  </a:cubicBezTo>
                  <a:cubicBezTo>
                    <a:pt x="15924" y="2439"/>
                    <a:pt x="17033" y="2020"/>
                    <a:pt x="17033" y="2020"/>
                  </a:cubicBezTo>
                  <a:cubicBezTo>
                    <a:pt x="17033" y="2020"/>
                    <a:pt x="15986" y="1476"/>
                    <a:pt x="14417" y="1016"/>
                  </a:cubicBezTo>
                  <a:cubicBezTo>
                    <a:pt x="12848" y="577"/>
                    <a:pt x="10714" y="221"/>
                    <a:pt x="8600" y="53"/>
                  </a:cubicBezTo>
                  <a:cubicBezTo>
                    <a:pt x="7992" y="17"/>
                    <a:pt x="7381" y="0"/>
                    <a:pt x="6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25"/>
            <p:cNvSpPr/>
            <p:nvPr/>
          </p:nvSpPr>
          <p:spPr>
            <a:xfrm>
              <a:off x="23186575" y="-3719850"/>
              <a:ext cx="521000" cy="74075"/>
            </a:xfrm>
            <a:custGeom>
              <a:rect b="b" l="l" r="r" t="t"/>
              <a:pathLst>
                <a:path extrusionOk="0" h="2963" w="20840">
                  <a:moveTo>
                    <a:pt x="8272" y="0"/>
                  </a:moveTo>
                  <a:cubicBezTo>
                    <a:pt x="6437" y="0"/>
                    <a:pt x="4700" y="109"/>
                    <a:pt x="3306" y="304"/>
                  </a:cubicBezTo>
                  <a:cubicBezTo>
                    <a:pt x="1339" y="534"/>
                    <a:pt x="0" y="932"/>
                    <a:pt x="0" y="932"/>
                  </a:cubicBezTo>
                  <a:cubicBezTo>
                    <a:pt x="0" y="932"/>
                    <a:pt x="1276" y="1476"/>
                    <a:pt x="3222" y="1915"/>
                  </a:cubicBezTo>
                  <a:cubicBezTo>
                    <a:pt x="5147" y="2396"/>
                    <a:pt x="7742" y="2752"/>
                    <a:pt x="10357" y="2919"/>
                  </a:cubicBezTo>
                  <a:cubicBezTo>
                    <a:pt x="11084" y="2948"/>
                    <a:pt x="11810" y="2963"/>
                    <a:pt x="12523" y="2963"/>
                  </a:cubicBezTo>
                  <a:cubicBezTo>
                    <a:pt x="14376" y="2963"/>
                    <a:pt x="16134" y="2865"/>
                    <a:pt x="17555" y="2668"/>
                  </a:cubicBezTo>
                  <a:cubicBezTo>
                    <a:pt x="19522" y="2438"/>
                    <a:pt x="20840" y="2020"/>
                    <a:pt x="20840" y="2020"/>
                  </a:cubicBezTo>
                  <a:cubicBezTo>
                    <a:pt x="20840" y="2020"/>
                    <a:pt x="19564" y="1476"/>
                    <a:pt x="17639" y="1036"/>
                  </a:cubicBezTo>
                  <a:cubicBezTo>
                    <a:pt x="15693" y="576"/>
                    <a:pt x="13098" y="220"/>
                    <a:pt x="10483" y="53"/>
                  </a:cubicBezTo>
                  <a:cubicBezTo>
                    <a:pt x="9741" y="17"/>
                    <a:pt x="8999" y="0"/>
                    <a:pt x="8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25"/>
            <p:cNvSpPr/>
            <p:nvPr/>
          </p:nvSpPr>
          <p:spPr>
            <a:xfrm>
              <a:off x="19190150" y="-4341100"/>
              <a:ext cx="451975" cy="73600"/>
            </a:xfrm>
            <a:custGeom>
              <a:rect b="b" l="l" r="r" t="t"/>
              <a:pathLst>
                <a:path extrusionOk="0" h="2944" w="18079">
                  <a:moveTo>
                    <a:pt x="11015" y="0"/>
                  </a:moveTo>
                  <a:cubicBezTo>
                    <a:pt x="10336" y="0"/>
                    <a:pt x="9644" y="21"/>
                    <a:pt x="8956" y="66"/>
                  </a:cubicBezTo>
                  <a:cubicBezTo>
                    <a:pt x="6696" y="213"/>
                    <a:pt x="4457" y="590"/>
                    <a:pt x="2783" y="1050"/>
                  </a:cubicBezTo>
                  <a:cubicBezTo>
                    <a:pt x="1110" y="1468"/>
                    <a:pt x="1" y="2012"/>
                    <a:pt x="1" y="2012"/>
                  </a:cubicBezTo>
                  <a:cubicBezTo>
                    <a:pt x="1" y="2012"/>
                    <a:pt x="1172" y="2410"/>
                    <a:pt x="2888" y="2640"/>
                  </a:cubicBezTo>
                  <a:cubicBezTo>
                    <a:pt x="4117" y="2835"/>
                    <a:pt x="5636" y="2944"/>
                    <a:pt x="7222" y="2944"/>
                  </a:cubicBezTo>
                  <a:cubicBezTo>
                    <a:pt x="7850" y="2944"/>
                    <a:pt x="8488" y="2927"/>
                    <a:pt x="9123" y="2891"/>
                  </a:cubicBezTo>
                  <a:cubicBezTo>
                    <a:pt x="11383" y="2745"/>
                    <a:pt x="13622" y="2389"/>
                    <a:pt x="15296" y="1908"/>
                  </a:cubicBezTo>
                  <a:cubicBezTo>
                    <a:pt x="16970" y="1468"/>
                    <a:pt x="18079" y="924"/>
                    <a:pt x="18079" y="924"/>
                  </a:cubicBezTo>
                  <a:cubicBezTo>
                    <a:pt x="18079" y="924"/>
                    <a:pt x="16928" y="527"/>
                    <a:pt x="15191" y="297"/>
                  </a:cubicBezTo>
                  <a:cubicBezTo>
                    <a:pt x="14003" y="108"/>
                    <a:pt x="12544" y="0"/>
                    <a:pt x="110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25"/>
            <p:cNvSpPr/>
            <p:nvPr/>
          </p:nvSpPr>
          <p:spPr>
            <a:xfrm>
              <a:off x="21620425" y="-3775850"/>
              <a:ext cx="521550" cy="73825"/>
            </a:xfrm>
            <a:custGeom>
              <a:rect b="b" l="l" r="r" t="t"/>
              <a:pathLst>
                <a:path extrusionOk="0" h="2953" w="20862">
                  <a:moveTo>
                    <a:pt x="8262" y="1"/>
                  </a:moveTo>
                  <a:cubicBezTo>
                    <a:pt x="6437" y="1"/>
                    <a:pt x="4707" y="105"/>
                    <a:pt x="3307" y="284"/>
                  </a:cubicBezTo>
                  <a:cubicBezTo>
                    <a:pt x="1340" y="514"/>
                    <a:pt x="1" y="912"/>
                    <a:pt x="1" y="912"/>
                  </a:cubicBezTo>
                  <a:cubicBezTo>
                    <a:pt x="1" y="912"/>
                    <a:pt x="1298" y="1456"/>
                    <a:pt x="3223" y="1916"/>
                  </a:cubicBezTo>
                  <a:cubicBezTo>
                    <a:pt x="5169" y="2376"/>
                    <a:pt x="7742" y="2732"/>
                    <a:pt x="10358" y="2900"/>
                  </a:cubicBezTo>
                  <a:cubicBezTo>
                    <a:pt x="11111" y="2936"/>
                    <a:pt x="11863" y="2953"/>
                    <a:pt x="12601" y="2953"/>
                  </a:cubicBezTo>
                  <a:cubicBezTo>
                    <a:pt x="14425" y="2953"/>
                    <a:pt x="16155" y="2848"/>
                    <a:pt x="17556" y="2669"/>
                  </a:cubicBezTo>
                  <a:cubicBezTo>
                    <a:pt x="19522" y="2439"/>
                    <a:pt x="20862" y="2021"/>
                    <a:pt x="20862" y="2021"/>
                  </a:cubicBezTo>
                  <a:cubicBezTo>
                    <a:pt x="20862" y="2021"/>
                    <a:pt x="19564" y="1456"/>
                    <a:pt x="17639" y="1016"/>
                  </a:cubicBezTo>
                  <a:cubicBezTo>
                    <a:pt x="15693" y="577"/>
                    <a:pt x="13120" y="200"/>
                    <a:pt x="10504" y="54"/>
                  </a:cubicBezTo>
                  <a:cubicBezTo>
                    <a:pt x="9752" y="18"/>
                    <a:pt x="8999" y="1"/>
                    <a:pt x="82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25"/>
            <p:cNvSpPr/>
            <p:nvPr/>
          </p:nvSpPr>
          <p:spPr>
            <a:xfrm>
              <a:off x="22239250" y="-3410000"/>
              <a:ext cx="451975" cy="73600"/>
            </a:xfrm>
            <a:custGeom>
              <a:rect b="b" l="l" r="r" t="t"/>
              <a:pathLst>
                <a:path extrusionOk="0" h="2944" w="18079">
                  <a:moveTo>
                    <a:pt x="11008" y="0"/>
                  </a:moveTo>
                  <a:cubicBezTo>
                    <a:pt x="10326" y="0"/>
                    <a:pt x="9629" y="21"/>
                    <a:pt x="8935" y="66"/>
                  </a:cubicBezTo>
                  <a:cubicBezTo>
                    <a:pt x="6696" y="213"/>
                    <a:pt x="4436" y="590"/>
                    <a:pt x="2762" y="1050"/>
                  </a:cubicBezTo>
                  <a:cubicBezTo>
                    <a:pt x="1088" y="1468"/>
                    <a:pt x="0" y="2012"/>
                    <a:pt x="0" y="2012"/>
                  </a:cubicBezTo>
                  <a:cubicBezTo>
                    <a:pt x="0" y="2012"/>
                    <a:pt x="1172" y="2431"/>
                    <a:pt x="2867" y="2640"/>
                  </a:cubicBezTo>
                  <a:cubicBezTo>
                    <a:pt x="4096" y="2835"/>
                    <a:pt x="5625" y="2944"/>
                    <a:pt x="7217" y="2944"/>
                  </a:cubicBezTo>
                  <a:cubicBezTo>
                    <a:pt x="7848" y="2944"/>
                    <a:pt x="8488" y="2927"/>
                    <a:pt x="9123" y="2891"/>
                  </a:cubicBezTo>
                  <a:cubicBezTo>
                    <a:pt x="11383" y="2745"/>
                    <a:pt x="13622" y="2389"/>
                    <a:pt x="15296" y="1908"/>
                  </a:cubicBezTo>
                  <a:cubicBezTo>
                    <a:pt x="16969" y="1468"/>
                    <a:pt x="18078" y="924"/>
                    <a:pt x="18078" y="924"/>
                  </a:cubicBezTo>
                  <a:cubicBezTo>
                    <a:pt x="18078" y="924"/>
                    <a:pt x="16928" y="527"/>
                    <a:pt x="15191" y="297"/>
                  </a:cubicBezTo>
                  <a:cubicBezTo>
                    <a:pt x="14003" y="108"/>
                    <a:pt x="12543" y="0"/>
                    <a:pt x="110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25"/>
            <p:cNvSpPr/>
            <p:nvPr/>
          </p:nvSpPr>
          <p:spPr>
            <a:xfrm>
              <a:off x="19459550" y="-4012075"/>
              <a:ext cx="425825" cy="72950"/>
            </a:xfrm>
            <a:custGeom>
              <a:rect b="b" l="l" r="r" t="t"/>
              <a:pathLst>
                <a:path extrusionOk="0" h="2918" w="17033">
                  <a:moveTo>
                    <a:pt x="6660" y="0"/>
                  </a:moveTo>
                  <a:cubicBezTo>
                    <a:pt x="5222" y="0"/>
                    <a:pt x="3851" y="108"/>
                    <a:pt x="2720" y="297"/>
                  </a:cubicBezTo>
                  <a:cubicBezTo>
                    <a:pt x="1109" y="527"/>
                    <a:pt x="0" y="924"/>
                    <a:pt x="0" y="924"/>
                  </a:cubicBezTo>
                  <a:cubicBezTo>
                    <a:pt x="0" y="924"/>
                    <a:pt x="1046" y="1447"/>
                    <a:pt x="2616" y="1887"/>
                  </a:cubicBezTo>
                  <a:cubicBezTo>
                    <a:pt x="4185" y="2347"/>
                    <a:pt x="6298" y="2724"/>
                    <a:pt x="8432" y="2870"/>
                  </a:cubicBezTo>
                  <a:cubicBezTo>
                    <a:pt x="9069" y="2902"/>
                    <a:pt x="9707" y="2918"/>
                    <a:pt x="10333" y="2918"/>
                  </a:cubicBezTo>
                  <a:cubicBezTo>
                    <a:pt x="11786" y="2918"/>
                    <a:pt x="13171" y="2830"/>
                    <a:pt x="14312" y="2640"/>
                  </a:cubicBezTo>
                  <a:cubicBezTo>
                    <a:pt x="15923" y="2431"/>
                    <a:pt x="17032" y="2012"/>
                    <a:pt x="17032" y="2012"/>
                  </a:cubicBezTo>
                  <a:cubicBezTo>
                    <a:pt x="17032" y="2012"/>
                    <a:pt x="15986" y="1468"/>
                    <a:pt x="14417" y="1029"/>
                  </a:cubicBezTo>
                  <a:cubicBezTo>
                    <a:pt x="12847" y="590"/>
                    <a:pt x="10734" y="213"/>
                    <a:pt x="8600" y="66"/>
                  </a:cubicBezTo>
                  <a:cubicBezTo>
                    <a:pt x="7950" y="21"/>
                    <a:pt x="7299" y="0"/>
                    <a:pt x="66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25"/>
            <p:cNvSpPr/>
            <p:nvPr/>
          </p:nvSpPr>
          <p:spPr>
            <a:xfrm>
              <a:off x="19093375" y="-5108675"/>
              <a:ext cx="451975" cy="73300"/>
            </a:xfrm>
            <a:custGeom>
              <a:rect b="b" l="l" r="r" t="t"/>
              <a:pathLst>
                <a:path extrusionOk="0" h="2932" w="18079">
                  <a:moveTo>
                    <a:pt x="10885" y="0"/>
                  </a:moveTo>
                  <a:cubicBezTo>
                    <a:pt x="10248" y="0"/>
                    <a:pt x="9600" y="17"/>
                    <a:pt x="8956" y="54"/>
                  </a:cubicBezTo>
                  <a:cubicBezTo>
                    <a:pt x="6696" y="221"/>
                    <a:pt x="4457" y="577"/>
                    <a:pt x="2784" y="1058"/>
                  </a:cubicBezTo>
                  <a:cubicBezTo>
                    <a:pt x="1110" y="1476"/>
                    <a:pt x="1" y="2020"/>
                    <a:pt x="1" y="2020"/>
                  </a:cubicBezTo>
                  <a:cubicBezTo>
                    <a:pt x="1" y="2020"/>
                    <a:pt x="1172" y="2418"/>
                    <a:pt x="2888" y="2648"/>
                  </a:cubicBezTo>
                  <a:cubicBezTo>
                    <a:pt x="4110" y="2827"/>
                    <a:pt x="5619" y="2931"/>
                    <a:pt x="7195" y="2931"/>
                  </a:cubicBezTo>
                  <a:cubicBezTo>
                    <a:pt x="7831" y="2931"/>
                    <a:pt x="8479" y="2914"/>
                    <a:pt x="9123" y="2878"/>
                  </a:cubicBezTo>
                  <a:cubicBezTo>
                    <a:pt x="11383" y="2753"/>
                    <a:pt x="13622" y="2376"/>
                    <a:pt x="15296" y="1916"/>
                  </a:cubicBezTo>
                  <a:cubicBezTo>
                    <a:pt x="16970" y="1476"/>
                    <a:pt x="18079" y="911"/>
                    <a:pt x="18079" y="911"/>
                  </a:cubicBezTo>
                  <a:cubicBezTo>
                    <a:pt x="18079" y="911"/>
                    <a:pt x="16928" y="535"/>
                    <a:pt x="15191" y="284"/>
                  </a:cubicBezTo>
                  <a:cubicBezTo>
                    <a:pt x="13969" y="105"/>
                    <a:pt x="12461" y="0"/>
                    <a:pt x="108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25"/>
            <p:cNvSpPr/>
            <p:nvPr/>
          </p:nvSpPr>
          <p:spPr>
            <a:xfrm>
              <a:off x="21159600" y="-5409975"/>
              <a:ext cx="425800" cy="73075"/>
            </a:xfrm>
            <a:custGeom>
              <a:rect b="b" l="l" r="r" t="t"/>
              <a:pathLst>
                <a:path extrusionOk="0" h="2923" w="17032">
                  <a:moveTo>
                    <a:pt x="6782" y="0"/>
                  </a:moveTo>
                  <a:cubicBezTo>
                    <a:pt x="5300" y="0"/>
                    <a:pt x="3882" y="105"/>
                    <a:pt x="2720" y="284"/>
                  </a:cubicBezTo>
                  <a:cubicBezTo>
                    <a:pt x="1109" y="514"/>
                    <a:pt x="0" y="911"/>
                    <a:pt x="0" y="911"/>
                  </a:cubicBezTo>
                  <a:cubicBezTo>
                    <a:pt x="0" y="911"/>
                    <a:pt x="1025" y="1435"/>
                    <a:pt x="2615" y="1895"/>
                  </a:cubicBezTo>
                  <a:cubicBezTo>
                    <a:pt x="4185" y="2355"/>
                    <a:pt x="6298" y="2711"/>
                    <a:pt x="8432" y="2878"/>
                  </a:cubicBezTo>
                  <a:cubicBezTo>
                    <a:pt x="9029" y="2908"/>
                    <a:pt x="9627" y="2922"/>
                    <a:pt x="10215" y="2922"/>
                  </a:cubicBezTo>
                  <a:cubicBezTo>
                    <a:pt x="11710" y="2922"/>
                    <a:pt x="13140" y="2828"/>
                    <a:pt x="14312" y="2648"/>
                  </a:cubicBezTo>
                  <a:cubicBezTo>
                    <a:pt x="15923" y="2439"/>
                    <a:pt x="17032" y="2020"/>
                    <a:pt x="17032" y="2020"/>
                  </a:cubicBezTo>
                  <a:cubicBezTo>
                    <a:pt x="17032" y="2020"/>
                    <a:pt x="15986" y="1476"/>
                    <a:pt x="14416" y="1016"/>
                  </a:cubicBezTo>
                  <a:cubicBezTo>
                    <a:pt x="12847" y="577"/>
                    <a:pt x="10734" y="221"/>
                    <a:pt x="8600" y="54"/>
                  </a:cubicBezTo>
                  <a:cubicBezTo>
                    <a:pt x="7991" y="17"/>
                    <a:pt x="7382" y="0"/>
                    <a:pt x="67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25"/>
            <p:cNvSpPr/>
            <p:nvPr/>
          </p:nvSpPr>
          <p:spPr>
            <a:xfrm>
              <a:off x="21049750" y="-4889500"/>
              <a:ext cx="451950" cy="73300"/>
            </a:xfrm>
            <a:custGeom>
              <a:rect b="b" l="l" r="r" t="t"/>
              <a:pathLst>
                <a:path extrusionOk="0" h="2932" w="18078">
                  <a:moveTo>
                    <a:pt x="10877" y="0"/>
                  </a:moveTo>
                  <a:cubicBezTo>
                    <a:pt x="10237" y="0"/>
                    <a:pt x="9585" y="17"/>
                    <a:pt x="8934" y="54"/>
                  </a:cubicBezTo>
                  <a:cubicBezTo>
                    <a:pt x="6696" y="200"/>
                    <a:pt x="4457" y="577"/>
                    <a:pt x="2783" y="1037"/>
                  </a:cubicBezTo>
                  <a:cubicBezTo>
                    <a:pt x="1088" y="1455"/>
                    <a:pt x="0" y="2020"/>
                    <a:pt x="0" y="2020"/>
                  </a:cubicBezTo>
                  <a:cubicBezTo>
                    <a:pt x="0" y="2020"/>
                    <a:pt x="1151" y="2439"/>
                    <a:pt x="2888" y="2648"/>
                  </a:cubicBezTo>
                  <a:cubicBezTo>
                    <a:pt x="4109" y="2827"/>
                    <a:pt x="5618" y="2931"/>
                    <a:pt x="7194" y="2931"/>
                  </a:cubicBezTo>
                  <a:cubicBezTo>
                    <a:pt x="7831" y="2931"/>
                    <a:pt x="8478" y="2914"/>
                    <a:pt x="9123" y="2878"/>
                  </a:cubicBezTo>
                  <a:cubicBezTo>
                    <a:pt x="11383" y="2753"/>
                    <a:pt x="13621" y="2376"/>
                    <a:pt x="15295" y="1916"/>
                  </a:cubicBezTo>
                  <a:cubicBezTo>
                    <a:pt x="16969" y="1455"/>
                    <a:pt x="18078" y="911"/>
                    <a:pt x="18078" y="911"/>
                  </a:cubicBezTo>
                  <a:cubicBezTo>
                    <a:pt x="18078" y="911"/>
                    <a:pt x="16927" y="514"/>
                    <a:pt x="15191" y="284"/>
                  </a:cubicBezTo>
                  <a:cubicBezTo>
                    <a:pt x="13969" y="105"/>
                    <a:pt x="12460" y="0"/>
                    <a:pt x="108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25"/>
            <p:cNvSpPr/>
            <p:nvPr/>
          </p:nvSpPr>
          <p:spPr>
            <a:xfrm>
              <a:off x="21132375" y="-4491950"/>
              <a:ext cx="521025" cy="73600"/>
            </a:xfrm>
            <a:custGeom>
              <a:rect b="b" l="l" r="r" t="t"/>
              <a:pathLst>
                <a:path extrusionOk="0" h="2944" w="20841">
                  <a:moveTo>
                    <a:pt x="8241" y="0"/>
                  </a:moveTo>
                  <a:cubicBezTo>
                    <a:pt x="6417" y="0"/>
                    <a:pt x="4687" y="105"/>
                    <a:pt x="3286" y="284"/>
                  </a:cubicBezTo>
                  <a:cubicBezTo>
                    <a:pt x="1319" y="514"/>
                    <a:pt x="1" y="911"/>
                    <a:pt x="1" y="911"/>
                  </a:cubicBezTo>
                  <a:cubicBezTo>
                    <a:pt x="1" y="911"/>
                    <a:pt x="1256" y="1455"/>
                    <a:pt x="3202" y="1916"/>
                  </a:cubicBezTo>
                  <a:cubicBezTo>
                    <a:pt x="5148" y="2376"/>
                    <a:pt x="7743" y="2753"/>
                    <a:pt x="10358" y="2899"/>
                  </a:cubicBezTo>
                  <a:cubicBezTo>
                    <a:pt x="11096" y="2929"/>
                    <a:pt x="11834" y="2943"/>
                    <a:pt x="12557" y="2943"/>
                  </a:cubicBezTo>
                  <a:cubicBezTo>
                    <a:pt x="14396" y="2943"/>
                    <a:pt x="16138" y="2849"/>
                    <a:pt x="17535" y="2669"/>
                  </a:cubicBezTo>
                  <a:cubicBezTo>
                    <a:pt x="19502" y="2439"/>
                    <a:pt x="20841" y="2020"/>
                    <a:pt x="20841" y="2020"/>
                  </a:cubicBezTo>
                  <a:cubicBezTo>
                    <a:pt x="20841" y="2020"/>
                    <a:pt x="19565" y="1476"/>
                    <a:pt x="17619" y="1016"/>
                  </a:cubicBezTo>
                  <a:cubicBezTo>
                    <a:pt x="15694" y="577"/>
                    <a:pt x="13099" y="221"/>
                    <a:pt x="10484" y="54"/>
                  </a:cubicBezTo>
                  <a:cubicBezTo>
                    <a:pt x="9731" y="17"/>
                    <a:pt x="8978" y="0"/>
                    <a:pt x="8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25"/>
            <p:cNvSpPr/>
            <p:nvPr/>
          </p:nvSpPr>
          <p:spPr>
            <a:xfrm>
              <a:off x="20884975" y="-4012075"/>
              <a:ext cx="425800" cy="72950"/>
            </a:xfrm>
            <a:custGeom>
              <a:rect b="b" l="l" r="r" t="t"/>
              <a:pathLst>
                <a:path extrusionOk="0" h="2918" w="17032">
                  <a:moveTo>
                    <a:pt x="6660" y="0"/>
                  </a:moveTo>
                  <a:cubicBezTo>
                    <a:pt x="5222" y="0"/>
                    <a:pt x="3851" y="108"/>
                    <a:pt x="2720" y="297"/>
                  </a:cubicBezTo>
                  <a:cubicBezTo>
                    <a:pt x="1109" y="527"/>
                    <a:pt x="0" y="924"/>
                    <a:pt x="0" y="924"/>
                  </a:cubicBezTo>
                  <a:cubicBezTo>
                    <a:pt x="0" y="924"/>
                    <a:pt x="1046" y="1447"/>
                    <a:pt x="2616" y="1887"/>
                  </a:cubicBezTo>
                  <a:cubicBezTo>
                    <a:pt x="4185" y="2347"/>
                    <a:pt x="6298" y="2724"/>
                    <a:pt x="8432" y="2870"/>
                  </a:cubicBezTo>
                  <a:cubicBezTo>
                    <a:pt x="9069" y="2902"/>
                    <a:pt x="9707" y="2918"/>
                    <a:pt x="10333" y="2918"/>
                  </a:cubicBezTo>
                  <a:cubicBezTo>
                    <a:pt x="11786" y="2918"/>
                    <a:pt x="13171" y="2830"/>
                    <a:pt x="14312" y="2640"/>
                  </a:cubicBezTo>
                  <a:cubicBezTo>
                    <a:pt x="15923" y="2431"/>
                    <a:pt x="17032" y="2012"/>
                    <a:pt x="17032" y="2012"/>
                  </a:cubicBezTo>
                  <a:cubicBezTo>
                    <a:pt x="17032" y="2012"/>
                    <a:pt x="15986" y="1468"/>
                    <a:pt x="14416" y="1029"/>
                  </a:cubicBezTo>
                  <a:cubicBezTo>
                    <a:pt x="12847" y="590"/>
                    <a:pt x="10734" y="213"/>
                    <a:pt x="8600" y="66"/>
                  </a:cubicBezTo>
                  <a:cubicBezTo>
                    <a:pt x="7950" y="21"/>
                    <a:pt x="7298" y="0"/>
                    <a:pt x="66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25"/>
            <p:cNvSpPr/>
            <p:nvPr/>
          </p:nvSpPr>
          <p:spPr>
            <a:xfrm>
              <a:off x="20775650" y="-3491800"/>
              <a:ext cx="451975" cy="73625"/>
            </a:xfrm>
            <a:custGeom>
              <a:rect b="b" l="l" r="r" t="t"/>
              <a:pathLst>
                <a:path extrusionOk="0" h="2945" w="18079">
                  <a:moveTo>
                    <a:pt x="10858" y="1"/>
                  </a:moveTo>
                  <a:cubicBezTo>
                    <a:pt x="10229" y="1"/>
                    <a:pt x="9591" y="18"/>
                    <a:pt x="8955" y="53"/>
                  </a:cubicBezTo>
                  <a:cubicBezTo>
                    <a:pt x="6696" y="221"/>
                    <a:pt x="4457" y="577"/>
                    <a:pt x="2783" y="1058"/>
                  </a:cubicBezTo>
                  <a:cubicBezTo>
                    <a:pt x="1109" y="1476"/>
                    <a:pt x="0" y="2020"/>
                    <a:pt x="0" y="2020"/>
                  </a:cubicBezTo>
                  <a:cubicBezTo>
                    <a:pt x="0" y="2020"/>
                    <a:pt x="1151" y="2439"/>
                    <a:pt x="2888" y="2648"/>
                  </a:cubicBezTo>
                  <a:cubicBezTo>
                    <a:pt x="4076" y="2836"/>
                    <a:pt x="5535" y="2944"/>
                    <a:pt x="7071" y="2944"/>
                  </a:cubicBezTo>
                  <a:cubicBezTo>
                    <a:pt x="7752" y="2944"/>
                    <a:pt x="8449" y="2923"/>
                    <a:pt x="9144" y="2878"/>
                  </a:cubicBezTo>
                  <a:cubicBezTo>
                    <a:pt x="11383" y="2753"/>
                    <a:pt x="13642" y="2397"/>
                    <a:pt x="15316" y="1916"/>
                  </a:cubicBezTo>
                  <a:cubicBezTo>
                    <a:pt x="16990" y="1476"/>
                    <a:pt x="18078" y="932"/>
                    <a:pt x="18078" y="932"/>
                  </a:cubicBezTo>
                  <a:cubicBezTo>
                    <a:pt x="18078" y="932"/>
                    <a:pt x="16927" y="535"/>
                    <a:pt x="15212" y="305"/>
                  </a:cubicBezTo>
                  <a:cubicBezTo>
                    <a:pt x="13968" y="110"/>
                    <a:pt x="12444" y="1"/>
                    <a:pt x="108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25"/>
            <p:cNvSpPr/>
            <p:nvPr/>
          </p:nvSpPr>
          <p:spPr>
            <a:xfrm>
              <a:off x="22241850" y="-4669800"/>
              <a:ext cx="425825" cy="73075"/>
            </a:xfrm>
            <a:custGeom>
              <a:rect b="b" l="l" r="r" t="t"/>
              <a:pathLst>
                <a:path extrusionOk="0" h="2923" w="17033">
                  <a:moveTo>
                    <a:pt x="6780" y="0"/>
                  </a:moveTo>
                  <a:cubicBezTo>
                    <a:pt x="5292" y="0"/>
                    <a:pt x="3869" y="105"/>
                    <a:pt x="2721" y="284"/>
                  </a:cubicBezTo>
                  <a:cubicBezTo>
                    <a:pt x="1089" y="514"/>
                    <a:pt x="1" y="911"/>
                    <a:pt x="1" y="911"/>
                  </a:cubicBezTo>
                  <a:cubicBezTo>
                    <a:pt x="1" y="911"/>
                    <a:pt x="1047" y="1434"/>
                    <a:pt x="2616" y="1874"/>
                  </a:cubicBezTo>
                  <a:cubicBezTo>
                    <a:pt x="4186" y="2355"/>
                    <a:pt x="6299" y="2711"/>
                    <a:pt x="8412" y="2878"/>
                  </a:cubicBezTo>
                  <a:cubicBezTo>
                    <a:pt x="9015" y="2908"/>
                    <a:pt x="9617" y="2922"/>
                    <a:pt x="10208" y="2922"/>
                  </a:cubicBezTo>
                  <a:cubicBezTo>
                    <a:pt x="11711" y="2922"/>
                    <a:pt x="13141" y="2828"/>
                    <a:pt x="14313" y="2648"/>
                  </a:cubicBezTo>
                  <a:cubicBezTo>
                    <a:pt x="15924" y="2439"/>
                    <a:pt x="17033" y="2020"/>
                    <a:pt x="17033" y="2020"/>
                  </a:cubicBezTo>
                  <a:cubicBezTo>
                    <a:pt x="17033" y="2020"/>
                    <a:pt x="15987" y="1476"/>
                    <a:pt x="14417" y="1016"/>
                  </a:cubicBezTo>
                  <a:cubicBezTo>
                    <a:pt x="12848" y="577"/>
                    <a:pt x="10714" y="200"/>
                    <a:pt x="8601" y="54"/>
                  </a:cubicBezTo>
                  <a:cubicBezTo>
                    <a:pt x="7992" y="17"/>
                    <a:pt x="7381" y="0"/>
                    <a:pt x="67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25"/>
            <p:cNvSpPr/>
            <p:nvPr/>
          </p:nvSpPr>
          <p:spPr>
            <a:xfrm>
              <a:off x="22132525" y="-4149325"/>
              <a:ext cx="451975" cy="73300"/>
            </a:xfrm>
            <a:custGeom>
              <a:rect b="b" l="l" r="r" t="t"/>
              <a:pathLst>
                <a:path extrusionOk="0" h="2932" w="18079">
                  <a:moveTo>
                    <a:pt x="10885" y="0"/>
                  </a:moveTo>
                  <a:cubicBezTo>
                    <a:pt x="10248" y="0"/>
                    <a:pt x="9601" y="17"/>
                    <a:pt x="8956" y="53"/>
                  </a:cubicBezTo>
                  <a:cubicBezTo>
                    <a:pt x="6696" y="200"/>
                    <a:pt x="4458" y="577"/>
                    <a:pt x="2784" y="1037"/>
                  </a:cubicBezTo>
                  <a:cubicBezTo>
                    <a:pt x="1110" y="1455"/>
                    <a:pt x="1" y="2020"/>
                    <a:pt x="1" y="2020"/>
                  </a:cubicBezTo>
                  <a:cubicBezTo>
                    <a:pt x="1" y="2020"/>
                    <a:pt x="1152" y="2397"/>
                    <a:pt x="2888" y="2648"/>
                  </a:cubicBezTo>
                  <a:cubicBezTo>
                    <a:pt x="4110" y="2827"/>
                    <a:pt x="5619" y="2931"/>
                    <a:pt x="7195" y="2931"/>
                  </a:cubicBezTo>
                  <a:cubicBezTo>
                    <a:pt x="7832" y="2931"/>
                    <a:pt x="8479" y="2914"/>
                    <a:pt x="9124" y="2878"/>
                  </a:cubicBezTo>
                  <a:cubicBezTo>
                    <a:pt x="11383" y="2753"/>
                    <a:pt x="13622" y="2376"/>
                    <a:pt x="15296" y="1916"/>
                  </a:cubicBezTo>
                  <a:cubicBezTo>
                    <a:pt x="16970" y="1455"/>
                    <a:pt x="18079" y="911"/>
                    <a:pt x="18079" y="911"/>
                  </a:cubicBezTo>
                  <a:cubicBezTo>
                    <a:pt x="18079" y="911"/>
                    <a:pt x="16928" y="514"/>
                    <a:pt x="15191" y="284"/>
                  </a:cubicBezTo>
                  <a:cubicBezTo>
                    <a:pt x="13970" y="105"/>
                    <a:pt x="12461" y="0"/>
                    <a:pt x="108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25"/>
            <p:cNvSpPr/>
            <p:nvPr/>
          </p:nvSpPr>
          <p:spPr>
            <a:xfrm>
              <a:off x="18802025" y="-4669800"/>
              <a:ext cx="425300" cy="73075"/>
            </a:xfrm>
            <a:custGeom>
              <a:rect b="b" l="l" r="r" t="t"/>
              <a:pathLst>
                <a:path extrusionOk="0" h="2923" w="17012">
                  <a:moveTo>
                    <a:pt x="6779" y="0"/>
                  </a:moveTo>
                  <a:cubicBezTo>
                    <a:pt x="5291" y="0"/>
                    <a:pt x="3868" y="105"/>
                    <a:pt x="2720" y="284"/>
                  </a:cubicBezTo>
                  <a:cubicBezTo>
                    <a:pt x="1088" y="514"/>
                    <a:pt x="0" y="911"/>
                    <a:pt x="0" y="911"/>
                  </a:cubicBezTo>
                  <a:cubicBezTo>
                    <a:pt x="0" y="911"/>
                    <a:pt x="1046" y="1434"/>
                    <a:pt x="2616" y="1874"/>
                  </a:cubicBezTo>
                  <a:cubicBezTo>
                    <a:pt x="4185" y="2355"/>
                    <a:pt x="6298" y="2711"/>
                    <a:pt x="8412" y="2878"/>
                  </a:cubicBezTo>
                  <a:cubicBezTo>
                    <a:pt x="9008" y="2908"/>
                    <a:pt x="9608" y="2922"/>
                    <a:pt x="10198" y="2922"/>
                  </a:cubicBezTo>
                  <a:cubicBezTo>
                    <a:pt x="11698" y="2922"/>
                    <a:pt x="13135" y="2828"/>
                    <a:pt x="14291" y="2648"/>
                  </a:cubicBezTo>
                  <a:cubicBezTo>
                    <a:pt x="15923" y="2439"/>
                    <a:pt x="17011" y="2020"/>
                    <a:pt x="17011" y="2020"/>
                  </a:cubicBezTo>
                  <a:cubicBezTo>
                    <a:pt x="17011" y="2020"/>
                    <a:pt x="15965" y="1476"/>
                    <a:pt x="14396" y="1016"/>
                  </a:cubicBezTo>
                  <a:cubicBezTo>
                    <a:pt x="12826" y="577"/>
                    <a:pt x="10713" y="200"/>
                    <a:pt x="8600" y="54"/>
                  </a:cubicBezTo>
                  <a:cubicBezTo>
                    <a:pt x="7992" y="17"/>
                    <a:pt x="7380" y="0"/>
                    <a:pt x="6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25"/>
            <p:cNvSpPr/>
            <p:nvPr/>
          </p:nvSpPr>
          <p:spPr>
            <a:xfrm>
              <a:off x="18692175" y="-4149325"/>
              <a:ext cx="451450" cy="73300"/>
            </a:xfrm>
            <a:custGeom>
              <a:rect b="b" l="l" r="r" t="t"/>
              <a:pathLst>
                <a:path extrusionOk="0" h="2932" w="18058">
                  <a:moveTo>
                    <a:pt x="10864" y="0"/>
                  </a:moveTo>
                  <a:cubicBezTo>
                    <a:pt x="10227" y="0"/>
                    <a:pt x="9579" y="17"/>
                    <a:pt x="8935" y="53"/>
                  </a:cubicBezTo>
                  <a:cubicBezTo>
                    <a:pt x="6696" y="200"/>
                    <a:pt x="4436" y="577"/>
                    <a:pt x="2762" y="1037"/>
                  </a:cubicBezTo>
                  <a:cubicBezTo>
                    <a:pt x="1088" y="1455"/>
                    <a:pt x="0" y="2020"/>
                    <a:pt x="0" y="2020"/>
                  </a:cubicBezTo>
                  <a:cubicBezTo>
                    <a:pt x="0" y="2020"/>
                    <a:pt x="1172" y="2397"/>
                    <a:pt x="2867" y="2648"/>
                  </a:cubicBezTo>
                  <a:cubicBezTo>
                    <a:pt x="4104" y="2827"/>
                    <a:pt x="5606" y="2931"/>
                    <a:pt x="7185" y="2931"/>
                  </a:cubicBezTo>
                  <a:cubicBezTo>
                    <a:pt x="7822" y="2931"/>
                    <a:pt x="8473" y="2914"/>
                    <a:pt x="9123" y="2878"/>
                  </a:cubicBezTo>
                  <a:cubicBezTo>
                    <a:pt x="11362" y="2753"/>
                    <a:pt x="13622" y="2376"/>
                    <a:pt x="15295" y="1916"/>
                  </a:cubicBezTo>
                  <a:cubicBezTo>
                    <a:pt x="16969" y="1455"/>
                    <a:pt x="18057" y="911"/>
                    <a:pt x="18057" y="911"/>
                  </a:cubicBezTo>
                  <a:cubicBezTo>
                    <a:pt x="18057" y="911"/>
                    <a:pt x="16907" y="514"/>
                    <a:pt x="15191" y="284"/>
                  </a:cubicBezTo>
                  <a:cubicBezTo>
                    <a:pt x="13954" y="105"/>
                    <a:pt x="12441" y="0"/>
                    <a:pt x="108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25"/>
            <p:cNvSpPr/>
            <p:nvPr/>
          </p:nvSpPr>
          <p:spPr>
            <a:xfrm>
              <a:off x="16856125" y="-8552350"/>
              <a:ext cx="447775" cy="89325"/>
            </a:xfrm>
            <a:custGeom>
              <a:rect b="b" l="l" r="r" t="t"/>
              <a:pathLst>
                <a:path extrusionOk="0" h="3573" w="17911">
                  <a:moveTo>
                    <a:pt x="13622" y="1"/>
                  </a:moveTo>
                  <a:cubicBezTo>
                    <a:pt x="12134" y="1"/>
                    <a:pt x="10418" y="126"/>
                    <a:pt x="8726" y="395"/>
                  </a:cubicBezTo>
                  <a:cubicBezTo>
                    <a:pt x="6487" y="751"/>
                    <a:pt x="4269" y="1337"/>
                    <a:pt x="2658" y="1923"/>
                  </a:cubicBezTo>
                  <a:cubicBezTo>
                    <a:pt x="1047" y="2529"/>
                    <a:pt x="0" y="3157"/>
                    <a:pt x="0" y="3157"/>
                  </a:cubicBezTo>
                  <a:cubicBezTo>
                    <a:pt x="0" y="3157"/>
                    <a:pt x="1193" y="3450"/>
                    <a:pt x="2930" y="3534"/>
                  </a:cubicBezTo>
                  <a:cubicBezTo>
                    <a:pt x="3348" y="3559"/>
                    <a:pt x="3801" y="3572"/>
                    <a:pt x="4278" y="3572"/>
                  </a:cubicBezTo>
                  <a:cubicBezTo>
                    <a:pt x="5756" y="3572"/>
                    <a:pt x="7473" y="3447"/>
                    <a:pt x="9165" y="3178"/>
                  </a:cubicBezTo>
                  <a:cubicBezTo>
                    <a:pt x="11425" y="2843"/>
                    <a:pt x="13622" y="2278"/>
                    <a:pt x="15233" y="1672"/>
                  </a:cubicBezTo>
                  <a:cubicBezTo>
                    <a:pt x="16865" y="1065"/>
                    <a:pt x="17911" y="437"/>
                    <a:pt x="17911" y="437"/>
                  </a:cubicBezTo>
                  <a:cubicBezTo>
                    <a:pt x="17911" y="437"/>
                    <a:pt x="16697" y="123"/>
                    <a:pt x="14982" y="40"/>
                  </a:cubicBezTo>
                  <a:cubicBezTo>
                    <a:pt x="14558" y="14"/>
                    <a:pt x="14102" y="1"/>
                    <a:pt x="13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25"/>
            <p:cNvSpPr/>
            <p:nvPr/>
          </p:nvSpPr>
          <p:spPr>
            <a:xfrm>
              <a:off x="16473225" y="-7967525"/>
              <a:ext cx="447775" cy="88800"/>
            </a:xfrm>
            <a:custGeom>
              <a:rect b="b" l="l" r="r" t="t"/>
              <a:pathLst>
                <a:path extrusionOk="0" h="3552" w="17911">
                  <a:moveTo>
                    <a:pt x="13625" y="0"/>
                  </a:moveTo>
                  <a:cubicBezTo>
                    <a:pt x="12142" y="0"/>
                    <a:pt x="10432" y="122"/>
                    <a:pt x="8746" y="374"/>
                  </a:cubicBezTo>
                  <a:cubicBezTo>
                    <a:pt x="6487" y="751"/>
                    <a:pt x="4290" y="1315"/>
                    <a:pt x="2679" y="1922"/>
                  </a:cubicBezTo>
                  <a:cubicBezTo>
                    <a:pt x="1047" y="2529"/>
                    <a:pt x="0" y="3157"/>
                    <a:pt x="0" y="3157"/>
                  </a:cubicBezTo>
                  <a:cubicBezTo>
                    <a:pt x="0" y="3157"/>
                    <a:pt x="1193" y="3429"/>
                    <a:pt x="2930" y="3512"/>
                  </a:cubicBezTo>
                  <a:cubicBezTo>
                    <a:pt x="3359" y="3538"/>
                    <a:pt x="3821" y="3551"/>
                    <a:pt x="4307" y="3551"/>
                  </a:cubicBezTo>
                  <a:cubicBezTo>
                    <a:pt x="5790" y="3551"/>
                    <a:pt x="7500" y="3430"/>
                    <a:pt x="9186" y="3178"/>
                  </a:cubicBezTo>
                  <a:cubicBezTo>
                    <a:pt x="11446" y="2843"/>
                    <a:pt x="13643" y="2257"/>
                    <a:pt x="15254" y="1650"/>
                  </a:cubicBezTo>
                  <a:cubicBezTo>
                    <a:pt x="16865" y="1064"/>
                    <a:pt x="17911" y="437"/>
                    <a:pt x="17911" y="437"/>
                  </a:cubicBezTo>
                  <a:cubicBezTo>
                    <a:pt x="17911" y="437"/>
                    <a:pt x="16718" y="123"/>
                    <a:pt x="15003" y="39"/>
                  </a:cubicBezTo>
                  <a:cubicBezTo>
                    <a:pt x="14574" y="13"/>
                    <a:pt x="14112" y="0"/>
                    <a:pt x="136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25"/>
            <p:cNvSpPr/>
            <p:nvPr/>
          </p:nvSpPr>
          <p:spPr>
            <a:xfrm>
              <a:off x="16768250" y="-7654425"/>
              <a:ext cx="425300" cy="72000"/>
            </a:xfrm>
            <a:custGeom>
              <a:rect b="b" l="l" r="r" t="t"/>
              <a:pathLst>
                <a:path extrusionOk="0" h="2880" w="17012">
                  <a:moveTo>
                    <a:pt x="9064" y="1"/>
                  </a:moveTo>
                  <a:cubicBezTo>
                    <a:pt x="8867" y="1"/>
                    <a:pt x="8671" y="3"/>
                    <a:pt x="8474" y="7"/>
                  </a:cubicBezTo>
                  <a:cubicBezTo>
                    <a:pt x="6361" y="90"/>
                    <a:pt x="4248" y="383"/>
                    <a:pt x="2637" y="781"/>
                  </a:cubicBezTo>
                  <a:cubicBezTo>
                    <a:pt x="1046" y="1157"/>
                    <a:pt x="0" y="1659"/>
                    <a:pt x="0" y="1659"/>
                  </a:cubicBezTo>
                  <a:cubicBezTo>
                    <a:pt x="0" y="1659"/>
                    <a:pt x="1067" y="2099"/>
                    <a:pt x="2678" y="2392"/>
                  </a:cubicBezTo>
                  <a:cubicBezTo>
                    <a:pt x="4109" y="2712"/>
                    <a:pt x="5979" y="2879"/>
                    <a:pt x="7894" y="2879"/>
                  </a:cubicBezTo>
                  <a:cubicBezTo>
                    <a:pt x="8108" y="2879"/>
                    <a:pt x="8323" y="2877"/>
                    <a:pt x="8537" y="2873"/>
                  </a:cubicBezTo>
                  <a:cubicBezTo>
                    <a:pt x="10650" y="2789"/>
                    <a:pt x="12764" y="2496"/>
                    <a:pt x="14354" y="2099"/>
                  </a:cubicBezTo>
                  <a:cubicBezTo>
                    <a:pt x="15965" y="1722"/>
                    <a:pt x="17011" y="1220"/>
                    <a:pt x="17011" y="1220"/>
                  </a:cubicBezTo>
                  <a:cubicBezTo>
                    <a:pt x="17011" y="1220"/>
                    <a:pt x="15923" y="739"/>
                    <a:pt x="14333" y="467"/>
                  </a:cubicBezTo>
                  <a:cubicBezTo>
                    <a:pt x="12890" y="182"/>
                    <a:pt x="10983" y="1"/>
                    <a:pt x="90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25"/>
            <p:cNvSpPr/>
            <p:nvPr/>
          </p:nvSpPr>
          <p:spPr>
            <a:xfrm>
              <a:off x="16307925" y="-8723400"/>
              <a:ext cx="447800" cy="88800"/>
            </a:xfrm>
            <a:custGeom>
              <a:rect b="b" l="l" r="r" t="t"/>
              <a:pathLst>
                <a:path extrusionOk="0" h="3552" w="17912">
                  <a:moveTo>
                    <a:pt x="13616" y="1"/>
                  </a:moveTo>
                  <a:cubicBezTo>
                    <a:pt x="12141" y="1"/>
                    <a:pt x="10427" y="122"/>
                    <a:pt x="8726" y="374"/>
                  </a:cubicBezTo>
                  <a:cubicBezTo>
                    <a:pt x="6487" y="751"/>
                    <a:pt x="4290" y="1316"/>
                    <a:pt x="2658" y="1923"/>
                  </a:cubicBezTo>
                  <a:cubicBezTo>
                    <a:pt x="1047" y="2529"/>
                    <a:pt x="0" y="3157"/>
                    <a:pt x="0" y="3157"/>
                  </a:cubicBezTo>
                  <a:cubicBezTo>
                    <a:pt x="0" y="3157"/>
                    <a:pt x="1172" y="3471"/>
                    <a:pt x="2930" y="3513"/>
                  </a:cubicBezTo>
                  <a:cubicBezTo>
                    <a:pt x="3354" y="3539"/>
                    <a:pt x="3812" y="3552"/>
                    <a:pt x="4295" y="3552"/>
                  </a:cubicBezTo>
                  <a:cubicBezTo>
                    <a:pt x="5771" y="3552"/>
                    <a:pt x="7484" y="3430"/>
                    <a:pt x="9186" y="3178"/>
                  </a:cubicBezTo>
                  <a:cubicBezTo>
                    <a:pt x="11425" y="2843"/>
                    <a:pt x="13622" y="2257"/>
                    <a:pt x="15254" y="1651"/>
                  </a:cubicBezTo>
                  <a:cubicBezTo>
                    <a:pt x="16865" y="1065"/>
                    <a:pt x="17911" y="437"/>
                    <a:pt x="17911" y="437"/>
                  </a:cubicBezTo>
                  <a:cubicBezTo>
                    <a:pt x="17911" y="437"/>
                    <a:pt x="16718" y="123"/>
                    <a:pt x="14982" y="39"/>
                  </a:cubicBezTo>
                  <a:cubicBezTo>
                    <a:pt x="14558" y="14"/>
                    <a:pt x="14100" y="1"/>
                    <a:pt x="136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25"/>
            <p:cNvSpPr/>
            <p:nvPr/>
          </p:nvSpPr>
          <p:spPr>
            <a:xfrm>
              <a:off x="16054225" y="-8250750"/>
              <a:ext cx="424775" cy="71975"/>
            </a:xfrm>
            <a:custGeom>
              <a:rect b="b" l="l" r="r" t="t"/>
              <a:pathLst>
                <a:path extrusionOk="0" h="2879" w="16991">
                  <a:moveTo>
                    <a:pt x="9064" y="1"/>
                  </a:moveTo>
                  <a:cubicBezTo>
                    <a:pt x="8867" y="1"/>
                    <a:pt x="8671" y="3"/>
                    <a:pt x="8475" y="7"/>
                  </a:cubicBezTo>
                  <a:cubicBezTo>
                    <a:pt x="6361" y="90"/>
                    <a:pt x="4227" y="383"/>
                    <a:pt x="2637" y="781"/>
                  </a:cubicBezTo>
                  <a:cubicBezTo>
                    <a:pt x="1047" y="1157"/>
                    <a:pt x="1" y="1660"/>
                    <a:pt x="1" y="1660"/>
                  </a:cubicBezTo>
                  <a:cubicBezTo>
                    <a:pt x="1" y="1660"/>
                    <a:pt x="1068" y="2099"/>
                    <a:pt x="2658" y="2392"/>
                  </a:cubicBezTo>
                  <a:cubicBezTo>
                    <a:pt x="4120" y="2696"/>
                    <a:pt x="6013" y="2879"/>
                    <a:pt x="7930" y="2879"/>
                  </a:cubicBezTo>
                  <a:cubicBezTo>
                    <a:pt x="8125" y="2879"/>
                    <a:pt x="8321" y="2877"/>
                    <a:pt x="8516" y="2873"/>
                  </a:cubicBezTo>
                  <a:cubicBezTo>
                    <a:pt x="10651" y="2789"/>
                    <a:pt x="12764" y="2497"/>
                    <a:pt x="14354" y="2099"/>
                  </a:cubicBezTo>
                  <a:cubicBezTo>
                    <a:pt x="15944" y="1722"/>
                    <a:pt x="16991" y="1220"/>
                    <a:pt x="16991" y="1220"/>
                  </a:cubicBezTo>
                  <a:cubicBezTo>
                    <a:pt x="16991" y="1220"/>
                    <a:pt x="15923" y="739"/>
                    <a:pt x="14333" y="467"/>
                  </a:cubicBezTo>
                  <a:cubicBezTo>
                    <a:pt x="12891" y="182"/>
                    <a:pt x="10983" y="1"/>
                    <a:pt x="90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25"/>
            <p:cNvSpPr/>
            <p:nvPr/>
          </p:nvSpPr>
          <p:spPr>
            <a:xfrm>
              <a:off x="15994075" y="-7732150"/>
              <a:ext cx="447775" cy="88800"/>
            </a:xfrm>
            <a:custGeom>
              <a:rect b="b" l="l" r="r" t="t"/>
              <a:pathLst>
                <a:path extrusionOk="0" h="3552" w="17911">
                  <a:moveTo>
                    <a:pt x="13616" y="1"/>
                  </a:moveTo>
                  <a:cubicBezTo>
                    <a:pt x="12141" y="1"/>
                    <a:pt x="10427" y="122"/>
                    <a:pt x="8725" y="375"/>
                  </a:cubicBezTo>
                  <a:cubicBezTo>
                    <a:pt x="6487" y="751"/>
                    <a:pt x="4290" y="1316"/>
                    <a:pt x="2658" y="1923"/>
                  </a:cubicBezTo>
                  <a:cubicBezTo>
                    <a:pt x="1047" y="2530"/>
                    <a:pt x="0" y="3157"/>
                    <a:pt x="0" y="3157"/>
                  </a:cubicBezTo>
                  <a:cubicBezTo>
                    <a:pt x="0" y="3157"/>
                    <a:pt x="1172" y="3471"/>
                    <a:pt x="2930" y="3513"/>
                  </a:cubicBezTo>
                  <a:cubicBezTo>
                    <a:pt x="3353" y="3539"/>
                    <a:pt x="3811" y="3552"/>
                    <a:pt x="4295" y="3552"/>
                  </a:cubicBezTo>
                  <a:cubicBezTo>
                    <a:pt x="5771" y="3552"/>
                    <a:pt x="7484" y="3430"/>
                    <a:pt x="9186" y="3178"/>
                  </a:cubicBezTo>
                  <a:cubicBezTo>
                    <a:pt x="11425" y="2844"/>
                    <a:pt x="13622" y="2258"/>
                    <a:pt x="15254" y="1651"/>
                  </a:cubicBezTo>
                  <a:cubicBezTo>
                    <a:pt x="16865" y="1065"/>
                    <a:pt x="17911" y="437"/>
                    <a:pt x="17911" y="437"/>
                  </a:cubicBezTo>
                  <a:cubicBezTo>
                    <a:pt x="17911" y="437"/>
                    <a:pt x="16718" y="123"/>
                    <a:pt x="14982" y="40"/>
                  </a:cubicBezTo>
                  <a:cubicBezTo>
                    <a:pt x="14558" y="14"/>
                    <a:pt x="14100" y="1"/>
                    <a:pt x="136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25"/>
            <p:cNvSpPr/>
            <p:nvPr/>
          </p:nvSpPr>
          <p:spPr>
            <a:xfrm>
              <a:off x="19402000" y="-3444600"/>
              <a:ext cx="425825" cy="70950"/>
            </a:xfrm>
            <a:custGeom>
              <a:rect b="b" l="l" r="r" t="t"/>
              <a:pathLst>
                <a:path extrusionOk="0" h="2838" w="17033">
                  <a:moveTo>
                    <a:pt x="7914" y="0"/>
                  </a:moveTo>
                  <a:cubicBezTo>
                    <a:pt x="6013" y="0"/>
                    <a:pt x="4129" y="164"/>
                    <a:pt x="2700" y="446"/>
                  </a:cubicBezTo>
                  <a:cubicBezTo>
                    <a:pt x="1068" y="739"/>
                    <a:pt x="1" y="1178"/>
                    <a:pt x="1" y="1178"/>
                  </a:cubicBezTo>
                  <a:cubicBezTo>
                    <a:pt x="1" y="1178"/>
                    <a:pt x="1047" y="1681"/>
                    <a:pt x="2637" y="2078"/>
                  </a:cubicBezTo>
                  <a:cubicBezTo>
                    <a:pt x="4248" y="2476"/>
                    <a:pt x="6361" y="2748"/>
                    <a:pt x="8475" y="2831"/>
                  </a:cubicBezTo>
                  <a:cubicBezTo>
                    <a:pt x="8689" y="2836"/>
                    <a:pt x="8904" y="2838"/>
                    <a:pt x="9119" y="2838"/>
                  </a:cubicBezTo>
                  <a:cubicBezTo>
                    <a:pt x="11020" y="2838"/>
                    <a:pt x="12905" y="2674"/>
                    <a:pt x="14333" y="2392"/>
                  </a:cubicBezTo>
                  <a:cubicBezTo>
                    <a:pt x="15965" y="2099"/>
                    <a:pt x="17032" y="1660"/>
                    <a:pt x="17032" y="1660"/>
                  </a:cubicBezTo>
                  <a:cubicBezTo>
                    <a:pt x="17032" y="1660"/>
                    <a:pt x="15965" y="1158"/>
                    <a:pt x="14396" y="760"/>
                  </a:cubicBezTo>
                  <a:cubicBezTo>
                    <a:pt x="12785" y="383"/>
                    <a:pt x="10672" y="90"/>
                    <a:pt x="8558" y="7"/>
                  </a:cubicBezTo>
                  <a:cubicBezTo>
                    <a:pt x="8344" y="3"/>
                    <a:pt x="8129" y="0"/>
                    <a:pt x="79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25"/>
            <p:cNvSpPr/>
            <p:nvPr/>
          </p:nvSpPr>
          <p:spPr>
            <a:xfrm>
              <a:off x="18692700" y="-3708275"/>
              <a:ext cx="450925" cy="77375"/>
            </a:xfrm>
            <a:custGeom>
              <a:rect b="b" l="l" r="r" t="t"/>
              <a:pathLst>
                <a:path extrusionOk="0" h="3095" w="18037">
                  <a:moveTo>
                    <a:pt x="12115" y="0"/>
                  </a:moveTo>
                  <a:cubicBezTo>
                    <a:pt x="11076" y="0"/>
                    <a:pt x="9979" y="42"/>
                    <a:pt x="8893" y="134"/>
                  </a:cubicBezTo>
                  <a:cubicBezTo>
                    <a:pt x="6633" y="385"/>
                    <a:pt x="4394" y="824"/>
                    <a:pt x="2741" y="1347"/>
                  </a:cubicBezTo>
                  <a:cubicBezTo>
                    <a:pt x="1067" y="1850"/>
                    <a:pt x="0" y="2414"/>
                    <a:pt x="0" y="2414"/>
                  </a:cubicBezTo>
                  <a:cubicBezTo>
                    <a:pt x="0" y="2414"/>
                    <a:pt x="1172" y="2749"/>
                    <a:pt x="2909" y="2938"/>
                  </a:cubicBezTo>
                  <a:cubicBezTo>
                    <a:pt x="3767" y="3042"/>
                    <a:pt x="4766" y="3094"/>
                    <a:pt x="5830" y="3094"/>
                  </a:cubicBezTo>
                  <a:cubicBezTo>
                    <a:pt x="6895" y="3094"/>
                    <a:pt x="8024" y="3042"/>
                    <a:pt x="9144" y="2938"/>
                  </a:cubicBezTo>
                  <a:cubicBezTo>
                    <a:pt x="11404" y="2707"/>
                    <a:pt x="13642" y="2268"/>
                    <a:pt x="15295" y="1745"/>
                  </a:cubicBezTo>
                  <a:cubicBezTo>
                    <a:pt x="16969" y="1243"/>
                    <a:pt x="18036" y="657"/>
                    <a:pt x="18036" y="657"/>
                  </a:cubicBezTo>
                  <a:cubicBezTo>
                    <a:pt x="18036" y="657"/>
                    <a:pt x="16865" y="301"/>
                    <a:pt x="15149" y="134"/>
                  </a:cubicBezTo>
                  <a:cubicBezTo>
                    <a:pt x="14255" y="48"/>
                    <a:pt x="13217" y="0"/>
                    <a:pt x="12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25"/>
            <p:cNvSpPr/>
            <p:nvPr/>
          </p:nvSpPr>
          <p:spPr>
            <a:xfrm>
              <a:off x="19879575" y="-4534975"/>
              <a:ext cx="450950" cy="77600"/>
            </a:xfrm>
            <a:custGeom>
              <a:rect b="b" l="l" r="r" t="t"/>
              <a:pathLst>
                <a:path extrusionOk="0" h="3104" w="18038">
                  <a:moveTo>
                    <a:pt x="12031" y="1"/>
                  </a:moveTo>
                  <a:cubicBezTo>
                    <a:pt x="11018" y="1"/>
                    <a:pt x="9951" y="44"/>
                    <a:pt x="8893" y="142"/>
                  </a:cubicBezTo>
                  <a:cubicBezTo>
                    <a:pt x="6634" y="394"/>
                    <a:pt x="4395" y="833"/>
                    <a:pt x="2742" y="1356"/>
                  </a:cubicBezTo>
                  <a:cubicBezTo>
                    <a:pt x="1068" y="1858"/>
                    <a:pt x="1" y="2423"/>
                    <a:pt x="1" y="2423"/>
                  </a:cubicBezTo>
                  <a:cubicBezTo>
                    <a:pt x="1" y="2423"/>
                    <a:pt x="1173" y="2758"/>
                    <a:pt x="2888" y="2946"/>
                  </a:cubicBezTo>
                  <a:cubicBezTo>
                    <a:pt x="3757" y="3051"/>
                    <a:pt x="4761" y="3103"/>
                    <a:pt x="5828" y="3103"/>
                  </a:cubicBezTo>
                  <a:cubicBezTo>
                    <a:pt x="6895" y="3103"/>
                    <a:pt x="8025" y="3051"/>
                    <a:pt x="9145" y="2946"/>
                  </a:cubicBezTo>
                  <a:cubicBezTo>
                    <a:pt x="11404" y="2716"/>
                    <a:pt x="13643" y="2277"/>
                    <a:pt x="15296" y="1754"/>
                  </a:cubicBezTo>
                  <a:cubicBezTo>
                    <a:pt x="16970" y="1251"/>
                    <a:pt x="18037" y="666"/>
                    <a:pt x="18037" y="666"/>
                  </a:cubicBezTo>
                  <a:cubicBezTo>
                    <a:pt x="18037" y="666"/>
                    <a:pt x="16865" y="310"/>
                    <a:pt x="15129" y="142"/>
                  </a:cubicBezTo>
                  <a:cubicBezTo>
                    <a:pt x="14224" y="54"/>
                    <a:pt x="13161" y="1"/>
                    <a:pt x="120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25"/>
            <p:cNvSpPr/>
            <p:nvPr/>
          </p:nvSpPr>
          <p:spPr>
            <a:xfrm>
              <a:off x="20242075" y="-5093900"/>
              <a:ext cx="425825" cy="71100"/>
            </a:xfrm>
            <a:custGeom>
              <a:rect b="b" l="l" r="r" t="t"/>
              <a:pathLst>
                <a:path extrusionOk="0" h="2844" w="17033">
                  <a:moveTo>
                    <a:pt x="7969" y="1"/>
                  </a:moveTo>
                  <a:cubicBezTo>
                    <a:pt x="6050" y="1"/>
                    <a:pt x="4143" y="182"/>
                    <a:pt x="2700" y="467"/>
                  </a:cubicBezTo>
                  <a:cubicBezTo>
                    <a:pt x="1089" y="739"/>
                    <a:pt x="1" y="1199"/>
                    <a:pt x="1" y="1199"/>
                  </a:cubicBezTo>
                  <a:cubicBezTo>
                    <a:pt x="1" y="1199"/>
                    <a:pt x="1047" y="1680"/>
                    <a:pt x="2658" y="2078"/>
                  </a:cubicBezTo>
                  <a:cubicBezTo>
                    <a:pt x="4248" y="2476"/>
                    <a:pt x="6362" y="2769"/>
                    <a:pt x="8475" y="2831"/>
                  </a:cubicBezTo>
                  <a:cubicBezTo>
                    <a:pt x="8751" y="2839"/>
                    <a:pt x="9026" y="2843"/>
                    <a:pt x="9301" y="2843"/>
                  </a:cubicBezTo>
                  <a:cubicBezTo>
                    <a:pt x="11152" y="2843"/>
                    <a:pt x="12949" y="2665"/>
                    <a:pt x="14334" y="2392"/>
                  </a:cubicBezTo>
                  <a:cubicBezTo>
                    <a:pt x="15966" y="2099"/>
                    <a:pt x="17033" y="1660"/>
                    <a:pt x="17033" y="1660"/>
                  </a:cubicBezTo>
                  <a:cubicBezTo>
                    <a:pt x="17033" y="1660"/>
                    <a:pt x="15987" y="1157"/>
                    <a:pt x="14396" y="781"/>
                  </a:cubicBezTo>
                  <a:cubicBezTo>
                    <a:pt x="12806" y="383"/>
                    <a:pt x="10672" y="90"/>
                    <a:pt x="8559" y="7"/>
                  </a:cubicBezTo>
                  <a:cubicBezTo>
                    <a:pt x="8362" y="3"/>
                    <a:pt x="8166" y="1"/>
                    <a:pt x="79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25"/>
            <p:cNvSpPr/>
            <p:nvPr/>
          </p:nvSpPr>
          <p:spPr>
            <a:xfrm>
              <a:off x="20004075" y="-3771975"/>
              <a:ext cx="451450" cy="77775"/>
            </a:xfrm>
            <a:custGeom>
              <a:rect b="b" l="l" r="r" t="t"/>
              <a:pathLst>
                <a:path extrusionOk="0" h="3111" w="18058">
                  <a:moveTo>
                    <a:pt x="12141" y="1"/>
                  </a:moveTo>
                  <a:cubicBezTo>
                    <a:pt x="11099" y="1"/>
                    <a:pt x="9993" y="48"/>
                    <a:pt x="8893" y="150"/>
                  </a:cubicBezTo>
                  <a:cubicBezTo>
                    <a:pt x="6654" y="380"/>
                    <a:pt x="4395" y="841"/>
                    <a:pt x="2763" y="1364"/>
                  </a:cubicBezTo>
                  <a:cubicBezTo>
                    <a:pt x="1089" y="1845"/>
                    <a:pt x="1" y="2431"/>
                    <a:pt x="1" y="2431"/>
                  </a:cubicBezTo>
                  <a:cubicBezTo>
                    <a:pt x="1" y="2431"/>
                    <a:pt x="1193" y="2765"/>
                    <a:pt x="2909" y="2954"/>
                  </a:cubicBezTo>
                  <a:cubicBezTo>
                    <a:pt x="3777" y="3058"/>
                    <a:pt x="4777" y="3111"/>
                    <a:pt x="5841" y="3111"/>
                  </a:cubicBezTo>
                  <a:cubicBezTo>
                    <a:pt x="6906" y="3111"/>
                    <a:pt x="8035" y="3058"/>
                    <a:pt x="9165" y="2954"/>
                  </a:cubicBezTo>
                  <a:cubicBezTo>
                    <a:pt x="11404" y="2724"/>
                    <a:pt x="13664" y="2263"/>
                    <a:pt x="15317" y="1740"/>
                  </a:cubicBezTo>
                  <a:cubicBezTo>
                    <a:pt x="16991" y="1259"/>
                    <a:pt x="18058" y="673"/>
                    <a:pt x="18058" y="673"/>
                  </a:cubicBezTo>
                  <a:cubicBezTo>
                    <a:pt x="18058" y="673"/>
                    <a:pt x="16886" y="317"/>
                    <a:pt x="15149" y="150"/>
                  </a:cubicBezTo>
                  <a:cubicBezTo>
                    <a:pt x="14269" y="53"/>
                    <a:pt x="13240" y="1"/>
                    <a:pt x="121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25"/>
            <p:cNvSpPr/>
            <p:nvPr/>
          </p:nvSpPr>
          <p:spPr>
            <a:xfrm>
              <a:off x="20306425" y="-4217725"/>
              <a:ext cx="425825" cy="71100"/>
            </a:xfrm>
            <a:custGeom>
              <a:rect b="b" l="l" r="r" t="t"/>
              <a:pathLst>
                <a:path extrusionOk="0" h="2844" w="17033">
                  <a:moveTo>
                    <a:pt x="7964" y="1"/>
                  </a:moveTo>
                  <a:cubicBezTo>
                    <a:pt x="6032" y="1"/>
                    <a:pt x="4142" y="182"/>
                    <a:pt x="2700" y="467"/>
                  </a:cubicBezTo>
                  <a:cubicBezTo>
                    <a:pt x="1068" y="739"/>
                    <a:pt x="1" y="1199"/>
                    <a:pt x="1" y="1199"/>
                  </a:cubicBezTo>
                  <a:cubicBezTo>
                    <a:pt x="1" y="1199"/>
                    <a:pt x="1047" y="1681"/>
                    <a:pt x="2637" y="2078"/>
                  </a:cubicBezTo>
                  <a:cubicBezTo>
                    <a:pt x="4227" y="2476"/>
                    <a:pt x="6361" y="2769"/>
                    <a:pt x="8475" y="2831"/>
                  </a:cubicBezTo>
                  <a:cubicBezTo>
                    <a:pt x="8748" y="2839"/>
                    <a:pt x="9021" y="2843"/>
                    <a:pt x="9294" y="2843"/>
                  </a:cubicBezTo>
                  <a:cubicBezTo>
                    <a:pt x="11135" y="2843"/>
                    <a:pt x="12948" y="2665"/>
                    <a:pt x="14333" y="2392"/>
                  </a:cubicBezTo>
                  <a:cubicBezTo>
                    <a:pt x="15944" y="2099"/>
                    <a:pt x="17032" y="1660"/>
                    <a:pt x="17032" y="1660"/>
                  </a:cubicBezTo>
                  <a:cubicBezTo>
                    <a:pt x="17032" y="1660"/>
                    <a:pt x="15986" y="1137"/>
                    <a:pt x="14375" y="781"/>
                  </a:cubicBezTo>
                  <a:cubicBezTo>
                    <a:pt x="12785" y="383"/>
                    <a:pt x="10672" y="90"/>
                    <a:pt x="8558" y="7"/>
                  </a:cubicBezTo>
                  <a:cubicBezTo>
                    <a:pt x="8360" y="3"/>
                    <a:pt x="8162" y="1"/>
                    <a:pt x="79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25"/>
            <p:cNvSpPr/>
            <p:nvPr/>
          </p:nvSpPr>
          <p:spPr>
            <a:xfrm>
              <a:off x="20370250" y="-4744925"/>
              <a:ext cx="451450" cy="77775"/>
            </a:xfrm>
            <a:custGeom>
              <a:rect b="b" l="l" r="r" t="t"/>
              <a:pathLst>
                <a:path extrusionOk="0" h="3111" w="18058">
                  <a:moveTo>
                    <a:pt x="12141" y="1"/>
                  </a:moveTo>
                  <a:cubicBezTo>
                    <a:pt x="11098" y="1"/>
                    <a:pt x="9993" y="48"/>
                    <a:pt x="8893" y="150"/>
                  </a:cubicBezTo>
                  <a:cubicBezTo>
                    <a:pt x="6654" y="380"/>
                    <a:pt x="4394" y="841"/>
                    <a:pt x="2762" y="1364"/>
                  </a:cubicBezTo>
                  <a:cubicBezTo>
                    <a:pt x="1088" y="1845"/>
                    <a:pt x="0" y="2431"/>
                    <a:pt x="0" y="2431"/>
                  </a:cubicBezTo>
                  <a:cubicBezTo>
                    <a:pt x="0" y="2431"/>
                    <a:pt x="1193" y="2766"/>
                    <a:pt x="2909" y="2954"/>
                  </a:cubicBezTo>
                  <a:cubicBezTo>
                    <a:pt x="3777" y="3059"/>
                    <a:pt x="4776" y="3111"/>
                    <a:pt x="5841" y="3111"/>
                  </a:cubicBezTo>
                  <a:cubicBezTo>
                    <a:pt x="6905" y="3111"/>
                    <a:pt x="8035" y="3059"/>
                    <a:pt x="9165" y="2954"/>
                  </a:cubicBezTo>
                  <a:cubicBezTo>
                    <a:pt x="11404" y="2724"/>
                    <a:pt x="13663" y="2263"/>
                    <a:pt x="15316" y="1740"/>
                  </a:cubicBezTo>
                  <a:cubicBezTo>
                    <a:pt x="16990" y="1259"/>
                    <a:pt x="18057" y="673"/>
                    <a:pt x="18057" y="673"/>
                  </a:cubicBezTo>
                  <a:cubicBezTo>
                    <a:pt x="18057" y="673"/>
                    <a:pt x="16886" y="318"/>
                    <a:pt x="15149" y="150"/>
                  </a:cubicBezTo>
                  <a:cubicBezTo>
                    <a:pt x="14269" y="53"/>
                    <a:pt x="13239" y="1"/>
                    <a:pt x="121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25"/>
            <p:cNvSpPr/>
            <p:nvPr/>
          </p:nvSpPr>
          <p:spPr>
            <a:xfrm>
              <a:off x="23359175" y="-865325"/>
              <a:ext cx="169525" cy="329800"/>
            </a:xfrm>
            <a:custGeom>
              <a:rect b="b" l="l" r="r" t="t"/>
              <a:pathLst>
                <a:path extrusionOk="0" h="13192" w="6781">
                  <a:moveTo>
                    <a:pt x="6363" y="0"/>
                  </a:moveTo>
                  <a:cubicBezTo>
                    <a:pt x="5904" y="0"/>
                    <a:pt x="5105" y="92"/>
                    <a:pt x="4165" y="596"/>
                  </a:cubicBezTo>
                  <a:cubicBezTo>
                    <a:pt x="3432" y="952"/>
                    <a:pt x="2700" y="1579"/>
                    <a:pt x="2051" y="2395"/>
                  </a:cubicBezTo>
                  <a:cubicBezTo>
                    <a:pt x="1779" y="2814"/>
                    <a:pt x="1382" y="3232"/>
                    <a:pt x="1214" y="3735"/>
                  </a:cubicBezTo>
                  <a:cubicBezTo>
                    <a:pt x="963" y="4216"/>
                    <a:pt x="754" y="4697"/>
                    <a:pt x="608" y="5220"/>
                  </a:cubicBezTo>
                  <a:cubicBezTo>
                    <a:pt x="1" y="7292"/>
                    <a:pt x="168" y="9384"/>
                    <a:pt x="545" y="10849"/>
                  </a:cubicBezTo>
                  <a:cubicBezTo>
                    <a:pt x="733" y="11581"/>
                    <a:pt x="1026" y="12146"/>
                    <a:pt x="1214" y="12564"/>
                  </a:cubicBezTo>
                  <a:cubicBezTo>
                    <a:pt x="1424" y="12962"/>
                    <a:pt x="1549" y="13192"/>
                    <a:pt x="1549" y="13192"/>
                  </a:cubicBezTo>
                  <a:cubicBezTo>
                    <a:pt x="1549" y="13192"/>
                    <a:pt x="1905" y="12188"/>
                    <a:pt x="2198" y="10786"/>
                  </a:cubicBezTo>
                  <a:cubicBezTo>
                    <a:pt x="2533" y="9405"/>
                    <a:pt x="2846" y="7647"/>
                    <a:pt x="3349" y="6036"/>
                  </a:cubicBezTo>
                  <a:cubicBezTo>
                    <a:pt x="3788" y="4404"/>
                    <a:pt x="4478" y="2939"/>
                    <a:pt x="5232" y="1851"/>
                  </a:cubicBezTo>
                  <a:cubicBezTo>
                    <a:pt x="5985" y="742"/>
                    <a:pt x="6780" y="31"/>
                    <a:pt x="6780" y="31"/>
                  </a:cubicBezTo>
                  <a:cubicBezTo>
                    <a:pt x="6780" y="31"/>
                    <a:pt x="6628" y="0"/>
                    <a:pt x="63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25"/>
            <p:cNvSpPr/>
            <p:nvPr/>
          </p:nvSpPr>
          <p:spPr>
            <a:xfrm>
              <a:off x="23118050" y="-920250"/>
              <a:ext cx="169500" cy="329800"/>
            </a:xfrm>
            <a:custGeom>
              <a:rect b="b" l="l" r="r" t="t"/>
              <a:pathLst>
                <a:path extrusionOk="0" h="13192" w="6780">
                  <a:moveTo>
                    <a:pt x="6361" y="0"/>
                  </a:moveTo>
                  <a:cubicBezTo>
                    <a:pt x="5900" y="0"/>
                    <a:pt x="5097" y="92"/>
                    <a:pt x="4143" y="596"/>
                  </a:cubicBezTo>
                  <a:cubicBezTo>
                    <a:pt x="3432" y="952"/>
                    <a:pt x="2699" y="1579"/>
                    <a:pt x="2030" y="2395"/>
                  </a:cubicBezTo>
                  <a:cubicBezTo>
                    <a:pt x="1779" y="2814"/>
                    <a:pt x="1381" y="3232"/>
                    <a:pt x="1193" y="3735"/>
                  </a:cubicBezTo>
                  <a:cubicBezTo>
                    <a:pt x="963" y="4216"/>
                    <a:pt x="753" y="4718"/>
                    <a:pt x="607" y="5220"/>
                  </a:cubicBezTo>
                  <a:cubicBezTo>
                    <a:pt x="0" y="7292"/>
                    <a:pt x="146" y="9384"/>
                    <a:pt x="544" y="10849"/>
                  </a:cubicBezTo>
                  <a:cubicBezTo>
                    <a:pt x="732" y="11581"/>
                    <a:pt x="1025" y="12146"/>
                    <a:pt x="1193" y="12564"/>
                  </a:cubicBezTo>
                  <a:cubicBezTo>
                    <a:pt x="1402" y="12962"/>
                    <a:pt x="1548" y="13192"/>
                    <a:pt x="1548" y="13192"/>
                  </a:cubicBezTo>
                  <a:cubicBezTo>
                    <a:pt x="1548" y="13192"/>
                    <a:pt x="1904" y="12167"/>
                    <a:pt x="2197" y="10786"/>
                  </a:cubicBezTo>
                  <a:cubicBezTo>
                    <a:pt x="2532" y="9405"/>
                    <a:pt x="2846" y="7647"/>
                    <a:pt x="3348" y="6036"/>
                  </a:cubicBezTo>
                  <a:cubicBezTo>
                    <a:pt x="3787" y="4404"/>
                    <a:pt x="4478" y="2939"/>
                    <a:pt x="5231" y="1851"/>
                  </a:cubicBezTo>
                  <a:cubicBezTo>
                    <a:pt x="5984" y="742"/>
                    <a:pt x="6779" y="31"/>
                    <a:pt x="6779" y="31"/>
                  </a:cubicBezTo>
                  <a:cubicBezTo>
                    <a:pt x="6779" y="31"/>
                    <a:pt x="6627" y="0"/>
                    <a:pt x="63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25"/>
            <p:cNvSpPr/>
            <p:nvPr/>
          </p:nvSpPr>
          <p:spPr>
            <a:xfrm>
              <a:off x="22057200" y="-1160000"/>
              <a:ext cx="169525" cy="329475"/>
            </a:xfrm>
            <a:custGeom>
              <a:rect b="b" l="l" r="r" t="t"/>
              <a:pathLst>
                <a:path extrusionOk="0" h="13179" w="6781">
                  <a:moveTo>
                    <a:pt x="6317" y="0"/>
                  </a:moveTo>
                  <a:cubicBezTo>
                    <a:pt x="5852" y="0"/>
                    <a:pt x="5075" y="95"/>
                    <a:pt x="4165" y="582"/>
                  </a:cubicBezTo>
                  <a:cubicBezTo>
                    <a:pt x="3432" y="938"/>
                    <a:pt x="2700" y="1565"/>
                    <a:pt x="2051" y="2381"/>
                  </a:cubicBezTo>
                  <a:cubicBezTo>
                    <a:pt x="1779" y="2800"/>
                    <a:pt x="1382" y="3218"/>
                    <a:pt x="1215" y="3721"/>
                  </a:cubicBezTo>
                  <a:cubicBezTo>
                    <a:pt x="963" y="4223"/>
                    <a:pt x="754" y="4683"/>
                    <a:pt x="608" y="5206"/>
                  </a:cubicBezTo>
                  <a:cubicBezTo>
                    <a:pt x="1" y="7278"/>
                    <a:pt x="168" y="9370"/>
                    <a:pt x="545" y="10835"/>
                  </a:cubicBezTo>
                  <a:cubicBezTo>
                    <a:pt x="733" y="11567"/>
                    <a:pt x="1026" y="12132"/>
                    <a:pt x="1215" y="12550"/>
                  </a:cubicBezTo>
                  <a:cubicBezTo>
                    <a:pt x="1424" y="12948"/>
                    <a:pt x="1549" y="13178"/>
                    <a:pt x="1549" y="13178"/>
                  </a:cubicBezTo>
                  <a:cubicBezTo>
                    <a:pt x="1549" y="13178"/>
                    <a:pt x="1926" y="12174"/>
                    <a:pt x="2198" y="10772"/>
                  </a:cubicBezTo>
                  <a:cubicBezTo>
                    <a:pt x="2554" y="9391"/>
                    <a:pt x="2867" y="7633"/>
                    <a:pt x="3349" y="6022"/>
                  </a:cubicBezTo>
                  <a:cubicBezTo>
                    <a:pt x="3809" y="4411"/>
                    <a:pt x="4479" y="2925"/>
                    <a:pt x="5232" y="1837"/>
                  </a:cubicBezTo>
                  <a:cubicBezTo>
                    <a:pt x="6006" y="729"/>
                    <a:pt x="6780" y="38"/>
                    <a:pt x="6780" y="38"/>
                  </a:cubicBezTo>
                  <a:cubicBezTo>
                    <a:pt x="6780" y="38"/>
                    <a:pt x="6611" y="0"/>
                    <a:pt x="6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25"/>
            <p:cNvSpPr/>
            <p:nvPr/>
          </p:nvSpPr>
          <p:spPr>
            <a:xfrm>
              <a:off x="21816075" y="-1214650"/>
              <a:ext cx="169500" cy="329200"/>
            </a:xfrm>
            <a:custGeom>
              <a:rect b="b" l="l" r="r" t="t"/>
              <a:pathLst>
                <a:path extrusionOk="0" h="13168" w="6780">
                  <a:moveTo>
                    <a:pt x="6382" y="0"/>
                  </a:moveTo>
                  <a:cubicBezTo>
                    <a:pt x="5927" y="0"/>
                    <a:pt x="5119" y="87"/>
                    <a:pt x="4164" y="571"/>
                  </a:cubicBezTo>
                  <a:cubicBezTo>
                    <a:pt x="3432" y="927"/>
                    <a:pt x="2699" y="1554"/>
                    <a:pt x="2051" y="2370"/>
                  </a:cubicBezTo>
                  <a:cubicBezTo>
                    <a:pt x="1779" y="2789"/>
                    <a:pt x="1381" y="3207"/>
                    <a:pt x="1214" y="3710"/>
                  </a:cubicBezTo>
                  <a:cubicBezTo>
                    <a:pt x="963" y="4212"/>
                    <a:pt x="753" y="4672"/>
                    <a:pt x="607" y="5195"/>
                  </a:cubicBezTo>
                  <a:cubicBezTo>
                    <a:pt x="0" y="7267"/>
                    <a:pt x="168" y="9359"/>
                    <a:pt x="544" y="10824"/>
                  </a:cubicBezTo>
                  <a:cubicBezTo>
                    <a:pt x="732" y="11556"/>
                    <a:pt x="1025" y="12121"/>
                    <a:pt x="1214" y="12539"/>
                  </a:cubicBezTo>
                  <a:cubicBezTo>
                    <a:pt x="1423" y="12937"/>
                    <a:pt x="1549" y="13167"/>
                    <a:pt x="1549" y="13167"/>
                  </a:cubicBezTo>
                  <a:cubicBezTo>
                    <a:pt x="1549" y="13167"/>
                    <a:pt x="1904" y="12163"/>
                    <a:pt x="2197" y="10761"/>
                  </a:cubicBezTo>
                  <a:cubicBezTo>
                    <a:pt x="2532" y="9380"/>
                    <a:pt x="2846" y="7622"/>
                    <a:pt x="3348" y="6011"/>
                  </a:cubicBezTo>
                  <a:cubicBezTo>
                    <a:pt x="3787" y="4400"/>
                    <a:pt x="4478" y="2915"/>
                    <a:pt x="5231" y="1826"/>
                  </a:cubicBezTo>
                  <a:cubicBezTo>
                    <a:pt x="5984" y="718"/>
                    <a:pt x="6779" y="27"/>
                    <a:pt x="6779" y="27"/>
                  </a:cubicBezTo>
                  <a:cubicBezTo>
                    <a:pt x="6779" y="27"/>
                    <a:pt x="6635" y="0"/>
                    <a:pt x="63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25"/>
            <p:cNvSpPr/>
            <p:nvPr/>
          </p:nvSpPr>
          <p:spPr>
            <a:xfrm>
              <a:off x="18222425" y="-889950"/>
              <a:ext cx="169525" cy="329850"/>
            </a:xfrm>
            <a:custGeom>
              <a:rect b="b" l="l" r="r" t="t"/>
              <a:pathLst>
                <a:path extrusionOk="0" h="13194" w="6781">
                  <a:moveTo>
                    <a:pt x="6349" y="1"/>
                  </a:moveTo>
                  <a:cubicBezTo>
                    <a:pt x="5888" y="1"/>
                    <a:pt x="5096" y="91"/>
                    <a:pt x="4165" y="577"/>
                  </a:cubicBezTo>
                  <a:cubicBezTo>
                    <a:pt x="3432" y="953"/>
                    <a:pt x="2700" y="1581"/>
                    <a:pt x="2031" y="2376"/>
                  </a:cubicBezTo>
                  <a:cubicBezTo>
                    <a:pt x="1779" y="2795"/>
                    <a:pt x="1382" y="3213"/>
                    <a:pt x="1194" y="3715"/>
                  </a:cubicBezTo>
                  <a:cubicBezTo>
                    <a:pt x="963" y="4217"/>
                    <a:pt x="754" y="4720"/>
                    <a:pt x="608" y="5201"/>
                  </a:cubicBezTo>
                  <a:cubicBezTo>
                    <a:pt x="1" y="7272"/>
                    <a:pt x="147" y="9365"/>
                    <a:pt x="545" y="10829"/>
                  </a:cubicBezTo>
                  <a:cubicBezTo>
                    <a:pt x="733" y="11562"/>
                    <a:pt x="1026" y="12147"/>
                    <a:pt x="1194" y="12566"/>
                  </a:cubicBezTo>
                  <a:cubicBezTo>
                    <a:pt x="1403" y="12942"/>
                    <a:pt x="1549" y="13194"/>
                    <a:pt x="1549" y="13194"/>
                  </a:cubicBezTo>
                  <a:cubicBezTo>
                    <a:pt x="1549" y="13194"/>
                    <a:pt x="1905" y="12168"/>
                    <a:pt x="2198" y="10787"/>
                  </a:cubicBezTo>
                  <a:cubicBezTo>
                    <a:pt x="2533" y="9385"/>
                    <a:pt x="2847" y="7649"/>
                    <a:pt x="3349" y="6017"/>
                  </a:cubicBezTo>
                  <a:cubicBezTo>
                    <a:pt x="3788" y="4406"/>
                    <a:pt x="4479" y="2941"/>
                    <a:pt x="5232" y="1832"/>
                  </a:cubicBezTo>
                  <a:cubicBezTo>
                    <a:pt x="5985" y="744"/>
                    <a:pt x="6780" y="33"/>
                    <a:pt x="6780" y="33"/>
                  </a:cubicBezTo>
                  <a:cubicBezTo>
                    <a:pt x="6780" y="33"/>
                    <a:pt x="6623" y="1"/>
                    <a:pt x="63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25"/>
            <p:cNvSpPr/>
            <p:nvPr/>
          </p:nvSpPr>
          <p:spPr>
            <a:xfrm>
              <a:off x="17981300" y="-944750"/>
              <a:ext cx="169500" cy="329725"/>
            </a:xfrm>
            <a:custGeom>
              <a:rect b="b" l="l" r="r" t="t"/>
              <a:pathLst>
                <a:path extrusionOk="0" h="13189" w="6780">
                  <a:moveTo>
                    <a:pt x="6381" y="1"/>
                  </a:moveTo>
                  <a:cubicBezTo>
                    <a:pt x="5924" y="1"/>
                    <a:pt x="5111" y="87"/>
                    <a:pt x="4143" y="572"/>
                  </a:cubicBezTo>
                  <a:cubicBezTo>
                    <a:pt x="3432" y="948"/>
                    <a:pt x="2678" y="1576"/>
                    <a:pt x="2030" y="2371"/>
                  </a:cubicBezTo>
                  <a:cubicBezTo>
                    <a:pt x="1779" y="2790"/>
                    <a:pt x="1381" y="3208"/>
                    <a:pt x="1193" y="3710"/>
                  </a:cubicBezTo>
                  <a:cubicBezTo>
                    <a:pt x="963" y="4212"/>
                    <a:pt x="753" y="4673"/>
                    <a:pt x="586" y="5196"/>
                  </a:cubicBezTo>
                  <a:cubicBezTo>
                    <a:pt x="0" y="7267"/>
                    <a:pt x="147" y="9360"/>
                    <a:pt x="544" y="10824"/>
                  </a:cubicBezTo>
                  <a:cubicBezTo>
                    <a:pt x="732" y="11557"/>
                    <a:pt x="1025" y="12142"/>
                    <a:pt x="1193" y="12561"/>
                  </a:cubicBezTo>
                  <a:cubicBezTo>
                    <a:pt x="1402" y="12938"/>
                    <a:pt x="1548" y="13189"/>
                    <a:pt x="1548" y="13189"/>
                  </a:cubicBezTo>
                  <a:cubicBezTo>
                    <a:pt x="1548" y="13189"/>
                    <a:pt x="1904" y="12163"/>
                    <a:pt x="2197" y="10782"/>
                  </a:cubicBezTo>
                  <a:cubicBezTo>
                    <a:pt x="2532" y="9380"/>
                    <a:pt x="2846" y="7644"/>
                    <a:pt x="3348" y="6012"/>
                  </a:cubicBezTo>
                  <a:cubicBezTo>
                    <a:pt x="3787" y="4401"/>
                    <a:pt x="4478" y="2936"/>
                    <a:pt x="5231" y="1827"/>
                  </a:cubicBezTo>
                  <a:cubicBezTo>
                    <a:pt x="5984" y="739"/>
                    <a:pt x="6779" y="28"/>
                    <a:pt x="6779" y="28"/>
                  </a:cubicBezTo>
                  <a:cubicBezTo>
                    <a:pt x="6779" y="28"/>
                    <a:pt x="6635" y="1"/>
                    <a:pt x="6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25"/>
            <p:cNvSpPr/>
            <p:nvPr/>
          </p:nvSpPr>
          <p:spPr>
            <a:xfrm>
              <a:off x="16799100" y="-1177650"/>
              <a:ext cx="169500" cy="329850"/>
            </a:xfrm>
            <a:custGeom>
              <a:rect b="b" l="l" r="r" t="t"/>
              <a:pathLst>
                <a:path extrusionOk="0" h="13194" w="6780">
                  <a:moveTo>
                    <a:pt x="6348" y="1"/>
                  </a:moveTo>
                  <a:cubicBezTo>
                    <a:pt x="5885" y="1"/>
                    <a:pt x="5088" y="91"/>
                    <a:pt x="4144" y="577"/>
                  </a:cubicBezTo>
                  <a:cubicBezTo>
                    <a:pt x="3411" y="953"/>
                    <a:pt x="2679" y="1581"/>
                    <a:pt x="2030" y="2376"/>
                  </a:cubicBezTo>
                  <a:cubicBezTo>
                    <a:pt x="1779" y="2795"/>
                    <a:pt x="1382" y="3213"/>
                    <a:pt x="1193" y="3715"/>
                  </a:cubicBezTo>
                  <a:cubicBezTo>
                    <a:pt x="963" y="4217"/>
                    <a:pt x="754" y="4678"/>
                    <a:pt x="587" y="5201"/>
                  </a:cubicBezTo>
                  <a:cubicBezTo>
                    <a:pt x="1" y="7272"/>
                    <a:pt x="147" y="9365"/>
                    <a:pt x="545" y="10829"/>
                  </a:cubicBezTo>
                  <a:cubicBezTo>
                    <a:pt x="733" y="11562"/>
                    <a:pt x="1026" y="12147"/>
                    <a:pt x="1193" y="12566"/>
                  </a:cubicBezTo>
                  <a:cubicBezTo>
                    <a:pt x="1403" y="12942"/>
                    <a:pt x="1549" y="13194"/>
                    <a:pt x="1549" y="13194"/>
                  </a:cubicBezTo>
                  <a:cubicBezTo>
                    <a:pt x="1549" y="13194"/>
                    <a:pt x="1905" y="12168"/>
                    <a:pt x="2198" y="10787"/>
                  </a:cubicBezTo>
                  <a:cubicBezTo>
                    <a:pt x="2533" y="9385"/>
                    <a:pt x="2846" y="7649"/>
                    <a:pt x="3349" y="6017"/>
                  </a:cubicBezTo>
                  <a:cubicBezTo>
                    <a:pt x="3788" y="4406"/>
                    <a:pt x="4457" y="2941"/>
                    <a:pt x="5232" y="1832"/>
                  </a:cubicBezTo>
                  <a:cubicBezTo>
                    <a:pt x="5985" y="744"/>
                    <a:pt x="6780" y="33"/>
                    <a:pt x="6780" y="33"/>
                  </a:cubicBezTo>
                  <a:cubicBezTo>
                    <a:pt x="6780" y="33"/>
                    <a:pt x="6623" y="1"/>
                    <a:pt x="63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25"/>
            <p:cNvSpPr/>
            <p:nvPr/>
          </p:nvSpPr>
          <p:spPr>
            <a:xfrm>
              <a:off x="16557450" y="-1232575"/>
              <a:ext cx="169500" cy="329850"/>
            </a:xfrm>
            <a:custGeom>
              <a:rect b="b" l="l" r="r" t="t"/>
              <a:pathLst>
                <a:path extrusionOk="0" h="13194" w="6780">
                  <a:moveTo>
                    <a:pt x="6354" y="1"/>
                  </a:moveTo>
                  <a:cubicBezTo>
                    <a:pt x="5897" y="1"/>
                    <a:pt x="5109" y="91"/>
                    <a:pt x="4164" y="577"/>
                  </a:cubicBezTo>
                  <a:cubicBezTo>
                    <a:pt x="3432" y="953"/>
                    <a:pt x="2699" y="1581"/>
                    <a:pt x="2051" y="2376"/>
                  </a:cubicBezTo>
                  <a:cubicBezTo>
                    <a:pt x="1779" y="2795"/>
                    <a:pt x="1402" y="3213"/>
                    <a:pt x="1214" y="3715"/>
                  </a:cubicBezTo>
                  <a:cubicBezTo>
                    <a:pt x="983" y="4217"/>
                    <a:pt x="774" y="4678"/>
                    <a:pt x="607" y="5201"/>
                  </a:cubicBezTo>
                  <a:cubicBezTo>
                    <a:pt x="0" y="7272"/>
                    <a:pt x="167" y="9365"/>
                    <a:pt x="565" y="10829"/>
                  </a:cubicBezTo>
                  <a:cubicBezTo>
                    <a:pt x="732" y="11562"/>
                    <a:pt x="1025" y="12147"/>
                    <a:pt x="1214" y="12566"/>
                  </a:cubicBezTo>
                  <a:cubicBezTo>
                    <a:pt x="1423" y="12943"/>
                    <a:pt x="1548" y="13194"/>
                    <a:pt x="1548" y="13194"/>
                  </a:cubicBezTo>
                  <a:cubicBezTo>
                    <a:pt x="1548" y="13194"/>
                    <a:pt x="1925" y="12168"/>
                    <a:pt x="2218" y="10787"/>
                  </a:cubicBezTo>
                  <a:cubicBezTo>
                    <a:pt x="2553" y="9386"/>
                    <a:pt x="2867" y="7649"/>
                    <a:pt x="3369" y="6017"/>
                  </a:cubicBezTo>
                  <a:cubicBezTo>
                    <a:pt x="3808" y="4406"/>
                    <a:pt x="4478" y="2941"/>
                    <a:pt x="5231" y="1832"/>
                  </a:cubicBezTo>
                  <a:cubicBezTo>
                    <a:pt x="6005" y="744"/>
                    <a:pt x="6779" y="33"/>
                    <a:pt x="6779" y="33"/>
                  </a:cubicBezTo>
                  <a:cubicBezTo>
                    <a:pt x="6779" y="33"/>
                    <a:pt x="6625" y="1"/>
                    <a:pt x="63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25"/>
            <p:cNvSpPr/>
            <p:nvPr/>
          </p:nvSpPr>
          <p:spPr>
            <a:xfrm>
              <a:off x="17156900" y="-9851550"/>
              <a:ext cx="819175" cy="543800"/>
            </a:xfrm>
            <a:custGeom>
              <a:rect b="b" l="l" r="r" t="t"/>
              <a:pathLst>
                <a:path extrusionOk="0" h="21752" w="32767">
                  <a:moveTo>
                    <a:pt x="19560" y="1"/>
                  </a:moveTo>
                  <a:cubicBezTo>
                    <a:pt x="18961" y="1"/>
                    <a:pt x="18365" y="53"/>
                    <a:pt x="17786" y="159"/>
                  </a:cubicBezTo>
                  <a:cubicBezTo>
                    <a:pt x="13831" y="912"/>
                    <a:pt x="10734" y="3297"/>
                    <a:pt x="8391" y="5724"/>
                  </a:cubicBezTo>
                  <a:cubicBezTo>
                    <a:pt x="6006" y="8214"/>
                    <a:pt x="4394" y="10934"/>
                    <a:pt x="3097" y="13257"/>
                  </a:cubicBezTo>
                  <a:cubicBezTo>
                    <a:pt x="1842" y="15600"/>
                    <a:pt x="1172" y="17735"/>
                    <a:pt x="649" y="19199"/>
                  </a:cubicBezTo>
                  <a:cubicBezTo>
                    <a:pt x="210" y="20664"/>
                    <a:pt x="1" y="21522"/>
                    <a:pt x="1" y="21522"/>
                  </a:cubicBezTo>
                  <a:cubicBezTo>
                    <a:pt x="1" y="21522"/>
                    <a:pt x="419" y="20769"/>
                    <a:pt x="1172" y="19450"/>
                  </a:cubicBezTo>
                  <a:cubicBezTo>
                    <a:pt x="1884" y="18090"/>
                    <a:pt x="3055" y="16270"/>
                    <a:pt x="4499" y="14115"/>
                  </a:cubicBezTo>
                  <a:cubicBezTo>
                    <a:pt x="5922" y="11981"/>
                    <a:pt x="7868" y="9679"/>
                    <a:pt x="10169" y="7524"/>
                  </a:cubicBezTo>
                  <a:cubicBezTo>
                    <a:pt x="12492" y="5452"/>
                    <a:pt x="15296" y="3444"/>
                    <a:pt x="18309" y="2942"/>
                  </a:cubicBezTo>
                  <a:cubicBezTo>
                    <a:pt x="18789" y="2841"/>
                    <a:pt x="19266" y="2793"/>
                    <a:pt x="19737" y="2793"/>
                  </a:cubicBezTo>
                  <a:cubicBezTo>
                    <a:pt x="22198" y="2793"/>
                    <a:pt x="24480" y="4103"/>
                    <a:pt x="26113" y="6017"/>
                  </a:cubicBezTo>
                  <a:cubicBezTo>
                    <a:pt x="28059" y="8319"/>
                    <a:pt x="29315" y="11039"/>
                    <a:pt x="30235" y="13445"/>
                  </a:cubicBezTo>
                  <a:cubicBezTo>
                    <a:pt x="31114" y="15872"/>
                    <a:pt x="31763" y="17944"/>
                    <a:pt x="32139" y="19429"/>
                  </a:cubicBezTo>
                  <a:cubicBezTo>
                    <a:pt x="32495" y="20915"/>
                    <a:pt x="32767" y="21752"/>
                    <a:pt x="32767" y="21752"/>
                  </a:cubicBezTo>
                  <a:cubicBezTo>
                    <a:pt x="32767" y="21752"/>
                    <a:pt x="32767" y="20873"/>
                    <a:pt x="32683" y="19325"/>
                  </a:cubicBezTo>
                  <a:cubicBezTo>
                    <a:pt x="32537" y="17797"/>
                    <a:pt x="32390" y="15580"/>
                    <a:pt x="31763" y="12964"/>
                  </a:cubicBezTo>
                  <a:cubicBezTo>
                    <a:pt x="31177" y="10349"/>
                    <a:pt x="30151" y="7294"/>
                    <a:pt x="28038" y="4406"/>
                  </a:cubicBezTo>
                  <a:cubicBezTo>
                    <a:pt x="26908" y="3025"/>
                    <a:pt x="25485" y="1665"/>
                    <a:pt x="23665" y="849"/>
                  </a:cubicBezTo>
                  <a:cubicBezTo>
                    <a:pt x="22401" y="291"/>
                    <a:pt x="20972" y="1"/>
                    <a:pt x="1956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8" name="Google Shape;1058;p25"/>
          <p:cNvSpPr txBox="1"/>
          <p:nvPr/>
        </p:nvSpPr>
        <p:spPr>
          <a:xfrm>
            <a:off x="230325" y="3380025"/>
            <a:ext cx="4195800" cy="19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Наши контакты</a:t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Сайт:</a:t>
            </a:r>
            <a:r>
              <a:rPr b="0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https://</a:t>
            </a:r>
            <a:r>
              <a:rPr b="0" i="0" lang="en" sz="18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tailedtherapyKuz</a:t>
            </a:r>
            <a:endParaRPr b="0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Почта: </a:t>
            </a:r>
            <a:r>
              <a:rPr b="0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tailedtherapyKuz@</a:t>
            </a:r>
            <a:r>
              <a:rPr b="0" i="0" lang="en" sz="1800" u="none" cap="none" strike="noStrike">
                <a:solidFill>
                  <a:schemeClr val="hlink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gmail.com</a:t>
            </a:r>
            <a:endParaRPr b="0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Телефон: </a:t>
            </a:r>
            <a:r>
              <a:rPr b="0" i="0" lang="en" sz="18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+7 952 161 17 89</a:t>
            </a:r>
            <a:endParaRPr b="0" i="0" sz="18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og Infographics by Slidesgo">
  <a:themeElements>
    <a:clrScheme name="Simple Light">
      <a:dk1>
        <a:srgbClr val="5C586F"/>
      </a:dk1>
      <a:lt1>
        <a:srgbClr val="C7C5CB"/>
      </a:lt1>
      <a:dk2>
        <a:srgbClr val="E7E7E7"/>
      </a:dk2>
      <a:lt2>
        <a:srgbClr val="DE8957"/>
      </a:lt2>
      <a:accent1>
        <a:srgbClr val="E8A882"/>
      </a:accent1>
      <a:accent2>
        <a:srgbClr val="F8B459"/>
      </a:accent2>
      <a:accent3>
        <a:srgbClr val="FFB2C1"/>
      </a:accent3>
      <a:accent4>
        <a:srgbClr val="F9E09D"/>
      </a:accent4>
      <a:accent5>
        <a:srgbClr val="4F4C5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