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96" y="5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BACC0-7E00-4256-9A50-64302812CCF0}" type="datetimeFigureOut">
              <a:rPr lang="ru-RU" smtClean="0"/>
              <a:t>20.12.2024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1E8D4-EE21-4E0A-9D06-E023E6E743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484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BACC0-7E00-4256-9A50-64302812CCF0}" type="datetimeFigureOut">
              <a:rPr lang="ru-RU" smtClean="0"/>
              <a:t>20.12.2024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1E8D4-EE21-4E0A-9D06-E023E6E743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244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BACC0-7E00-4256-9A50-64302812CCF0}" type="datetimeFigureOut">
              <a:rPr lang="ru-RU" smtClean="0"/>
              <a:t>20.12.2024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1E8D4-EE21-4E0A-9D06-E023E6E743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397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BACC0-7E00-4256-9A50-64302812CCF0}" type="datetimeFigureOut">
              <a:rPr lang="ru-RU" smtClean="0"/>
              <a:t>20.12.2024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1E8D4-EE21-4E0A-9D06-E023E6E743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681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BACC0-7E00-4256-9A50-64302812CCF0}" type="datetimeFigureOut">
              <a:rPr lang="ru-RU" smtClean="0"/>
              <a:t>20.12.2024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1E8D4-EE21-4E0A-9D06-E023E6E743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823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BACC0-7E00-4256-9A50-64302812CCF0}" type="datetimeFigureOut">
              <a:rPr lang="ru-RU" smtClean="0"/>
              <a:t>20.12.2024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1E8D4-EE21-4E0A-9D06-E023E6E743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528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BACC0-7E00-4256-9A50-64302812CCF0}" type="datetimeFigureOut">
              <a:rPr lang="ru-RU" smtClean="0"/>
              <a:t>20.12.2024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1E8D4-EE21-4E0A-9D06-E023E6E743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472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BACC0-7E00-4256-9A50-64302812CCF0}" type="datetimeFigureOut">
              <a:rPr lang="ru-RU" smtClean="0"/>
              <a:t>20.12.2024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1E8D4-EE21-4E0A-9D06-E023E6E743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392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662BACC0-7E00-4256-9A50-64302812CCF0}" type="datetimeFigureOut">
              <a:rPr lang="ru-RU" smtClean="0"/>
              <a:t>20.12.2024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F9D1E8D4-EE21-4E0A-9D06-E023E6E743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762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BACC0-7E00-4256-9A50-64302812CCF0}" type="datetimeFigureOut">
              <a:rPr lang="ru-RU" smtClean="0"/>
              <a:t>20.12.2024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1E8D4-EE21-4E0A-9D06-E023E6E743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217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BACC0-7E00-4256-9A50-64302812CCF0}" type="datetimeFigureOut">
              <a:rPr lang="ru-RU" smtClean="0"/>
              <a:t>20.12.2024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1E8D4-EE21-4E0A-9D06-E023E6E743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026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BACC0-7E00-4256-9A50-64302812CCF0}" type="datetimeFigureOut">
              <a:rPr lang="ru-RU" smtClean="0"/>
              <a:t>20.12.2024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1E8D4-EE21-4E0A-9D06-E023E6E743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2404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BACC0-7E00-4256-9A50-64302812CCF0}" type="datetimeFigureOut">
              <a:rPr lang="ru-RU" smtClean="0"/>
              <a:t>20.12.2024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1E8D4-EE21-4E0A-9D06-E023E6E743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9923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BACC0-7E00-4256-9A50-64302812CCF0}" type="datetimeFigureOut">
              <a:rPr lang="ru-RU" smtClean="0"/>
              <a:t>20.12.2024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1E8D4-EE21-4E0A-9D06-E023E6E743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5513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BACC0-7E00-4256-9A50-64302812CCF0}" type="datetimeFigureOut">
              <a:rPr lang="ru-RU" smtClean="0"/>
              <a:t>20.12.2024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1E8D4-EE21-4E0A-9D06-E023E6E743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3383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BACC0-7E00-4256-9A50-64302812CCF0}" type="datetimeFigureOut">
              <a:rPr lang="ru-RU" smtClean="0"/>
              <a:t>20.12.2024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1E8D4-EE21-4E0A-9D06-E023E6E743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1181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BACC0-7E00-4256-9A50-64302812CCF0}" type="datetimeFigureOut">
              <a:rPr lang="ru-RU" smtClean="0"/>
              <a:t>20.12.2024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1E8D4-EE21-4E0A-9D06-E023E6E743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018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662BACC0-7E00-4256-9A50-64302812CCF0}" type="datetimeFigureOut">
              <a:rPr lang="ru-RU" smtClean="0"/>
              <a:t>20.12.2024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F9D1E8D4-EE21-4E0A-9D06-E023E6E743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6167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  <p:sldLayoutId id="214748379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29A106-F7F8-4908-BB0E-9E7A61D55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Жидкое покрытие</a:t>
            </a:r>
            <a:r>
              <a:rPr lang="en-US" dirty="0"/>
              <a:t>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5B7D3D-DDE1-41C3-92F8-47511B1A8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603500"/>
            <a:ext cx="5307990" cy="341630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Разработка включает в себя вещество покрывающее кузовную часть невидимой пленкой, которая защищает от внешних загрязнений.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Саркисян Гор Давидович </a:t>
            </a:r>
          </a:p>
        </p:txBody>
      </p:sp>
      <p:pic>
        <p:nvPicPr>
          <p:cNvPr id="6" name="Google Shape;63;p1">
            <a:extLst>
              <a:ext uri="{FF2B5EF4-FFF2-40B4-BE49-F238E27FC236}">
                <a16:creationId xmlns:a16="http://schemas.microsoft.com/office/drawing/2014/main" id="{D79BABDE-03B5-488C-9E28-B958E7EF621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613799" y="647084"/>
            <a:ext cx="2578201" cy="2441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62;p1">
            <a:extLst>
              <a:ext uri="{FF2B5EF4-FFF2-40B4-BE49-F238E27FC236}">
                <a16:creationId xmlns:a16="http://schemas.microsoft.com/office/drawing/2014/main" id="{531016B3-AF41-4D22-ACEC-893D6FAD605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91790" y="3155712"/>
            <a:ext cx="2396000" cy="230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61;p1">
            <a:extLst>
              <a:ext uri="{FF2B5EF4-FFF2-40B4-BE49-F238E27FC236}">
                <a16:creationId xmlns:a16="http://schemas.microsoft.com/office/drawing/2014/main" id="{97D73C53-AB33-4CF1-9784-61AB63DCBD2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29368" y="2344952"/>
            <a:ext cx="2395999" cy="21680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7364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E2ED3A-CAD1-495F-B3BB-D79793A15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82CD28-6AEF-4CE8-B8CB-34AD87B8E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21257"/>
            <a:ext cx="6077505" cy="3655705"/>
          </a:xfrm>
        </p:spPr>
        <p:txBody>
          <a:bodyPr>
            <a:normAutofit/>
          </a:bodyPr>
          <a:lstStyle/>
          <a:p>
            <a:r>
              <a:rPr lang="ru-RU" dirty="0"/>
              <a:t>Люди которые заботятся о своем автомобили </a:t>
            </a:r>
          </a:p>
          <a:p>
            <a:r>
              <a:rPr lang="ru-RU" dirty="0"/>
              <a:t>1)Смола деревьев которая сложно выводится химией, при использование мощной химии есть вероятность повредить покрытие.</a:t>
            </a:r>
          </a:p>
          <a:p>
            <a:r>
              <a:rPr lang="ru-RU" dirty="0"/>
              <a:t>2) Проблема</a:t>
            </a:r>
            <a:r>
              <a:rPr lang="en-US" dirty="0"/>
              <a:t>: </a:t>
            </a:r>
            <a:r>
              <a:rPr lang="ru-RU" dirty="0"/>
              <a:t>Пример коты которые царапают автомобиль</a:t>
            </a:r>
            <a:r>
              <a:rPr lang="en-US" dirty="0"/>
              <a:t>; </a:t>
            </a:r>
            <a:r>
              <a:rPr lang="ru-RU" dirty="0"/>
              <a:t>от птиц которые царапают автомобиль, от когтей.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5D9AB94-AF3C-4F33-A009-ACCFCB011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9690" y="2521257"/>
            <a:ext cx="3942199" cy="348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866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E20716-181E-4037-B04F-DAD772F77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rgbClr val="000000"/>
                </a:solidFill>
                <a:latin typeface="Montserrat"/>
              </a:rPr>
              <a:t>Описание решения / продукт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EFD4F9-0128-4928-B8DC-4D1778CD6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603500"/>
            <a:ext cx="4828596" cy="3416300"/>
          </a:xfrm>
        </p:spPr>
        <p:txBody>
          <a:bodyPr>
            <a:normAutofit/>
          </a:bodyPr>
          <a:lstStyle/>
          <a:p>
            <a:r>
              <a:rPr lang="ru-RU" dirty="0"/>
              <a:t>Распыляемое жидкое покрытие которое со временем становится пленкой.</a:t>
            </a:r>
          </a:p>
          <a:p>
            <a:r>
              <a:rPr lang="ru-RU" dirty="0"/>
              <a:t>Защита автомобиля от животных, от природного воздействия( езда по гравийному участку дороги</a:t>
            </a:r>
            <a:r>
              <a:rPr lang="en-US" dirty="0"/>
              <a:t>; </a:t>
            </a:r>
            <a:r>
              <a:rPr lang="ru-RU" dirty="0"/>
              <a:t>во время града).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4CBF0D3-DF3A-456F-B2A3-F0768EF40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1" y="2603500"/>
            <a:ext cx="4065972" cy="298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76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F20048-233C-4966-9053-F680E391C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C722FB-1567-4159-8A87-98DC2F3A2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Россия </a:t>
            </a:r>
          </a:p>
          <a:p>
            <a:r>
              <a:rPr lang="ru-RU" dirty="0"/>
              <a:t>43 млн автомобилей в России, 298 тыс. автомобилей во Псковской области. </a:t>
            </a:r>
          </a:p>
          <a:p>
            <a:r>
              <a:rPr lang="ru-RU" dirty="0"/>
              <a:t>Инновационные технологии, новые средства защиты, которые будут сохранять внешний облик авто в хорошем состоянии.</a:t>
            </a:r>
          </a:p>
          <a:p>
            <a:r>
              <a:rPr lang="ru-RU" dirty="0"/>
              <a:t>Срок использования 2-6 месяца.</a:t>
            </a:r>
          </a:p>
        </p:txBody>
      </p:sp>
    </p:spTree>
    <p:extLst>
      <p:ext uri="{BB962C8B-B14F-4D97-AF65-F5344CB8AC3E}">
        <p14:creationId xmlns:p14="http://schemas.microsoft.com/office/powerpoint/2010/main" val="3400560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3FC948-18B9-4A04-B72A-6DB84B69E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Сравнение с конкурентами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2EE864-7DDD-4965-B69E-3B8DF54EC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603500"/>
            <a:ext cx="6186750" cy="3416300"/>
          </a:xfrm>
        </p:spPr>
        <p:txBody>
          <a:bodyPr/>
          <a:lstStyle/>
          <a:p>
            <a:r>
              <a:rPr lang="ru-RU" dirty="0"/>
              <a:t>У нас нету конкурентов.</a:t>
            </a:r>
          </a:p>
          <a:p>
            <a:r>
              <a:rPr lang="ru-RU" dirty="0"/>
              <a:t>У нас качественнее продукция. Быстрая обратная связь. Отличное обслуживание клиентов. Инновации и уникальные предложения.</a:t>
            </a:r>
          </a:p>
          <a:p>
            <a:r>
              <a:rPr lang="ru-RU" dirty="0"/>
              <a:t>Через рекламу в </a:t>
            </a:r>
            <a:r>
              <a:rPr lang="ru-RU" dirty="0" err="1"/>
              <a:t>соц.сети</a:t>
            </a:r>
            <a:r>
              <a:rPr lang="ru-RU" dirty="0"/>
              <a:t>. Реклама с помощью известных </a:t>
            </a:r>
            <a:r>
              <a:rPr lang="ru-RU" dirty="0" err="1"/>
              <a:t>автоблогеров</a:t>
            </a:r>
            <a:r>
              <a:rPr lang="ru-RU" dirty="0"/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313C38E-4B88-4544-AFF8-048E327673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7691" y="2603500"/>
            <a:ext cx="3560397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2364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Сетка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Сетка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TM03457485[[fn=Сетка]]</Template>
  <TotalTime>32</TotalTime>
  <Words>175</Words>
  <Application>Microsoft Office PowerPoint</Application>
  <PresentationFormat>Широкоэкранный</PresentationFormat>
  <Paragraphs>23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Montserrat</vt:lpstr>
      <vt:lpstr>Сетка</vt:lpstr>
      <vt:lpstr>Жидкое покрытие </vt:lpstr>
      <vt:lpstr>Задача </vt:lpstr>
      <vt:lpstr>Описание решения / продукт</vt:lpstr>
      <vt:lpstr>Рынок </vt:lpstr>
      <vt:lpstr>Сравнение с конкурентами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Жидкое покрытие</dc:title>
  <dc:creator>ANDREY</dc:creator>
  <cp:lastModifiedBy>ANDREY</cp:lastModifiedBy>
  <cp:revision>6</cp:revision>
  <dcterms:created xsi:type="dcterms:W3CDTF">2024-10-15T12:22:16Z</dcterms:created>
  <dcterms:modified xsi:type="dcterms:W3CDTF">2024-12-20T11:42:49Z</dcterms:modified>
</cp:coreProperties>
</file>