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0" r:id="rId2"/>
    <p:sldId id="281" r:id="rId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F2F2D"/>
    <a:srgbClr val="FD493D"/>
    <a:srgbClr val="9F00FF"/>
    <a:srgbClr val="FCAF17"/>
    <a:srgbClr val="B5D8E1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105" d="100"/>
          <a:sy n="105" d="100"/>
        </p:scale>
        <p:origin x="78" y="120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2730591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589158" y="1230069"/>
            <a:ext cx="5474797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Финансовый помощник</a:t>
            </a:r>
            <a:endParaRPr lang="en-US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1000" dirty="0"/>
              <a:t>https://pt.2035.university%2Fproject%2Fprilozenie-po-finansovoj-gramotnosti%2Finvite%2F22495a4e-9016-4296-afcd-3a8c747c4f92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1000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ФИО докладчика: Савватеева Софья Дмитриевна</a:t>
            </a:r>
            <a:endParaRPr lang="ru-RU"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000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835077-E088-3D04-6CF2-0CBBD197A3F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26146" t="11764" r="26646" b="38265"/>
          <a:stretch/>
        </p:blipFill>
        <p:spPr>
          <a:xfrm>
            <a:off x="168244" y="123825"/>
            <a:ext cx="1843548" cy="109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C765DB-96F3-0FD4-3181-3463A35C5154}"/>
              </a:ext>
            </a:extLst>
          </p:cNvPr>
          <p:cNvSpPr txBox="1"/>
          <p:nvPr/>
        </p:nvSpPr>
        <p:spPr>
          <a:xfrm>
            <a:off x="209904" y="894576"/>
            <a:ext cx="5648633" cy="3267561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Проблема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Низкий уровень финансовой грамотности у молодежи:</a:t>
            </a:r>
          </a:p>
          <a:p>
            <a:pPr marL="457200" lvl="0" indent="-4000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15D65"/>
              </a:buClr>
              <a:buSzPts val="2700"/>
              <a:buFont typeface="Nunito"/>
              <a:buChar char="•"/>
            </a:pPr>
            <a:r>
              <a:rPr lang="ru-RU" sz="18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Низкий уровень знаний в финансовой области</a:t>
            </a:r>
          </a:p>
          <a:p>
            <a:pPr marL="457200" lvl="0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5D65"/>
              </a:buClr>
              <a:buSzPts val="2700"/>
              <a:buFont typeface="Nunito"/>
              <a:buChar char="•"/>
            </a:pPr>
            <a:r>
              <a:rPr lang="ru-RU" sz="18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Безграмотное финансовое поведение </a:t>
            </a:r>
            <a:endParaRPr lang="ru-RU" sz="2800" dirty="0">
              <a:solidFill>
                <a:schemeClr val="dk1"/>
              </a:solidFill>
            </a:endParaRPr>
          </a:p>
          <a:p>
            <a:endParaRPr lang="ru-RU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6E14EC-80FA-1D64-C190-39F6953CAA36}"/>
              </a:ext>
            </a:extLst>
          </p:cNvPr>
          <p:cNvSpPr txBox="1"/>
          <p:nvPr/>
        </p:nvSpPr>
        <p:spPr>
          <a:xfrm>
            <a:off x="209903" y="3861897"/>
            <a:ext cx="5509579" cy="3267561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Решение</a:t>
            </a:r>
          </a:p>
          <a:p>
            <a:pPr marL="19050" lvl="0" algn="l" rtl="0">
              <a:spcBef>
                <a:spcPts val="1000"/>
              </a:spcBef>
              <a:spcAft>
                <a:spcPts val="0"/>
              </a:spcAft>
              <a:buSzPts val="3300"/>
            </a:pPr>
            <a:r>
              <a:rPr lang="ru-RU" sz="1800" dirty="0">
                <a:latin typeface="Nunito"/>
                <a:ea typeface="Nunito"/>
                <a:cs typeface="Nunito"/>
                <a:sym typeface="Nunito"/>
              </a:rPr>
              <a:t>Повышение уровня финансовой грамотности у студентов, посредством выпуска на рынок приложения с функцией обучения и анализа финансовых данных пользователя</a:t>
            </a: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5456EE-1E71-E09B-AD05-363FD7EA6AD1}"/>
              </a:ext>
            </a:extLst>
          </p:cNvPr>
          <p:cNvSpPr txBox="1"/>
          <p:nvPr/>
        </p:nvSpPr>
        <p:spPr>
          <a:xfrm>
            <a:off x="6096000" y="894576"/>
            <a:ext cx="5648633" cy="3693319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Описание продукта </a:t>
            </a:r>
          </a:p>
          <a:p>
            <a:r>
              <a:rPr lang="ru-RU" sz="1800" dirty="0">
                <a:latin typeface="Nunito"/>
                <a:ea typeface="Nunito"/>
                <a:cs typeface="Nunito"/>
                <a:sym typeface="Nunito"/>
              </a:rPr>
              <a:t>Приложение с функцией обучения и анализа финансов</a:t>
            </a:r>
          </a:p>
          <a:p>
            <a:r>
              <a:rPr lang="ru-RU" sz="1800" dirty="0">
                <a:latin typeface="Nunito"/>
                <a:ea typeface="Nunito"/>
                <a:cs typeface="Nunito"/>
                <a:sym typeface="Nunito"/>
              </a:rPr>
              <a:t>Анализ бюджета пользователя;</a:t>
            </a:r>
          </a:p>
          <a:p>
            <a:r>
              <a:rPr lang="ru-RU" sz="1800" dirty="0">
                <a:latin typeface="Nunito"/>
                <a:ea typeface="Nunito"/>
                <a:cs typeface="Nunito"/>
                <a:sym typeface="Nunito"/>
              </a:rPr>
              <a:t>Советы о эффективном распределении бюджета;</a:t>
            </a:r>
          </a:p>
          <a:p>
            <a:r>
              <a:rPr lang="ru-RU" sz="1800" dirty="0">
                <a:latin typeface="Nunito"/>
                <a:ea typeface="Nunito"/>
                <a:cs typeface="Nunito"/>
                <a:sym typeface="Nunito"/>
              </a:rPr>
              <a:t>Обучающий элемент: лекционные материалы, сопровождение с листа</a:t>
            </a:r>
          </a:p>
          <a:p>
            <a:endParaRPr lang="ru-RU" sz="1800" dirty="0">
              <a:latin typeface="Nunito"/>
              <a:ea typeface="Nunito"/>
              <a:cs typeface="Nunito"/>
              <a:sym typeface="Nunito"/>
            </a:endParaRPr>
          </a:p>
          <a:p>
            <a:endParaRPr lang="ru-RU" sz="1800" dirty="0">
              <a:latin typeface="Nunito"/>
              <a:ea typeface="Nunito"/>
              <a:cs typeface="Nunito"/>
              <a:sym typeface="Nunito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80365C-A496-C153-A229-B19A81E356A7}"/>
              </a:ext>
            </a:extLst>
          </p:cNvPr>
          <p:cNvSpPr txBox="1"/>
          <p:nvPr/>
        </p:nvSpPr>
        <p:spPr>
          <a:xfrm>
            <a:off x="6096001" y="3871852"/>
            <a:ext cx="5648632" cy="2585323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Ресурсы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Помещение;</a:t>
            </a:r>
          </a:p>
          <a:p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Специалисты в финансово-экономической сфере;</a:t>
            </a:r>
          </a:p>
          <a:p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Специалисты в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IT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сфере для создания приложения</a:t>
            </a:r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3338</TotalTime>
  <Words>107</Words>
  <Application>Microsoft Office PowerPoint</Application>
  <PresentationFormat>Широкоэкранный</PresentationFormat>
  <Paragraphs>32</Paragraphs>
  <Slides>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11" baseType="lpstr">
      <vt:lpstr>Arial</vt:lpstr>
      <vt:lpstr>Calibri</vt:lpstr>
      <vt:lpstr>Calibri Light</vt:lpstr>
      <vt:lpstr>Gilroy-ExtraBold</vt:lpstr>
      <vt:lpstr>Gilroy-Light</vt:lpstr>
      <vt:lpstr>Helvetica</vt:lpstr>
      <vt:lpstr>Nunito</vt:lpstr>
      <vt:lpstr>Verdana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Егор Данилов</cp:lastModifiedBy>
  <cp:revision>28</cp:revision>
  <dcterms:modified xsi:type="dcterms:W3CDTF">2023-09-24T13:05:03Z</dcterms:modified>
</cp:coreProperties>
</file>