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application/x-fontdata" Extension="fntdata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binary" PartName="/ppt/metadata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Montserrat ExtraBold" panose="020B0604020202020204" charset="-52"/>
      <p:bold r:id="rId18"/>
      <p:boldItalic r:id="rId19"/>
    </p:embeddedFont>
    <p:embeddedFont>
      <p:font typeface="Raleway" panose="020B0604020202020204" charset="-52"/>
      <p:regular r:id="rId20"/>
      <p:bold r:id="rId21"/>
      <p:italic r:id="rId22"/>
      <p:boldItalic r:id="rId23"/>
    </p:embeddedFont>
    <p:embeddedFont>
      <p:font typeface="Inter SemiBold" panose="020B0604020202020204" charset="0"/>
      <p:regular r:id="rId24"/>
      <p:bold r:id="rId25"/>
    </p:embeddedFont>
    <p:embeddedFont>
      <p:font typeface="Concert One" panose="020B0604020202020204" charset="0"/>
      <p:regular r:id="rId26"/>
    </p:embeddedFont>
    <p:embeddedFont>
      <p:font typeface="Inter Medium" panose="020B0604020202020204" charset="0"/>
      <p:regular r:id="rId27"/>
      <p:bold r:id="rId28"/>
    </p:embeddedFont>
    <p:embeddedFont>
      <p:font typeface="Inter" panose="020B0604020202020204" charset="0"/>
      <p:regular r:id="rId29"/>
      <p:bold r:id="rId30"/>
    </p:embeddedFont>
    <p:embeddedFont>
      <p:font typeface="Bebas Neue" panose="020B0604020202020204" charset="0"/>
      <p:regular r:id="rId31"/>
    </p:embeddedFont>
    <p:embeddedFont>
      <p:font typeface="Montserrat" panose="020B0604020202020204" charset="-52"/>
      <p:regular r:id="rId32"/>
      <p:bold r:id="rId33"/>
      <p:italic r:id="rId34"/>
      <p:boldItalic r:id="rId35"/>
    </p:embeddedFont>
    <p:embeddedFont>
      <p:font typeface="Inter ExtraBold" panose="020B0604020202020204" charset="0"/>
      <p:bold r:id="rId36"/>
    </p:embeddedFont>
    <p:embeddedFont>
      <p:font typeface="Inter Black" panose="020B0604020202020204" charset="0"/>
      <p:bold r:id="rId37"/>
    </p:embeddedFont>
    <p:embeddedFont>
      <p:font typeface="PT Sans" panose="020B0604020202020204" charset="-52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8" roundtripDataSignature="AMtx7min7+SpBNpNOab0ls+lViiVBt+X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C652"/>
    <a:srgbClr val="9BC040"/>
    <a:srgbClr val="ABCA5E"/>
    <a:srgbClr val="B2C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CC72C15-66D9-41A8-8FC2-AB44C0B1D9E3}">
  <a:tblStyle styleId="{4CC72C15-66D9-41A8-8FC2-AB44C0B1D9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E8169-3076-4EF1-AC1D-6CC683B0620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BB14310-5D9A-4947-9FE4-273B636F1DF8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1155" autoAdjust="0"/>
  </p:normalViewPr>
  <p:slideViewPr>
    <p:cSldViewPr snapToGrid="0">
      <p:cViewPr varScale="1">
        <p:scale>
          <a:sx n="106" d="100"/>
          <a:sy n="106" d="100"/>
        </p:scale>
        <p:origin x="1123" y="62"/>
      </p:cViewPr>
      <p:guideLst>
        <p:guide orient="horz" pos="162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11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950285ba5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g2950285ba5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950285ba5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g2950285ba5d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950285ba5d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2950285ba5d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950285ba5d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g2950285ba5d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950285ba5d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g2950285ba5d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950285ba5d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2950285ba5d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950285ba5d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g2950285ba5d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950285ba5d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0" name="Google Shape;440;g2950285ba5d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950285ba5d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g2950285ba5d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950285ba5d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g2950285ba5d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950285ba5d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6" name="Google Shape;486;g2950285ba5d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9545026df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g29545026df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58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58"/>
          <p:cNvSpPr/>
          <p:nvPr/>
        </p:nvSpPr>
        <p:spPr>
          <a:xfrm>
            <a:off x="-1375" y="0"/>
            <a:ext cx="36417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24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58"/>
          <p:cNvSpPr txBox="1">
            <a:spLocks noGrp="1"/>
          </p:cNvSpPr>
          <p:nvPr>
            <p:ph type="ctrTitle"/>
          </p:nvPr>
        </p:nvSpPr>
        <p:spPr>
          <a:xfrm>
            <a:off x="779779" y="1224076"/>
            <a:ext cx="4860300" cy="21312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2400000" dist="47625" rotWithShape="0">
              <a:schemeClr val="dk1">
                <a:alpha val="28627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0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idx="1" type="subTitle"/>
          </p:nvPr>
        </p:nvSpPr>
        <p:spPr>
          <a:xfrm>
            <a:off x="779775" y="3540375"/>
            <a:ext cx="4860300" cy="365700"/>
          </a:xfrm>
          <a:prstGeom prst="rect">
            <a:avLst/>
          </a:prstGeom>
          <a:solidFill>
            <a:schemeClr val="accent2"/>
          </a:solidFill>
          <a:ln cap="flat" cmpd="sng" w="76200">
            <a:solidFill>
              <a:schemeClr val="accent2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71438" dir="3600000" dist="38100" rotWithShape="0">
              <a:schemeClr val="dk1">
                <a:alpha val="42745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lt1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59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59"/>
          <p:cNvSpPr/>
          <p:nvPr/>
        </p:nvSpPr>
        <p:spPr>
          <a:xfrm>
            <a:off x="522375" y="-125"/>
            <a:ext cx="86301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810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idx="1" type="body"/>
          </p:nvPr>
        </p:nvSpPr>
        <p:spPr>
          <a:xfrm>
            <a:off x="720000" y="1215751"/>
            <a:ext cx="7704000" cy="4164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algn="l"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algn="l"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algn="l"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algn="l"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algn="l"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algn="l"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algn="l"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algn="l"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able of contents">
  <p:cSld name="BLANK_1_1_1_1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60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60"/>
          <p:cNvSpPr/>
          <p:nvPr/>
        </p:nvSpPr>
        <p:spPr>
          <a:xfrm>
            <a:off x="0" y="-7800"/>
            <a:ext cx="60420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24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6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0"/>
          <p:cNvSpPr txBox="1">
            <a:spLocks noGrp="1"/>
          </p:cNvSpPr>
          <p:nvPr>
            <p:ph idx="2" type="title"/>
          </p:nvPr>
        </p:nvSpPr>
        <p:spPr>
          <a:xfrm>
            <a:off x="719999" y="1352170"/>
            <a:ext cx="734700" cy="447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" name="Google Shape;23;p60"/>
          <p:cNvSpPr txBox="1">
            <a:spLocks noGrp="1"/>
          </p:cNvSpPr>
          <p:nvPr>
            <p:ph idx="3" type="title"/>
          </p:nvPr>
        </p:nvSpPr>
        <p:spPr>
          <a:xfrm>
            <a:off x="3419250" y="3177441"/>
            <a:ext cx="734700" cy="447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" name="Google Shape;24;p60"/>
          <p:cNvSpPr txBox="1">
            <a:spLocks noGrp="1"/>
          </p:cNvSpPr>
          <p:nvPr>
            <p:ph idx="4" type="title"/>
          </p:nvPr>
        </p:nvSpPr>
        <p:spPr>
          <a:xfrm>
            <a:off x="3419250" y="1352170"/>
            <a:ext cx="734700" cy="447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idx="5" type="title"/>
          </p:nvPr>
        </p:nvSpPr>
        <p:spPr>
          <a:xfrm>
            <a:off x="719999" y="3177445"/>
            <a:ext cx="734700" cy="447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" name="Google Shape;26;p60"/>
          <p:cNvSpPr txBox="1">
            <a:spLocks noGrp="1"/>
          </p:cNvSpPr>
          <p:nvPr>
            <p:ph idx="1" type="subTitle"/>
          </p:nvPr>
        </p:nvSpPr>
        <p:spPr>
          <a:xfrm>
            <a:off x="719999" y="1897462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60"/>
          <p:cNvSpPr txBox="1">
            <a:spLocks noGrp="1"/>
          </p:cNvSpPr>
          <p:nvPr>
            <p:ph idx="6" type="subTitle"/>
          </p:nvPr>
        </p:nvSpPr>
        <p:spPr>
          <a:xfrm>
            <a:off x="3419250" y="1897462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" name="Google Shape;28;p60"/>
          <p:cNvSpPr txBox="1">
            <a:spLocks noGrp="1"/>
          </p:cNvSpPr>
          <p:nvPr>
            <p:ph idx="7" type="subTitle"/>
          </p:nvPr>
        </p:nvSpPr>
        <p:spPr>
          <a:xfrm>
            <a:off x="719999" y="3722737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idx="8" type="subTitle"/>
          </p:nvPr>
        </p:nvSpPr>
        <p:spPr>
          <a:xfrm>
            <a:off x="3419250" y="37228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idx="9" type="subTitle"/>
          </p:nvPr>
        </p:nvSpPr>
        <p:spPr>
          <a:xfrm>
            <a:off x="719999" y="2286625"/>
            <a:ext cx="2305500" cy="4476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Inter Medium"/>
                <a:ea typeface="Inter Medium"/>
                <a:cs typeface="Inter Medium"/>
                <a:sym typeface="Inter Medium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idx="13" type="subTitle"/>
          </p:nvPr>
        </p:nvSpPr>
        <p:spPr>
          <a:xfrm>
            <a:off x="3419250" y="2286625"/>
            <a:ext cx="2305500" cy="4476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Inter Medium"/>
                <a:ea typeface="Inter Medium"/>
                <a:cs typeface="Inter Medium"/>
                <a:sym typeface="Inter Medium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idx="14" type="subTitle"/>
          </p:nvPr>
        </p:nvSpPr>
        <p:spPr>
          <a:xfrm>
            <a:off x="719999" y="4131325"/>
            <a:ext cx="2305500" cy="4476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Inter Medium"/>
                <a:ea typeface="Inter Medium"/>
                <a:cs typeface="Inter Medium"/>
                <a:sym typeface="Inter Medium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0"/>
          <p:cNvSpPr txBox="1">
            <a:spLocks noGrp="1"/>
          </p:cNvSpPr>
          <p:nvPr>
            <p:ph idx="15" type="subTitle"/>
          </p:nvPr>
        </p:nvSpPr>
        <p:spPr>
          <a:xfrm>
            <a:off x="3419250" y="4131325"/>
            <a:ext cx="2305500" cy="4476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Inter Medium"/>
                <a:ea typeface="Inter Medium"/>
                <a:cs typeface="Inter Medium"/>
                <a:sym typeface="Inter Medium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1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1"/>
          <p:cNvSpPr/>
          <p:nvPr/>
        </p:nvSpPr>
        <p:spPr>
          <a:xfrm rot="5400000">
            <a:off x="3475675" y="-3538650"/>
            <a:ext cx="2220600" cy="9297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24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1"/>
          <p:cNvSpPr txBox="1">
            <a:spLocks noGrp="1"/>
          </p:cNvSpPr>
          <p:nvPr>
            <p:ph type="title"/>
          </p:nvPr>
        </p:nvSpPr>
        <p:spPr>
          <a:xfrm>
            <a:off x="4173825" y="1715375"/>
            <a:ext cx="4195200" cy="1185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idx="1" type="subTitle"/>
          </p:nvPr>
        </p:nvSpPr>
        <p:spPr>
          <a:xfrm>
            <a:off x="4173825" y="3077300"/>
            <a:ext cx="4195200" cy="595800"/>
          </a:xfrm>
          <a:prstGeom prst="rect">
            <a:avLst/>
          </a:prstGeom>
          <a:solidFill>
            <a:schemeClr val="accent2"/>
          </a:solidFill>
          <a:ln cap="flat" cmpd="sng" w="76200">
            <a:solidFill>
              <a:schemeClr val="accent2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71438" dir="3600000" dist="38100" rotWithShape="0">
              <a:schemeClr val="dk1">
                <a:alpha val="42745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accent6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One column text">
  <p:cSld name="ONE_COLUM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64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4"/>
          <p:cNvSpPr/>
          <p:nvPr/>
        </p:nvSpPr>
        <p:spPr>
          <a:xfrm>
            <a:off x="-62100" y="-125"/>
            <a:ext cx="48051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228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idx="1" type="subTitle"/>
          </p:nvPr>
        </p:nvSpPr>
        <p:spPr>
          <a:xfrm>
            <a:off x="720000" y="1851825"/>
            <a:ext cx="3774000" cy="18975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and three columns">
  <p:cSld name="CUSTOM_6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66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66"/>
          <p:cNvSpPr/>
          <p:nvPr/>
        </p:nvSpPr>
        <p:spPr>
          <a:xfrm>
            <a:off x="0" y="1571375"/>
            <a:ext cx="9152400" cy="358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138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 txBox="1">
            <a:spLocks noGrp="1"/>
          </p:cNvSpPr>
          <p:nvPr>
            <p:ph idx="1" type="subTitle"/>
          </p:nvPr>
        </p:nvSpPr>
        <p:spPr>
          <a:xfrm>
            <a:off x="937625" y="3001400"/>
            <a:ext cx="2175300" cy="1374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6"/>
          <p:cNvSpPr txBox="1">
            <a:spLocks noGrp="1"/>
          </p:cNvSpPr>
          <p:nvPr>
            <p:ph idx="2" type="subTitle"/>
          </p:nvPr>
        </p:nvSpPr>
        <p:spPr>
          <a:xfrm>
            <a:off x="3484350" y="3001400"/>
            <a:ext cx="2175300" cy="1374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idx="3" type="subTitle"/>
          </p:nvPr>
        </p:nvSpPr>
        <p:spPr>
          <a:xfrm>
            <a:off x="6031075" y="3001400"/>
            <a:ext cx="2175300" cy="1374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idx="4" type="subTitle"/>
          </p:nvPr>
        </p:nvSpPr>
        <p:spPr>
          <a:xfrm>
            <a:off x="937625" y="2569197"/>
            <a:ext cx="2175300" cy="4323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idx="5" type="subTitle"/>
          </p:nvPr>
        </p:nvSpPr>
        <p:spPr>
          <a:xfrm>
            <a:off x="3484350" y="2569197"/>
            <a:ext cx="2175300" cy="4323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idx="6" type="subTitle"/>
          </p:nvPr>
        </p:nvSpPr>
        <p:spPr>
          <a:xfrm>
            <a:off x="6031075" y="2569197"/>
            <a:ext cx="2175300" cy="4323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and six columns">
  <p:cSld name="CUSTOM_7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68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68"/>
          <p:cNvSpPr/>
          <p:nvPr/>
        </p:nvSpPr>
        <p:spPr>
          <a:xfrm>
            <a:off x="522375" y="-125"/>
            <a:ext cx="86301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810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6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8"/>
          <p:cNvSpPr txBox="1">
            <a:spLocks noGrp="1"/>
          </p:cNvSpPr>
          <p:nvPr>
            <p:ph idx="1" type="subTitle"/>
          </p:nvPr>
        </p:nvSpPr>
        <p:spPr>
          <a:xfrm>
            <a:off x="1024800" y="1699336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8"/>
          <p:cNvSpPr txBox="1">
            <a:spLocks noGrp="1"/>
          </p:cNvSpPr>
          <p:nvPr>
            <p:ph idx="2" type="subTitle"/>
          </p:nvPr>
        </p:nvSpPr>
        <p:spPr>
          <a:xfrm>
            <a:off x="3731400" y="1699336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68"/>
          <p:cNvSpPr txBox="1">
            <a:spLocks noGrp="1"/>
          </p:cNvSpPr>
          <p:nvPr>
            <p:ph idx="3" type="subTitle"/>
          </p:nvPr>
        </p:nvSpPr>
        <p:spPr>
          <a:xfrm>
            <a:off x="1024800" y="3429625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8"/>
          <p:cNvSpPr txBox="1">
            <a:spLocks noGrp="1"/>
          </p:cNvSpPr>
          <p:nvPr>
            <p:ph idx="4" type="subTitle"/>
          </p:nvPr>
        </p:nvSpPr>
        <p:spPr>
          <a:xfrm>
            <a:off x="3731400" y="3429625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8"/>
          <p:cNvSpPr txBox="1">
            <a:spLocks noGrp="1"/>
          </p:cNvSpPr>
          <p:nvPr>
            <p:ph idx="5" type="subTitle"/>
          </p:nvPr>
        </p:nvSpPr>
        <p:spPr>
          <a:xfrm>
            <a:off x="6437997" y="1699336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68"/>
          <p:cNvSpPr txBox="1">
            <a:spLocks noGrp="1"/>
          </p:cNvSpPr>
          <p:nvPr>
            <p:ph idx="6" type="subTitle"/>
          </p:nvPr>
        </p:nvSpPr>
        <p:spPr>
          <a:xfrm>
            <a:off x="6437997" y="3429625"/>
            <a:ext cx="1986000" cy="1105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8"/>
          <p:cNvSpPr txBox="1">
            <a:spLocks noGrp="1"/>
          </p:cNvSpPr>
          <p:nvPr>
            <p:ph idx="7" type="subTitle"/>
          </p:nvPr>
        </p:nvSpPr>
        <p:spPr>
          <a:xfrm>
            <a:off x="1028705" y="1325438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6" name="Google Shape;96;p68"/>
          <p:cNvSpPr txBox="1">
            <a:spLocks noGrp="1"/>
          </p:cNvSpPr>
          <p:nvPr>
            <p:ph idx="8" type="subTitle"/>
          </p:nvPr>
        </p:nvSpPr>
        <p:spPr>
          <a:xfrm>
            <a:off x="3735302" y="1325438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7" name="Google Shape;97;p68"/>
          <p:cNvSpPr txBox="1">
            <a:spLocks noGrp="1"/>
          </p:cNvSpPr>
          <p:nvPr>
            <p:ph idx="9" type="subTitle"/>
          </p:nvPr>
        </p:nvSpPr>
        <p:spPr>
          <a:xfrm>
            <a:off x="6441895" y="1325438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8" name="Google Shape;98;p68"/>
          <p:cNvSpPr txBox="1">
            <a:spLocks noGrp="1"/>
          </p:cNvSpPr>
          <p:nvPr>
            <p:ph idx="13" type="subTitle"/>
          </p:nvPr>
        </p:nvSpPr>
        <p:spPr>
          <a:xfrm>
            <a:off x="1028705" y="3052525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9" name="Google Shape;99;p68"/>
          <p:cNvSpPr txBox="1">
            <a:spLocks noGrp="1"/>
          </p:cNvSpPr>
          <p:nvPr>
            <p:ph idx="14" type="subTitle"/>
          </p:nvPr>
        </p:nvSpPr>
        <p:spPr>
          <a:xfrm>
            <a:off x="3735302" y="3052525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0" name="Google Shape;100;p68"/>
          <p:cNvSpPr txBox="1">
            <a:spLocks noGrp="1"/>
          </p:cNvSpPr>
          <p:nvPr>
            <p:ph idx="15" type="subTitle"/>
          </p:nvPr>
        </p:nvSpPr>
        <p:spPr>
          <a:xfrm>
            <a:off x="6441895" y="3052525"/>
            <a:ext cx="1978200" cy="377100"/>
          </a:xfrm>
          <a:prstGeom prst="rect">
            <a:avLst/>
          </a:prstGeom>
          <a:noFill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and text">
  <p:cSld name="CUSTO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2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72"/>
          <p:cNvSpPr/>
          <p:nvPr/>
        </p:nvSpPr>
        <p:spPr>
          <a:xfrm>
            <a:off x="522375" y="-125"/>
            <a:ext cx="86301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810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2"/>
          <p:cNvSpPr txBox="1">
            <a:spLocks noGrp="1"/>
          </p:cNvSpPr>
          <p:nvPr>
            <p:ph type="title"/>
          </p:nvPr>
        </p:nvSpPr>
        <p:spPr>
          <a:xfrm>
            <a:off x="1101000" y="1259900"/>
            <a:ext cx="3519600" cy="14916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2"/>
          <p:cNvSpPr txBox="1">
            <a:spLocks noGrp="1"/>
          </p:cNvSpPr>
          <p:nvPr>
            <p:ph idx="1" type="subTitle"/>
          </p:nvPr>
        </p:nvSpPr>
        <p:spPr>
          <a:xfrm>
            <a:off x="1101000" y="3047550"/>
            <a:ext cx="3519600" cy="766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2"/>
          <p:cNvSpPr>
            <a:spLocks noGrp="1"/>
          </p:cNvSpPr>
          <p:nvPr>
            <p:ph idx="2" type="pic"/>
          </p:nvPr>
        </p:nvSpPr>
        <p:spPr>
          <a:xfrm>
            <a:off x="5029200" y="533875"/>
            <a:ext cx="4850400" cy="4794900"/>
          </a:xfrm>
          <a:prstGeom prst="ellipse">
            <a:avLst/>
          </a:prstGeom>
          <a:noFill/>
          <a:ln cap="flat" cmpd="sng" w="1143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Numbers and text">
  <p:cSld name="CUSTOM_8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74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74"/>
          <p:cNvSpPr/>
          <p:nvPr/>
        </p:nvSpPr>
        <p:spPr>
          <a:xfrm>
            <a:off x="0" y="-125"/>
            <a:ext cx="46347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144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4"/>
          <p:cNvSpPr txBox="1">
            <a:spLocks noGrp="1"/>
          </p:cNvSpPr>
          <p:nvPr>
            <p:ph type="title"/>
          </p:nvPr>
        </p:nvSpPr>
        <p:spPr>
          <a:xfrm>
            <a:off x="1473700" y="668652"/>
            <a:ext cx="4696800" cy="6378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2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74"/>
          <p:cNvSpPr txBox="1">
            <a:spLocks noGrp="1"/>
          </p:cNvSpPr>
          <p:nvPr>
            <p:ph idx="1" type="subTitle"/>
          </p:nvPr>
        </p:nvSpPr>
        <p:spPr>
          <a:xfrm>
            <a:off x="1473700" y="1404639"/>
            <a:ext cx="4696800" cy="365700"/>
          </a:xfrm>
          <a:prstGeom prst="rect">
            <a:avLst/>
          </a:prstGeom>
          <a:solidFill>
            <a:schemeClr val="accent2"/>
          </a:solidFill>
          <a:ln cap="flat" cmpd="sng" w="76200">
            <a:solidFill>
              <a:schemeClr val="accent2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400">
                <a:solidFill>
                  <a:schemeClr val="accent6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29" name="Google Shape;129;p74"/>
          <p:cNvSpPr txBox="1">
            <a:spLocks noGrp="1"/>
          </p:cNvSpPr>
          <p:nvPr>
            <p:ph idx="2" type="title"/>
          </p:nvPr>
        </p:nvSpPr>
        <p:spPr>
          <a:xfrm>
            <a:off x="1473700" y="2020918"/>
            <a:ext cx="4696800" cy="6402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2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74"/>
          <p:cNvSpPr txBox="1">
            <a:spLocks noGrp="1"/>
          </p:cNvSpPr>
          <p:nvPr>
            <p:ph idx="3" type="subTitle"/>
          </p:nvPr>
        </p:nvSpPr>
        <p:spPr>
          <a:xfrm>
            <a:off x="1473700" y="2756889"/>
            <a:ext cx="4696800" cy="365700"/>
          </a:xfrm>
          <a:prstGeom prst="rect">
            <a:avLst/>
          </a:prstGeom>
          <a:solidFill>
            <a:schemeClr val="accent2"/>
          </a:solidFill>
          <a:ln cap="flat" cmpd="sng" w="76200">
            <a:solidFill>
              <a:schemeClr val="accent2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400">
                <a:solidFill>
                  <a:schemeClr val="accent6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31" name="Google Shape;131;p74"/>
          <p:cNvSpPr txBox="1">
            <a:spLocks noGrp="1"/>
          </p:cNvSpPr>
          <p:nvPr>
            <p:ph idx="4" type="title"/>
          </p:nvPr>
        </p:nvSpPr>
        <p:spPr>
          <a:xfrm>
            <a:off x="1473700" y="3373174"/>
            <a:ext cx="4696800" cy="6402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2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74"/>
          <p:cNvSpPr txBox="1">
            <a:spLocks noGrp="1"/>
          </p:cNvSpPr>
          <p:nvPr>
            <p:ph idx="5" type="subTitle"/>
          </p:nvPr>
        </p:nvSpPr>
        <p:spPr>
          <a:xfrm>
            <a:off x="1473700" y="4109138"/>
            <a:ext cx="4696800" cy="365700"/>
          </a:xfrm>
          <a:prstGeom prst="rect">
            <a:avLst/>
          </a:prstGeom>
          <a:solidFill>
            <a:schemeClr val="accent2"/>
          </a:solidFill>
          <a:ln cap="flat" cmpd="sng" w="76200">
            <a:solidFill>
              <a:schemeClr val="accent2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400">
                <a:solidFill>
                  <a:schemeClr val="accent6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only 1">
  <p:cSld name="CUSTOM_10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79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9"/>
          <p:cNvSpPr/>
          <p:nvPr/>
        </p:nvSpPr>
        <p:spPr>
          <a:xfrm>
            <a:off x="0" y="-7800"/>
            <a:ext cx="85419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24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only 3">
  <p:cSld name="CUSTOM_10_1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82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82"/>
          <p:cNvSpPr/>
          <p:nvPr/>
        </p:nvSpPr>
        <p:spPr>
          <a:xfrm>
            <a:off x="0" y="721175"/>
            <a:ext cx="9215400" cy="443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1350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Title and text 4">
  <p:cSld name="CUSTOM_4_1_1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86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6"/>
          <p:cNvSpPr/>
          <p:nvPr/>
        </p:nvSpPr>
        <p:spPr>
          <a:xfrm>
            <a:off x="0" y="308425"/>
            <a:ext cx="9152400" cy="4851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13860000" dist="3810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6"/>
          <p:cNvSpPr txBox="1">
            <a:spLocks noGrp="1"/>
          </p:cNvSpPr>
          <p:nvPr>
            <p:ph idx="1" type="subTitle"/>
          </p:nvPr>
        </p:nvSpPr>
        <p:spPr>
          <a:xfrm>
            <a:off x="726775" y="1121750"/>
            <a:ext cx="7704000" cy="34824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11" name="Google Shape;211;p8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3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Background">
  <p:cSld name="CUSTOM_9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91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91"/>
          <p:cNvSpPr/>
          <p:nvPr/>
        </p:nvSpPr>
        <p:spPr>
          <a:xfrm>
            <a:off x="1640250" y="-125"/>
            <a:ext cx="75123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8100000" dist="38100" rotWithShape="0">
              <a:srgbClr val="000000">
                <a:alpha val="49803"/>
              </a:srgb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91"/>
          <p:cNvGrpSpPr/>
          <p:nvPr/>
        </p:nvGrpSpPr>
        <p:grpSpPr>
          <a:xfrm>
            <a:off x="520206" y="320718"/>
            <a:ext cx="453029" cy="1094867"/>
            <a:chOff x="194525" y="1242475"/>
            <a:chExt cx="118050" cy="285300"/>
          </a:xfrm>
        </p:grpSpPr>
        <p:sp>
          <p:nvSpPr>
            <p:cNvPr id="217" name="Google Shape;217;p91"/>
            <p:cNvSpPr/>
            <p:nvPr/>
          </p:nvSpPr>
          <p:spPr>
            <a:xfrm>
              <a:off x="195438" y="1242475"/>
              <a:ext cx="116225" cy="285300"/>
            </a:xfrm>
            <a:custGeom>
              <a:avLst/>
              <a:gdLst/>
              <a:ahLst/>
              <a:cxnLst/>
              <a:rect b="b" l="l" r="r" t="t"/>
              <a:pathLst>
                <a:path extrusionOk="0" h="11412" w="4649">
                  <a:moveTo>
                    <a:pt x="700" y="0"/>
                  </a:moveTo>
                  <a:cubicBezTo>
                    <a:pt x="683" y="0"/>
                    <a:pt x="667" y="3"/>
                    <a:pt x="650" y="9"/>
                  </a:cubicBezTo>
                  <a:cubicBezTo>
                    <a:pt x="571" y="36"/>
                    <a:pt x="529" y="122"/>
                    <a:pt x="556" y="201"/>
                  </a:cubicBezTo>
                  <a:lnTo>
                    <a:pt x="626" y="411"/>
                  </a:lnTo>
                  <a:cubicBezTo>
                    <a:pt x="1" y="3657"/>
                    <a:pt x="1208" y="7199"/>
                    <a:pt x="3683" y="9390"/>
                  </a:cubicBezTo>
                  <a:lnTo>
                    <a:pt x="4337" y="11309"/>
                  </a:lnTo>
                  <a:cubicBezTo>
                    <a:pt x="4358" y="11371"/>
                    <a:pt x="4416" y="11412"/>
                    <a:pt x="4480" y="11412"/>
                  </a:cubicBezTo>
                  <a:cubicBezTo>
                    <a:pt x="4496" y="11412"/>
                    <a:pt x="4513" y="11410"/>
                    <a:pt x="4529" y="11404"/>
                  </a:cubicBezTo>
                  <a:cubicBezTo>
                    <a:pt x="4607" y="11377"/>
                    <a:pt x="4649" y="11290"/>
                    <a:pt x="4622" y="11211"/>
                  </a:cubicBezTo>
                  <a:lnTo>
                    <a:pt x="3897" y="9079"/>
                  </a:lnTo>
                  <a:cubicBezTo>
                    <a:pt x="3984" y="7074"/>
                    <a:pt x="3967" y="5595"/>
                    <a:pt x="3223" y="3636"/>
                  </a:cubicBezTo>
                  <a:cubicBezTo>
                    <a:pt x="2698" y="2256"/>
                    <a:pt x="2113" y="1147"/>
                    <a:pt x="928" y="353"/>
                  </a:cubicBezTo>
                  <a:lnTo>
                    <a:pt x="843" y="103"/>
                  </a:lnTo>
                  <a:cubicBezTo>
                    <a:pt x="821" y="40"/>
                    <a:pt x="763" y="0"/>
                    <a:pt x="70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8" name="Google Shape;218;p91"/>
            <p:cNvGrpSpPr/>
            <p:nvPr/>
          </p:nvGrpSpPr>
          <p:grpSpPr>
            <a:xfrm>
              <a:off x="194525" y="1242475"/>
              <a:ext cx="118050" cy="285300"/>
              <a:chOff x="194525" y="1242475"/>
              <a:chExt cx="118050" cy="285300"/>
            </a:xfrm>
          </p:grpSpPr>
          <p:sp>
            <p:nvSpPr>
              <p:cNvPr id="219" name="Google Shape;219;p91"/>
              <p:cNvSpPr/>
              <p:nvPr/>
            </p:nvSpPr>
            <p:spPr>
              <a:xfrm>
                <a:off x="194525" y="1247250"/>
                <a:ext cx="102450" cy="23415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366" w="4098">
                    <a:moveTo>
                      <a:pt x="743" y="1"/>
                    </a:moveTo>
                    <a:lnTo>
                      <a:pt x="743" y="1"/>
                    </a:lnTo>
                    <a:cubicBezTo>
                      <a:pt x="1" y="3389"/>
                      <a:pt x="1285" y="7141"/>
                      <a:pt x="3947" y="9365"/>
                    </a:cubicBezTo>
                    <a:cubicBezTo>
                      <a:pt x="4055" y="7110"/>
                      <a:pt x="4098" y="5555"/>
                      <a:pt x="3296" y="3446"/>
                    </a:cubicBezTo>
                    <a:cubicBezTo>
                      <a:pt x="2735" y="1969"/>
                      <a:pt x="2103" y="803"/>
                      <a:pt x="7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91"/>
              <p:cNvSpPr/>
              <p:nvPr/>
            </p:nvSpPr>
            <p:spPr>
              <a:xfrm>
                <a:off x="209500" y="1242475"/>
                <a:ext cx="103075" cy="28530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412" w="4123">
                    <a:moveTo>
                      <a:pt x="171" y="0"/>
                    </a:moveTo>
                    <a:cubicBezTo>
                      <a:pt x="154" y="0"/>
                      <a:pt x="138" y="3"/>
                      <a:pt x="122" y="8"/>
                    </a:cubicBezTo>
                    <a:cubicBezTo>
                      <a:pt x="43" y="36"/>
                      <a:pt x="0" y="121"/>
                      <a:pt x="27" y="201"/>
                    </a:cubicBezTo>
                    <a:lnTo>
                      <a:pt x="3808" y="11308"/>
                    </a:lnTo>
                    <a:cubicBezTo>
                      <a:pt x="3830" y="11372"/>
                      <a:pt x="3889" y="11412"/>
                      <a:pt x="3952" y="11412"/>
                    </a:cubicBezTo>
                    <a:cubicBezTo>
                      <a:pt x="3967" y="11412"/>
                      <a:pt x="3984" y="11408"/>
                      <a:pt x="4000" y="11402"/>
                    </a:cubicBezTo>
                    <a:cubicBezTo>
                      <a:pt x="4078" y="11375"/>
                      <a:pt x="4122" y="11290"/>
                      <a:pt x="4094" y="11209"/>
                    </a:cubicBezTo>
                    <a:lnTo>
                      <a:pt x="314" y="103"/>
                    </a:lnTo>
                    <a:cubicBezTo>
                      <a:pt x="293" y="40"/>
                      <a:pt x="234" y="0"/>
                      <a:pt x="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1" name="Google Shape;221;p91"/>
          <p:cNvGrpSpPr/>
          <p:nvPr/>
        </p:nvGrpSpPr>
        <p:grpSpPr>
          <a:xfrm rot="-2294616">
            <a:off x="422110" y="1756526"/>
            <a:ext cx="453029" cy="1094868"/>
            <a:chOff x="194525" y="1242475"/>
            <a:chExt cx="118050" cy="285300"/>
          </a:xfrm>
        </p:grpSpPr>
        <p:sp>
          <p:nvSpPr>
            <p:cNvPr id="222" name="Google Shape;222;p91"/>
            <p:cNvSpPr/>
            <p:nvPr/>
          </p:nvSpPr>
          <p:spPr>
            <a:xfrm>
              <a:off x="195438" y="1242475"/>
              <a:ext cx="116225" cy="285300"/>
            </a:xfrm>
            <a:custGeom>
              <a:avLst/>
              <a:gdLst/>
              <a:ahLst/>
              <a:cxnLst/>
              <a:rect b="b" l="l" r="r" t="t"/>
              <a:pathLst>
                <a:path extrusionOk="0" h="11412" w="4649">
                  <a:moveTo>
                    <a:pt x="700" y="0"/>
                  </a:moveTo>
                  <a:cubicBezTo>
                    <a:pt x="683" y="0"/>
                    <a:pt x="667" y="3"/>
                    <a:pt x="650" y="9"/>
                  </a:cubicBezTo>
                  <a:cubicBezTo>
                    <a:pt x="571" y="36"/>
                    <a:pt x="529" y="122"/>
                    <a:pt x="556" y="201"/>
                  </a:cubicBezTo>
                  <a:lnTo>
                    <a:pt x="626" y="411"/>
                  </a:lnTo>
                  <a:cubicBezTo>
                    <a:pt x="1" y="3657"/>
                    <a:pt x="1208" y="7199"/>
                    <a:pt x="3683" y="9390"/>
                  </a:cubicBezTo>
                  <a:lnTo>
                    <a:pt x="4337" y="11309"/>
                  </a:lnTo>
                  <a:cubicBezTo>
                    <a:pt x="4358" y="11371"/>
                    <a:pt x="4416" y="11412"/>
                    <a:pt x="4480" y="11412"/>
                  </a:cubicBezTo>
                  <a:cubicBezTo>
                    <a:pt x="4496" y="11412"/>
                    <a:pt x="4513" y="11410"/>
                    <a:pt x="4529" y="11404"/>
                  </a:cubicBezTo>
                  <a:cubicBezTo>
                    <a:pt x="4607" y="11377"/>
                    <a:pt x="4649" y="11290"/>
                    <a:pt x="4622" y="11211"/>
                  </a:cubicBezTo>
                  <a:lnTo>
                    <a:pt x="3897" y="9079"/>
                  </a:lnTo>
                  <a:cubicBezTo>
                    <a:pt x="3984" y="7074"/>
                    <a:pt x="3967" y="5595"/>
                    <a:pt x="3223" y="3636"/>
                  </a:cubicBezTo>
                  <a:cubicBezTo>
                    <a:pt x="2698" y="2256"/>
                    <a:pt x="2113" y="1147"/>
                    <a:pt x="928" y="353"/>
                  </a:cubicBezTo>
                  <a:lnTo>
                    <a:pt x="843" y="103"/>
                  </a:lnTo>
                  <a:cubicBezTo>
                    <a:pt x="821" y="40"/>
                    <a:pt x="763" y="0"/>
                    <a:pt x="70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3" name="Google Shape;223;p91"/>
            <p:cNvGrpSpPr/>
            <p:nvPr/>
          </p:nvGrpSpPr>
          <p:grpSpPr>
            <a:xfrm>
              <a:off x="194525" y="1242475"/>
              <a:ext cx="118050" cy="285300"/>
              <a:chOff x="194525" y="1242475"/>
              <a:chExt cx="118050" cy="285300"/>
            </a:xfrm>
          </p:grpSpPr>
          <p:sp>
            <p:nvSpPr>
              <p:cNvPr id="224" name="Google Shape;224;p91"/>
              <p:cNvSpPr/>
              <p:nvPr/>
            </p:nvSpPr>
            <p:spPr>
              <a:xfrm>
                <a:off x="194525" y="1247250"/>
                <a:ext cx="102450" cy="23415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366" w="4098">
                    <a:moveTo>
                      <a:pt x="743" y="1"/>
                    </a:moveTo>
                    <a:lnTo>
                      <a:pt x="743" y="1"/>
                    </a:lnTo>
                    <a:cubicBezTo>
                      <a:pt x="1" y="3389"/>
                      <a:pt x="1285" y="7141"/>
                      <a:pt x="3947" y="9365"/>
                    </a:cubicBezTo>
                    <a:cubicBezTo>
                      <a:pt x="4055" y="7110"/>
                      <a:pt x="4098" y="5555"/>
                      <a:pt x="3296" y="3446"/>
                    </a:cubicBezTo>
                    <a:cubicBezTo>
                      <a:pt x="2735" y="1969"/>
                      <a:pt x="2103" y="803"/>
                      <a:pt x="7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91"/>
              <p:cNvSpPr/>
              <p:nvPr/>
            </p:nvSpPr>
            <p:spPr>
              <a:xfrm>
                <a:off x="209500" y="1242475"/>
                <a:ext cx="103075" cy="28530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412" w="4123">
                    <a:moveTo>
                      <a:pt x="171" y="0"/>
                    </a:moveTo>
                    <a:cubicBezTo>
                      <a:pt x="154" y="0"/>
                      <a:pt x="138" y="3"/>
                      <a:pt x="122" y="8"/>
                    </a:cubicBezTo>
                    <a:cubicBezTo>
                      <a:pt x="43" y="36"/>
                      <a:pt x="0" y="121"/>
                      <a:pt x="27" y="201"/>
                    </a:cubicBezTo>
                    <a:lnTo>
                      <a:pt x="3808" y="11308"/>
                    </a:lnTo>
                    <a:cubicBezTo>
                      <a:pt x="3830" y="11372"/>
                      <a:pt x="3889" y="11412"/>
                      <a:pt x="3952" y="11412"/>
                    </a:cubicBezTo>
                    <a:cubicBezTo>
                      <a:pt x="3967" y="11412"/>
                      <a:pt x="3984" y="11408"/>
                      <a:pt x="4000" y="11402"/>
                    </a:cubicBezTo>
                    <a:cubicBezTo>
                      <a:pt x="4078" y="11375"/>
                      <a:pt x="4122" y="11290"/>
                      <a:pt x="4094" y="11209"/>
                    </a:cubicBezTo>
                    <a:lnTo>
                      <a:pt x="314" y="103"/>
                    </a:lnTo>
                    <a:cubicBezTo>
                      <a:pt x="293" y="40"/>
                      <a:pt x="234" y="0"/>
                      <a:pt x="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6" name="Google Shape;226;p91"/>
          <p:cNvGrpSpPr/>
          <p:nvPr/>
        </p:nvGrpSpPr>
        <p:grpSpPr>
          <a:xfrm rot="4174931">
            <a:off x="555147" y="3532312"/>
            <a:ext cx="453029" cy="1094868"/>
            <a:chOff x="194525" y="1242475"/>
            <a:chExt cx="118050" cy="285300"/>
          </a:xfrm>
        </p:grpSpPr>
        <p:sp>
          <p:nvSpPr>
            <p:cNvPr id="227" name="Google Shape;227;p91"/>
            <p:cNvSpPr/>
            <p:nvPr/>
          </p:nvSpPr>
          <p:spPr>
            <a:xfrm>
              <a:off x="195438" y="1242475"/>
              <a:ext cx="116225" cy="285300"/>
            </a:xfrm>
            <a:custGeom>
              <a:avLst/>
              <a:gdLst/>
              <a:ahLst/>
              <a:cxnLst/>
              <a:rect b="b" l="l" r="r" t="t"/>
              <a:pathLst>
                <a:path extrusionOk="0" h="11412" w="4649">
                  <a:moveTo>
                    <a:pt x="700" y="0"/>
                  </a:moveTo>
                  <a:cubicBezTo>
                    <a:pt x="683" y="0"/>
                    <a:pt x="667" y="3"/>
                    <a:pt x="650" y="9"/>
                  </a:cubicBezTo>
                  <a:cubicBezTo>
                    <a:pt x="571" y="36"/>
                    <a:pt x="529" y="122"/>
                    <a:pt x="556" y="201"/>
                  </a:cubicBezTo>
                  <a:lnTo>
                    <a:pt x="626" y="411"/>
                  </a:lnTo>
                  <a:cubicBezTo>
                    <a:pt x="1" y="3657"/>
                    <a:pt x="1208" y="7199"/>
                    <a:pt x="3683" y="9390"/>
                  </a:cubicBezTo>
                  <a:lnTo>
                    <a:pt x="4337" y="11309"/>
                  </a:lnTo>
                  <a:cubicBezTo>
                    <a:pt x="4358" y="11371"/>
                    <a:pt x="4416" y="11412"/>
                    <a:pt x="4480" y="11412"/>
                  </a:cubicBezTo>
                  <a:cubicBezTo>
                    <a:pt x="4496" y="11412"/>
                    <a:pt x="4513" y="11410"/>
                    <a:pt x="4529" y="11404"/>
                  </a:cubicBezTo>
                  <a:cubicBezTo>
                    <a:pt x="4607" y="11377"/>
                    <a:pt x="4649" y="11290"/>
                    <a:pt x="4622" y="11211"/>
                  </a:cubicBezTo>
                  <a:lnTo>
                    <a:pt x="3897" y="9079"/>
                  </a:lnTo>
                  <a:cubicBezTo>
                    <a:pt x="3984" y="7074"/>
                    <a:pt x="3967" y="5595"/>
                    <a:pt x="3223" y="3636"/>
                  </a:cubicBezTo>
                  <a:cubicBezTo>
                    <a:pt x="2698" y="2256"/>
                    <a:pt x="2113" y="1147"/>
                    <a:pt x="928" y="353"/>
                  </a:cubicBezTo>
                  <a:lnTo>
                    <a:pt x="843" y="103"/>
                  </a:lnTo>
                  <a:cubicBezTo>
                    <a:pt x="821" y="40"/>
                    <a:pt x="763" y="0"/>
                    <a:pt x="70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8" name="Google Shape;228;p91"/>
            <p:cNvGrpSpPr/>
            <p:nvPr/>
          </p:nvGrpSpPr>
          <p:grpSpPr>
            <a:xfrm>
              <a:off x="194525" y="1242475"/>
              <a:ext cx="118050" cy="285300"/>
              <a:chOff x="194525" y="1242475"/>
              <a:chExt cx="118050" cy="285300"/>
            </a:xfrm>
          </p:grpSpPr>
          <p:sp>
            <p:nvSpPr>
              <p:cNvPr id="229" name="Google Shape;229;p91"/>
              <p:cNvSpPr/>
              <p:nvPr/>
            </p:nvSpPr>
            <p:spPr>
              <a:xfrm>
                <a:off x="194525" y="1247250"/>
                <a:ext cx="102450" cy="23415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366" w="4098">
                    <a:moveTo>
                      <a:pt x="743" y="1"/>
                    </a:moveTo>
                    <a:lnTo>
                      <a:pt x="743" y="1"/>
                    </a:lnTo>
                    <a:cubicBezTo>
                      <a:pt x="1" y="3389"/>
                      <a:pt x="1285" y="7141"/>
                      <a:pt x="3947" y="9365"/>
                    </a:cubicBezTo>
                    <a:cubicBezTo>
                      <a:pt x="4055" y="7110"/>
                      <a:pt x="4098" y="5555"/>
                      <a:pt x="3296" y="3446"/>
                    </a:cubicBezTo>
                    <a:cubicBezTo>
                      <a:pt x="2735" y="1969"/>
                      <a:pt x="2103" y="803"/>
                      <a:pt x="7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91"/>
              <p:cNvSpPr/>
              <p:nvPr/>
            </p:nvSpPr>
            <p:spPr>
              <a:xfrm>
                <a:off x="209500" y="1242475"/>
                <a:ext cx="103075" cy="28530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412" w="4123">
                    <a:moveTo>
                      <a:pt x="171" y="0"/>
                    </a:moveTo>
                    <a:cubicBezTo>
                      <a:pt x="154" y="0"/>
                      <a:pt x="138" y="3"/>
                      <a:pt x="122" y="8"/>
                    </a:cubicBezTo>
                    <a:cubicBezTo>
                      <a:pt x="43" y="36"/>
                      <a:pt x="0" y="121"/>
                      <a:pt x="27" y="201"/>
                    </a:cubicBezTo>
                    <a:lnTo>
                      <a:pt x="3808" y="11308"/>
                    </a:lnTo>
                    <a:cubicBezTo>
                      <a:pt x="3830" y="11372"/>
                      <a:pt x="3889" y="11412"/>
                      <a:pt x="3952" y="11412"/>
                    </a:cubicBezTo>
                    <a:cubicBezTo>
                      <a:pt x="3967" y="11412"/>
                      <a:pt x="3984" y="11408"/>
                      <a:pt x="4000" y="11402"/>
                    </a:cubicBezTo>
                    <a:cubicBezTo>
                      <a:pt x="4078" y="11375"/>
                      <a:pt x="4122" y="11290"/>
                      <a:pt x="4094" y="11209"/>
                    </a:cubicBezTo>
                    <a:lnTo>
                      <a:pt x="314" y="103"/>
                    </a:lnTo>
                    <a:cubicBezTo>
                      <a:pt x="293" y="40"/>
                      <a:pt x="234" y="0"/>
                      <a:pt x="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a="http://schemas.openxmlformats.org/drawingml/2006/main" xmlns:r="http://schemas.openxmlformats.org/officeDocument/2006/relationships" matchingName="Background 1">
  <p:cSld name="CUSTOM_9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92"/>
          <p:cNvPicPr preferRelativeResize="0"/>
          <p:nvPr/>
        </p:nvPicPr>
        <p:blipFill rotWithShape="1">
          <a:blip r:embed="rId2">
            <a:alphaModFix/>
          </a:blip>
          <a:srcRect r="48"/>
          <a:stretch/>
        </p:blipFill>
        <p:spPr>
          <a:xfrm rot="5400000">
            <a:off x="1996624" y="-1996626"/>
            <a:ext cx="5159226" cy="91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92"/>
          <p:cNvSpPr/>
          <p:nvPr/>
        </p:nvSpPr>
        <p:spPr>
          <a:xfrm>
            <a:off x="3022025" y="-125"/>
            <a:ext cx="6130500" cy="515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bl" blurRad="57150" dir="8100000" dist="38100" rotWithShape="0">
              <a:srgbClr val="000000">
                <a:alpha val="49803"/>
              </a:srgb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92"/>
          <p:cNvGrpSpPr/>
          <p:nvPr/>
        </p:nvGrpSpPr>
        <p:grpSpPr>
          <a:xfrm rot="-773132">
            <a:off x="404441" y="1552913"/>
            <a:ext cx="2294434" cy="1966915"/>
            <a:chOff x="551501" y="327325"/>
            <a:chExt cx="2294475" cy="1966951"/>
          </a:xfrm>
        </p:grpSpPr>
        <p:sp>
          <p:nvSpPr>
            <p:cNvPr id="235" name="Google Shape;235;p92"/>
            <p:cNvSpPr/>
            <p:nvPr/>
          </p:nvSpPr>
          <p:spPr>
            <a:xfrm>
              <a:off x="1358020" y="1498674"/>
              <a:ext cx="681275" cy="160099"/>
            </a:xfrm>
            <a:custGeom>
              <a:avLst/>
              <a:gdLst/>
              <a:ahLst/>
              <a:cxnLst/>
              <a:rect b="b" l="l" r="r" t="t"/>
              <a:pathLst>
                <a:path extrusionOk="0" h="983" w="4183">
                  <a:moveTo>
                    <a:pt x="1887" y="1"/>
                  </a:moveTo>
                  <a:cubicBezTo>
                    <a:pt x="1175" y="1"/>
                    <a:pt x="180" y="398"/>
                    <a:pt x="0" y="594"/>
                  </a:cubicBezTo>
                  <a:cubicBezTo>
                    <a:pt x="217" y="763"/>
                    <a:pt x="457" y="940"/>
                    <a:pt x="732" y="944"/>
                  </a:cubicBezTo>
                  <a:cubicBezTo>
                    <a:pt x="735" y="944"/>
                    <a:pt x="737" y="945"/>
                    <a:pt x="739" y="945"/>
                  </a:cubicBezTo>
                  <a:cubicBezTo>
                    <a:pt x="985" y="945"/>
                    <a:pt x="1234" y="807"/>
                    <a:pt x="1470" y="807"/>
                  </a:cubicBezTo>
                  <a:cubicBezTo>
                    <a:pt x="1534" y="807"/>
                    <a:pt x="1598" y="817"/>
                    <a:pt x="1660" y="843"/>
                  </a:cubicBezTo>
                  <a:cubicBezTo>
                    <a:pt x="1728" y="871"/>
                    <a:pt x="1786" y="916"/>
                    <a:pt x="1854" y="942"/>
                  </a:cubicBezTo>
                  <a:cubicBezTo>
                    <a:pt x="1903" y="961"/>
                    <a:pt x="1952" y="968"/>
                    <a:pt x="2002" y="968"/>
                  </a:cubicBezTo>
                  <a:cubicBezTo>
                    <a:pt x="2225" y="968"/>
                    <a:pt x="2459" y="815"/>
                    <a:pt x="2691" y="815"/>
                  </a:cubicBezTo>
                  <a:cubicBezTo>
                    <a:pt x="2715" y="815"/>
                    <a:pt x="2739" y="816"/>
                    <a:pt x="2763" y="820"/>
                  </a:cubicBezTo>
                  <a:cubicBezTo>
                    <a:pt x="2944" y="846"/>
                    <a:pt x="3109" y="983"/>
                    <a:pt x="3284" y="983"/>
                  </a:cubicBezTo>
                  <a:cubicBezTo>
                    <a:pt x="3308" y="983"/>
                    <a:pt x="3333" y="980"/>
                    <a:pt x="3358" y="974"/>
                  </a:cubicBezTo>
                  <a:cubicBezTo>
                    <a:pt x="3426" y="957"/>
                    <a:pt x="3475" y="897"/>
                    <a:pt x="3538" y="880"/>
                  </a:cubicBezTo>
                  <a:cubicBezTo>
                    <a:pt x="3566" y="872"/>
                    <a:pt x="3595" y="869"/>
                    <a:pt x="3624" y="869"/>
                  </a:cubicBezTo>
                  <a:cubicBezTo>
                    <a:pt x="3703" y="869"/>
                    <a:pt x="3786" y="889"/>
                    <a:pt x="3863" y="893"/>
                  </a:cubicBezTo>
                  <a:cubicBezTo>
                    <a:pt x="3873" y="894"/>
                    <a:pt x="3884" y="894"/>
                    <a:pt x="3894" y="894"/>
                  </a:cubicBezTo>
                  <a:cubicBezTo>
                    <a:pt x="4001" y="894"/>
                    <a:pt x="4114" y="868"/>
                    <a:pt x="4182" y="787"/>
                  </a:cubicBezTo>
                  <a:cubicBezTo>
                    <a:pt x="3698" y="264"/>
                    <a:pt x="2658" y="25"/>
                    <a:pt x="1948" y="2"/>
                  </a:cubicBezTo>
                  <a:cubicBezTo>
                    <a:pt x="1928" y="1"/>
                    <a:pt x="1907" y="1"/>
                    <a:pt x="18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92"/>
            <p:cNvSpPr/>
            <p:nvPr/>
          </p:nvSpPr>
          <p:spPr>
            <a:xfrm>
              <a:off x="2365843" y="609250"/>
              <a:ext cx="480133" cy="1255546"/>
            </a:xfrm>
            <a:custGeom>
              <a:avLst/>
              <a:gdLst/>
              <a:ahLst/>
              <a:cxnLst/>
              <a:rect b="b" l="l" r="r" t="t"/>
              <a:pathLst>
                <a:path extrusionOk="0" h="7709" w="2948">
                  <a:moveTo>
                    <a:pt x="525" y="1"/>
                  </a:moveTo>
                  <a:cubicBezTo>
                    <a:pt x="502" y="1"/>
                    <a:pt x="480" y="5"/>
                    <a:pt x="457" y="13"/>
                  </a:cubicBezTo>
                  <a:cubicBezTo>
                    <a:pt x="293" y="76"/>
                    <a:pt x="324" y="301"/>
                    <a:pt x="388" y="456"/>
                  </a:cubicBezTo>
                  <a:cubicBezTo>
                    <a:pt x="409" y="506"/>
                    <a:pt x="452" y="626"/>
                    <a:pt x="512" y="768"/>
                  </a:cubicBezTo>
                  <a:cubicBezTo>
                    <a:pt x="452" y="736"/>
                    <a:pt x="392" y="710"/>
                    <a:pt x="333" y="690"/>
                  </a:cubicBezTo>
                  <a:cubicBezTo>
                    <a:pt x="289" y="675"/>
                    <a:pt x="240" y="663"/>
                    <a:pt x="193" y="663"/>
                  </a:cubicBezTo>
                  <a:cubicBezTo>
                    <a:pt x="170" y="663"/>
                    <a:pt x="147" y="666"/>
                    <a:pt x="125" y="673"/>
                  </a:cubicBezTo>
                  <a:cubicBezTo>
                    <a:pt x="58" y="694"/>
                    <a:pt x="0" y="763"/>
                    <a:pt x="16" y="833"/>
                  </a:cubicBezTo>
                  <a:cubicBezTo>
                    <a:pt x="24" y="867"/>
                    <a:pt x="47" y="896"/>
                    <a:pt x="69" y="922"/>
                  </a:cubicBezTo>
                  <a:cubicBezTo>
                    <a:pt x="273" y="1153"/>
                    <a:pt x="604" y="1422"/>
                    <a:pt x="927" y="1505"/>
                  </a:cubicBezTo>
                  <a:cubicBezTo>
                    <a:pt x="938" y="1512"/>
                    <a:pt x="947" y="1521"/>
                    <a:pt x="957" y="1528"/>
                  </a:cubicBezTo>
                  <a:cubicBezTo>
                    <a:pt x="975" y="1546"/>
                    <a:pt x="994" y="1559"/>
                    <a:pt x="1012" y="1572"/>
                  </a:cubicBezTo>
                  <a:cubicBezTo>
                    <a:pt x="1056" y="1603"/>
                    <a:pt x="1099" y="1632"/>
                    <a:pt x="1143" y="1659"/>
                  </a:cubicBezTo>
                  <a:cubicBezTo>
                    <a:pt x="1331" y="2054"/>
                    <a:pt x="1462" y="2484"/>
                    <a:pt x="1531" y="2932"/>
                  </a:cubicBezTo>
                  <a:cubicBezTo>
                    <a:pt x="1439" y="2878"/>
                    <a:pt x="1347" y="2815"/>
                    <a:pt x="1261" y="2751"/>
                  </a:cubicBezTo>
                  <a:cubicBezTo>
                    <a:pt x="1258" y="2737"/>
                    <a:pt x="1256" y="2720"/>
                    <a:pt x="1251" y="2701"/>
                  </a:cubicBezTo>
                  <a:cubicBezTo>
                    <a:pt x="1207" y="2527"/>
                    <a:pt x="715" y="2099"/>
                    <a:pt x="482" y="2099"/>
                  </a:cubicBezTo>
                  <a:cubicBezTo>
                    <a:pt x="424" y="2099"/>
                    <a:pt x="382" y="2125"/>
                    <a:pt x="367" y="2188"/>
                  </a:cubicBezTo>
                  <a:cubicBezTo>
                    <a:pt x="354" y="2196"/>
                    <a:pt x="344" y="2207"/>
                    <a:pt x="337" y="2221"/>
                  </a:cubicBezTo>
                  <a:cubicBezTo>
                    <a:pt x="321" y="2255"/>
                    <a:pt x="336" y="2296"/>
                    <a:pt x="367" y="2314"/>
                  </a:cubicBezTo>
                  <a:cubicBezTo>
                    <a:pt x="382" y="2375"/>
                    <a:pt x="417" y="2433"/>
                    <a:pt x="457" y="2484"/>
                  </a:cubicBezTo>
                  <a:cubicBezTo>
                    <a:pt x="540" y="2590"/>
                    <a:pt x="961" y="2870"/>
                    <a:pt x="1159" y="2870"/>
                  </a:cubicBezTo>
                  <a:cubicBezTo>
                    <a:pt x="1165" y="2870"/>
                    <a:pt x="1171" y="2869"/>
                    <a:pt x="1177" y="2869"/>
                  </a:cubicBezTo>
                  <a:cubicBezTo>
                    <a:pt x="1295" y="2958"/>
                    <a:pt x="1421" y="3042"/>
                    <a:pt x="1555" y="3110"/>
                  </a:cubicBezTo>
                  <a:cubicBezTo>
                    <a:pt x="1601" y="3495"/>
                    <a:pt x="1602" y="3890"/>
                    <a:pt x="1557" y="4286"/>
                  </a:cubicBezTo>
                  <a:cubicBezTo>
                    <a:pt x="1508" y="4228"/>
                    <a:pt x="1460" y="4167"/>
                    <a:pt x="1410" y="4107"/>
                  </a:cubicBezTo>
                  <a:cubicBezTo>
                    <a:pt x="1452" y="4045"/>
                    <a:pt x="1462" y="3952"/>
                    <a:pt x="1420" y="3852"/>
                  </a:cubicBezTo>
                  <a:cubicBezTo>
                    <a:pt x="1319" y="3618"/>
                    <a:pt x="1201" y="3382"/>
                    <a:pt x="1030" y="3190"/>
                  </a:cubicBezTo>
                  <a:cubicBezTo>
                    <a:pt x="975" y="3128"/>
                    <a:pt x="902" y="3066"/>
                    <a:pt x="822" y="3066"/>
                  </a:cubicBezTo>
                  <a:cubicBezTo>
                    <a:pt x="810" y="3066"/>
                    <a:pt x="798" y="3067"/>
                    <a:pt x="786" y="3070"/>
                  </a:cubicBezTo>
                  <a:cubicBezTo>
                    <a:pt x="777" y="3072"/>
                    <a:pt x="768" y="3075"/>
                    <a:pt x="759" y="3078"/>
                  </a:cubicBezTo>
                  <a:cubicBezTo>
                    <a:pt x="756" y="3078"/>
                    <a:pt x="754" y="3078"/>
                    <a:pt x="751" y="3078"/>
                  </a:cubicBezTo>
                  <a:cubicBezTo>
                    <a:pt x="744" y="3078"/>
                    <a:pt x="736" y="3079"/>
                    <a:pt x="728" y="3082"/>
                  </a:cubicBezTo>
                  <a:cubicBezTo>
                    <a:pt x="698" y="3093"/>
                    <a:pt x="680" y="3122"/>
                    <a:pt x="680" y="3152"/>
                  </a:cubicBezTo>
                  <a:cubicBezTo>
                    <a:pt x="670" y="3170"/>
                    <a:pt x="660" y="3191"/>
                    <a:pt x="655" y="3212"/>
                  </a:cubicBezTo>
                  <a:cubicBezTo>
                    <a:pt x="639" y="3277"/>
                    <a:pt x="650" y="3348"/>
                    <a:pt x="666" y="3414"/>
                  </a:cubicBezTo>
                  <a:cubicBezTo>
                    <a:pt x="729" y="3684"/>
                    <a:pt x="881" y="3931"/>
                    <a:pt x="1094" y="4109"/>
                  </a:cubicBezTo>
                  <a:cubicBezTo>
                    <a:pt x="1155" y="4161"/>
                    <a:pt x="1215" y="4182"/>
                    <a:pt x="1267" y="4182"/>
                  </a:cubicBezTo>
                  <a:cubicBezTo>
                    <a:pt x="1273" y="4182"/>
                    <a:pt x="1279" y="4182"/>
                    <a:pt x="1285" y="4181"/>
                  </a:cubicBezTo>
                  <a:cubicBezTo>
                    <a:pt x="1366" y="4285"/>
                    <a:pt x="1450" y="4385"/>
                    <a:pt x="1531" y="4480"/>
                  </a:cubicBezTo>
                  <a:cubicBezTo>
                    <a:pt x="1460" y="4957"/>
                    <a:pt x="1320" y="5433"/>
                    <a:pt x="1121" y="5901"/>
                  </a:cubicBezTo>
                  <a:cubicBezTo>
                    <a:pt x="1095" y="5785"/>
                    <a:pt x="1072" y="5670"/>
                    <a:pt x="1051" y="5554"/>
                  </a:cubicBezTo>
                  <a:cubicBezTo>
                    <a:pt x="1086" y="5518"/>
                    <a:pt x="1111" y="5467"/>
                    <a:pt x="1119" y="5407"/>
                  </a:cubicBezTo>
                  <a:cubicBezTo>
                    <a:pt x="1153" y="5146"/>
                    <a:pt x="1145" y="4864"/>
                    <a:pt x="1057" y="4616"/>
                  </a:cubicBezTo>
                  <a:cubicBezTo>
                    <a:pt x="1031" y="4542"/>
                    <a:pt x="986" y="4461"/>
                    <a:pt x="910" y="4448"/>
                  </a:cubicBezTo>
                  <a:cubicBezTo>
                    <a:pt x="899" y="4442"/>
                    <a:pt x="887" y="4438"/>
                    <a:pt x="874" y="4438"/>
                  </a:cubicBezTo>
                  <a:cubicBezTo>
                    <a:pt x="852" y="4438"/>
                    <a:pt x="831" y="4450"/>
                    <a:pt x="817" y="4465"/>
                  </a:cubicBezTo>
                  <a:cubicBezTo>
                    <a:pt x="794" y="4479"/>
                    <a:pt x="773" y="4498"/>
                    <a:pt x="759" y="4521"/>
                  </a:cubicBezTo>
                  <a:cubicBezTo>
                    <a:pt x="726" y="4569"/>
                    <a:pt x="713" y="4627"/>
                    <a:pt x="703" y="4684"/>
                  </a:cubicBezTo>
                  <a:cubicBezTo>
                    <a:pt x="674" y="4885"/>
                    <a:pt x="686" y="5090"/>
                    <a:pt x="716" y="5292"/>
                  </a:cubicBezTo>
                  <a:cubicBezTo>
                    <a:pt x="724" y="5357"/>
                    <a:pt x="737" y="5424"/>
                    <a:pt x="766" y="5483"/>
                  </a:cubicBezTo>
                  <a:cubicBezTo>
                    <a:pt x="806" y="5559"/>
                    <a:pt x="858" y="5596"/>
                    <a:pt x="911" y="5603"/>
                  </a:cubicBezTo>
                  <a:cubicBezTo>
                    <a:pt x="942" y="5775"/>
                    <a:pt x="979" y="5946"/>
                    <a:pt x="1022" y="6114"/>
                  </a:cubicBezTo>
                  <a:cubicBezTo>
                    <a:pt x="784" y="6624"/>
                    <a:pt x="472" y="7121"/>
                    <a:pt x="95" y="7591"/>
                  </a:cubicBezTo>
                  <a:cubicBezTo>
                    <a:pt x="69" y="7623"/>
                    <a:pt x="75" y="7667"/>
                    <a:pt x="105" y="7693"/>
                  </a:cubicBezTo>
                  <a:cubicBezTo>
                    <a:pt x="119" y="7703"/>
                    <a:pt x="134" y="7709"/>
                    <a:pt x="151" y="7709"/>
                  </a:cubicBezTo>
                  <a:cubicBezTo>
                    <a:pt x="172" y="7709"/>
                    <a:pt x="193" y="7700"/>
                    <a:pt x="208" y="7681"/>
                  </a:cubicBezTo>
                  <a:cubicBezTo>
                    <a:pt x="508" y="7307"/>
                    <a:pt x="768" y="6916"/>
                    <a:pt x="984" y="6513"/>
                  </a:cubicBezTo>
                  <a:cubicBezTo>
                    <a:pt x="1162" y="6460"/>
                    <a:pt x="1335" y="6396"/>
                    <a:pt x="1504" y="6320"/>
                  </a:cubicBezTo>
                  <a:cubicBezTo>
                    <a:pt x="1532" y="6332"/>
                    <a:pt x="1566" y="6337"/>
                    <a:pt x="1605" y="6337"/>
                  </a:cubicBezTo>
                  <a:cubicBezTo>
                    <a:pt x="1788" y="6337"/>
                    <a:pt x="2056" y="6214"/>
                    <a:pt x="2167" y="6167"/>
                  </a:cubicBezTo>
                  <a:cubicBezTo>
                    <a:pt x="2282" y="6116"/>
                    <a:pt x="2398" y="6058"/>
                    <a:pt x="2477" y="5961"/>
                  </a:cubicBezTo>
                  <a:cubicBezTo>
                    <a:pt x="2526" y="5899"/>
                    <a:pt x="2557" y="5817"/>
                    <a:pt x="2556" y="5738"/>
                  </a:cubicBezTo>
                  <a:cubicBezTo>
                    <a:pt x="2583" y="5718"/>
                    <a:pt x="2592" y="5684"/>
                    <a:pt x="2578" y="5653"/>
                  </a:cubicBezTo>
                  <a:cubicBezTo>
                    <a:pt x="2568" y="5627"/>
                    <a:pt x="2544" y="5611"/>
                    <a:pt x="2518" y="5610"/>
                  </a:cubicBezTo>
                  <a:cubicBezTo>
                    <a:pt x="2464" y="5527"/>
                    <a:pt x="2361" y="5487"/>
                    <a:pt x="2260" y="5487"/>
                  </a:cubicBezTo>
                  <a:cubicBezTo>
                    <a:pt x="2258" y="5487"/>
                    <a:pt x="2255" y="5487"/>
                    <a:pt x="2253" y="5487"/>
                  </a:cubicBezTo>
                  <a:cubicBezTo>
                    <a:pt x="2151" y="5490"/>
                    <a:pt x="2053" y="5529"/>
                    <a:pt x="1960" y="5572"/>
                  </a:cubicBezTo>
                  <a:cubicBezTo>
                    <a:pt x="1842" y="5628"/>
                    <a:pt x="1727" y="5696"/>
                    <a:pt x="1636" y="5792"/>
                  </a:cubicBezTo>
                  <a:cubicBezTo>
                    <a:pt x="1573" y="5859"/>
                    <a:pt x="1428" y="6058"/>
                    <a:pt x="1426" y="6197"/>
                  </a:cubicBezTo>
                  <a:cubicBezTo>
                    <a:pt x="1313" y="6246"/>
                    <a:pt x="1195" y="6292"/>
                    <a:pt x="1077" y="6333"/>
                  </a:cubicBezTo>
                  <a:cubicBezTo>
                    <a:pt x="1234" y="6019"/>
                    <a:pt x="1363" y="5697"/>
                    <a:pt x="1466" y="5376"/>
                  </a:cubicBezTo>
                  <a:cubicBezTo>
                    <a:pt x="1478" y="5376"/>
                    <a:pt x="1492" y="5371"/>
                    <a:pt x="1504" y="5364"/>
                  </a:cubicBezTo>
                  <a:cubicBezTo>
                    <a:pt x="1651" y="5267"/>
                    <a:pt x="1797" y="5163"/>
                    <a:pt x="1937" y="5055"/>
                  </a:cubicBezTo>
                  <a:cubicBezTo>
                    <a:pt x="1947" y="5057"/>
                    <a:pt x="1957" y="5058"/>
                    <a:pt x="1968" y="5058"/>
                  </a:cubicBezTo>
                  <a:cubicBezTo>
                    <a:pt x="2076" y="5058"/>
                    <a:pt x="2225" y="4963"/>
                    <a:pt x="2290" y="4924"/>
                  </a:cubicBezTo>
                  <a:cubicBezTo>
                    <a:pt x="2541" y="4779"/>
                    <a:pt x="2781" y="4582"/>
                    <a:pt x="2872" y="4307"/>
                  </a:cubicBezTo>
                  <a:cubicBezTo>
                    <a:pt x="2887" y="4260"/>
                    <a:pt x="2896" y="4204"/>
                    <a:pt x="2890" y="4156"/>
                  </a:cubicBezTo>
                  <a:cubicBezTo>
                    <a:pt x="2897" y="4147"/>
                    <a:pt x="2903" y="4140"/>
                    <a:pt x="2912" y="4130"/>
                  </a:cubicBezTo>
                  <a:cubicBezTo>
                    <a:pt x="2947" y="4097"/>
                    <a:pt x="2943" y="4050"/>
                    <a:pt x="2913" y="4024"/>
                  </a:cubicBezTo>
                  <a:cubicBezTo>
                    <a:pt x="2899" y="4013"/>
                    <a:pt x="2883" y="4007"/>
                    <a:pt x="2866" y="4007"/>
                  </a:cubicBezTo>
                  <a:cubicBezTo>
                    <a:pt x="2846" y="4007"/>
                    <a:pt x="2827" y="4014"/>
                    <a:pt x="2813" y="4030"/>
                  </a:cubicBezTo>
                  <a:cubicBezTo>
                    <a:pt x="2793" y="4021"/>
                    <a:pt x="2770" y="4018"/>
                    <a:pt x="2748" y="4018"/>
                  </a:cubicBezTo>
                  <a:cubicBezTo>
                    <a:pt x="2724" y="4018"/>
                    <a:pt x="2700" y="4021"/>
                    <a:pt x="2677" y="4025"/>
                  </a:cubicBezTo>
                  <a:cubicBezTo>
                    <a:pt x="2452" y="4071"/>
                    <a:pt x="2261" y="4224"/>
                    <a:pt x="2113" y="4400"/>
                  </a:cubicBezTo>
                  <a:cubicBezTo>
                    <a:pt x="2018" y="4512"/>
                    <a:pt x="1835" y="4764"/>
                    <a:pt x="1857" y="4937"/>
                  </a:cubicBezTo>
                  <a:cubicBezTo>
                    <a:pt x="1752" y="5018"/>
                    <a:pt x="1644" y="5097"/>
                    <a:pt x="1534" y="5171"/>
                  </a:cubicBezTo>
                  <a:cubicBezTo>
                    <a:pt x="1593" y="4962"/>
                    <a:pt x="1639" y="4751"/>
                    <a:pt x="1673" y="4541"/>
                  </a:cubicBezTo>
                  <a:cubicBezTo>
                    <a:pt x="1675" y="4539"/>
                    <a:pt x="1677" y="4537"/>
                    <a:pt x="1681" y="4536"/>
                  </a:cubicBezTo>
                  <a:cubicBezTo>
                    <a:pt x="1711" y="4509"/>
                    <a:pt x="1715" y="4464"/>
                    <a:pt x="1690" y="4433"/>
                  </a:cubicBezTo>
                  <a:cubicBezTo>
                    <a:pt x="1720" y="4217"/>
                    <a:pt x="1737" y="4001"/>
                    <a:pt x="1739" y="3784"/>
                  </a:cubicBezTo>
                  <a:cubicBezTo>
                    <a:pt x="1747" y="3788"/>
                    <a:pt x="1754" y="3789"/>
                    <a:pt x="1762" y="3789"/>
                  </a:cubicBezTo>
                  <a:cubicBezTo>
                    <a:pt x="1779" y="3789"/>
                    <a:pt x="1796" y="3783"/>
                    <a:pt x="1809" y="3772"/>
                  </a:cubicBezTo>
                  <a:cubicBezTo>
                    <a:pt x="1813" y="3768"/>
                    <a:pt x="1818" y="3763"/>
                    <a:pt x="1822" y="3760"/>
                  </a:cubicBezTo>
                  <a:cubicBezTo>
                    <a:pt x="1823" y="3760"/>
                    <a:pt x="1823" y="3758"/>
                    <a:pt x="1825" y="3758"/>
                  </a:cubicBezTo>
                  <a:cubicBezTo>
                    <a:pt x="1837" y="3752"/>
                    <a:pt x="1846" y="3742"/>
                    <a:pt x="1851" y="3732"/>
                  </a:cubicBezTo>
                  <a:cubicBezTo>
                    <a:pt x="1900" y="3685"/>
                    <a:pt x="1943" y="3631"/>
                    <a:pt x="1985" y="3577"/>
                  </a:cubicBezTo>
                  <a:cubicBezTo>
                    <a:pt x="1997" y="3584"/>
                    <a:pt x="2011" y="3588"/>
                    <a:pt x="2028" y="3588"/>
                  </a:cubicBezTo>
                  <a:cubicBezTo>
                    <a:pt x="2050" y="3588"/>
                    <a:pt x="2077" y="3582"/>
                    <a:pt x="2109" y="3568"/>
                  </a:cubicBezTo>
                  <a:cubicBezTo>
                    <a:pt x="2331" y="3469"/>
                    <a:pt x="2519" y="3279"/>
                    <a:pt x="2650" y="3077"/>
                  </a:cubicBezTo>
                  <a:cubicBezTo>
                    <a:pt x="2727" y="2957"/>
                    <a:pt x="2790" y="2817"/>
                    <a:pt x="2775" y="2674"/>
                  </a:cubicBezTo>
                  <a:cubicBezTo>
                    <a:pt x="2774" y="2655"/>
                    <a:pt x="2769" y="2635"/>
                    <a:pt x="2763" y="2615"/>
                  </a:cubicBezTo>
                  <a:cubicBezTo>
                    <a:pt x="2770" y="2605"/>
                    <a:pt x="2780" y="2593"/>
                    <a:pt x="2787" y="2583"/>
                  </a:cubicBezTo>
                  <a:cubicBezTo>
                    <a:pt x="2812" y="2551"/>
                    <a:pt x="2806" y="2505"/>
                    <a:pt x="2774" y="2482"/>
                  </a:cubicBezTo>
                  <a:cubicBezTo>
                    <a:pt x="2761" y="2472"/>
                    <a:pt x="2746" y="2467"/>
                    <a:pt x="2730" y="2467"/>
                  </a:cubicBezTo>
                  <a:cubicBezTo>
                    <a:pt x="2708" y="2467"/>
                    <a:pt x="2687" y="2476"/>
                    <a:pt x="2673" y="2495"/>
                  </a:cubicBezTo>
                  <a:cubicBezTo>
                    <a:pt x="2670" y="2500"/>
                    <a:pt x="2664" y="2505"/>
                    <a:pt x="2660" y="2512"/>
                  </a:cubicBezTo>
                  <a:cubicBezTo>
                    <a:pt x="2652" y="2510"/>
                    <a:pt x="2645" y="2509"/>
                    <a:pt x="2637" y="2509"/>
                  </a:cubicBezTo>
                  <a:cubicBezTo>
                    <a:pt x="2577" y="2509"/>
                    <a:pt x="2518" y="2554"/>
                    <a:pt x="2471" y="2595"/>
                  </a:cubicBezTo>
                  <a:cubicBezTo>
                    <a:pt x="2317" y="2732"/>
                    <a:pt x="2167" y="2876"/>
                    <a:pt x="2064" y="3053"/>
                  </a:cubicBezTo>
                  <a:cubicBezTo>
                    <a:pt x="2031" y="3113"/>
                    <a:pt x="1973" y="3258"/>
                    <a:pt x="1952" y="3383"/>
                  </a:cubicBezTo>
                  <a:cubicBezTo>
                    <a:pt x="1943" y="3395"/>
                    <a:pt x="1933" y="3407"/>
                    <a:pt x="1924" y="3420"/>
                  </a:cubicBezTo>
                  <a:cubicBezTo>
                    <a:pt x="1865" y="3498"/>
                    <a:pt x="1805" y="3578"/>
                    <a:pt x="1740" y="3640"/>
                  </a:cubicBezTo>
                  <a:cubicBezTo>
                    <a:pt x="1738" y="3458"/>
                    <a:pt x="1727" y="3276"/>
                    <a:pt x="1706" y="3098"/>
                  </a:cubicBezTo>
                  <a:cubicBezTo>
                    <a:pt x="1706" y="3097"/>
                    <a:pt x="1707" y="3097"/>
                    <a:pt x="1707" y="3096"/>
                  </a:cubicBezTo>
                  <a:cubicBezTo>
                    <a:pt x="1718" y="3070"/>
                    <a:pt x="1713" y="3038"/>
                    <a:pt x="1695" y="3018"/>
                  </a:cubicBezTo>
                  <a:cubicBezTo>
                    <a:pt x="1687" y="2956"/>
                    <a:pt x="1677" y="2894"/>
                    <a:pt x="1667" y="2832"/>
                  </a:cubicBezTo>
                  <a:cubicBezTo>
                    <a:pt x="1680" y="2826"/>
                    <a:pt x="1688" y="2816"/>
                    <a:pt x="1695" y="2805"/>
                  </a:cubicBezTo>
                  <a:cubicBezTo>
                    <a:pt x="1760" y="2694"/>
                    <a:pt x="1822" y="2581"/>
                    <a:pt x="1880" y="2465"/>
                  </a:cubicBezTo>
                  <a:cubicBezTo>
                    <a:pt x="2044" y="2322"/>
                    <a:pt x="2171" y="2132"/>
                    <a:pt x="2236" y="1924"/>
                  </a:cubicBezTo>
                  <a:cubicBezTo>
                    <a:pt x="2280" y="1782"/>
                    <a:pt x="2336" y="1691"/>
                    <a:pt x="2331" y="1541"/>
                  </a:cubicBezTo>
                  <a:cubicBezTo>
                    <a:pt x="2329" y="1489"/>
                    <a:pt x="2320" y="1433"/>
                    <a:pt x="2293" y="1390"/>
                  </a:cubicBezTo>
                  <a:cubicBezTo>
                    <a:pt x="2295" y="1384"/>
                    <a:pt x="2297" y="1380"/>
                    <a:pt x="2298" y="1375"/>
                  </a:cubicBezTo>
                  <a:cubicBezTo>
                    <a:pt x="2308" y="1337"/>
                    <a:pt x="2285" y="1296"/>
                    <a:pt x="2246" y="1286"/>
                  </a:cubicBezTo>
                  <a:cubicBezTo>
                    <a:pt x="2240" y="1284"/>
                    <a:pt x="2234" y="1284"/>
                    <a:pt x="2228" y="1284"/>
                  </a:cubicBezTo>
                  <a:cubicBezTo>
                    <a:pt x="2204" y="1284"/>
                    <a:pt x="2181" y="1295"/>
                    <a:pt x="2168" y="1315"/>
                  </a:cubicBezTo>
                  <a:cubicBezTo>
                    <a:pt x="2165" y="1315"/>
                    <a:pt x="2161" y="1315"/>
                    <a:pt x="2158" y="1315"/>
                  </a:cubicBezTo>
                  <a:cubicBezTo>
                    <a:pt x="2127" y="1315"/>
                    <a:pt x="2096" y="1324"/>
                    <a:pt x="2068" y="1339"/>
                  </a:cubicBezTo>
                  <a:cubicBezTo>
                    <a:pt x="2016" y="1368"/>
                    <a:pt x="1976" y="1415"/>
                    <a:pt x="1943" y="1463"/>
                  </a:cubicBezTo>
                  <a:cubicBezTo>
                    <a:pt x="1771" y="1714"/>
                    <a:pt x="1756" y="1992"/>
                    <a:pt x="1806" y="2282"/>
                  </a:cubicBezTo>
                  <a:cubicBezTo>
                    <a:pt x="1750" y="2401"/>
                    <a:pt x="1691" y="2517"/>
                    <a:pt x="1627" y="2631"/>
                  </a:cubicBezTo>
                  <a:cubicBezTo>
                    <a:pt x="1557" y="2306"/>
                    <a:pt x="1456" y="1993"/>
                    <a:pt x="1325" y="1699"/>
                  </a:cubicBezTo>
                  <a:cubicBezTo>
                    <a:pt x="1357" y="1577"/>
                    <a:pt x="1382" y="1448"/>
                    <a:pt x="1388" y="1323"/>
                  </a:cubicBezTo>
                  <a:cubicBezTo>
                    <a:pt x="1426" y="1249"/>
                    <a:pt x="1457" y="1165"/>
                    <a:pt x="1481" y="1092"/>
                  </a:cubicBezTo>
                  <a:cubicBezTo>
                    <a:pt x="1573" y="793"/>
                    <a:pt x="1641" y="435"/>
                    <a:pt x="1440" y="195"/>
                  </a:cubicBezTo>
                  <a:cubicBezTo>
                    <a:pt x="1394" y="141"/>
                    <a:pt x="1329" y="95"/>
                    <a:pt x="1260" y="95"/>
                  </a:cubicBezTo>
                  <a:cubicBezTo>
                    <a:pt x="1251" y="95"/>
                    <a:pt x="1241" y="96"/>
                    <a:pt x="1231" y="98"/>
                  </a:cubicBezTo>
                  <a:cubicBezTo>
                    <a:pt x="1126" y="118"/>
                    <a:pt x="1077" y="238"/>
                    <a:pt x="1052" y="343"/>
                  </a:cubicBezTo>
                  <a:cubicBezTo>
                    <a:pt x="1041" y="392"/>
                    <a:pt x="1027" y="453"/>
                    <a:pt x="1014" y="524"/>
                  </a:cubicBezTo>
                  <a:cubicBezTo>
                    <a:pt x="933" y="373"/>
                    <a:pt x="857" y="253"/>
                    <a:pt x="818" y="201"/>
                  </a:cubicBezTo>
                  <a:cubicBezTo>
                    <a:pt x="748" y="103"/>
                    <a:pt x="640" y="1"/>
                    <a:pt x="525" y="1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2"/>
            <p:cNvSpPr/>
            <p:nvPr/>
          </p:nvSpPr>
          <p:spPr>
            <a:xfrm>
              <a:off x="551501" y="704691"/>
              <a:ext cx="467267" cy="1207174"/>
            </a:xfrm>
            <a:custGeom>
              <a:avLst/>
              <a:gdLst/>
              <a:ahLst/>
              <a:cxnLst/>
              <a:rect b="b" l="l" r="r" t="t"/>
              <a:pathLst>
                <a:path extrusionOk="0" h="7412" w="2869">
                  <a:moveTo>
                    <a:pt x="2319" y="0"/>
                  </a:moveTo>
                  <a:cubicBezTo>
                    <a:pt x="2204" y="0"/>
                    <a:pt x="2095" y="103"/>
                    <a:pt x="2025" y="200"/>
                  </a:cubicBezTo>
                  <a:cubicBezTo>
                    <a:pt x="1987" y="253"/>
                    <a:pt x="1913" y="373"/>
                    <a:pt x="1830" y="524"/>
                  </a:cubicBezTo>
                  <a:cubicBezTo>
                    <a:pt x="1817" y="454"/>
                    <a:pt x="1804" y="393"/>
                    <a:pt x="1793" y="343"/>
                  </a:cubicBezTo>
                  <a:cubicBezTo>
                    <a:pt x="1767" y="238"/>
                    <a:pt x="1719" y="117"/>
                    <a:pt x="1612" y="97"/>
                  </a:cubicBezTo>
                  <a:cubicBezTo>
                    <a:pt x="1603" y="96"/>
                    <a:pt x="1593" y="95"/>
                    <a:pt x="1583" y="95"/>
                  </a:cubicBezTo>
                  <a:cubicBezTo>
                    <a:pt x="1515" y="95"/>
                    <a:pt x="1451" y="141"/>
                    <a:pt x="1405" y="195"/>
                  </a:cubicBezTo>
                  <a:cubicBezTo>
                    <a:pt x="1203" y="435"/>
                    <a:pt x="1272" y="793"/>
                    <a:pt x="1364" y="1092"/>
                  </a:cubicBezTo>
                  <a:cubicBezTo>
                    <a:pt x="1387" y="1166"/>
                    <a:pt x="1418" y="1250"/>
                    <a:pt x="1455" y="1322"/>
                  </a:cubicBezTo>
                  <a:cubicBezTo>
                    <a:pt x="1463" y="1438"/>
                    <a:pt x="1485" y="1557"/>
                    <a:pt x="1512" y="1671"/>
                  </a:cubicBezTo>
                  <a:cubicBezTo>
                    <a:pt x="1432" y="1886"/>
                    <a:pt x="1368" y="2109"/>
                    <a:pt x="1319" y="2337"/>
                  </a:cubicBezTo>
                  <a:cubicBezTo>
                    <a:pt x="1255" y="2223"/>
                    <a:pt x="1196" y="2107"/>
                    <a:pt x="1140" y="1988"/>
                  </a:cubicBezTo>
                  <a:cubicBezTo>
                    <a:pt x="1191" y="1699"/>
                    <a:pt x="1176" y="1422"/>
                    <a:pt x="1004" y="1169"/>
                  </a:cubicBezTo>
                  <a:cubicBezTo>
                    <a:pt x="971" y="1121"/>
                    <a:pt x="930" y="1074"/>
                    <a:pt x="878" y="1046"/>
                  </a:cubicBezTo>
                  <a:cubicBezTo>
                    <a:pt x="848" y="1030"/>
                    <a:pt x="812" y="1021"/>
                    <a:pt x="779" y="1021"/>
                  </a:cubicBezTo>
                  <a:cubicBezTo>
                    <a:pt x="765" y="1001"/>
                    <a:pt x="742" y="990"/>
                    <a:pt x="718" y="990"/>
                  </a:cubicBezTo>
                  <a:cubicBezTo>
                    <a:pt x="712" y="990"/>
                    <a:pt x="706" y="991"/>
                    <a:pt x="700" y="992"/>
                  </a:cubicBezTo>
                  <a:cubicBezTo>
                    <a:pt x="662" y="1003"/>
                    <a:pt x="638" y="1042"/>
                    <a:pt x="649" y="1081"/>
                  </a:cubicBezTo>
                  <a:cubicBezTo>
                    <a:pt x="650" y="1086"/>
                    <a:pt x="652" y="1091"/>
                    <a:pt x="653" y="1096"/>
                  </a:cubicBezTo>
                  <a:cubicBezTo>
                    <a:pt x="627" y="1139"/>
                    <a:pt x="616" y="1195"/>
                    <a:pt x="615" y="1248"/>
                  </a:cubicBezTo>
                  <a:cubicBezTo>
                    <a:pt x="610" y="1395"/>
                    <a:pt x="664" y="1489"/>
                    <a:pt x="710" y="1630"/>
                  </a:cubicBezTo>
                  <a:cubicBezTo>
                    <a:pt x="775" y="1840"/>
                    <a:pt x="901" y="2028"/>
                    <a:pt x="1067" y="2172"/>
                  </a:cubicBezTo>
                  <a:cubicBezTo>
                    <a:pt x="1124" y="2287"/>
                    <a:pt x="1186" y="2400"/>
                    <a:pt x="1251" y="2511"/>
                  </a:cubicBezTo>
                  <a:cubicBezTo>
                    <a:pt x="1257" y="2523"/>
                    <a:pt x="1268" y="2532"/>
                    <a:pt x="1278" y="2538"/>
                  </a:cubicBezTo>
                  <a:cubicBezTo>
                    <a:pt x="1268" y="2600"/>
                    <a:pt x="1259" y="2662"/>
                    <a:pt x="1251" y="2724"/>
                  </a:cubicBezTo>
                  <a:cubicBezTo>
                    <a:pt x="1233" y="2745"/>
                    <a:pt x="1228" y="2774"/>
                    <a:pt x="1239" y="2802"/>
                  </a:cubicBezTo>
                  <a:cubicBezTo>
                    <a:pt x="1239" y="2803"/>
                    <a:pt x="1240" y="2803"/>
                    <a:pt x="1240" y="2804"/>
                  </a:cubicBezTo>
                  <a:cubicBezTo>
                    <a:pt x="1220" y="2983"/>
                    <a:pt x="1208" y="3164"/>
                    <a:pt x="1207" y="3345"/>
                  </a:cubicBezTo>
                  <a:cubicBezTo>
                    <a:pt x="1141" y="3284"/>
                    <a:pt x="1081" y="3203"/>
                    <a:pt x="1024" y="3125"/>
                  </a:cubicBezTo>
                  <a:cubicBezTo>
                    <a:pt x="1014" y="3114"/>
                    <a:pt x="1005" y="3101"/>
                    <a:pt x="995" y="3088"/>
                  </a:cubicBezTo>
                  <a:cubicBezTo>
                    <a:pt x="974" y="2965"/>
                    <a:pt x="919" y="2819"/>
                    <a:pt x="883" y="2758"/>
                  </a:cubicBezTo>
                  <a:cubicBezTo>
                    <a:pt x="781" y="2580"/>
                    <a:pt x="631" y="2438"/>
                    <a:pt x="477" y="2302"/>
                  </a:cubicBezTo>
                  <a:cubicBezTo>
                    <a:pt x="430" y="2259"/>
                    <a:pt x="371" y="2215"/>
                    <a:pt x="312" y="2215"/>
                  </a:cubicBezTo>
                  <a:cubicBezTo>
                    <a:pt x="304" y="2215"/>
                    <a:pt x="295" y="2216"/>
                    <a:pt x="287" y="2218"/>
                  </a:cubicBezTo>
                  <a:cubicBezTo>
                    <a:pt x="283" y="2213"/>
                    <a:pt x="278" y="2207"/>
                    <a:pt x="275" y="2201"/>
                  </a:cubicBezTo>
                  <a:cubicBezTo>
                    <a:pt x="260" y="2183"/>
                    <a:pt x="238" y="2173"/>
                    <a:pt x="216" y="2173"/>
                  </a:cubicBezTo>
                  <a:cubicBezTo>
                    <a:pt x="201" y="2173"/>
                    <a:pt x="186" y="2178"/>
                    <a:pt x="173" y="2187"/>
                  </a:cubicBezTo>
                  <a:cubicBezTo>
                    <a:pt x="142" y="2213"/>
                    <a:pt x="135" y="2258"/>
                    <a:pt x="160" y="2289"/>
                  </a:cubicBezTo>
                  <a:cubicBezTo>
                    <a:pt x="168" y="2300"/>
                    <a:pt x="177" y="2311"/>
                    <a:pt x="186" y="2322"/>
                  </a:cubicBezTo>
                  <a:cubicBezTo>
                    <a:pt x="178" y="2341"/>
                    <a:pt x="175" y="2360"/>
                    <a:pt x="172" y="2380"/>
                  </a:cubicBezTo>
                  <a:cubicBezTo>
                    <a:pt x="157" y="2523"/>
                    <a:pt x="220" y="2662"/>
                    <a:pt x="298" y="2784"/>
                  </a:cubicBezTo>
                  <a:cubicBezTo>
                    <a:pt x="428" y="2986"/>
                    <a:pt x="616" y="3175"/>
                    <a:pt x="838" y="3274"/>
                  </a:cubicBezTo>
                  <a:cubicBezTo>
                    <a:pt x="871" y="3287"/>
                    <a:pt x="897" y="3294"/>
                    <a:pt x="919" y="3294"/>
                  </a:cubicBezTo>
                  <a:cubicBezTo>
                    <a:pt x="936" y="3294"/>
                    <a:pt x="950" y="3290"/>
                    <a:pt x="962" y="3282"/>
                  </a:cubicBezTo>
                  <a:cubicBezTo>
                    <a:pt x="1004" y="3338"/>
                    <a:pt x="1048" y="3391"/>
                    <a:pt x="1097" y="3438"/>
                  </a:cubicBezTo>
                  <a:cubicBezTo>
                    <a:pt x="1103" y="3449"/>
                    <a:pt x="1113" y="3458"/>
                    <a:pt x="1123" y="3464"/>
                  </a:cubicBezTo>
                  <a:cubicBezTo>
                    <a:pt x="1124" y="3464"/>
                    <a:pt x="1124" y="3466"/>
                    <a:pt x="1125" y="3466"/>
                  </a:cubicBezTo>
                  <a:cubicBezTo>
                    <a:pt x="1129" y="3470"/>
                    <a:pt x="1135" y="3474"/>
                    <a:pt x="1139" y="3478"/>
                  </a:cubicBezTo>
                  <a:cubicBezTo>
                    <a:pt x="1151" y="3490"/>
                    <a:pt x="1168" y="3495"/>
                    <a:pt x="1186" y="3495"/>
                  </a:cubicBezTo>
                  <a:cubicBezTo>
                    <a:pt x="1193" y="3495"/>
                    <a:pt x="1200" y="3494"/>
                    <a:pt x="1208" y="3491"/>
                  </a:cubicBezTo>
                  <a:cubicBezTo>
                    <a:pt x="1212" y="3705"/>
                    <a:pt x="1228" y="3923"/>
                    <a:pt x="1257" y="4139"/>
                  </a:cubicBezTo>
                  <a:cubicBezTo>
                    <a:pt x="1231" y="4170"/>
                    <a:pt x="1235" y="4215"/>
                    <a:pt x="1267" y="4241"/>
                  </a:cubicBezTo>
                  <a:cubicBezTo>
                    <a:pt x="1270" y="4244"/>
                    <a:pt x="1272" y="4245"/>
                    <a:pt x="1275" y="4246"/>
                  </a:cubicBezTo>
                  <a:cubicBezTo>
                    <a:pt x="1309" y="4458"/>
                    <a:pt x="1355" y="4668"/>
                    <a:pt x="1413" y="4878"/>
                  </a:cubicBezTo>
                  <a:cubicBezTo>
                    <a:pt x="1303" y="4803"/>
                    <a:pt x="1196" y="4725"/>
                    <a:pt x="1092" y="4643"/>
                  </a:cubicBezTo>
                  <a:cubicBezTo>
                    <a:pt x="1113" y="4470"/>
                    <a:pt x="929" y="4219"/>
                    <a:pt x="835" y="4107"/>
                  </a:cubicBezTo>
                  <a:cubicBezTo>
                    <a:pt x="686" y="3930"/>
                    <a:pt x="496" y="3778"/>
                    <a:pt x="270" y="3732"/>
                  </a:cubicBezTo>
                  <a:cubicBezTo>
                    <a:pt x="248" y="3727"/>
                    <a:pt x="225" y="3724"/>
                    <a:pt x="202" y="3724"/>
                  </a:cubicBezTo>
                  <a:cubicBezTo>
                    <a:pt x="179" y="3724"/>
                    <a:pt x="156" y="3727"/>
                    <a:pt x="134" y="3736"/>
                  </a:cubicBezTo>
                  <a:cubicBezTo>
                    <a:pt x="120" y="3721"/>
                    <a:pt x="100" y="3713"/>
                    <a:pt x="81" y="3713"/>
                  </a:cubicBezTo>
                  <a:cubicBezTo>
                    <a:pt x="64" y="3713"/>
                    <a:pt x="48" y="3719"/>
                    <a:pt x="35" y="3731"/>
                  </a:cubicBezTo>
                  <a:cubicBezTo>
                    <a:pt x="4" y="3757"/>
                    <a:pt x="0" y="3803"/>
                    <a:pt x="26" y="3832"/>
                  </a:cubicBezTo>
                  <a:cubicBezTo>
                    <a:pt x="35" y="3842"/>
                    <a:pt x="41" y="3850"/>
                    <a:pt x="49" y="3858"/>
                  </a:cubicBezTo>
                  <a:cubicBezTo>
                    <a:pt x="42" y="3909"/>
                    <a:pt x="50" y="3962"/>
                    <a:pt x="66" y="4009"/>
                  </a:cubicBezTo>
                  <a:cubicBezTo>
                    <a:pt x="156" y="4283"/>
                    <a:pt x="397" y="4481"/>
                    <a:pt x="648" y="4626"/>
                  </a:cubicBezTo>
                  <a:cubicBezTo>
                    <a:pt x="714" y="4665"/>
                    <a:pt x="865" y="4760"/>
                    <a:pt x="972" y="4760"/>
                  </a:cubicBezTo>
                  <a:cubicBezTo>
                    <a:pt x="982" y="4760"/>
                    <a:pt x="991" y="4759"/>
                    <a:pt x="1001" y="4757"/>
                  </a:cubicBezTo>
                  <a:cubicBezTo>
                    <a:pt x="1141" y="4866"/>
                    <a:pt x="1286" y="4969"/>
                    <a:pt x="1434" y="5066"/>
                  </a:cubicBezTo>
                  <a:cubicBezTo>
                    <a:pt x="1446" y="5074"/>
                    <a:pt x="1459" y="5078"/>
                    <a:pt x="1472" y="5078"/>
                  </a:cubicBezTo>
                  <a:cubicBezTo>
                    <a:pt x="1575" y="5400"/>
                    <a:pt x="1705" y="5721"/>
                    <a:pt x="1862" y="6035"/>
                  </a:cubicBezTo>
                  <a:cubicBezTo>
                    <a:pt x="1742" y="5994"/>
                    <a:pt x="1626" y="5950"/>
                    <a:pt x="1512" y="5899"/>
                  </a:cubicBezTo>
                  <a:cubicBezTo>
                    <a:pt x="1511" y="5760"/>
                    <a:pt x="1365" y="5561"/>
                    <a:pt x="1302" y="5495"/>
                  </a:cubicBezTo>
                  <a:cubicBezTo>
                    <a:pt x="1212" y="5398"/>
                    <a:pt x="1097" y="5330"/>
                    <a:pt x="978" y="5275"/>
                  </a:cubicBezTo>
                  <a:cubicBezTo>
                    <a:pt x="884" y="5230"/>
                    <a:pt x="788" y="5191"/>
                    <a:pt x="685" y="5189"/>
                  </a:cubicBezTo>
                  <a:cubicBezTo>
                    <a:pt x="683" y="5189"/>
                    <a:pt x="680" y="5189"/>
                    <a:pt x="678" y="5189"/>
                  </a:cubicBezTo>
                  <a:cubicBezTo>
                    <a:pt x="578" y="5189"/>
                    <a:pt x="474" y="5230"/>
                    <a:pt x="421" y="5312"/>
                  </a:cubicBezTo>
                  <a:cubicBezTo>
                    <a:pt x="395" y="5315"/>
                    <a:pt x="371" y="5330"/>
                    <a:pt x="359" y="5355"/>
                  </a:cubicBezTo>
                  <a:cubicBezTo>
                    <a:pt x="346" y="5387"/>
                    <a:pt x="356" y="5421"/>
                    <a:pt x="381" y="5440"/>
                  </a:cubicBezTo>
                  <a:cubicBezTo>
                    <a:pt x="380" y="5519"/>
                    <a:pt x="411" y="5602"/>
                    <a:pt x="461" y="5663"/>
                  </a:cubicBezTo>
                  <a:cubicBezTo>
                    <a:pt x="540" y="5762"/>
                    <a:pt x="657" y="5819"/>
                    <a:pt x="772" y="5869"/>
                  </a:cubicBezTo>
                  <a:cubicBezTo>
                    <a:pt x="882" y="5916"/>
                    <a:pt x="1151" y="6039"/>
                    <a:pt x="1334" y="6039"/>
                  </a:cubicBezTo>
                  <a:cubicBezTo>
                    <a:pt x="1372" y="6039"/>
                    <a:pt x="1406" y="6034"/>
                    <a:pt x="1434" y="6022"/>
                  </a:cubicBezTo>
                  <a:cubicBezTo>
                    <a:pt x="1603" y="6098"/>
                    <a:pt x="1778" y="6162"/>
                    <a:pt x="1954" y="6215"/>
                  </a:cubicBezTo>
                  <a:cubicBezTo>
                    <a:pt x="2171" y="6618"/>
                    <a:pt x="2430" y="7010"/>
                    <a:pt x="2731" y="7384"/>
                  </a:cubicBezTo>
                  <a:cubicBezTo>
                    <a:pt x="2745" y="7402"/>
                    <a:pt x="2766" y="7412"/>
                    <a:pt x="2787" y="7412"/>
                  </a:cubicBezTo>
                  <a:cubicBezTo>
                    <a:pt x="2802" y="7412"/>
                    <a:pt x="2818" y="7407"/>
                    <a:pt x="2832" y="7396"/>
                  </a:cubicBezTo>
                  <a:cubicBezTo>
                    <a:pt x="2863" y="7371"/>
                    <a:pt x="2868" y="7325"/>
                    <a:pt x="2842" y="7293"/>
                  </a:cubicBezTo>
                  <a:cubicBezTo>
                    <a:pt x="2471" y="6826"/>
                    <a:pt x="2160" y="6329"/>
                    <a:pt x="1921" y="5819"/>
                  </a:cubicBezTo>
                  <a:cubicBezTo>
                    <a:pt x="1965" y="5650"/>
                    <a:pt x="2003" y="5480"/>
                    <a:pt x="2034" y="5308"/>
                  </a:cubicBezTo>
                  <a:cubicBezTo>
                    <a:pt x="2086" y="5301"/>
                    <a:pt x="2138" y="5264"/>
                    <a:pt x="2177" y="5188"/>
                  </a:cubicBezTo>
                  <a:cubicBezTo>
                    <a:pt x="2207" y="5129"/>
                    <a:pt x="2219" y="5062"/>
                    <a:pt x="2228" y="4996"/>
                  </a:cubicBezTo>
                  <a:cubicBezTo>
                    <a:pt x="2257" y="4795"/>
                    <a:pt x="2270" y="4590"/>
                    <a:pt x="2240" y="4390"/>
                  </a:cubicBezTo>
                  <a:cubicBezTo>
                    <a:pt x="2230" y="4332"/>
                    <a:pt x="2219" y="4272"/>
                    <a:pt x="2184" y="4225"/>
                  </a:cubicBezTo>
                  <a:cubicBezTo>
                    <a:pt x="2169" y="4203"/>
                    <a:pt x="2150" y="4183"/>
                    <a:pt x="2126" y="4171"/>
                  </a:cubicBezTo>
                  <a:cubicBezTo>
                    <a:pt x="2113" y="4154"/>
                    <a:pt x="2093" y="4142"/>
                    <a:pt x="2070" y="4142"/>
                  </a:cubicBezTo>
                  <a:cubicBezTo>
                    <a:pt x="2058" y="4144"/>
                    <a:pt x="2047" y="4146"/>
                    <a:pt x="2037" y="4152"/>
                  </a:cubicBezTo>
                  <a:cubicBezTo>
                    <a:pt x="1958" y="4163"/>
                    <a:pt x="1913" y="4246"/>
                    <a:pt x="1887" y="4320"/>
                  </a:cubicBezTo>
                  <a:cubicBezTo>
                    <a:pt x="1800" y="4570"/>
                    <a:pt x="1790" y="4851"/>
                    <a:pt x="1825" y="5111"/>
                  </a:cubicBezTo>
                  <a:cubicBezTo>
                    <a:pt x="1832" y="5172"/>
                    <a:pt x="1859" y="5223"/>
                    <a:pt x="1893" y="5258"/>
                  </a:cubicBezTo>
                  <a:cubicBezTo>
                    <a:pt x="1872" y="5375"/>
                    <a:pt x="1850" y="5491"/>
                    <a:pt x="1822" y="5606"/>
                  </a:cubicBezTo>
                  <a:cubicBezTo>
                    <a:pt x="1623" y="5137"/>
                    <a:pt x="1486" y="4661"/>
                    <a:pt x="1412" y="4184"/>
                  </a:cubicBezTo>
                  <a:cubicBezTo>
                    <a:pt x="1494" y="4088"/>
                    <a:pt x="1576" y="3988"/>
                    <a:pt x="1658" y="3887"/>
                  </a:cubicBezTo>
                  <a:cubicBezTo>
                    <a:pt x="1664" y="3887"/>
                    <a:pt x="1670" y="3887"/>
                    <a:pt x="1676" y="3887"/>
                  </a:cubicBezTo>
                  <a:cubicBezTo>
                    <a:pt x="1729" y="3887"/>
                    <a:pt x="1789" y="3866"/>
                    <a:pt x="1850" y="3814"/>
                  </a:cubicBezTo>
                  <a:cubicBezTo>
                    <a:pt x="2062" y="3636"/>
                    <a:pt x="2214" y="3389"/>
                    <a:pt x="2278" y="3119"/>
                  </a:cubicBezTo>
                  <a:cubicBezTo>
                    <a:pt x="2293" y="3054"/>
                    <a:pt x="2304" y="2984"/>
                    <a:pt x="2288" y="2918"/>
                  </a:cubicBezTo>
                  <a:cubicBezTo>
                    <a:pt x="2283" y="2897"/>
                    <a:pt x="2276" y="2875"/>
                    <a:pt x="2264" y="2857"/>
                  </a:cubicBezTo>
                  <a:cubicBezTo>
                    <a:pt x="2264" y="2826"/>
                    <a:pt x="2245" y="2798"/>
                    <a:pt x="2215" y="2788"/>
                  </a:cubicBezTo>
                  <a:cubicBezTo>
                    <a:pt x="2207" y="2785"/>
                    <a:pt x="2200" y="2783"/>
                    <a:pt x="2193" y="2783"/>
                  </a:cubicBezTo>
                  <a:cubicBezTo>
                    <a:pt x="2190" y="2783"/>
                    <a:pt x="2188" y="2783"/>
                    <a:pt x="2185" y="2784"/>
                  </a:cubicBezTo>
                  <a:cubicBezTo>
                    <a:pt x="2176" y="2779"/>
                    <a:pt x="2168" y="2776"/>
                    <a:pt x="2157" y="2774"/>
                  </a:cubicBezTo>
                  <a:cubicBezTo>
                    <a:pt x="2146" y="2771"/>
                    <a:pt x="2134" y="2770"/>
                    <a:pt x="2123" y="2770"/>
                  </a:cubicBezTo>
                  <a:cubicBezTo>
                    <a:pt x="2044" y="2770"/>
                    <a:pt x="1970" y="2833"/>
                    <a:pt x="1914" y="2895"/>
                  </a:cubicBezTo>
                  <a:cubicBezTo>
                    <a:pt x="1742" y="3087"/>
                    <a:pt x="1625" y="3323"/>
                    <a:pt x="1523" y="3558"/>
                  </a:cubicBezTo>
                  <a:cubicBezTo>
                    <a:pt x="1480" y="3657"/>
                    <a:pt x="1491" y="3750"/>
                    <a:pt x="1533" y="3811"/>
                  </a:cubicBezTo>
                  <a:cubicBezTo>
                    <a:pt x="1485" y="3872"/>
                    <a:pt x="1434" y="3932"/>
                    <a:pt x="1386" y="3991"/>
                  </a:cubicBezTo>
                  <a:cubicBezTo>
                    <a:pt x="1342" y="3595"/>
                    <a:pt x="1343" y="3200"/>
                    <a:pt x="1389" y="2815"/>
                  </a:cubicBezTo>
                  <a:cubicBezTo>
                    <a:pt x="1523" y="2747"/>
                    <a:pt x="1648" y="2663"/>
                    <a:pt x="1767" y="2574"/>
                  </a:cubicBezTo>
                  <a:cubicBezTo>
                    <a:pt x="1773" y="2574"/>
                    <a:pt x="1778" y="2575"/>
                    <a:pt x="1784" y="2575"/>
                  </a:cubicBezTo>
                  <a:cubicBezTo>
                    <a:pt x="1980" y="2575"/>
                    <a:pt x="2404" y="2293"/>
                    <a:pt x="2486" y="2190"/>
                  </a:cubicBezTo>
                  <a:cubicBezTo>
                    <a:pt x="2526" y="2138"/>
                    <a:pt x="2560" y="2082"/>
                    <a:pt x="2576" y="2019"/>
                  </a:cubicBezTo>
                  <a:cubicBezTo>
                    <a:pt x="2610" y="2001"/>
                    <a:pt x="2622" y="1961"/>
                    <a:pt x="2607" y="1926"/>
                  </a:cubicBezTo>
                  <a:cubicBezTo>
                    <a:pt x="2600" y="1912"/>
                    <a:pt x="2590" y="1901"/>
                    <a:pt x="2576" y="1893"/>
                  </a:cubicBezTo>
                  <a:cubicBezTo>
                    <a:pt x="2561" y="1830"/>
                    <a:pt x="2519" y="1804"/>
                    <a:pt x="2461" y="1804"/>
                  </a:cubicBezTo>
                  <a:cubicBezTo>
                    <a:pt x="2228" y="1804"/>
                    <a:pt x="1737" y="2233"/>
                    <a:pt x="1693" y="2406"/>
                  </a:cubicBezTo>
                  <a:cubicBezTo>
                    <a:pt x="1688" y="2425"/>
                    <a:pt x="1685" y="2442"/>
                    <a:pt x="1684" y="2457"/>
                  </a:cubicBezTo>
                  <a:cubicBezTo>
                    <a:pt x="1596" y="2522"/>
                    <a:pt x="1507" y="2583"/>
                    <a:pt x="1412" y="2637"/>
                  </a:cubicBezTo>
                  <a:cubicBezTo>
                    <a:pt x="1464" y="2305"/>
                    <a:pt x="1548" y="1982"/>
                    <a:pt x="1666" y="1677"/>
                  </a:cubicBezTo>
                  <a:cubicBezTo>
                    <a:pt x="1723" y="1645"/>
                    <a:pt x="1778" y="1610"/>
                    <a:pt x="1831" y="1571"/>
                  </a:cubicBezTo>
                  <a:cubicBezTo>
                    <a:pt x="1851" y="1559"/>
                    <a:pt x="1869" y="1545"/>
                    <a:pt x="1888" y="1527"/>
                  </a:cubicBezTo>
                  <a:cubicBezTo>
                    <a:pt x="1896" y="1520"/>
                    <a:pt x="1907" y="1512"/>
                    <a:pt x="1916" y="1504"/>
                  </a:cubicBezTo>
                  <a:cubicBezTo>
                    <a:pt x="2240" y="1422"/>
                    <a:pt x="2571" y="1152"/>
                    <a:pt x="2774" y="922"/>
                  </a:cubicBezTo>
                  <a:cubicBezTo>
                    <a:pt x="2797" y="896"/>
                    <a:pt x="2820" y="866"/>
                    <a:pt x="2828" y="833"/>
                  </a:cubicBezTo>
                  <a:cubicBezTo>
                    <a:pt x="2843" y="763"/>
                    <a:pt x="2787" y="694"/>
                    <a:pt x="2720" y="673"/>
                  </a:cubicBezTo>
                  <a:cubicBezTo>
                    <a:pt x="2697" y="666"/>
                    <a:pt x="2674" y="663"/>
                    <a:pt x="2651" y="663"/>
                  </a:cubicBezTo>
                  <a:cubicBezTo>
                    <a:pt x="2604" y="663"/>
                    <a:pt x="2556" y="675"/>
                    <a:pt x="2511" y="689"/>
                  </a:cubicBezTo>
                  <a:cubicBezTo>
                    <a:pt x="2453" y="709"/>
                    <a:pt x="2392" y="737"/>
                    <a:pt x="2333" y="768"/>
                  </a:cubicBezTo>
                  <a:cubicBezTo>
                    <a:pt x="2392" y="625"/>
                    <a:pt x="2434" y="508"/>
                    <a:pt x="2456" y="456"/>
                  </a:cubicBezTo>
                  <a:cubicBezTo>
                    <a:pt x="2521" y="301"/>
                    <a:pt x="2551" y="74"/>
                    <a:pt x="2387" y="13"/>
                  </a:cubicBezTo>
                  <a:cubicBezTo>
                    <a:pt x="2364" y="4"/>
                    <a:pt x="2342" y="0"/>
                    <a:pt x="2319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2"/>
            <p:cNvSpPr/>
            <p:nvPr/>
          </p:nvSpPr>
          <p:spPr>
            <a:xfrm>
              <a:off x="695476" y="327325"/>
              <a:ext cx="1963042" cy="1966951"/>
            </a:xfrm>
            <a:custGeom>
              <a:avLst/>
              <a:gdLst/>
              <a:ahLst/>
              <a:cxnLst/>
              <a:rect b="b" l="l" r="r" t="t"/>
              <a:pathLst>
                <a:path extrusionOk="0" h="12077" w="12053">
                  <a:moveTo>
                    <a:pt x="5985" y="1"/>
                  </a:moveTo>
                  <a:cubicBezTo>
                    <a:pt x="5889" y="1"/>
                    <a:pt x="5793" y="3"/>
                    <a:pt x="5697" y="8"/>
                  </a:cubicBezTo>
                  <a:cubicBezTo>
                    <a:pt x="3968" y="98"/>
                    <a:pt x="2460" y="953"/>
                    <a:pt x="1455" y="2260"/>
                  </a:cubicBezTo>
                  <a:lnTo>
                    <a:pt x="1454" y="2260"/>
                  </a:lnTo>
                  <a:cubicBezTo>
                    <a:pt x="1440" y="2266"/>
                    <a:pt x="1390" y="2334"/>
                    <a:pt x="1318" y="2446"/>
                  </a:cubicBezTo>
                  <a:cubicBezTo>
                    <a:pt x="1076" y="2788"/>
                    <a:pt x="867" y="3158"/>
                    <a:pt x="695" y="3551"/>
                  </a:cubicBezTo>
                  <a:cubicBezTo>
                    <a:pt x="463" y="4012"/>
                    <a:pt x="251" y="4507"/>
                    <a:pt x="180" y="4868"/>
                  </a:cubicBezTo>
                  <a:cubicBezTo>
                    <a:pt x="0" y="5775"/>
                    <a:pt x="24" y="6724"/>
                    <a:pt x="260" y="7660"/>
                  </a:cubicBezTo>
                  <a:cubicBezTo>
                    <a:pt x="519" y="8688"/>
                    <a:pt x="993" y="9600"/>
                    <a:pt x="1666" y="10331"/>
                  </a:cubicBezTo>
                  <a:cubicBezTo>
                    <a:pt x="2191" y="10899"/>
                    <a:pt x="3564" y="11569"/>
                    <a:pt x="3630" y="11569"/>
                  </a:cubicBezTo>
                  <a:cubicBezTo>
                    <a:pt x="3632" y="11569"/>
                    <a:pt x="3633" y="11568"/>
                    <a:pt x="3632" y="11567"/>
                  </a:cubicBezTo>
                  <a:lnTo>
                    <a:pt x="3632" y="11567"/>
                  </a:lnTo>
                  <a:cubicBezTo>
                    <a:pt x="3729" y="11607"/>
                    <a:pt x="3826" y="11646"/>
                    <a:pt x="3924" y="11680"/>
                  </a:cubicBezTo>
                  <a:cubicBezTo>
                    <a:pt x="3927" y="11683"/>
                    <a:pt x="3937" y="11689"/>
                    <a:pt x="3957" y="11699"/>
                  </a:cubicBezTo>
                  <a:cubicBezTo>
                    <a:pt x="4031" y="11740"/>
                    <a:pt x="4977" y="12027"/>
                    <a:pt x="5392" y="12027"/>
                  </a:cubicBezTo>
                  <a:cubicBezTo>
                    <a:pt x="5403" y="12027"/>
                    <a:pt x="5414" y="12027"/>
                    <a:pt x="5424" y="12026"/>
                  </a:cubicBezTo>
                  <a:cubicBezTo>
                    <a:pt x="5429" y="12026"/>
                    <a:pt x="5435" y="12026"/>
                    <a:pt x="5441" y="12026"/>
                  </a:cubicBezTo>
                  <a:cubicBezTo>
                    <a:pt x="5499" y="12026"/>
                    <a:pt x="5555" y="12035"/>
                    <a:pt x="5607" y="12039"/>
                  </a:cubicBezTo>
                  <a:cubicBezTo>
                    <a:pt x="5711" y="12046"/>
                    <a:pt x="5997" y="12077"/>
                    <a:pt x="6350" y="12077"/>
                  </a:cubicBezTo>
                  <a:cubicBezTo>
                    <a:pt x="6540" y="12077"/>
                    <a:pt x="6750" y="12068"/>
                    <a:pt x="6961" y="12041"/>
                  </a:cubicBezTo>
                  <a:cubicBezTo>
                    <a:pt x="7278" y="12000"/>
                    <a:pt x="7597" y="11924"/>
                    <a:pt x="7861" y="11848"/>
                  </a:cubicBezTo>
                  <a:cubicBezTo>
                    <a:pt x="8050" y="11799"/>
                    <a:pt x="8234" y="11740"/>
                    <a:pt x="8415" y="11672"/>
                  </a:cubicBezTo>
                  <a:cubicBezTo>
                    <a:pt x="8416" y="11672"/>
                    <a:pt x="8416" y="11670"/>
                    <a:pt x="8417" y="11670"/>
                  </a:cubicBezTo>
                  <a:cubicBezTo>
                    <a:pt x="8736" y="11560"/>
                    <a:pt x="8878" y="11471"/>
                    <a:pt x="8881" y="11469"/>
                  </a:cubicBezTo>
                  <a:cubicBezTo>
                    <a:pt x="9468" y="11181"/>
                    <a:pt x="9994" y="10790"/>
                    <a:pt x="10440" y="10324"/>
                  </a:cubicBezTo>
                  <a:cubicBezTo>
                    <a:pt x="10440" y="10324"/>
                    <a:pt x="10647" y="10129"/>
                    <a:pt x="10913" y="9761"/>
                  </a:cubicBezTo>
                  <a:cubicBezTo>
                    <a:pt x="11628" y="8791"/>
                    <a:pt x="12042" y="7589"/>
                    <a:pt x="12052" y="6311"/>
                  </a:cubicBezTo>
                  <a:cubicBezTo>
                    <a:pt x="12053" y="6069"/>
                    <a:pt x="12040" y="5828"/>
                    <a:pt x="12011" y="5588"/>
                  </a:cubicBezTo>
                  <a:cubicBezTo>
                    <a:pt x="11883" y="4305"/>
                    <a:pt x="11369" y="3262"/>
                    <a:pt x="10631" y="2281"/>
                  </a:cubicBezTo>
                  <a:cubicBezTo>
                    <a:pt x="10552" y="2176"/>
                    <a:pt x="10457" y="2078"/>
                    <a:pt x="10353" y="2009"/>
                  </a:cubicBezTo>
                  <a:cubicBezTo>
                    <a:pt x="9237" y="784"/>
                    <a:pt x="7681" y="1"/>
                    <a:pt x="5985" y="1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14300">
              <a:solidFill>
                <a:schemeClr val="accent6"/>
              </a:solidFill>
              <a:prstDash val="solid"/>
              <a:round/>
              <a:headEnd len="sm" type="none" w="sm"/>
              <a:tailEnd len="sm" type="none" w="sm"/>
            </a:ln>
            <a:effectLst>
              <a:outerShdw algn="bl" blurRad="57150" dir="5400000" dist="19050" rotWithShape="0">
                <a:schemeClr val="dk1">
                  <a:alpha val="49803"/>
                </a:schemeClr>
              </a:outerShdw>
            </a:effectLst>
          </p:spPr>
          <p:txBody>
            <a:bodyPr anchor="ctr" anchorCtr="0" bIns="91425" lIns="91425" rIns="91425" spcFirstLastPara="1" tIns="91425" wrap="square">
              <a:noAutofit/>
            </a:bodyPr>
            <a:lstStyle/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9" name="Google Shape;239;p92"/>
            <p:cNvGrpSpPr/>
            <p:nvPr/>
          </p:nvGrpSpPr>
          <p:grpSpPr>
            <a:xfrm>
              <a:off x="551679" y="609426"/>
              <a:ext cx="2293961" cy="1397735"/>
              <a:chOff x="552641" y="3390064"/>
              <a:chExt cx="2293961" cy="1397735"/>
            </a:xfrm>
          </p:grpSpPr>
          <p:sp>
            <p:nvSpPr>
              <p:cNvPr id="240" name="Google Shape;240;p92"/>
              <p:cNvSpPr/>
              <p:nvPr/>
            </p:nvSpPr>
            <p:spPr>
              <a:xfrm>
                <a:off x="2647766" y="3604236"/>
                <a:ext cx="98698" cy="19136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75" w="606">
                    <a:moveTo>
                      <a:pt x="433" y="1"/>
                    </a:moveTo>
                    <a:cubicBezTo>
                      <a:pt x="400" y="1"/>
                      <a:pt x="367" y="10"/>
                      <a:pt x="338" y="25"/>
                    </a:cubicBezTo>
                    <a:cubicBezTo>
                      <a:pt x="286" y="53"/>
                      <a:pt x="247" y="101"/>
                      <a:pt x="213" y="149"/>
                    </a:cubicBezTo>
                    <a:cubicBezTo>
                      <a:pt x="1" y="460"/>
                      <a:pt x="28" y="810"/>
                      <a:pt x="122" y="1174"/>
                    </a:cubicBezTo>
                    <a:cubicBezTo>
                      <a:pt x="301" y="1029"/>
                      <a:pt x="436" y="830"/>
                      <a:pt x="505" y="610"/>
                    </a:cubicBezTo>
                    <a:cubicBezTo>
                      <a:pt x="550" y="468"/>
                      <a:pt x="605" y="376"/>
                      <a:pt x="600" y="227"/>
                    </a:cubicBezTo>
                    <a:cubicBezTo>
                      <a:pt x="598" y="149"/>
                      <a:pt x="577" y="60"/>
                      <a:pt x="509" y="20"/>
                    </a:cubicBezTo>
                    <a:cubicBezTo>
                      <a:pt x="486" y="7"/>
                      <a:pt x="460" y="1"/>
                      <a:pt x="4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92"/>
              <p:cNvSpPr/>
              <p:nvPr/>
            </p:nvSpPr>
            <p:spPr>
              <a:xfrm>
                <a:off x="2618587" y="3599350"/>
                <a:ext cx="123616" cy="253748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558" w="759">
                    <a:moveTo>
                      <a:pt x="678" y="0"/>
                    </a:moveTo>
                    <a:cubicBezTo>
                      <a:pt x="646" y="0"/>
                      <a:pt x="616" y="22"/>
                      <a:pt x="607" y="54"/>
                    </a:cubicBezTo>
                    <a:cubicBezTo>
                      <a:pt x="474" y="542"/>
                      <a:pt x="277" y="1013"/>
                      <a:pt x="21" y="1448"/>
                    </a:cubicBezTo>
                    <a:cubicBezTo>
                      <a:pt x="1" y="1483"/>
                      <a:pt x="13" y="1527"/>
                      <a:pt x="47" y="1547"/>
                    </a:cubicBezTo>
                    <a:cubicBezTo>
                      <a:pt x="58" y="1555"/>
                      <a:pt x="72" y="1557"/>
                      <a:pt x="83" y="1557"/>
                    </a:cubicBezTo>
                    <a:cubicBezTo>
                      <a:pt x="109" y="1557"/>
                      <a:pt x="132" y="1545"/>
                      <a:pt x="146" y="1521"/>
                    </a:cubicBezTo>
                    <a:cubicBezTo>
                      <a:pt x="408" y="1074"/>
                      <a:pt x="611" y="593"/>
                      <a:pt x="748" y="92"/>
                    </a:cubicBezTo>
                    <a:cubicBezTo>
                      <a:pt x="758" y="53"/>
                      <a:pt x="734" y="13"/>
                      <a:pt x="696" y="3"/>
                    </a:cubicBezTo>
                    <a:cubicBezTo>
                      <a:pt x="690" y="1"/>
                      <a:pt x="684" y="0"/>
                      <a:pt x="6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92"/>
              <p:cNvSpPr/>
              <p:nvPr/>
            </p:nvSpPr>
            <p:spPr>
              <a:xfrm>
                <a:off x="2424801" y="3731599"/>
                <a:ext cx="150978" cy="12557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771" w="927">
                    <a:moveTo>
                      <a:pt x="127" y="0"/>
                    </a:moveTo>
                    <a:cubicBezTo>
                      <a:pt x="50" y="0"/>
                      <a:pt x="1" y="47"/>
                      <a:pt x="5" y="164"/>
                    </a:cubicBezTo>
                    <a:cubicBezTo>
                      <a:pt x="8" y="246"/>
                      <a:pt x="52" y="320"/>
                      <a:pt x="102" y="384"/>
                    </a:cubicBezTo>
                    <a:cubicBezTo>
                      <a:pt x="184" y="489"/>
                      <a:pt x="607" y="770"/>
                      <a:pt x="804" y="770"/>
                    </a:cubicBezTo>
                    <a:cubicBezTo>
                      <a:pt x="884" y="770"/>
                      <a:pt x="927" y="724"/>
                      <a:pt x="895" y="602"/>
                    </a:cubicBezTo>
                    <a:cubicBezTo>
                      <a:pt x="850" y="428"/>
                      <a:pt x="360" y="0"/>
                      <a:pt x="1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92"/>
              <p:cNvSpPr/>
              <p:nvPr/>
            </p:nvSpPr>
            <p:spPr>
              <a:xfrm>
                <a:off x="2419563" y="3744465"/>
                <a:ext cx="227363" cy="15684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63" w="1396">
                    <a:moveTo>
                      <a:pt x="82" y="0"/>
                    </a:moveTo>
                    <a:cubicBezTo>
                      <a:pt x="54" y="0"/>
                      <a:pt x="27" y="16"/>
                      <a:pt x="16" y="43"/>
                    </a:cubicBezTo>
                    <a:cubicBezTo>
                      <a:pt x="0" y="80"/>
                      <a:pt x="16" y="123"/>
                      <a:pt x="53" y="138"/>
                    </a:cubicBezTo>
                    <a:cubicBezTo>
                      <a:pt x="273" y="237"/>
                      <a:pt x="461" y="385"/>
                      <a:pt x="661" y="542"/>
                    </a:cubicBezTo>
                    <a:cubicBezTo>
                      <a:pt x="855" y="694"/>
                      <a:pt x="1054" y="850"/>
                      <a:pt x="1283" y="955"/>
                    </a:cubicBezTo>
                    <a:cubicBezTo>
                      <a:pt x="1293" y="960"/>
                      <a:pt x="1303" y="963"/>
                      <a:pt x="1314" y="963"/>
                    </a:cubicBezTo>
                    <a:cubicBezTo>
                      <a:pt x="1341" y="963"/>
                      <a:pt x="1367" y="947"/>
                      <a:pt x="1379" y="921"/>
                    </a:cubicBezTo>
                    <a:cubicBezTo>
                      <a:pt x="1396" y="885"/>
                      <a:pt x="1380" y="842"/>
                      <a:pt x="1343" y="825"/>
                    </a:cubicBezTo>
                    <a:cubicBezTo>
                      <a:pt x="1131" y="725"/>
                      <a:pt x="938" y="575"/>
                      <a:pt x="750" y="429"/>
                    </a:cubicBezTo>
                    <a:cubicBezTo>
                      <a:pt x="552" y="272"/>
                      <a:pt x="347" y="112"/>
                      <a:pt x="111" y="6"/>
                    </a:cubicBezTo>
                    <a:cubicBezTo>
                      <a:pt x="102" y="2"/>
                      <a:pt x="92" y="0"/>
                      <a:pt x="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92"/>
              <p:cNvSpPr/>
              <p:nvPr/>
            </p:nvSpPr>
            <p:spPr>
              <a:xfrm>
                <a:off x="2667310" y="3798375"/>
                <a:ext cx="153095" cy="17606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81" w="940">
                    <a:moveTo>
                      <a:pt x="788" y="1"/>
                    </a:moveTo>
                    <a:cubicBezTo>
                      <a:pt x="727" y="1"/>
                      <a:pt x="668" y="45"/>
                      <a:pt x="620" y="88"/>
                    </a:cubicBezTo>
                    <a:cubicBezTo>
                      <a:pt x="466" y="224"/>
                      <a:pt x="316" y="368"/>
                      <a:pt x="213" y="545"/>
                    </a:cubicBezTo>
                    <a:cubicBezTo>
                      <a:pt x="148" y="659"/>
                      <a:pt x="0" y="1080"/>
                      <a:pt x="177" y="1080"/>
                    </a:cubicBezTo>
                    <a:cubicBezTo>
                      <a:pt x="199" y="1080"/>
                      <a:pt x="225" y="1074"/>
                      <a:pt x="258" y="1059"/>
                    </a:cubicBezTo>
                    <a:cubicBezTo>
                      <a:pt x="480" y="963"/>
                      <a:pt x="668" y="773"/>
                      <a:pt x="799" y="570"/>
                    </a:cubicBezTo>
                    <a:cubicBezTo>
                      <a:pt x="876" y="450"/>
                      <a:pt x="939" y="309"/>
                      <a:pt x="924" y="167"/>
                    </a:cubicBezTo>
                    <a:cubicBezTo>
                      <a:pt x="918" y="100"/>
                      <a:pt x="887" y="27"/>
                      <a:pt x="824" y="6"/>
                    </a:cubicBezTo>
                    <a:cubicBezTo>
                      <a:pt x="812" y="3"/>
                      <a:pt x="800" y="1"/>
                      <a:pt x="7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92"/>
              <p:cNvSpPr/>
              <p:nvPr/>
            </p:nvSpPr>
            <p:spPr>
              <a:xfrm>
                <a:off x="2640248" y="3791534"/>
                <a:ext cx="184203" cy="21579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325" w="1131">
                    <a:moveTo>
                      <a:pt x="1049" y="1"/>
                    </a:moveTo>
                    <a:cubicBezTo>
                      <a:pt x="1028" y="1"/>
                      <a:pt x="1007" y="11"/>
                      <a:pt x="992" y="28"/>
                    </a:cubicBezTo>
                    <a:cubicBezTo>
                      <a:pt x="855" y="208"/>
                      <a:pt x="709" y="383"/>
                      <a:pt x="568" y="551"/>
                    </a:cubicBezTo>
                    <a:cubicBezTo>
                      <a:pt x="488" y="647"/>
                      <a:pt x="407" y="743"/>
                      <a:pt x="329" y="839"/>
                    </a:cubicBezTo>
                    <a:cubicBezTo>
                      <a:pt x="300" y="875"/>
                      <a:pt x="270" y="915"/>
                      <a:pt x="242" y="954"/>
                    </a:cubicBezTo>
                    <a:cubicBezTo>
                      <a:pt x="180" y="1035"/>
                      <a:pt x="116" y="1120"/>
                      <a:pt x="48" y="1183"/>
                    </a:cubicBezTo>
                    <a:cubicBezTo>
                      <a:pt x="40" y="1189"/>
                      <a:pt x="33" y="1196"/>
                      <a:pt x="27" y="1203"/>
                    </a:cubicBezTo>
                    <a:cubicBezTo>
                      <a:pt x="1" y="1230"/>
                      <a:pt x="1" y="1274"/>
                      <a:pt x="27" y="1302"/>
                    </a:cubicBezTo>
                    <a:cubicBezTo>
                      <a:pt x="41" y="1316"/>
                      <a:pt x="59" y="1324"/>
                      <a:pt x="79" y="1324"/>
                    </a:cubicBezTo>
                    <a:cubicBezTo>
                      <a:pt x="96" y="1324"/>
                      <a:pt x="113" y="1319"/>
                      <a:pt x="128" y="1306"/>
                    </a:cubicBezTo>
                    <a:cubicBezTo>
                      <a:pt x="132" y="1302"/>
                      <a:pt x="137" y="1298"/>
                      <a:pt x="140" y="1294"/>
                    </a:cubicBezTo>
                    <a:cubicBezTo>
                      <a:pt x="142" y="1294"/>
                      <a:pt x="142" y="1293"/>
                      <a:pt x="143" y="1293"/>
                    </a:cubicBezTo>
                    <a:cubicBezTo>
                      <a:pt x="154" y="1286"/>
                      <a:pt x="163" y="1277"/>
                      <a:pt x="169" y="1267"/>
                    </a:cubicBezTo>
                    <a:cubicBezTo>
                      <a:pt x="239" y="1200"/>
                      <a:pt x="299" y="1119"/>
                      <a:pt x="358" y="1040"/>
                    </a:cubicBezTo>
                    <a:cubicBezTo>
                      <a:pt x="385" y="1002"/>
                      <a:pt x="415" y="964"/>
                      <a:pt x="442" y="930"/>
                    </a:cubicBezTo>
                    <a:cubicBezTo>
                      <a:pt x="520" y="834"/>
                      <a:pt x="599" y="739"/>
                      <a:pt x="679" y="643"/>
                    </a:cubicBezTo>
                    <a:cubicBezTo>
                      <a:pt x="820" y="473"/>
                      <a:pt x="967" y="297"/>
                      <a:pt x="1106" y="116"/>
                    </a:cubicBezTo>
                    <a:cubicBezTo>
                      <a:pt x="1130" y="85"/>
                      <a:pt x="1124" y="41"/>
                      <a:pt x="1092" y="16"/>
                    </a:cubicBezTo>
                    <a:cubicBezTo>
                      <a:pt x="1079" y="6"/>
                      <a:pt x="1064" y="1"/>
                      <a:pt x="10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92"/>
              <p:cNvSpPr/>
              <p:nvPr/>
            </p:nvSpPr>
            <p:spPr>
              <a:xfrm>
                <a:off x="2471055" y="3888767"/>
                <a:ext cx="139415" cy="18224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19" w="856">
                    <a:moveTo>
                      <a:pt x="180" y="0"/>
                    </a:moveTo>
                    <a:cubicBezTo>
                      <a:pt x="169" y="0"/>
                      <a:pt x="157" y="2"/>
                      <a:pt x="145" y="5"/>
                    </a:cubicBezTo>
                    <a:cubicBezTo>
                      <a:pt x="80" y="20"/>
                      <a:pt x="32" y="82"/>
                      <a:pt x="16" y="148"/>
                    </a:cubicBezTo>
                    <a:cubicBezTo>
                      <a:pt x="1" y="214"/>
                      <a:pt x="11" y="283"/>
                      <a:pt x="27" y="350"/>
                    </a:cubicBezTo>
                    <a:cubicBezTo>
                      <a:pt x="91" y="619"/>
                      <a:pt x="243" y="868"/>
                      <a:pt x="454" y="1046"/>
                    </a:cubicBezTo>
                    <a:cubicBezTo>
                      <a:pt x="515" y="1097"/>
                      <a:pt x="575" y="1119"/>
                      <a:pt x="627" y="1119"/>
                    </a:cubicBezTo>
                    <a:cubicBezTo>
                      <a:pt x="767" y="1119"/>
                      <a:pt x="855" y="965"/>
                      <a:pt x="779" y="789"/>
                    </a:cubicBezTo>
                    <a:cubicBezTo>
                      <a:pt x="677" y="553"/>
                      <a:pt x="559" y="318"/>
                      <a:pt x="389" y="125"/>
                    </a:cubicBezTo>
                    <a:cubicBezTo>
                      <a:pt x="334" y="63"/>
                      <a:pt x="260" y="0"/>
                      <a:pt x="1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92"/>
              <p:cNvSpPr/>
              <p:nvPr/>
            </p:nvSpPr>
            <p:spPr>
              <a:xfrm>
                <a:off x="2476567" y="3890721"/>
                <a:ext cx="169219" cy="24104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480" w="1039">
                    <a:moveTo>
                      <a:pt x="79" y="0"/>
                    </a:moveTo>
                    <a:cubicBezTo>
                      <a:pt x="72" y="0"/>
                      <a:pt x="63" y="1"/>
                      <a:pt x="56" y="4"/>
                    </a:cubicBezTo>
                    <a:cubicBezTo>
                      <a:pt x="19" y="19"/>
                      <a:pt x="0" y="60"/>
                      <a:pt x="13" y="97"/>
                    </a:cubicBezTo>
                    <a:cubicBezTo>
                      <a:pt x="200" y="618"/>
                      <a:pt x="573" y="1062"/>
                      <a:pt x="902" y="1453"/>
                    </a:cubicBezTo>
                    <a:cubicBezTo>
                      <a:pt x="917" y="1470"/>
                      <a:pt x="936" y="1479"/>
                      <a:pt x="957" y="1479"/>
                    </a:cubicBezTo>
                    <a:cubicBezTo>
                      <a:pt x="974" y="1479"/>
                      <a:pt x="990" y="1474"/>
                      <a:pt x="1003" y="1460"/>
                    </a:cubicBezTo>
                    <a:cubicBezTo>
                      <a:pt x="1034" y="1434"/>
                      <a:pt x="1038" y="1388"/>
                      <a:pt x="1012" y="1358"/>
                    </a:cubicBezTo>
                    <a:cubicBezTo>
                      <a:pt x="676" y="958"/>
                      <a:pt x="327" y="545"/>
                      <a:pt x="149" y="47"/>
                    </a:cubicBezTo>
                    <a:cubicBezTo>
                      <a:pt x="137" y="18"/>
                      <a:pt x="109" y="0"/>
                      <a:pt x="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92"/>
              <p:cNvSpPr/>
              <p:nvPr/>
            </p:nvSpPr>
            <p:spPr>
              <a:xfrm>
                <a:off x="2660958" y="4044632"/>
                <a:ext cx="179643" cy="16873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36" w="1103">
                    <a:moveTo>
                      <a:pt x="936" y="0"/>
                    </a:moveTo>
                    <a:cubicBezTo>
                      <a:pt x="913" y="0"/>
                      <a:pt x="890" y="4"/>
                      <a:pt x="868" y="8"/>
                    </a:cubicBezTo>
                    <a:cubicBezTo>
                      <a:pt x="643" y="54"/>
                      <a:pt x="451" y="207"/>
                      <a:pt x="303" y="383"/>
                    </a:cubicBezTo>
                    <a:cubicBezTo>
                      <a:pt x="203" y="504"/>
                      <a:pt x="1" y="782"/>
                      <a:pt x="53" y="954"/>
                    </a:cubicBezTo>
                    <a:cubicBezTo>
                      <a:pt x="71" y="1014"/>
                      <a:pt x="113" y="1036"/>
                      <a:pt x="165" y="1036"/>
                    </a:cubicBezTo>
                    <a:cubicBezTo>
                      <a:pt x="273" y="1036"/>
                      <a:pt x="423" y="941"/>
                      <a:pt x="490" y="903"/>
                    </a:cubicBezTo>
                    <a:cubicBezTo>
                      <a:pt x="739" y="757"/>
                      <a:pt x="979" y="561"/>
                      <a:pt x="1071" y="286"/>
                    </a:cubicBezTo>
                    <a:cubicBezTo>
                      <a:pt x="1103" y="192"/>
                      <a:pt x="1103" y="68"/>
                      <a:pt x="1017" y="19"/>
                    </a:cubicBezTo>
                    <a:cubicBezTo>
                      <a:pt x="992" y="5"/>
                      <a:pt x="964" y="0"/>
                      <a:pt x="9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92"/>
              <p:cNvSpPr/>
              <p:nvPr/>
            </p:nvSpPr>
            <p:spPr>
              <a:xfrm>
                <a:off x="2592854" y="4043003"/>
                <a:ext cx="253748" cy="22231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365" w="1558">
                    <a:moveTo>
                      <a:pt x="1477" y="1"/>
                    </a:moveTo>
                    <a:cubicBezTo>
                      <a:pt x="1456" y="1"/>
                      <a:pt x="1436" y="10"/>
                      <a:pt x="1421" y="27"/>
                    </a:cubicBezTo>
                    <a:cubicBezTo>
                      <a:pt x="1020" y="490"/>
                      <a:pt x="557" y="896"/>
                      <a:pt x="43" y="1232"/>
                    </a:cubicBezTo>
                    <a:cubicBezTo>
                      <a:pt x="10" y="1253"/>
                      <a:pt x="1" y="1299"/>
                      <a:pt x="23" y="1332"/>
                    </a:cubicBezTo>
                    <a:cubicBezTo>
                      <a:pt x="36" y="1353"/>
                      <a:pt x="59" y="1364"/>
                      <a:pt x="83" y="1364"/>
                    </a:cubicBezTo>
                    <a:cubicBezTo>
                      <a:pt x="96" y="1364"/>
                      <a:pt x="109" y="1361"/>
                      <a:pt x="125" y="1353"/>
                    </a:cubicBezTo>
                    <a:cubicBezTo>
                      <a:pt x="649" y="1009"/>
                      <a:pt x="1121" y="594"/>
                      <a:pt x="1531" y="121"/>
                    </a:cubicBezTo>
                    <a:cubicBezTo>
                      <a:pt x="1557" y="90"/>
                      <a:pt x="1554" y="44"/>
                      <a:pt x="1524" y="18"/>
                    </a:cubicBezTo>
                    <a:cubicBezTo>
                      <a:pt x="1510" y="7"/>
                      <a:pt x="1494" y="1"/>
                      <a:pt x="14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92"/>
              <p:cNvSpPr/>
              <p:nvPr/>
            </p:nvSpPr>
            <p:spPr>
              <a:xfrm>
                <a:off x="2476755" y="4113851"/>
                <a:ext cx="78339" cy="18908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61" w="481">
                    <a:moveTo>
                      <a:pt x="218" y="0"/>
                    </a:moveTo>
                    <a:cubicBezTo>
                      <a:pt x="166" y="0"/>
                      <a:pt x="116" y="32"/>
                      <a:pt x="86" y="76"/>
                    </a:cubicBezTo>
                    <a:cubicBezTo>
                      <a:pt x="53" y="125"/>
                      <a:pt x="40" y="182"/>
                      <a:pt x="31" y="240"/>
                    </a:cubicBezTo>
                    <a:cubicBezTo>
                      <a:pt x="0" y="441"/>
                      <a:pt x="14" y="645"/>
                      <a:pt x="42" y="848"/>
                    </a:cubicBezTo>
                    <a:cubicBezTo>
                      <a:pt x="52" y="913"/>
                      <a:pt x="63" y="980"/>
                      <a:pt x="93" y="1038"/>
                    </a:cubicBezTo>
                    <a:cubicBezTo>
                      <a:pt x="138" y="1124"/>
                      <a:pt x="199" y="1161"/>
                      <a:pt x="257" y="1161"/>
                    </a:cubicBezTo>
                    <a:cubicBezTo>
                      <a:pt x="345" y="1161"/>
                      <a:pt x="428" y="1079"/>
                      <a:pt x="443" y="961"/>
                    </a:cubicBezTo>
                    <a:cubicBezTo>
                      <a:pt x="480" y="701"/>
                      <a:pt x="471" y="419"/>
                      <a:pt x="385" y="170"/>
                    </a:cubicBezTo>
                    <a:cubicBezTo>
                      <a:pt x="358" y="95"/>
                      <a:pt x="312" y="13"/>
                      <a:pt x="234" y="1"/>
                    </a:cubicBezTo>
                    <a:cubicBezTo>
                      <a:pt x="229" y="0"/>
                      <a:pt x="223" y="0"/>
                      <a:pt x="2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92"/>
              <p:cNvSpPr/>
              <p:nvPr/>
            </p:nvSpPr>
            <p:spPr>
              <a:xfrm>
                <a:off x="2497928" y="4112385"/>
                <a:ext cx="61727" cy="28632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758" w="379">
                    <a:moveTo>
                      <a:pt x="72" y="1"/>
                    </a:moveTo>
                    <a:cubicBezTo>
                      <a:pt x="33" y="1"/>
                      <a:pt x="0" y="35"/>
                      <a:pt x="1" y="74"/>
                    </a:cubicBezTo>
                    <a:cubicBezTo>
                      <a:pt x="12" y="624"/>
                      <a:pt x="89" y="1172"/>
                      <a:pt x="228" y="1703"/>
                    </a:cubicBezTo>
                    <a:cubicBezTo>
                      <a:pt x="236" y="1737"/>
                      <a:pt x="266" y="1758"/>
                      <a:pt x="298" y="1758"/>
                    </a:cubicBezTo>
                    <a:cubicBezTo>
                      <a:pt x="304" y="1758"/>
                      <a:pt x="309" y="1755"/>
                      <a:pt x="318" y="1754"/>
                    </a:cubicBezTo>
                    <a:cubicBezTo>
                      <a:pt x="355" y="1745"/>
                      <a:pt x="378" y="1704"/>
                      <a:pt x="368" y="1666"/>
                    </a:cubicBezTo>
                    <a:cubicBezTo>
                      <a:pt x="232" y="1147"/>
                      <a:pt x="156" y="610"/>
                      <a:pt x="146" y="72"/>
                    </a:cubicBezTo>
                    <a:cubicBezTo>
                      <a:pt x="146" y="32"/>
                      <a:pt x="111" y="3"/>
                      <a:pt x="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92"/>
              <p:cNvSpPr/>
              <p:nvPr/>
            </p:nvSpPr>
            <p:spPr>
              <a:xfrm>
                <a:off x="2583922" y="4283560"/>
                <a:ext cx="205050" cy="138763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852" w="1259">
                    <a:moveTo>
                      <a:pt x="935" y="0"/>
                    </a:moveTo>
                    <a:cubicBezTo>
                      <a:pt x="931" y="0"/>
                      <a:pt x="928" y="0"/>
                      <a:pt x="924" y="0"/>
                    </a:cubicBezTo>
                    <a:cubicBezTo>
                      <a:pt x="822" y="3"/>
                      <a:pt x="724" y="42"/>
                      <a:pt x="633" y="85"/>
                    </a:cubicBezTo>
                    <a:cubicBezTo>
                      <a:pt x="513" y="142"/>
                      <a:pt x="398" y="210"/>
                      <a:pt x="308" y="305"/>
                    </a:cubicBezTo>
                    <a:cubicBezTo>
                      <a:pt x="225" y="394"/>
                      <a:pt x="0" y="710"/>
                      <a:pt x="147" y="818"/>
                    </a:cubicBezTo>
                    <a:cubicBezTo>
                      <a:pt x="179" y="841"/>
                      <a:pt x="223" y="851"/>
                      <a:pt x="275" y="851"/>
                    </a:cubicBezTo>
                    <a:cubicBezTo>
                      <a:pt x="457" y="851"/>
                      <a:pt x="727" y="727"/>
                      <a:pt x="838" y="680"/>
                    </a:cubicBezTo>
                    <a:cubicBezTo>
                      <a:pt x="953" y="630"/>
                      <a:pt x="1070" y="571"/>
                      <a:pt x="1148" y="474"/>
                    </a:cubicBezTo>
                    <a:cubicBezTo>
                      <a:pt x="1227" y="377"/>
                      <a:pt x="1258" y="231"/>
                      <a:pt x="1190" y="124"/>
                    </a:cubicBezTo>
                    <a:cubicBezTo>
                      <a:pt x="1138" y="41"/>
                      <a:pt x="1034" y="0"/>
                      <a:pt x="9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92"/>
              <p:cNvSpPr/>
              <p:nvPr/>
            </p:nvSpPr>
            <p:spPr>
              <a:xfrm>
                <a:off x="2506397" y="4303104"/>
                <a:ext cx="283552" cy="149512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18" w="1741">
                    <a:moveTo>
                      <a:pt x="1659" y="0"/>
                    </a:moveTo>
                    <a:cubicBezTo>
                      <a:pt x="1650" y="0"/>
                      <a:pt x="1640" y="2"/>
                      <a:pt x="1631" y="6"/>
                    </a:cubicBezTo>
                    <a:cubicBezTo>
                      <a:pt x="1478" y="71"/>
                      <a:pt x="1337" y="160"/>
                      <a:pt x="1201" y="247"/>
                    </a:cubicBezTo>
                    <a:cubicBezTo>
                      <a:pt x="1154" y="278"/>
                      <a:pt x="1109" y="306"/>
                      <a:pt x="1062" y="335"/>
                    </a:cubicBezTo>
                    <a:cubicBezTo>
                      <a:pt x="748" y="525"/>
                      <a:pt x="412" y="672"/>
                      <a:pt x="61" y="776"/>
                    </a:cubicBezTo>
                    <a:cubicBezTo>
                      <a:pt x="22" y="787"/>
                      <a:pt x="0" y="828"/>
                      <a:pt x="12" y="865"/>
                    </a:cubicBezTo>
                    <a:cubicBezTo>
                      <a:pt x="21" y="897"/>
                      <a:pt x="51" y="918"/>
                      <a:pt x="82" y="918"/>
                    </a:cubicBezTo>
                    <a:cubicBezTo>
                      <a:pt x="88" y="918"/>
                      <a:pt x="95" y="918"/>
                      <a:pt x="101" y="913"/>
                    </a:cubicBezTo>
                    <a:cubicBezTo>
                      <a:pt x="465" y="807"/>
                      <a:pt x="812" y="653"/>
                      <a:pt x="1136" y="457"/>
                    </a:cubicBezTo>
                    <a:cubicBezTo>
                      <a:pt x="1184" y="427"/>
                      <a:pt x="1231" y="397"/>
                      <a:pt x="1279" y="368"/>
                    </a:cubicBezTo>
                    <a:cubicBezTo>
                      <a:pt x="1416" y="281"/>
                      <a:pt x="1545" y="199"/>
                      <a:pt x="1687" y="138"/>
                    </a:cubicBezTo>
                    <a:cubicBezTo>
                      <a:pt x="1724" y="122"/>
                      <a:pt x="1741" y="81"/>
                      <a:pt x="1725" y="44"/>
                    </a:cubicBezTo>
                    <a:cubicBezTo>
                      <a:pt x="1713" y="17"/>
                      <a:pt x="1687" y="0"/>
                      <a:pt x="16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92"/>
              <p:cNvSpPr/>
              <p:nvPr/>
            </p:nvSpPr>
            <p:spPr>
              <a:xfrm>
                <a:off x="2378546" y="3561076"/>
                <a:ext cx="291533" cy="1084535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6659" w="1790">
                    <a:moveTo>
                      <a:pt x="854" y="1"/>
                    </a:moveTo>
                    <a:cubicBezTo>
                      <a:pt x="840" y="1"/>
                      <a:pt x="827" y="4"/>
                      <a:pt x="815" y="12"/>
                    </a:cubicBezTo>
                    <a:cubicBezTo>
                      <a:pt x="780" y="33"/>
                      <a:pt x="771" y="80"/>
                      <a:pt x="794" y="112"/>
                    </a:cubicBezTo>
                    <a:cubicBezTo>
                      <a:pt x="1398" y="1028"/>
                      <a:pt x="1642" y="2235"/>
                      <a:pt x="1461" y="3425"/>
                    </a:cubicBezTo>
                    <a:cubicBezTo>
                      <a:pt x="1298" y="4498"/>
                      <a:pt x="802" y="5575"/>
                      <a:pt x="27" y="6541"/>
                    </a:cubicBezTo>
                    <a:cubicBezTo>
                      <a:pt x="1" y="6573"/>
                      <a:pt x="6" y="6618"/>
                      <a:pt x="38" y="6643"/>
                    </a:cubicBezTo>
                    <a:cubicBezTo>
                      <a:pt x="52" y="6653"/>
                      <a:pt x="68" y="6658"/>
                      <a:pt x="84" y="6658"/>
                    </a:cubicBezTo>
                    <a:cubicBezTo>
                      <a:pt x="105" y="6658"/>
                      <a:pt x="126" y="6648"/>
                      <a:pt x="140" y="6633"/>
                    </a:cubicBezTo>
                    <a:cubicBezTo>
                      <a:pt x="931" y="5649"/>
                      <a:pt x="1438" y="4546"/>
                      <a:pt x="1604" y="3448"/>
                    </a:cubicBezTo>
                    <a:cubicBezTo>
                      <a:pt x="1789" y="2223"/>
                      <a:pt x="1538" y="979"/>
                      <a:pt x="914" y="33"/>
                    </a:cubicBezTo>
                    <a:cubicBezTo>
                      <a:pt x="901" y="12"/>
                      <a:pt x="878" y="1"/>
                      <a:pt x="8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92"/>
              <p:cNvSpPr/>
              <p:nvPr/>
            </p:nvSpPr>
            <p:spPr>
              <a:xfrm>
                <a:off x="2366494" y="3497883"/>
                <a:ext cx="184366" cy="141206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867" w="1132">
                    <a:moveTo>
                      <a:pt x="194" y="1"/>
                    </a:moveTo>
                    <a:cubicBezTo>
                      <a:pt x="171" y="1"/>
                      <a:pt x="148" y="4"/>
                      <a:pt x="125" y="11"/>
                    </a:cubicBezTo>
                    <a:cubicBezTo>
                      <a:pt x="57" y="32"/>
                      <a:pt x="0" y="101"/>
                      <a:pt x="16" y="170"/>
                    </a:cubicBezTo>
                    <a:cubicBezTo>
                      <a:pt x="25" y="205"/>
                      <a:pt x="47" y="233"/>
                      <a:pt x="70" y="259"/>
                    </a:cubicBezTo>
                    <a:cubicBezTo>
                      <a:pt x="315" y="536"/>
                      <a:pt x="742" y="867"/>
                      <a:pt x="1118" y="867"/>
                    </a:cubicBezTo>
                    <a:cubicBezTo>
                      <a:pt x="1123" y="867"/>
                      <a:pt x="1127" y="867"/>
                      <a:pt x="1132" y="867"/>
                    </a:cubicBezTo>
                    <a:cubicBezTo>
                      <a:pt x="1053" y="498"/>
                      <a:pt x="688" y="147"/>
                      <a:pt x="334" y="28"/>
                    </a:cubicBezTo>
                    <a:cubicBezTo>
                      <a:pt x="289" y="13"/>
                      <a:pt x="241" y="1"/>
                      <a:pt x="1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92"/>
              <p:cNvSpPr/>
              <p:nvPr/>
            </p:nvSpPr>
            <p:spPr>
              <a:xfrm>
                <a:off x="2414214" y="3390064"/>
                <a:ext cx="208308" cy="262705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613" w="1279">
                    <a:moveTo>
                      <a:pt x="234" y="0"/>
                    </a:moveTo>
                    <a:cubicBezTo>
                      <a:pt x="212" y="0"/>
                      <a:pt x="189" y="4"/>
                      <a:pt x="166" y="13"/>
                    </a:cubicBezTo>
                    <a:cubicBezTo>
                      <a:pt x="1" y="75"/>
                      <a:pt x="32" y="301"/>
                      <a:pt x="96" y="455"/>
                    </a:cubicBezTo>
                    <a:cubicBezTo>
                      <a:pt x="169" y="633"/>
                      <a:pt x="499" y="1612"/>
                      <a:pt x="853" y="1612"/>
                    </a:cubicBezTo>
                    <a:cubicBezTo>
                      <a:pt x="879" y="1612"/>
                      <a:pt x="906" y="1607"/>
                      <a:pt x="932" y="1596"/>
                    </a:cubicBezTo>
                    <a:cubicBezTo>
                      <a:pt x="1279" y="1447"/>
                      <a:pt x="661" y="387"/>
                      <a:pt x="528" y="200"/>
                    </a:cubicBezTo>
                    <a:cubicBezTo>
                      <a:pt x="458" y="102"/>
                      <a:pt x="349" y="0"/>
                      <a:pt x="2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92"/>
              <p:cNvSpPr/>
              <p:nvPr/>
            </p:nvSpPr>
            <p:spPr>
              <a:xfrm>
                <a:off x="2510632" y="3405536"/>
                <a:ext cx="123128" cy="230458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415" w="756">
                    <a:moveTo>
                      <a:pt x="375" y="1"/>
                    </a:moveTo>
                    <a:cubicBezTo>
                      <a:pt x="366" y="1"/>
                      <a:pt x="356" y="2"/>
                      <a:pt x="346" y="4"/>
                    </a:cubicBezTo>
                    <a:cubicBezTo>
                      <a:pt x="241" y="24"/>
                      <a:pt x="192" y="144"/>
                      <a:pt x="167" y="249"/>
                    </a:cubicBezTo>
                    <a:cubicBezTo>
                      <a:pt x="112" y="490"/>
                      <a:pt x="1" y="1057"/>
                      <a:pt x="147" y="1290"/>
                    </a:cubicBezTo>
                    <a:cubicBezTo>
                      <a:pt x="203" y="1378"/>
                      <a:pt x="256" y="1414"/>
                      <a:pt x="306" y="1414"/>
                    </a:cubicBezTo>
                    <a:cubicBezTo>
                      <a:pt x="435" y="1414"/>
                      <a:pt x="540" y="1177"/>
                      <a:pt x="596" y="998"/>
                    </a:cubicBezTo>
                    <a:cubicBezTo>
                      <a:pt x="687" y="699"/>
                      <a:pt x="756" y="340"/>
                      <a:pt x="555" y="101"/>
                    </a:cubicBezTo>
                    <a:cubicBezTo>
                      <a:pt x="509" y="47"/>
                      <a:pt x="444" y="1"/>
                      <a:pt x="3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92"/>
              <p:cNvSpPr/>
              <p:nvPr/>
            </p:nvSpPr>
            <p:spPr>
              <a:xfrm>
                <a:off x="2513238" y="3591206"/>
                <a:ext cx="80131" cy="83225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511" w="492">
                    <a:moveTo>
                      <a:pt x="489" y="0"/>
                    </a:moveTo>
                    <a:lnTo>
                      <a:pt x="489" y="0"/>
                    </a:lnTo>
                    <a:cubicBezTo>
                      <a:pt x="307" y="35"/>
                      <a:pt x="136" y="121"/>
                      <a:pt x="0" y="249"/>
                    </a:cubicBezTo>
                    <a:cubicBezTo>
                      <a:pt x="137" y="360"/>
                      <a:pt x="253" y="435"/>
                      <a:pt x="412" y="511"/>
                    </a:cubicBezTo>
                    <a:cubicBezTo>
                      <a:pt x="456" y="346"/>
                      <a:pt x="492" y="170"/>
                      <a:pt x="4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92"/>
              <p:cNvSpPr/>
              <p:nvPr/>
            </p:nvSpPr>
            <p:spPr>
              <a:xfrm>
                <a:off x="728375" y="3608633"/>
                <a:ext cx="291207" cy="1084698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6660" w="1788">
                    <a:moveTo>
                      <a:pt x="937" y="1"/>
                    </a:moveTo>
                    <a:cubicBezTo>
                      <a:pt x="914" y="1"/>
                      <a:pt x="890" y="12"/>
                      <a:pt x="876" y="33"/>
                    </a:cubicBezTo>
                    <a:cubicBezTo>
                      <a:pt x="252" y="978"/>
                      <a:pt x="0" y="2222"/>
                      <a:pt x="186" y="3447"/>
                    </a:cubicBezTo>
                    <a:cubicBezTo>
                      <a:pt x="354" y="4545"/>
                      <a:pt x="860" y="5648"/>
                      <a:pt x="1650" y="6633"/>
                    </a:cubicBezTo>
                    <a:cubicBezTo>
                      <a:pt x="1665" y="6650"/>
                      <a:pt x="1686" y="6660"/>
                      <a:pt x="1707" y="6660"/>
                    </a:cubicBezTo>
                    <a:cubicBezTo>
                      <a:pt x="1723" y="6660"/>
                      <a:pt x="1738" y="6655"/>
                      <a:pt x="1752" y="6642"/>
                    </a:cubicBezTo>
                    <a:cubicBezTo>
                      <a:pt x="1782" y="6616"/>
                      <a:pt x="1788" y="6571"/>
                      <a:pt x="1763" y="6539"/>
                    </a:cubicBezTo>
                    <a:cubicBezTo>
                      <a:pt x="987" y="5574"/>
                      <a:pt x="492" y="4496"/>
                      <a:pt x="329" y="3423"/>
                    </a:cubicBezTo>
                    <a:cubicBezTo>
                      <a:pt x="149" y="2234"/>
                      <a:pt x="393" y="1027"/>
                      <a:pt x="997" y="111"/>
                    </a:cubicBezTo>
                    <a:cubicBezTo>
                      <a:pt x="1018" y="79"/>
                      <a:pt x="1008" y="34"/>
                      <a:pt x="976" y="12"/>
                    </a:cubicBezTo>
                    <a:cubicBezTo>
                      <a:pt x="964" y="4"/>
                      <a:pt x="951" y="1"/>
                      <a:pt x="9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92"/>
              <p:cNvSpPr/>
              <p:nvPr/>
            </p:nvSpPr>
            <p:spPr>
              <a:xfrm>
                <a:off x="651828" y="3652282"/>
                <a:ext cx="98698" cy="191206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74" w="606">
                    <a:moveTo>
                      <a:pt x="173" y="0"/>
                    </a:moveTo>
                    <a:cubicBezTo>
                      <a:pt x="146" y="0"/>
                      <a:pt x="120" y="7"/>
                      <a:pt x="98" y="20"/>
                    </a:cubicBezTo>
                    <a:cubicBezTo>
                      <a:pt x="29" y="59"/>
                      <a:pt x="9" y="148"/>
                      <a:pt x="5" y="227"/>
                    </a:cubicBezTo>
                    <a:cubicBezTo>
                      <a:pt x="0" y="376"/>
                      <a:pt x="57" y="468"/>
                      <a:pt x="101" y="609"/>
                    </a:cubicBezTo>
                    <a:cubicBezTo>
                      <a:pt x="171" y="829"/>
                      <a:pt x="305" y="1028"/>
                      <a:pt x="483" y="1174"/>
                    </a:cubicBezTo>
                    <a:cubicBezTo>
                      <a:pt x="579" y="808"/>
                      <a:pt x="606" y="458"/>
                      <a:pt x="393" y="148"/>
                    </a:cubicBezTo>
                    <a:cubicBezTo>
                      <a:pt x="359" y="100"/>
                      <a:pt x="320" y="53"/>
                      <a:pt x="267" y="26"/>
                    </a:cubicBezTo>
                    <a:cubicBezTo>
                      <a:pt x="239" y="9"/>
                      <a:pt x="205" y="0"/>
                      <a:pt x="1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92"/>
              <p:cNvSpPr/>
              <p:nvPr/>
            </p:nvSpPr>
            <p:spPr>
              <a:xfrm>
                <a:off x="656714" y="3647396"/>
                <a:ext cx="123291" cy="253422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556" w="757">
                    <a:moveTo>
                      <a:pt x="81" y="1"/>
                    </a:moveTo>
                    <a:cubicBezTo>
                      <a:pt x="75" y="1"/>
                      <a:pt x="69" y="1"/>
                      <a:pt x="62" y="3"/>
                    </a:cubicBezTo>
                    <a:cubicBezTo>
                      <a:pt x="23" y="14"/>
                      <a:pt x="1" y="53"/>
                      <a:pt x="11" y="92"/>
                    </a:cubicBezTo>
                    <a:cubicBezTo>
                      <a:pt x="147" y="592"/>
                      <a:pt x="348" y="1073"/>
                      <a:pt x="612" y="1520"/>
                    </a:cubicBezTo>
                    <a:cubicBezTo>
                      <a:pt x="626" y="1543"/>
                      <a:pt x="650" y="1556"/>
                      <a:pt x="675" y="1556"/>
                    </a:cubicBezTo>
                    <a:cubicBezTo>
                      <a:pt x="687" y="1556"/>
                      <a:pt x="699" y="1551"/>
                      <a:pt x="712" y="1548"/>
                    </a:cubicBezTo>
                    <a:cubicBezTo>
                      <a:pt x="746" y="1527"/>
                      <a:pt x="757" y="1482"/>
                      <a:pt x="738" y="1449"/>
                    </a:cubicBezTo>
                    <a:cubicBezTo>
                      <a:pt x="481" y="1011"/>
                      <a:pt x="284" y="543"/>
                      <a:pt x="151" y="53"/>
                    </a:cubicBezTo>
                    <a:cubicBezTo>
                      <a:pt x="143" y="21"/>
                      <a:pt x="113" y="1"/>
                      <a:pt x="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92"/>
              <p:cNvSpPr/>
              <p:nvPr/>
            </p:nvSpPr>
            <p:spPr>
              <a:xfrm>
                <a:off x="822675" y="3779319"/>
                <a:ext cx="150978" cy="12557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771" w="927">
                    <a:moveTo>
                      <a:pt x="801" y="0"/>
                    </a:moveTo>
                    <a:cubicBezTo>
                      <a:pt x="567" y="0"/>
                      <a:pt x="76" y="429"/>
                      <a:pt x="31" y="602"/>
                    </a:cubicBezTo>
                    <a:cubicBezTo>
                      <a:pt x="0" y="725"/>
                      <a:pt x="43" y="771"/>
                      <a:pt x="123" y="771"/>
                    </a:cubicBezTo>
                    <a:cubicBezTo>
                      <a:pt x="321" y="771"/>
                      <a:pt x="743" y="489"/>
                      <a:pt x="825" y="384"/>
                    </a:cubicBezTo>
                    <a:cubicBezTo>
                      <a:pt x="875" y="320"/>
                      <a:pt x="920" y="246"/>
                      <a:pt x="922" y="164"/>
                    </a:cubicBezTo>
                    <a:cubicBezTo>
                      <a:pt x="926" y="47"/>
                      <a:pt x="877" y="0"/>
                      <a:pt x="8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92"/>
              <p:cNvSpPr/>
              <p:nvPr/>
            </p:nvSpPr>
            <p:spPr>
              <a:xfrm>
                <a:off x="751502" y="3792186"/>
                <a:ext cx="227689" cy="15700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64" w="1398">
                    <a:moveTo>
                      <a:pt x="1315" y="0"/>
                    </a:moveTo>
                    <a:cubicBezTo>
                      <a:pt x="1305" y="0"/>
                      <a:pt x="1295" y="2"/>
                      <a:pt x="1285" y="7"/>
                    </a:cubicBezTo>
                    <a:cubicBezTo>
                      <a:pt x="1050" y="112"/>
                      <a:pt x="844" y="273"/>
                      <a:pt x="646" y="429"/>
                    </a:cubicBezTo>
                    <a:cubicBezTo>
                      <a:pt x="461" y="576"/>
                      <a:pt x="267" y="725"/>
                      <a:pt x="53" y="825"/>
                    </a:cubicBezTo>
                    <a:cubicBezTo>
                      <a:pt x="17" y="843"/>
                      <a:pt x="1" y="885"/>
                      <a:pt x="18" y="921"/>
                    </a:cubicBezTo>
                    <a:cubicBezTo>
                      <a:pt x="30" y="947"/>
                      <a:pt x="56" y="963"/>
                      <a:pt x="84" y="963"/>
                    </a:cubicBezTo>
                    <a:cubicBezTo>
                      <a:pt x="94" y="963"/>
                      <a:pt x="105" y="960"/>
                      <a:pt x="114" y="956"/>
                    </a:cubicBezTo>
                    <a:cubicBezTo>
                      <a:pt x="342" y="850"/>
                      <a:pt x="542" y="694"/>
                      <a:pt x="735" y="542"/>
                    </a:cubicBezTo>
                    <a:cubicBezTo>
                      <a:pt x="934" y="387"/>
                      <a:pt x="1125" y="237"/>
                      <a:pt x="1345" y="139"/>
                    </a:cubicBezTo>
                    <a:cubicBezTo>
                      <a:pt x="1381" y="122"/>
                      <a:pt x="1397" y="80"/>
                      <a:pt x="1381" y="43"/>
                    </a:cubicBezTo>
                    <a:cubicBezTo>
                      <a:pt x="1368" y="16"/>
                      <a:pt x="1342" y="0"/>
                      <a:pt x="13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92"/>
              <p:cNvSpPr/>
              <p:nvPr/>
            </p:nvSpPr>
            <p:spPr>
              <a:xfrm>
                <a:off x="578211" y="3846421"/>
                <a:ext cx="152933" cy="17606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81" w="939">
                    <a:moveTo>
                      <a:pt x="153" y="1"/>
                    </a:moveTo>
                    <a:cubicBezTo>
                      <a:pt x="141" y="1"/>
                      <a:pt x="128" y="3"/>
                      <a:pt x="116" y="7"/>
                    </a:cubicBezTo>
                    <a:cubicBezTo>
                      <a:pt x="53" y="28"/>
                      <a:pt x="22" y="99"/>
                      <a:pt x="15" y="166"/>
                    </a:cubicBezTo>
                    <a:cubicBezTo>
                      <a:pt x="1" y="309"/>
                      <a:pt x="63" y="449"/>
                      <a:pt x="141" y="569"/>
                    </a:cubicBezTo>
                    <a:cubicBezTo>
                      <a:pt x="270" y="772"/>
                      <a:pt x="458" y="961"/>
                      <a:pt x="682" y="1060"/>
                    </a:cubicBezTo>
                    <a:cubicBezTo>
                      <a:pt x="714" y="1074"/>
                      <a:pt x="740" y="1080"/>
                      <a:pt x="762" y="1080"/>
                    </a:cubicBezTo>
                    <a:cubicBezTo>
                      <a:pt x="938" y="1080"/>
                      <a:pt x="791" y="659"/>
                      <a:pt x="726" y="544"/>
                    </a:cubicBezTo>
                    <a:cubicBezTo>
                      <a:pt x="624" y="368"/>
                      <a:pt x="473" y="224"/>
                      <a:pt x="320" y="87"/>
                    </a:cubicBezTo>
                    <a:cubicBezTo>
                      <a:pt x="272" y="45"/>
                      <a:pt x="214" y="1"/>
                      <a:pt x="1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92"/>
              <p:cNvSpPr/>
              <p:nvPr/>
            </p:nvSpPr>
            <p:spPr>
              <a:xfrm>
                <a:off x="574303" y="3839581"/>
                <a:ext cx="184203" cy="21547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323" w="1131">
                    <a:moveTo>
                      <a:pt x="83" y="1"/>
                    </a:moveTo>
                    <a:cubicBezTo>
                      <a:pt x="67" y="1"/>
                      <a:pt x="52" y="5"/>
                      <a:pt x="39" y="15"/>
                    </a:cubicBezTo>
                    <a:cubicBezTo>
                      <a:pt x="8" y="39"/>
                      <a:pt x="1" y="85"/>
                      <a:pt x="26" y="117"/>
                    </a:cubicBezTo>
                    <a:cubicBezTo>
                      <a:pt x="165" y="296"/>
                      <a:pt x="312" y="473"/>
                      <a:pt x="453" y="643"/>
                    </a:cubicBezTo>
                    <a:cubicBezTo>
                      <a:pt x="533" y="738"/>
                      <a:pt x="611" y="832"/>
                      <a:pt x="690" y="930"/>
                    </a:cubicBezTo>
                    <a:cubicBezTo>
                      <a:pt x="717" y="965"/>
                      <a:pt x="744" y="1002"/>
                      <a:pt x="774" y="1040"/>
                    </a:cubicBezTo>
                    <a:cubicBezTo>
                      <a:pt x="832" y="1118"/>
                      <a:pt x="894" y="1198"/>
                      <a:pt x="962" y="1266"/>
                    </a:cubicBezTo>
                    <a:cubicBezTo>
                      <a:pt x="967" y="1277"/>
                      <a:pt x="977" y="1286"/>
                      <a:pt x="988" y="1292"/>
                    </a:cubicBezTo>
                    <a:cubicBezTo>
                      <a:pt x="989" y="1292"/>
                      <a:pt x="989" y="1293"/>
                      <a:pt x="990" y="1293"/>
                    </a:cubicBezTo>
                    <a:cubicBezTo>
                      <a:pt x="995" y="1298"/>
                      <a:pt x="1000" y="1302"/>
                      <a:pt x="1004" y="1306"/>
                    </a:cubicBezTo>
                    <a:cubicBezTo>
                      <a:pt x="1017" y="1317"/>
                      <a:pt x="1034" y="1323"/>
                      <a:pt x="1051" y="1323"/>
                    </a:cubicBezTo>
                    <a:cubicBezTo>
                      <a:pt x="1071" y="1323"/>
                      <a:pt x="1089" y="1316"/>
                      <a:pt x="1105" y="1301"/>
                    </a:cubicBezTo>
                    <a:cubicBezTo>
                      <a:pt x="1131" y="1272"/>
                      <a:pt x="1131" y="1228"/>
                      <a:pt x="1105" y="1201"/>
                    </a:cubicBezTo>
                    <a:cubicBezTo>
                      <a:pt x="1098" y="1194"/>
                      <a:pt x="1092" y="1188"/>
                      <a:pt x="1084" y="1182"/>
                    </a:cubicBezTo>
                    <a:cubicBezTo>
                      <a:pt x="1015" y="1119"/>
                      <a:pt x="952" y="1035"/>
                      <a:pt x="890" y="953"/>
                    </a:cubicBezTo>
                    <a:cubicBezTo>
                      <a:pt x="860" y="914"/>
                      <a:pt x="831" y="874"/>
                      <a:pt x="802" y="840"/>
                    </a:cubicBezTo>
                    <a:cubicBezTo>
                      <a:pt x="723" y="742"/>
                      <a:pt x="644" y="647"/>
                      <a:pt x="564" y="552"/>
                    </a:cubicBezTo>
                    <a:cubicBezTo>
                      <a:pt x="423" y="382"/>
                      <a:pt x="277" y="207"/>
                      <a:pt x="140" y="29"/>
                    </a:cubicBezTo>
                    <a:cubicBezTo>
                      <a:pt x="126" y="10"/>
                      <a:pt x="104" y="1"/>
                      <a:pt x="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92"/>
              <p:cNvSpPr/>
              <p:nvPr/>
            </p:nvSpPr>
            <p:spPr>
              <a:xfrm>
                <a:off x="787985" y="3936487"/>
                <a:ext cx="139415" cy="18224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19" w="856">
                    <a:moveTo>
                      <a:pt x="676" y="1"/>
                    </a:moveTo>
                    <a:cubicBezTo>
                      <a:pt x="596" y="1"/>
                      <a:pt x="522" y="63"/>
                      <a:pt x="467" y="125"/>
                    </a:cubicBezTo>
                    <a:cubicBezTo>
                      <a:pt x="296" y="318"/>
                      <a:pt x="178" y="554"/>
                      <a:pt x="77" y="788"/>
                    </a:cubicBezTo>
                    <a:cubicBezTo>
                      <a:pt x="1" y="965"/>
                      <a:pt x="90" y="1119"/>
                      <a:pt x="229" y="1119"/>
                    </a:cubicBezTo>
                    <a:cubicBezTo>
                      <a:pt x="281" y="1119"/>
                      <a:pt x="341" y="1097"/>
                      <a:pt x="401" y="1046"/>
                    </a:cubicBezTo>
                    <a:cubicBezTo>
                      <a:pt x="614" y="867"/>
                      <a:pt x="766" y="620"/>
                      <a:pt x="830" y="351"/>
                    </a:cubicBezTo>
                    <a:cubicBezTo>
                      <a:pt x="846" y="284"/>
                      <a:pt x="856" y="214"/>
                      <a:pt x="840" y="148"/>
                    </a:cubicBezTo>
                    <a:cubicBezTo>
                      <a:pt x="825" y="81"/>
                      <a:pt x="776" y="21"/>
                      <a:pt x="710" y="5"/>
                    </a:cubicBezTo>
                    <a:cubicBezTo>
                      <a:pt x="699" y="2"/>
                      <a:pt x="687" y="1"/>
                      <a:pt x="6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92"/>
              <p:cNvSpPr/>
              <p:nvPr/>
            </p:nvSpPr>
            <p:spPr>
              <a:xfrm>
                <a:off x="753131" y="3938604"/>
                <a:ext cx="169219" cy="24088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479" w="1039">
                    <a:moveTo>
                      <a:pt x="956" y="0"/>
                    </a:moveTo>
                    <a:cubicBezTo>
                      <a:pt x="927" y="0"/>
                      <a:pt x="898" y="18"/>
                      <a:pt x="888" y="48"/>
                    </a:cubicBezTo>
                    <a:cubicBezTo>
                      <a:pt x="710" y="546"/>
                      <a:pt x="362" y="960"/>
                      <a:pt x="26" y="1359"/>
                    </a:cubicBezTo>
                    <a:cubicBezTo>
                      <a:pt x="0" y="1390"/>
                      <a:pt x="5" y="1434"/>
                      <a:pt x="34" y="1461"/>
                    </a:cubicBezTo>
                    <a:cubicBezTo>
                      <a:pt x="48" y="1473"/>
                      <a:pt x="63" y="1478"/>
                      <a:pt x="80" y="1478"/>
                    </a:cubicBezTo>
                    <a:cubicBezTo>
                      <a:pt x="101" y="1478"/>
                      <a:pt x="122" y="1470"/>
                      <a:pt x="134" y="1453"/>
                    </a:cubicBezTo>
                    <a:cubicBezTo>
                      <a:pt x="463" y="1061"/>
                      <a:pt x="837" y="619"/>
                      <a:pt x="1024" y="98"/>
                    </a:cubicBezTo>
                    <a:cubicBezTo>
                      <a:pt x="1039" y="60"/>
                      <a:pt x="1019" y="18"/>
                      <a:pt x="981" y="4"/>
                    </a:cubicBezTo>
                    <a:cubicBezTo>
                      <a:pt x="973" y="2"/>
                      <a:pt x="965" y="0"/>
                      <a:pt x="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92"/>
              <p:cNvSpPr/>
              <p:nvPr/>
            </p:nvSpPr>
            <p:spPr>
              <a:xfrm>
                <a:off x="557853" y="4092352"/>
                <a:ext cx="179480" cy="16889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37" w="1102">
                    <a:moveTo>
                      <a:pt x="167" y="1"/>
                    </a:moveTo>
                    <a:cubicBezTo>
                      <a:pt x="139" y="1"/>
                      <a:pt x="111" y="6"/>
                      <a:pt x="86" y="19"/>
                    </a:cubicBezTo>
                    <a:cubicBezTo>
                      <a:pt x="1" y="67"/>
                      <a:pt x="1" y="192"/>
                      <a:pt x="32" y="286"/>
                    </a:cubicBezTo>
                    <a:cubicBezTo>
                      <a:pt x="125" y="562"/>
                      <a:pt x="363" y="758"/>
                      <a:pt x="614" y="903"/>
                    </a:cubicBezTo>
                    <a:cubicBezTo>
                      <a:pt x="680" y="941"/>
                      <a:pt x="830" y="1036"/>
                      <a:pt x="938" y="1036"/>
                    </a:cubicBezTo>
                    <a:cubicBezTo>
                      <a:pt x="989" y="1036"/>
                      <a:pt x="1031" y="1015"/>
                      <a:pt x="1050" y="954"/>
                    </a:cubicBezTo>
                    <a:cubicBezTo>
                      <a:pt x="1102" y="783"/>
                      <a:pt x="901" y="504"/>
                      <a:pt x="800" y="384"/>
                    </a:cubicBezTo>
                    <a:cubicBezTo>
                      <a:pt x="652" y="208"/>
                      <a:pt x="461" y="55"/>
                      <a:pt x="236" y="9"/>
                    </a:cubicBezTo>
                    <a:cubicBezTo>
                      <a:pt x="213" y="4"/>
                      <a:pt x="190" y="1"/>
                      <a:pt x="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92"/>
              <p:cNvSpPr/>
              <p:nvPr/>
            </p:nvSpPr>
            <p:spPr>
              <a:xfrm>
                <a:off x="552641" y="4090886"/>
                <a:ext cx="253585" cy="222151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364" w="1557">
                    <a:moveTo>
                      <a:pt x="81" y="0"/>
                    </a:moveTo>
                    <a:cubicBezTo>
                      <a:pt x="64" y="0"/>
                      <a:pt x="48" y="6"/>
                      <a:pt x="34" y="18"/>
                    </a:cubicBezTo>
                    <a:cubicBezTo>
                      <a:pt x="5" y="44"/>
                      <a:pt x="0" y="90"/>
                      <a:pt x="27" y="120"/>
                    </a:cubicBezTo>
                    <a:cubicBezTo>
                      <a:pt x="435" y="594"/>
                      <a:pt x="909" y="1007"/>
                      <a:pt x="1433" y="1352"/>
                    </a:cubicBezTo>
                    <a:cubicBezTo>
                      <a:pt x="1445" y="1361"/>
                      <a:pt x="1459" y="1364"/>
                      <a:pt x="1472" y="1364"/>
                    </a:cubicBezTo>
                    <a:cubicBezTo>
                      <a:pt x="1495" y="1364"/>
                      <a:pt x="1519" y="1352"/>
                      <a:pt x="1534" y="1331"/>
                    </a:cubicBezTo>
                    <a:cubicBezTo>
                      <a:pt x="1556" y="1299"/>
                      <a:pt x="1546" y="1254"/>
                      <a:pt x="1513" y="1232"/>
                    </a:cubicBezTo>
                    <a:cubicBezTo>
                      <a:pt x="1001" y="895"/>
                      <a:pt x="537" y="489"/>
                      <a:pt x="137" y="26"/>
                    </a:cubicBezTo>
                    <a:cubicBezTo>
                      <a:pt x="122" y="9"/>
                      <a:pt x="101" y="0"/>
                      <a:pt x="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92"/>
              <p:cNvSpPr/>
              <p:nvPr/>
            </p:nvSpPr>
            <p:spPr>
              <a:xfrm>
                <a:off x="843522" y="4161571"/>
                <a:ext cx="78014" cy="18908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161" w="479">
                    <a:moveTo>
                      <a:pt x="262" y="0"/>
                    </a:moveTo>
                    <a:cubicBezTo>
                      <a:pt x="256" y="0"/>
                      <a:pt x="251" y="1"/>
                      <a:pt x="246" y="1"/>
                    </a:cubicBezTo>
                    <a:cubicBezTo>
                      <a:pt x="167" y="13"/>
                      <a:pt x="121" y="96"/>
                      <a:pt x="95" y="170"/>
                    </a:cubicBezTo>
                    <a:cubicBezTo>
                      <a:pt x="8" y="419"/>
                      <a:pt x="1" y="701"/>
                      <a:pt x="36" y="961"/>
                    </a:cubicBezTo>
                    <a:cubicBezTo>
                      <a:pt x="51" y="1079"/>
                      <a:pt x="133" y="1161"/>
                      <a:pt x="221" y="1161"/>
                    </a:cubicBezTo>
                    <a:cubicBezTo>
                      <a:pt x="280" y="1161"/>
                      <a:pt x="341" y="1125"/>
                      <a:pt x="385" y="1039"/>
                    </a:cubicBezTo>
                    <a:cubicBezTo>
                      <a:pt x="415" y="980"/>
                      <a:pt x="427" y="913"/>
                      <a:pt x="436" y="848"/>
                    </a:cubicBezTo>
                    <a:cubicBezTo>
                      <a:pt x="466" y="646"/>
                      <a:pt x="478" y="441"/>
                      <a:pt x="448" y="240"/>
                    </a:cubicBezTo>
                    <a:cubicBezTo>
                      <a:pt x="440" y="183"/>
                      <a:pt x="426" y="125"/>
                      <a:pt x="393" y="76"/>
                    </a:cubicBezTo>
                    <a:cubicBezTo>
                      <a:pt x="364" y="32"/>
                      <a:pt x="314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92"/>
              <p:cNvSpPr/>
              <p:nvPr/>
            </p:nvSpPr>
            <p:spPr>
              <a:xfrm>
                <a:off x="839125" y="4160268"/>
                <a:ext cx="61727" cy="286158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757" w="379">
                    <a:moveTo>
                      <a:pt x="306" y="0"/>
                    </a:moveTo>
                    <a:cubicBezTo>
                      <a:pt x="270" y="3"/>
                      <a:pt x="234" y="31"/>
                      <a:pt x="233" y="71"/>
                    </a:cubicBezTo>
                    <a:cubicBezTo>
                      <a:pt x="221" y="609"/>
                      <a:pt x="147" y="1146"/>
                      <a:pt x="11" y="1666"/>
                    </a:cubicBezTo>
                    <a:cubicBezTo>
                      <a:pt x="0" y="1705"/>
                      <a:pt x="23" y="1743"/>
                      <a:pt x="61" y="1754"/>
                    </a:cubicBezTo>
                    <a:cubicBezTo>
                      <a:pt x="68" y="1755"/>
                      <a:pt x="74" y="1757"/>
                      <a:pt x="80" y="1757"/>
                    </a:cubicBezTo>
                    <a:cubicBezTo>
                      <a:pt x="111" y="1757"/>
                      <a:pt x="140" y="1734"/>
                      <a:pt x="150" y="1702"/>
                    </a:cubicBezTo>
                    <a:cubicBezTo>
                      <a:pt x="290" y="1171"/>
                      <a:pt x="365" y="623"/>
                      <a:pt x="378" y="73"/>
                    </a:cubicBezTo>
                    <a:cubicBezTo>
                      <a:pt x="379" y="35"/>
                      <a:pt x="346" y="2"/>
                      <a:pt x="3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92"/>
              <p:cNvSpPr/>
              <p:nvPr/>
            </p:nvSpPr>
            <p:spPr>
              <a:xfrm>
                <a:off x="609645" y="4331280"/>
                <a:ext cx="205050" cy="138763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852" w="1259">
                    <a:moveTo>
                      <a:pt x="323" y="1"/>
                    </a:moveTo>
                    <a:cubicBezTo>
                      <a:pt x="224" y="1"/>
                      <a:pt x="121" y="42"/>
                      <a:pt x="68" y="124"/>
                    </a:cubicBezTo>
                    <a:cubicBezTo>
                      <a:pt x="0" y="231"/>
                      <a:pt x="32" y="377"/>
                      <a:pt x="110" y="474"/>
                    </a:cubicBezTo>
                    <a:cubicBezTo>
                      <a:pt x="189" y="572"/>
                      <a:pt x="305" y="630"/>
                      <a:pt x="420" y="681"/>
                    </a:cubicBezTo>
                    <a:cubicBezTo>
                      <a:pt x="531" y="727"/>
                      <a:pt x="801" y="851"/>
                      <a:pt x="984" y="851"/>
                    </a:cubicBezTo>
                    <a:cubicBezTo>
                      <a:pt x="1035" y="851"/>
                      <a:pt x="1080" y="842"/>
                      <a:pt x="1112" y="818"/>
                    </a:cubicBezTo>
                    <a:cubicBezTo>
                      <a:pt x="1259" y="710"/>
                      <a:pt x="1033" y="395"/>
                      <a:pt x="951" y="306"/>
                    </a:cubicBezTo>
                    <a:cubicBezTo>
                      <a:pt x="860" y="210"/>
                      <a:pt x="745" y="142"/>
                      <a:pt x="626" y="86"/>
                    </a:cubicBezTo>
                    <a:cubicBezTo>
                      <a:pt x="534" y="43"/>
                      <a:pt x="436" y="3"/>
                      <a:pt x="334" y="1"/>
                    </a:cubicBezTo>
                    <a:cubicBezTo>
                      <a:pt x="330" y="1"/>
                      <a:pt x="326" y="1"/>
                      <a:pt x="3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92"/>
              <p:cNvSpPr/>
              <p:nvPr/>
            </p:nvSpPr>
            <p:spPr>
              <a:xfrm>
                <a:off x="608179" y="4350987"/>
                <a:ext cx="283715" cy="14934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917" w="1742">
                    <a:moveTo>
                      <a:pt x="82" y="1"/>
                    </a:moveTo>
                    <a:cubicBezTo>
                      <a:pt x="55" y="1"/>
                      <a:pt x="28" y="17"/>
                      <a:pt x="17" y="44"/>
                    </a:cubicBezTo>
                    <a:cubicBezTo>
                      <a:pt x="1" y="81"/>
                      <a:pt x="18" y="123"/>
                      <a:pt x="54" y="139"/>
                    </a:cubicBezTo>
                    <a:cubicBezTo>
                      <a:pt x="198" y="199"/>
                      <a:pt x="326" y="282"/>
                      <a:pt x="463" y="368"/>
                    </a:cubicBezTo>
                    <a:cubicBezTo>
                      <a:pt x="510" y="398"/>
                      <a:pt x="559" y="429"/>
                      <a:pt x="607" y="457"/>
                    </a:cubicBezTo>
                    <a:cubicBezTo>
                      <a:pt x="929" y="654"/>
                      <a:pt x="1278" y="808"/>
                      <a:pt x="1640" y="914"/>
                    </a:cubicBezTo>
                    <a:cubicBezTo>
                      <a:pt x="1649" y="916"/>
                      <a:pt x="1655" y="917"/>
                      <a:pt x="1661" y="917"/>
                    </a:cubicBezTo>
                    <a:cubicBezTo>
                      <a:pt x="1692" y="917"/>
                      <a:pt x="1720" y="897"/>
                      <a:pt x="1730" y="866"/>
                    </a:cubicBezTo>
                    <a:cubicBezTo>
                      <a:pt x="1741" y="828"/>
                      <a:pt x="1719" y="788"/>
                      <a:pt x="1681" y="777"/>
                    </a:cubicBezTo>
                    <a:cubicBezTo>
                      <a:pt x="1330" y="673"/>
                      <a:pt x="994" y="525"/>
                      <a:pt x="681" y="336"/>
                    </a:cubicBezTo>
                    <a:cubicBezTo>
                      <a:pt x="634" y="306"/>
                      <a:pt x="587" y="278"/>
                      <a:pt x="541" y="248"/>
                    </a:cubicBezTo>
                    <a:cubicBezTo>
                      <a:pt x="404" y="162"/>
                      <a:pt x="264" y="73"/>
                      <a:pt x="111" y="7"/>
                    </a:cubicBezTo>
                    <a:cubicBezTo>
                      <a:pt x="102" y="3"/>
                      <a:pt x="92" y="1"/>
                      <a:pt x="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92"/>
              <p:cNvSpPr/>
              <p:nvPr/>
            </p:nvSpPr>
            <p:spPr>
              <a:xfrm>
                <a:off x="830981" y="3593486"/>
                <a:ext cx="184366" cy="141206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867" w="1132">
                    <a:moveTo>
                      <a:pt x="938" y="1"/>
                    </a:moveTo>
                    <a:cubicBezTo>
                      <a:pt x="891" y="1"/>
                      <a:pt x="844" y="12"/>
                      <a:pt x="799" y="27"/>
                    </a:cubicBezTo>
                    <a:cubicBezTo>
                      <a:pt x="444" y="147"/>
                      <a:pt x="79" y="498"/>
                      <a:pt x="0" y="866"/>
                    </a:cubicBezTo>
                    <a:cubicBezTo>
                      <a:pt x="5" y="866"/>
                      <a:pt x="11" y="867"/>
                      <a:pt x="16" y="867"/>
                    </a:cubicBezTo>
                    <a:cubicBezTo>
                      <a:pt x="393" y="867"/>
                      <a:pt x="820" y="536"/>
                      <a:pt x="1062" y="259"/>
                    </a:cubicBezTo>
                    <a:cubicBezTo>
                      <a:pt x="1085" y="233"/>
                      <a:pt x="1108" y="204"/>
                      <a:pt x="1116" y="170"/>
                    </a:cubicBezTo>
                    <a:cubicBezTo>
                      <a:pt x="1132" y="101"/>
                      <a:pt x="1075" y="31"/>
                      <a:pt x="1007" y="10"/>
                    </a:cubicBezTo>
                    <a:cubicBezTo>
                      <a:pt x="984" y="3"/>
                      <a:pt x="961" y="1"/>
                      <a:pt x="9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92"/>
              <p:cNvSpPr/>
              <p:nvPr/>
            </p:nvSpPr>
            <p:spPr>
              <a:xfrm>
                <a:off x="759483" y="3485831"/>
                <a:ext cx="208308" cy="262542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612" w="1279">
                    <a:moveTo>
                      <a:pt x="1046" y="0"/>
                    </a:moveTo>
                    <a:cubicBezTo>
                      <a:pt x="931" y="0"/>
                      <a:pt x="823" y="103"/>
                      <a:pt x="752" y="200"/>
                    </a:cubicBezTo>
                    <a:cubicBezTo>
                      <a:pt x="618" y="386"/>
                      <a:pt x="0" y="1447"/>
                      <a:pt x="348" y="1595"/>
                    </a:cubicBezTo>
                    <a:cubicBezTo>
                      <a:pt x="374" y="1607"/>
                      <a:pt x="400" y="1612"/>
                      <a:pt x="426" y="1612"/>
                    </a:cubicBezTo>
                    <a:cubicBezTo>
                      <a:pt x="781" y="1612"/>
                      <a:pt x="1109" y="632"/>
                      <a:pt x="1183" y="456"/>
                    </a:cubicBezTo>
                    <a:cubicBezTo>
                      <a:pt x="1247" y="301"/>
                      <a:pt x="1278" y="74"/>
                      <a:pt x="1114" y="12"/>
                    </a:cubicBezTo>
                    <a:cubicBezTo>
                      <a:pt x="1091" y="4"/>
                      <a:pt x="1068" y="0"/>
                      <a:pt x="10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92"/>
              <p:cNvSpPr/>
              <p:nvPr/>
            </p:nvSpPr>
            <p:spPr>
              <a:xfrm>
                <a:off x="747919" y="3501140"/>
                <a:ext cx="123454" cy="230295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414" w="758">
                    <a:moveTo>
                      <a:pt x="382" y="0"/>
                    </a:moveTo>
                    <a:cubicBezTo>
                      <a:pt x="313" y="0"/>
                      <a:pt x="248" y="47"/>
                      <a:pt x="202" y="101"/>
                    </a:cubicBezTo>
                    <a:cubicBezTo>
                      <a:pt x="1" y="341"/>
                      <a:pt x="70" y="699"/>
                      <a:pt x="162" y="998"/>
                    </a:cubicBezTo>
                    <a:cubicBezTo>
                      <a:pt x="217" y="1177"/>
                      <a:pt x="322" y="1414"/>
                      <a:pt x="451" y="1414"/>
                    </a:cubicBezTo>
                    <a:cubicBezTo>
                      <a:pt x="500" y="1414"/>
                      <a:pt x="554" y="1378"/>
                      <a:pt x="610" y="1290"/>
                    </a:cubicBezTo>
                    <a:cubicBezTo>
                      <a:pt x="757" y="1058"/>
                      <a:pt x="646" y="489"/>
                      <a:pt x="590" y="248"/>
                    </a:cubicBezTo>
                    <a:cubicBezTo>
                      <a:pt x="566" y="144"/>
                      <a:pt x="516" y="23"/>
                      <a:pt x="411" y="3"/>
                    </a:cubicBezTo>
                    <a:cubicBezTo>
                      <a:pt x="401" y="1"/>
                      <a:pt x="391" y="0"/>
                      <a:pt x="3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92"/>
              <p:cNvSpPr/>
              <p:nvPr/>
            </p:nvSpPr>
            <p:spPr>
              <a:xfrm>
                <a:off x="788799" y="3686647"/>
                <a:ext cx="79968" cy="83388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512" w="491">
                    <a:moveTo>
                      <a:pt x="2" y="1"/>
                    </a:moveTo>
                    <a:cubicBezTo>
                      <a:pt x="0" y="171"/>
                      <a:pt x="35" y="347"/>
                      <a:pt x="80" y="511"/>
                    </a:cubicBezTo>
                    <a:cubicBezTo>
                      <a:pt x="238" y="436"/>
                      <a:pt x="354" y="360"/>
                      <a:pt x="491" y="249"/>
                    </a:cubicBezTo>
                    <a:cubicBezTo>
                      <a:pt x="354" y="121"/>
                      <a:pt x="185" y="36"/>
                      <a:pt x="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92"/>
              <p:cNvSpPr/>
              <p:nvPr/>
            </p:nvSpPr>
            <p:spPr>
              <a:xfrm>
                <a:off x="1003784" y="3395764"/>
                <a:ext cx="1370204" cy="139007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8535" w="8413">
                    <a:moveTo>
                      <a:pt x="4110" y="1"/>
                    </a:moveTo>
                    <a:cubicBezTo>
                      <a:pt x="4043" y="1"/>
                      <a:pt x="3976" y="3"/>
                      <a:pt x="3909" y="6"/>
                    </a:cubicBezTo>
                    <a:cubicBezTo>
                      <a:pt x="2175" y="96"/>
                      <a:pt x="757" y="1273"/>
                      <a:pt x="220" y="2904"/>
                    </a:cubicBezTo>
                    <a:cubicBezTo>
                      <a:pt x="63" y="3389"/>
                      <a:pt x="0" y="3887"/>
                      <a:pt x="21" y="4383"/>
                    </a:cubicBezTo>
                    <a:cubicBezTo>
                      <a:pt x="69" y="5495"/>
                      <a:pt x="435" y="6608"/>
                      <a:pt x="1247" y="7399"/>
                    </a:cubicBezTo>
                    <a:cubicBezTo>
                      <a:pt x="2042" y="8173"/>
                      <a:pt x="3138" y="8535"/>
                      <a:pt x="4233" y="8535"/>
                    </a:cubicBezTo>
                    <a:cubicBezTo>
                      <a:pt x="4564" y="8535"/>
                      <a:pt x="4895" y="8502"/>
                      <a:pt x="5217" y="8437"/>
                    </a:cubicBezTo>
                    <a:cubicBezTo>
                      <a:pt x="7085" y="8063"/>
                      <a:pt x="8394" y="6385"/>
                      <a:pt x="8408" y="4467"/>
                    </a:cubicBezTo>
                    <a:cubicBezTo>
                      <a:pt x="8413" y="3928"/>
                      <a:pt x="8308" y="3393"/>
                      <a:pt x="8114" y="2892"/>
                    </a:cubicBezTo>
                    <a:cubicBezTo>
                      <a:pt x="7469" y="1231"/>
                      <a:pt x="5899" y="1"/>
                      <a:pt x="41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92"/>
              <p:cNvSpPr/>
              <p:nvPr/>
            </p:nvSpPr>
            <p:spPr>
              <a:xfrm>
                <a:off x="1478216" y="3969224"/>
                <a:ext cx="90717" cy="60912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374" w="557">
                    <a:moveTo>
                      <a:pt x="204" y="1"/>
                    </a:moveTo>
                    <a:cubicBezTo>
                      <a:pt x="181" y="1"/>
                      <a:pt x="159" y="3"/>
                      <a:pt x="139" y="9"/>
                    </a:cubicBezTo>
                    <a:cubicBezTo>
                      <a:pt x="54" y="34"/>
                      <a:pt x="1" y="114"/>
                      <a:pt x="73" y="266"/>
                    </a:cubicBezTo>
                    <a:cubicBezTo>
                      <a:pt x="103" y="331"/>
                      <a:pt x="176" y="373"/>
                      <a:pt x="245" y="373"/>
                    </a:cubicBezTo>
                    <a:cubicBezTo>
                      <a:pt x="281" y="373"/>
                      <a:pt x="315" y="362"/>
                      <a:pt x="342" y="337"/>
                    </a:cubicBezTo>
                    <a:cubicBezTo>
                      <a:pt x="556" y="141"/>
                      <a:pt x="365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92"/>
              <p:cNvSpPr/>
              <p:nvPr/>
            </p:nvSpPr>
            <p:spPr>
              <a:xfrm>
                <a:off x="1812908" y="3969224"/>
                <a:ext cx="90554" cy="60912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374" w="556">
                    <a:moveTo>
                      <a:pt x="204" y="1"/>
                    </a:moveTo>
                    <a:cubicBezTo>
                      <a:pt x="181" y="1"/>
                      <a:pt x="160" y="3"/>
                      <a:pt x="139" y="9"/>
                    </a:cubicBezTo>
                    <a:cubicBezTo>
                      <a:pt x="53" y="34"/>
                      <a:pt x="0" y="114"/>
                      <a:pt x="72" y="266"/>
                    </a:cubicBezTo>
                    <a:cubicBezTo>
                      <a:pt x="103" y="331"/>
                      <a:pt x="176" y="373"/>
                      <a:pt x="245" y="373"/>
                    </a:cubicBezTo>
                    <a:cubicBezTo>
                      <a:pt x="280" y="373"/>
                      <a:pt x="315" y="362"/>
                      <a:pt x="342" y="337"/>
                    </a:cubicBezTo>
                    <a:cubicBezTo>
                      <a:pt x="556" y="141"/>
                      <a:pt x="365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92"/>
              <p:cNvSpPr/>
              <p:nvPr/>
            </p:nvSpPr>
            <p:spPr>
              <a:xfrm>
                <a:off x="1623168" y="3999354"/>
                <a:ext cx="120685" cy="10276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631" w="741">
                    <a:moveTo>
                      <a:pt x="102" y="0"/>
                    </a:moveTo>
                    <a:cubicBezTo>
                      <a:pt x="49" y="0"/>
                      <a:pt x="7" y="40"/>
                      <a:pt x="5" y="91"/>
                    </a:cubicBezTo>
                    <a:cubicBezTo>
                      <a:pt x="0" y="186"/>
                      <a:pt x="0" y="309"/>
                      <a:pt x="52" y="420"/>
                    </a:cubicBezTo>
                    <a:cubicBezTo>
                      <a:pt x="112" y="547"/>
                      <a:pt x="234" y="631"/>
                      <a:pt x="358" y="631"/>
                    </a:cubicBezTo>
                    <a:cubicBezTo>
                      <a:pt x="362" y="631"/>
                      <a:pt x="364" y="631"/>
                      <a:pt x="365" y="630"/>
                    </a:cubicBezTo>
                    <a:cubicBezTo>
                      <a:pt x="485" y="627"/>
                      <a:pt x="599" y="547"/>
                      <a:pt x="662" y="422"/>
                    </a:cubicBezTo>
                    <a:cubicBezTo>
                      <a:pt x="712" y="324"/>
                      <a:pt x="724" y="217"/>
                      <a:pt x="734" y="123"/>
                    </a:cubicBezTo>
                    <a:cubicBezTo>
                      <a:pt x="741" y="69"/>
                      <a:pt x="702" y="22"/>
                      <a:pt x="648" y="15"/>
                    </a:cubicBezTo>
                    <a:cubicBezTo>
                      <a:pt x="644" y="14"/>
                      <a:pt x="640" y="14"/>
                      <a:pt x="636" y="14"/>
                    </a:cubicBezTo>
                    <a:cubicBezTo>
                      <a:pt x="588" y="14"/>
                      <a:pt x="546" y="52"/>
                      <a:pt x="541" y="102"/>
                    </a:cubicBezTo>
                    <a:cubicBezTo>
                      <a:pt x="531" y="182"/>
                      <a:pt x="522" y="268"/>
                      <a:pt x="488" y="334"/>
                    </a:cubicBezTo>
                    <a:cubicBezTo>
                      <a:pt x="463" y="384"/>
                      <a:pt x="414" y="433"/>
                      <a:pt x="359" y="434"/>
                    </a:cubicBezTo>
                    <a:cubicBezTo>
                      <a:pt x="358" y="434"/>
                      <a:pt x="357" y="434"/>
                      <a:pt x="356" y="434"/>
                    </a:cubicBezTo>
                    <a:cubicBezTo>
                      <a:pt x="302" y="434"/>
                      <a:pt x="252" y="385"/>
                      <a:pt x="228" y="336"/>
                    </a:cubicBezTo>
                    <a:cubicBezTo>
                      <a:pt x="195" y="265"/>
                      <a:pt x="196" y="174"/>
                      <a:pt x="200" y="103"/>
                    </a:cubicBezTo>
                    <a:cubicBezTo>
                      <a:pt x="204" y="49"/>
                      <a:pt x="162" y="2"/>
                      <a:pt x="108" y="0"/>
                    </a:cubicBezTo>
                    <a:cubicBezTo>
                      <a:pt x="106" y="0"/>
                      <a:pt x="104" y="0"/>
                      <a:pt x="1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92"/>
              <p:cNvSpPr/>
              <p:nvPr/>
            </p:nvSpPr>
            <p:spPr>
              <a:xfrm>
                <a:off x="1435871" y="4674606"/>
                <a:ext cx="571828" cy="113193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695" w="3511">
                    <a:moveTo>
                      <a:pt x="2876" y="0"/>
                    </a:moveTo>
                    <a:cubicBezTo>
                      <a:pt x="2821" y="0"/>
                      <a:pt x="2769" y="6"/>
                      <a:pt x="2724" y="19"/>
                    </a:cubicBezTo>
                    <a:cubicBezTo>
                      <a:pt x="2487" y="88"/>
                      <a:pt x="2267" y="221"/>
                      <a:pt x="2021" y="247"/>
                    </a:cubicBezTo>
                    <a:cubicBezTo>
                      <a:pt x="1989" y="250"/>
                      <a:pt x="1957" y="252"/>
                      <a:pt x="1925" y="252"/>
                    </a:cubicBezTo>
                    <a:cubicBezTo>
                      <a:pt x="1671" y="252"/>
                      <a:pt x="1423" y="154"/>
                      <a:pt x="1171" y="116"/>
                    </a:cubicBezTo>
                    <a:cubicBezTo>
                      <a:pt x="1124" y="109"/>
                      <a:pt x="1075" y="105"/>
                      <a:pt x="1024" y="105"/>
                    </a:cubicBezTo>
                    <a:cubicBezTo>
                      <a:pt x="705" y="105"/>
                      <a:pt x="322" y="239"/>
                      <a:pt x="35" y="394"/>
                    </a:cubicBezTo>
                    <a:cubicBezTo>
                      <a:pt x="24" y="402"/>
                      <a:pt x="1" y="413"/>
                      <a:pt x="1" y="413"/>
                    </a:cubicBezTo>
                    <a:cubicBezTo>
                      <a:pt x="1" y="413"/>
                      <a:pt x="9" y="419"/>
                      <a:pt x="25" y="426"/>
                    </a:cubicBezTo>
                    <a:cubicBezTo>
                      <a:pt x="77" y="456"/>
                      <a:pt x="748" y="659"/>
                      <a:pt x="1042" y="659"/>
                    </a:cubicBezTo>
                    <a:cubicBezTo>
                      <a:pt x="1049" y="659"/>
                      <a:pt x="1056" y="659"/>
                      <a:pt x="1063" y="658"/>
                    </a:cubicBezTo>
                    <a:cubicBezTo>
                      <a:pt x="1069" y="658"/>
                      <a:pt x="1074" y="658"/>
                      <a:pt x="1080" y="658"/>
                    </a:cubicBezTo>
                    <a:cubicBezTo>
                      <a:pt x="1120" y="658"/>
                      <a:pt x="1157" y="664"/>
                      <a:pt x="1193" y="668"/>
                    </a:cubicBezTo>
                    <a:cubicBezTo>
                      <a:pt x="1266" y="673"/>
                      <a:pt x="1468" y="694"/>
                      <a:pt x="1717" y="694"/>
                    </a:cubicBezTo>
                    <a:cubicBezTo>
                      <a:pt x="1852" y="694"/>
                      <a:pt x="2001" y="688"/>
                      <a:pt x="2152" y="669"/>
                    </a:cubicBezTo>
                    <a:cubicBezTo>
                      <a:pt x="2594" y="612"/>
                      <a:pt x="3043" y="454"/>
                      <a:pt x="3181" y="407"/>
                    </a:cubicBezTo>
                    <a:cubicBezTo>
                      <a:pt x="3411" y="328"/>
                      <a:pt x="3510" y="266"/>
                      <a:pt x="3510" y="266"/>
                    </a:cubicBezTo>
                    <a:lnTo>
                      <a:pt x="3499" y="250"/>
                    </a:lnTo>
                    <a:cubicBezTo>
                      <a:pt x="3374" y="100"/>
                      <a:pt x="3097" y="0"/>
                      <a:pt x="287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92"/>
              <p:cNvSpPr/>
              <p:nvPr/>
            </p:nvSpPr>
            <p:spPr>
              <a:xfrm>
                <a:off x="983914" y="3649187"/>
                <a:ext cx="418732" cy="1080137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6632" w="2571">
                    <a:moveTo>
                      <a:pt x="1302" y="1"/>
                    </a:moveTo>
                    <a:cubicBezTo>
                      <a:pt x="1208" y="1"/>
                      <a:pt x="1107" y="17"/>
                      <a:pt x="1031" y="46"/>
                    </a:cubicBezTo>
                    <a:cubicBezTo>
                      <a:pt x="979" y="64"/>
                      <a:pt x="253" y="1261"/>
                      <a:pt x="129" y="1890"/>
                    </a:cubicBezTo>
                    <a:cubicBezTo>
                      <a:pt x="1" y="2534"/>
                      <a:pt x="19" y="3204"/>
                      <a:pt x="184" y="3866"/>
                    </a:cubicBezTo>
                    <a:cubicBezTo>
                      <a:pt x="367" y="4594"/>
                      <a:pt x="704" y="5240"/>
                      <a:pt x="1179" y="5756"/>
                    </a:cubicBezTo>
                    <a:cubicBezTo>
                      <a:pt x="1551" y="6157"/>
                      <a:pt x="2519" y="6631"/>
                      <a:pt x="2569" y="6631"/>
                    </a:cubicBezTo>
                    <a:cubicBezTo>
                      <a:pt x="2570" y="6631"/>
                      <a:pt x="2571" y="6631"/>
                      <a:pt x="2571" y="6630"/>
                    </a:cubicBezTo>
                    <a:cubicBezTo>
                      <a:pt x="2565" y="6615"/>
                      <a:pt x="2560" y="6602"/>
                      <a:pt x="2554" y="6588"/>
                    </a:cubicBezTo>
                    <a:cubicBezTo>
                      <a:pt x="2493" y="6453"/>
                      <a:pt x="2381" y="6337"/>
                      <a:pt x="2282" y="6223"/>
                    </a:cubicBezTo>
                    <a:cubicBezTo>
                      <a:pt x="2057" y="5963"/>
                      <a:pt x="1877" y="5636"/>
                      <a:pt x="1896" y="5293"/>
                    </a:cubicBezTo>
                    <a:cubicBezTo>
                      <a:pt x="1904" y="5155"/>
                      <a:pt x="1945" y="5019"/>
                      <a:pt x="1937" y="4880"/>
                    </a:cubicBezTo>
                    <a:cubicBezTo>
                      <a:pt x="1929" y="4743"/>
                      <a:pt x="1854" y="4592"/>
                      <a:pt x="1720" y="4560"/>
                    </a:cubicBezTo>
                    <a:cubicBezTo>
                      <a:pt x="1700" y="4555"/>
                      <a:pt x="1681" y="4553"/>
                      <a:pt x="1661" y="4553"/>
                    </a:cubicBezTo>
                    <a:cubicBezTo>
                      <a:pt x="1544" y="4553"/>
                      <a:pt x="1431" y="4629"/>
                      <a:pt x="1312" y="4655"/>
                    </a:cubicBezTo>
                    <a:cubicBezTo>
                      <a:pt x="1284" y="4661"/>
                      <a:pt x="1256" y="4664"/>
                      <a:pt x="1228" y="4664"/>
                    </a:cubicBezTo>
                    <a:cubicBezTo>
                      <a:pt x="1037" y="4664"/>
                      <a:pt x="853" y="4537"/>
                      <a:pt x="747" y="4372"/>
                    </a:cubicBezTo>
                    <a:cubicBezTo>
                      <a:pt x="470" y="3943"/>
                      <a:pt x="330" y="3218"/>
                      <a:pt x="747" y="2836"/>
                    </a:cubicBezTo>
                    <a:cubicBezTo>
                      <a:pt x="859" y="2733"/>
                      <a:pt x="999" y="2660"/>
                      <a:pt x="1101" y="2546"/>
                    </a:cubicBezTo>
                    <a:cubicBezTo>
                      <a:pt x="1340" y="2279"/>
                      <a:pt x="1313" y="1855"/>
                      <a:pt x="1533" y="1574"/>
                    </a:cubicBezTo>
                    <a:cubicBezTo>
                      <a:pt x="1653" y="1420"/>
                      <a:pt x="1833" y="1326"/>
                      <a:pt x="1965" y="1184"/>
                    </a:cubicBezTo>
                    <a:cubicBezTo>
                      <a:pt x="2098" y="1043"/>
                      <a:pt x="2172" y="805"/>
                      <a:pt x="2043" y="660"/>
                    </a:cubicBezTo>
                    <a:cubicBezTo>
                      <a:pt x="1989" y="601"/>
                      <a:pt x="1910" y="569"/>
                      <a:pt x="1848" y="517"/>
                    </a:cubicBezTo>
                    <a:cubicBezTo>
                      <a:pt x="1718" y="408"/>
                      <a:pt x="1679" y="229"/>
                      <a:pt x="1585" y="90"/>
                    </a:cubicBezTo>
                    <a:cubicBezTo>
                      <a:pt x="1543" y="28"/>
                      <a:pt x="1427" y="1"/>
                      <a:pt x="1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92"/>
              <p:cNvSpPr/>
              <p:nvPr/>
            </p:nvSpPr>
            <p:spPr>
              <a:xfrm>
                <a:off x="1946459" y="3614496"/>
                <a:ext cx="430133" cy="971179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5963" w="2641">
                    <a:moveTo>
                      <a:pt x="1183" y="0"/>
                    </a:moveTo>
                    <a:cubicBezTo>
                      <a:pt x="1158" y="0"/>
                      <a:pt x="1133" y="3"/>
                      <a:pt x="1107" y="8"/>
                    </a:cubicBezTo>
                    <a:cubicBezTo>
                      <a:pt x="919" y="210"/>
                      <a:pt x="637" y="289"/>
                      <a:pt x="409" y="441"/>
                    </a:cubicBezTo>
                    <a:cubicBezTo>
                      <a:pt x="180" y="593"/>
                      <a:pt x="0" y="907"/>
                      <a:pt x="153" y="1134"/>
                    </a:cubicBezTo>
                    <a:cubicBezTo>
                      <a:pt x="216" y="1228"/>
                      <a:pt x="328" y="1293"/>
                      <a:pt x="351" y="1405"/>
                    </a:cubicBezTo>
                    <a:cubicBezTo>
                      <a:pt x="373" y="1516"/>
                      <a:pt x="296" y="1617"/>
                      <a:pt x="239" y="1717"/>
                    </a:cubicBezTo>
                    <a:cubicBezTo>
                      <a:pt x="184" y="1816"/>
                      <a:pt x="157" y="1962"/>
                      <a:pt x="252" y="2026"/>
                    </a:cubicBezTo>
                    <a:cubicBezTo>
                      <a:pt x="291" y="2053"/>
                      <a:pt x="339" y="2056"/>
                      <a:pt x="388" y="2056"/>
                    </a:cubicBezTo>
                    <a:cubicBezTo>
                      <a:pt x="401" y="2056"/>
                      <a:pt x="414" y="2056"/>
                      <a:pt x="428" y="2056"/>
                    </a:cubicBezTo>
                    <a:cubicBezTo>
                      <a:pt x="473" y="2056"/>
                      <a:pt x="518" y="2058"/>
                      <a:pt x="557" y="2080"/>
                    </a:cubicBezTo>
                    <a:cubicBezTo>
                      <a:pt x="597" y="2103"/>
                      <a:pt x="624" y="2146"/>
                      <a:pt x="660" y="2178"/>
                    </a:cubicBezTo>
                    <a:cubicBezTo>
                      <a:pt x="762" y="2267"/>
                      <a:pt x="917" y="2248"/>
                      <a:pt x="1051" y="2262"/>
                    </a:cubicBezTo>
                    <a:cubicBezTo>
                      <a:pt x="1186" y="2277"/>
                      <a:pt x="1344" y="2387"/>
                      <a:pt x="1299" y="2516"/>
                    </a:cubicBezTo>
                    <a:cubicBezTo>
                      <a:pt x="1418" y="2487"/>
                      <a:pt x="1540" y="2473"/>
                      <a:pt x="1663" y="2473"/>
                    </a:cubicBezTo>
                    <a:cubicBezTo>
                      <a:pt x="1784" y="2473"/>
                      <a:pt x="1905" y="2487"/>
                      <a:pt x="2023" y="2515"/>
                    </a:cubicBezTo>
                    <a:cubicBezTo>
                      <a:pt x="2044" y="2680"/>
                      <a:pt x="1861" y="2793"/>
                      <a:pt x="1699" y="2837"/>
                    </a:cubicBezTo>
                    <a:cubicBezTo>
                      <a:pt x="1543" y="2880"/>
                      <a:pt x="1380" y="2901"/>
                      <a:pt x="1217" y="2901"/>
                    </a:cubicBezTo>
                    <a:cubicBezTo>
                      <a:pt x="1202" y="2901"/>
                      <a:pt x="1187" y="2901"/>
                      <a:pt x="1173" y="2901"/>
                    </a:cubicBezTo>
                    <a:cubicBezTo>
                      <a:pt x="1100" y="2899"/>
                      <a:pt x="1027" y="2894"/>
                      <a:pt x="955" y="2894"/>
                    </a:cubicBezTo>
                    <a:cubicBezTo>
                      <a:pt x="897" y="2894"/>
                      <a:pt x="839" y="2897"/>
                      <a:pt x="783" y="2910"/>
                    </a:cubicBezTo>
                    <a:cubicBezTo>
                      <a:pt x="656" y="2939"/>
                      <a:pt x="530" y="3028"/>
                      <a:pt x="507" y="3156"/>
                    </a:cubicBezTo>
                    <a:cubicBezTo>
                      <a:pt x="493" y="3243"/>
                      <a:pt x="525" y="3329"/>
                      <a:pt x="557" y="3411"/>
                    </a:cubicBezTo>
                    <a:cubicBezTo>
                      <a:pt x="705" y="3795"/>
                      <a:pt x="855" y="4182"/>
                      <a:pt x="1004" y="4566"/>
                    </a:cubicBezTo>
                    <a:cubicBezTo>
                      <a:pt x="1037" y="4649"/>
                      <a:pt x="1074" y="4737"/>
                      <a:pt x="1148" y="4784"/>
                    </a:cubicBezTo>
                    <a:cubicBezTo>
                      <a:pt x="1221" y="4830"/>
                      <a:pt x="1317" y="4827"/>
                      <a:pt x="1388" y="4877"/>
                    </a:cubicBezTo>
                    <a:cubicBezTo>
                      <a:pt x="1485" y="4946"/>
                      <a:pt x="1498" y="5082"/>
                      <a:pt x="1501" y="5199"/>
                    </a:cubicBezTo>
                    <a:cubicBezTo>
                      <a:pt x="1507" y="5345"/>
                      <a:pt x="1511" y="5490"/>
                      <a:pt x="1516" y="5635"/>
                    </a:cubicBezTo>
                    <a:cubicBezTo>
                      <a:pt x="1491" y="5763"/>
                      <a:pt x="1484" y="5862"/>
                      <a:pt x="1485" y="5935"/>
                    </a:cubicBezTo>
                    <a:cubicBezTo>
                      <a:pt x="1484" y="5944"/>
                      <a:pt x="1484" y="5963"/>
                      <a:pt x="1484" y="5963"/>
                    </a:cubicBezTo>
                    <a:cubicBezTo>
                      <a:pt x="1484" y="5963"/>
                      <a:pt x="2588" y="4927"/>
                      <a:pt x="2619" y="3160"/>
                    </a:cubicBezTo>
                    <a:cubicBezTo>
                      <a:pt x="2640" y="1992"/>
                      <a:pt x="2242" y="1099"/>
                      <a:pt x="1617" y="270"/>
                    </a:cubicBezTo>
                    <a:cubicBezTo>
                      <a:pt x="1505" y="122"/>
                      <a:pt x="1358" y="0"/>
                      <a:pt x="11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92"/>
              <p:cNvSpPr/>
              <p:nvPr/>
            </p:nvSpPr>
            <p:spPr>
              <a:xfrm>
                <a:off x="1923007" y="4026390"/>
                <a:ext cx="239578" cy="17801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93" w="1471">
                    <a:moveTo>
                      <a:pt x="717" y="1"/>
                    </a:moveTo>
                    <a:cubicBezTo>
                      <a:pt x="674" y="1"/>
                      <a:pt x="626" y="4"/>
                      <a:pt x="575" y="12"/>
                    </a:cubicBezTo>
                    <a:cubicBezTo>
                      <a:pt x="157" y="75"/>
                      <a:pt x="1" y="638"/>
                      <a:pt x="308" y="930"/>
                    </a:cubicBezTo>
                    <a:cubicBezTo>
                      <a:pt x="429" y="1045"/>
                      <a:pt x="548" y="1093"/>
                      <a:pt x="656" y="1093"/>
                    </a:cubicBezTo>
                    <a:cubicBezTo>
                      <a:pt x="1177" y="1093"/>
                      <a:pt x="1471" y="1"/>
                      <a:pt x="7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92"/>
              <p:cNvSpPr/>
              <p:nvPr/>
            </p:nvSpPr>
            <p:spPr>
              <a:xfrm>
                <a:off x="1254111" y="4026390"/>
                <a:ext cx="239415" cy="178014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093" w="1470">
                    <a:moveTo>
                      <a:pt x="717" y="1"/>
                    </a:moveTo>
                    <a:cubicBezTo>
                      <a:pt x="673" y="1"/>
                      <a:pt x="625" y="4"/>
                      <a:pt x="574" y="12"/>
                    </a:cubicBezTo>
                    <a:cubicBezTo>
                      <a:pt x="155" y="75"/>
                      <a:pt x="0" y="638"/>
                      <a:pt x="307" y="930"/>
                    </a:cubicBezTo>
                    <a:cubicBezTo>
                      <a:pt x="428" y="1045"/>
                      <a:pt x="547" y="1093"/>
                      <a:pt x="656" y="1093"/>
                    </a:cubicBezTo>
                    <a:cubicBezTo>
                      <a:pt x="1177" y="1093"/>
                      <a:pt x="1470" y="1"/>
                      <a:pt x="7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92"/>
              <p:cNvSpPr/>
              <p:nvPr/>
            </p:nvSpPr>
            <p:spPr>
              <a:xfrm>
                <a:off x="2034408" y="3574105"/>
                <a:ext cx="205376" cy="26694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1639" w="1261">
                    <a:moveTo>
                      <a:pt x="79" y="1"/>
                    </a:moveTo>
                    <a:cubicBezTo>
                      <a:pt x="60" y="1"/>
                      <a:pt x="41" y="9"/>
                      <a:pt x="27" y="25"/>
                    </a:cubicBezTo>
                    <a:cubicBezTo>
                      <a:pt x="1" y="53"/>
                      <a:pt x="5" y="98"/>
                      <a:pt x="33" y="123"/>
                    </a:cubicBezTo>
                    <a:cubicBezTo>
                      <a:pt x="497" y="524"/>
                      <a:pt x="871" y="1035"/>
                      <a:pt x="1117" y="1597"/>
                    </a:cubicBezTo>
                    <a:cubicBezTo>
                      <a:pt x="1128" y="1623"/>
                      <a:pt x="1153" y="1639"/>
                      <a:pt x="1180" y="1639"/>
                    </a:cubicBezTo>
                    <a:cubicBezTo>
                      <a:pt x="1190" y="1639"/>
                      <a:pt x="1199" y="1638"/>
                      <a:pt x="1208" y="1634"/>
                    </a:cubicBezTo>
                    <a:cubicBezTo>
                      <a:pt x="1243" y="1619"/>
                      <a:pt x="1260" y="1577"/>
                      <a:pt x="1244" y="1543"/>
                    </a:cubicBezTo>
                    <a:cubicBezTo>
                      <a:pt x="992" y="961"/>
                      <a:pt x="604" y="433"/>
                      <a:pt x="126" y="18"/>
                    </a:cubicBezTo>
                    <a:cubicBezTo>
                      <a:pt x="112" y="6"/>
                      <a:pt x="96" y="1"/>
                      <a:pt x="7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lstStyle/>
              <a:p>
                <a:pPr algn="l" indent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b="0" cap="none" i="0" strike="noStrike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3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ncert One"/>
              <a:buNone/>
              <a:defRPr sz="30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57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○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■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○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■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○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■"/>
              <a:defRPr sz="1200" b="0" i="0" u="none" strike="noStrike" cap="non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7" r:id="rId6"/>
    <p:sldLayoutId id="2147483659" r:id="rId7"/>
    <p:sldLayoutId id="2147483663" r:id="rId8"/>
    <p:sldLayoutId id="2147483665" r:id="rId9"/>
    <p:sldLayoutId id="2147483670" r:id="rId10"/>
    <p:sldLayoutId id="2147483673" r:id="rId11"/>
    <p:sldLayoutId id="2147483677" r:id="rId12"/>
    <p:sldLayoutId id="2147483678" r:id="rId13"/>
    <p:sldLayoutId id="2147483679" r:id="rId14"/>
    <p:sldLayoutId id="2147483680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 ?><Relationships xmlns="http://schemas.openxmlformats.org/package/2006/relationships"><Relationship Id="rId8" Target="../media/image19.jpeg" Type="http://schemas.openxmlformats.org/officeDocument/2006/relationships/image"/><Relationship Id="rId3" Target="../media/image14.jpg" Type="http://schemas.openxmlformats.org/officeDocument/2006/relationships/image"/><Relationship Id="rId7" Target="../media/image18.jpeg" Type="http://schemas.openxmlformats.org/officeDocument/2006/relationships/image"/><Relationship Id="rId2" Target="../notesSlides/notesSlide15.xml" Type="http://schemas.openxmlformats.org/officeDocument/2006/relationships/notesSlide"/><Relationship Id="rId1" Target="../slideLayouts/slideLayout10.xml" Type="http://schemas.openxmlformats.org/officeDocument/2006/relationships/slideLayout"/><Relationship Id="rId6" Target="../media/image17.jpg" Type="http://schemas.openxmlformats.org/officeDocument/2006/relationships/image"/><Relationship Id="rId5" Target="../media/image16.jpg" Type="http://schemas.openxmlformats.org/officeDocument/2006/relationships/image"/><Relationship Id="rId4" Target="../media/image15.jp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"/>
          <p:cNvSpPr/>
          <p:nvPr/>
        </p:nvSpPr>
        <p:spPr>
          <a:xfrm>
            <a:off x="21074569" y="1825327"/>
            <a:ext cx="565" cy="1130"/>
          </a:xfrm>
          <a:custGeom>
            <a:avLst/>
            <a:gdLst/>
            <a:ahLst/>
            <a:cxnLst/>
            <a:rect l="l" t="t" r="r" b="b"/>
            <a:pathLst>
              <a:path w="1" h="2" extrusionOk="0">
                <a:moveTo>
                  <a:pt x="1" y="2"/>
                </a:moveTo>
                <a:lnTo>
                  <a:pt x="1" y="1"/>
                </a:lnTo>
                <a:close/>
              </a:path>
            </a:pathLst>
          </a:custGeom>
          <a:solidFill>
            <a:srgbClr val="1142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"/>
          <p:cNvSpPr txBox="1">
            <a:spLocks noGrp="1"/>
          </p:cNvSpPr>
          <p:nvPr>
            <p:ph type="ctrTitle"/>
          </p:nvPr>
        </p:nvSpPr>
        <p:spPr>
          <a:xfrm>
            <a:off x="824025" y="1548350"/>
            <a:ext cx="4860300" cy="17079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2400000" algn="bl" rotWithShape="0">
              <a:schemeClr val="dk1">
                <a:alpha val="28627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>
                <a:solidFill>
                  <a:schemeClr val="accent2"/>
                </a:solidFill>
              </a:rPr>
              <a:t>EcoStep</a:t>
            </a:r>
            <a:endParaRPr/>
          </a:p>
        </p:txBody>
      </p:sp>
      <p:sp>
        <p:nvSpPr>
          <p:cNvPr id="300" name="Google Shape;300;p1"/>
          <p:cNvSpPr txBox="1">
            <a:spLocks noGrp="1"/>
          </p:cNvSpPr>
          <p:nvPr>
            <p:ph type="subTitle" idx="1"/>
          </p:nvPr>
        </p:nvSpPr>
        <p:spPr>
          <a:xfrm>
            <a:off x="824025" y="3487275"/>
            <a:ext cx="4860300" cy="365700"/>
          </a:xfrm>
          <a:prstGeom prst="rect">
            <a:avLst/>
          </a:prstGeom>
          <a:solidFill>
            <a:schemeClr val="accent2"/>
          </a:solidFill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38100" dir="3600000" algn="bl" rotWithShape="0">
              <a:schemeClr val="dk1">
                <a:alpha val="42745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Первый шаг в чистое будущее</a:t>
            </a:r>
            <a:endParaRPr/>
          </a:p>
        </p:txBody>
      </p:sp>
      <p:pic>
        <p:nvPicPr>
          <p:cNvPr id="301" name="Google Shape;30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6162605" y="1393965"/>
            <a:ext cx="2383340" cy="201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"/>
          <p:cNvSpPr txBox="1">
            <a:spLocks noGrp="1"/>
          </p:cNvSpPr>
          <p:nvPr>
            <p:ph type="title"/>
          </p:nvPr>
        </p:nvSpPr>
        <p:spPr>
          <a:xfrm>
            <a:off x="1436250" y="236675"/>
            <a:ext cx="62715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3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Актуальность проекта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7" name="Google Shape;307;p2"/>
          <p:cNvSpPr txBox="1"/>
          <p:nvPr/>
        </p:nvSpPr>
        <p:spPr>
          <a:xfrm>
            <a:off x="713225" y="1845150"/>
            <a:ext cx="28821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300" dirty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Предоставляем возможность замедлить неизбежный рост вредных выбросов углекислого газа в атмосферу. Мотивируем пользователей больше </a:t>
            </a:r>
            <a:r>
              <a:rPr lang="en" sz="1300" dirty="0" smtClean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ходить</a:t>
            </a:r>
            <a:r>
              <a:rPr lang="ru-RU" sz="1300" dirty="0" smtClean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, чтобы сократить количество выбросов </a:t>
            </a:r>
            <a:r>
              <a:rPr lang="en-US" sz="1300" dirty="0" smtClean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CO2 </a:t>
            </a:r>
            <a:r>
              <a:rPr lang="ru-RU" sz="1300" dirty="0" smtClean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от автомобилей</a:t>
            </a:r>
            <a:r>
              <a:rPr lang="en" sz="1300" dirty="0" smtClean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  <a:endParaRPr sz="1300" dirty="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3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08" name="Google Shape;30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9500" y="1156250"/>
            <a:ext cx="3937499" cy="34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"/>
          <p:cNvSpPr txBox="1"/>
          <p:nvPr/>
        </p:nvSpPr>
        <p:spPr>
          <a:xfrm rot="-5400000">
            <a:off x="3408750" y="2524350"/>
            <a:ext cx="19722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Выбросы (CO₂) в Гт</a:t>
            </a:r>
            <a:endParaRPr sz="1300" b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300" b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0" name="Google Shape;310;p2"/>
          <p:cNvSpPr txBox="1"/>
          <p:nvPr/>
        </p:nvSpPr>
        <p:spPr>
          <a:xfrm>
            <a:off x="5865000" y="4460909"/>
            <a:ext cx="300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*по данным сайта statista.com на 2023</a:t>
            </a:r>
            <a:endParaRPr sz="1100" dirty="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950285ba5d_0_5"/>
          <p:cNvSpPr txBox="1">
            <a:spLocks noGrp="1"/>
          </p:cNvSpPr>
          <p:nvPr>
            <p:ph type="title"/>
          </p:nvPr>
        </p:nvSpPr>
        <p:spPr>
          <a:xfrm>
            <a:off x="1694300" y="147400"/>
            <a:ext cx="51519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Проблема</a:t>
            </a:r>
            <a:endParaRPr/>
          </a:p>
        </p:txBody>
      </p:sp>
      <p:sp>
        <p:nvSpPr>
          <p:cNvPr id="316" name="Google Shape;316;g2950285ba5d_0_5"/>
          <p:cNvSpPr txBox="1">
            <a:spLocks noGrp="1"/>
          </p:cNvSpPr>
          <p:nvPr>
            <p:ph type="subTitle" idx="4294967295"/>
          </p:nvPr>
        </p:nvSpPr>
        <p:spPr>
          <a:xfrm>
            <a:off x="200801" y="2323600"/>
            <a:ext cx="2559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dirty="0">
                <a:latin typeface="Inter ExtraBold"/>
                <a:ea typeface="Inter ExtraBold"/>
                <a:cs typeface="Inter ExtraBold"/>
                <a:sym typeface="Inter ExtraBold"/>
              </a:rPr>
              <a:t>Снижение уровня физической активности и здоровья: </a:t>
            </a:r>
            <a:endParaRPr dirty="0"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Наши дневные ритмы становятся все более сидячими, что может негативно сказаться на нашем здоровье. 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7" name="Google Shape;317;g2950285ba5d_0_5"/>
          <p:cNvSpPr txBox="1">
            <a:spLocks noGrp="1"/>
          </p:cNvSpPr>
          <p:nvPr>
            <p:ph type="subTitle" idx="4294967295"/>
          </p:nvPr>
        </p:nvSpPr>
        <p:spPr>
          <a:xfrm>
            <a:off x="5780101" y="2323600"/>
            <a:ext cx="2559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latin typeface="Inter ExtraBold"/>
                <a:ea typeface="Inter ExtraBold"/>
                <a:cs typeface="Inter ExtraBold"/>
                <a:sym typeface="Inter ExtraBold"/>
              </a:rPr>
              <a:t>Проблема индивидуальности и самовыражения:</a:t>
            </a:r>
            <a:r>
              <a:rPr lang="en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У человека нельзя отнять потребность в самовыражении. Однако существующие приложения часто не предоставляют достаточных возможностей для персонализации. 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8" name="Google Shape;318;g2950285ba5d_0_5"/>
          <p:cNvSpPr txBox="1">
            <a:spLocks noGrp="1"/>
          </p:cNvSpPr>
          <p:nvPr>
            <p:ph type="subTitle" idx="4294967295"/>
          </p:nvPr>
        </p:nvSpPr>
        <p:spPr>
          <a:xfrm>
            <a:off x="3069350" y="2326738"/>
            <a:ext cx="2401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latin typeface="Inter ExtraBold"/>
                <a:ea typeface="Inter ExtraBold"/>
                <a:cs typeface="Inter ExtraBold"/>
                <a:sym typeface="Inter ExtraBold"/>
              </a:rPr>
              <a:t>Экологические проблемы и выбросы CO2:</a:t>
            </a:r>
            <a:r>
              <a:rPr lang="en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Наши города страдают от загрязнения воздуха и выбросов углерода. 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9" name="Google Shape;319;g2950285ba5d_0_5"/>
          <p:cNvSpPr/>
          <p:nvPr/>
        </p:nvSpPr>
        <p:spPr>
          <a:xfrm>
            <a:off x="1239575" y="1732875"/>
            <a:ext cx="484500" cy="484500"/>
          </a:xfrm>
          <a:prstGeom prst="ellipse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2950285ba5d_0_5"/>
          <p:cNvSpPr/>
          <p:nvPr/>
        </p:nvSpPr>
        <p:spPr>
          <a:xfrm>
            <a:off x="1242850" y="1736088"/>
            <a:ext cx="475500" cy="4755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2950285ba5d_0_5"/>
          <p:cNvSpPr/>
          <p:nvPr/>
        </p:nvSpPr>
        <p:spPr>
          <a:xfrm>
            <a:off x="1299238" y="1832950"/>
            <a:ext cx="362718" cy="320047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2950285ba5d_0_5"/>
          <p:cNvSpPr/>
          <p:nvPr/>
        </p:nvSpPr>
        <p:spPr>
          <a:xfrm rot="10800000" flipH="1">
            <a:off x="1336011" y="1924398"/>
            <a:ext cx="246880" cy="137162"/>
          </a:xfrm>
          <a:custGeom>
            <a:avLst/>
            <a:gdLst/>
            <a:ahLst/>
            <a:cxnLst/>
            <a:rect l="l" t="t" r="r" b="b"/>
            <a:pathLst>
              <a:path w="10901" h="5987" extrusionOk="0">
                <a:moveTo>
                  <a:pt x="9641" y="0"/>
                </a:moveTo>
                <a:cubicBezTo>
                  <a:pt x="8979" y="0"/>
                  <a:pt x="8444" y="536"/>
                  <a:pt x="8444" y="1229"/>
                </a:cubicBezTo>
                <a:cubicBezTo>
                  <a:pt x="8444" y="1418"/>
                  <a:pt x="8475" y="1575"/>
                  <a:pt x="8538" y="1733"/>
                </a:cubicBezTo>
                <a:lnTo>
                  <a:pt x="6900" y="3403"/>
                </a:lnTo>
                <a:cubicBezTo>
                  <a:pt x="6742" y="3308"/>
                  <a:pt x="6553" y="3277"/>
                  <a:pt x="6396" y="3277"/>
                </a:cubicBezTo>
                <a:cubicBezTo>
                  <a:pt x="6238" y="3277"/>
                  <a:pt x="6018" y="3308"/>
                  <a:pt x="5860" y="3403"/>
                </a:cubicBezTo>
                <a:lnTo>
                  <a:pt x="5041" y="2552"/>
                </a:lnTo>
                <a:cubicBezTo>
                  <a:pt x="5136" y="2395"/>
                  <a:pt x="5167" y="2206"/>
                  <a:pt x="5167" y="2048"/>
                </a:cubicBezTo>
                <a:cubicBezTo>
                  <a:pt x="5167" y="1386"/>
                  <a:pt x="4600" y="819"/>
                  <a:pt x="3938" y="819"/>
                </a:cubicBezTo>
                <a:cubicBezTo>
                  <a:pt x="3277" y="819"/>
                  <a:pt x="2710" y="1386"/>
                  <a:pt x="2710" y="2048"/>
                </a:cubicBezTo>
                <a:cubicBezTo>
                  <a:pt x="2710" y="2237"/>
                  <a:pt x="2773" y="2395"/>
                  <a:pt x="2836" y="2552"/>
                </a:cubicBezTo>
                <a:lnTo>
                  <a:pt x="1733" y="3655"/>
                </a:lnTo>
                <a:cubicBezTo>
                  <a:pt x="1575" y="3592"/>
                  <a:pt x="1386" y="3560"/>
                  <a:pt x="1229" y="3560"/>
                </a:cubicBezTo>
                <a:cubicBezTo>
                  <a:pt x="567" y="3560"/>
                  <a:pt x="0" y="4096"/>
                  <a:pt x="0" y="4757"/>
                </a:cubicBezTo>
                <a:cubicBezTo>
                  <a:pt x="0" y="5451"/>
                  <a:pt x="567" y="5986"/>
                  <a:pt x="1229" y="5986"/>
                </a:cubicBezTo>
                <a:cubicBezTo>
                  <a:pt x="1891" y="5986"/>
                  <a:pt x="2458" y="5451"/>
                  <a:pt x="2458" y="4757"/>
                </a:cubicBezTo>
                <a:cubicBezTo>
                  <a:pt x="2458" y="4568"/>
                  <a:pt x="2395" y="4411"/>
                  <a:pt x="2332" y="4253"/>
                </a:cubicBezTo>
                <a:lnTo>
                  <a:pt x="3434" y="3151"/>
                </a:lnTo>
                <a:cubicBezTo>
                  <a:pt x="3592" y="3214"/>
                  <a:pt x="3781" y="3277"/>
                  <a:pt x="3938" y="3277"/>
                </a:cubicBezTo>
                <a:cubicBezTo>
                  <a:pt x="4096" y="3277"/>
                  <a:pt x="4285" y="3214"/>
                  <a:pt x="4442" y="3151"/>
                </a:cubicBezTo>
                <a:lnTo>
                  <a:pt x="5293" y="3970"/>
                </a:lnTo>
                <a:cubicBezTo>
                  <a:pt x="5199" y="4127"/>
                  <a:pt x="5167" y="4348"/>
                  <a:pt x="5167" y="4505"/>
                </a:cubicBezTo>
                <a:cubicBezTo>
                  <a:pt x="5167" y="5167"/>
                  <a:pt x="5703" y="5703"/>
                  <a:pt x="6396" y="5703"/>
                </a:cubicBezTo>
                <a:cubicBezTo>
                  <a:pt x="7057" y="5703"/>
                  <a:pt x="7593" y="5167"/>
                  <a:pt x="7593" y="4505"/>
                </a:cubicBezTo>
                <a:cubicBezTo>
                  <a:pt x="7593" y="4285"/>
                  <a:pt x="7561" y="4127"/>
                  <a:pt x="7498" y="3970"/>
                </a:cubicBezTo>
                <a:lnTo>
                  <a:pt x="9137" y="2332"/>
                </a:lnTo>
                <a:cubicBezTo>
                  <a:pt x="9294" y="2395"/>
                  <a:pt x="9483" y="2458"/>
                  <a:pt x="9641" y="2458"/>
                </a:cubicBezTo>
                <a:cubicBezTo>
                  <a:pt x="10334" y="2458"/>
                  <a:pt x="10901" y="1890"/>
                  <a:pt x="10901" y="1229"/>
                </a:cubicBezTo>
                <a:cubicBezTo>
                  <a:pt x="10901" y="536"/>
                  <a:pt x="10334" y="0"/>
                  <a:pt x="96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2950285ba5d_0_5"/>
          <p:cNvSpPr/>
          <p:nvPr/>
        </p:nvSpPr>
        <p:spPr>
          <a:xfrm>
            <a:off x="6817650" y="1750713"/>
            <a:ext cx="484500" cy="484500"/>
          </a:xfrm>
          <a:prstGeom prst="ellipse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2950285ba5d_0_5"/>
          <p:cNvSpPr/>
          <p:nvPr/>
        </p:nvSpPr>
        <p:spPr>
          <a:xfrm>
            <a:off x="6820925" y="1753925"/>
            <a:ext cx="475500" cy="4755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5" name="Google Shape;325;g2950285ba5d_0_5"/>
          <p:cNvGrpSpPr/>
          <p:nvPr/>
        </p:nvGrpSpPr>
        <p:grpSpPr>
          <a:xfrm>
            <a:off x="4072038" y="1750725"/>
            <a:ext cx="484500" cy="484500"/>
            <a:chOff x="4522363" y="2658150"/>
            <a:chExt cx="484500" cy="484500"/>
          </a:xfrm>
        </p:grpSpPr>
        <p:sp>
          <p:nvSpPr>
            <p:cNvPr id="326" name="Google Shape;326;g2950285ba5d_0_5"/>
            <p:cNvSpPr/>
            <p:nvPr/>
          </p:nvSpPr>
          <p:spPr>
            <a:xfrm>
              <a:off x="4522363" y="2658150"/>
              <a:ext cx="484500" cy="484500"/>
            </a:xfrm>
            <a:prstGeom prst="ellipse">
              <a:avLst/>
            </a:prstGeom>
            <a:solidFill>
              <a:schemeClr val="accent6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498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7" name="Google Shape;327;g2950285ba5d_0_5"/>
            <p:cNvGrpSpPr/>
            <p:nvPr/>
          </p:nvGrpSpPr>
          <p:grpSpPr>
            <a:xfrm>
              <a:off x="4523698" y="2658269"/>
              <a:ext cx="481844" cy="481879"/>
              <a:chOff x="4161155" y="2650487"/>
              <a:chExt cx="539157" cy="539195"/>
            </a:xfrm>
          </p:grpSpPr>
          <p:sp>
            <p:nvSpPr>
              <p:cNvPr id="328" name="Google Shape;328;g2950285ba5d_0_5"/>
              <p:cNvSpPr/>
              <p:nvPr/>
            </p:nvSpPr>
            <p:spPr>
              <a:xfrm>
                <a:off x="4161155" y="2650487"/>
                <a:ext cx="539157" cy="539195"/>
              </a:xfrm>
              <a:custGeom>
                <a:avLst/>
                <a:gdLst/>
                <a:ahLst/>
                <a:cxnLst/>
                <a:rect l="l" t="t" r="r" b="b"/>
                <a:pathLst>
                  <a:path w="13938" h="13939" extrusionOk="0">
                    <a:moveTo>
                      <a:pt x="6970" y="2208"/>
                    </a:moveTo>
                    <a:cubicBezTo>
                      <a:pt x="8320" y="2208"/>
                      <a:pt x="9461" y="3151"/>
                      <a:pt x="9734" y="4443"/>
                    </a:cubicBezTo>
                    <a:cubicBezTo>
                      <a:pt x="10835" y="4787"/>
                      <a:pt x="11608" y="5818"/>
                      <a:pt x="11608" y="6993"/>
                    </a:cubicBezTo>
                    <a:cubicBezTo>
                      <a:pt x="11608" y="8298"/>
                      <a:pt x="10668" y="9387"/>
                      <a:pt x="9431" y="9621"/>
                    </a:cubicBezTo>
                    <a:cubicBezTo>
                      <a:pt x="9042" y="10194"/>
                      <a:pt x="8387" y="10573"/>
                      <a:pt x="7645" y="10573"/>
                    </a:cubicBezTo>
                    <a:lnTo>
                      <a:pt x="7378" y="10573"/>
                    </a:lnTo>
                    <a:lnTo>
                      <a:pt x="7378" y="11616"/>
                    </a:lnTo>
                    <a:lnTo>
                      <a:pt x="6560" y="11616"/>
                    </a:lnTo>
                    <a:lnTo>
                      <a:pt x="6560" y="10573"/>
                    </a:lnTo>
                    <a:lnTo>
                      <a:pt x="6293" y="10573"/>
                    </a:lnTo>
                    <a:cubicBezTo>
                      <a:pt x="5551" y="10573"/>
                      <a:pt x="4896" y="10194"/>
                      <a:pt x="4510" y="9621"/>
                    </a:cubicBezTo>
                    <a:cubicBezTo>
                      <a:pt x="3272" y="9387"/>
                      <a:pt x="2333" y="8298"/>
                      <a:pt x="2333" y="6993"/>
                    </a:cubicBezTo>
                    <a:cubicBezTo>
                      <a:pt x="2333" y="5818"/>
                      <a:pt x="3107" y="4787"/>
                      <a:pt x="4208" y="4443"/>
                    </a:cubicBezTo>
                    <a:cubicBezTo>
                      <a:pt x="4480" y="3151"/>
                      <a:pt x="5621" y="2208"/>
                      <a:pt x="6970" y="2208"/>
                    </a:cubicBezTo>
                    <a:close/>
                    <a:moveTo>
                      <a:pt x="6969" y="1"/>
                    </a:moveTo>
                    <a:cubicBezTo>
                      <a:pt x="5109" y="1"/>
                      <a:pt x="3357" y="727"/>
                      <a:pt x="2041" y="2042"/>
                    </a:cubicBezTo>
                    <a:cubicBezTo>
                      <a:pt x="725" y="3358"/>
                      <a:pt x="0" y="5108"/>
                      <a:pt x="0" y="6970"/>
                    </a:cubicBezTo>
                    <a:cubicBezTo>
                      <a:pt x="0" y="8832"/>
                      <a:pt x="725" y="10581"/>
                      <a:pt x="2041" y="11898"/>
                    </a:cubicBezTo>
                    <a:cubicBezTo>
                      <a:pt x="3357" y="13214"/>
                      <a:pt x="5107" y="13939"/>
                      <a:pt x="6969" y="13939"/>
                    </a:cubicBezTo>
                    <a:cubicBezTo>
                      <a:pt x="8830" y="13939"/>
                      <a:pt x="10581" y="13214"/>
                      <a:pt x="11897" y="11898"/>
                    </a:cubicBezTo>
                    <a:cubicBezTo>
                      <a:pt x="13213" y="10581"/>
                      <a:pt x="13938" y="8832"/>
                      <a:pt x="13938" y="6970"/>
                    </a:cubicBezTo>
                    <a:cubicBezTo>
                      <a:pt x="13937" y="5110"/>
                      <a:pt x="13213" y="3358"/>
                      <a:pt x="11897" y="2042"/>
                    </a:cubicBezTo>
                    <a:cubicBezTo>
                      <a:pt x="10581" y="727"/>
                      <a:pt x="8831" y="1"/>
                      <a:pt x="69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g2950285ba5d_0_5"/>
              <p:cNvSpPr/>
              <p:nvPr/>
            </p:nvSpPr>
            <p:spPr>
              <a:xfrm>
                <a:off x="4282927" y="2767347"/>
                <a:ext cx="295534" cy="217473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5622" extrusionOk="0">
                    <a:moveTo>
                      <a:pt x="3820" y="1"/>
                    </a:moveTo>
                    <a:cubicBezTo>
                      <a:pt x="2790" y="1"/>
                      <a:pt x="1933" y="771"/>
                      <a:pt x="1824" y="1792"/>
                    </a:cubicBezTo>
                    <a:lnTo>
                      <a:pt x="1793" y="2092"/>
                    </a:lnTo>
                    <a:lnTo>
                      <a:pt x="1496" y="2150"/>
                    </a:lnTo>
                    <a:cubicBezTo>
                      <a:pt x="630" y="2320"/>
                      <a:pt x="0" y="3086"/>
                      <a:pt x="0" y="3971"/>
                    </a:cubicBezTo>
                    <a:cubicBezTo>
                      <a:pt x="0" y="4689"/>
                      <a:pt x="410" y="5312"/>
                      <a:pt x="1006" y="5621"/>
                    </a:cubicBezTo>
                    <a:cubicBezTo>
                      <a:pt x="998" y="5549"/>
                      <a:pt x="996" y="5476"/>
                      <a:pt x="996" y="5402"/>
                    </a:cubicBezTo>
                    <a:lnTo>
                      <a:pt x="996" y="4318"/>
                    </a:lnTo>
                    <a:lnTo>
                      <a:pt x="2663" y="4318"/>
                    </a:lnTo>
                    <a:cubicBezTo>
                      <a:pt x="3120" y="4318"/>
                      <a:pt x="3533" y="4516"/>
                      <a:pt x="3820" y="4830"/>
                    </a:cubicBezTo>
                    <a:cubicBezTo>
                      <a:pt x="4107" y="4516"/>
                      <a:pt x="4519" y="4318"/>
                      <a:pt x="4977" y="4318"/>
                    </a:cubicBezTo>
                    <a:lnTo>
                      <a:pt x="6644" y="4318"/>
                    </a:lnTo>
                    <a:lnTo>
                      <a:pt x="6644" y="5402"/>
                    </a:lnTo>
                    <a:cubicBezTo>
                      <a:pt x="6645" y="5478"/>
                      <a:pt x="6642" y="5551"/>
                      <a:pt x="6634" y="5621"/>
                    </a:cubicBezTo>
                    <a:cubicBezTo>
                      <a:pt x="7231" y="5312"/>
                      <a:pt x="7640" y="4689"/>
                      <a:pt x="7640" y="3971"/>
                    </a:cubicBezTo>
                    <a:cubicBezTo>
                      <a:pt x="7640" y="3086"/>
                      <a:pt x="7010" y="2320"/>
                      <a:pt x="6143" y="2150"/>
                    </a:cubicBezTo>
                    <a:lnTo>
                      <a:pt x="5847" y="2092"/>
                    </a:lnTo>
                    <a:lnTo>
                      <a:pt x="5816" y="1792"/>
                    </a:lnTo>
                    <a:cubicBezTo>
                      <a:pt x="5707" y="771"/>
                      <a:pt x="4849" y="1"/>
                      <a:pt x="38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g2950285ba5d_0_5"/>
              <p:cNvSpPr/>
              <p:nvPr/>
            </p:nvSpPr>
            <p:spPr>
              <a:xfrm>
                <a:off x="4353059" y="2965981"/>
                <a:ext cx="155349" cy="61892"/>
              </a:xfrm>
              <a:custGeom>
                <a:avLst/>
                <a:gdLst/>
                <a:ahLst/>
                <a:cxnLst/>
                <a:rect l="l" t="t" r="r" b="b"/>
                <a:pathLst>
                  <a:path w="4016" h="1600" extrusionOk="0">
                    <a:moveTo>
                      <a:pt x="1" y="0"/>
                    </a:moveTo>
                    <a:lnTo>
                      <a:pt x="1" y="267"/>
                    </a:lnTo>
                    <a:cubicBezTo>
                      <a:pt x="1" y="1003"/>
                      <a:pt x="598" y="1600"/>
                      <a:pt x="1332" y="1600"/>
                    </a:cubicBezTo>
                    <a:lnTo>
                      <a:pt x="2684" y="1600"/>
                    </a:lnTo>
                    <a:cubicBezTo>
                      <a:pt x="3418" y="1600"/>
                      <a:pt x="4015" y="1003"/>
                      <a:pt x="4015" y="267"/>
                    </a:cubicBezTo>
                    <a:lnTo>
                      <a:pt x="4015" y="0"/>
                    </a:lnTo>
                    <a:lnTo>
                      <a:pt x="3165" y="0"/>
                    </a:lnTo>
                    <a:cubicBezTo>
                      <a:pt x="2752" y="0"/>
                      <a:pt x="2417" y="335"/>
                      <a:pt x="2417" y="748"/>
                    </a:cubicBezTo>
                    <a:lnTo>
                      <a:pt x="1599" y="748"/>
                    </a:lnTo>
                    <a:cubicBezTo>
                      <a:pt x="1599" y="335"/>
                      <a:pt x="1264" y="0"/>
                      <a:pt x="8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1" name="Google Shape;331;g2950285ba5d_0_5"/>
          <p:cNvSpPr/>
          <p:nvPr/>
        </p:nvSpPr>
        <p:spPr>
          <a:xfrm rot="4326653" flipH="1">
            <a:off x="6974246" y="1908338"/>
            <a:ext cx="260598" cy="251405"/>
          </a:xfrm>
          <a:custGeom>
            <a:avLst/>
            <a:gdLst/>
            <a:ahLst/>
            <a:cxnLst/>
            <a:rect l="l" t="t" r="r" b="b"/>
            <a:pathLst>
              <a:path w="13139" h="12676" extrusionOk="0">
                <a:moveTo>
                  <a:pt x="7184" y="1702"/>
                </a:moveTo>
                <a:cubicBezTo>
                  <a:pt x="7909" y="1702"/>
                  <a:pt x="8444" y="2237"/>
                  <a:pt x="8444" y="2962"/>
                </a:cubicBezTo>
                <a:cubicBezTo>
                  <a:pt x="8444" y="3623"/>
                  <a:pt x="7877" y="4222"/>
                  <a:pt x="7184" y="4222"/>
                </a:cubicBezTo>
                <a:cubicBezTo>
                  <a:pt x="6491" y="4222"/>
                  <a:pt x="5955" y="3655"/>
                  <a:pt x="5955" y="2962"/>
                </a:cubicBezTo>
                <a:cubicBezTo>
                  <a:pt x="5955" y="2237"/>
                  <a:pt x="6491" y="1702"/>
                  <a:pt x="7184" y="1702"/>
                </a:cubicBezTo>
                <a:close/>
                <a:moveTo>
                  <a:pt x="3813" y="2521"/>
                </a:moveTo>
                <a:cubicBezTo>
                  <a:pt x="4506" y="2521"/>
                  <a:pt x="5073" y="3056"/>
                  <a:pt x="5073" y="3781"/>
                </a:cubicBezTo>
                <a:cubicBezTo>
                  <a:pt x="5073" y="4474"/>
                  <a:pt x="4506" y="5041"/>
                  <a:pt x="3813" y="5041"/>
                </a:cubicBezTo>
                <a:cubicBezTo>
                  <a:pt x="3088" y="5041"/>
                  <a:pt x="2553" y="4474"/>
                  <a:pt x="2553" y="3781"/>
                </a:cubicBezTo>
                <a:cubicBezTo>
                  <a:pt x="2521" y="3056"/>
                  <a:pt x="3088" y="2521"/>
                  <a:pt x="3813" y="2521"/>
                </a:cubicBezTo>
                <a:close/>
                <a:moveTo>
                  <a:pt x="2931" y="5892"/>
                </a:moveTo>
                <a:cubicBezTo>
                  <a:pt x="3656" y="5892"/>
                  <a:pt x="4191" y="6459"/>
                  <a:pt x="4191" y="7152"/>
                </a:cubicBezTo>
                <a:cubicBezTo>
                  <a:pt x="4191" y="7877"/>
                  <a:pt x="3656" y="8412"/>
                  <a:pt x="2931" y="8412"/>
                </a:cubicBezTo>
                <a:cubicBezTo>
                  <a:pt x="2238" y="8412"/>
                  <a:pt x="1671" y="7877"/>
                  <a:pt x="1671" y="7152"/>
                </a:cubicBezTo>
                <a:cubicBezTo>
                  <a:pt x="1671" y="6459"/>
                  <a:pt x="2238" y="5892"/>
                  <a:pt x="2931" y="5892"/>
                </a:cubicBezTo>
                <a:close/>
                <a:moveTo>
                  <a:pt x="5514" y="8475"/>
                </a:moveTo>
                <a:cubicBezTo>
                  <a:pt x="6207" y="8475"/>
                  <a:pt x="6775" y="9011"/>
                  <a:pt x="6775" y="9735"/>
                </a:cubicBezTo>
                <a:cubicBezTo>
                  <a:pt x="6775" y="10397"/>
                  <a:pt x="6176" y="10996"/>
                  <a:pt x="5514" y="10996"/>
                </a:cubicBezTo>
                <a:cubicBezTo>
                  <a:pt x="4790" y="10996"/>
                  <a:pt x="4254" y="10429"/>
                  <a:pt x="4254" y="9735"/>
                </a:cubicBezTo>
                <a:cubicBezTo>
                  <a:pt x="4254" y="9011"/>
                  <a:pt x="4790" y="8475"/>
                  <a:pt x="5514" y="8475"/>
                </a:cubicBezTo>
                <a:close/>
                <a:moveTo>
                  <a:pt x="6333" y="0"/>
                </a:moveTo>
                <a:cubicBezTo>
                  <a:pt x="2836" y="0"/>
                  <a:pt x="1" y="2836"/>
                  <a:pt x="1" y="6333"/>
                </a:cubicBezTo>
                <a:cubicBezTo>
                  <a:pt x="1" y="9420"/>
                  <a:pt x="2143" y="11878"/>
                  <a:pt x="4916" y="12508"/>
                </a:cubicBezTo>
                <a:cubicBezTo>
                  <a:pt x="5408" y="12621"/>
                  <a:pt x="5838" y="12675"/>
                  <a:pt x="6211" y="12675"/>
                </a:cubicBezTo>
                <a:cubicBezTo>
                  <a:pt x="7914" y="12675"/>
                  <a:pt x="8444" y="11545"/>
                  <a:pt x="8444" y="9735"/>
                </a:cubicBezTo>
                <a:cubicBezTo>
                  <a:pt x="8444" y="9011"/>
                  <a:pt x="9011" y="8475"/>
                  <a:pt x="9705" y="8475"/>
                </a:cubicBezTo>
                <a:cubicBezTo>
                  <a:pt x="11878" y="8475"/>
                  <a:pt x="13139" y="7719"/>
                  <a:pt x="12508" y="4915"/>
                </a:cubicBezTo>
                <a:cubicBezTo>
                  <a:pt x="11878" y="2206"/>
                  <a:pt x="9452" y="0"/>
                  <a:pt x="63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2" name="Google Shape;332;g2950285ba5d_0_5"/>
          <p:cNvGrpSpPr/>
          <p:nvPr/>
        </p:nvGrpSpPr>
        <p:grpSpPr>
          <a:xfrm rot="1845198">
            <a:off x="6939001" y="1809204"/>
            <a:ext cx="64276" cy="269051"/>
            <a:chOff x="-49185300" y="3920375"/>
            <a:chExt cx="71700" cy="300125"/>
          </a:xfrm>
        </p:grpSpPr>
        <p:sp>
          <p:nvSpPr>
            <p:cNvPr id="333" name="Google Shape;333;g2950285ba5d_0_5"/>
            <p:cNvSpPr/>
            <p:nvPr/>
          </p:nvSpPr>
          <p:spPr>
            <a:xfrm>
              <a:off x="-49185300" y="3920375"/>
              <a:ext cx="71700" cy="87450"/>
            </a:xfrm>
            <a:custGeom>
              <a:avLst/>
              <a:gdLst/>
              <a:ahLst/>
              <a:cxnLst/>
              <a:rect l="l" t="t" r="r" b="b"/>
              <a:pathLst>
                <a:path w="2868" h="3498" extrusionOk="0">
                  <a:moveTo>
                    <a:pt x="2490" y="1"/>
                  </a:moveTo>
                  <a:cubicBezTo>
                    <a:pt x="1765" y="1"/>
                    <a:pt x="1229" y="32"/>
                    <a:pt x="631" y="631"/>
                  </a:cubicBezTo>
                  <a:cubicBezTo>
                    <a:pt x="253" y="1040"/>
                    <a:pt x="1" y="1576"/>
                    <a:pt x="1" y="2143"/>
                  </a:cubicBezTo>
                  <a:cubicBezTo>
                    <a:pt x="1" y="2868"/>
                    <a:pt x="631" y="3498"/>
                    <a:pt x="1418" y="3498"/>
                  </a:cubicBezTo>
                  <a:cubicBezTo>
                    <a:pt x="2017" y="3498"/>
                    <a:pt x="2553" y="3120"/>
                    <a:pt x="2742" y="2553"/>
                  </a:cubicBezTo>
                  <a:cubicBezTo>
                    <a:pt x="2868" y="2238"/>
                    <a:pt x="2805" y="1923"/>
                    <a:pt x="2616" y="1702"/>
                  </a:cubicBezTo>
                  <a:cubicBezTo>
                    <a:pt x="2395" y="1450"/>
                    <a:pt x="2269" y="1135"/>
                    <a:pt x="2742" y="568"/>
                  </a:cubicBezTo>
                  <a:cubicBezTo>
                    <a:pt x="2836" y="442"/>
                    <a:pt x="2868" y="316"/>
                    <a:pt x="2805" y="190"/>
                  </a:cubicBezTo>
                  <a:cubicBezTo>
                    <a:pt x="2742" y="95"/>
                    <a:pt x="2616" y="1"/>
                    <a:pt x="24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2950285ba5d_0_5"/>
            <p:cNvSpPr/>
            <p:nvPr/>
          </p:nvSpPr>
          <p:spPr>
            <a:xfrm>
              <a:off x="-49182150" y="4019625"/>
              <a:ext cx="64625" cy="42550"/>
            </a:xfrm>
            <a:custGeom>
              <a:avLst/>
              <a:gdLst/>
              <a:ahLst/>
              <a:cxnLst/>
              <a:rect l="l" t="t" r="r" b="b"/>
              <a:pathLst>
                <a:path w="2585" h="1702" extrusionOk="0">
                  <a:moveTo>
                    <a:pt x="316" y="0"/>
                  </a:moveTo>
                  <a:cubicBezTo>
                    <a:pt x="158" y="473"/>
                    <a:pt x="32" y="1103"/>
                    <a:pt x="1" y="1702"/>
                  </a:cubicBezTo>
                  <a:lnTo>
                    <a:pt x="2584" y="1702"/>
                  </a:lnTo>
                  <a:cubicBezTo>
                    <a:pt x="2521" y="1103"/>
                    <a:pt x="2427" y="504"/>
                    <a:pt x="2269" y="0"/>
                  </a:cubicBezTo>
                  <a:cubicBezTo>
                    <a:pt x="1954" y="158"/>
                    <a:pt x="1639" y="252"/>
                    <a:pt x="1292" y="252"/>
                  </a:cubicBezTo>
                  <a:cubicBezTo>
                    <a:pt x="946" y="252"/>
                    <a:pt x="631" y="158"/>
                    <a:pt x="3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g2950285ba5d_0_5"/>
            <p:cNvSpPr/>
            <p:nvPr/>
          </p:nvSpPr>
          <p:spPr>
            <a:xfrm>
              <a:off x="-49185300" y="4078700"/>
              <a:ext cx="70925" cy="141800"/>
            </a:xfrm>
            <a:custGeom>
              <a:avLst/>
              <a:gdLst/>
              <a:ahLst/>
              <a:cxnLst/>
              <a:rect l="l" t="t" r="r" b="b"/>
              <a:pathLst>
                <a:path w="2837" h="5672" extrusionOk="0">
                  <a:moveTo>
                    <a:pt x="32" y="0"/>
                  </a:moveTo>
                  <a:cubicBezTo>
                    <a:pt x="1" y="378"/>
                    <a:pt x="1" y="756"/>
                    <a:pt x="1" y="1071"/>
                  </a:cubicBezTo>
                  <a:cubicBezTo>
                    <a:pt x="1" y="2773"/>
                    <a:pt x="316" y="5671"/>
                    <a:pt x="1418" y="5671"/>
                  </a:cubicBezTo>
                  <a:cubicBezTo>
                    <a:pt x="2521" y="5671"/>
                    <a:pt x="2836" y="2804"/>
                    <a:pt x="2836" y="1071"/>
                  </a:cubicBezTo>
                  <a:cubicBezTo>
                    <a:pt x="2805" y="756"/>
                    <a:pt x="2805" y="410"/>
                    <a:pt x="27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950285ba5d_0_50"/>
          <p:cNvSpPr txBox="1">
            <a:spLocks noGrp="1"/>
          </p:cNvSpPr>
          <p:nvPr>
            <p:ph type="title"/>
          </p:nvPr>
        </p:nvSpPr>
        <p:spPr>
          <a:xfrm>
            <a:off x="1694300" y="147400"/>
            <a:ext cx="51519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Решение</a:t>
            </a:r>
            <a:endParaRPr sz="30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1" name="Google Shape;341;g2950285ba5d_0_50"/>
          <p:cNvSpPr txBox="1">
            <a:spLocks noGrp="1"/>
          </p:cNvSpPr>
          <p:nvPr>
            <p:ph type="title"/>
          </p:nvPr>
        </p:nvSpPr>
        <p:spPr>
          <a:xfrm>
            <a:off x="352525" y="1044313"/>
            <a:ext cx="3924900" cy="1847100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Мы предоставляем пользователю </a:t>
            </a:r>
            <a:r>
              <a:rPr lang="en" sz="1350" dirty="0">
                <a:solidFill>
                  <a:schemeClr val="tx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инструмент самовыражения</a:t>
            </a: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, а именно нашего маскота, изменение внешности которого, помогает выразить свою индивидуальность. А зависимость физической формы маскота от активности служит дополнительным </a:t>
            </a:r>
            <a:r>
              <a:rPr lang="en" sz="1350" dirty="0">
                <a:solidFill>
                  <a:schemeClr val="tx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источником мотивации</a:t>
            </a: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  <a:endParaRPr sz="1350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2" name="Google Shape;342;g2950285ba5d_0_50"/>
          <p:cNvSpPr txBox="1">
            <a:spLocks noGrp="1"/>
          </p:cNvSpPr>
          <p:nvPr>
            <p:ph type="title"/>
          </p:nvPr>
        </p:nvSpPr>
        <p:spPr>
          <a:xfrm>
            <a:off x="352525" y="3050050"/>
            <a:ext cx="3924900" cy="1847100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EcoStep способствует </a:t>
            </a:r>
            <a:r>
              <a:rPr lang="en" sz="1350" b="1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снижению выбросов CO2</a:t>
            </a: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, побуждая пользователей ходить, вместо того, чтобы передвигаться на автомобиле. Это также служит </a:t>
            </a:r>
            <a:r>
              <a:rPr lang="en" sz="1350" b="1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повышению их  физической активности</a:t>
            </a:r>
            <a:r>
              <a:rPr lang="en" sz="1350" dirty="0">
                <a:solidFill>
                  <a:schemeClr val="tx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  <a:endParaRPr sz="1350" dirty="0">
              <a:solidFill>
                <a:schemeClr val="tx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343" name="Google Shape;343;g2950285ba5d_0_50"/>
          <p:cNvGrpSpPr/>
          <p:nvPr/>
        </p:nvGrpSpPr>
        <p:grpSpPr>
          <a:xfrm>
            <a:off x="5034554" y="923170"/>
            <a:ext cx="3485176" cy="4220330"/>
            <a:chOff x="5232375" y="683188"/>
            <a:chExt cx="3401167" cy="4118600"/>
          </a:xfrm>
        </p:grpSpPr>
        <p:grpSp>
          <p:nvGrpSpPr>
            <p:cNvPr id="344" name="Google Shape;344;g2950285ba5d_0_50"/>
            <p:cNvGrpSpPr/>
            <p:nvPr/>
          </p:nvGrpSpPr>
          <p:grpSpPr>
            <a:xfrm>
              <a:off x="5232375" y="683188"/>
              <a:ext cx="3401167" cy="4118600"/>
              <a:chOff x="5232375" y="683188"/>
              <a:chExt cx="3401167" cy="4118600"/>
            </a:xfrm>
          </p:grpSpPr>
          <p:pic>
            <p:nvPicPr>
              <p:cNvPr id="345" name="Google Shape;345;g2950285ba5d_0_5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232375" y="683188"/>
                <a:ext cx="3401167" cy="4118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6" name="Google Shape;346;g2950285ba5d_0_5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5516300" y="821275"/>
                <a:ext cx="2943975" cy="37404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47" name="Google Shape;347;g2950285ba5d_0_50"/>
            <p:cNvSpPr/>
            <p:nvPr/>
          </p:nvSpPr>
          <p:spPr>
            <a:xfrm>
              <a:off x="7019000" y="3444150"/>
              <a:ext cx="432000" cy="391200"/>
            </a:xfrm>
            <a:prstGeom prst="roundRect">
              <a:avLst>
                <a:gd name="adj" fmla="val 16667"/>
              </a:avLst>
            </a:prstGeom>
            <a:solidFill>
              <a:srgbClr val="BEE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pic>
          <p:nvPicPr>
            <p:cNvPr id="348" name="Google Shape;348;g2950285ba5d_0_5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55">
              <a:off x="7073476" y="3499665"/>
              <a:ext cx="320041" cy="2743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950285ba5d_0_108"/>
          <p:cNvSpPr txBox="1">
            <a:spLocks noGrp="1"/>
          </p:cNvSpPr>
          <p:nvPr>
            <p:ph type="title"/>
          </p:nvPr>
        </p:nvSpPr>
        <p:spPr>
          <a:xfrm>
            <a:off x="1230600" y="248050"/>
            <a:ext cx="66828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Целевая аудитория</a:t>
            </a:r>
            <a:endParaRPr/>
          </a:p>
        </p:txBody>
      </p:sp>
      <p:sp>
        <p:nvSpPr>
          <p:cNvPr id="354" name="Google Shape;354;g2950285ba5d_0_108"/>
          <p:cNvSpPr txBox="1">
            <a:spLocks noGrp="1"/>
          </p:cNvSpPr>
          <p:nvPr>
            <p:ph type="title"/>
          </p:nvPr>
        </p:nvSpPr>
        <p:spPr>
          <a:xfrm>
            <a:off x="495750" y="1329350"/>
            <a:ext cx="2286000" cy="1133400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Inter Medium"/>
                <a:ea typeface="Inter Medium"/>
                <a:cs typeface="Inter Medium"/>
                <a:sym typeface="Inter Medium"/>
              </a:rPr>
              <a:t>Люди от </a:t>
            </a:r>
            <a:r>
              <a:rPr lang="en" sz="1300" dirty="0" smtClean="0">
                <a:latin typeface="Inter Black"/>
                <a:ea typeface="Inter Black"/>
                <a:cs typeface="Inter Black"/>
                <a:sym typeface="Inter Black"/>
              </a:rPr>
              <a:t>1</a:t>
            </a:r>
            <a:r>
              <a:rPr lang="ru-RU" sz="1300" dirty="0" smtClean="0">
                <a:latin typeface="Inter Black"/>
                <a:ea typeface="Inter Black"/>
                <a:cs typeface="Inter Black"/>
                <a:sym typeface="Inter Black"/>
              </a:rPr>
              <a:t>0</a:t>
            </a:r>
            <a:r>
              <a:rPr lang="en" sz="1300" dirty="0" smtClean="0"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" sz="1300" dirty="0">
                <a:latin typeface="Inter Medium"/>
                <a:ea typeface="Inter Medium"/>
                <a:cs typeface="Inter Medium"/>
                <a:sym typeface="Inter Medium"/>
              </a:rPr>
              <a:t>до </a:t>
            </a:r>
            <a:r>
              <a:rPr lang="ru-RU" sz="1300" dirty="0">
                <a:latin typeface="Inter Black"/>
                <a:ea typeface="Inter Black"/>
                <a:cs typeface="Inter Medium"/>
                <a:sym typeface="Inter Black"/>
              </a:rPr>
              <a:t>7</a:t>
            </a:r>
            <a:r>
              <a:rPr lang="en" sz="1300" dirty="0" smtClean="0">
                <a:latin typeface="Inter Black"/>
                <a:ea typeface="Inter Black"/>
                <a:cs typeface="Inter Black"/>
                <a:sym typeface="Inter Black"/>
              </a:rPr>
              <a:t>0 </a:t>
            </a:r>
            <a:r>
              <a:rPr lang="en" sz="1300" dirty="0">
                <a:latin typeface="Inter Medium"/>
                <a:ea typeface="Inter Medium"/>
                <a:cs typeface="Inter Medium"/>
                <a:sym typeface="Inter Medium"/>
              </a:rPr>
              <a:t>лет со средними или высокими финансовыми возможностями.</a:t>
            </a:r>
            <a:endParaRPr dirty="0"/>
          </a:p>
        </p:txBody>
      </p:sp>
      <p:sp>
        <p:nvSpPr>
          <p:cNvPr id="355" name="Google Shape;355;g2950285ba5d_0_108"/>
          <p:cNvSpPr txBox="1">
            <a:spLocks noGrp="1"/>
          </p:cNvSpPr>
          <p:nvPr>
            <p:ph type="title"/>
          </p:nvPr>
        </p:nvSpPr>
        <p:spPr>
          <a:xfrm>
            <a:off x="3257600" y="1925675"/>
            <a:ext cx="2012100" cy="1133400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Inter Medium"/>
                <a:ea typeface="Inter Medium"/>
                <a:cs typeface="Inter Medium"/>
                <a:sym typeface="Inter Medium"/>
              </a:rPr>
              <a:t>Люди, которые хотят быть лучше и сделать планету чище.</a:t>
            </a:r>
            <a:endParaRPr/>
          </a:p>
        </p:txBody>
      </p:sp>
      <p:sp>
        <p:nvSpPr>
          <p:cNvPr id="356" name="Google Shape;356;g2950285ba5d_0_108"/>
          <p:cNvSpPr txBox="1">
            <a:spLocks noGrp="1"/>
          </p:cNvSpPr>
          <p:nvPr>
            <p:ph type="title"/>
          </p:nvPr>
        </p:nvSpPr>
        <p:spPr>
          <a:xfrm>
            <a:off x="1507775" y="3537750"/>
            <a:ext cx="2194200" cy="1133400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Inter Medium"/>
                <a:ea typeface="Inter Medium"/>
                <a:cs typeface="Inter Medium"/>
                <a:sym typeface="Inter Medium"/>
              </a:rPr>
              <a:t>Люди, которые имеют потребность в самовыражении.</a:t>
            </a:r>
            <a:endParaRPr dirty="0"/>
          </a:p>
        </p:txBody>
      </p:sp>
      <p:grpSp>
        <p:nvGrpSpPr>
          <p:cNvPr id="357" name="Google Shape;357;g2950285ba5d_0_108"/>
          <p:cNvGrpSpPr/>
          <p:nvPr/>
        </p:nvGrpSpPr>
        <p:grpSpPr>
          <a:xfrm>
            <a:off x="6108900" y="1205809"/>
            <a:ext cx="2542954" cy="3584394"/>
            <a:chOff x="6108900" y="1205809"/>
            <a:chExt cx="2542954" cy="3584394"/>
          </a:xfrm>
        </p:grpSpPr>
        <p:sp>
          <p:nvSpPr>
            <p:cNvPr id="358" name="Google Shape;358;g2950285ba5d_0_108"/>
            <p:cNvSpPr/>
            <p:nvPr/>
          </p:nvSpPr>
          <p:spPr>
            <a:xfrm rot="-5403476">
              <a:off x="7410950" y="2916500"/>
              <a:ext cx="296700" cy="11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59" name="Google Shape;359;g2950285ba5d_0_108"/>
            <p:cNvSpPr/>
            <p:nvPr/>
          </p:nvSpPr>
          <p:spPr>
            <a:xfrm rot="1518894" flipH="1">
              <a:off x="7167617" y="3489087"/>
              <a:ext cx="313616" cy="6748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60" name="Google Shape;360;g2950285ba5d_0_108"/>
            <p:cNvSpPr/>
            <p:nvPr/>
          </p:nvSpPr>
          <p:spPr>
            <a:xfrm rot="-1521803">
              <a:off x="7725717" y="3503886"/>
              <a:ext cx="332666" cy="6550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361" name="Google Shape;361;g2950285ba5d_0_108"/>
            <p:cNvGrpSpPr/>
            <p:nvPr/>
          </p:nvGrpSpPr>
          <p:grpSpPr>
            <a:xfrm>
              <a:off x="6108900" y="1205809"/>
              <a:ext cx="2542954" cy="3584394"/>
              <a:chOff x="5608893" y="1200309"/>
              <a:chExt cx="2286007" cy="3215857"/>
            </a:xfrm>
          </p:grpSpPr>
          <p:grpSp>
            <p:nvGrpSpPr>
              <p:cNvPr id="362" name="Google Shape;362;g2950285ba5d_0_108"/>
              <p:cNvGrpSpPr/>
              <p:nvPr/>
            </p:nvGrpSpPr>
            <p:grpSpPr>
              <a:xfrm>
                <a:off x="5608893" y="1200309"/>
                <a:ext cx="2286007" cy="2285993"/>
                <a:chOff x="5049725" y="1435050"/>
                <a:chExt cx="486550" cy="481850"/>
              </a:xfrm>
            </p:grpSpPr>
            <p:sp>
              <p:nvSpPr>
                <p:cNvPr id="363" name="Google Shape;363;g2950285ba5d_0_108"/>
                <p:cNvSpPr/>
                <p:nvPr/>
              </p:nvSpPr>
              <p:spPr>
                <a:xfrm>
                  <a:off x="5136300" y="1519775"/>
                  <a:ext cx="310550" cy="31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22" h="12422" extrusionOk="0">
                      <a:moveTo>
                        <a:pt x="6209" y="1"/>
                      </a:moveTo>
                      <a:cubicBezTo>
                        <a:pt x="2786" y="1"/>
                        <a:pt x="0" y="2786"/>
                        <a:pt x="0" y="6213"/>
                      </a:cubicBezTo>
                      <a:cubicBezTo>
                        <a:pt x="0" y="9637"/>
                        <a:pt x="2786" y="12422"/>
                        <a:pt x="6209" y="12422"/>
                      </a:cubicBezTo>
                      <a:cubicBezTo>
                        <a:pt x="9636" y="12422"/>
                        <a:pt x="12422" y="9637"/>
                        <a:pt x="12422" y="6213"/>
                      </a:cubicBezTo>
                      <a:cubicBezTo>
                        <a:pt x="12422" y="5219"/>
                        <a:pt x="12160" y="4258"/>
                        <a:pt x="11711" y="3388"/>
                      </a:cubicBezTo>
                      <a:lnTo>
                        <a:pt x="11428" y="3388"/>
                      </a:lnTo>
                      <a:lnTo>
                        <a:pt x="10780" y="4036"/>
                      </a:lnTo>
                      <a:cubicBezTo>
                        <a:pt x="11112" y="4713"/>
                        <a:pt x="11286" y="5457"/>
                        <a:pt x="11292" y="6213"/>
                      </a:cubicBezTo>
                      <a:cubicBezTo>
                        <a:pt x="11292" y="9013"/>
                        <a:pt x="9010" y="11293"/>
                        <a:pt x="6209" y="11293"/>
                      </a:cubicBezTo>
                      <a:cubicBezTo>
                        <a:pt x="3409" y="11293"/>
                        <a:pt x="1129" y="9013"/>
                        <a:pt x="1129" y="6213"/>
                      </a:cubicBezTo>
                      <a:cubicBezTo>
                        <a:pt x="1129" y="3409"/>
                        <a:pt x="3409" y="1130"/>
                        <a:pt x="6209" y="1130"/>
                      </a:cubicBezTo>
                      <a:cubicBezTo>
                        <a:pt x="6965" y="1133"/>
                        <a:pt x="7709" y="1307"/>
                        <a:pt x="8387" y="1639"/>
                      </a:cubicBezTo>
                      <a:lnTo>
                        <a:pt x="9034" y="994"/>
                      </a:lnTo>
                      <a:lnTo>
                        <a:pt x="9034" y="708"/>
                      </a:lnTo>
                      <a:cubicBezTo>
                        <a:pt x="8164" y="260"/>
                        <a:pt x="7203" y="1"/>
                        <a:pt x="620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435D7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" name="Google Shape;364;g2950285ba5d_0_108"/>
                <p:cNvSpPr/>
                <p:nvPr/>
              </p:nvSpPr>
              <p:spPr>
                <a:xfrm>
                  <a:off x="5184925" y="1576250"/>
                  <a:ext cx="205475" cy="19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9" h="7905" extrusionOk="0">
                      <a:moveTo>
                        <a:pt x="4264" y="0"/>
                      </a:moveTo>
                      <a:cubicBezTo>
                        <a:pt x="2665" y="0"/>
                        <a:pt x="1226" y="964"/>
                        <a:pt x="612" y="2439"/>
                      </a:cubicBezTo>
                      <a:cubicBezTo>
                        <a:pt x="0" y="3918"/>
                        <a:pt x="341" y="5616"/>
                        <a:pt x="1470" y="6748"/>
                      </a:cubicBezTo>
                      <a:cubicBezTo>
                        <a:pt x="2225" y="7503"/>
                        <a:pt x="3236" y="7904"/>
                        <a:pt x="4264" y="7904"/>
                      </a:cubicBezTo>
                      <a:cubicBezTo>
                        <a:pt x="4774" y="7904"/>
                        <a:pt x="5287" y="7806"/>
                        <a:pt x="5776" y="7603"/>
                      </a:cubicBezTo>
                      <a:cubicBezTo>
                        <a:pt x="7255" y="6992"/>
                        <a:pt x="8218" y="5550"/>
                        <a:pt x="8218" y="3954"/>
                      </a:cubicBezTo>
                      <a:cubicBezTo>
                        <a:pt x="8212" y="3502"/>
                        <a:pt x="8131" y="3059"/>
                        <a:pt x="7974" y="2638"/>
                      </a:cubicBezTo>
                      <a:lnTo>
                        <a:pt x="7050" y="3565"/>
                      </a:lnTo>
                      <a:cubicBezTo>
                        <a:pt x="7071" y="3692"/>
                        <a:pt x="7083" y="3821"/>
                        <a:pt x="7089" y="3954"/>
                      </a:cubicBezTo>
                      <a:cubicBezTo>
                        <a:pt x="7089" y="5095"/>
                        <a:pt x="6399" y="6125"/>
                        <a:pt x="5345" y="6562"/>
                      </a:cubicBezTo>
                      <a:cubicBezTo>
                        <a:pt x="4996" y="6706"/>
                        <a:pt x="4629" y="6776"/>
                        <a:pt x="4265" y="6776"/>
                      </a:cubicBezTo>
                      <a:cubicBezTo>
                        <a:pt x="3530" y="6776"/>
                        <a:pt x="2808" y="6489"/>
                        <a:pt x="2268" y="5947"/>
                      </a:cubicBezTo>
                      <a:cubicBezTo>
                        <a:pt x="1461" y="5140"/>
                        <a:pt x="1220" y="3927"/>
                        <a:pt x="1657" y="2873"/>
                      </a:cubicBezTo>
                      <a:cubicBezTo>
                        <a:pt x="2093" y="1816"/>
                        <a:pt x="3123" y="1129"/>
                        <a:pt x="4264" y="1129"/>
                      </a:cubicBezTo>
                      <a:cubicBezTo>
                        <a:pt x="4394" y="1132"/>
                        <a:pt x="4523" y="1144"/>
                        <a:pt x="4653" y="1168"/>
                      </a:cubicBezTo>
                      <a:lnTo>
                        <a:pt x="5580" y="241"/>
                      </a:lnTo>
                      <a:cubicBezTo>
                        <a:pt x="5159" y="84"/>
                        <a:pt x="4713" y="3"/>
                        <a:pt x="426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435D7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" name="Google Shape;365;g2950285ba5d_0_108"/>
                <p:cNvSpPr/>
                <p:nvPr/>
              </p:nvSpPr>
              <p:spPr>
                <a:xfrm>
                  <a:off x="5049725" y="1435075"/>
                  <a:ext cx="481825" cy="4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73" h="19273" extrusionOk="0">
                      <a:moveTo>
                        <a:pt x="9672" y="1"/>
                      </a:moveTo>
                      <a:cubicBezTo>
                        <a:pt x="4379" y="1"/>
                        <a:pt x="0" y="4307"/>
                        <a:pt x="0" y="9601"/>
                      </a:cubicBezTo>
                      <a:cubicBezTo>
                        <a:pt x="0" y="14892"/>
                        <a:pt x="4379" y="19273"/>
                        <a:pt x="9672" y="19273"/>
                      </a:cubicBezTo>
                      <a:cubicBezTo>
                        <a:pt x="14966" y="19273"/>
                        <a:pt x="19272" y="14892"/>
                        <a:pt x="19272" y="9601"/>
                      </a:cubicBezTo>
                      <a:cubicBezTo>
                        <a:pt x="19269" y="8204"/>
                        <a:pt x="18962" y="6821"/>
                        <a:pt x="18369" y="5557"/>
                      </a:cubicBezTo>
                      <a:lnTo>
                        <a:pt x="17646" y="6279"/>
                      </a:lnTo>
                      <a:cubicBezTo>
                        <a:pt x="17327" y="6599"/>
                        <a:pt x="16896" y="6776"/>
                        <a:pt x="16448" y="6776"/>
                      </a:cubicBezTo>
                      <a:lnTo>
                        <a:pt x="16430" y="6776"/>
                      </a:lnTo>
                      <a:cubicBezTo>
                        <a:pt x="16809" y="7671"/>
                        <a:pt x="17008" y="8628"/>
                        <a:pt x="17014" y="9601"/>
                      </a:cubicBezTo>
                      <a:cubicBezTo>
                        <a:pt x="17014" y="13648"/>
                        <a:pt x="13720" y="16939"/>
                        <a:pt x="9672" y="16939"/>
                      </a:cubicBezTo>
                      <a:cubicBezTo>
                        <a:pt x="5625" y="16939"/>
                        <a:pt x="2334" y="13648"/>
                        <a:pt x="2334" y="9601"/>
                      </a:cubicBezTo>
                      <a:cubicBezTo>
                        <a:pt x="2334" y="5554"/>
                        <a:pt x="5625" y="2259"/>
                        <a:pt x="9672" y="2259"/>
                      </a:cubicBezTo>
                      <a:cubicBezTo>
                        <a:pt x="10642" y="2265"/>
                        <a:pt x="11603" y="2464"/>
                        <a:pt x="12497" y="2844"/>
                      </a:cubicBezTo>
                      <a:lnTo>
                        <a:pt x="12497" y="2825"/>
                      </a:lnTo>
                      <a:cubicBezTo>
                        <a:pt x="12494" y="2374"/>
                        <a:pt x="12672" y="1943"/>
                        <a:pt x="12991" y="1627"/>
                      </a:cubicBezTo>
                      <a:lnTo>
                        <a:pt x="13713" y="904"/>
                      </a:lnTo>
                      <a:cubicBezTo>
                        <a:pt x="12449" y="311"/>
                        <a:pt x="11070" y="4"/>
                        <a:pt x="967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435D7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" name="Google Shape;366;g2950285ba5d_0_108"/>
                <p:cNvSpPr/>
                <p:nvPr/>
              </p:nvSpPr>
              <p:spPr>
                <a:xfrm>
                  <a:off x="5245825" y="1435050"/>
                  <a:ext cx="290450" cy="282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8" h="11294" extrusionOk="0">
                      <a:moveTo>
                        <a:pt x="8601" y="1"/>
                      </a:moveTo>
                      <a:cubicBezTo>
                        <a:pt x="8461" y="1"/>
                        <a:pt x="8319" y="52"/>
                        <a:pt x="8203" y="168"/>
                      </a:cubicBezTo>
                      <a:lnTo>
                        <a:pt x="5945" y="2426"/>
                      </a:lnTo>
                      <a:cubicBezTo>
                        <a:pt x="5839" y="2531"/>
                        <a:pt x="5779" y="2676"/>
                        <a:pt x="5782" y="2826"/>
                      </a:cubicBezTo>
                      <a:lnTo>
                        <a:pt x="5782" y="4850"/>
                      </a:lnTo>
                      <a:lnTo>
                        <a:pt x="2554" y="8075"/>
                      </a:lnTo>
                      <a:cubicBezTo>
                        <a:pt x="2328" y="7967"/>
                        <a:pt x="2081" y="7906"/>
                        <a:pt x="1828" y="7906"/>
                      </a:cubicBezTo>
                      <a:cubicBezTo>
                        <a:pt x="1142" y="7906"/>
                        <a:pt x="525" y="8319"/>
                        <a:pt x="263" y="8951"/>
                      </a:cubicBezTo>
                      <a:cubicBezTo>
                        <a:pt x="1" y="9584"/>
                        <a:pt x="145" y="10312"/>
                        <a:pt x="630" y="10797"/>
                      </a:cubicBezTo>
                      <a:cubicBezTo>
                        <a:pt x="954" y="11122"/>
                        <a:pt x="1388" y="11294"/>
                        <a:pt x="1828" y="11294"/>
                      </a:cubicBezTo>
                      <a:cubicBezTo>
                        <a:pt x="2046" y="11294"/>
                        <a:pt x="2266" y="11251"/>
                        <a:pt x="2476" y="11165"/>
                      </a:cubicBezTo>
                      <a:cubicBezTo>
                        <a:pt x="3108" y="10903"/>
                        <a:pt x="3524" y="10285"/>
                        <a:pt x="3524" y="9602"/>
                      </a:cubicBezTo>
                      <a:cubicBezTo>
                        <a:pt x="3521" y="9349"/>
                        <a:pt x="3463" y="9102"/>
                        <a:pt x="3352" y="8876"/>
                      </a:cubicBezTo>
                      <a:lnTo>
                        <a:pt x="6580" y="5648"/>
                      </a:lnTo>
                      <a:lnTo>
                        <a:pt x="8604" y="5648"/>
                      </a:lnTo>
                      <a:cubicBezTo>
                        <a:pt x="8754" y="5648"/>
                        <a:pt x="8896" y="5588"/>
                        <a:pt x="9004" y="5482"/>
                      </a:cubicBezTo>
                      <a:lnTo>
                        <a:pt x="11263" y="3224"/>
                      </a:lnTo>
                      <a:cubicBezTo>
                        <a:pt x="11618" y="2869"/>
                        <a:pt x="11365" y="2260"/>
                        <a:pt x="10862" y="2260"/>
                      </a:cubicBezTo>
                      <a:lnTo>
                        <a:pt x="9170" y="2260"/>
                      </a:lnTo>
                      <a:lnTo>
                        <a:pt x="9170" y="568"/>
                      </a:lnTo>
                      <a:cubicBezTo>
                        <a:pt x="9170" y="226"/>
                        <a:pt x="8892" y="1"/>
                        <a:pt x="860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435D7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67" name="Google Shape;367;g2950285ba5d_0_108"/>
              <p:cNvGrpSpPr/>
              <p:nvPr/>
            </p:nvGrpSpPr>
            <p:grpSpPr>
              <a:xfrm>
                <a:off x="5608911" y="2849563"/>
                <a:ext cx="1200436" cy="1463042"/>
                <a:chOff x="581525" y="3358025"/>
                <a:chExt cx="157550" cy="191400"/>
              </a:xfrm>
            </p:grpSpPr>
            <p:sp>
              <p:nvSpPr>
                <p:cNvPr id="368" name="Google Shape;368;g2950285ba5d_0_108"/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" name="Google Shape;369;g2950285ba5d_0_108"/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70" name="Google Shape;370;g2950285ba5d_0_108"/>
              <p:cNvGrpSpPr/>
              <p:nvPr/>
            </p:nvGrpSpPr>
            <p:grpSpPr>
              <a:xfrm>
                <a:off x="6694461" y="2849563"/>
                <a:ext cx="1200436" cy="1463042"/>
                <a:chOff x="581525" y="3358025"/>
                <a:chExt cx="157550" cy="191400"/>
              </a:xfrm>
            </p:grpSpPr>
            <p:sp>
              <p:nvSpPr>
                <p:cNvPr id="371" name="Google Shape;371;g2950285ba5d_0_108"/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" name="Google Shape;372;g2950285ba5d_0_108"/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73" name="Google Shape;373;g2950285ba5d_0_108"/>
              <p:cNvSpPr/>
              <p:nvPr/>
            </p:nvSpPr>
            <p:spPr>
              <a:xfrm>
                <a:off x="6393125" y="3486300"/>
                <a:ext cx="716700" cy="340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374" name="Google Shape;374;g2950285ba5d_0_108"/>
              <p:cNvGrpSpPr/>
              <p:nvPr/>
            </p:nvGrpSpPr>
            <p:grpSpPr>
              <a:xfrm>
                <a:off x="6148399" y="2939897"/>
                <a:ext cx="1207006" cy="1476268"/>
                <a:chOff x="581525" y="3358025"/>
                <a:chExt cx="157550" cy="191400"/>
              </a:xfrm>
            </p:grpSpPr>
            <p:sp>
              <p:nvSpPr>
                <p:cNvPr id="375" name="Google Shape;375;g2950285ba5d_0_108"/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" name="Google Shape;376;g2950285ba5d_0_108"/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381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77" name="Google Shape;377;g2950285ba5d_0_108"/>
            <p:cNvSpPr/>
            <p:nvPr/>
          </p:nvSpPr>
          <p:spPr>
            <a:xfrm>
              <a:off x="7131825" y="2237275"/>
              <a:ext cx="478500" cy="4785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sp>
          <p:nvSpPr>
            <p:cNvPr id="378" name="Google Shape;378;g2950285ba5d_0_108"/>
            <p:cNvSpPr/>
            <p:nvPr/>
          </p:nvSpPr>
          <p:spPr>
            <a:xfrm rot="2700000">
              <a:off x="7400245" y="2280741"/>
              <a:ext cx="148068" cy="177767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sp>
          <p:nvSpPr>
            <p:cNvPr id="379" name="Google Shape;379;g2950285ba5d_0_108"/>
            <p:cNvSpPr/>
            <p:nvPr/>
          </p:nvSpPr>
          <p:spPr>
            <a:xfrm rot="2759608">
              <a:off x="7473796" y="2270937"/>
              <a:ext cx="110113" cy="886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950285ba5d_0_323"/>
          <p:cNvSpPr txBox="1">
            <a:spLocks noGrp="1"/>
          </p:cNvSpPr>
          <p:nvPr>
            <p:ph type="title"/>
          </p:nvPr>
        </p:nvSpPr>
        <p:spPr>
          <a:xfrm>
            <a:off x="2245200" y="257400"/>
            <a:ext cx="46536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0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3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Рынок</a:t>
            </a:r>
            <a:endParaRPr b="1" sz="3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7" name="Google Shape;407;g2950285ba5d_0_323"/>
          <p:cNvSpPr txBox="1"/>
          <p:nvPr/>
        </p:nvSpPr>
        <p:spPr>
          <a:xfrm>
            <a:off x="504225" y="1555800"/>
            <a:ext cx="3073500" cy="29553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Основные конкуренты:</a:t>
            </a:r>
            <a:endParaRPr sz="15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Google Fit</a:t>
            </a: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Samsung Health</a:t>
            </a: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Huawei Health</a:t>
            </a: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Mi Fitness</a:t>
            </a: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ВК Шаги</a:t>
            </a: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08" name="Google Shape;408;g2950285ba5d_0_323"/>
          <p:cNvPicPr preferRelativeResize="0"/>
          <p:nvPr/>
        </p:nvPicPr>
        <p:blipFill rotWithShape="1">
          <a:blip r:embed="rId3">
            <a:alphaModFix/>
          </a:blip>
          <a:srcRect l="44" r="34"/>
          <a:stretch/>
        </p:blipFill>
        <p:spPr>
          <a:xfrm>
            <a:off x="6338352" y="1158188"/>
            <a:ext cx="827760" cy="73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2950285ba5d_0_3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0538" y="1456763"/>
            <a:ext cx="832104" cy="832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2950285ba5d_0_3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8525" y="2720300"/>
            <a:ext cx="905256" cy="832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2950285ba5d_0_3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2087" y="2310888"/>
            <a:ext cx="980033" cy="832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g2950285ba5d_0_323"/>
          <p:cNvPicPr preferRelativeResize="0"/>
          <p:nvPr/>
        </p:nvPicPr>
        <p:blipFill rotWithShape="1">
          <a:blip r:embed="rId7">
            <a:alphaModFix/>
          </a:blip>
          <a:srcRect b="534" l="230" r="516" t="199"/>
          <a:stretch/>
        </p:blipFill>
        <p:spPr>
          <a:xfrm>
            <a:off x="5627038" y="4040025"/>
            <a:ext cx="878333" cy="868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950285ba5d_0_333"/>
          <p:cNvSpPr/>
          <p:nvPr/>
        </p:nvSpPr>
        <p:spPr>
          <a:xfrm>
            <a:off x="10611375" y="4814875"/>
            <a:ext cx="450" cy="50"/>
          </a:xfrm>
          <a:custGeom>
            <a:avLst/>
            <a:gdLst/>
            <a:ahLst/>
            <a:cxnLst/>
            <a:rect l="l" t="t" r="r" b="b"/>
            <a:pathLst>
              <a:path w="18" h="2" extrusionOk="0">
                <a:moveTo>
                  <a:pt x="4" y="1"/>
                </a:moveTo>
                <a:cubicBezTo>
                  <a:pt x="0" y="1"/>
                  <a:pt x="8" y="1"/>
                  <a:pt x="18" y="1"/>
                </a:cubicBezTo>
                <a:cubicBezTo>
                  <a:pt x="10" y="1"/>
                  <a:pt x="5" y="1"/>
                  <a:pt x="4" y="1"/>
                </a:cubicBezTo>
                <a:close/>
              </a:path>
            </a:pathLst>
          </a:custGeom>
          <a:solidFill>
            <a:srgbClr val="5496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2950285ba5d_0_333"/>
          <p:cNvSpPr/>
          <p:nvPr/>
        </p:nvSpPr>
        <p:spPr>
          <a:xfrm>
            <a:off x="10611800" y="4814900"/>
            <a:ext cx="1150" cy="75"/>
          </a:xfrm>
          <a:custGeom>
            <a:avLst/>
            <a:gdLst/>
            <a:ahLst/>
            <a:cxnLst/>
            <a:rect l="l" t="t" r="r" b="b"/>
            <a:pathLst>
              <a:path w="46" h="3" extrusionOk="0">
                <a:moveTo>
                  <a:pt x="1" y="0"/>
                </a:moveTo>
                <a:lnTo>
                  <a:pt x="1" y="2"/>
                </a:lnTo>
                <a:cubicBezTo>
                  <a:pt x="46" y="2"/>
                  <a:pt x="18" y="0"/>
                  <a:pt x="1" y="0"/>
                </a:cubicBezTo>
                <a:close/>
              </a:path>
            </a:pathLst>
          </a:custGeom>
          <a:solidFill>
            <a:srgbClr val="5496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9" name="Google Shape;419;g2950285ba5d_0_333"/>
          <p:cNvGraphicFramePr/>
          <p:nvPr>
            <p:extLst>
              <p:ext uri="{D42A27DB-BD31-4B8C-83A1-F6EECF244321}">
                <p14:modId xmlns:p14="http://schemas.microsoft.com/office/powerpoint/2010/main" val="2366395844"/>
              </p:ext>
            </p:extLst>
          </p:nvPr>
        </p:nvGraphicFramePr>
        <p:xfrm>
          <a:off x="-12" y="323625"/>
          <a:ext cx="9144000" cy="4819900"/>
        </p:xfrm>
        <a:graphic>
          <a:graphicData uri="http://schemas.openxmlformats.org/drawingml/2006/table">
            <a:tbl>
              <a:tblPr>
                <a:noFill/>
                <a:tableStyleId>{4CC72C15-66D9-41A8-8FC2-AB44C0B1D9E3}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92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Шагомер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Возможности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Монетизация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Интерактивный маскот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Есть реклама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Есть платные услуги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Google fit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Samsung Health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Huawei Health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Mi Fitness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ВК Шаги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dirty="0" smtClean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r>
                        <a:rPr lang="ru-RU" sz="1500" b="1" dirty="0" smtClean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1500" b="1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9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Наш проект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EcoStep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1500" b="1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950285ba5d_0_366"/>
          <p:cNvSpPr txBox="1">
            <a:spLocks noGrp="1"/>
          </p:cNvSpPr>
          <p:nvPr>
            <p:ph type="subTitle" idx="5"/>
          </p:nvPr>
        </p:nvSpPr>
        <p:spPr>
          <a:xfrm>
            <a:off x="773700" y="976755"/>
            <a:ext cx="83703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/>
              <a:t>Мы будем не конкурировать, а </a:t>
            </a:r>
            <a:r>
              <a:rPr lang="en" sz="1300" dirty="0">
                <a:latin typeface="Inter ExtraBold"/>
                <a:ea typeface="Inter ExtraBold"/>
                <a:cs typeface="Inter ExtraBold"/>
                <a:sym typeface="Inter ExtraBold"/>
              </a:rPr>
              <a:t>сотрудничать</a:t>
            </a:r>
            <a:r>
              <a:rPr lang="en" sz="1300" dirty="0"/>
              <a:t> с нашими конкурентам, предоставляя им платный доступ к нашему API.</a:t>
            </a:r>
            <a:endParaRPr sz="1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300" dirty="0"/>
              <a:t>Покупка нашего API предоставляет другим приложениям следующие </a:t>
            </a:r>
            <a:r>
              <a:rPr lang="en" sz="1300" dirty="0">
                <a:latin typeface="Inter Black"/>
                <a:ea typeface="Inter Black"/>
                <a:cs typeface="Inter Black"/>
                <a:sym typeface="Inter Black"/>
              </a:rPr>
              <a:t>преимущества:</a:t>
            </a:r>
            <a:endParaRPr sz="1300" dirty="0"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425" name="Google Shape;425;g2950285ba5d_0_366"/>
          <p:cNvSpPr txBox="1">
            <a:spLocks noGrp="1"/>
          </p:cNvSpPr>
          <p:nvPr>
            <p:ph type="title" idx="4294967295"/>
          </p:nvPr>
        </p:nvSpPr>
        <p:spPr>
          <a:xfrm>
            <a:off x="858999" y="2499495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>
                <a:solidFill>
                  <a:schemeClr val="lt2"/>
                </a:solidFill>
              </a:rPr>
              <a:t>01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426" name="Google Shape;426;g2950285ba5d_0_366"/>
          <p:cNvSpPr txBox="1">
            <a:spLocks noGrp="1"/>
          </p:cNvSpPr>
          <p:nvPr>
            <p:ph type="title" idx="4294967295"/>
          </p:nvPr>
        </p:nvSpPr>
        <p:spPr>
          <a:xfrm>
            <a:off x="858999" y="3440215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>
                <a:solidFill>
                  <a:schemeClr val="lt2"/>
                </a:solidFill>
              </a:rPr>
              <a:t>02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427" name="Google Shape;427;g2950285ba5d_0_366"/>
          <p:cNvSpPr txBox="1">
            <a:spLocks noGrp="1"/>
          </p:cNvSpPr>
          <p:nvPr>
            <p:ph type="title" idx="4294967295"/>
          </p:nvPr>
        </p:nvSpPr>
        <p:spPr>
          <a:xfrm>
            <a:off x="858999" y="4380945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lt2"/>
                </a:solidFill>
              </a:rPr>
              <a:t>03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428" name="Google Shape;428;g2950285ba5d_0_366"/>
          <p:cNvSpPr txBox="1">
            <a:spLocks noGrp="1"/>
          </p:cNvSpPr>
          <p:nvPr>
            <p:ph type="subTitle" idx="5"/>
          </p:nvPr>
        </p:nvSpPr>
        <p:spPr>
          <a:xfrm>
            <a:off x="1763799" y="2353850"/>
            <a:ext cx="7320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Привлечение новых пользователей:</a:t>
            </a:r>
            <a:r>
              <a:rPr lang="en"/>
              <a:t> Предоставление экологических данных и мотивационных факторов может привлечь новую аудиторию, интересующуюся как своим здоровьем, так и экологическими вопросами.</a:t>
            </a:r>
            <a:endParaRPr/>
          </a:p>
        </p:txBody>
      </p:sp>
      <p:sp>
        <p:nvSpPr>
          <p:cNvPr id="429" name="Google Shape;429;g2950285ba5d_0_366"/>
          <p:cNvSpPr txBox="1">
            <a:spLocks noGrp="1"/>
          </p:cNvSpPr>
          <p:nvPr>
            <p:ph type="subTitle" idx="5"/>
          </p:nvPr>
        </p:nvSpPr>
        <p:spPr>
          <a:xfrm>
            <a:off x="1763799" y="3386970"/>
            <a:ext cx="7320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b="1" dirty="0">
                <a:latin typeface="Inter"/>
                <a:ea typeface="Inter"/>
                <a:cs typeface="Inter"/>
                <a:sym typeface="Inter"/>
              </a:rPr>
              <a:t>Кросс-продажи и монетизация:</a:t>
            </a:r>
            <a:r>
              <a:rPr lang="en" dirty="0"/>
              <a:t> Приложения могут использовать наше API для внедрения новых платных функций, увеличивая свой доход и монетизируя более широкий спектр услуг.</a:t>
            </a:r>
            <a:endParaRPr dirty="0"/>
          </a:p>
        </p:txBody>
      </p:sp>
      <p:sp>
        <p:nvSpPr>
          <p:cNvPr id="430" name="Google Shape;430;g2950285ba5d_0_366"/>
          <p:cNvSpPr txBox="1">
            <a:spLocks noGrp="1"/>
          </p:cNvSpPr>
          <p:nvPr>
            <p:ph type="subTitle" idx="5"/>
          </p:nvPr>
        </p:nvSpPr>
        <p:spPr>
          <a:xfrm>
            <a:off x="1763800" y="4327700"/>
            <a:ext cx="7320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Партнерство в будущем: </a:t>
            </a:r>
            <a:r>
              <a:rPr lang="en"/>
              <a:t>Будущие партнерские и совместные проекты, которые могут способствовать общей цели улучшения экологии.</a:t>
            </a:r>
            <a:endParaRPr/>
          </a:p>
        </p:txBody>
      </p:sp>
      <p:sp>
        <p:nvSpPr>
          <p:cNvPr id="9" name="Google Shape;386;g2950285ba5d_0_179"/>
          <p:cNvSpPr txBox="1">
            <a:spLocks noGrp="1"/>
          </p:cNvSpPr>
          <p:nvPr>
            <p:ph type="title"/>
          </p:nvPr>
        </p:nvSpPr>
        <p:spPr>
          <a:xfrm>
            <a:off x="1492749" y="235335"/>
            <a:ext cx="66828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 b="1" dirty="0" smtClean="0">
                <a:latin typeface="Inter"/>
                <a:ea typeface="Inter"/>
                <a:cs typeface="Inter"/>
                <a:sym typeface="Inter"/>
              </a:rPr>
              <a:t>Бизнес-план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950285ba5d_0_401"/>
          <p:cNvSpPr txBox="1">
            <a:spLocks noGrp="1"/>
          </p:cNvSpPr>
          <p:nvPr>
            <p:ph type="title"/>
          </p:nvPr>
        </p:nvSpPr>
        <p:spPr>
          <a:xfrm>
            <a:off x="2771250" y="154675"/>
            <a:ext cx="36015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CAPEX</a:t>
            </a:r>
            <a:endParaRPr sz="30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36" name="Google Shape;436;g2950285ba5d_0_401"/>
          <p:cNvGraphicFramePr/>
          <p:nvPr/>
        </p:nvGraphicFramePr>
        <p:xfrm>
          <a:off x="204438" y="1439700"/>
          <a:ext cx="4283925" cy="3078910"/>
        </p:xfrm>
        <a:graphic>
          <a:graphicData uri="http://schemas.openxmlformats.org/drawingml/2006/table">
            <a:tbl>
              <a:tblPr>
                <a:noFill/>
                <a:tableStyleId>{4CC72C15-66D9-41A8-8FC2-AB44C0B1D9E3}</a:tableStyleId>
              </a:tblPr>
              <a:tblGrid>
                <a:gridCol w="142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Этап (название)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Время (недели)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Стоимость (руб)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Анализ проекта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 недели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55 000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UI и UX дизайн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 недель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310 000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Разработка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 недель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2,8 млн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Тестирование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Параллельно с разработкой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320 000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Управление проектом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 течение всего проекта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250 - 300 тыс/год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7" name="Google Shape;437;g2950285ba5d_0_401" title="Капитальные затраты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950" y="1629825"/>
            <a:ext cx="4231050" cy="26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950285ba5d_0_407"/>
          <p:cNvSpPr txBox="1">
            <a:spLocks noGrp="1"/>
          </p:cNvSpPr>
          <p:nvPr>
            <p:ph type="title"/>
          </p:nvPr>
        </p:nvSpPr>
        <p:spPr>
          <a:xfrm>
            <a:off x="2771250" y="154675"/>
            <a:ext cx="36015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OPEX</a:t>
            </a:r>
            <a:endParaRPr sz="30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43" name="Google Shape;443;g2950285ba5d_0_407"/>
          <p:cNvGraphicFramePr/>
          <p:nvPr>
            <p:extLst>
              <p:ext uri="{D42A27DB-BD31-4B8C-83A1-F6EECF244321}">
                <p14:modId xmlns:p14="http://schemas.microsoft.com/office/powerpoint/2010/main" val="2954108881"/>
              </p:ext>
            </p:extLst>
          </p:nvPr>
        </p:nvGraphicFramePr>
        <p:xfrm>
          <a:off x="400575" y="1891150"/>
          <a:ext cx="3880000" cy="2302005"/>
        </p:xfrm>
        <a:graphic>
          <a:graphicData uri="http://schemas.openxmlformats.org/drawingml/2006/table">
            <a:tbl>
              <a:tblPr>
                <a:noFill/>
                <a:tableStyleId>{4CC72C15-66D9-41A8-8FC2-AB44C0B1D9E3}</a:tableStyleId>
              </a:tblPr>
              <a:tblGrid>
                <a:gridCol w="19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Тип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Сумма(руб)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Зарплата сотрудников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1,06 </a:t>
                      </a:r>
                      <a:r>
                        <a:rPr lang="en" sz="1300" dirty="0" smtClean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млн/мес</a:t>
                      </a:r>
                      <a:endParaRPr sz="1300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Административные расходы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300К/мес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Аренда сервера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80К/мес</a:t>
                      </a:r>
                      <a:endParaRPr sz="13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Реклама</a:t>
                      </a:r>
                      <a:endParaRPr sz="13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600К/мес</a:t>
                      </a:r>
                      <a:endParaRPr sz="1300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44" name="Google Shape;444;g2950285ba5d_0_407" title="Операционные расходы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0975" y="1693400"/>
            <a:ext cx="4158149" cy="269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g2950285ba5d_0_416"/>
          <p:cNvGrpSpPr/>
          <p:nvPr/>
        </p:nvGrpSpPr>
        <p:grpSpPr>
          <a:xfrm>
            <a:off x="5248925" y="866400"/>
            <a:ext cx="3410700" cy="3410700"/>
            <a:chOff x="514450" y="866400"/>
            <a:chExt cx="3410700" cy="3410700"/>
          </a:xfrm>
        </p:grpSpPr>
        <p:sp>
          <p:nvSpPr>
            <p:cNvPr id="450" name="Google Shape;450;g2950285ba5d_0_416"/>
            <p:cNvSpPr/>
            <p:nvPr/>
          </p:nvSpPr>
          <p:spPr>
            <a:xfrm>
              <a:off x="514450" y="866400"/>
              <a:ext cx="3410700" cy="3410700"/>
            </a:xfrm>
            <a:prstGeom prst="ellipse">
              <a:avLst/>
            </a:prstGeom>
            <a:solidFill>
              <a:srgbClr val="34A59D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51" name="Google Shape;451;g2950285ba5d_0_416"/>
            <p:cNvSpPr/>
            <p:nvPr/>
          </p:nvSpPr>
          <p:spPr>
            <a:xfrm>
              <a:off x="880150" y="1517025"/>
              <a:ext cx="2679300" cy="2679300"/>
            </a:xfrm>
            <a:prstGeom prst="ellipse">
              <a:avLst/>
            </a:prstGeom>
            <a:solidFill>
              <a:srgbClr val="DD5D57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52" name="Google Shape;452;g2950285ba5d_0_416"/>
            <p:cNvSpPr/>
            <p:nvPr/>
          </p:nvSpPr>
          <p:spPr>
            <a:xfrm>
              <a:off x="1200250" y="2085425"/>
              <a:ext cx="2039100" cy="2039100"/>
            </a:xfrm>
            <a:prstGeom prst="ellipse">
              <a:avLst/>
            </a:prstGeom>
            <a:solidFill>
              <a:srgbClr val="DF854A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53" name="Google Shape;453;g2950285ba5d_0_416"/>
            <p:cNvSpPr txBox="1"/>
            <p:nvPr/>
          </p:nvSpPr>
          <p:spPr>
            <a:xfrm>
              <a:off x="1805950" y="977275"/>
              <a:ext cx="8277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TAM</a:t>
              </a:r>
              <a:endParaRPr sz="210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54" name="Google Shape;454;g2950285ba5d_0_416"/>
            <p:cNvSpPr txBox="1"/>
            <p:nvPr/>
          </p:nvSpPr>
          <p:spPr>
            <a:xfrm>
              <a:off x="1805950" y="1577525"/>
              <a:ext cx="8277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SAM</a:t>
              </a:r>
              <a:endParaRPr sz="210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55" name="Google Shape;455;g2950285ba5d_0_416"/>
            <p:cNvSpPr txBox="1"/>
            <p:nvPr/>
          </p:nvSpPr>
          <p:spPr>
            <a:xfrm>
              <a:off x="1776250" y="2177775"/>
              <a:ext cx="8871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SOM</a:t>
              </a:r>
              <a:endParaRPr sz="210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</p:grpSp>
      <p:sp>
        <p:nvSpPr>
          <p:cNvPr id="456" name="Google Shape;456;g2950285ba5d_0_416"/>
          <p:cNvSpPr txBox="1"/>
          <p:nvPr/>
        </p:nvSpPr>
        <p:spPr>
          <a:xfrm>
            <a:off x="0" y="863250"/>
            <a:ext cx="47169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Inter"/>
                <a:ea typeface="Inter"/>
                <a:cs typeface="Inter"/>
                <a:sym typeface="Inter"/>
              </a:rPr>
              <a:t>TAM</a:t>
            </a:r>
            <a:r>
              <a:rPr lang="en" dirty="0">
                <a:latin typeface="Inter"/>
                <a:ea typeface="Inter"/>
                <a:cs typeface="Inter"/>
                <a:sym typeface="Inter"/>
              </a:rPr>
              <a:t> (Total Addressable Market): Выделенные правительством РФ для проекта "Чистый воздух", которые составляют 9 миллиардов рублей.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Inter"/>
                <a:ea typeface="Inter"/>
                <a:cs typeface="Inter"/>
                <a:sym typeface="Inter"/>
              </a:rPr>
              <a:t>SAM</a:t>
            </a:r>
            <a:r>
              <a:rPr lang="en" dirty="0">
                <a:latin typeface="Inter"/>
                <a:ea typeface="Inter"/>
                <a:cs typeface="Inter"/>
                <a:sym typeface="Inter"/>
              </a:rPr>
              <a:t> (Serviceable Addressable Market): 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Мы оцениваем, что наше приложение может привлечь и использовать 30% этой суммы, что составляет 2,7 миллиарда рублей.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Inter"/>
                <a:ea typeface="Inter"/>
                <a:cs typeface="Inter"/>
                <a:sym typeface="Inter"/>
              </a:rPr>
              <a:t>SOM</a:t>
            </a:r>
            <a:r>
              <a:rPr lang="en" dirty="0">
                <a:latin typeface="Inter"/>
                <a:ea typeface="Inter"/>
                <a:cs typeface="Inter"/>
                <a:sym typeface="Inter"/>
              </a:rPr>
              <a:t> (Serviceable Obtainable Market): Предположим, что наша способность привлечь и использовать средства более эффективна, и сможет привлечь и использовать 30% от SAM, что составляет 810 миллионов рублей.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"/>
          <p:cNvSpPr txBox="1">
            <a:spLocks noGrp="1"/>
          </p:cNvSpPr>
          <p:nvPr>
            <p:ph type="title"/>
          </p:nvPr>
        </p:nvSpPr>
        <p:spPr>
          <a:xfrm>
            <a:off x="1436250" y="236675"/>
            <a:ext cx="62715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000" b="1">
                <a:latin typeface="Inter"/>
                <a:ea typeface="Inter"/>
                <a:cs typeface="Inter"/>
                <a:sym typeface="Inter"/>
              </a:rPr>
              <a:t>Окупится ли проект?</a:t>
            </a:r>
            <a:endParaRPr sz="3000"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2" name="Google Shape;462;p4"/>
          <p:cNvSpPr txBox="1"/>
          <p:nvPr/>
        </p:nvSpPr>
        <p:spPr>
          <a:xfrm>
            <a:off x="120425" y="1350225"/>
            <a:ext cx="4054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Окупаемость проекта в первый год: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3" name="Google Shape;463;p4"/>
          <p:cNvSpPr txBox="1"/>
          <p:nvPr/>
        </p:nvSpPr>
        <p:spPr>
          <a:xfrm>
            <a:off x="712475" y="2272775"/>
            <a:ext cx="352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(17 000 000 - 5 575 000 - 14 000 000)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4" name="Google Shape;464;p4"/>
          <p:cNvSpPr txBox="1"/>
          <p:nvPr/>
        </p:nvSpPr>
        <p:spPr>
          <a:xfrm>
            <a:off x="155225" y="3540575"/>
            <a:ext cx="464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ROI = -18,4%</a:t>
            </a:r>
            <a:r>
              <a:rPr lang="en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- окупаемость проекта в первый год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5" name="Google Shape;465;p4"/>
          <p:cNvSpPr txBox="1"/>
          <p:nvPr/>
        </p:nvSpPr>
        <p:spPr>
          <a:xfrm>
            <a:off x="120425" y="2449325"/>
            <a:ext cx="66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ROI = 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6" name="Google Shape;466;p4"/>
          <p:cNvSpPr txBox="1"/>
          <p:nvPr/>
        </p:nvSpPr>
        <p:spPr>
          <a:xfrm>
            <a:off x="1878275" y="2603775"/>
            <a:ext cx="119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14 000 000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7" name="Google Shape;467;p4"/>
          <p:cNvSpPr txBox="1"/>
          <p:nvPr/>
        </p:nvSpPr>
        <p:spPr>
          <a:xfrm>
            <a:off x="4448225" y="2449325"/>
            <a:ext cx="66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100%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468" name="Google Shape;468;p4"/>
          <p:cNvCxnSpPr/>
          <p:nvPr/>
        </p:nvCxnSpPr>
        <p:spPr>
          <a:xfrm>
            <a:off x="789125" y="2644325"/>
            <a:ext cx="3374100" cy="10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9" name="Google Shape;469;p4"/>
          <p:cNvSpPr/>
          <p:nvPr/>
        </p:nvSpPr>
        <p:spPr>
          <a:xfrm>
            <a:off x="4239875" y="2539625"/>
            <a:ext cx="219600" cy="219600"/>
          </a:xfrm>
          <a:prstGeom prst="mathMultiply">
            <a:avLst>
              <a:gd name="adj1" fmla="val 2352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4"/>
          <p:cNvSpPr txBox="1">
            <a:spLocks noGrp="1"/>
          </p:cNvSpPr>
          <p:nvPr>
            <p:ph type="title"/>
          </p:nvPr>
        </p:nvSpPr>
        <p:spPr>
          <a:xfrm>
            <a:off x="6090750" y="1350225"/>
            <a:ext cx="2754300" cy="1133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>Суммарная прибыль за первый год приблизительно равна </a:t>
            </a:r>
            <a:r>
              <a:rPr lang="ru-RU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/>
            </a:r>
            <a:br>
              <a:rPr lang="ru-RU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n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14 </a:t>
            </a:r>
            <a:r>
              <a:rPr lang="en" sz="1300" b="1" dirty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000 </a:t>
            </a:r>
            <a:r>
              <a:rPr lang="en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000</a:t>
            </a:r>
            <a:r>
              <a:rPr lang="ru-RU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300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рублей</a:t>
            </a:r>
            <a:r>
              <a:rPr lang="en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471" name="Google Shape;471;p4"/>
          <p:cNvSpPr txBox="1">
            <a:spLocks noGrp="1"/>
          </p:cNvSpPr>
          <p:nvPr>
            <p:ph type="title"/>
          </p:nvPr>
        </p:nvSpPr>
        <p:spPr>
          <a:xfrm>
            <a:off x="6090750" y="2877850"/>
            <a:ext cx="2754300" cy="1133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>Суммарные затраты за первый год приблизительно равны </a:t>
            </a:r>
            <a:r>
              <a:rPr lang="ru-RU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/>
            </a:r>
            <a:br>
              <a:rPr lang="ru-RU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n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5 </a:t>
            </a:r>
            <a:r>
              <a:rPr lang="en" sz="1300" b="1" dirty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575 </a:t>
            </a:r>
            <a:r>
              <a:rPr lang="en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000</a:t>
            </a:r>
            <a:r>
              <a:rPr lang="ru-RU" sz="1300" b="1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300" dirty="0" smtClean="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рублей</a:t>
            </a:r>
            <a:r>
              <a:rPr lang="en" sz="1300" dirty="0" smtClean="0">
                <a:solidFill>
                  <a:schemeClr val="accent6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472" name="Google Shape;472;p4"/>
          <p:cNvSpPr txBox="1">
            <a:spLocks noGrp="1"/>
          </p:cNvSpPr>
          <p:nvPr>
            <p:ph type="title"/>
          </p:nvPr>
        </p:nvSpPr>
        <p:spPr>
          <a:xfrm>
            <a:off x="937950" y="4271775"/>
            <a:ext cx="7268100" cy="6378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600" dirty="0">
                <a:solidFill>
                  <a:schemeClr val="tx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Планируется окупить инвестиции за ближайшие </a:t>
            </a:r>
            <a:r>
              <a:rPr lang="en" sz="1600" dirty="0">
                <a:solidFill>
                  <a:schemeClr val="lt2"/>
                </a:solidFill>
                <a:latin typeface="Inter Black"/>
                <a:ea typeface="Inter Black"/>
                <a:cs typeface="Inter Black"/>
                <a:sym typeface="Inter Black"/>
              </a:rPr>
              <a:t>3 года</a:t>
            </a:r>
            <a:r>
              <a:rPr lang="en" sz="1600" dirty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.</a:t>
            </a:r>
            <a:endParaRPr sz="1600" dirty="0">
              <a:solidFill>
                <a:schemeClr val="lt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950285ba5d_0_438"/>
          <p:cNvSpPr txBox="1">
            <a:spLocks noGrp="1"/>
          </p:cNvSpPr>
          <p:nvPr>
            <p:ph type="title"/>
          </p:nvPr>
        </p:nvSpPr>
        <p:spPr>
          <a:xfrm>
            <a:off x="1160550" y="173575"/>
            <a:ext cx="67797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 dirty="0">
                <a:latin typeface="Inter"/>
                <a:ea typeface="Inter"/>
                <a:cs typeface="Inter"/>
                <a:sym typeface="Inter"/>
              </a:rPr>
              <a:t>Текущие результаты</a:t>
            </a:r>
            <a:endParaRPr b="1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8" name="Google Shape;478;g2950285ba5d_0_438"/>
          <p:cNvSpPr txBox="1"/>
          <p:nvPr/>
        </p:nvSpPr>
        <p:spPr>
          <a:xfrm>
            <a:off x="642175" y="2062928"/>
            <a:ext cx="30000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Мы нацеливаемся на закрытие MVP до </a:t>
            </a:r>
            <a:r>
              <a:rPr lang="en" sz="1500" dirty="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rPr>
              <a:t>31 </a:t>
            </a:r>
            <a:r>
              <a:rPr lang="en" sz="15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декабря, что позволит нам оперативно начать привлекать пользователей и получать фидбэк, о том, что нужно исправить и доработать.</a:t>
            </a:r>
            <a:endParaRPr sz="15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24" y="801038"/>
            <a:ext cx="2179234" cy="4324679"/>
          </a:xfrm>
          <a:prstGeom prst="rect">
            <a:avLst/>
          </a:prstGeom>
          <a:effectLst>
            <a:outerShdw blurRad="50800" dist="63500" dir="24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950285ba5d_0_491"/>
          <p:cNvSpPr txBox="1">
            <a:spLocks noGrp="1"/>
          </p:cNvSpPr>
          <p:nvPr>
            <p:ph type="title"/>
          </p:nvPr>
        </p:nvSpPr>
        <p:spPr>
          <a:xfrm>
            <a:off x="1887150" y="268225"/>
            <a:ext cx="5369700" cy="5727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1">
                <a:latin typeface="Inter"/>
                <a:ea typeface="Inter"/>
                <a:cs typeface="Inter"/>
                <a:sym typeface="Inter"/>
              </a:rPr>
              <a:t>Планы развития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9" name="Google Shape;489;g2950285ba5d_0_491"/>
          <p:cNvSpPr txBox="1">
            <a:spLocks noGrp="1"/>
          </p:cNvSpPr>
          <p:nvPr>
            <p:ph type="title" idx="4294967295"/>
          </p:nvPr>
        </p:nvSpPr>
        <p:spPr>
          <a:xfrm>
            <a:off x="909950" y="1419270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lt2"/>
                </a:solidFill>
              </a:rPr>
              <a:t>01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490" name="Google Shape;490;g2950285ba5d_0_491"/>
          <p:cNvSpPr txBox="1">
            <a:spLocks noGrp="1"/>
          </p:cNvSpPr>
          <p:nvPr>
            <p:ph type="title" idx="4294967295"/>
          </p:nvPr>
        </p:nvSpPr>
        <p:spPr>
          <a:xfrm>
            <a:off x="909950" y="2799570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lt2"/>
                </a:solidFill>
              </a:rPr>
              <a:t>02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491" name="Google Shape;491;g2950285ba5d_0_491"/>
          <p:cNvSpPr txBox="1">
            <a:spLocks noGrp="1"/>
          </p:cNvSpPr>
          <p:nvPr>
            <p:ph type="title" idx="4294967295"/>
          </p:nvPr>
        </p:nvSpPr>
        <p:spPr>
          <a:xfrm>
            <a:off x="909949" y="4179870"/>
            <a:ext cx="734700" cy="447600"/>
          </a:xfrm>
          <a:prstGeom prst="rect">
            <a:avLst/>
          </a:prstGeom>
          <a:solidFill>
            <a:schemeClr val="accent6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498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lt2"/>
                </a:solidFill>
              </a:rPr>
              <a:t>03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492" name="Google Shape;492;g2950285ba5d_0_491"/>
          <p:cNvSpPr txBox="1">
            <a:spLocks noGrp="1"/>
          </p:cNvSpPr>
          <p:nvPr>
            <p:ph type="subTitle" idx="4294967295"/>
          </p:nvPr>
        </p:nvSpPr>
        <p:spPr>
          <a:xfrm>
            <a:off x="2050027" y="1366025"/>
            <a:ext cx="6843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Inter ExtraBold"/>
                <a:ea typeface="Inter ExtraBold"/>
                <a:cs typeface="Inter ExtraBold"/>
                <a:sym typeface="Inter ExtraBold"/>
              </a:rPr>
              <a:t>Расширение функциональности: </a:t>
            </a:r>
            <a:r>
              <a:rPr lang="en" dirty="0"/>
              <a:t>Планируем добавить новые функции, такие как тренировки, состязания, а также возможность взаимодействовать со </a:t>
            </a:r>
            <a:r>
              <a:rPr lang="en" dirty="0" smtClean="0"/>
              <a:t>смарт</a:t>
            </a:r>
            <a:r>
              <a:rPr lang="ru-RU" dirty="0" smtClean="0"/>
              <a:t>-</a:t>
            </a:r>
            <a:r>
              <a:rPr lang="en" dirty="0" smtClean="0"/>
              <a:t>часами</a:t>
            </a:r>
            <a:r>
              <a:rPr lang="en" dirty="0"/>
              <a:t>.</a:t>
            </a:r>
            <a:endParaRPr dirty="0"/>
          </a:p>
        </p:txBody>
      </p:sp>
      <p:sp>
        <p:nvSpPr>
          <p:cNvPr id="493" name="Google Shape;493;g2950285ba5d_0_491"/>
          <p:cNvSpPr txBox="1">
            <a:spLocks noGrp="1"/>
          </p:cNvSpPr>
          <p:nvPr>
            <p:ph type="subTitle" idx="4294967295"/>
          </p:nvPr>
        </p:nvSpPr>
        <p:spPr>
          <a:xfrm>
            <a:off x="2050027" y="2561675"/>
            <a:ext cx="6930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dirty="0">
                <a:latin typeface="Inter ExtraBold"/>
                <a:ea typeface="Inter ExtraBold"/>
                <a:cs typeface="Inter ExtraBold"/>
                <a:sym typeface="Inter ExtraBold"/>
              </a:rPr>
              <a:t>Международное расширение:</a:t>
            </a:r>
            <a:r>
              <a:rPr lang="en" dirty="0"/>
              <a:t> Планируется выход на рынок СНГ, с последующим расширением на мировой. После успешного запуска в СНГ будем локализовать приложение для разных стран и устанавливать партнерства с фитнес-компаниями на мировом уровне, обеспечивая оптимизацию и укрепление позиций.</a:t>
            </a:r>
            <a:endParaRPr dirty="0"/>
          </a:p>
        </p:txBody>
      </p:sp>
      <p:sp>
        <p:nvSpPr>
          <p:cNvPr id="494" name="Google Shape;494;g2950285ba5d_0_491"/>
          <p:cNvSpPr txBox="1">
            <a:spLocks noGrp="1"/>
          </p:cNvSpPr>
          <p:nvPr>
            <p:ph type="subTitle" idx="4294967295"/>
          </p:nvPr>
        </p:nvSpPr>
        <p:spPr>
          <a:xfrm>
            <a:off x="2050027" y="4034225"/>
            <a:ext cx="6930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>
                <a:latin typeface="Inter ExtraBold"/>
                <a:ea typeface="Inter ExtraBold"/>
                <a:cs typeface="Inter ExtraBold"/>
                <a:sym typeface="Inter ExtraBold"/>
              </a:rPr>
              <a:t>Увеличение количества партнеров:</a:t>
            </a:r>
            <a:r>
              <a:rPr lang="en"/>
              <a:t> Запуск совместных маркетинговых кампаний и расширение сети партнеров усилит наше воздействие на целевую аудиторию, повысит узнаваемость приложения и способствует его более широкому распространению.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9545026df0_0_13"/>
          <p:cNvSpPr txBox="1">
            <a:spLocks noGrp="1"/>
          </p:cNvSpPr>
          <p:nvPr>
            <p:ph type="title"/>
          </p:nvPr>
        </p:nvSpPr>
        <p:spPr>
          <a:xfrm>
            <a:off x="1887150" y="268225"/>
            <a:ext cx="5369700" cy="572700"/>
          </a:xfrm>
          <a:prstGeom prst="rect">
            <a:avLst/>
          </a:prstGeom>
          <a:solidFill>
            <a:schemeClr val="accent6"/>
          </a:solidFill>
          <a:ln cap="flat" cmpd="sng" w="76200">
            <a:solidFill>
              <a:schemeClr val="accent6"/>
            </a:solidFill>
            <a:prstDash val="solid"/>
            <a:round/>
            <a:headEnd len="sm" type="none" w="sm"/>
            <a:tailEnd len="sm" type="none" w="sm"/>
          </a:ln>
          <a:effectLst>
            <a:outerShdw algn="bl" blurRad="57150" dir="5400000" dist="19050" rotWithShape="0">
              <a:schemeClr val="dk1">
                <a:alpha val="49800"/>
              </a:schemeClr>
            </a:outerShdw>
          </a:effectLst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Inter"/>
                <a:ea typeface="Inter"/>
                <a:cs typeface="Inter"/>
                <a:sym typeface="Inter"/>
              </a:rPr>
              <a:t>Наша команда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00" name="Google Shape;500;g29545026df0_0_13"/>
          <p:cNvPicPr preferRelativeResize="0"/>
          <p:nvPr/>
        </p:nvPicPr>
        <p:blipFill rotWithShape="1">
          <a:blip r:embed="rId3">
            <a:alphaModFix/>
          </a:blip>
          <a:srcRect r="59" t="73"/>
          <a:stretch/>
        </p:blipFill>
        <p:spPr>
          <a:xfrm>
            <a:off x="996561" y="1165886"/>
            <a:ext cx="1900800" cy="1149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  <a:softEdge rad="0"/>
          </a:effectLst>
        </p:spPr>
      </p:pic>
      <p:pic>
        <p:nvPicPr>
          <p:cNvPr id="501" name="Google Shape;501;g29545026df0_0_13"/>
          <p:cNvPicPr preferRelativeResize="0"/>
          <p:nvPr/>
        </p:nvPicPr>
        <p:blipFill rotWithShape="1">
          <a:blip r:embed="rId4">
            <a:alphaModFix/>
          </a:blip>
          <a:srcRect b="33" t="95"/>
          <a:stretch/>
        </p:blipFill>
        <p:spPr>
          <a:xfrm>
            <a:off x="6185402" y="1131075"/>
            <a:ext cx="1900800" cy="1219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</a:effectLst>
        </p:spPr>
      </p:pic>
      <p:pic>
        <p:nvPicPr>
          <p:cNvPr id="502" name="Google Shape;502;g29545026df0_0_13"/>
          <p:cNvPicPr preferRelativeResize="0"/>
          <p:nvPr/>
        </p:nvPicPr>
        <p:blipFill rotWithShape="1">
          <a:blip r:embed="rId5">
            <a:alphaModFix/>
          </a:blip>
          <a:srcRect b="4" t="107"/>
          <a:stretch/>
        </p:blipFill>
        <p:spPr>
          <a:xfrm>
            <a:off x="2293773" y="3194780"/>
            <a:ext cx="1866000" cy="1219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</a:effectLst>
        </p:spPr>
      </p:pic>
      <p:pic>
        <p:nvPicPr>
          <p:cNvPr id="503" name="Google Shape;503;g29545026df0_0_13"/>
          <p:cNvPicPr preferRelativeResize="0"/>
          <p:nvPr/>
        </p:nvPicPr>
        <p:blipFill rotWithShape="1">
          <a:blip r:embed="rId6">
            <a:alphaModFix/>
          </a:blip>
          <a:srcRect b="130" t="1"/>
          <a:stretch/>
        </p:blipFill>
        <p:spPr>
          <a:xfrm>
            <a:off x="4888188" y="3212030"/>
            <a:ext cx="1900800" cy="1185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</a:effectLst>
        </p:spPr>
      </p:pic>
      <p:pic>
        <p:nvPicPr>
          <p:cNvPr id="504" name="Google Shape;504;g29545026df0_0_13"/>
          <p:cNvPicPr preferRelativeResize="0"/>
          <p:nvPr/>
        </p:nvPicPr>
        <p:blipFill rotWithShape="1">
          <a:blip r:embed="rId7">
            <a:alphaModFix/>
          </a:blip>
          <a:srcRect b="174" l="45" r="195" t="225"/>
          <a:stretch/>
        </p:blipFill>
        <p:spPr>
          <a:xfrm>
            <a:off x="3590976" y="1131075"/>
            <a:ext cx="1900800" cy="1219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algn="bl" blurRad="57150" dir="5400000" dist="19050" rotWithShape="0">
              <a:srgbClr val="000000">
                <a:alpha val="50000"/>
              </a:srgbClr>
            </a:outerShdw>
          </a:effectLst>
        </p:spPr>
      </p:pic>
      <p:sp>
        <p:nvSpPr>
          <p:cNvPr id="505" name="Google Shape;505;g29545026df0_0_13"/>
          <p:cNvSpPr txBox="1"/>
          <p:nvPr/>
        </p:nvSpPr>
        <p:spPr>
          <a:xfrm>
            <a:off x="935350" y="2335088"/>
            <a:ext cx="2023200" cy="585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Макаров Александр</a:t>
            </a:r>
            <a:endParaRPr b="1"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ТимЛид, CEO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6" name="Google Shape;506;g29545026df0_0_13"/>
          <p:cNvSpPr txBox="1"/>
          <p:nvPr/>
        </p:nvSpPr>
        <p:spPr>
          <a:xfrm>
            <a:off x="3493775" y="2335088"/>
            <a:ext cx="2095200" cy="585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Дорохов Илья</a:t>
            </a:r>
            <a:endParaRPr b="1"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Технический директор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7" name="Google Shape;507;g29545026df0_0_13"/>
          <p:cNvSpPr txBox="1"/>
          <p:nvPr/>
        </p:nvSpPr>
        <p:spPr>
          <a:xfrm>
            <a:off x="6185392" y="2350529"/>
            <a:ext cx="2023200" cy="554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dirty="0" lang="en" sz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Козылова Карина</a:t>
            </a:r>
            <a:endParaRPr b="1" dirty="0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" sz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Менеджер проекта</a:t>
            </a:r>
            <a:endParaRPr dirty="0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g29545026df0_0_13"/>
          <p:cNvSpPr txBox="1"/>
          <p:nvPr/>
        </p:nvSpPr>
        <p:spPr>
          <a:xfrm>
            <a:off x="2293700" y="4414250"/>
            <a:ext cx="2357100" cy="5850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dirty="0"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Ромаченко Дарья</a:t>
            </a:r>
            <a:endParaRPr b="1" dirty="0"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Менеджер по маркетингу</a:t>
            </a:r>
            <a:endParaRPr dirty="0"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9" name="Google Shape;509;g29545026df0_0_13"/>
          <p:cNvSpPr txBox="1"/>
          <p:nvPr/>
        </p:nvSpPr>
        <p:spPr>
          <a:xfrm>
            <a:off x="4905579" y="4414244"/>
            <a:ext cx="1866000" cy="554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dirty="0" lang="en" sz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Павлова Алина</a:t>
            </a:r>
            <a:endParaRPr b="1" dirty="0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" sz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UX/UI-дизайнер</a:t>
            </a:r>
            <a:endParaRPr dirty="0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8" y="3876929"/>
            <a:ext cx="952915" cy="952915"/>
          </a:xfrm>
          <a:prstGeom prst="roundRect">
            <a:avLst>
              <a:gd fmla="val 13823" name="adj"/>
            </a:avLst>
          </a:prstGeom>
        </p:spPr>
      </p:pic>
      <p:sp>
        <p:nvSpPr>
          <p:cNvPr id="17" name="TextBox 16"/>
          <p:cNvSpPr txBox="1"/>
          <p:nvPr/>
        </p:nvSpPr>
        <p:spPr>
          <a:xfrm>
            <a:off x="0" y="4829844"/>
            <a:ext cx="1771639" cy="292388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en-US" sz="1300">
                <a:solidFill>
                  <a:schemeClr val="tx1"/>
                </a:solidFill>
                <a:latin charset="0" panose="020B0604020202020204" typeface="Inter Medium"/>
                <a:ea charset="0" panose="020B0604020202020204" typeface="Inter Medium"/>
              </a:rPr>
              <a:t>ecostepapp@mail.ru</a:t>
            </a:r>
            <a:endParaRPr dirty="0" lang="ru-RU" sz="1300">
              <a:solidFill>
                <a:schemeClr val="tx1"/>
              </a:solidFill>
              <a:latin charset="0" panose="020B0604020202020204" typeface="Inter Medium"/>
              <a:ea charset="0" panose="020B0604020202020204" typeface="Inter Medium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theme/theme1.xml><?xml version="1.0" encoding="utf-8"?>
<a:theme xmlns:a="http://schemas.openxmlformats.org/drawingml/2006/main" name="Eco-Friendly Marketing to Reduce Pollution by Slidesgo">
  <a:themeElements>
    <a:clrScheme name="Simple Light">
      <a:dk1>
        <a:srgbClr val="17443E"/>
      </a:dk1>
      <a:lt1>
        <a:srgbClr val="EBF4E3"/>
      </a:lt1>
      <a:dk2>
        <a:srgbClr val="99DDDD"/>
      </a:dk2>
      <a:lt2>
        <a:srgbClr val="34A59D"/>
      </a:lt2>
      <a:accent1>
        <a:srgbClr val="B2CE6B"/>
      </a:accent1>
      <a:accent2>
        <a:srgbClr val="4B8C62"/>
      </a:accent2>
      <a:accent3>
        <a:srgbClr val="DD5D57"/>
      </a:accent3>
      <a:accent4>
        <a:srgbClr val="E68C8C"/>
      </a:accent4>
      <a:accent5>
        <a:srgbClr val="DF854A"/>
      </a:accent5>
      <a:accent6>
        <a:srgbClr val="FAFFF5"/>
      </a:accent6>
      <a:hlink>
        <a:srgbClr val="17443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727</Words>
  <Application>Microsoft Office PowerPoint</Application>
  <PresentationFormat>Экран (16:9)</PresentationFormat>
  <Paragraphs>144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Montserrat ExtraBold</vt:lpstr>
      <vt:lpstr>Raleway</vt:lpstr>
      <vt:lpstr>Arial</vt:lpstr>
      <vt:lpstr>Inter SemiBold</vt:lpstr>
      <vt:lpstr>Concert One</vt:lpstr>
      <vt:lpstr>Inter Medium</vt:lpstr>
      <vt:lpstr>Inter</vt:lpstr>
      <vt:lpstr>Bebas Neue</vt:lpstr>
      <vt:lpstr>Montserrat</vt:lpstr>
      <vt:lpstr>Nunito Light</vt:lpstr>
      <vt:lpstr>Inter ExtraBold</vt:lpstr>
      <vt:lpstr>Inter Black</vt:lpstr>
      <vt:lpstr>PT Sans</vt:lpstr>
      <vt:lpstr>Eco-Friendly Marketing to Reduce Pollution by Slidesgo</vt:lpstr>
      <vt:lpstr>EcoStep</vt:lpstr>
      <vt:lpstr>Актуальность проекта</vt:lpstr>
      <vt:lpstr>Проблема</vt:lpstr>
      <vt:lpstr>Решение</vt:lpstr>
      <vt:lpstr>Целевая аудитория</vt:lpstr>
      <vt:lpstr>Рынок</vt:lpstr>
      <vt:lpstr>Презентация PowerPoint</vt:lpstr>
      <vt:lpstr>01</vt:lpstr>
      <vt:lpstr>CAPEX</vt:lpstr>
      <vt:lpstr>OPEX</vt:lpstr>
      <vt:lpstr>Презентация PowerPoint</vt:lpstr>
      <vt:lpstr>Окупится ли проект?</vt:lpstr>
      <vt:lpstr>Текущие результаты</vt:lpstr>
      <vt:lpstr>Планы развития</vt:lpstr>
      <vt:lpstr>Наша 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EcoStep</dc:title>
  <cp:lastModifiedBy>Александр Макаров</cp:lastModifiedBy>
  <cp:revision>14</cp:revision>
  <dcterms:modified xsi:type="dcterms:W3CDTF">2023-11-23T16:41:38Z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3828504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