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4"/>
  </p:notesMasterIdLst>
  <p:sldIdLst>
    <p:sldId id="256" r:id="rId2"/>
    <p:sldId id="288" r:id="rId3"/>
    <p:sldId id="284" r:id="rId4"/>
    <p:sldId id="291" r:id="rId5"/>
    <p:sldId id="260" r:id="rId6"/>
    <p:sldId id="285" r:id="rId7"/>
    <p:sldId id="286" r:id="rId8"/>
    <p:sldId id="289" r:id="rId9"/>
    <p:sldId id="266" r:id="rId10"/>
    <p:sldId id="264" r:id="rId11"/>
    <p:sldId id="259" r:id="rId12"/>
    <p:sldId id="276" r:id="rId13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15"/>
    </p:embeddedFont>
    <p:embeddedFont>
      <p:font typeface="Bahnschrift" panose="020B0502040204020203" pitchFamily="34" charset="0"/>
      <p:regular r:id="rId16"/>
      <p:bold r:id="rId17"/>
    </p:embeddedFont>
    <p:embeddedFont>
      <p:font typeface="Fredoka One" panose="02000000000000000000" pitchFamily="2" charset="0"/>
      <p:regular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Open Sans" panose="020B0606030504020204"/>
      <p:regular r:id="rId23"/>
      <p:bold r:id="rId24"/>
      <p:italic r:id="rId25"/>
      <p:boldItalic r:id="rId26"/>
    </p:embeddedFont>
    <p:embeddedFont>
      <p:font typeface="Red Hat Text" panose="02010303040201060303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896"/>
    <a:srgbClr val="CC0000"/>
    <a:srgbClr val="CC3300"/>
    <a:srgbClr val="E5E6FC"/>
    <a:srgbClr val="915ECD"/>
    <a:srgbClr val="FBA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676A347-5CA1-4227-962A-10B59D63F4F4}">
  <a:tblStyle styleId="{D676A347-5CA1-4227-962A-10B59D63F4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21" d="100"/>
          <a:sy n="121" d="100"/>
        </p:scale>
        <p:origin x="-504" y="-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97859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d17d0991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d17d0991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0702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ce65291a32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ce65291a32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566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d78fce7836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7" name="Google Shape;1537;gd78fce7836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8080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gd78fce783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2" name="Google Shape;1522;gd78fce783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180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ce65291a32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ce65291a32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gd78fce783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3" name="Google Shape;1753;gd78fce783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968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86777" y="3072548"/>
            <a:ext cx="588125" cy="1530597"/>
            <a:chOff x="3457750" y="2714825"/>
            <a:chExt cx="373650" cy="972425"/>
          </a:xfrm>
        </p:grpSpPr>
        <p:sp>
          <p:nvSpPr>
            <p:cNvPr id="10" name="Google Shape;10;p2"/>
            <p:cNvSpPr/>
            <p:nvPr/>
          </p:nvSpPr>
          <p:spPr>
            <a:xfrm>
              <a:off x="3498875" y="2893625"/>
              <a:ext cx="25" cy="784800"/>
            </a:xfrm>
            <a:custGeom>
              <a:avLst/>
              <a:gdLst/>
              <a:ahLst/>
              <a:cxnLst/>
              <a:rect l="l" t="t" r="r" b="b"/>
              <a:pathLst>
                <a:path w="1" h="31392" fill="none" extrusionOk="0">
                  <a:moveTo>
                    <a:pt x="0" y="0"/>
                  </a:moveTo>
                  <a:lnTo>
                    <a:pt x="0" y="31391"/>
                  </a:lnTo>
                </a:path>
              </a:pathLst>
            </a:custGeom>
            <a:noFill/>
            <a:ln w="19050" cap="flat" cmpd="sng">
              <a:solidFill>
                <a:srgbClr val="BEBDFB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549650" y="3159075"/>
              <a:ext cx="92450" cy="528175"/>
            </a:xfrm>
            <a:custGeom>
              <a:avLst/>
              <a:gdLst/>
              <a:ahLst/>
              <a:cxnLst/>
              <a:rect l="l" t="t" r="r" b="b"/>
              <a:pathLst>
                <a:path w="3698" h="21127" fill="none" extrusionOk="0">
                  <a:moveTo>
                    <a:pt x="3698" y="0"/>
                  </a:moveTo>
                  <a:lnTo>
                    <a:pt x="3698" y="0"/>
                  </a:lnTo>
                  <a:cubicBezTo>
                    <a:pt x="1325" y="2363"/>
                    <a:pt x="0" y="5585"/>
                    <a:pt x="0" y="8930"/>
                  </a:cubicBezTo>
                  <a:lnTo>
                    <a:pt x="0" y="21126"/>
                  </a:lnTo>
                </a:path>
              </a:pathLst>
            </a:custGeom>
            <a:noFill/>
            <a:ln w="19050" cap="flat" cmpd="sng">
              <a:solidFill>
                <a:srgbClr val="BEBDFB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457750" y="2714825"/>
              <a:ext cx="81975" cy="288925"/>
            </a:xfrm>
            <a:custGeom>
              <a:avLst/>
              <a:gdLst/>
              <a:ahLst/>
              <a:cxnLst/>
              <a:rect l="l" t="t" r="r" b="b"/>
              <a:pathLst>
                <a:path w="3279" h="11557" extrusionOk="0">
                  <a:moveTo>
                    <a:pt x="1645" y="0"/>
                  </a:moveTo>
                  <a:cubicBezTo>
                    <a:pt x="740" y="0"/>
                    <a:pt x="1" y="729"/>
                    <a:pt x="1" y="1645"/>
                  </a:cubicBezTo>
                  <a:lnTo>
                    <a:pt x="1" y="9923"/>
                  </a:lnTo>
                  <a:cubicBezTo>
                    <a:pt x="1" y="10828"/>
                    <a:pt x="740" y="11556"/>
                    <a:pt x="1645" y="11556"/>
                  </a:cubicBezTo>
                  <a:cubicBezTo>
                    <a:pt x="2550" y="11556"/>
                    <a:pt x="3279" y="10828"/>
                    <a:pt x="3279" y="9923"/>
                  </a:cubicBezTo>
                  <a:lnTo>
                    <a:pt x="3279" y="1645"/>
                  </a:lnTo>
                  <a:cubicBezTo>
                    <a:pt x="3279" y="729"/>
                    <a:pt x="2550" y="0"/>
                    <a:pt x="1645" y="0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594625" y="2974875"/>
              <a:ext cx="236775" cy="228525"/>
            </a:xfrm>
            <a:custGeom>
              <a:avLst/>
              <a:gdLst/>
              <a:ahLst/>
              <a:cxnLst/>
              <a:rect l="l" t="t" r="r" b="b"/>
              <a:pathLst>
                <a:path w="9471" h="9141" extrusionOk="0">
                  <a:moveTo>
                    <a:pt x="7660" y="1"/>
                  </a:moveTo>
                  <a:cubicBezTo>
                    <a:pt x="7241" y="1"/>
                    <a:pt x="6821" y="161"/>
                    <a:pt x="6501" y="481"/>
                  </a:cubicBezTo>
                  <a:lnTo>
                    <a:pt x="651" y="6342"/>
                  </a:lnTo>
                  <a:cubicBezTo>
                    <a:pt x="0" y="6982"/>
                    <a:pt x="0" y="8020"/>
                    <a:pt x="651" y="8660"/>
                  </a:cubicBezTo>
                  <a:cubicBezTo>
                    <a:pt x="972" y="8980"/>
                    <a:pt x="1391" y="9140"/>
                    <a:pt x="1810" y="9140"/>
                  </a:cubicBezTo>
                  <a:cubicBezTo>
                    <a:pt x="2230" y="9140"/>
                    <a:pt x="2649" y="8980"/>
                    <a:pt x="2969" y="8660"/>
                  </a:cubicBezTo>
                  <a:lnTo>
                    <a:pt x="8819" y="2810"/>
                  </a:lnTo>
                  <a:cubicBezTo>
                    <a:pt x="9470" y="2159"/>
                    <a:pt x="9470" y="1121"/>
                    <a:pt x="8819" y="481"/>
                  </a:cubicBezTo>
                  <a:cubicBezTo>
                    <a:pt x="8499" y="161"/>
                    <a:pt x="8080" y="1"/>
                    <a:pt x="7660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-5400000">
            <a:off x="1653478" y="384068"/>
            <a:ext cx="1651070" cy="1651662"/>
            <a:chOff x="1425475" y="2707650"/>
            <a:chExt cx="766300" cy="766575"/>
          </a:xfrm>
        </p:grpSpPr>
        <p:sp>
          <p:nvSpPr>
            <p:cNvPr id="15" name="Google Shape;15;p2"/>
            <p:cNvSpPr/>
            <p:nvPr/>
          </p:nvSpPr>
          <p:spPr>
            <a:xfrm>
              <a:off x="1471275" y="2753725"/>
              <a:ext cx="541150" cy="541125"/>
            </a:xfrm>
            <a:custGeom>
              <a:avLst/>
              <a:gdLst/>
              <a:ahLst/>
              <a:cxnLst/>
              <a:rect l="l" t="t" r="r" b="b"/>
              <a:pathLst>
                <a:path w="21646" h="21645" extrusionOk="0">
                  <a:moveTo>
                    <a:pt x="20784" y="0"/>
                  </a:moveTo>
                  <a:lnTo>
                    <a:pt x="1" y="20773"/>
                  </a:lnTo>
                  <a:cubicBezTo>
                    <a:pt x="155" y="21071"/>
                    <a:pt x="321" y="21358"/>
                    <a:pt x="508" y="21645"/>
                  </a:cubicBezTo>
                  <a:lnTo>
                    <a:pt x="21645" y="497"/>
                  </a:lnTo>
                  <a:cubicBezTo>
                    <a:pt x="21369" y="320"/>
                    <a:pt x="21071" y="155"/>
                    <a:pt x="207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499425" y="2781875"/>
              <a:ext cx="554925" cy="554925"/>
            </a:xfrm>
            <a:custGeom>
              <a:avLst/>
              <a:gdLst/>
              <a:ahLst/>
              <a:cxnLst/>
              <a:rect l="l" t="t" r="r" b="b"/>
              <a:pathLst>
                <a:path w="22197" h="22197" extrusionOk="0">
                  <a:moveTo>
                    <a:pt x="21435" y="0"/>
                  </a:moveTo>
                  <a:lnTo>
                    <a:pt x="0" y="21424"/>
                  </a:lnTo>
                  <a:cubicBezTo>
                    <a:pt x="188" y="21689"/>
                    <a:pt x="398" y="21943"/>
                    <a:pt x="608" y="22197"/>
                  </a:cubicBezTo>
                  <a:lnTo>
                    <a:pt x="22197" y="596"/>
                  </a:lnTo>
                  <a:cubicBezTo>
                    <a:pt x="21954" y="387"/>
                    <a:pt x="21700" y="188"/>
                    <a:pt x="214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532525" y="2814975"/>
              <a:ext cx="559075" cy="558800"/>
            </a:xfrm>
            <a:custGeom>
              <a:avLst/>
              <a:gdLst/>
              <a:ahLst/>
              <a:cxnLst/>
              <a:rect l="l" t="t" r="r" b="b"/>
              <a:pathLst>
                <a:path w="22363" h="22352" extrusionOk="0">
                  <a:moveTo>
                    <a:pt x="21679" y="1"/>
                  </a:moveTo>
                  <a:lnTo>
                    <a:pt x="1" y="21678"/>
                  </a:lnTo>
                  <a:cubicBezTo>
                    <a:pt x="67" y="21745"/>
                    <a:pt x="133" y="21811"/>
                    <a:pt x="200" y="21877"/>
                  </a:cubicBezTo>
                  <a:cubicBezTo>
                    <a:pt x="365" y="22043"/>
                    <a:pt x="531" y="22197"/>
                    <a:pt x="696" y="22352"/>
                  </a:cubicBezTo>
                  <a:lnTo>
                    <a:pt x="22363" y="696"/>
                  </a:lnTo>
                  <a:cubicBezTo>
                    <a:pt x="22208" y="531"/>
                    <a:pt x="22043" y="354"/>
                    <a:pt x="21877" y="199"/>
                  </a:cubicBezTo>
                  <a:cubicBezTo>
                    <a:pt x="21811" y="133"/>
                    <a:pt x="21745" y="67"/>
                    <a:pt x="21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570625" y="2853050"/>
              <a:ext cx="553000" cy="553025"/>
            </a:xfrm>
            <a:custGeom>
              <a:avLst/>
              <a:gdLst/>
              <a:ahLst/>
              <a:cxnLst/>
              <a:rect l="l" t="t" r="r" b="b"/>
              <a:pathLst>
                <a:path w="22120" h="22121" extrusionOk="0">
                  <a:moveTo>
                    <a:pt x="21534" y="1"/>
                  </a:moveTo>
                  <a:lnTo>
                    <a:pt x="0" y="21535"/>
                  </a:lnTo>
                  <a:cubicBezTo>
                    <a:pt x="265" y="21745"/>
                    <a:pt x="519" y="21932"/>
                    <a:pt x="784" y="22120"/>
                  </a:cubicBezTo>
                  <a:lnTo>
                    <a:pt x="22119" y="785"/>
                  </a:lnTo>
                  <a:cubicBezTo>
                    <a:pt x="21943" y="520"/>
                    <a:pt x="21744" y="255"/>
                    <a:pt x="215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432650" y="2715100"/>
              <a:ext cx="479050" cy="479050"/>
            </a:xfrm>
            <a:custGeom>
              <a:avLst/>
              <a:gdLst/>
              <a:ahLst/>
              <a:cxnLst/>
              <a:rect l="l" t="t" r="r" b="b"/>
              <a:pathLst>
                <a:path w="19162" h="19162" extrusionOk="0">
                  <a:moveTo>
                    <a:pt x="18058" y="0"/>
                  </a:moveTo>
                  <a:lnTo>
                    <a:pt x="0" y="18058"/>
                  </a:lnTo>
                  <a:cubicBezTo>
                    <a:pt x="78" y="18433"/>
                    <a:pt x="166" y="18797"/>
                    <a:pt x="265" y="19161"/>
                  </a:cubicBezTo>
                  <a:lnTo>
                    <a:pt x="19161" y="265"/>
                  </a:lnTo>
                  <a:cubicBezTo>
                    <a:pt x="18797" y="166"/>
                    <a:pt x="18433" y="77"/>
                    <a:pt x="180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448650" y="2731100"/>
              <a:ext cx="516575" cy="516300"/>
            </a:xfrm>
            <a:custGeom>
              <a:avLst/>
              <a:gdLst/>
              <a:ahLst/>
              <a:cxnLst/>
              <a:rect l="l" t="t" r="r" b="b"/>
              <a:pathLst>
                <a:path w="20663" h="20652" extrusionOk="0">
                  <a:moveTo>
                    <a:pt x="19691" y="0"/>
                  </a:moveTo>
                  <a:lnTo>
                    <a:pt x="1" y="19680"/>
                  </a:lnTo>
                  <a:cubicBezTo>
                    <a:pt x="122" y="20011"/>
                    <a:pt x="254" y="20331"/>
                    <a:pt x="398" y="20651"/>
                  </a:cubicBezTo>
                  <a:lnTo>
                    <a:pt x="20663" y="398"/>
                  </a:lnTo>
                  <a:cubicBezTo>
                    <a:pt x="20343" y="254"/>
                    <a:pt x="20012" y="122"/>
                    <a:pt x="19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425475" y="2707650"/>
              <a:ext cx="425525" cy="425775"/>
            </a:xfrm>
            <a:custGeom>
              <a:avLst/>
              <a:gdLst/>
              <a:ahLst/>
              <a:cxnLst/>
              <a:rect l="l" t="t" r="r" b="b"/>
              <a:pathLst>
                <a:path w="17021" h="17031" extrusionOk="0">
                  <a:moveTo>
                    <a:pt x="15740" y="0"/>
                  </a:moveTo>
                  <a:lnTo>
                    <a:pt x="0" y="15751"/>
                  </a:lnTo>
                  <a:cubicBezTo>
                    <a:pt x="11" y="16181"/>
                    <a:pt x="34" y="16601"/>
                    <a:pt x="89" y="17031"/>
                  </a:cubicBezTo>
                  <a:lnTo>
                    <a:pt x="17020" y="88"/>
                  </a:lnTo>
                  <a:cubicBezTo>
                    <a:pt x="16601" y="44"/>
                    <a:pt x="16170" y="11"/>
                    <a:pt x="157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662225" y="2944400"/>
              <a:ext cx="509950" cy="510225"/>
            </a:xfrm>
            <a:custGeom>
              <a:avLst/>
              <a:gdLst/>
              <a:ahLst/>
              <a:cxnLst/>
              <a:rect l="l" t="t" r="r" b="b"/>
              <a:pathLst>
                <a:path w="20398" h="20409" extrusionOk="0">
                  <a:moveTo>
                    <a:pt x="20023" y="0"/>
                  </a:moveTo>
                  <a:lnTo>
                    <a:pt x="1" y="20033"/>
                  </a:lnTo>
                  <a:cubicBezTo>
                    <a:pt x="321" y="20166"/>
                    <a:pt x="663" y="20287"/>
                    <a:pt x="994" y="20409"/>
                  </a:cubicBezTo>
                  <a:lnTo>
                    <a:pt x="20398" y="1005"/>
                  </a:lnTo>
                  <a:cubicBezTo>
                    <a:pt x="20288" y="663"/>
                    <a:pt x="20166" y="331"/>
                    <a:pt x="200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950575" y="3233025"/>
              <a:ext cx="214150" cy="213875"/>
            </a:xfrm>
            <a:custGeom>
              <a:avLst/>
              <a:gdLst/>
              <a:ahLst/>
              <a:cxnLst/>
              <a:rect l="l" t="t" r="r" b="b"/>
              <a:pathLst>
                <a:path w="8566" h="8555" extrusionOk="0">
                  <a:moveTo>
                    <a:pt x="8566" y="1"/>
                  </a:moveTo>
                  <a:lnTo>
                    <a:pt x="1" y="8555"/>
                  </a:lnTo>
                  <a:cubicBezTo>
                    <a:pt x="1016" y="8157"/>
                    <a:pt x="1999" y="7638"/>
                    <a:pt x="2926" y="7009"/>
                  </a:cubicBezTo>
                  <a:lnTo>
                    <a:pt x="7010" y="2914"/>
                  </a:lnTo>
                  <a:cubicBezTo>
                    <a:pt x="7639" y="1987"/>
                    <a:pt x="8157" y="1016"/>
                    <a:pt x="85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426300" y="2708750"/>
              <a:ext cx="353500" cy="353225"/>
            </a:xfrm>
            <a:custGeom>
              <a:avLst/>
              <a:gdLst/>
              <a:ahLst/>
              <a:cxnLst/>
              <a:rect l="l" t="t" r="r" b="b"/>
              <a:pathLst>
                <a:path w="14140" h="14129" extrusionOk="0">
                  <a:moveTo>
                    <a:pt x="14140" y="0"/>
                  </a:moveTo>
                  <a:lnTo>
                    <a:pt x="14140" y="0"/>
                  </a:lnTo>
                  <a:cubicBezTo>
                    <a:pt x="13610" y="33"/>
                    <a:pt x="13091" y="100"/>
                    <a:pt x="12572" y="199"/>
                  </a:cubicBezTo>
                  <a:lnTo>
                    <a:pt x="199" y="12561"/>
                  </a:lnTo>
                  <a:cubicBezTo>
                    <a:pt x="100" y="13080"/>
                    <a:pt x="34" y="13610"/>
                    <a:pt x="1" y="14128"/>
                  </a:cubicBezTo>
                  <a:lnTo>
                    <a:pt x="141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444225" y="2726400"/>
              <a:ext cx="245075" cy="245350"/>
            </a:xfrm>
            <a:custGeom>
              <a:avLst/>
              <a:gdLst/>
              <a:ahLst/>
              <a:cxnLst/>
              <a:rect l="l" t="t" r="r" b="b"/>
              <a:pathLst>
                <a:path w="9803" h="9814" extrusionOk="0">
                  <a:moveTo>
                    <a:pt x="9802" y="1"/>
                  </a:moveTo>
                  <a:cubicBezTo>
                    <a:pt x="8997" y="266"/>
                    <a:pt x="8202" y="608"/>
                    <a:pt x="7429" y="1005"/>
                  </a:cubicBezTo>
                  <a:lnTo>
                    <a:pt x="994" y="7440"/>
                  </a:lnTo>
                  <a:cubicBezTo>
                    <a:pt x="597" y="8202"/>
                    <a:pt x="266" y="8996"/>
                    <a:pt x="1" y="9813"/>
                  </a:cubicBezTo>
                  <a:lnTo>
                    <a:pt x="98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779500" y="3061675"/>
              <a:ext cx="412275" cy="412550"/>
            </a:xfrm>
            <a:custGeom>
              <a:avLst/>
              <a:gdLst/>
              <a:ahLst/>
              <a:cxnLst/>
              <a:rect l="l" t="t" r="r" b="b"/>
              <a:pathLst>
                <a:path w="16491" h="16502" extrusionOk="0">
                  <a:moveTo>
                    <a:pt x="16446" y="0"/>
                  </a:moveTo>
                  <a:lnTo>
                    <a:pt x="1" y="16457"/>
                  </a:lnTo>
                  <a:cubicBezTo>
                    <a:pt x="442" y="16490"/>
                    <a:pt x="884" y="16501"/>
                    <a:pt x="1325" y="16501"/>
                  </a:cubicBezTo>
                  <a:lnTo>
                    <a:pt x="16491" y="1325"/>
                  </a:lnTo>
                  <a:cubicBezTo>
                    <a:pt x="16491" y="883"/>
                    <a:pt x="16480" y="442"/>
                    <a:pt x="164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853450" y="3135900"/>
              <a:ext cx="335850" cy="335825"/>
            </a:xfrm>
            <a:custGeom>
              <a:avLst/>
              <a:gdLst/>
              <a:ahLst/>
              <a:cxnLst/>
              <a:rect l="l" t="t" r="r" b="b"/>
              <a:pathLst>
                <a:path w="13434" h="13433" extrusionOk="0">
                  <a:moveTo>
                    <a:pt x="13433" y="0"/>
                  </a:moveTo>
                  <a:lnTo>
                    <a:pt x="1" y="13433"/>
                  </a:lnTo>
                  <a:cubicBezTo>
                    <a:pt x="552" y="13367"/>
                    <a:pt x="1104" y="13267"/>
                    <a:pt x="1656" y="13146"/>
                  </a:cubicBezTo>
                  <a:lnTo>
                    <a:pt x="13146" y="1656"/>
                  </a:lnTo>
                  <a:cubicBezTo>
                    <a:pt x="13268" y="1104"/>
                    <a:pt x="13367" y="552"/>
                    <a:pt x="134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716875" y="2999025"/>
              <a:ext cx="469650" cy="469950"/>
            </a:xfrm>
            <a:custGeom>
              <a:avLst/>
              <a:gdLst/>
              <a:ahLst/>
              <a:cxnLst/>
              <a:rect l="l" t="t" r="r" b="b"/>
              <a:pathLst>
                <a:path w="18786" h="18798" extrusionOk="0">
                  <a:moveTo>
                    <a:pt x="18554" y="1"/>
                  </a:moveTo>
                  <a:lnTo>
                    <a:pt x="0" y="18566"/>
                  </a:lnTo>
                  <a:cubicBezTo>
                    <a:pt x="375" y="18654"/>
                    <a:pt x="751" y="18731"/>
                    <a:pt x="1137" y="18798"/>
                  </a:cubicBezTo>
                  <a:lnTo>
                    <a:pt x="18786" y="1138"/>
                  </a:lnTo>
                  <a:cubicBezTo>
                    <a:pt x="18720" y="762"/>
                    <a:pt x="18653" y="376"/>
                    <a:pt x="18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613650" y="2896100"/>
              <a:ext cx="537275" cy="537000"/>
            </a:xfrm>
            <a:custGeom>
              <a:avLst/>
              <a:gdLst/>
              <a:ahLst/>
              <a:cxnLst/>
              <a:rect l="l" t="t" r="r" b="b"/>
              <a:pathLst>
                <a:path w="21491" h="21480" extrusionOk="0">
                  <a:moveTo>
                    <a:pt x="21005" y="1"/>
                  </a:moveTo>
                  <a:lnTo>
                    <a:pt x="1" y="20994"/>
                  </a:lnTo>
                  <a:cubicBezTo>
                    <a:pt x="288" y="21171"/>
                    <a:pt x="586" y="21336"/>
                    <a:pt x="884" y="21480"/>
                  </a:cubicBezTo>
                  <a:lnTo>
                    <a:pt x="21491" y="884"/>
                  </a:lnTo>
                  <a:cubicBezTo>
                    <a:pt x="21336" y="586"/>
                    <a:pt x="21171" y="288"/>
                    <a:pt x="210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313325" y="700275"/>
            <a:ext cx="3267300" cy="3267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2"/>
          <p:cNvGrpSpPr/>
          <p:nvPr/>
        </p:nvGrpSpPr>
        <p:grpSpPr>
          <a:xfrm>
            <a:off x="554003" y="1024083"/>
            <a:ext cx="523277" cy="519768"/>
            <a:chOff x="4822550" y="1805400"/>
            <a:chExt cx="176075" cy="174900"/>
          </a:xfrm>
        </p:grpSpPr>
        <p:sp>
          <p:nvSpPr>
            <p:cNvPr id="32" name="Google Shape;32;p2"/>
            <p:cNvSpPr/>
            <p:nvPr/>
          </p:nvSpPr>
          <p:spPr>
            <a:xfrm>
              <a:off x="4863200" y="1891475"/>
              <a:ext cx="53250" cy="69150"/>
            </a:xfrm>
            <a:custGeom>
              <a:avLst/>
              <a:gdLst/>
              <a:ahLst/>
              <a:cxnLst/>
              <a:rect l="l" t="t" r="r" b="b"/>
              <a:pathLst>
                <a:path w="2130" h="2766" extrusionOk="0">
                  <a:moveTo>
                    <a:pt x="2031" y="0"/>
                  </a:moveTo>
                  <a:cubicBezTo>
                    <a:pt x="2012" y="0"/>
                    <a:pt x="1992" y="6"/>
                    <a:pt x="1972" y="20"/>
                  </a:cubicBezTo>
                  <a:cubicBezTo>
                    <a:pt x="1752" y="164"/>
                    <a:pt x="1597" y="418"/>
                    <a:pt x="1454" y="616"/>
                  </a:cubicBezTo>
                  <a:cubicBezTo>
                    <a:pt x="1288" y="848"/>
                    <a:pt x="1122" y="1069"/>
                    <a:pt x="968" y="1301"/>
                  </a:cubicBezTo>
                  <a:cubicBezTo>
                    <a:pt x="659" y="1753"/>
                    <a:pt x="350" y="2206"/>
                    <a:pt x="41" y="2647"/>
                  </a:cubicBezTo>
                  <a:cubicBezTo>
                    <a:pt x="1" y="2703"/>
                    <a:pt x="48" y="2765"/>
                    <a:pt x="98" y="2765"/>
                  </a:cubicBezTo>
                  <a:cubicBezTo>
                    <a:pt x="117" y="2765"/>
                    <a:pt x="136" y="2757"/>
                    <a:pt x="151" y="2736"/>
                  </a:cubicBezTo>
                  <a:cubicBezTo>
                    <a:pt x="493" y="2305"/>
                    <a:pt x="836" y="1875"/>
                    <a:pt x="1178" y="1455"/>
                  </a:cubicBezTo>
                  <a:cubicBezTo>
                    <a:pt x="1343" y="1245"/>
                    <a:pt x="1509" y="1025"/>
                    <a:pt x="1674" y="815"/>
                  </a:cubicBezTo>
                  <a:cubicBezTo>
                    <a:pt x="1829" y="605"/>
                    <a:pt x="2028" y="373"/>
                    <a:pt x="2105" y="120"/>
                  </a:cubicBezTo>
                  <a:cubicBezTo>
                    <a:pt x="2130" y="54"/>
                    <a:pt x="2087" y="0"/>
                    <a:pt x="20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903400" y="1894675"/>
              <a:ext cx="86100" cy="7650"/>
            </a:xfrm>
            <a:custGeom>
              <a:avLst/>
              <a:gdLst/>
              <a:ahLst/>
              <a:cxnLst/>
              <a:rect l="l" t="t" r="r" b="b"/>
              <a:pathLst>
                <a:path w="3444" h="306" extrusionOk="0">
                  <a:moveTo>
                    <a:pt x="2831" y="0"/>
                  </a:moveTo>
                  <a:cubicBezTo>
                    <a:pt x="2740" y="0"/>
                    <a:pt x="2649" y="3"/>
                    <a:pt x="2561" y="3"/>
                  </a:cubicBezTo>
                  <a:cubicBezTo>
                    <a:pt x="2285" y="3"/>
                    <a:pt x="2009" y="14"/>
                    <a:pt x="1733" y="25"/>
                  </a:cubicBezTo>
                  <a:cubicBezTo>
                    <a:pt x="1181" y="47"/>
                    <a:pt x="640" y="69"/>
                    <a:pt x="88" y="80"/>
                  </a:cubicBezTo>
                  <a:cubicBezTo>
                    <a:pt x="0" y="91"/>
                    <a:pt x="0" y="223"/>
                    <a:pt x="88" y="223"/>
                  </a:cubicBezTo>
                  <a:cubicBezTo>
                    <a:pt x="640" y="245"/>
                    <a:pt x="1181" y="268"/>
                    <a:pt x="1733" y="290"/>
                  </a:cubicBezTo>
                  <a:cubicBezTo>
                    <a:pt x="2009" y="290"/>
                    <a:pt x="2274" y="301"/>
                    <a:pt x="2539" y="301"/>
                  </a:cubicBezTo>
                  <a:cubicBezTo>
                    <a:pt x="2645" y="301"/>
                    <a:pt x="2756" y="306"/>
                    <a:pt x="2868" y="306"/>
                  </a:cubicBezTo>
                  <a:cubicBezTo>
                    <a:pt x="3035" y="306"/>
                    <a:pt x="3203" y="294"/>
                    <a:pt x="3356" y="234"/>
                  </a:cubicBezTo>
                  <a:cubicBezTo>
                    <a:pt x="3444" y="212"/>
                    <a:pt x="3444" y="102"/>
                    <a:pt x="3356" y="69"/>
                  </a:cubicBezTo>
                  <a:cubicBezTo>
                    <a:pt x="3194" y="10"/>
                    <a:pt x="3012" y="0"/>
                    <a:pt x="28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822550" y="1836375"/>
              <a:ext cx="96850" cy="62725"/>
            </a:xfrm>
            <a:custGeom>
              <a:avLst/>
              <a:gdLst/>
              <a:ahLst/>
              <a:cxnLst/>
              <a:rect l="l" t="t" r="r" b="b"/>
              <a:pathLst>
                <a:path w="3874" h="2509" extrusionOk="0">
                  <a:moveTo>
                    <a:pt x="948" y="1"/>
                  </a:moveTo>
                  <a:cubicBezTo>
                    <a:pt x="653" y="1"/>
                    <a:pt x="364" y="162"/>
                    <a:pt x="210" y="447"/>
                  </a:cubicBezTo>
                  <a:cubicBezTo>
                    <a:pt x="0" y="856"/>
                    <a:pt x="155" y="1352"/>
                    <a:pt x="563" y="1562"/>
                  </a:cubicBezTo>
                  <a:cubicBezTo>
                    <a:pt x="685" y="1627"/>
                    <a:pt x="816" y="1658"/>
                    <a:pt x="945" y="1658"/>
                  </a:cubicBezTo>
                  <a:cubicBezTo>
                    <a:pt x="1166" y="1658"/>
                    <a:pt x="1381" y="1568"/>
                    <a:pt x="1534" y="1408"/>
                  </a:cubicBezTo>
                  <a:lnTo>
                    <a:pt x="1601" y="1441"/>
                  </a:lnTo>
                  <a:cubicBezTo>
                    <a:pt x="1832" y="1562"/>
                    <a:pt x="2075" y="1683"/>
                    <a:pt x="2307" y="1794"/>
                  </a:cubicBezTo>
                  <a:cubicBezTo>
                    <a:pt x="2782" y="2026"/>
                    <a:pt x="3234" y="2268"/>
                    <a:pt x="3698" y="2500"/>
                  </a:cubicBezTo>
                  <a:cubicBezTo>
                    <a:pt x="3711" y="2506"/>
                    <a:pt x="3724" y="2508"/>
                    <a:pt x="3736" y="2508"/>
                  </a:cubicBezTo>
                  <a:cubicBezTo>
                    <a:pt x="3824" y="2508"/>
                    <a:pt x="3873" y="2383"/>
                    <a:pt x="3786" y="2335"/>
                  </a:cubicBezTo>
                  <a:cubicBezTo>
                    <a:pt x="3333" y="2081"/>
                    <a:pt x="2870" y="1838"/>
                    <a:pt x="2417" y="1584"/>
                  </a:cubicBezTo>
                  <a:cubicBezTo>
                    <a:pt x="2197" y="1463"/>
                    <a:pt x="1965" y="1341"/>
                    <a:pt x="1744" y="1220"/>
                  </a:cubicBezTo>
                  <a:cubicBezTo>
                    <a:pt x="1722" y="1209"/>
                    <a:pt x="1700" y="1198"/>
                    <a:pt x="1689" y="1198"/>
                  </a:cubicBezTo>
                  <a:cubicBezTo>
                    <a:pt x="1888" y="789"/>
                    <a:pt x="1722" y="304"/>
                    <a:pt x="1325" y="94"/>
                  </a:cubicBezTo>
                  <a:cubicBezTo>
                    <a:pt x="1205" y="31"/>
                    <a:pt x="1076" y="1"/>
                    <a:pt x="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899800" y="1819900"/>
              <a:ext cx="15075" cy="77950"/>
            </a:xfrm>
            <a:custGeom>
              <a:avLst/>
              <a:gdLst/>
              <a:ahLst/>
              <a:cxnLst/>
              <a:rect l="l" t="t" r="r" b="b"/>
              <a:pathLst>
                <a:path w="603" h="3118" extrusionOk="0">
                  <a:moveTo>
                    <a:pt x="136" y="0"/>
                  </a:moveTo>
                  <a:cubicBezTo>
                    <a:pt x="68" y="0"/>
                    <a:pt x="1" y="51"/>
                    <a:pt x="1" y="146"/>
                  </a:cubicBezTo>
                  <a:cubicBezTo>
                    <a:pt x="23" y="632"/>
                    <a:pt x="111" y="1117"/>
                    <a:pt x="177" y="1592"/>
                  </a:cubicBezTo>
                  <a:cubicBezTo>
                    <a:pt x="243" y="2078"/>
                    <a:pt x="321" y="2552"/>
                    <a:pt x="398" y="3038"/>
                  </a:cubicBezTo>
                  <a:cubicBezTo>
                    <a:pt x="403" y="3092"/>
                    <a:pt x="445" y="3118"/>
                    <a:pt x="489" y="3118"/>
                  </a:cubicBezTo>
                  <a:cubicBezTo>
                    <a:pt x="545" y="3118"/>
                    <a:pt x="603" y="3078"/>
                    <a:pt x="597" y="3005"/>
                  </a:cubicBezTo>
                  <a:cubicBezTo>
                    <a:pt x="541" y="2530"/>
                    <a:pt x="508" y="2044"/>
                    <a:pt x="464" y="1559"/>
                  </a:cubicBezTo>
                  <a:cubicBezTo>
                    <a:pt x="409" y="1073"/>
                    <a:pt x="376" y="587"/>
                    <a:pt x="266" y="113"/>
                  </a:cubicBezTo>
                  <a:cubicBezTo>
                    <a:pt x="250" y="37"/>
                    <a:pt x="193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886825" y="1875450"/>
              <a:ext cx="49700" cy="43450"/>
            </a:xfrm>
            <a:custGeom>
              <a:avLst/>
              <a:gdLst/>
              <a:ahLst/>
              <a:cxnLst/>
              <a:rect l="l" t="t" r="r" b="b"/>
              <a:pathLst>
                <a:path w="1988" h="1738" extrusionOk="0">
                  <a:moveTo>
                    <a:pt x="1000" y="0"/>
                  </a:moveTo>
                  <a:cubicBezTo>
                    <a:pt x="687" y="0"/>
                    <a:pt x="387" y="170"/>
                    <a:pt x="233" y="463"/>
                  </a:cubicBezTo>
                  <a:cubicBezTo>
                    <a:pt x="1" y="893"/>
                    <a:pt x="166" y="1412"/>
                    <a:pt x="597" y="1633"/>
                  </a:cubicBezTo>
                  <a:cubicBezTo>
                    <a:pt x="726" y="1704"/>
                    <a:pt x="865" y="1738"/>
                    <a:pt x="1003" y="1738"/>
                  </a:cubicBezTo>
                  <a:cubicBezTo>
                    <a:pt x="1313" y="1738"/>
                    <a:pt x="1614" y="1566"/>
                    <a:pt x="1767" y="1268"/>
                  </a:cubicBezTo>
                  <a:cubicBezTo>
                    <a:pt x="1988" y="849"/>
                    <a:pt x="1822" y="319"/>
                    <a:pt x="1403" y="98"/>
                  </a:cubicBezTo>
                  <a:cubicBezTo>
                    <a:pt x="1273" y="32"/>
                    <a:pt x="1135" y="0"/>
                    <a:pt x="10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880500" y="1805400"/>
              <a:ext cx="41950" cy="36775"/>
            </a:xfrm>
            <a:custGeom>
              <a:avLst/>
              <a:gdLst/>
              <a:ahLst/>
              <a:cxnLst/>
              <a:rect l="l" t="t" r="r" b="b"/>
              <a:pathLst>
                <a:path w="1678" h="1471" extrusionOk="0">
                  <a:moveTo>
                    <a:pt x="834" y="1"/>
                  </a:moveTo>
                  <a:cubicBezTo>
                    <a:pt x="570" y="1"/>
                    <a:pt x="318" y="142"/>
                    <a:pt x="188" y="395"/>
                  </a:cubicBezTo>
                  <a:cubicBezTo>
                    <a:pt x="0" y="748"/>
                    <a:pt x="144" y="1201"/>
                    <a:pt x="497" y="1388"/>
                  </a:cubicBezTo>
                  <a:cubicBezTo>
                    <a:pt x="606" y="1444"/>
                    <a:pt x="722" y="1471"/>
                    <a:pt x="836" y="1471"/>
                  </a:cubicBezTo>
                  <a:cubicBezTo>
                    <a:pt x="1103" y="1471"/>
                    <a:pt x="1359" y="1326"/>
                    <a:pt x="1490" y="1079"/>
                  </a:cubicBezTo>
                  <a:cubicBezTo>
                    <a:pt x="1678" y="715"/>
                    <a:pt x="1534" y="273"/>
                    <a:pt x="1181" y="86"/>
                  </a:cubicBezTo>
                  <a:cubicBezTo>
                    <a:pt x="1070" y="28"/>
                    <a:pt x="951" y="1"/>
                    <a:pt x="8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846825" y="1937225"/>
              <a:ext cx="43075" cy="43075"/>
            </a:xfrm>
            <a:custGeom>
              <a:avLst/>
              <a:gdLst/>
              <a:ahLst/>
              <a:cxnLst/>
              <a:rect l="l" t="t" r="r" b="b"/>
              <a:pathLst>
                <a:path w="1723" h="1723" extrusionOk="0">
                  <a:moveTo>
                    <a:pt x="861" y="0"/>
                  </a:moveTo>
                  <a:cubicBezTo>
                    <a:pt x="387" y="0"/>
                    <a:pt x="0" y="387"/>
                    <a:pt x="0" y="861"/>
                  </a:cubicBezTo>
                  <a:cubicBezTo>
                    <a:pt x="0" y="1336"/>
                    <a:pt x="387" y="1722"/>
                    <a:pt x="861" y="1722"/>
                  </a:cubicBezTo>
                  <a:cubicBezTo>
                    <a:pt x="1336" y="1722"/>
                    <a:pt x="1722" y="1336"/>
                    <a:pt x="1722" y="861"/>
                  </a:cubicBezTo>
                  <a:cubicBezTo>
                    <a:pt x="1722" y="387"/>
                    <a:pt x="1336" y="0"/>
                    <a:pt x="8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961350" y="1885150"/>
              <a:ext cx="37275" cy="32425"/>
            </a:xfrm>
            <a:custGeom>
              <a:avLst/>
              <a:gdLst/>
              <a:ahLst/>
              <a:cxnLst/>
              <a:rect l="l" t="t" r="r" b="b"/>
              <a:pathLst>
                <a:path w="1491" h="1297" extrusionOk="0">
                  <a:moveTo>
                    <a:pt x="745" y="1"/>
                  </a:moveTo>
                  <a:cubicBezTo>
                    <a:pt x="509" y="1"/>
                    <a:pt x="281" y="127"/>
                    <a:pt x="166" y="351"/>
                  </a:cubicBezTo>
                  <a:cubicBezTo>
                    <a:pt x="0" y="671"/>
                    <a:pt x="121" y="1057"/>
                    <a:pt x="442" y="1223"/>
                  </a:cubicBezTo>
                  <a:cubicBezTo>
                    <a:pt x="538" y="1273"/>
                    <a:pt x="642" y="1296"/>
                    <a:pt x="745" y="1296"/>
                  </a:cubicBezTo>
                  <a:cubicBezTo>
                    <a:pt x="981" y="1296"/>
                    <a:pt x="1209" y="1170"/>
                    <a:pt x="1325" y="947"/>
                  </a:cubicBezTo>
                  <a:cubicBezTo>
                    <a:pt x="1490" y="638"/>
                    <a:pt x="1369" y="240"/>
                    <a:pt x="1049" y="75"/>
                  </a:cubicBezTo>
                  <a:cubicBezTo>
                    <a:pt x="952" y="25"/>
                    <a:pt x="848" y="1"/>
                    <a:pt x="7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2"/>
          <p:cNvSpPr/>
          <p:nvPr/>
        </p:nvSpPr>
        <p:spPr>
          <a:xfrm rot="-5400000">
            <a:off x="4014850" y="160625"/>
            <a:ext cx="69000" cy="889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2"/>
          <p:cNvGrpSpPr/>
          <p:nvPr/>
        </p:nvGrpSpPr>
        <p:grpSpPr>
          <a:xfrm rot="-5400000">
            <a:off x="7950966" y="169017"/>
            <a:ext cx="959619" cy="959619"/>
            <a:chOff x="-763875" y="1722750"/>
            <a:chExt cx="933300" cy="933300"/>
          </a:xfrm>
        </p:grpSpPr>
        <p:sp>
          <p:nvSpPr>
            <p:cNvPr id="42" name="Google Shape;42;p2"/>
            <p:cNvSpPr/>
            <p:nvPr/>
          </p:nvSpPr>
          <p:spPr>
            <a:xfrm>
              <a:off x="-763875" y="1722750"/>
              <a:ext cx="933300" cy="933300"/>
            </a:xfrm>
            <a:prstGeom prst="ellipse">
              <a:avLst/>
            </a:prstGeom>
            <a:noFill/>
            <a:ln w="28575" cap="flat" cmpd="sng">
              <a:solidFill>
                <a:srgbClr val="F9B1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679575" y="1807050"/>
              <a:ext cx="764700" cy="764700"/>
            </a:xfrm>
            <a:prstGeom prst="ellipse">
              <a:avLst/>
            </a:prstGeom>
            <a:noFill/>
            <a:ln w="28575" cap="flat" cmpd="sng">
              <a:solidFill>
                <a:srgbClr val="F9B1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594450" y="1892175"/>
              <a:ext cx="594600" cy="594300"/>
            </a:xfrm>
            <a:prstGeom prst="ellipse">
              <a:avLst/>
            </a:prstGeom>
            <a:noFill/>
            <a:ln w="28575" cap="flat" cmpd="sng">
              <a:solidFill>
                <a:srgbClr val="F9B1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514450" y="1972300"/>
              <a:ext cx="434700" cy="434400"/>
            </a:xfrm>
            <a:prstGeom prst="ellipse">
              <a:avLst/>
            </a:prstGeom>
            <a:noFill/>
            <a:ln w="28575" cap="flat" cmpd="sng">
              <a:solidFill>
                <a:srgbClr val="F9B1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46;p2"/>
          <p:cNvGrpSpPr/>
          <p:nvPr/>
        </p:nvGrpSpPr>
        <p:grpSpPr>
          <a:xfrm>
            <a:off x="8279387" y="4374801"/>
            <a:ext cx="1401819" cy="467543"/>
            <a:chOff x="1908650" y="3874300"/>
            <a:chExt cx="648750" cy="216375"/>
          </a:xfrm>
        </p:grpSpPr>
        <p:sp>
          <p:nvSpPr>
            <p:cNvPr id="47" name="Google Shape;47;p2"/>
            <p:cNvSpPr/>
            <p:nvPr/>
          </p:nvSpPr>
          <p:spPr>
            <a:xfrm>
              <a:off x="24492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43" y="1"/>
                    <a:pt x="1" y="1943"/>
                    <a:pt x="1" y="4327"/>
                  </a:cubicBezTo>
                  <a:cubicBezTo>
                    <a:pt x="2396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4492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43" y="4327"/>
                    <a:pt x="4327" y="4327"/>
                  </a:cubicBezTo>
                  <a:cubicBezTo>
                    <a:pt x="4327" y="1943"/>
                    <a:pt x="2396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341025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1"/>
                  </a:moveTo>
                  <a:cubicBezTo>
                    <a:pt x="1" y="2396"/>
                    <a:pt x="1943" y="4327"/>
                    <a:pt x="4328" y="4327"/>
                  </a:cubicBezTo>
                  <a:cubicBezTo>
                    <a:pt x="4328" y="1943"/>
                    <a:pt x="2396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341025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8" y="0"/>
                  </a:moveTo>
                  <a:cubicBezTo>
                    <a:pt x="1943" y="0"/>
                    <a:pt x="1" y="1943"/>
                    <a:pt x="1" y="4327"/>
                  </a:cubicBezTo>
                  <a:cubicBezTo>
                    <a:pt x="2396" y="4327"/>
                    <a:pt x="4328" y="2396"/>
                    <a:pt x="4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233150" y="3874300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4316" y="1"/>
                  </a:moveTo>
                  <a:cubicBezTo>
                    <a:pt x="1932" y="1"/>
                    <a:pt x="0" y="1943"/>
                    <a:pt x="0" y="4327"/>
                  </a:cubicBezTo>
                  <a:cubicBezTo>
                    <a:pt x="2384" y="4327"/>
                    <a:pt x="4316" y="2396"/>
                    <a:pt x="43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233150" y="3982475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0" y="0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4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124975" y="3874300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5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124975" y="3982475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4316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5" y="4327"/>
                    <a:pt x="4316" y="2396"/>
                    <a:pt x="43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0168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32" y="1"/>
                    <a:pt x="1" y="1943"/>
                    <a:pt x="1" y="4327"/>
                  </a:cubicBezTo>
                  <a:cubicBezTo>
                    <a:pt x="2385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0168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32" y="4327"/>
                    <a:pt x="4327" y="4327"/>
                  </a:cubicBezTo>
                  <a:cubicBezTo>
                    <a:pt x="4327" y="1943"/>
                    <a:pt x="2385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908650" y="3874300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27" y="4327"/>
                  </a:cubicBezTo>
                  <a:cubicBezTo>
                    <a:pt x="4327" y="1943"/>
                    <a:pt x="2384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908650" y="3982475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4327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4" y="4327"/>
                    <a:pt x="4327" y="2396"/>
                    <a:pt x="4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2"/>
          <p:cNvSpPr/>
          <p:nvPr/>
        </p:nvSpPr>
        <p:spPr>
          <a:xfrm>
            <a:off x="8172376" y="-85606"/>
            <a:ext cx="249220" cy="785888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7750210" y="-85606"/>
            <a:ext cx="351899" cy="1109673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 rot="-3527629">
            <a:off x="3337567" y="1581449"/>
            <a:ext cx="539413" cy="801360"/>
          </a:xfrm>
          <a:custGeom>
            <a:avLst/>
            <a:gdLst/>
            <a:ahLst/>
            <a:cxnLst/>
            <a:rect l="l" t="t" r="r" b="b"/>
            <a:pathLst>
              <a:path w="5410" h="8037" extrusionOk="0">
                <a:moveTo>
                  <a:pt x="3102" y="484"/>
                </a:moveTo>
                <a:cubicBezTo>
                  <a:pt x="3136" y="484"/>
                  <a:pt x="3169" y="495"/>
                  <a:pt x="3202" y="506"/>
                </a:cubicBezTo>
                <a:lnTo>
                  <a:pt x="3489" y="573"/>
                </a:lnTo>
                <a:cubicBezTo>
                  <a:pt x="3676" y="617"/>
                  <a:pt x="3853" y="661"/>
                  <a:pt x="4041" y="716"/>
                </a:cubicBezTo>
                <a:cubicBezTo>
                  <a:pt x="4394" y="793"/>
                  <a:pt x="4747" y="882"/>
                  <a:pt x="5111" y="959"/>
                </a:cubicBezTo>
                <a:cubicBezTo>
                  <a:pt x="5078" y="1080"/>
                  <a:pt x="5034" y="1191"/>
                  <a:pt x="4968" y="1301"/>
                </a:cubicBezTo>
                <a:cubicBezTo>
                  <a:pt x="4659" y="1213"/>
                  <a:pt x="4361" y="1136"/>
                  <a:pt x="4052" y="1058"/>
                </a:cubicBezTo>
                <a:cubicBezTo>
                  <a:pt x="3875" y="1014"/>
                  <a:pt x="3698" y="970"/>
                  <a:pt x="3522" y="915"/>
                </a:cubicBezTo>
                <a:cubicBezTo>
                  <a:pt x="3445" y="893"/>
                  <a:pt x="3356" y="871"/>
                  <a:pt x="3279" y="849"/>
                </a:cubicBezTo>
                <a:cubicBezTo>
                  <a:pt x="3224" y="838"/>
                  <a:pt x="3180" y="815"/>
                  <a:pt x="3125" y="815"/>
                </a:cubicBezTo>
                <a:cubicBezTo>
                  <a:pt x="3113" y="705"/>
                  <a:pt x="3102" y="595"/>
                  <a:pt x="3102" y="484"/>
                </a:cubicBezTo>
                <a:close/>
                <a:moveTo>
                  <a:pt x="3180" y="1036"/>
                </a:moveTo>
                <a:cubicBezTo>
                  <a:pt x="3191" y="1036"/>
                  <a:pt x="3202" y="1047"/>
                  <a:pt x="3213" y="1047"/>
                </a:cubicBezTo>
                <a:cubicBezTo>
                  <a:pt x="3301" y="1069"/>
                  <a:pt x="3389" y="1102"/>
                  <a:pt x="3489" y="1124"/>
                </a:cubicBezTo>
                <a:cubicBezTo>
                  <a:pt x="3654" y="1169"/>
                  <a:pt x="3831" y="1213"/>
                  <a:pt x="3996" y="1257"/>
                </a:cubicBezTo>
                <a:cubicBezTo>
                  <a:pt x="4283" y="1323"/>
                  <a:pt x="4570" y="1389"/>
                  <a:pt x="4857" y="1445"/>
                </a:cubicBezTo>
                <a:cubicBezTo>
                  <a:pt x="4747" y="1588"/>
                  <a:pt x="4593" y="1721"/>
                  <a:pt x="4427" y="1820"/>
                </a:cubicBezTo>
                <a:cubicBezTo>
                  <a:pt x="4074" y="1721"/>
                  <a:pt x="3732" y="1632"/>
                  <a:pt x="3378" y="1533"/>
                </a:cubicBezTo>
                <a:cubicBezTo>
                  <a:pt x="3312" y="1422"/>
                  <a:pt x="3257" y="1301"/>
                  <a:pt x="3224" y="1180"/>
                </a:cubicBezTo>
                <a:cubicBezTo>
                  <a:pt x="3202" y="1136"/>
                  <a:pt x="3191" y="1080"/>
                  <a:pt x="3180" y="1036"/>
                </a:cubicBezTo>
                <a:close/>
                <a:moveTo>
                  <a:pt x="3555" y="1798"/>
                </a:moveTo>
                <a:cubicBezTo>
                  <a:pt x="3654" y="1820"/>
                  <a:pt x="3765" y="1853"/>
                  <a:pt x="3864" y="1875"/>
                </a:cubicBezTo>
                <a:cubicBezTo>
                  <a:pt x="3985" y="1897"/>
                  <a:pt x="4107" y="1919"/>
                  <a:pt x="4217" y="1941"/>
                </a:cubicBezTo>
                <a:cubicBezTo>
                  <a:pt x="4129" y="1996"/>
                  <a:pt x="4041" y="2041"/>
                  <a:pt x="3952" y="2074"/>
                </a:cubicBezTo>
                <a:cubicBezTo>
                  <a:pt x="3908" y="2096"/>
                  <a:pt x="3864" y="2107"/>
                  <a:pt x="3820" y="2129"/>
                </a:cubicBezTo>
                <a:cubicBezTo>
                  <a:pt x="3809" y="2107"/>
                  <a:pt x="3787" y="2085"/>
                  <a:pt x="3776" y="2074"/>
                </a:cubicBezTo>
                <a:cubicBezTo>
                  <a:pt x="3698" y="1985"/>
                  <a:pt x="3621" y="1886"/>
                  <a:pt x="3555" y="1798"/>
                </a:cubicBezTo>
                <a:close/>
                <a:moveTo>
                  <a:pt x="3732" y="2548"/>
                </a:moveTo>
                <a:cubicBezTo>
                  <a:pt x="3864" y="2703"/>
                  <a:pt x="3996" y="2857"/>
                  <a:pt x="4118" y="3023"/>
                </a:cubicBezTo>
                <a:cubicBezTo>
                  <a:pt x="3985" y="2968"/>
                  <a:pt x="3853" y="2913"/>
                  <a:pt x="3721" y="2868"/>
                </a:cubicBezTo>
                <a:cubicBezTo>
                  <a:pt x="3588" y="2813"/>
                  <a:pt x="3456" y="2769"/>
                  <a:pt x="3323" y="2725"/>
                </a:cubicBezTo>
                <a:cubicBezTo>
                  <a:pt x="3456" y="2659"/>
                  <a:pt x="3599" y="2604"/>
                  <a:pt x="3732" y="2548"/>
                </a:cubicBezTo>
                <a:close/>
                <a:moveTo>
                  <a:pt x="3069" y="2846"/>
                </a:moveTo>
                <a:cubicBezTo>
                  <a:pt x="3136" y="2857"/>
                  <a:pt x="3202" y="2879"/>
                  <a:pt x="3268" y="2890"/>
                </a:cubicBezTo>
                <a:cubicBezTo>
                  <a:pt x="3400" y="2935"/>
                  <a:pt x="3533" y="2979"/>
                  <a:pt x="3665" y="3023"/>
                </a:cubicBezTo>
                <a:cubicBezTo>
                  <a:pt x="3875" y="3089"/>
                  <a:pt x="4074" y="3166"/>
                  <a:pt x="4272" y="3244"/>
                </a:cubicBezTo>
                <a:cubicBezTo>
                  <a:pt x="4405" y="3453"/>
                  <a:pt x="4504" y="3685"/>
                  <a:pt x="4526" y="3928"/>
                </a:cubicBezTo>
                <a:cubicBezTo>
                  <a:pt x="4195" y="3796"/>
                  <a:pt x="3853" y="3663"/>
                  <a:pt x="3511" y="3542"/>
                </a:cubicBezTo>
                <a:cubicBezTo>
                  <a:pt x="3301" y="3464"/>
                  <a:pt x="3091" y="3398"/>
                  <a:pt x="2893" y="3321"/>
                </a:cubicBezTo>
                <a:cubicBezTo>
                  <a:pt x="2782" y="3288"/>
                  <a:pt x="2672" y="3255"/>
                  <a:pt x="2562" y="3222"/>
                </a:cubicBezTo>
                <a:cubicBezTo>
                  <a:pt x="2562" y="3222"/>
                  <a:pt x="2551" y="3211"/>
                  <a:pt x="2540" y="3211"/>
                </a:cubicBezTo>
                <a:cubicBezTo>
                  <a:pt x="2650" y="3111"/>
                  <a:pt x="2771" y="3023"/>
                  <a:pt x="2904" y="2946"/>
                </a:cubicBezTo>
                <a:cubicBezTo>
                  <a:pt x="2959" y="2913"/>
                  <a:pt x="3014" y="2879"/>
                  <a:pt x="3069" y="2846"/>
                </a:cubicBezTo>
                <a:close/>
                <a:moveTo>
                  <a:pt x="2385" y="3387"/>
                </a:moveTo>
                <a:cubicBezTo>
                  <a:pt x="2429" y="3398"/>
                  <a:pt x="2484" y="3409"/>
                  <a:pt x="2528" y="3420"/>
                </a:cubicBezTo>
                <a:cubicBezTo>
                  <a:pt x="2639" y="3453"/>
                  <a:pt x="2738" y="3487"/>
                  <a:pt x="2849" y="3520"/>
                </a:cubicBezTo>
                <a:cubicBezTo>
                  <a:pt x="3047" y="3586"/>
                  <a:pt x="3246" y="3652"/>
                  <a:pt x="3445" y="3718"/>
                </a:cubicBezTo>
                <a:cubicBezTo>
                  <a:pt x="3809" y="3851"/>
                  <a:pt x="4173" y="3972"/>
                  <a:pt x="4537" y="4116"/>
                </a:cubicBezTo>
                <a:cubicBezTo>
                  <a:pt x="4526" y="4325"/>
                  <a:pt x="4449" y="4502"/>
                  <a:pt x="4339" y="4668"/>
                </a:cubicBezTo>
                <a:cubicBezTo>
                  <a:pt x="3963" y="4513"/>
                  <a:pt x="3599" y="4358"/>
                  <a:pt x="3235" y="4193"/>
                </a:cubicBezTo>
                <a:cubicBezTo>
                  <a:pt x="3025" y="4105"/>
                  <a:pt x="2815" y="4027"/>
                  <a:pt x="2606" y="3939"/>
                </a:cubicBezTo>
                <a:cubicBezTo>
                  <a:pt x="2473" y="3884"/>
                  <a:pt x="2341" y="3818"/>
                  <a:pt x="2197" y="3762"/>
                </a:cubicBezTo>
                <a:cubicBezTo>
                  <a:pt x="2219" y="3674"/>
                  <a:pt x="2253" y="3586"/>
                  <a:pt x="2308" y="3498"/>
                </a:cubicBezTo>
                <a:cubicBezTo>
                  <a:pt x="2330" y="3464"/>
                  <a:pt x="2363" y="3420"/>
                  <a:pt x="2385" y="3387"/>
                </a:cubicBezTo>
                <a:close/>
                <a:moveTo>
                  <a:pt x="2164" y="4049"/>
                </a:moveTo>
                <a:cubicBezTo>
                  <a:pt x="2286" y="4105"/>
                  <a:pt x="2418" y="4138"/>
                  <a:pt x="2551" y="4193"/>
                </a:cubicBezTo>
                <a:cubicBezTo>
                  <a:pt x="2749" y="4270"/>
                  <a:pt x="2959" y="4347"/>
                  <a:pt x="3169" y="4414"/>
                </a:cubicBezTo>
                <a:cubicBezTo>
                  <a:pt x="3522" y="4535"/>
                  <a:pt x="3864" y="4668"/>
                  <a:pt x="4217" y="4789"/>
                </a:cubicBezTo>
                <a:cubicBezTo>
                  <a:pt x="4052" y="4966"/>
                  <a:pt x="3842" y="5087"/>
                  <a:pt x="3621" y="5186"/>
                </a:cubicBezTo>
                <a:cubicBezTo>
                  <a:pt x="3423" y="5120"/>
                  <a:pt x="3224" y="5043"/>
                  <a:pt x="3025" y="4966"/>
                </a:cubicBezTo>
                <a:cubicBezTo>
                  <a:pt x="2904" y="4921"/>
                  <a:pt x="2782" y="4866"/>
                  <a:pt x="2661" y="4811"/>
                </a:cubicBezTo>
                <a:cubicBezTo>
                  <a:pt x="2540" y="4767"/>
                  <a:pt x="2418" y="4690"/>
                  <a:pt x="2297" y="4656"/>
                </a:cubicBezTo>
                <a:lnTo>
                  <a:pt x="2286" y="4656"/>
                </a:lnTo>
                <a:cubicBezTo>
                  <a:pt x="2253" y="4568"/>
                  <a:pt x="2219" y="4469"/>
                  <a:pt x="2197" y="4381"/>
                </a:cubicBezTo>
                <a:cubicBezTo>
                  <a:pt x="2175" y="4270"/>
                  <a:pt x="2164" y="4160"/>
                  <a:pt x="2164" y="4049"/>
                </a:cubicBezTo>
                <a:close/>
                <a:moveTo>
                  <a:pt x="2440" y="4966"/>
                </a:moveTo>
                <a:lnTo>
                  <a:pt x="2440" y="4966"/>
                </a:lnTo>
                <a:cubicBezTo>
                  <a:pt x="2484" y="4988"/>
                  <a:pt x="2528" y="4999"/>
                  <a:pt x="2573" y="5021"/>
                </a:cubicBezTo>
                <a:cubicBezTo>
                  <a:pt x="2694" y="5065"/>
                  <a:pt x="2815" y="5109"/>
                  <a:pt x="2937" y="5153"/>
                </a:cubicBezTo>
                <a:cubicBezTo>
                  <a:pt x="3069" y="5208"/>
                  <a:pt x="3202" y="5241"/>
                  <a:pt x="3334" y="5286"/>
                </a:cubicBezTo>
                <a:cubicBezTo>
                  <a:pt x="3125" y="5341"/>
                  <a:pt x="2926" y="5385"/>
                  <a:pt x="2716" y="5418"/>
                </a:cubicBezTo>
                <a:cubicBezTo>
                  <a:pt x="2617" y="5264"/>
                  <a:pt x="2517" y="5120"/>
                  <a:pt x="2440" y="4966"/>
                </a:cubicBezTo>
                <a:close/>
                <a:moveTo>
                  <a:pt x="2528" y="5826"/>
                </a:moveTo>
                <a:cubicBezTo>
                  <a:pt x="2595" y="5948"/>
                  <a:pt x="2672" y="6058"/>
                  <a:pt x="2738" y="6180"/>
                </a:cubicBezTo>
                <a:cubicBezTo>
                  <a:pt x="2771" y="6235"/>
                  <a:pt x="2804" y="6301"/>
                  <a:pt x="2827" y="6356"/>
                </a:cubicBezTo>
                <a:cubicBezTo>
                  <a:pt x="2683" y="6301"/>
                  <a:pt x="2540" y="6235"/>
                  <a:pt x="2396" y="6169"/>
                </a:cubicBezTo>
                <a:cubicBezTo>
                  <a:pt x="2275" y="6113"/>
                  <a:pt x="2153" y="6058"/>
                  <a:pt x="2032" y="6014"/>
                </a:cubicBezTo>
                <a:cubicBezTo>
                  <a:pt x="1977" y="5981"/>
                  <a:pt x="1921" y="5959"/>
                  <a:pt x="1866" y="5937"/>
                </a:cubicBezTo>
                <a:cubicBezTo>
                  <a:pt x="1899" y="5937"/>
                  <a:pt x="1932" y="5926"/>
                  <a:pt x="1955" y="5926"/>
                </a:cubicBezTo>
                <a:cubicBezTo>
                  <a:pt x="2142" y="5882"/>
                  <a:pt x="2330" y="5860"/>
                  <a:pt x="2528" y="5826"/>
                </a:cubicBezTo>
                <a:close/>
                <a:moveTo>
                  <a:pt x="1568" y="6014"/>
                </a:moveTo>
                <a:cubicBezTo>
                  <a:pt x="1568" y="6025"/>
                  <a:pt x="1579" y="6036"/>
                  <a:pt x="1579" y="6047"/>
                </a:cubicBezTo>
                <a:cubicBezTo>
                  <a:pt x="1634" y="6091"/>
                  <a:pt x="1712" y="6113"/>
                  <a:pt x="1767" y="6136"/>
                </a:cubicBezTo>
                <a:cubicBezTo>
                  <a:pt x="1822" y="6158"/>
                  <a:pt x="1888" y="6191"/>
                  <a:pt x="1944" y="6213"/>
                </a:cubicBezTo>
                <a:lnTo>
                  <a:pt x="2308" y="6367"/>
                </a:lnTo>
                <a:cubicBezTo>
                  <a:pt x="2517" y="6456"/>
                  <a:pt x="2727" y="6544"/>
                  <a:pt x="2937" y="6632"/>
                </a:cubicBezTo>
                <a:cubicBezTo>
                  <a:pt x="3003" y="6820"/>
                  <a:pt x="3036" y="7007"/>
                  <a:pt x="3036" y="7206"/>
                </a:cubicBezTo>
                <a:cubicBezTo>
                  <a:pt x="2683" y="7052"/>
                  <a:pt x="2330" y="6919"/>
                  <a:pt x="1966" y="6776"/>
                </a:cubicBezTo>
                <a:cubicBezTo>
                  <a:pt x="1767" y="6698"/>
                  <a:pt x="1557" y="6621"/>
                  <a:pt x="1347" y="6544"/>
                </a:cubicBezTo>
                <a:lnTo>
                  <a:pt x="1027" y="6422"/>
                </a:lnTo>
                <a:cubicBezTo>
                  <a:pt x="983" y="6411"/>
                  <a:pt x="939" y="6389"/>
                  <a:pt x="906" y="6367"/>
                </a:cubicBezTo>
                <a:cubicBezTo>
                  <a:pt x="917" y="6356"/>
                  <a:pt x="928" y="6345"/>
                  <a:pt x="939" y="6334"/>
                </a:cubicBezTo>
                <a:cubicBezTo>
                  <a:pt x="1127" y="6191"/>
                  <a:pt x="1347" y="6091"/>
                  <a:pt x="1568" y="6014"/>
                </a:cubicBezTo>
                <a:close/>
                <a:moveTo>
                  <a:pt x="3073" y="1"/>
                </a:moveTo>
                <a:cubicBezTo>
                  <a:pt x="3038" y="1"/>
                  <a:pt x="3002" y="21"/>
                  <a:pt x="2992" y="65"/>
                </a:cubicBezTo>
                <a:cubicBezTo>
                  <a:pt x="2871" y="462"/>
                  <a:pt x="2849" y="860"/>
                  <a:pt x="2959" y="1257"/>
                </a:cubicBezTo>
                <a:cubicBezTo>
                  <a:pt x="3047" y="1632"/>
                  <a:pt x="3246" y="1963"/>
                  <a:pt x="3489" y="2261"/>
                </a:cubicBezTo>
                <a:cubicBezTo>
                  <a:pt x="3069" y="2416"/>
                  <a:pt x="2661" y="2581"/>
                  <a:pt x="2330" y="2879"/>
                </a:cubicBezTo>
                <a:cubicBezTo>
                  <a:pt x="1844" y="3299"/>
                  <a:pt x="1668" y="3895"/>
                  <a:pt x="1833" y="4502"/>
                </a:cubicBezTo>
                <a:cubicBezTo>
                  <a:pt x="1921" y="4866"/>
                  <a:pt x="2098" y="5164"/>
                  <a:pt x="2297" y="5473"/>
                </a:cubicBezTo>
                <a:cubicBezTo>
                  <a:pt x="1921" y="5517"/>
                  <a:pt x="1557" y="5584"/>
                  <a:pt x="1215" y="5727"/>
                </a:cubicBezTo>
                <a:cubicBezTo>
                  <a:pt x="674" y="5959"/>
                  <a:pt x="1" y="6511"/>
                  <a:pt x="111" y="7173"/>
                </a:cubicBezTo>
                <a:cubicBezTo>
                  <a:pt x="128" y="7263"/>
                  <a:pt x="196" y="7307"/>
                  <a:pt x="265" y="7307"/>
                </a:cubicBezTo>
                <a:cubicBezTo>
                  <a:pt x="331" y="7307"/>
                  <a:pt x="399" y="7266"/>
                  <a:pt x="420" y="7184"/>
                </a:cubicBezTo>
                <a:cubicBezTo>
                  <a:pt x="487" y="6930"/>
                  <a:pt x="586" y="6709"/>
                  <a:pt x="751" y="6522"/>
                </a:cubicBezTo>
                <a:cubicBezTo>
                  <a:pt x="807" y="6555"/>
                  <a:pt x="884" y="6577"/>
                  <a:pt x="950" y="6610"/>
                </a:cubicBezTo>
                <a:cubicBezTo>
                  <a:pt x="1049" y="6654"/>
                  <a:pt x="1160" y="6698"/>
                  <a:pt x="1259" y="6743"/>
                </a:cubicBezTo>
                <a:cubicBezTo>
                  <a:pt x="1469" y="6820"/>
                  <a:pt x="1679" y="6908"/>
                  <a:pt x="1877" y="6985"/>
                </a:cubicBezTo>
                <a:cubicBezTo>
                  <a:pt x="2253" y="7129"/>
                  <a:pt x="2628" y="7283"/>
                  <a:pt x="3014" y="7416"/>
                </a:cubicBezTo>
                <a:cubicBezTo>
                  <a:pt x="2992" y="7548"/>
                  <a:pt x="2948" y="7681"/>
                  <a:pt x="2860" y="7813"/>
                </a:cubicBezTo>
                <a:cubicBezTo>
                  <a:pt x="2800" y="7915"/>
                  <a:pt x="2885" y="8037"/>
                  <a:pt x="2982" y="8037"/>
                </a:cubicBezTo>
                <a:cubicBezTo>
                  <a:pt x="3011" y="8037"/>
                  <a:pt x="3041" y="8026"/>
                  <a:pt x="3069" y="8001"/>
                </a:cubicBezTo>
                <a:cubicBezTo>
                  <a:pt x="3610" y="7493"/>
                  <a:pt x="3456" y="6676"/>
                  <a:pt x="3136" y="6091"/>
                </a:cubicBezTo>
                <a:cubicBezTo>
                  <a:pt x="3080" y="5981"/>
                  <a:pt x="3014" y="5871"/>
                  <a:pt x="2948" y="5760"/>
                </a:cubicBezTo>
                <a:cubicBezTo>
                  <a:pt x="3334" y="5694"/>
                  <a:pt x="3710" y="5606"/>
                  <a:pt x="4063" y="5407"/>
                </a:cubicBezTo>
                <a:cubicBezTo>
                  <a:pt x="4637" y="5076"/>
                  <a:pt x="5034" y="4480"/>
                  <a:pt x="4902" y="3796"/>
                </a:cubicBezTo>
                <a:cubicBezTo>
                  <a:pt x="4791" y="3233"/>
                  <a:pt x="4438" y="2813"/>
                  <a:pt x="4063" y="2394"/>
                </a:cubicBezTo>
                <a:cubicBezTo>
                  <a:pt x="4250" y="2305"/>
                  <a:pt x="4427" y="2206"/>
                  <a:pt x="4604" y="2085"/>
                </a:cubicBezTo>
                <a:cubicBezTo>
                  <a:pt x="5056" y="1765"/>
                  <a:pt x="5409" y="1169"/>
                  <a:pt x="5244" y="606"/>
                </a:cubicBezTo>
                <a:cubicBezTo>
                  <a:pt x="5234" y="572"/>
                  <a:pt x="5208" y="558"/>
                  <a:pt x="5183" y="558"/>
                </a:cubicBezTo>
                <a:cubicBezTo>
                  <a:pt x="5149" y="558"/>
                  <a:pt x="5116" y="584"/>
                  <a:pt x="5122" y="628"/>
                </a:cubicBezTo>
                <a:cubicBezTo>
                  <a:pt x="5122" y="694"/>
                  <a:pt x="5122" y="749"/>
                  <a:pt x="5122" y="815"/>
                </a:cubicBezTo>
                <a:cubicBezTo>
                  <a:pt x="4780" y="716"/>
                  <a:pt x="4438" y="617"/>
                  <a:pt x="4096" y="528"/>
                </a:cubicBezTo>
                <a:cubicBezTo>
                  <a:pt x="3908" y="484"/>
                  <a:pt x="3721" y="440"/>
                  <a:pt x="3533" y="385"/>
                </a:cubicBezTo>
                <a:cubicBezTo>
                  <a:pt x="3456" y="363"/>
                  <a:pt x="3367" y="352"/>
                  <a:pt x="3279" y="330"/>
                </a:cubicBezTo>
                <a:cubicBezTo>
                  <a:pt x="3224" y="308"/>
                  <a:pt x="3169" y="297"/>
                  <a:pt x="3113" y="286"/>
                </a:cubicBezTo>
                <a:cubicBezTo>
                  <a:pt x="3125" y="219"/>
                  <a:pt x="3125" y="153"/>
                  <a:pt x="3147" y="87"/>
                </a:cubicBezTo>
                <a:cubicBezTo>
                  <a:pt x="3159" y="32"/>
                  <a:pt x="3117" y="1"/>
                  <a:pt x="307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ctrTitle"/>
          </p:nvPr>
        </p:nvSpPr>
        <p:spPr>
          <a:xfrm>
            <a:off x="3392400" y="1921200"/>
            <a:ext cx="5051700" cy="139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2"/>
          <p:cNvSpPr txBox="1">
            <a:spLocks noGrp="1"/>
          </p:cNvSpPr>
          <p:nvPr>
            <p:ph type="subTitle" idx="1"/>
          </p:nvPr>
        </p:nvSpPr>
        <p:spPr>
          <a:xfrm>
            <a:off x="3392199" y="3310775"/>
            <a:ext cx="5051700" cy="29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"/>
          <p:cNvSpPr txBox="1">
            <a:spLocks noGrp="1"/>
          </p:cNvSpPr>
          <p:nvPr>
            <p:ph type="subTitle" idx="1"/>
          </p:nvPr>
        </p:nvSpPr>
        <p:spPr>
          <a:xfrm>
            <a:off x="720000" y="1376525"/>
            <a:ext cx="4853400" cy="31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"/>
              <a:buFont typeface="Open Sans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600"/>
              <a:buFont typeface="Open Sans"/>
              <a:buChar char="■"/>
              <a:defRPr/>
            </a:lvl9pPr>
          </a:lstStyle>
          <a:p>
            <a:endParaRPr/>
          </a:p>
        </p:txBody>
      </p:sp>
      <p:sp>
        <p:nvSpPr>
          <p:cNvPr id="231" name="Google Shape;231;p7"/>
          <p:cNvSpPr/>
          <p:nvPr/>
        </p:nvSpPr>
        <p:spPr>
          <a:xfrm rot="10800000" flipH="1">
            <a:off x="355361" y="4526442"/>
            <a:ext cx="249220" cy="785888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"/>
          <p:cNvSpPr/>
          <p:nvPr/>
        </p:nvSpPr>
        <p:spPr>
          <a:xfrm rot="10800000" flipH="1">
            <a:off x="-66805" y="4202657"/>
            <a:ext cx="351899" cy="1109673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7"/>
          <p:cNvSpPr/>
          <p:nvPr/>
        </p:nvSpPr>
        <p:spPr>
          <a:xfrm rot="5400000" flipH="1">
            <a:off x="-1449837" y="-325025"/>
            <a:ext cx="2054400" cy="2054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7"/>
          <p:cNvSpPr/>
          <p:nvPr/>
        </p:nvSpPr>
        <p:spPr>
          <a:xfrm rot="5400000" flipH="1">
            <a:off x="26637" y="1274183"/>
            <a:ext cx="409631" cy="398728"/>
          </a:xfrm>
          <a:custGeom>
            <a:avLst/>
            <a:gdLst/>
            <a:ahLst/>
            <a:cxnLst/>
            <a:rect l="l" t="t" r="r" b="b"/>
            <a:pathLst>
              <a:path w="6237" h="6071" extrusionOk="0">
                <a:moveTo>
                  <a:pt x="1813" y="1"/>
                </a:moveTo>
                <a:cubicBezTo>
                  <a:pt x="1787" y="1"/>
                  <a:pt x="1760" y="2"/>
                  <a:pt x="1733" y="6"/>
                </a:cubicBezTo>
                <a:cubicBezTo>
                  <a:pt x="1380" y="39"/>
                  <a:pt x="1126" y="359"/>
                  <a:pt x="1159" y="712"/>
                </a:cubicBezTo>
                <a:cubicBezTo>
                  <a:pt x="1200" y="1039"/>
                  <a:pt x="1477" y="1280"/>
                  <a:pt x="1788" y="1280"/>
                </a:cubicBezTo>
                <a:cubicBezTo>
                  <a:pt x="1814" y="1280"/>
                  <a:pt x="1840" y="1278"/>
                  <a:pt x="1866" y="1275"/>
                </a:cubicBezTo>
                <a:lnTo>
                  <a:pt x="1910" y="1275"/>
                </a:lnTo>
                <a:cubicBezTo>
                  <a:pt x="2054" y="1474"/>
                  <a:pt x="2186" y="1672"/>
                  <a:pt x="2329" y="1871"/>
                </a:cubicBezTo>
                <a:cubicBezTo>
                  <a:pt x="2440" y="2026"/>
                  <a:pt x="2561" y="2180"/>
                  <a:pt x="2672" y="2335"/>
                </a:cubicBezTo>
                <a:cubicBezTo>
                  <a:pt x="2572" y="2390"/>
                  <a:pt x="2484" y="2456"/>
                  <a:pt x="2407" y="2544"/>
                </a:cubicBezTo>
                <a:cubicBezTo>
                  <a:pt x="2142" y="2842"/>
                  <a:pt x="2131" y="3284"/>
                  <a:pt x="2352" y="3604"/>
                </a:cubicBezTo>
                <a:cubicBezTo>
                  <a:pt x="2142" y="3748"/>
                  <a:pt x="1932" y="3902"/>
                  <a:pt x="1733" y="4057"/>
                </a:cubicBezTo>
                <a:cubicBezTo>
                  <a:pt x="1535" y="4200"/>
                  <a:pt x="1336" y="4344"/>
                  <a:pt x="1137" y="4498"/>
                </a:cubicBezTo>
                <a:cubicBezTo>
                  <a:pt x="1028" y="4419"/>
                  <a:pt x="892" y="4375"/>
                  <a:pt x="754" y="4375"/>
                </a:cubicBezTo>
                <a:cubicBezTo>
                  <a:pt x="738" y="4375"/>
                  <a:pt x="723" y="4376"/>
                  <a:pt x="707" y="4377"/>
                </a:cubicBezTo>
                <a:cubicBezTo>
                  <a:pt x="299" y="4399"/>
                  <a:pt x="1" y="4741"/>
                  <a:pt x="23" y="5138"/>
                </a:cubicBezTo>
                <a:cubicBezTo>
                  <a:pt x="44" y="5522"/>
                  <a:pt x="364" y="5824"/>
                  <a:pt x="744" y="5824"/>
                </a:cubicBezTo>
                <a:cubicBezTo>
                  <a:pt x="757" y="5824"/>
                  <a:pt x="771" y="5823"/>
                  <a:pt x="784" y="5823"/>
                </a:cubicBezTo>
                <a:cubicBezTo>
                  <a:pt x="1182" y="5800"/>
                  <a:pt x="1491" y="5458"/>
                  <a:pt x="1469" y="5061"/>
                </a:cubicBezTo>
                <a:cubicBezTo>
                  <a:pt x="1457" y="4940"/>
                  <a:pt x="1413" y="4818"/>
                  <a:pt x="1358" y="4719"/>
                </a:cubicBezTo>
                <a:cubicBezTo>
                  <a:pt x="1546" y="4575"/>
                  <a:pt x="1722" y="4432"/>
                  <a:pt x="1910" y="4277"/>
                </a:cubicBezTo>
                <a:cubicBezTo>
                  <a:pt x="2109" y="4112"/>
                  <a:pt x="2318" y="3946"/>
                  <a:pt x="2517" y="3781"/>
                </a:cubicBezTo>
                <a:cubicBezTo>
                  <a:pt x="2672" y="3906"/>
                  <a:pt x="2859" y="3967"/>
                  <a:pt x="3046" y="3967"/>
                </a:cubicBezTo>
                <a:cubicBezTo>
                  <a:pt x="3220" y="3967"/>
                  <a:pt x="3395" y="3915"/>
                  <a:pt x="3544" y="3814"/>
                </a:cubicBezTo>
                <a:cubicBezTo>
                  <a:pt x="3676" y="3935"/>
                  <a:pt x="3820" y="4057"/>
                  <a:pt x="3952" y="4189"/>
                </a:cubicBezTo>
                <a:cubicBezTo>
                  <a:pt x="4140" y="4355"/>
                  <a:pt x="4316" y="4531"/>
                  <a:pt x="4515" y="4697"/>
                </a:cubicBezTo>
                <a:cubicBezTo>
                  <a:pt x="4526" y="4708"/>
                  <a:pt x="4548" y="4719"/>
                  <a:pt x="4559" y="4741"/>
                </a:cubicBezTo>
                <a:cubicBezTo>
                  <a:pt x="4272" y="5072"/>
                  <a:pt x="4316" y="5580"/>
                  <a:pt x="4647" y="5867"/>
                </a:cubicBezTo>
                <a:cubicBezTo>
                  <a:pt x="4800" y="6004"/>
                  <a:pt x="4992" y="6071"/>
                  <a:pt x="5184" y="6071"/>
                </a:cubicBezTo>
                <a:cubicBezTo>
                  <a:pt x="5410" y="6071"/>
                  <a:pt x="5634" y="5979"/>
                  <a:pt x="5795" y="5800"/>
                </a:cubicBezTo>
                <a:cubicBezTo>
                  <a:pt x="6093" y="5458"/>
                  <a:pt x="6060" y="4951"/>
                  <a:pt x="5718" y="4653"/>
                </a:cubicBezTo>
                <a:cubicBezTo>
                  <a:pt x="5563" y="4510"/>
                  <a:pt x="5369" y="4440"/>
                  <a:pt x="5176" y="4440"/>
                </a:cubicBezTo>
                <a:cubicBezTo>
                  <a:pt x="5026" y="4440"/>
                  <a:pt x="4877" y="4482"/>
                  <a:pt x="4747" y="4564"/>
                </a:cubicBezTo>
                <a:cubicBezTo>
                  <a:pt x="4736" y="4553"/>
                  <a:pt x="4714" y="4531"/>
                  <a:pt x="4691" y="4509"/>
                </a:cubicBezTo>
                <a:cubicBezTo>
                  <a:pt x="4504" y="4344"/>
                  <a:pt x="4305" y="4178"/>
                  <a:pt x="4106" y="4001"/>
                </a:cubicBezTo>
                <a:cubicBezTo>
                  <a:pt x="3974" y="3891"/>
                  <a:pt x="3831" y="3770"/>
                  <a:pt x="3698" y="3659"/>
                </a:cubicBezTo>
                <a:cubicBezTo>
                  <a:pt x="3941" y="3383"/>
                  <a:pt x="3963" y="2986"/>
                  <a:pt x="3797" y="2688"/>
                </a:cubicBezTo>
                <a:cubicBezTo>
                  <a:pt x="3941" y="2555"/>
                  <a:pt x="4095" y="2434"/>
                  <a:pt x="4239" y="2313"/>
                </a:cubicBezTo>
                <a:cubicBezTo>
                  <a:pt x="4416" y="2147"/>
                  <a:pt x="4592" y="1993"/>
                  <a:pt x="4769" y="1827"/>
                </a:cubicBezTo>
                <a:cubicBezTo>
                  <a:pt x="4923" y="1948"/>
                  <a:pt x="5107" y="2007"/>
                  <a:pt x="5291" y="2007"/>
                </a:cubicBezTo>
                <a:cubicBezTo>
                  <a:pt x="5526" y="2007"/>
                  <a:pt x="5760" y="1909"/>
                  <a:pt x="5928" y="1717"/>
                </a:cubicBezTo>
                <a:cubicBezTo>
                  <a:pt x="6237" y="1363"/>
                  <a:pt x="6204" y="834"/>
                  <a:pt x="5850" y="525"/>
                </a:cubicBezTo>
                <a:cubicBezTo>
                  <a:pt x="5689" y="383"/>
                  <a:pt x="5490" y="313"/>
                  <a:pt x="5292" y="313"/>
                </a:cubicBezTo>
                <a:cubicBezTo>
                  <a:pt x="5058" y="313"/>
                  <a:pt x="4826" y="411"/>
                  <a:pt x="4658" y="602"/>
                </a:cubicBezTo>
                <a:cubicBezTo>
                  <a:pt x="4382" y="911"/>
                  <a:pt x="4371" y="1374"/>
                  <a:pt x="4625" y="1683"/>
                </a:cubicBezTo>
                <a:cubicBezTo>
                  <a:pt x="4449" y="1827"/>
                  <a:pt x="4261" y="1970"/>
                  <a:pt x="4073" y="2114"/>
                </a:cubicBezTo>
                <a:cubicBezTo>
                  <a:pt x="3919" y="2224"/>
                  <a:pt x="3775" y="2346"/>
                  <a:pt x="3621" y="2467"/>
                </a:cubicBezTo>
                <a:cubicBezTo>
                  <a:pt x="3459" y="2322"/>
                  <a:pt x="3257" y="2250"/>
                  <a:pt x="3057" y="2250"/>
                </a:cubicBezTo>
                <a:cubicBezTo>
                  <a:pt x="2998" y="2250"/>
                  <a:pt x="2939" y="2256"/>
                  <a:pt x="2881" y="2268"/>
                </a:cubicBezTo>
                <a:cubicBezTo>
                  <a:pt x="2771" y="2081"/>
                  <a:pt x="2661" y="1904"/>
                  <a:pt x="2539" y="1728"/>
                </a:cubicBezTo>
                <a:cubicBezTo>
                  <a:pt x="2429" y="1529"/>
                  <a:pt x="2307" y="1341"/>
                  <a:pt x="2175" y="1154"/>
                </a:cubicBezTo>
                <a:cubicBezTo>
                  <a:pt x="2363" y="1021"/>
                  <a:pt x="2462" y="812"/>
                  <a:pt x="2440" y="569"/>
                </a:cubicBezTo>
                <a:cubicBezTo>
                  <a:pt x="2399" y="242"/>
                  <a:pt x="2132" y="1"/>
                  <a:pt x="18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7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065324" y="1806400"/>
            <a:ext cx="236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title" idx="2" hasCustomPrompt="1"/>
          </p:nvPr>
        </p:nvSpPr>
        <p:spPr>
          <a:xfrm>
            <a:off x="1336693" y="1806400"/>
            <a:ext cx="76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1"/>
          </p:nvPr>
        </p:nvSpPr>
        <p:spPr>
          <a:xfrm>
            <a:off x="2065324" y="2283372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5439099" y="1806400"/>
            <a:ext cx="236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title" idx="4" hasCustomPrompt="1"/>
          </p:nvPr>
        </p:nvSpPr>
        <p:spPr>
          <a:xfrm>
            <a:off x="4696070" y="1806400"/>
            <a:ext cx="76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>
            <a:off x="5439099" y="2283372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/>
          </p:nvPr>
        </p:nvSpPr>
        <p:spPr>
          <a:xfrm>
            <a:off x="2065324" y="3094850"/>
            <a:ext cx="236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336693" y="3094850"/>
            <a:ext cx="76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subTitle" idx="8"/>
          </p:nvPr>
        </p:nvSpPr>
        <p:spPr>
          <a:xfrm>
            <a:off x="2065324" y="3565799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/>
          </p:nvPr>
        </p:nvSpPr>
        <p:spPr>
          <a:xfrm>
            <a:off x="5439099" y="3094850"/>
            <a:ext cx="236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7" name="Google Shape;477;p13"/>
          <p:cNvSpPr txBox="1">
            <a:spLocks noGrp="1"/>
          </p:cNvSpPr>
          <p:nvPr>
            <p:ph type="title" idx="13" hasCustomPrompt="1"/>
          </p:nvPr>
        </p:nvSpPr>
        <p:spPr>
          <a:xfrm>
            <a:off x="4696070" y="3094850"/>
            <a:ext cx="76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8" name="Google Shape;478;p13"/>
          <p:cNvSpPr txBox="1">
            <a:spLocks noGrp="1"/>
          </p:cNvSpPr>
          <p:nvPr>
            <p:ph type="subTitle" idx="14"/>
          </p:nvPr>
        </p:nvSpPr>
        <p:spPr>
          <a:xfrm>
            <a:off x="5439099" y="3565799"/>
            <a:ext cx="2368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3"/>
          <p:cNvSpPr txBox="1">
            <a:spLocks noGrp="1"/>
          </p:cNvSpPr>
          <p:nvPr>
            <p:ph type="title" idx="15"/>
          </p:nvPr>
        </p:nvSpPr>
        <p:spPr>
          <a:xfrm>
            <a:off x="712050" y="503825"/>
            <a:ext cx="7719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480" name="Google Shape;480;p13"/>
          <p:cNvSpPr/>
          <p:nvPr/>
        </p:nvSpPr>
        <p:spPr>
          <a:xfrm>
            <a:off x="-341625" y="-250600"/>
            <a:ext cx="713400" cy="713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1" name="Google Shape;481;p13"/>
          <p:cNvGrpSpPr/>
          <p:nvPr/>
        </p:nvGrpSpPr>
        <p:grpSpPr>
          <a:xfrm>
            <a:off x="8359525" y="3711950"/>
            <a:ext cx="142500" cy="1298276"/>
            <a:chOff x="8554275" y="274800"/>
            <a:chExt cx="142500" cy="1298276"/>
          </a:xfrm>
        </p:grpSpPr>
        <p:sp>
          <p:nvSpPr>
            <p:cNvPr id="482" name="Google Shape;482;p13"/>
            <p:cNvSpPr/>
            <p:nvPr/>
          </p:nvSpPr>
          <p:spPr>
            <a:xfrm>
              <a:off x="8554275" y="274800"/>
              <a:ext cx="142500" cy="142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3"/>
            <p:cNvSpPr/>
            <p:nvPr/>
          </p:nvSpPr>
          <p:spPr>
            <a:xfrm>
              <a:off x="8554275" y="563744"/>
              <a:ext cx="142500" cy="142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3"/>
            <p:cNvSpPr/>
            <p:nvPr/>
          </p:nvSpPr>
          <p:spPr>
            <a:xfrm>
              <a:off x="8554275" y="852688"/>
              <a:ext cx="142500" cy="142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3"/>
            <p:cNvSpPr/>
            <p:nvPr/>
          </p:nvSpPr>
          <p:spPr>
            <a:xfrm>
              <a:off x="8554275" y="1141632"/>
              <a:ext cx="142500" cy="142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3"/>
            <p:cNvSpPr/>
            <p:nvPr/>
          </p:nvSpPr>
          <p:spPr>
            <a:xfrm>
              <a:off x="8554275" y="1430576"/>
              <a:ext cx="142500" cy="142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13"/>
          <p:cNvGrpSpPr/>
          <p:nvPr/>
        </p:nvGrpSpPr>
        <p:grpSpPr>
          <a:xfrm>
            <a:off x="-233175" y="-164900"/>
            <a:ext cx="933300" cy="933300"/>
            <a:chOff x="-763875" y="1722750"/>
            <a:chExt cx="933300" cy="933300"/>
          </a:xfrm>
        </p:grpSpPr>
        <p:sp>
          <p:nvSpPr>
            <p:cNvPr id="488" name="Google Shape;488;p13"/>
            <p:cNvSpPr/>
            <p:nvPr/>
          </p:nvSpPr>
          <p:spPr>
            <a:xfrm>
              <a:off x="-763875" y="1722750"/>
              <a:ext cx="933300" cy="9333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3"/>
            <p:cNvSpPr/>
            <p:nvPr/>
          </p:nvSpPr>
          <p:spPr>
            <a:xfrm>
              <a:off x="-679575" y="1807050"/>
              <a:ext cx="764700" cy="7647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3"/>
            <p:cNvSpPr/>
            <p:nvPr/>
          </p:nvSpPr>
          <p:spPr>
            <a:xfrm>
              <a:off x="-594450" y="1892175"/>
              <a:ext cx="594600" cy="5943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3"/>
            <p:cNvSpPr/>
            <p:nvPr/>
          </p:nvSpPr>
          <p:spPr>
            <a:xfrm>
              <a:off x="-514450" y="1972300"/>
              <a:ext cx="434700" cy="4344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2" name="Google Shape;492;p13"/>
          <p:cNvSpPr/>
          <p:nvPr/>
        </p:nvSpPr>
        <p:spPr>
          <a:xfrm rot="10800000">
            <a:off x="-806175" y="4018817"/>
            <a:ext cx="1642500" cy="1642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3"/>
          <p:cNvSpPr/>
          <p:nvPr/>
        </p:nvSpPr>
        <p:spPr>
          <a:xfrm rot="10800000">
            <a:off x="-36176" y="4495000"/>
            <a:ext cx="987000" cy="987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4" name="Google Shape;494;p13"/>
          <p:cNvGrpSpPr/>
          <p:nvPr/>
        </p:nvGrpSpPr>
        <p:grpSpPr>
          <a:xfrm>
            <a:off x="359532" y="3591658"/>
            <a:ext cx="591301" cy="1538863"/>
            <a:chOff x="3457750" y="2714825"/>
            <a:chExt cx="373650" cy="972425"/>
          </a:xfrm>
        </p:grpSpPr>
        <p:sp>
          <p:nvSpPr>
            <p:cNvPr id="495" name="Google Shape;495;p13"/>
            <p:cNvSpPr/>
            <p:nvPr/>
          </p:nvSpPr>
          <p:spPr>
            <a:xfrm>
              <a:off x="3498875" y="2893625"/>
              <a:ext cx="25" cy="784800"/>
            </a:xfrm>
            <a:custGeom>
              <a:avLst/>
              <a:gdLst/>
              <a:ahLst/>
              <a:cxnLst/>
              <a:rect l="l" t="t" r="r" b="b"/>
              <a:pathLst>
                <a:path w="1" h="31392" fill="none" extrusionOk="0">
                  <a:moveTo>
                    <a:pt x="0" y="0"/>
                  </a:moveTo>
                  <a:lnTo>
                    <a:pt x="0" y="31391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3"/>
            <p:cNvSpPr/>
            <p:nvPr/>
          </p:nvSpPr>
          <p:spPr>
            <a:xfrm>
              <a:off x="3549650" y="3159075"/>
              <a:ext cx="92450" cy="528175"/>
            </a:xfrm>
            <a:custGeom>
              <a:avLst/>
              <a:gdLst/>
              <a:ahLst/>
              <a:cxnLst/>
              <a:rect l="l" t="t" r="r" b="b"/>
              <a:pathLst>
                <a:path w="3698" h="21127" fill="none" extrusionOk="0">
                  <a:moveTo>
                    <a:pt x="3698" y="0"/>
                  </a:moveTo>
                  <a:lnTo>
                    <a:pt x="3698" y="0"/>
                  </a:lnTo>
                  <a:cubicBezTo>
                    <a:pt x="1325" y="2363"/>
                    <a:pt x="0" y="5585"/>
                    <a:pt x="0" y="8930"/>
                  </a:cubicBezTo>
                  <a:lnTo>
                    <a:pt x="0" y="21126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3"/>
            <p:cNvSpPr/>
            <p:nvPr/>
          </p:nvSpPr>
          <p:spPr>
            <a:xfrm>
              <a:off x="3457750" y="2714825"/>
              <a:ext cx="81975" cy="288925"/>
            </a:xfrm>
            <a:custGeom>
              <a:avLst/>
              <a:gdLst/>
              <a:ahLst/>
              <a:cxnLst/>
              <a:rect l="l" t="t" r="r" b="b"/>
              <a:pathLst>
                <a:path w="3279" h="11557" extrusionOk="0">
                  <a:moveTo>
                    <a:pt x="1645" y="0"/>
                  </a:moveTo>
                  <a:cubicBezTo>
                    <a:pt x="740" y="0"/>
                    <a:pt x="1" y="729"/>
                    <a:pt x="1" y="1645"/>
                  </a:cubicBezTo>
                  <a:lnTo>
                    <a:pt x="1" y="9923"/>
                  </a:lnTo>
                  <a:cubicBezTo>
                    <a:pt x="1" y="10828"/>
                    <a:pt x="740" y="11556"/>
                    <a:pt x="1645" y="11556"/>
                  </a:cubicBezTo>
                  <a:cubicBezTo>
                    <a:pt x="2550" y="11556"/>
                    <a:pt x="3279" y="10828"/>
                    <a:pt x="3279" y="9923"/>
                  </a:cubicBezTo>
                  <a:lnTo>
                    <a:pt x="3279" y="1645"/>
                  </a:lnTo>
                  <a:cubicBezTo>
                    <a:pt x="3279" y="729"/>
                    <a:pt x="2550" y="0"/>
                    <a:pt x="1645" y="0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3"/>
            <p:cNvSpPr/>
            <p:nvPr/>
          </p:nvSpPr>
          <p:spPr>
            <a:xfrm>
              <a:off x="3594625" y="2974875"/>
              <a:ext cx="236775" cy="228525"/>
            </a:xfrm>
            <a:custGeom>
              <a:avLst/>
              <a:gdLst/>
              <a:ahLst/>
              <a:cxnLst/>
              <a:rect l="l" t="t" r="r" b="b"/>
              <a:pathLst>
                <a:path w="9471" h="9141" extrusionOk="0">
                  <a:moveTo>
                    <a:pt x="7660" y="1"/>
                  </a:moveTo>
                  <a:cubicBezTo>
                    <a:pt x="7241" y="1"/>
                    <a:pt x="6821" y="161"/>
                    <a:pt x="6501" y="481"/>
                  </a:cubicBezTo>
                  <a:lnTo>
                    <a:pt x="651" y="6342"/>
                  </a:lnTo>
                  <a:cubicBezTo>
                    <a:pt x="0" y="6982"/>
                    <a:pt x="0" y="8020"/>
                    <a:pt x="651" y="8660"/>
                  </a:cubicBezTo>
                  <a:cubicBezTo>
                    <a:pt x="972" y="8980"/>
                    <a:pt x="1391" y="9140"/>
                    <a:pt x="1810" y="9140"/>
                  </a:cubicBezTo>
                  <a:cubicBezTo>
                    <a:pt x="2230" y="9140"/>
                    <a:pt x="2649" y="8980"/>
                    <a:pt x="2969" y="8660"/>
                  </a:cubicBezTo>
                  <a:lnTo>
                    <a:pt x="8819" y="2810"/>
                  </a:lnTo>
                  <a:cubicBezTo>
                    <a:pt x="9470" y="2159"/>
                    <a:pt x="9470" y="1121"/>
                    <a:pt x="8819" y="481"/>
                  </a:cubicBezTo>
                  <a:cubicBezTo>
                    <a:pt x="8499" y="161"/>
                    <a:pt x="8080" y="1"/>
                    <a:pt x="7660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" name="Google Shape;499;p13"/>
          <p:cNvGrpSpPr/>
          <p:nvPr/>
        </p:nvGrpSpPr>
        <p:grpSpPr>
          <a:xfrm>
            <a:off x="8115930" y="305725"/>
            <a:ext cx="1401819" cy="467543"/>
            <a:chOff x="1908650" y="3874300"/>
            <a:chExt cx="648750" cy="216375"/>
          </a:xfrm>
        </p:grpSpPr>
        <p:sp>
          <p:nvSpPr>
            <p:cNvPr id="500" name="Google Shape;500;p13"/>
            <p:cNvSpPr/>
            <p:nvPr/>
          </p:nvSpPr>
          <p:spPr>
            <a:xfrm>
              <a:off x="24492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43" y="1"/>
                    <a:pt x="1" y="1943"/>
                    <a:pt x="1" y="4327"/>
                  </a:cubicBezTo>
                  <a:cubicBezTo>
                    <a:pt x="2396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24492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43" y="4327"/>
                    <a:pt x="4327" y="4327"/>
                  </a:cubicBezTo>
                  <a:cubicBezTo>
                    <a:pt x="4327" y="1943"/>
                    <a:pt x="2396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3"/>
            <p:cNvSpPr/>
            <p:nvPr/>
          </p:nvSpPr>
          <p:spPr>
            <a:xfrm>
              <a:off x="2341025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1"/>
                  </a:moveTo>
                  <a:cubicBezTo>
                    <a:pt x="1" y="2396"/>
                    <a:pt x="1943" y="4327"/>
                    <a:pt x="4328" y="4327"/>
                  </a:cubicBezTo>
                  <a:cubicBezTo>
                    <a:pt x="4328" y="1943"/>
                    <a:pt x="2396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3"/>
            <p:cNvSpPr/>
            <p:nvPr/>
          </p:nvSpPr>
          <p:spPr>
            <a:xfrm>
              <a:off x="2341025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8" y="0"/>
                  </a:moveTo>
                  <a:cubicBezTo>
                    <a:pt x="1943" y="0"/>
                    <a:pt x="1" y="1943"/>
                    <a:pt x="1" y="4327"/>
                  </a:cubicBezTo>
                  <a:cubicBezTo>
                    <a:pt x="2396" y="4327"/>
                    <a:pt x="4328" y="2396"/>
                    <a:pt x="43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3"/>
            <p:cNvSpPr/>
            <p:nvPr/>
          </p:nvSpPr>
          <p:spPr>
            <a:xfrm>
              <a:off x="2233150" y="3874300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4316" y="1"/>
                  </a:moveTo>
                  <a:cubicBezTo>
                    <a:pt x="1932" y="1"/>
                    <a:pt x="0" y="1943"/>
                    <a:pt x="0" y="4327"/>
                  </a:cubicBezTo>
                  <a:cubicBezTo>
                    <a:pt x="2384" y="4327"/>
                    <a:pt x="4316" y="2396"/>
                    <a:pt x="43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3"/>
            <p:cNvSpPr/>
            <p:nvPr/>
          </p:nvSpPr>
          <p:spPr>
            <a:xfrm>
              <a:off x="2233150" y="3982475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0" y="0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4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3"/>
            <p:cNvSpPr/>
            <p:nvPr/>
          </p:nvSpPr>
          <p:spPr>
            <a:xfrm>
              <a:off x="2124975" y="3874300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5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3"/>
            <p:cNvSpPr/>
            <p:nvPr/>
          </p:nvSpPr>
          <p:spPr>
            <a:xfrm>
              <a:off x="2124975" y="3982475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4316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5" y="4327"/>
                    <a:pt x="4316" y="2396"/>
                    <a:pt x="43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3"/>
            <p:cNvSpPr/>
            <p:nvPr/>
          </p:nvSpPr>
          <p:spPr>
            <a:xfrm>
              <a:off x="20168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32" y="1"/>
                    <a:pt x="1" y="1943"/>
                    <a:pt x="1" y="4327"/>
                  </a:cubicBezTo>
                  <a:cubicBezTo>
                    <a:pt x="2385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3"/>
            <p:cNvSpPr/>
            <p:nvPr/>
          </p:nvSpPr>
          <p:spPr>
            <a:xfrm>
              <a:off x="20168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32" y="4327"/>
                    <a:pt x="4327" y="4327"/>
                  </a:cubicBezTo>
                  <a:cubicBezTo>
                    <a:pt x="4327" y="1943"/>
                    <a:pt x="2385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1908650" y="3874300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27" y="4327"/>
                  </a:cubicBezTo>
                  <a:cubicBezTo>
                    <a:pt x="4327" y="1943"/>
                    <a:pt x="2384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3"/>
            <p:cNvSpPr/>
            <p:nvPr/>
          </p:nvSpPr>
          <p:spPr>
            <a:xfrm>
              <a:off x="1908650" y="3982475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4327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4" y="4327"/>
                    <a:pt x="4327" y="2396"/>
                    <a:pt x="43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567" name="Google Shape;567;p15"/>
          <p:cNvSpPr/>
          <p:nvPr/>
        </p:nvSpPr>
        <p:spPr>
          <a:xfrm rot="10800000" flipH="1">
            <a:off x="7522850" y="4696075"/>
            <a:ext cx="1940700" cy="125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15"/>
          <p:cNvSpPr/>
          <p:nvPr/>
        </p:nvSpPr>
        <p:spPr>
          <a:xfrm flipH="1">
            <a:off x="-416289" y="4459775"/>
            <a:ext cx="988200" cy="988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9" name="Google Shape;569;p15"/>
          <p:cNvGrpSpPr/>
          <p:nvPr/>
        </p:nvGrpSpPr>
        <p:grpSpPr>
          <a:xfrm flipH="1">
            <a:off x="8911986" y="4292225"/>
            <a:ext cx="933300" cy="933300"/>
            <a:chOff x="-763875" y="1722750"/>
            <a:chExt cx="933300" cy="933300"/>
          </a:xfrm>
        </p:grpSpPr>
        <p:sp>
          <p:nvSpPr>
            <p:cNvPr id="570" name="Google Shape;570;p15"/>
            <p:cNvSpPr/>
            <p:nvPr/>
          </p:nvSpPr>
          <p:spPr>
            <a:xfrm>
              <a:off x="-763875" y="1722750"/>
              <a:ext cx="933300" cy="9333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5"/>
            <p:cNvSpPr/>
            <p:nvPr/>
          </p:nvSpPr>
          <p:spPr>
            <a:xfrm>
              <a:off x="-679575" y="1807050"/>
              <a:ext cx="764700" cy="7647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5"/>
            <p:cNvSpPr/>
            <p:nvPr/>
          </p:nvSpPr>
          <p:spPr>
            <a:xfrm>
              <a:off x="-594450" y="1892175"/>
              <a:ext cx="594600" cy="5943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5"/>
            <p:cNvSpPr/>
            <p:nvPr/>
          </p:nvSpPr>
          <p:spPr>
            <a:xfrm>
              <a:off x="-514450" y="1972300"/>
              <a:ext cx="434700" cy="4344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574;p15"/>
          <p:cNvGrpSpPr/>
          <p:nvPr/>
        </p:nvGrpSpPr>
        <p:grpSpPr>
          <a:xfrm flipH="1">
            <a:off x="-658609" y="-301065"/>
            <a:ext cx="1156806" cy="1157298"/>
            <a:chOff x="1425475" y="2707650"/>
            <a:chExt cx="766300" cy="766575"/>
          </a:xfrm>
        </p:grpSpPr>
        <p:sp>
          <p:nvSpPr>
            <p:cNvPr id="575" name="Google Shape;575;p15"/>
            <p:cNvSpPr/>
            <p:nvPr/>
          </p:nvSpPr>
          <p:spPr>
            <a:xfrm>
              <a:off x="1471275" y="2753725"/>
              <a:ext cx="541150" cy="541125"/>
            </a:xfrm>
            <a:custGeom>
              <a:avLst/>
              <a:gdLst/>
              <a:ahLst/>
              <a:cxnLst/>
              <a:rect l="l" t="t" r="r" b="b"/>
              <a:pathLst>
                <a:path w="21646" h="21645" extrusionOk="0">
                  <a:moveTo>
                    <a:pt x="20784" y="0"/>
                  </a:moveTo>
                  <a:lnTo>
                    <a:pt x="1" y="20773"/>
                  </a:lnTo>
                  <a:cubicBezTo>
                    <a:pt x="155" y="21071"/>
                    <a:pt x="321" y="21358"/>
                    <a:pt x="508" y="21645"/>
                  </a:cubicBezTo>
                  <a:lnTo>
                    <a:pt x="21645" y="497"/>
                  </a:lnTo>
                  <a:cubicBezTo>
                    <a:pt x="21369" y="320"/>
                    <a:pt x="21071" y="155"/>
                    <a:pt x="207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5"/>
            <p:cNvSpPr/>
            <p:nvPr/>
          </p:nvSpPr>
          <p:spPr>
            <a:xfrm>
              <a:off x="1499425" y="2781875"/>
              <a:ext cx="554925" cy="554925"/>
            </a:xfrm>
            <a:custGeom>
              <a:avLst/>
              <a:gdLst/>
              <a:ahLst/>
              <a:cxnLst/>
              <a:rect l="l" t="t" r="r" b="b"/>
              <a:pathLst>
                <a:path w="22197" h="22197" extrusionOk="0">
                  <a:moveTo>
                    <a:pt x="21435" y="0"/>
                  </a:moveTo>
                  <a:lnTo>
                    <a:pt x="0" y="21424"/>
                  </a:lnTo>
                  <a:cubicBezTo>
                    <a:pt x="188" y="21689"/>
                    <a:pt x="398" y="21943"/>
                    <a:pt x="608" y="22197"/>
                  </a:cubicBezTo>
                  <a:lnTo>
                    <a:pt x="22197" y="596"/>
                  </a:lnTo>
                  <a:cubicBezTo>
                    <a:pt x="21954" y="387"/>
                    <a:pt x="21700" y="188"/>
                    <a:pt x="214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5"/>
            <p:cNvSpPr/>
            <p:nvPr/>
          </p:nvSpPr>
          <p:spPr>
            <a:xfrm>
              <a:off x="1532525" y="2814975"/>
              <a:ext cx="559075" cy="558800"/>
            </a:xfrm>
            <a:custGeom>
              <a:avLst/>
              <a:gdLst/>
              <a:ahLst/>
              <a:cxnLst/>
              <a:rect l="l" t="t" r="r" b="b"/>
              <a:pathLst>
                <a:path w="22363" h="22352" extrusionOk="0">
                  <a:moveTo>
                    <a:pt x="21679" y="1"/>
                  </a:moveTo>
                  <a:lnTo>
                    <a:pt x="1" y="21678"/>
                  </a:lnTo>
                  <a:cubicBezTo>
                    <a:pt x="67" y="21745"/>
                    <a:pt x="133" y="21811"/>
                    <a:pt x="200" y="21877"/>
                  </a:cubicBezTo>
                  <a:cubicBezTo>
                    <a:pt x="365" y="22043"/>
                    <a:pt x="531" y="22197"/>
                    <a:pt x="696" y="22352"/>
                  </a:cubicBezTo>
                  <a:lnTo>
                    <a:pt x="22363" y="696"/>
                  </a:lnTo>
                  <a:cubicBezTo>
                    <a:pt x="22208" y="531"/>
                    <a:pt x="22043" y="354"/>
                    <a:pt x="21877" y="199"/>
                  </a:cubicBezTo>
                  <a:cubicBezTo>
                    <a:pt x="21811" y="133"/>
                    <a:pt x="21745" y="67"/>
                    <a:pt x="21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5"/>
            <p:cNvSpPr/>
            <p:nvPr/>
          </p:nvSpPr>
          <p:spPr>
            <a:xfrm>
              <a:off x="1570625" y="2853050"/>
              <a:ext cx="553000" cy="553025"/>
            </a:xfrm>
            <a:custGeom>
              <a:avLst/>
              <a:gdLst/>
              <a:ahLst/>
              <a:cxnLst/>
              <a:rect l="l" t="t" r="r" b="b"/>
              <a:pathLst>
                <a:path w="22120" h="22121" extrusionOk="0">
                  <a:moveTo>
                    <a:pt x="21534" y="1"/>
                  </a:moveTo>
                  <a:lnTo>
                    <a:pt x="0" y="21535"/>
                  </a:lnTo>
                  <a:cubicBezTo>
                    <a:pt x="265" y="21745"/>
                    <a:pt x="519" y="21932"/>
                    <a:pt x="784" y="22120"/>
                  </a:cubicBezTo>
                  <a:lnTo>
                    <a:pt x="22119" y="785"/>
                  </a:lnTo>
                  <a:cubicBezTo>
                    <a:pt x="21943" y="520"/>
                    <a:pt x="21744" y="255"/>
                    <a:pt x="215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5"/>
            <p:cNvSpPr/>
            <p:nvPr/>
          </p:nvSpPr>
          <p:spPr>
            <a:xfrm>
              <a:off x="1432650" y="2715100"/>
              <a:ext cx="479050" cy="479050"/>
            </a:xfrm>
            <a:custGeom>
              <a:avLst/>
              <a:gdLst/>
              <a:ahLst/>
              <a:cxnLst/>
              <a:rect l="l" t="t" r="r" b="b"/>
              <a:pathLst>
                <a:path w="19162" h="19162" extrusionOk="0">
                  <a:moveTo>
                    <a:pt x="18058" y="0"/>
                  </a:moveTo>
                  <a:lnTo>
                    <a:pt x="0" y="18058"/>
                  </a:lnTo>
                  <a:cubicBezTo>
                    <a:pt x="78" y="18433"/>
                    <a:pt x="166" y="18797"/>
                    <a:pt x="265" y="19161"/>
                  </a:cubicBezTo>
                  <a:lnTo>
                    <a:pt x="19161" y="265"/>
                  </a:lnTo>
                  <a:cubicBezTo>
                    <a:pt x="18797" y="166"/>
                    <a:pt x="18433" y="77"/>
                    <a:pt x="180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5"/>
            <p:cNvSpPr/>
            <p:nvPr/>
          </p:nvSpPr>
          <p:spPr>
            <a:xfrm>
              <a:off x="1448650" y="2731100"/>
              <a:ext cx="516575" cy="516300"/>
            </a:xfrm>
            <a:custGeom>
              <a:avLst/>
              <a:gdLst/>
              <a:ahLst/>
              <a:cxnLst/>
              <a:rect l="l" t="t" r="r" b="b"/>
              <a:pathLst>
                <a:path w="20663" h="20652" extrusionOk="0">
                  <a:moveTo>
                    <a:pt x="19691" y="0"/>
                  </a:moveTo>
                  <a:lnTo>
                    <a:pt x="1" y="19680"/>
                  </a:lnTo>
                  <a:cubicBezTo>
                    <a:pt x="122" y="20011"/>
                    <a:pt x="254" y="20331"/>
                    <a:pt x="398" y="20651"/>
                  </a:cubicBezTo>
                  <a:lnTo>
                    <a:pt x="20663" y="398"/>
                  </a:lnTo>
                  <a:cubicBezTo>
                    <a:pt x="20343" y="254"/>
                    <a:pt x="20012" y="122"/>
                    <a:pt x="19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5"/>
            <p:cNvSpPr/>
            <p:nvPr/>
          </p:nvSpPr>
          <p:spPr>
            <a:xfrm>
              <a:off x="1425475" y="2707650"/>
              <a:ext cx="425525" cy="425775"/>
            </a:xfrm>
            <a:custGeom>
              <a:avLst/>
              <a:gdLst/>
              <a:ahLst/>
              <a:cxnLst/>
              <a:rect l="l" t="t" r="r" b="b"/>
              <a:pathLst>
                <a:path w="17021" h="17031" extrusionOk="0">
                  <a:moveTo>
                    <a:pt x="15740" y="0"/>
                  </a:moveTo>
                  <a:lnTo>
                    <a:pt x="0" y="15751"/>
                  </a:lnTo>
                  <a:cubicBezTo>
                    <a:pt x="11" y="16181"/>
                    <a:pt x="34" y="16601"/>
                    <a:pt x="89" y="17031"/>
                  </a:cubicBezTo>
                  <a:lnTo>
                    <a:pt x="17020" y="88"/>
                  </a:lnTo>
                  <a:cubicBezTo>
                    <a:pt x="16601" y="44"/>
                    <a:pt x="16170" y="11"/>
                    <a:pt x="157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5"/>
            <p:cNvSpPr/>
            <p:nvPr/>
          </p:nvSpPr>
          <p:spPr>
            <a:xfrm>
              <a:off x="1662225" y="2944400"/>
              <a:ext cx="509950" cy="510225"/>
            </a:xfrm>
            <a:custGeom>
              <a:avLst/>
              <a:gdLst/>
              <a:ahLst/>
              <a:cxnLst/>
              <a:rect l="l" t="t" r="r" b="b"/>
              <a:pathLst>
                <a:path w="20398" h="20409" extrusionOk="0">
                  <a:moveTo>
                    <a:pt x="20023" y="0"/>
                  </a:moveTo>
                  <a:lnTo>
                    <a:pt x="1" y="20033"/>
                  </a:lnTo>
                  <a:cubicBezTo>
                    <a:pt x="321" y="20166"/>
                    <a:pt x="663" y="20287"/>
                    <a:pt x="994" y="20409"/>
                  </a:cubicBezTo>
                  <a:lnTo>
                    <a:pt x="20398" y="1005"/>
                  </a:lnTo>
                  <a:cubicBezTo>
                    <a:pt x="20288" y="663"/>
                    <a:pt x="20166" y="331"/>
                    <a:pt x="200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5"/>
            <p:cNvSpPr/>
            <p:nvPr/>
          </p:nvSpPr>
          <p:spPr>
            <a:xfrm>
              <a:off x="1950575" y="3233025"/>
              <a:ext cx="214150" cy="213875"/>
            </a:xfrm>
            <a:custGeom>
              <a:avLst/>
              <a:gdLst/>
              <a:ahLst/>
              <a:cxnLst/>
              <a:rect l="l" t="t" r="r" b="b"/>
              <a:pathLst>
                <a:path w="8566" h="8555" extrusionOk="0">
                  <a:moveTo>
                    <a:pt x="8566" y="1"/>
                  </a:moveTo>
                  <a:lnTo>
                    <a:pt x="1" y="8555"/>
                  </a:lnTo>
                  <a:cubicBezTo>
                    <a:pt x="1016" y="8157"/>
                    <a:pt x="1999" y="7638"/>
                    <a:pt x="2926" y="7009"/>
                  </a:cubicBezTo>
                  <a:lnTo>
                    <a:pt x="7010" y="2914"/>
                  </a:lnTo>
                  <a:cubicBezTo>
                    <a:pt x="7639" y="1987"/>
                    <a:pt x="8157" y="1016"/>
                    <a:pt x="85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5"/>
            <p:cNvSpPr/>
            <p:nvPr/>
          </p:nvSpPr>
          <p:spPr>
            <a:xfrm>
              <a:off x="1426300" y="2708750"/>
              <a:ext cx="353500" cy="353225"/>
            </a:xfrm>
            <a:custGeom>
              <a:avLst/>
              <a:gdLst/>
              <a:ahLst/>
              <a:cxnLst/>
              <a:rect l="l" t="t" r="r" b="b"/>
              <a:pathLst>
                <a:path w="14140" h="14129" extrusionOk="0">
                  <a:moveTo>
                    <a:pt x="14140" y="0"/>
                  </a:moveTo>
                  <a:lnTo>
                    <a:pt x="14140" y="0"/>
                  </a:lnTo>
                  <a:cubicBezTo>
                    <a:pt x="13610" y="33"/>
                    <a:pt x="13091" y="100"/>
                    <a:pt x="12572" y="199"/>
                  </a:cubicBezTo>
                  <a:lnTo>
                    <a:pt x="199" y="12561"/>
                  </a:lnTo>
                  <a:cubicBezTo>
                    <a:pt x="100" y="13080"/>
                    <a:pt x="34" y="13610"/>
                    <a:pt x="1" y="14128"/>
                  </a:cubicBezTo>
                  <a:lnTo>
                    <a:pt x="141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5"/>
            <p:cNvSpPr/>
            <p:nvPr/>
          </p:nvSpPr>
          <p:spPr>
            <a:xfrm>
              <a:off x="1444225" y="2726400"/>
              <a:ext cx="245075" cy="245350"/>
            </a:xfrm>
            <a:custGeom>
              <a:avLst/>
              <a:gdLst/>
              <a:ahLst/>
              <a:cxnLst/>
              <a:rect l="l" t="t" r="r" b="b"/>
              <a:pathLst>
                <a:path w="9803" h="9814" extrusionOk="0">
                  <a:moveTo>
                    <a:pt x="9802" y="1"/>
                  </a:moveTo>
                  <a:cubicBezTo>
                    <a:pt x="8997" y="266"/>
                    <a:pt x="8202" y="608"/>
                    <a:pt x="7429" y="1005"/>
                  </a:cubicBezTo>
                  <a:lnTo>
                    <a:pt x="994" y="7440"/>
                  </a:lnTo>
                  <a:cubicBezTo>
                    <a:pt x="597" y="8202"/>
                    <a:pt x="266" y="8996"/>
                    <a:pt x="1" y="9813"/>
                  </a:cubicBezTo>
                  <a:lnTo>
                    <a:pt x="98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5"/>
            <p:cNvSpPr/>
            <p:nvPr/>
          </p:nvSpPr>
          <p:spPr>
            <a:xfrm>
              <a:off x="1779500" y="3061675"/>
              <a:ext cx="412275" cy="412550"/>
            </a:xfrm>
            <a:custGeom>
              <a:avLst/>
              <a:gdLst/>
              <a:ahLst/>
              <a:cxnLst/>
              <a:rect l="l" t="t" r="r" b="b"/>
              <a:pathLst>
                <a:path w="16491" h="16502" extrusionOk="0">
                  <a:moveTo>
                    <a:pt x="16446" y="0"/>
                  </a:moveTo>
                  <a:lnTo>
                    <a:pt x="1" y="16457"/>
                  </a:lnTo>
                  <a:cubicBezTo>
                    <a:pt x="442" y="16490"/>
                    <a:pt x="884" y="16501"/>
                    <a:pt x="1325" y="16501"/>
                  </a:cubicBezTo>
                  <a:lnTo>
                    <a:pt x="16491" y="1325"/>
                  </a:lnTo>
                  <a:cubicBezTo>
                    <a:pt x="16491" y="883"/>
                    <a:pt x="16480" y="442"/>
                    <a:pt x="164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5"/>
            <p:cNvSpPr/>
            <p:nvPr/>
          </p:nvSpPr>
          <p:spPr>
            <a:xfrm>
              <a:off x="1853450" y="3135900"/>
              <a:ext cx="335850" cy="335825"/>
            </a:xfrm>
            <a:custGeom>
              <a:avLst/>
              <a:gdLst/>
              <a:ahLst/>
              <a:cxnLst/>
              <a:rect l="l" t="t" r="r" b="b"/>
              <a:pathLst>
                <a:path w="13434" h="13433" extrusionOk="0">
                  <a:moveTo>
                    <a:pt x="13433" y="0"/>
                  </a:moveTo>
                  <a:lnTo>
                    <a:pt x="1" y="13433"/>
                  </a:lnTo>
                  <a:cubicBezTo>
                    <a:pt x="552" y="13367"/>
                    <a:pt x="1104" y="13267"/>
                    <a:pt x="1656" y="13146"/>
                  </a:cubicBezTo>
                  <a:lnTo>
                    <a:pt x="13146" y="1656"/>
                  </a:lnTo>
                  <a:cubicBezTo>
                    <a:pt x="13268" y="1104"/>
                    <a:pt x="13367" y="552"/>
                    <a:pt x="134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5"/>
            <p:cNvSpPr/>
            <p:nvPr/>
          </p:nvSpPr>
          <p:spPr>
            <a:xfrm>
              <a:off x="1716875" y="2999025"/>
              <a:ext cx="469650" cy="469950"/>
            </a:xfrm>
            <a:custGeom>
              <a:avLst/>
              <a:gdLst/>
              <a:ahLst/>
              <a:cxnLst/>
              <a:rect l="l" t="t" r="r" b="b"/>
              <a:pathLst>
                <a:path w="18786" h="18798" extrusionOk="0">
                  <a:moveTo>
                    <a:pt x="18554" y="1"/>
                  </a:moveTo>
                  <a:lnTo>
                    <a:pt x="0" y="18566"/>
                  </a:lnTo>
                  <a:cubicBezTo>
                    <a:pt x="375" y="18654"/>
                    <a:pt x="751" y="18731"/>
                    <a:pt x="1137" y="18798"/>
                  </a:cubicBezTo>
                  <a:lnTo>
                    <a:pt x="18786" y="1138"/>
                  </a:lnTo>
                  <a:cubicBezTo>
                    <a:pt x="18720" y="762"/>
                    <a:pt x="18653" y="376"/>
                    <a:pt x="18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5"/>
            <p:cNvSpPr/>
            <p:nvPr/>
          </p:nvSpPr>
          <p:spPr>
            <a:xfrm>
              <a:off x="1613650" y="2896100"/>
              <a:ext cx="537275" cy="537000"/>
            </a:xfrm>
            <a:custGeom>
              <a:avLst/>
              <a:gdLst/>
              <a:ahLst/>
              <a:cxnLst/>
              <a:rect l="l" t="t" r="r" b="b"/>
              <a:pathLst>
                <a:path w="21491" h="21480" extrusionOk="0">
                  <a:moveTo>
                    <a:pt x="21005" y="1"/>
                  </a:moveTo>
                  <a:lnTo>
                    <a:pt x="1" y="20994"/>
                  </a:lnTo>
                  <a:cubicBezTo>
                    <a:pt x="288" y="21171"/>
                    <a:pt x="586" y="21336"/>
                    <a:pt x="884" y="21480"/>
                  </a:cubicBezTo>
                  <a:lnTo>
                    <a:pt x="21491" y="884"/>
                  </a:lnTo>
                  <a:cubicBezTo>
                    <a:pt x="21336" y="586"/>
                    <a:pt x="21171" y="288"/>
                    <a:pt x="210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0" name="Google Shape;590;p15"/>
          <p:cNvSpPr/>
          <p:nvPr/>
        </p:nvSpPr>
        <p:spPr>
          <a:xfrm flipH="1">
            <a:off x="22813" y="-76291"/>
            <a:ext cx="174623" cy="550654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15"/>
          <p:cNvSpPr/>
          <p:nvPr/>
        </p:nvSpPr>
        <p:spPr>
          <a:xfrm flipH="1">
            <a:off x="271392" y="-76291"/>
            <a:ext cx="363608" cy="1146597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15"/>
          <p:cNvSpPr/>
          <p:nvPr/>
        </p:nvSpPr>
        <p:spPr>
          <a:xfrm flipH="1">
            <a:off x="381182" y="-76291"/>
            <a:ext cx="144050" cy="454245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3" name="Google Shape;593;p15"/>
          <p:cNvGrpSpPr/>
          <p:nvPr/>
        </p:nvGrpSpPr>
        <p:grpSpPr>
          <a:xfrm flipH="1">
            <a:off x="8129643" y="94596"/>
            <a:ext cx="1333895" cy="444910"/>
            <a:chOff x="1908650" y="3874300"/>
            <a:chExt cx="648750" cy="216375"/>
          </a:xfrm>
        </p:grpSpPr>
        <p:sp>
          <p:nvSpPr>
            <p:cNvPr id="594" name="Google Shape;594;p15"/>
            <p:cNvSpPr/>
            <p:nvPr/>
          </p:nvSpPr>
          <p:spPr>
            <a:xfrm>
              <a:off x="24492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43" y="1"/>
                    <a:pt x="1" y="1943"/>
                    <a:pt x="1" y="4327"/>
                  </a:cubicBezTo>
                  <a:cubicBezTo>
                    <a:pt x="2396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5"/>
            <p:cNvSpPr/>
            <p:nvPr/>
          </p:nvSpPr>
          <p:spPr>
            <a:xfrm>
              <a:off x="24492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43" y="4327"/>
                    <a:pt x="4327" y="4327"/>
                  </a:cubicBezTo>
                  <a:cubicBezTo>
                    <a:pt x="4327" y="1943"/>
                    <a:pt x="2396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5"/>
            <p:cNvSpPr/>
            <p:nvPr/>
          </p:nvSpPr>
          <p:spPr>
            <a:xfrm>
              <a:off x="2341025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1"/>
                  </a:moveTo>
                  <a:cubicBezTo>
                    <a:pt x="1" y="2396"/>
                    <a:pt x="1943" y="4327"/>
                    <a:pt x="4328" y="4327"/>
                  </a:cubicBezTo>
                  <a:cubicBezTo>
                    <a:pt x="4328" y="1943"/>
                    <a:pt x="2396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5"/>
            <p:cNvSpPr/>
            <p:nvPr/>
          </p:nvSpPr>
          <p:spPr>
            <a:xfrm>
              <a:off x="2341025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8" y="0"/>
                  </a:moveTo>
                  <a:cubicBezTo>
                    <a:pt x="1943" y="0"/>
                    <a:pt x="1" y="1943"/>
                    <a:pt x="1" y="4327"/>
                  </a:cubicBezTo>
                  <a:cubicBezTo>
                    <a:pt x="2396" y="4327"/>
                    <a:pt x="4328" y="2396"/>
                    <a:pt x="43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5"/>
            <p:cNvSpPr/>
            <p:nvPr/>
          </p:nvSpPr>
          <p:spPr>
            <a:xfrm>
              <a:off x="2233150" y="3874300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4316" y="1"/>
                  </a:moveTo>
                  <a:cubicBezTo>
                    <a:pt x="1932" y="1"/>
                    <a:pt x="0" y="1943"/>
                    <a:pt x="0" y="4327"/>
                  </a:cubicBezTo>
                  <a:cubicBezTo>
                    <a:pt x="2384" y="4327"/>
                    <a:pt x="4316" y="2396"/>
                    <a:pt x="43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5"/>
            <p:cNvSpPr/>
            <p:nvPr/>
          </p:nvSpPr>
          <p:spPr>
            <a:xfrm>
              <a:off x="2233150" y="3982475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0" y="0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4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5"/>
            <p:cNvSpPr/>
            <p:nvPr/>
          </p:nvSpPr>
          <p:spPr>
            <a:xfrm>
              <a:off x="2124975" y="3874300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5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5"/>
            <p:cNvSpPr/>
            <p:nvPr/>
          </p:nvSpPr>
          <p:spPr>
            <a:xfrm>
              <a:off x="2124975" y="3982475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4316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5" y="4327"/>
                    <a:pt x="4316" y="2396"/>
                    <a:pt x="43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5"/>
            <p:cNvSpPr/>
            <p:nvPr/>
          </p:nvSpPr>
          <p:spPr>
            <a:xfrm>
              <a:off x="20168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32" y="1"/>
                    <a:pt x="1" y="1943"/>
                    <a:pt x="1" y="4327"/>
                  </a:cubicBezTo>
                  <a:cubicBezTo>
                    <a:pt x="2385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5"/>
            <p:cNvSpPr/>
            <p:nvPr/>
          </p:nvSpPr>
          <p:spPr>
            <a:xfrm>
              <a:off x="20168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32" y="4327"/>
                    <a:pt x="4327" y="4327"/>
                  </a:cubicBezTo>
                  <a:cubicBezTo>
                    <a:pt x="4327" y="1943"/>
                    <a:pt x="2385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5"/>
            <p:cNvSpPr/>
            <p:nvPr/>
          </p:nvSpPr>
          <p:spPr>
            <a:xfrm>
              <a:off x="1908650" y="3874300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27" y="4327"/>
                  </a:cubicBezTo>
                  <a:cubicBezTo>
                    <a:pt x="4327" y="1943"/>
                    <a:pt x="2384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5"/>
            <p:cNvSpPr/>
            <p:nvPr/>
          </p:nvSpPr>
          <p:spPr>
            <a:xfrm>
              <a:off x="1908650" y="3982475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4327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4" y="4327"/>
                    <a:pt x="4327" y="2396"/>
                    <a:pt x="43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6" name="Google Shape;606;p15"/>
          <p:cNvSpPr/>
          <p:nvPr/>
        </p:nvSpPr>
        <p:spPr>
          <a:xfrm flipH="1">
            <a:off x="278005" y="4459787"/>
            <a:ext cx="409631" cy="398728"/>
          </a:xfrm>
          <a:custGeom>
            <a:avLst/>
            <a:gdLst/>
            <a:ahLst/>
            <a:cxnLst/>
            <a:rect l="l" t="t" r="r" b="b"/>
            <a:pathLst>
              <a:path w="6237" h="6071" extrusionOk="0">
                <a:moveTo>
                  <a:pt x="1813" y="1"/>
                </a:moveTo>
                <a:cubicBezTo>
                  <a:pt x="1787" y="1"/>
                  <a:pt x="1760" y="2"/>
                  <a:pt x="1733" y="6"/>
                </a:cubicBezTo>
                <a:cubicBezTo>
                  <a:pt x="1380" y="39"/>
                  <a:pt x="1126" y="359"/>
                  <a:pt x="1159" y="712"/>
                </a:cubicBezTo>
                <a:cubicBezTo>
                  <a:pt x="1200" y="1039"/>
                  <a:pt x="1477" y="1280"/>
                  <a:pt x="1788" y="1280"/>
                </a:cubicBezTo>
                <a:cubicBezTo>
                  <a:pt x="1814" y="1280"/>
                  <a:pt x="1840" y="1278"/>
                  <a:pt x="1866" y="1275"/>
                </a:cubicBezTo>
                <a:lnTo>
                  <a:pt x="1910" y="1275"/>
                </a:lnTo>
                <a:cubicBezTo>
                  <a:pt x="2054" y="1474"/>
                  <a:pt x="2186" y="1672"/>
                  <a:pt x="2329" y="1871"/>
                </a:cubicBezTo>
                <a:cubicBezTo>
                  <a:pt x="2440" y="2026"/>
                  <a:pt x="2561" y="2180"/>
                  <a:pt x="2672" y="2335"/>
                </a:cubicBezTo>
                <a:cubicBezTo>
                  <a:pt x="2572" y="2390"/>
                  <a:pt x="2484" y="2456"/>
                  <a:pt x="2407" y="2544"/>
                </a:cubicBezTo>
                <a:cubicBezTo>
                  <a:pt x="2142" y="2842"/>
                  <a:pt x="2131" y="3284"/>
                  <a:pt x="2352" y="3604"/>
                </a:cubicBezTo>
                <a:cubicBezTo>
                  <a:pt x="2142" y="3748"/>
                  <a:pt x="1932" y="3902"/>
                  <a:pt x="1733" y="4057"/>
                </a:cubicBezTo>
                <a:cubicBezTo>
                  <a:pt x="1535" y="4200"/>
                  <a:pt x="1336" y="4344"/>
                  <a:pt x="1137" y="4498"/>
                </a:cubicBezTo>
                <a:cubicBezTo>
                  <a:pt x="1028" y="4419"/>
                  <a:pt x="892" y="4375"/>
                  <a:pt x="754" y="4375"/>
                </a:cubicBezTo>
                <a:cubicBezTo>
                  <a:pt x="738" y="4375"/>
                  <a:pt x="723" y="4376"/>
                  <a:pt x="707" y="4377"/>
                </a:cubicBezTo>
                <a:cubicBezTo>
                  <a:pt x="299" y="4399"/>
                  <a:pt x="1" y="4741"/>
                  <a:pt x="23" y="5138"/>
                </a:cubicBezTo>
                <a:cubicBezTo>
                  <a:pt x="44" y="5522"/>
                  <a:pt x="364" y="5824"/>
                  <a:pt x="744" y="5824"/>
                </a:cubicBezTo>
                <a:cubicBezTo>
                  <a:pt x="757" y="5824"/>
                  <a:pt x="771" y="5823"/>
                  <a:pt x="784" y="5823"/>
                </a:cubicBezTo>
                <a:cubicBezTo>
                  <a:pt x="1182" y="5800"/>
                  <a:pt x="1491" y="5458"/>
                  <a:pt x="1469" y="5061"/>
                </a:cubicBezTo>
                <a:cubicBezTo>
                  <a:pt x="1457" y="4940"/>
                  <a:pt x="1413" y="4818"/>
                  <a:pt x="1358" y="4719"/>
                </a:cubicBezTo>
                <a:cubicBezTo>
                  <a:pt x="1546" y="4575"/>
                  <a:pt x="1722" y="4432"/>
                  <a:pt x="1910" y="4277"/>
                </a:cubicBezTo>
                <a:cubicBezTo>
                  <a:pt x="2109" y="4112"/>
                  <a:pt x="2318" y="3946"/>
                  <a:pt x="2517" y="3781"/>
                </a:cubicBezTo>
                <a:cubicBezTo>
                  <a:pt x="2672" y="3906"/>
                  <a:pt x="2859" y="3967"/>
                  <a:pt x="3046" y="3967"/>
                </a:cubicBezTo>
                <a:cubicBezTo>
                  <a:pt x="3220" y="3967"/>
                  <a:pt x="3395" y="3915"/>
                  <a:pt x="3544" y="3814"/>
                </a:cubicBezTo>
                <a:cubicBezTo>
                  <a:pt x="3676" y="3935"/>
                  <a:pt x="3820" y="4057"/>
                  <a:pt x="3952" y="4189"/>
                </a:cubicBezTo>
                <a:cubicBezTo>
                  <a:pt x="4140" y="4355"/>
                  <a:pt x="4316" y="4531"/>
                  <a:pt x="4515" y="4697"/>
                </a:cubicBezTo>
                <a:cubicBezTo>
                  <a:pt x="4526" y="4708"/>
                  <a:pt x="4548" y="4719"/>
                  <a:pt x="4559" y="4741"/>
                </a:cubicBezTo>
                <a:cubicBezTo>
                  <a:pt x="4272" y="5072"/>
                  <a:pt x="4316" y="5580"/>
                  <a:pt x="4647" y="5867"/>
                </a:cubicBezTo>
                <a:cubicBezTo>
                  <a:pt x="4800" y="6004"/>
                  <a:pt x="4992" y="6071"/>
                  <a:pt x="5184" y="6071"/>
                </a:cubicBezTo>
                <a:cubicBezTo>
                  <a:pt x="5410" y="6071"/>
                  <a:pt x="5634" y="5979"/>
                  <a:pt x="5795" y="5800"/>
                </a:cubicBezTo>
                <a:cubicBezTo>
                  <a:pt x="6093" y="5458"/>
                  <a:pt x="6060" y="4951"/>
                  <a:pt x="5718" y="4653"/>
                </a:cubicBezTo>
                <a:cubicBezTo>
                  <a:pt x="5563" y="4510"/>
                  <a:pt x="5369" y="4440"/>
                  <a:pt x="5176" y="4440"/>
                </a:cubicBezTo>
                <a:cubicBezTo>
                  <a:pt x="5026" y="4440"/>
                  <a:pt x="4877" y="4482"/>
                  <a:pt x="4747" y="4564"/>
                </a:cubicBezTo>
                <a:cubicBezTo>
                  <a:pt x="4736" y="4553"/>
                  <a:pt x="4714" y="4531"/>
                  <a:pt x="4691" y="4509"/>
                </a:cubicBezTo>
                <a:cubicBezTo>
                  <a:pt x="4504" y="4344"/>
                  <a:pt x="4305" y="4178"/>
                  <a:pt x="4106" y="4001"/>
                </a:cubicBezTo>
                <a:cubicBezTo>
                  <a:pt x="3974" y="3891"/>
                  <a:pt x="3831" y="3770"/>
                  <a:pt x="3698" y="3659"/>
                </a:cubicBezTo>
                <a:cubicBezTo>
                  <a:pt x="3941" y="3383"/>
                  <a:pt x="3963" y="2986"/>
                  <a:pt x="3797" y="2688"/>
                </a:cubicBezTo>
                <a:cubicBezTo>
                  <a:pt x="3941" y="2555"/>
                  <a:pt x="4095" y="2434"/>
                  <a:pt x="4239" y="2313"/>
                </a:cubicBezTo>
                <a:cubicBezTo>
                  <a:pt x="4416" y="2147"/>
                  <a:pt x="4592" y="1993"/>
                  <a:pt x="4769" y="1827"/>
                </a:cubicBezTo>
                <a:cubicBezTo>
                  <a:pt x="4923" y="1948"/>
                  <a:pt x="5107" y="2007"/>
                  <a:pt x="5291" y="2007"/>
                </a:cubicBezTo>
                <a:cubicBezTo>
                  <a:pt x="5526" y="2007"/>
                  <a:pt x="5760" y="1909"/>
                  <a:pt x="5928" y="1717"/>
                </a:cubicBezTo>
                <a:cubicBezTo>
                  <a:pt x="6237" y="1363"/>
                  <a:pt x="6204" y="834"/>
                  <a:pt x="5850" y="525"/>
                </a:cubicBezTo>
                <a:cubicBezTo>
                  <a:pt x="5689" y="383"/>
                  <a:pt x="5490" y="313"/>
                  <a:pt x="5292" y="313"/>
                </a:cubicBezTo>
                <a:cubicBezTo>
                  <a:pt x="5058" y="313"/>
                  <a:pt x="4826" y="411"/>
                  <a:pt x="4658" y="602"/>
                </a:cubicBezTo>
                <a:cubicBezTo>
                  <a:pt x="4382" y="911"/>
                  <a:pt x="4371" y="1374"/>
                  <a:pt x="4625" y="1683"/>
                </a:cubicBezTo>
                <a:cubicBezTo>
                  <a:pt x="4449" y="1827"/>
                  <a:pt x="4261" y="1970"/>
                  <a:pt x="4073" y="2114"/>
                </a:cubicBezTo>
                <a:cubicBezTo>
                  <a:pt x="3919" y="2224"/>
                  <a:pt x="3775" y="2346"/>
                  <a:pt x="3621" y="2467"/>
                </a:cubicBezTo>
                <a:cubicBezTo>
                  <a:pt x="3459" y="2322"/>
                  <a:pt x="3257" y="2250"/>
                  <a:pt x="3057" y="2250"/>
                </a:cubicBezTo>
                <a:cubicBezTo>
                  <a:pt x="2998" y="2250"/>
                  <a:pt x="2939" y="2256"/>
                  <a:pt x="2881" y="2268"/>
                </a:cubicBezTo>
                <a:cubicBezTo>
                  <a:pt x="2771" y="2081"/>
                  <a:pt x="2661" y="1904"/>
                  <a:pt x="2539" y="1728"/>
                </a:cubicBezTo>
                <a:cubicBezTo>
                  <a:pt x="2429" y="1529"/>
                  <a:pt x="2307" y="1341"/>
                  <a:pt x="2175" y="1154"/>
                </a:cubicBezTo>
                <a:cubicBezTo>
                  <a:pt x="2363" y="1021"/>
                  <a:pt x="2462" y="812"/>
                  <a:pt x="2440" y="569"/>
                </a:cubicBezTo>
                <a:cubicBezTo>
                  <a:pt x="2399" y="242"/>
                  <a:pt x="2132" y="1"/>
                  <a:pt x="18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_1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645" name="Google Shape;645;p17"/>
          <p:cNvSpPr/>
          <p:nvPr/>
        </p:nvSpPr>
        <p:spPr>
          <a:xfrm rot="5400000">
            <a:off x="-697477" y="815800"/>
            <a:ext cx="1940700" cy="13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17"/>
          <p:cNvSpPr/>
          <p:nvPr/>
        </p:nvSpPr>
        <p:spPr>
          <a:xfrm rot="-5400000">
            <a:off x="8457863" y="-218537"/>
            <a:ext cx="988200" cy="988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7" name="Google Shape;647;p17"/>
          <p:cNvGrpSpPr/>
          <p:nvPr/>
        </p:nvGrpSpPr>
        <p:grpSpPr>
          <a:xfrm>
            <a:off x="-193766" y="174800"/>
            <a:ext cx="933300" cy="933300"/>
            <a:chOff x="-763875" y="1722750"/>
            <a:chExt cx="933300" cy="933300"/>
          </a:xfrm>
        </p:grpSpPr>
        <p:sp>
          <p:nvSpPr>
            <p:cNvPr id="648" name="Google Shape;648;p17"/>
            <p:cNvSpPr/>
            <p:nvPr/>
          </p:nvSpPr>
          <p:spPr>
            <a:xfrm>
              <a:off x="-763875" y="1722750"/>
              <a:ext cx="933300" cy="9333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7"/>
            <p:cNvSpPr/>
            <p:nvPr/>
          </p:nvSpPr>
          <p:spPr>
            <a:xfrm>
              <a:off x="-679575" y="1807050"/>
              <a:ext cx="764700" cy="7647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7"/>
            <p:cNvSpPr/>
            <p:nvPr/>
          </p:nvSpPr>
          <p:spPr>
            <a:xfrm>
              <a:off x="-594450" y="1892175"/>
              <a:ext cx="594600" cy="5943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7"/>
            <p:cNvSpPr/>
            <p:nvPr/>
          </p:nvSpPr>
          <p:spPr>
            <a:xfrm>
              <a:off x="-514450" y="1972300"/>
              <a:ext cx="434700" cy="434400"/>
            </a:xfrm>
            <a:prstGeom prst="ellipse">
              <a:avLst/>
            </a:pr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2" name="Google Shape;652;p17"/>
          <p:cNvGrpSpPr/>
          <p:nvPr/>
        </p:nvGrpSpPr>
        <p:grpSpPr>
          <a:xfrm flipH="1">
            <a:off x="-523344" y="3993160"/>
            <a:ext cx="1507849" cy="1508390"/>
            <a:chOff x="1425475" y="2707650"/>
            <a:chExt cx="766300" cy="766575"/>
          </a:xfrm>
        </p:grpSpPr>
        <p:sp>
          <p:nvSpPr>
            <p:cNvPr id="653" name="Google Shape;653;p17"/>
            <p:cNvSpPr/>
            <p:nvPr/>
          </p:nvSpPr>
          <p:spPr>
            <a:xfrm>
              <a:off x="1471275" y="2753725"/>
              <a:ext cx="541150" cy="541125"/>
            </a:xfrm>
            <a:custGeom>
              <a:avLst/>
              <a:gdLst/>
              <a:ahLst/>
              <a:cxnLst/>
              <a:rect l="l" t="t" r="r" b="b"/>
              <a:pathLst>
                <a:path w="21646" h="21645" extrusionOk="0">
                  <a:moveTo>
                    <a:pt x="20784" y="0"/>
                  </a:moveTo>
                  <a:lnTo>
                    <a:pt x="1" y="20773"/>
                  </a:lnTo>
                  <a:cubicBezTo>
                    <a:pt x="155" y="21071"/>
                    <a:pt x="321" y="21358"/>
                    <a:pt x="508" y="21645"/>
                  </a:cubicBezTo>
                  <a:lnTo>
                    <a:pt x="21645" y="497"/>
                  </a:lnTo>
                  <a:cubicBezTo>
                    <a:pt x="21369" y="320"/>
                    <a:pt x="21071" y="155"/>
                    <a:pt x="20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7"/>
            <p:cNvSpPr/>
            <p:nvPr/>
          </p:nvSpPr>
          <p:spPr>
            <a:xfrm>
              <a:off x="1499425" y="2781875"/>
              <a:ext cx="554925" cy="554925"/>
            </a:xfrm>
            <a:custGeom>
              <a:avLst/>
              <a:gdLst/>
              <a:ahLst/>
              <a:cxnLst/>
              <a:rect l="l" t="t" r="r" b="b"/>
              <a:pathLst>
                <a:path w="22197" h="22197" extrusionOk="0">
                  <a:moveTo>
                    <a:pt x="21435" y="0"/>
                  </a:moveTo>
                  <a:lnTo>
                    <a:pt x="0" y="21424"/>
                  </a:lnTo>
                  <a:cubicBezTo>
                    <a:pt x="188" y="21689"/>
                    <a:pt x="398" y="21943"/>
                    <a:pt x="608" y="22197"/>
                  </a:cubicBezTo>
                  <a:lnTo>
                    <a:pt x="22197" y="596"/>
                  </a:lnTo>
                  <a:cubicBezTo>
                    <a:pt x="21954" y="387"/>
                    <a:pt x="21700" y="188"/>
                    <a:pt x="214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7"/>
            <p:cNvSpPr/>
            <p:nvPr/>
          </p:nvSpPr>
          <p:spPr>
            <a:xfrm>
              <a:off x="1532525" y="2814975"/>
              <a:ext cx="559075" cy="558800"/>
            </a:xfrm>
            <a:custGeom>
              <a:avLst/>
              <a:gdLst/>
              <a:ahLst/>
              <a:cxnLst/>
              <a:rect l="l" t="t" r="r" b="b"/>
              <a:pathLst>
                <a:path w="22363" h="22352" extrusionOk="0">
                  <a:moveTo>
                    <a:pt x="21679" y="1"/>
                  </a:moveTo>
                  <a:lnTo>
                    <a:pt x="1" y="21678"/>
                  </a:lnTo>
                  <a:cubicBezTo>
                    <a:pt x="67" y="21745"/>
                    <a:pt x="133" y="21811"/>
                    <a:pt x="200" y="21877"/>
                  </a:cubicBezTo>
                  <a:cubicBezTo>
                    <a:pt x="365" y="22043"/>
                    <a:pt x="531" y="22197"/>
                    <a:pt x="696" y="22352"/>
                  </a:cubicBezTo>
                  <a:lnTo>
                    <a:pt x="22363" y="696"/>
                  </a:lnTo>
                  <a:cubicBezTo>
                    <a:pt x="22208" y="531"/>
                    <a:pt x="22043" y="354"/>
                    <a:pt x="21877" y="199"/>
                  </a:cubicBezTo>
                  <a:cubicBezTo>
                    <a:pt x="21811" y="133"/>
                    <a:pt x="21745" y="67"/>
                    <a:pt x="21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7"/>
            <p:cNvSpPr/>
            <p:nvPr/>
          </p:nvSpPr>
          <p:spPr>
            <a:xfrm>
              <a:off x="1570625" y="2853050"/>
              <a:ext cx="553000" cy="553025"/>
            </a:xfrm>
            <a:custGeom>
              <a:avLst/>
              <a:gdLst/>
              <a:ahLst/>
              <a:cxnLst/>
              <a:rect l="l" t="t" r="r" b="b"/>
              <a:pathLst>
                <a:path w="22120" h="22121" extrusionOk="0">
                  <a:moveTo>
                    <a:pt x="21534" y="1"/>
                  </a:moveTo>
                  <a:lnTo>
                    <a:pt x="0" y="21535"/>
                  </a:lnTo>
                  <a:cubicBezTo>
                    <a:pt x="265" y="21745"/>
                    <a:pt x="519" y="21932"/>
                    <a:pt x="784" y="22120"/>
                  </a:cubicBezTo>
                  <a:lnTo>
                    <a:pt x="22119" y="785"/>
                  </a:lnTo>
                  <a:cubicBezTo>
                    <a:pt x="21943" y="520"/>
                    <a:pt x="21744" y="255"/>
                    <a:pt x="21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7"/>
            <p:cNvSpPr/>
            <p:nvPr/>
          </p:nvSpPr>
          <p:spPr>
            <a:xfrm>
              <a:off x="1432650" y="2715100"/>
              <a:ext cx="479050" cy="479050"/>
            </a:xfrm>
            <a:custGeom>
              <a:avLst/>
              <a:gdLst/>
              <a:ahLst/>
              <a:cxnLst/>
              <a:rect l="l" t="t" r="r" b="b"/>
              <a:pathLst>
                <a:path w="19162" h="19162" extrusionOk="0">
                  <a:moveTo>
                    <a:pt x="18058" y="0"/>
                  </a:moveTo>
                  <a:lnTo>
                    <a:pt x="0" y="18058"/>
                  </a:lnTo>
                  <a:cubicBezTo>
                    <a:pt x="78" y="18433"/>
                    <a:pt x="166" y="18797"/>
                    <a:pt x="265" y="19161"/>
                  </a:cubicBezTo>
                  <a:lnTo>
                    <a:pt x="19161" y="265"/>
                  </a:lnTo>
                  <a:cubicBezTo>
                    <a:pt x="18797" y="166"/>
                    <a:pt x="18433" y="77"/>
                    <a:pt x="180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7"/>
            <p:cNvSpPr/>
            <p:nvPr/>
          </p:nvSpPr>
          <p:spPr>
            <a:xfrm>
              <a:off x="1448650" y="2731100"/>
              <a:ext cx="516575" cy="516300"/>
            </a:xfrm>
            <a:custGeom>
              <a:avLst/>
              <a:gdLst/>
              <a:ahLst/>
              <a:cxnLst/>
              <a:rect l="l" t="t" r="r" b="b"/>
              <a:pathLst>
                <a:path w="20663" h="20652" extrusionOk="0">
                  <a:moveTo>
                    <a:pt x="19691" y="0"/>
                  </a:moveTo>
                  <a:lnTo>
                    <a:pt x="1" y="19680"/>
                  </a:lnTo>
                  <a:cubicBezTo>
                    <a:pt x="122" y="20011"/>
                    <a:pt x="254" y="20331"/>
                    <a:pt x="398" y="20651"/>
                  </a:cubicBezTo>
                  <a:lnTo>
                    <a:pt x="20663" y="398"/>
                  </a:lnTo>
                  <a:cubicBezTo>
                    <a:pt x="20343" y="254"/>
                    <a:pt x="20012" y="122"/>
                    <a:pt x="196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7"/>
            <p:cNvSpPr/>
            <p:nvPr/>
          </p:nvSpPr>
          <p:spPr>
            <a:xfrm>
              <a:off x="1425475" y="2707650"/>
              <a:ext cx="425525" cy="425775"/>
            </a:xfrm>
            <a:custGeom>
              <a:avLst/>
              <a:gdLst/>
              <a:ahLst/>
              <a:cxnLst/>
              <a:rect l="l" t="t" r="r" b="b"/>
              <a:pathLst>
                <a:path w="17021" h="17031" extrusionOk="0">
                  <a:moveTo>
                    <a:pt x="15740" y="0"/>
                  </a:moveTo>
                  <a:lnTo>
                    <a:pt x="0" y="15751"/>
                  </a:lnTo>
                  <a:cubicBezTo>
                    <a:pt x="11" y="16181"/>
                    <a:pt x="34" y="16601"/>
                    <a:pt x="89" y="17031"/>
                  </a:cubicBezTo>
                  <a:lnTo>
                    <a:pt x="17020" y="88"/>
                  </a:lnTo>
                  <a:cubicBezTo>
                    <a:pt x="16601" y="44"/>
                    <a:pt x="16170" y="11"/>
                    <a:pt x="157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7"/>
            <p:cNvSpPr/>
            <p:nvPr/>
          </p:nvSpPr>
          <p:spPr>
            <a:xfrm>
              <a:off x="1662225" y="2944400"/>
              <a:ext cx="509950" cy="510225"/>
            </a:xfrm>
            <a:custGeom>
              <a:avLst/>
              <a:gdLst/>
              <a:ahLst/>
              <a:cxnLst/>
              <a:rect l="l" t="t" r="r" b="b"/>
              <a:pathLst>
                <a:path w="20398" h="20409" extrusionOk="0">
                  <a:moveTo>
                    <a:pt x="20023" y="0"/>
                  </a:moveTo>
                  <a:lnTo>
                    <a:pt x="1" y="20033"/>
                  </a:lnTo>
                  <a:cubicBezTo>
                    <a:pt x="321" y="20166"/>
                    <a:pt x="663" y="20287"/>
                    <a:pt x="994" y="20409"/>
                  </a:cubicBezTo>
                  <a:lnTo>
                    <a:pt x="20398" y="1005"/>
                  </a:lnTo>
                  <a:cubicBezTo>
                    <a:pt x="20288" y="663"/>
                    <a:pt x="20166" y="331"/>
                    <a:pt x="200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7"/>
            <p:cNvSpPr/>
            <p:nvPr/>
          </p:nvSpPr>
          <p:spPr>
            <a:xfrm>
              <a:off x="1950575" y="3233025"/>
              <a:ext cx="214150" cy="213875"/>
            </a:xfrm>
            <a:custGeom>
              <a:avLst/>
              <a:gdLst/>
              <a:ahLst/>
              <a:cxnLst/>
              <a:rect l="l" t="t" r="r" b="b"/>
              <a:pathLst>
                <a:path w="8566" h="8555" extrusionOk="0">
                  <a:moveTo>
                    <a:pt x="8566" y="1"/>
                  </a:moveTo>
                  <a:lnTo>
                    <a:pt x="1" y="8555"/>
                  </a:lnTo>
                  <a:cubicBezTo>
                    <a:pt x="1016" y="8157"/>
                    <a:pt x="1999" y="7638"/>
                    <a:pt x="2926" y="7009"/>
                  </a:cubicBezTo>
                  <a:lnTo>
                    <a:pt x="7010" y="2914"/>
                  </a:lnTo>
                  <a:cubicBezTo>
                    <a:pt x="7639" y="1987"/>
                    <a:pt x="8157" y="1016"/>
                    <a:pt x="8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7"/>
            <p:cNvSpPr/>
            <p:nvPr/>
          </p:nvSpPr>
          <p:spPr>
            <a:xfrm>
              <a:off x="1426300" y="2708750"/>
              <a:ext cx="353500" cy="353225"/>
            </a:xfrm>
            <a:custGeom>
              <a:avLst/>
              <a:gdLst/>
              <a:ahLst/>
              <a:cxnLst/>
              <a:rect l="l" t="t" r="r" b="b"/>
              <a:pathLst>
                <a:path w="14140" h="14129" extrusionOk="0">
                  <a:moveTo>
                    <a:pt x="14140" y="0"/>
                  </a:moveTo>
                  <a:lnTo>
                    <a:pt x="14140" y="0"/>
                  </a:lnTo>
                  <a:cubicBezTo>
                    <a:pt x="13610" y="33"/>
                    <a:pt x="13091" y="100"/>
                    <a:pt x="12572" y="199"/>
                  </a:cubicBezTo>
                  <a:lnTo>
                    <a:pt x="199" y="12561"/>
                  </a:lnTo>
                  <a:cubicBezTo>
                    <a:pt x="100" y="13080"/>
                    <a:pt x="34" y="13610"/>
                    <a:pt x="1" y="14128"/>
                  </a:cubicBezTo>
                  <a:lnTo>
                    <a:pt x="14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7"/>
            <p:cNvSpPr/>
            <p:nvPr/>
          </p:nvSpPr>
          <p:spPr>
            <a:xfrm>
              <a:off x="1444225" y="2726400"/>
              <a:ext cx="245075" cy="245350"/>
            </a:xfrm>
            <a:custGeom>
              <a:avLst/>
              <a:gdLst/>
              <a:ahLst/>
              <a:cxnLst/>
              <a:rect l="l" t="t" r="r" b="b"/>
              <a:pathLst>
                <a:path w="9803" h="9814" extrusionOk="0">
                  <a:moveTo>
                    <a:pt x="9802" y="1"/>
                  </a:moveTo>
                  <a:cubicBezTo>
                    <a:pt x="8997" y="266"/>
                    <a:pt x="8202" y="608"/>
                    <a:pt x="7429" y="1005"/>
                  </a:cubicBezTo>
                  <a:lnTo>
                    <a:pt x="994" y="7440"/>
                  </a:lnTo>
                  <a:cubicBezTo>
                    <a:pt x="597" y="8202"/>
                    <a:pt x="266" y="8996"/>
                    <a:pt x="1" y="9813"/>
                  </a:cubicBezTo>
                  <a:lnTo>
                    <a:pt x="98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7"/>
            <p:cNvSpPr/>
            <p:nvPr/>
          </p:nvSpPr>
          <p:spPr>
            <a:xfrm>
              <a:off x="1779500" y="3061675"/>
              <a:ext cx="412275" cy="412550"/>
            </a:xfrm>
            <a:custGeom>
              <a:avLst/>
              <a:gdLst/>
              <a:ahLst/>
              <a:cxnLst/>
              <a:rect l="l" t="t" r="r" b="b"/>
              <a:pathLst>
                <a:path w="16491" h="16502" extrusionOk="0">
                  <a:moveTo>
                    <a:pt x="16446" y="0"/>
                  </a:moveTo>
                  <a:lnTo>
                    <a:pt x="1" y="16457"/>
                  </a:lnTo>
                  <a:cubicBezTo>
                    <a:pt x="442" y="16490"/>
                    <a:pt x="884" y="16501"/>
                    <a:pt x="1325" y="16501"/>
                  </a:cubicBezTo>
                  <a:lnTo>
                    <a:pt x="16491" y="1325"/>
                  </a:lnTo>
                  <a:cubicBezTo>
                    <a:pt x="16491" y="883"/>
                    <a:pt x="16480" y="442"/>
                    <a:pt x="164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7"/>
            <p:cNvSpPr/>
            <p:nvPr/>
          </p:nvSpPr>
          <p:spPr>
            <a:xfrm>
              <a:off x="1853450" y="3135900"/>
              <a:ext cx="335850" cy="335825"/>
            </a:xfrm>
            <a:custGeom>
              <a:avLst/>
              <a:gdLst/>
              <a:ahLst/>
              <a:cxnLst/>
              <a:rect l="l" t="t" r="r" b="b"/>
              <a:pathLst>
                <a:path w="13434" h="13433" extrusionOk="0">
                  <a:moveTo>
                    <a:pt x="13433" y="0"/>
                  </a:moveTo>
                  <a:lnTo>
                    <a:pt x="1" y="13433"/>
                  </a:lnTo>
                  <a:cubicBezTo>
                    <a:pt x="552" y="13367"/>
                    <a:pt x="1104" y="13267"/>
                    <a:pt x="1656" y="13146"/>
                  </a:cubicBezTo>
                  <a:lnTo>
                    <a:pt x="13146" y="1656"/>
                  </a:lnTo>
                  <a:cubicBezTo>
                    <a:pt x="13268" y="1104"/>
                    <a:pt x="13367" y="552"/>
                    <a:pt x="134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7"/>
            <p:cNvSpPr/>
            <p:nvPr/>
          </p:nvSpPr>
          <p:spPr>
            <a:xfrm>
              <a:off x="1716875" y="2999025"/>
              <a:ext cx="469650" cy="469950"/>
            </a:xfrm>
            <a:custGeom>
              <a:avLst/>
              <a:gdLst/>
              <a:ahLst/>
              <a:cxnLst/>
              <a:rect l="l" t="t" r="r" b="b"/>
              <a:pathLst>
                <a:path w="18786" h="18798" extrusionOk="0">
                  <a:moveTo>
                    <a:pt x="18554" y="1"/>
                  </a:moveTo>
                  <a:lnTo>
                    <a:pt x="0" y="18566"/>
                  </a:lnTo>
                  <a:cubicBezTo>
                    <a:pt x="375" y="18654"/>
                    <a:pt x="751" y="18731"/>
                    <a:pt x="1137" y="18798"/>
                  </a:cubicBezTo>
                  <a:lnTo>
                    <a:pt x="18786" y="1138"/>
                  </a:lnTo>
                  <a:cubicBezTo>
                    <a:pt x="18720" y="762"/>
                    <a:pt x="18653" y="376"/>
                    <a:pt x="185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7"/>
            <p:cNvSpPr/>
            <p:nvPr/>
          </p:nvSpPr>
          <p:spPr>
            <a:xfrm>
              <a:off x="1613650" y="2896100"/>
              <a:ext cx="537275" cy="537000"/>
            </a:xfrm>
            <a:custGeom>
              <a:avLst/>
              <a:gdLst/>
              <a:ahLst/>
              <a:cxnLst/>
              <a:rect l="l" t="t" r="r" b="b"/>
              <a:pathLst>
                <a:path w="21491" h="21480" extrusionOk="0">
                  <a:moveTo>
                    <a:pt x="21005" y="1"/>
                  </a:moveTo>
                  <a:lnTo>
                    <a:pt x="1" y="20994"/>
                  </a:lnTo>
                  <a:cubicBezTo>
                    <a:pt x="288" y="21171"/>
                    <a:pt x="586" y="21336"/>
                    <a:pt x="884" y="21480"/>
                  </a:cubicBezTo>
                  <a:lnTo>
                    <a:pt x="21491" y="884"/>
                  </a:lnTo>
                  <a:cubicBezTo>
                    <a:pt x="21336" y="586"/>
                    <a:pt x="21171" y="288"/>
                    <a:pt x="210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8" name="Google Shape;668;p17"/>
          <p:cNvSpPr/>
          <p:nvPr/>
        </p:nvSpPr>
        <p:spPr>
          <a:xfrm rot="10800000" flipH="1">
            <a:off x="715408" y="4702847"/>
            <a:ext cx="227597" cy="717701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17"/>
          <p:cNvSpPr/>
          <p:nvPr/>
        </p:nvSpPr>
        <p:spPr>
          <a:xfrm rot="10800000" flipH="1">
            <a:off x="170765" y="3925999"/>
            <a:ext cx="473950" cy="1494548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17"/>
          <p:cNvSpPr/>
          <p:nvPr/>
        </p:nvSpPr>
        <p:spPr>
          <a:xfrm rot="10800000" flipH="1">
            <a:off x="351548" y="4828406"/>
            <a:ext cx="187779" cy="592141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7"/>
          <p:cNvSpPr/>
          <p:nvPr/>
        </p:nvSpPr>
        <p:spPr>
          <a:xfrm rot="-5400000">
            <a:off x="8452423" y="481208"/>
            <a:ext cx="409631" cy="398728"/>
          </a:xfrm>
          <a:custGeom>
            <a:avLst/>
            <a:gdLst/>
            <a:ahLst/>
            <a:cxnLst/>
            <a:rect l="l" t="t" r="r" b="b"/>
            <a:pathLst>
              <a:path w="6237" h="6071" extrusionOk="0">
                <a:moveTo>
                  <a:pt x="1813" y="1"/>
                </a:moveTo>
                <a:cubicBezTo>
                  <a:pt x="1787" y="1"/>
                  <a:pt x="1760" y="2"/>
                  <a:pt x="1733" y="6"/>
                </a:cubicBezTo>
                <a:cubicBezTo>
                  <a:pt x="1380" y="39"/>
                  <a:pt x="1126" y="359"/>
                  <a:pt x="1159" y="712"/>
                </a:cubicBezTo>
                <a:cubicBezTo>
                  <a:pt x="1200" y="1039"/>
                  <a:pt x="1477" y="1280"/>
                  <a:pt x="1788" y="1280"/>
                </a:cubicBezTo>
                <a:cubicBezTo>
                  <a:pt x="1814" y="1280"/>
                  <a:pt x="1840" y="1278"/>
                  <a:pt x="1866" y="1275"/>
                </a:cubicBezTo>
                <a:lnTo>
                  <a:pt x="1910" y="1275"/>
                </a:lnTo>
                <a:cubicBezTo>
                  <a:pt x="2054" y="1474"/>
                  <a:pt x="2186" y="1672"/>
                  <a:pt x="2329" y="1871"/>
                </a:cubicBezTo>
                <a:cubicBezTo>
                  <a:pt x="2440" y="2026"/>
                  <a:pt x="2561" y="2180"/>
                  <a:pt x="2672" y="2335"/>
                </a:cubicBezTo>
                <a:cubicBezTo>
                  <a:pt x="2572" y="2390"/>
                  <a:pt x="2484" y="2456"/>
                  <a:pt x="2407" y="2544"/>
                </a:cubicBezTo>
                <a:cubicBezTo>
                  <a:pt x="2142" y="2842"/>
                  <a:pt x="2131" y="3284"/>
                  <a:pt x="2352" y="3604"/>
                </a:cubicBezTo>
                <a:cubicBezTo>
                  <a:pt x="2142" y="3748"/>
                  <a:pt x="1932" y="3902"/>
                  <a:pt x="1733" y="4057"/>
                </a:cubicBezTo>
                <a:cubicBezTo>
                  <a:pt x="1535" y="4200"/>
                  <a:pt x="1336" y="4344"/>
                  <a:pt x="1137" y="4498"/>
                </a:cubicBezTo>
                <a:cubicBezTo>
                  <a:pt x="1028" y="4419"/>
                  <a:pt x="892" y="4375"/>
                  <a:pt x="754" y="4375"/>
                </a:cubicBezTo>
                <a:cubicBezTo>
                  <a:pt x="738" y="4375"/>
                  <a:pt x="723" y="4376"/>
                  <a:pt x="707" y="4377"/>
                </a:cubicBezTo>
                <a:cubicBezTo>
                  <a:pt x="299" y="4399"/>
                  <a:pt x="1" y="4741"/>
                  <a:pt x="23" y="5138"/>
                </a:cubicBezTo>
                <a:cubicBezTo>
                  <a:pt x="44" y="5522"/>
                  <a:pt x="364" y="5824"/>
                  <a:pt x="744" y="5824"/>
                </a:cubicBezTo>
                <a:cubicBezTo>
                  <a:pt x="757" y="5824"/>
                  <a:pt x="771" y="5823"/>
                  <a:pt x="784" y="5823"/>
                </a:cubicBezTo>
                <a:cubicBezTo>
                  <a:pt x="1182" y="5800"/>
                  <a:pt x="1491" y="5458"/>
                  <a:pt x="1469" y="5061"/>
                </a:cubicBezTo>
                <a:cubicBezTo>
                  <a:pt x="1457" y="4940"/>
                  <a:pt x="1413" y="4818"/>
                  <a:pt x="1358" y="4719"/>
                </a:cubicBezTo>
                <a:cubicBezTo>
                  <a:pt x="1546" y="4575"/>
                  <a:pt x="1722" y="4432"/>
                  <a:pt x="1910" y="4277"/>
                </a:cubicBezTo>
                <a:cubicBezTo>
                  <a:pt x="2109" y="4112"/>
                  <a:pt x="2318" y="3946"/>
                  <a:pt x="2517" y="3781"/>
                </a:cubicBezTo>
                <a:cubicBezTo>
                  <a:pt x="2672" y="3906"/>
                  <a:pt x="2859" y="3967"/>
                  <a:pt x="3046" y="3967"/>
                </a:cubicBezTo>
                <a:cubicBezTo>
                  <a:pt x="3220" y="3967"/>
                  <a:pt x="3395" y="3915"/>
                  <a:pt x="3544" y="3814"/>
                </a:cubicBezTo>
                <a:cubicBezTo>
                  <a:pt x="3676" y="3935"/>
                  <a:pt x="3820" y="4057"/>
                  <a:pt x="3952" y="4189"/>
                </a:cubicBezTo>
                <a:cubicBezTo>
                  <a:pt x="4140" y="4355"/>
                  <a:pt x="4316" y="4531"/>
                  <a:pt x="4515" y="4697"/>
                </a:cubicBezTo>
                <a:cubicBezTo>
                  <a:pt x="4526" y="4708"/>
                  <a:pt x="4548" y="4719"/>
                  <a:pt x="4559" y="4741"/>
                </a:cubicBezTo>
                <a:cubicBezTo>
                  <a:pt x="4272" y="5072"/>
                  <a:pt x="4316" y="5580"/>
                  <a:pt x="4647" y="5867"/>
                </a:cubicBezTo>
                <a:cubicBezTo>
                  <a:pt x="4800" y="6004"/>
                  <a:pt x="4992" y="6071"/>
                  <a:pt x="5184" y="6071"/>
                </a:cubicBezTo>
                <a:cubicBezTo>
                  <a:pt x="5410" y="6071"/>
                  <a:pt x="5634" y="5979"/>
                  <a:pt x="5795" y="5800"/>
                </a:cubicBezTo>
                <a:cubicBezTo>
                  <a:pt x="6093" y="5458"/>
                  <a:pt x="6060" y="4951"/>
                  <a:pt x="5718" y="4653"/>
                </a:cubicBezTo>
                <a:cubicBezTo>
                  <a:pt x="5563" y="4510"/>
                  <a:pt x="5369" y="4440"/>
                  <a:pt x="5176" y="4440"/>
                </a:cubicBezTo>
                <a:cubicBezTo>
                  <a:pt x="5026" y="4440"/>
                  <a:pt x="4877" y="4482"/>
                  <a:pt x="4747" y="4564"/>
                </a:cubicBezTo>
                <a:cubicBezTo>
                  <a:pt x="4736" y="4553"/>
                  <a:pt x="4714" y="4531"/>
                  <a:pt x="4691" y="4509"/>
                </a:cubicBezTo>
                <a:cubicBezTo>
                  <a:pt x="4504" y="4344"/>
                  <a:pt x="4305" y="4178"/>
                  <a:pt x="4106" y="4001"/>
                </a:cubicBezTo>
                <a:cubicBezTo>
                  <a:pt x="3974" y="3891"/>
                  <a:pt x="3831" y="3770"/>
                  <a:pt x="3698" y="3659"/>
                </a:cubicBezTo>
                <a:cubicBezTo>
                  <a:pt x="3941" y="3383"/>
                  <a:pt x="3963" y="2986"/>
                  <a:pt x="3797" y="2688"/>
                </a:cubicBezTo>
                <a:cubicBezTo>
                  <a:pt x="3941" y="2555"/>
                  <a:pt x="4095" y="2434"/>
                  <a:pt x="4239" y="2313"/>
                </a:cubicBezTo>
                <a:cubicBezTo>
                  <a:pt x="4416" y="2147"/>
                  <a:pt x="4592" y="1993"/>
                  <a:pt x="4769" y="1827"/>
                </a:cubicBezTo>
                <a:cubicBezTo>
                  <a:pt x="4923" y="1948"/>
                  <a:pt x="5107" y="2007"/>
                  <a:pt x="5291" y="2007"/>
                </a:cubicBezTo>
                <a:cubicBezTo>
                  <a:pt x="5526" y="2007"/>
                  <a:pt x="5760" y="1909"/>
                  <a:pt x="5928" y="1717"/>
                </a:cubicBezTo>
                <a:cubicBezTo>
                  <a:pt x="6237" y="1363"/>
                  <a:pt x="6204" y="834"/>
                  <a:pt x="5850" y="525"/>
                </a:cubicBezTo>
                <a:cubicBezTo>
                  <a:pt x="5689" y="383"/>
                  <a:pt x="5490" y="313"/>
                  <a:pt x="5292" y="313"/>
                </a:cubicBezTo>
                <a:cubicBezTo>
                  <a:pt x="5058" y="313"/>
                  <a:pt x="4826" y="411"/>
                  <a:pt x="4658" y="602"/>
                </a:cubicBezTo>
                <a:cubicBezTo>
                  <a:pt x="4382" y="911"/>
                  <a:pt x="4371" y="1374"/>
                  <a:pt x="4625" y="1683"/>
                </a:cubicBezTo>
                <a:cubicBezTo>
                  <a:pt x="4449" y="1827"/>
                  <a:pt x="4261" y="1970"/>
                  <a:pt x="4073" y="2114"/>
                </a:cubicBezTo>
                <a:cubicBezTo>
                  <a:pt x="3919" y="2224"/>
                  <a:pt x="3775" y="2346"/>
                  <a:pt x="3621" y="2467"/>
                </a:cubicBezTo>
                <a:cubicBezTo>
                  <a:pt x="3459" y="2322"/>
                  <a:pt x="3257" y="2250"/>
                  <a:pt x="3057" y="2250"/>
                </a:cubicBezTo>
                <a:cubicBezTo>
                  <a:pt x="2998" y="2250"/>
                  <a:pt x="2939" y="2256"/>
                  <a:pt x="2881" y="2268"/>
                </a:cubicBezTo>
                <a:cubicBezTo>
                  <a:pt x="2771" y="2081"/>
                  <a:pt x="2661" y="1904"/>
                  <a:pt x="2539" y="1728"/>
                </a:cubicBezTo>
                <a:cubicBezTo>
                  <a:pt x="2429" y="1529"/>
                  <a:pt x="2307" y="1341"/>
                  <a:pt x="2175" y="1154"/>
                </a:cubicBezTo>
                <a:cubicBezTo>
                  <a:pt x="2363" y="1021"/>
                  <a:pt x="2462" y="812"/>
                  <a:pt x="2440" y="569"/>
                </a:cubicBezTo>
                <a:cubicBezTo>
                  <a:pt x="2399" y="242"/>
                  <a:pt x="2132" y="1"/>
                  <a:pt x="181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17"/>
          <p:cNvSpPr/>
          <p:nvPr/>
        </p:nvSpPr>
        <p:spPr>
          <a:xfrm rot="10800000" flipH="1">
            <a:off x="8522126" y="4190548"/>
            <a:ext cx="1311000" cy="1311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17"/>
          <p:cNvSpPr/>
          <p:nvPr/>
        </p:nvSpPr>
        <p:spPr>
          <a:xfrm rot="10800000" flipH="1">
            <a:off x="8430727" y="4570608"/>
            <a:ext cx="787800" cy="787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4" name="Google Shape;674;p17"/>
          <p:cNvGrpSpPr/>
          <p:nvPr/>
        </p:nvGrpSpPr>
        <p:grpSpPr>
          <a:xfrm flipH="1">
            <a:off x="8546385" y="4002163"/>
            <a:ext cx="471995" cy="1228367"/>
            <a:chOff x="3457750" y="2714825"/>
            <a:chExt cx="373650" cy="972425"/>
          </a:xfrm>
        </p:grpSpPr>
        <p:sp>
          <p:nvSpPr>
            <p:cNvPr id="675" name="Google Shape;675;p17"/>
            <p:cNvSpPr/>
            <p:nvPr/>
          </p:nvSpPr>
          <p:spPr>
            <a:xfrm>
              <a:off x="3498875" y="2893625"/>
              <a:ext cx="25" cy="784800"/>
            </a:xfrm>
            <a:custGeom>
              <a:avLst/>
              <a:gdLst/>
              <a:ahLst/>
              <a:cxnLst/>
              <a:rect l="l" t="t" r="r" b="b"/>
              <a:pathLst>
                <a:path w="1" h="31392" fill="none" extrusionOk="0">
                  <a:moveTo>
                    <a:pt x="0" y="0"/>
                  </a:moveTo>
                  <a:lnTo>
                    <a:pt x="0" y="31391"/>
                  </a:lnTo>
                </a:path>
              </a:pathLst>
            </a:custGeom>
            <a:noFill/>
            <a:ln w="19050" cap="flat" cmpd="sng">
              <a:solidFill>
                <a:srgbClr val="BEBDFB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7"/>
            <p:cNvSpPr/>
            <p:nvPr/>
          </p:nvSpPr>
          <p:spPr>
            <a:xfrm>
              <a:off x="3549650" y="3159075"/>
              <a:ext cx="92450" cy="528175"/>
            </a:xfrm>
            <a:custGeom>
              <a:avLst/>
              <a:gdLst/>
              <a:ahLst/>
              <a:cxnLst/>
              <a:rect l="l" t="t" r="r" b="b"/>
              <a:pathLst>
                <a:path w="3698" h="21127" fill="none" extrusionOk="0">
                  <a:moveTo>
                    <a:pt x="3698" y="0"/>
                  </a:moveTo>
                  <a:lnTo>
                    <a:pt x="3698" y="0"/>
                  </a:lnTo>
                  <a:cubicBezTo>
                    <a:pt x="1325" y="2363"/>
                    <a:pt x="0" y="5585"/>
                    <a:pt x="0" y="8930"/>
                  </a:cubicBezTo>
                  <a:lnTo>
                    <a:pt x="0" y="21126"/>
                  </a:lnTo>
                </a:path>
              </a:pathLst>
            </a:custGeom>
            <a:noFill/>
            <a:ln w="19050" cap="flat" cmpd="sng">
              <a:solidFill>
                <a:srgbClr val="BEBDFB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7"/>
            <p:cNvSpPr/>
            <p:nvPr/>
          </p:nvSpPr>
          <p:spPr>
            <a:xfrm>
              <a:off x="3457750" y="2714825"/>
              <a:ext cx="81975" cy="288925"/>
            </a:xfrm>
            <a:custGeom>
              <a:avLst/>
              <a:gdLst/>
              <a:ahLst/>
              <a:cxnLst/>
              <a:rect l="l" t="t" r="r" b="b"/>
              <a:pathLst>
                <a:path w="3279" h="11557" extrusionOk="0">
                  <a:moveTo>
                    <a:pt x="1645" y="0"/>
                  </a:moveTo>
                  <a:cubicBezTo>
                    <a:pt x="740" y="0"/>
                    <a:pt x="1" y="729"/>
                    <a:pt x="1" y="1645"/>
                  </a:cubicBezTo>
                  <a:lnTo>
                    <a:pt x="1" y="9923"/>
                  </a:lnTo>
                  <a:cubicBezTo>
                    <a:pt x="1" y="10828"/>
                    <a:pt x="740" y="11556"/>
                    <a:pt x="1645" y="11556"/>
                  </a:cubicBezTo>
                  <a:cubicBezTo>
                    <a:pt x="2550" y="11556"/>
                    <a:pt x="3279" y="10828"/>
                    <a:pt x="3279" y="9923"/>
                  </a:cubicBezTo>
                  <a:lnTo>
                    <a:pt x="3279" y="1645"/>
                  </a:lnTo>
                  <a:cubicBezTo>
                    <a:pt x="3279" y="729"/>
                    <a:pt x="2550" y="0"/>
                    <a:pt x="16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7"/>
            <p:cNvSpPr/>
            <p:nvPr/>
          </p:nvSpPr>
          <p:spPr>
            <a:xfrm>
              <a:off x="3594625" y="2974875"/>
              <a:ext cx="236775" cy="228525"/>
            </a:xfrm>
            <a:custGeom>
              <a:avLst/>
              <a:gdLst/>
              <a:ahLst/>
              <a:cxnLst/>
              <a:rect l="l" t="t" r="r" b="b"/>
              <a:pathLst>
                <a:path w="9471" h="9141" extrusionOk="0">
                  <a:moveTo>
                    <a:pt x="7660" y="1"/>
                  </a:moveTo>
                  <a:cubicBezTo>
                    <a:pt x="7241" y="1"/>
                    <a:pt x="6821" y="161"/>
                    <a:pt x="6501" y="481"/>
                  </a:cubicBezTo>
                  <a:lnTo>
                    <a:pt x="651" y="6342"/>
                  </a:lnTo>
                  <a:cubicBezTo>
                    <a:pt x="0" y="6982"/>
                    <a:pt x="0" y="8020"/>
                    <a:pt x="651" y="8660"/>
                  </a:cubicBezTo>
                  <a:cubicBezTo>
                    <a:pt x="972" y="8980"/>
                    <a:pt x="1391" y="9140"/>
                    <a:pt x="1810" y="9140"/>
                  </a:cubicBezTo>
                  <a:cubicBezTo>
                    <a:pt x="2230" y="9140"/>
                    <a:pt x="2649" y="8980"/>
                    <a:pt x="2969" y="8660"/>
                  </a:cubicBezTo>
                  <a:lnTo>
                    <a:pt x="8819" y="2810"/>
                  </a:lnTo>
                  <a:cubicBezTo>
                    <a:pt x="9470" y="2159"/>
                    <a:pt x="9470" y="1121"/>
                    <a:pt x="8819" y="481"/>
                  </a:cubicBezTo>
                  <a:cubicBezTo>
                    <a:pt x="8499" y="161"/>
                    <a:pt x="8080" y="1"/>
                    <a:pt x="7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28"/>
          <p:cNvSpPr/>
          <p:nvPr/>
        </p:nvSpPr>
        <p:spPr>
          <a:xfrm rot="10800000">
            <a:off x="8569560" y="4417504"/>
            <a:ext cx="249220" cy="785888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9" name="Google Shape;1149;p28"/>
          <p:cNvGrpSpPr/>
          <p:nvPr/>
        </p:nvGrpSpPr>
        <p:grpSpPr>
          <a:xfrm>
            <a:off x="-94245" y="4372500"/>
            <a:ext cx="1401819" cy="467543"/>
            <a:chOff x="1908650" y="3874300"/>
            <a:chExt cx="648750" cy="216375"/>
          </a:xfrm>
        </p:grpSpPr>
        <p:sp>
          <p:nvSpPr>
            <p:cNvPr id="1150" name="Google Shape;1150;p28"/>
            <p:cNvSpPr/>
            <p:nvPr/>
          </p:nvSpPr>
          <p:spPr>
            <a:xfrm>
              <a:off x="24492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43" y="1"/>
                    <a:pt x="1" y="1943"/>
                    <a:pt x="1" y="4327"/>
                  </a:cubicBezTo>
                  <a:cubicBezTo>
                    <a:pt x="2396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8"/>
            <p:cNvSpPr/>
            <p:nvPr/>
          </p:nvSpPr>
          <p:spPr>
            <a:xfrm>
              <a:off x="24492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43" y="4327"/>
                    <a:pt x="4327" y="4327"/>
                  </a:cubicBezTo>
                  <a:cubicBezTo>
                    <a:pt x="4327" y="1943"/>
                    <a:pt x="2396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8"/>
            <p:cNvSpPr/>
            <p:nvPr/>
          </p:nvSpPr>
          <p:spPr>
            <a:xfrm>
              <a:off x="2341025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1"/>
                  </a:moveTo>
                  <a:cubicBezTo>
                    <a:pt x="1" y="2396"/>
                    <a:pt x="1943" y="4327"/>
                    <a:pt x="4328" y="4327"/>
                  </a:cubicBezTo>
                  <a:cubicBezTo>
                    <a:pt x="4328" y="1943"/>
                    <a:pt x="2396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8"/>
            <p:cNvSpPr/>
            <p:nvPr/>
          </p:nvSpPr>
          <p:spPr>
            <a:xfrm>
              <a:off x="2341025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8" y="0"/>
                  </a:moveTo>
                  <a:cubicBezTo>
                    <a:pt x="1943" y="0"/>
                    <a:pt x="1" y="1943"/>
                    <a:pt x="1" y="4327"/>
                  </a:cubicBezTo>
                  <a:cubicBezTo>
                    <a:pt x="2396" y="4327"/>
                    <a:pt x="4328" y="2396"/>
                    <a:pt x="4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8"/>
            <p:cNvSpPr/>
            <p:nvPr/>
          </p:nvSpPr>
          <p:spPr>
            <a:xfrm>
              <a:off x="2233150" y="3874300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4316" y="1"/>
                  </a:moveTo>
                  <a:cubicBezTo>
                    <a:pt x="1932" y="1"/>
                    <a:pt x="0" y="1943"/>
                    <a:pt x="0" y="4327"/>
                  </a:cubicBezTo>
                  <a:cubicBezTo>
                    <a:pt x="2384" y="4327"/>
                    <a:pt x="4316" y="2396"/>
                    <a:pt x="43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8"/>
            <p:cNvSpPr/>
            <p:nvPr/>
          </p:nvSpPr>
          <p:spPr>
            <a:xfrm>
              <a:off x="2233150" y="3982475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0" y="0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4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8"/>
            <p:cNvSpPr/>
            <p:nvPr/>
          </p:nvSpPr>
          <p:spPr>
            <a:xfrm>
              <a:off x="2124975" y="3874300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5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8"/>
            <p:cNvSpPr/>
            <p:nvPr/>
          </p:nvSpPr>
          <p:spPr>
            <a:xfrm>
              <a:off x="2124975" y="3982475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4316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5" y="4327"/>
                    <a:pt x="4316" y="2396"/>
                    <a:pt x="43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8"/>
            <p:cNvSpPr/>
            <p:nvPr/>
          </p:nvSpPr>
          <p:spPr>
            <a:xfrm>
              <a:off x="20168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32" y="1"/>
                    <a:pt x="1" y="1943"/>
                    <a:pt x="1" y="4327"/>
                  </a:cubicBezTo>
                  <a:cubicBezTo>
                    <a:pt x="2385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8"/>
            <p:cNvSpPr/>
            <p:nvPr/>
          </p:nvSpPr>
          <p:spPr>
            <a:xfrm>
              <a:off x="20168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32" y="4327"/>
                    <a:pt x="4327" y="4327"/>
                  </a:cubicBezTo>
                  <a:cubicBezTo>
                    <a:pt x="4327" y="1943"/>
                    <a:pt x="2385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8"/>
            <p:cNvSpPr/>
            <p:nvPr/>
          </p:nvSpPr>
          <p:spPr>
            <a:xfrm>
              <a:off x="1908650" y="3874300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27" y="4327"/>
                  </a:cubicBezTo>
                  <a:cubicBezTo>
                    <a:pt x="4327" y="1943"/>
                    <a:pt x="2384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8"/>
            <p:cNvSpPr/>
            <p:nvPr/>
          </p:nvSpPr>
          <p:spPr>
            <a:xfrm>
              <a:off x="1908650" y="3982475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4327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4" y="4327"/>
                    <a:pt x="4327" y="2396"/>
                    <a:pt x="4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2" name="Google Shape;1162;p28"/>
          <p:cNvSpPr/>
          <p:nvPr/>
        </p:nvSpPr>
        <p:spPr>
          <a:xfrm rot="-5400000">
            <a:off x="121550" y="4004572"/>
            <a:ext cx="192099" cy="188653"/>
          </a:xfrm>
          <a:custGeom>
            <a:avLst/>
            <a:gdLst/>
            <a:ahLst/>
            <a:cxnLst/>
            <a:rect l="l" t="t" r="r" b="b"/>
            <a:pathLst>
              <a:path w="2948" h="2895" extrusionOk="0">
                <a:moveTo>
                  <a:pt x="294" y="0"/>
                </a:moveTo>
                <a:cubicBezTo>
                  <a:pt x="227" y="0"/>
                  <a:pt x="160" y="28"/>
                  <a:pt x="111" y="83"/>
                </a:cubicBezTo>
                <a:cubicBezTo>
                  <a:pt x="0" y="182"/>
                  <a:pt x="0" y="348"/>
                  <a:pt x="111" y="458"/>
                </a:cubicBezTo>
                <a:lnTo>
                  <a:pt x="1093" y="1452"/>
                </a:lnTo>
                <a:lnTo>
                  <a:pt x="111" y="2434"/>
                </a:lnTo>
                <a:cubicBezTo>
                  <a:pt x="0" y="2544"/>
                  <a:pt x="0" y="2710"/>
                  <a:pt x="111" y="2820"/>
                </a:cubicBezTo>
                <a:cubicBezTo>
                  <a:pt x="160" y="2870"/>
                  <a:pt x="227" y="2895"/>
                  <a:pt x="294" y="2895"/>
                </a:cubicBezTo>
                <a:cubicBezTo>
                  <a:pt x="362" y="2895"/>
                  <a:pt x="431" y="2870"/>
                  <a:pt x="486" y="2820"/>
                </a:cubicBezTo>
                <a:lnTo>
                  <a:pt x="1479" y="1827"/>
                </a:lnTo>
                <a:lnTo>
                  <a:pt x="2462" y="2820"/>
                </a:lnTo>
                <a:cubicBezTo>
                  <a:pt x="2517" y="2870"/>
                  <a:pt x="2586" y="2895"/>
                  <a:pt x="2655" y="2895"/>
                </a:cubicBezTo>
                <a:cubicBezTo>
                  <a:pt x="2724" y="2895"/>
                  <a:pt x="2793" y="2870"/>
                  <a:pt x="2848" y="2820"/>
                </a:cubicBezTo>
                <a:cubicBezTo>
                  <a:pt x="2947" y="2710"/>
                  <a:pt x="2947" y="2544"/>
                  <a:pt x="2848" y="2434"/>
                </a:cubicBezTo>
                <a:lnTo>
                  <a:pt x="1855" y="1452"/>
                </a:lnTo>
                <a:lnTo>
                  <a:pt x="2848" y="458"/>
                </a:lnTo>
                <a:cubicBezTo>
                  <a:pt x="2947" y="348"/>
                  <a:pt x="2947" y="182"/>
                  <a:pt x="2848" y="83"/>
                </a:cubicBezTo>
                <a:cubicBezTo>
                  <a:pt x="2793" y="28"/>
                  <a:pt x="2724" y="0"/>
                  <a:pt x="2655" y="0"/>
                </a:cubicBezTo>
                <a:cubicBezTo>
                  <a:pt x="2586" y="0"/>
                  <a:pt x="2517" y="28"/>
                  <a:pt x="2462" y="83"/>
                </a:cubicBezTo>
                <a:lnTo>
                  <a:pt x="1479" y="1065"/>
                </a:lnTo>
                <a:lnTo>
                  <a:pt x="486" y="83"/>
                </a:lnTo>
                <a:cubicBezTo>
                  <a:pt x="431" y="28"/>
                  <a:pt x="362" y="0"/>
                  <a:pt x="2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p28"/>
          <p:cNvSpPr/>
          <p:nvPr/>
        </p:nvSpPr>
        <p:spPr>
          <a:xfrm rot="-5400000">
            <a:off x="400450" y="4004572"/>
            <a:ext cx="192099" cy="188653"/>
          </a:xfrm>
          <a:custGeom>
            <a:avLst/>
            <a:gdLst/>
            <a:ahLst/>
            <a:cxnLst/>
            <a:rect l="l" t="t" r="r" b="b"/>
            <a:pathLst>
              <a:path w="2948" h="2895" extrusionOk="0">
                <a:moveTo>
                  <a:pt x="294" y="0"/>
                </a:moveTo>
                <a:cubicBezTo>
                  <a:pt x="227" y="0"/>
                  <a:pt x="160" y="25"/>
                  <a:pt x="111" y="75"/>
                </a:cubicBezTo>
                <a:cubicBezTo>
                  <a:pt x="0" y="185"/>
                  <a:pt x="0" y="350"/>
                  <a:pt x="111" y="461"/>
                </a:cubicBezTo>
                <a:lnTo>
                  <a:pt x="1093" y="1443"/>
                </a:lnTo>
                <a:lnTo>
                  <a:pt x="111" y="2437"/>
                </a:lnTo>
                <a:cubicBezTo>
                  <a:pt x="0" y="2547"/>
                  <a:pt x="0" y="2712"/>
                  <a:pt x="111" y="2812"/>
                </a:cubicBezTo>
                <a:cubicBezTo>
                  <a:pt x="160" y="2867"/>
                  <a:pt x="227" y="2895"/>
                  <a:pt x="294" y="2895"/>
                </a:cubicBezTo>
                <a:cubicBezTo>
                  <a:pt x="362" y="2895"/>
                  <a:pt x="431" y="2867"/>
                  <a:pt x="486" y="2812"/>
                </a:cubicBezTo>
                <a:lnTo>
                  <a:pt x="1479" y="1829"/>
                </a:lnTo>
                <a:lnTo>
                  <a:pt x="2462" y="2812"/>
                </a:lnTo>
                <a:cubicBezTo>
                  <a:pt x="2517" y="2867"/>
                  <a:pt x="2586" y="2895"/>
                  <a:pt x="2655" y="2895"/>
                </a:cubicBezTo>
                <a:cubicBezTo>
                  <a:pt x="2724" y="2895"/>
                  <a:pt x="2793" y="2867"/>
                  <a:pt x="2848" y="2812"/>
                </a:cubicBezTo>
                <a:cubicBezTo>
                  <a:pt x="2947" y="2712"/>
                  <a:pt x="2947" y="2547"/>
                  <a:pt x="2848" y="2437"/>
                </a:cubicBezTo>
                <a:lnTo>
                  <a:pt x="1855" y="1443"/>
                </a:lnTo>
                <a:lnTo>
                  <a:pt x="2848" y="461"/>
                </a:lnTo>
                <a:cubicBezTo>
                  <a:pt x="2947" y="350"/>
                  <a:pt x="2947" y="185"/>
                  <a:pt x="2848" y="75"/>
                </a:cubicBezTo>
                <a:cubicBezTo>
                  <a:pt x="2793" y="25"/>
                  <a:pt x="2724" y="0"/>
                  <a:pt x="2655" y="0"/>
                </a:cubicBezTo>
                <a:cubicBezTo>
                  <a:pt x="2586" y="0"/>
                  <a:pt x="2517" y="25"/>
                  <a:pt x="2462" y="75"/>
                </a:cubicBezTo>
                <a:lnTo>
                  <a:pt x="1479" y="1068"/>
                </a:lnTo>
                <a:lnTo>
                  <a:pt x="486" y="75"/>
                </a:lnTo>
                <a:cubicBezTo>
                  <a:pt x="431" y="25"/>
                  <a:pt x="362" y="0"/>
                  <a:pt x="2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4" name="Google Shape;1164;p28"/>
          <p:cNvGrpSpPr/>
          <p:nvPr/>
        </p:nvGrpSpPr>
        <p:grpSpPr>
          <a:xfrm>
            <a:off x="713225" y="-66200"/>
            <a:ext cx="409625" cy="1329814"/>
            <a:chOff x="713225" y="-66200"/>
            <a:chExt cx="409625" cy="1329814"/>
          </a:xfrm>
        </p:grpSpPr>
        <p:sp>
          <p:nvSpPr>
            <p:cNvPr id="1165" name="Google Shape;1165;p28"/>
            <p:cNvSpPr/>
            <p:nvPr/>
          </p:nvSpPr>
          <p:spPr>
            <a:xfrm>
              <a:off x="1122795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0" y="0"/>
                  </a:moveTo>
                  <a:lnTo>
                    <a:pt x="0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8"/>
            <p:cNvSpPr/>
            <p:nvPr/>
          </p:nvSpPr>
          <p:spPr>
            <a:xfrm>
              <a:off x="1041013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0" y="0"/>
                  </a:moveTo>
                  <a:lnTo>
                    <a:pt x="0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8"/>
            <p:cNvSpPr/>
            <p:nvPr/>
          </p:nvSpPr>
          <p:spPr>
            <a:xfrm>
              <a:off x="959231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0" y="0"/>
                  </a:moveTo>
                  <a:lnTo>
                    <a:pt x="0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8"/>
            <p:cNvSpPr/>
            <p:nvPr/>
          </p:nvSpPr>
          <p:spPr>
            <a:xfrm>
              <a:off x="876844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0" y="0"/>
                  </a:moveTo>
                  <a:lnTo>
                    <a:pt x="0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8"/>
            <p:cNvSpPr/>
            <p:nvPr/>
          </p:nvSpPr>
          <p:spPr>
            <a:xfrm>
              <a:off x="795007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1" y="0"/>
                  </a:moveTo>
                  <a:lnTo>
                    <a:pt x="1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8"/>
            <p:cNvSpPr/>
            <p:nvPr/>
          </p:nvSpPr>
          <p:spPr>
            <a:xfrm>
              <a:off x="713225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1" y="0"/>
                  </a:moveTo>
                  <a:lnTo>
                    <a:pt x="1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1" name="Google Shape;1171;p28"/>
          <p:cNvSpPr/>
          <p:nvPr/>
        </p:nvSpPr>
        <p:spPr>
          <a:xfrm rot="10800000">
            <a:off x="8889047" y="4093719"/>
            <a:ext cx="351899" cy="1109673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29"/>
          <p:cNvSpPr/>
          <p:nvPr/>
        </p:nvSpPr>
        <p:spPr>
          <a:xfrm>
            <a:off x="8433150" y="112725"/>
            <a:ext cx="975900" cy="1203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29"/>
          <p:cNvSpPr/>
          <p:nvPr/>
        </p:nvSpPr>
        <p:spPr>
          <a:xfrm>
            <a:off x="-341625" y="-250600"/>
            <a:ext cx="713400" cy="713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5" name="Google Shape;1175;p29"/>
          <p:cNvGrpSpPr/>
          <p:nvPr/>
        </p:nvGrpSpPr>
        <p:grpSpPr>
          <a:xfrm>
            <a:off x="8359525" y="3711950"/>
            <a:ext cx="142500" cy="1298276"/>
            <a:chOff x="8554275" y="274800"/>
            <a:chExt cx="142500" cy="1298276"/>
          </a:xfrm>
        </p:grpSpPr>
        <p:sp>
          <p:nvSpPr>
            <p:cNvPr id="1176" name="Google Shape;1176;p29"/>
            <p:cNvSpPr/>
            <p:nvPr/>
          </p:nvSpPr>
          <p:spPr>
            <a:xfrm>
              <a:off x="8554275" y="274800"/>
              <a:ext cx="142500" cy="142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9"/>
            <p:cNvSpPr/>
            <p:nvPr/>
          </p:nvSpPr>
          <p:spPr>
            <a:xfrm>
              <a:off x="8554275" y="563744"/>
              <a:ext cx="142500" cy="142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9"/>
            <p:cNvSpPr/>
            <p:nvPr/>
          </p:nvSpPr>
          <p:spPr>
            <a:xfrm>
              <a:off x="8554275" y="852688"/>
              <a:ext cx="142500" cy="142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9"/>
            <p:cNvSpPr/>
            <p:nvPr/>
          </p:nvSpPr>
          <p:spPr>
            <a:xfrm>
              <a:off x="8554275" y="1141632"/>
              <a:ext cx="142500" cy="142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9"/>
            <p:cNvSpPr/>
            <p:nvPr/>
          </p:nvSpPr>
          <p:spPr>
            <a:xfrm>
              <a:off x="8554275" y="1430576"/>
              <a:ext cx="142500" cy="142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1" name="Google Shape;1181;p29"/>
          <p:cNvGrpSpPr/>
          <p:nvPr/>
        </p:nvGrpSpPr>
        <p:grpSpPr>
          <a:xfrm>
            <a:off x="8026232" y="310394"/>
            <a:ext cx="809097" cy="808562"/>
            <a:chOff x="8026232" y="304640"/>
            <a:chExt cx="809097" cy="808562"/>
          </a:xfrm>
        </p:grpSpPr>
        <p:sp>
          <p:nvSpPr>
            <p:cNvPr id="1182" name="Google Shape;1182;p29"/>
            <p:cNvSpPr/>
            <p:nvPr/>
          </p:nvSpPr>
          <p:spPr>
            <a:xfrm rot="10800000">
              <a:off x="8026243" y="304640"/>
              <a:ext cx="809085" cy="808562"/>
            </a:xfrm>
            <a:custGeom>
              <a:avLst/>
              <a:gdLst/>
              <a:ahLst/>
              <a:cxnLst/>
              <a:rect l="l" t="t" r="r" b="b"/>
              <a:pathLst>
                <a:path w="14890" h="14879" extrusionOk="0">
                  <a:moveTo>
                    <a:pt x="7450" y="0"/>
                  </a:moveTo>
                  <a:cubicBezTo>
                    <a:pt x="3333" y="0"/>
                    <a:pt x="0" y="3333"/>
                    <a:pt x="0" y="7439"/>
                  </a:cubicBezTo>
                  <a:cubicBezTo>
                    <a:pt x="0" y="11556"/>
                    <a:pt x="3333" y="14879"/>
                    <a:pt x="7450" y="14879"/>
                  </a:cubicBezTo>
                  <a:cubicBezTo>
                    <a:pt x="11556" y="14879"/>
                    <a:pt x="14890" y="11556"/>
                    <a:pt x="14890" y="7439"/>
                  </a:cubicBezTo>
                  <a:cubicBezTo>
                    <a:pt x="14890" y="3333"/>
                    <a:pt x="11556" y="0"/>
                    <a:pt x="7450" y="0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9"/>
            <p:cNvSpPr/>
            <p:nvPr/>
          </p:nvSpPr>
          <p:spPr>
            <a:xfrm rot="10800000">
              <a:off x="8026232" y="304640"/>
              <a:ext cx="404271" cy="808562"/>
            </a:xfrm>
            <a:custGeom>
              <a:avLst/>
              <a:gdLst/>
              <a:ahLst/>
              <a:cxnLst/>
              <a:rect l="l" t="t" r="r" b="b"/>
              <a:pathLst>
                <a:path w="7440" h="14879" extrusionOk="0">
                  <a:moveTo>
                    <a:pt x="0" y="0"/>
                  </a:moveTo>
                  <a:lnTo>
                    <a:pt x="0" y="14879"/>
                  </a:lnTo>
                  <a:cubicBezTo>
                    <a:pt x="4106" y="14879"/>
                    <a:pt x="7440" y="11556"/>
                    <a:pt x="7440" y="7439"/>
                  </a:cubicBezTo>
                  <a:cubicBezTo>
                    <a:pt x="7440" y="3333"/>
                    <a:pt x="4106" y="0"/>
                    <a:pt x="0" y="0"/>
                  </a:cubicBezTo>
                  <a:close/>
                </a:path>
              </a:pathLst>
            </a:custGeom>
            <a:solidFill>
              <a:srgbClr val="F27F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4" name="Google Shape;1184;p29"/>
          <p:cNvGrpSpPr/>
          <p:nvPr/>
        </p:nvGrpSpPr>
        <p:grpSpPr>
          <a:xfrm>
            <a:off x="-233175" y="-164900"/>
            <a:ext cx="933300" cy="933300"/>
            <a:chOff x="-763875" y="1722750"/>
            <a:chExt cx="933300" cy="933300"/>
          </a:xfrm>
        </p:grpSpPr>
        <p:sp>
          <p:nvSpPr>
            <p:cNvPr id="1185" name="Google Shape;1185;p29"/>
            <p:cNvSpPr/>
            <p:nvPr/>
          </p:nvSpPr>
          <p:spPr>
            <a:xfrm>
              <a:off x="-763875" y="1722750"/>
              <a:ext cx="933300" cy="9333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9"/>
            <p:cNvSpPr/>
            <p:nvPr/>
          </p:nvSpPr>
          <p:spPr>
            <a:xfrm>
              <a:off x="-679575" y="1807050"/>
              <a:ext cx="764700" cy="7647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9"/>
            <p:cNvSpPr/>
            <p:nvPr/>
          </p:nvSpPr>
          <p:spPr>
            <a:xfrm>
              <a:off x="-594450" y="1892175"/>
              <a:ext cx="594600" cy="5943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9"/>
            <p:cNvSpPr/>
            <p:nvPr/>
          </p:nvSpPr>
          <p:spPr>
            <a:xfrm>
              <a:off x="-514450" y="1972300"/>
              <a:ext cx="434700" cy="4344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9" name="Google Shape;1189;p29"/>
          <p:cNvSpPr/>
          <p:nvPr/>
        </p:nvSpPr>
        <p:spPr>
          <a:xfrm rot="10800000">
            <a:off x="-806175" y="4018817"/>
            <a:ext cx="1642500" cy="1642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29"/>
          <p:cNvSpPr/>
          <p:nvPr/>
        </p:nvSpPr>
        <p:spPr>
          <a:xfrm rot="10800000">
            <a:off x="-36176" y="4495000"/>
            <a:ext cx="987000" cy="987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1" name="Google Shape;1191;p29"/>
          <p:cNvGrpSpPr/>
          <p:nvPr/>
        </p:nvGrpSpPr>
        <p:grpSpPr>
          <a:xfrm>
            <a:off x="214782" y="3783133"/>
            <a:ext cx="591301" cy="1538863"/>
            <a:chOff x="3457750" y="2714825"/>
            <a:chExt cx="373650" cy="972425"/>
          </a:xfrm>
        </p:grpSpPr>
        <p:sp>
          <p:nvSpPr>
            <p:cNvPr id="1192" name="Google Shape;1192;p29"/>
            <p:cNvSpPr/>
            <p:nvPr/>
          </p:nvSpPr>
          <p:spPr>
            <a:xfrm>
              <a:off x="3498875" y="2893625"/>
              <a:ext cx="25" cy="784800"/>
            </a:xfrm>
            <a:custGeom>
              <a:avLst/>
              <a:gdLst/>
              <a:ahLst/>
              <a:cxnLst/>
              <a:rect l="l" t="t" r="r" b="b"/>
              <a:pathLst>
                <a:path w="1" h="31392" fill="none" extrusionOk="0">
                  <a:moveTo>
                    <a:pt x="0" y="0"/>
                  </a:moveTo>
                  <a:lnTo>
                    <a:pt x="0" y="31391"/>
                  </a:lnTo>
                </a:path>
              </a:pathLst>
            </a:custGeom>
            <a:noFill/>
            <a:ln w="19050" cap="flat" cmpd="sng">
              <a:solidFill>
                <a:srgbClr val="BEBDFB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9"/>
            <p:cNvSpPr/>
            <p:nvPr/>
          </p:nvSpPr>
          <p:spPr>
            <a:xfrm>
              <a:off x="3549650" y="3159075"/>
              <a:ext cx="92450" cy="528175"/>
            </a:xfrm>
            <a:custGeom>
              <a:avLst/>
              <a:gdLst/>
              <a:ahLst/>
              <a:cxnLst/>
              <a:rect l="l" t="t" r="r" b="b"/>
              <a:pathLst>
                <a:path w="3698" h="21127" fill="none" extrusionOk="0">
                  <a:moveTo>
                    <a:pt x="3698" y="0"/>
                  </a:moveTo>
                  <a:lnTo>
                    <a:pt x="3698" y="0"/>
                  </a:lnTo>
                  <a:cubicBezTo>
                    <a:pt x="1325" y="2363"/>
                    <a:pt x="0" y="5585"/>
                    <a:pt x="0" y="8930"/>
                  </a:cubicBezTo>
                  <a:lnTo>
                    <a:pt x="0" y="21126"/>
                  </a:lnTo>
                </a:path>
              </a:pathLst>
            </a:custGeom>
            <a:noFill/>
            <a:ln w="19050" cap="flat" cmpd="sng">
              <a:solidFill>
                <a:srgbClr val="BEBDFB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9"/>
            <p:cNvSpPr/>
            <p:nvPr/>
          </p:nvSpPr>
          <p:spPr>
            <a:xfrm>
              <a:off x="3457750" y="2714825"/>
              <a:ext cx="81975" cy="288925"/>
            </a:xfrm>
            <a:custGeom>
              <a:avLst/>
              <a:gdLst/>
              <a:ahLst/>
              <a:cxnLst/>
              <a:rect l="l" t="t" r="r" b="b"/>
              <a:pathLst>
                <a:path w="3279" h="11557" extrusionOk="0">
                  <a:moveTo>
                    <a:pt x="1645" y="0"/>
                  </a:moveTo>
                  <a:cubicBezTo>
                    <a:pt x="740" y="0"/>
                    <a:pt x="1" y="729"/>
                    <a:pt x="1" y="1645"/>
                  </a:cubicBezTo>
                  <a:lnTo>
                    <a:pt x="1" y="9923"/>
                  </a:lnTo>
                  <a:cubicBezTo>
                    <a:pt x="1" y="10828"/>
                    <a:pt x="740" y="11556"/>
                    <a:pt x="1645" y="11556"/>
                  </a:cubicBezTo>
                  <a:cubicBezTo>
                    <a:pt x="2550" y="11556"/>
                    <a:pt x="3279" y="10828"/>
                    <a:pt x="3279" y="9923"/>
                  </a:cubicBezTo>
                  <a:lnTo>
                    <a:pt x="3279" y="1645"/>
                  </a:lnTo>
                  <a:cubicBezTo>
                    <a:pt x="3279" y="729"/>
                    <a:pt x="2550" y="0"/>
                    <a:pt x="1645" y="0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9"/>
            <p:cNvSpPr/>
            <p:nvPr/>
          </p:nvSpPr>
          <p:spPr>
            <a:xfrm>
              <a:off x="3594625" y="2974875"/>
              <a:ext cx="236775" cy="228525"/>
            </a:xfrm>
            <a:custGeom>
              <a:avLst/>
              <a:gdLst/>
              <a:ahLst/>
              <a:cxnLst/>
              <a:rect l="l" t="t" r="r" b="b"/>
              <a:pathLst>
                <a:path w="9471" h="9141" extrusionOk="0">
                  <a:moveTo>
                    <a:pt x="7660" y="1"/>
                  </a:moveTo>
                  <a:cubicBezTo>
                    <a:pt x="7241" y="1"/>
                    <a:pt x="6821" y="161"/>
                    <a:pt x="6501" y="481"/>
                  </a:cubicBezTo>
                  <a:lnTo>
                    <a:pt x="651" y="6342"/>
                  </a:lnTo>
                  <a:cubicBezTo>
                    <a:pt x="0" y="6982"/>
                    <a:pt x="0" y="8020"/>
                    <a:pt x="651" y="8660"/>
                  </a:cubicBezTo>
                  <a:cubicBezTo>
                    <a:pt x="972" y="8980"/>
                    <a:pt x="1391" y="9140"/>
                    <a:pt x="1810" y="9140"/>
                  </a:cubicBezTo>
                  <a:cubicBezTo>
                    <a:pt x="2230" y="9140"/>
                    <a:pt x="2649" y="8980"/>
                    <a:pt x="2969" y="8660"/>
                  </a:cubicBezTo>
                  <a:lnTo>
                    <a:pt x="8819" y="2810"/>
                  </a:lnTo>
                  <a:cubicBezTo>
                    <a:pt x="9470" y="2159"/>
                    <a:pt x="9470" y="1121"/>
                    <a:pt x="8819" y="481"/>
                  </a:cubicBezTo>
                  <a:cubicBezTo>
                    <a:pt x="8499" y="161"/>
                    <a:pt x="8080" y="1"/>
                    <a:pt x="7660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"/>
          <p:cNvSpPr/>
          <p:nvPr/>
        </p:nvSpPr>
        <p:spPr>
          <a:xfrm>
            <a:off x="4852400" y="338100"/>
            <a:ext cx="3267300" cy="3267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9"/>
          <p:cNvSpPr txBox="1">
            <a:spLocks noGrp="1"/>
          </p:cNvSpPr>
          <p:nvPr>
            <p:ph type="title"/>
          </p:nvPr>
        </p:nvSpPr>
        <p:spPr>
          <a:xfrm>
            <a:off x="713225" y="1577488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9" name="Google Shape;279;p9"/>
          <p:cNvSpPr txBox="1">
            <a:spLocks noGrp="1"/>
          </p:cNvSpPr>
          <p:nvPr>
            <p:ph type="subTitle" idx="1"/>
          </p:nvPr>
        </p:nvSpPr>
        <p:spPr>
          <a:xfrm>
            <a:off x="713225" y="2509100"/>
            <a:ext cx="3425700" cy="105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9"/>
          <p:cNvSpPr/>
          <p:nvPr/>
        </p:nvSpPr>
        <p:spPr>
          <a:xfrm rot="10800000">
            <a:off x="8569560" y="4417504"/>
            <a:ext cx="249220" cy="785888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1" name="Google Shape;281;p9"/>
          <p:cNvGrpSpPr/>
          <p:nvPr/>
        </p:nvGrpSpPr>
        <p:grpSpPr>
          <a:xfrm>
            <a:off x="7339366" y="1480968"/>
            <a:ext cx="1651070" cy="1651662"/>
            <a:chOff x="1425475" y="2707650"/>
            <a:chExt cx="766300" cy="766575"/>
          </a:xfrm>
        </p:grpSpPr>
        <p:sp>
          <p:nvSpPr>
            <p:cNvPr id="282" name="Google Shape;282;p9"/>
            <p:cNvSpPr/>
            <p:nvPr/>
          </p:nvSpPr>
          <p:spPr>
            <a:xfrm>
              <a:off x="1471275" y="2753725"/>
              <a:ext cx="541150" cy="541125"/>
            </a:xfrm>
            <a:custGeom>
              <a:avLst/>
              <a:gdLst/>
              <a:ahLst/>
              <a:cxnLst/>
              <a:rect l="l" t="t" r="r" b="b"/>
              <a:pathLst>
                <a:path w="21646" h="21645" extrusionOk="0">
                  <a:moveTo>
                    <a:pt x="20784" y="0"/>
                  </a:moveTo>
                  <a:lnTo>
                    <a:pt x="1" y="20773"/>
                  </a:lnTo>
                  <a:cubicBezTo>
                    <a:pt x="155" y="21071"/>
                    <a:pt x="321" y="21358"/>
                    <a:pt x="508" y="21645"/>
                  </a:cubicBezTo>
                  <a:lnTo>
                    <a:pt x="21645" y="497"/>
                  </a:lnTo>
                  <a:cubicBezTo>
                    <a:pt x="21369" y="320"/>
                    <a:pt x="21071" y="155"/>
                    <a:pt x="20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1499425" y="2781875"/>
              <a:ext cx="554925" cy="554925"/>
            </a:xfrm>
            <a:custGeom>
              <a:avLst/>
              <a:gdLst/>
              <a:ahLst/>
              <a:cxnLst/>
              <a:rect l="l" t="t" r="r" b="b"/>
              <a:pathLst>
                <a:path w="22197" h="22197" extrusionOk="0">
                  <a:moveTo>
                    <a:pt x="21435" y="0"/>
                  </a:moveTo>
                  <a:lnTo>
                    <a:pt x="0" y="21424"/>
                  </a:lnTo>
                  <a:cubicBezTo>
                    <a:pt x="188" y="21689"/>
                    <a:pt x="398" y="21943"/>
                    <a:pt x="608" y="22197"/>
                  </a:cubicBezTo>
                  <a:lnTo>
                    <a:pt x="22197" y="596"/>
                  </a:lnTo>
                  <a:cubicBezTo>
                    <a:pt x="21954" y="387"/>
                    <a:pt x="21700" y="188"/>
                    <a:pt x="214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1532525" y="2814975"/>
              <a:ext cx="559075" cy="558800"/>
            </a:xfrm>
            <a:custGeom>
              <a:avLst/>
              <a:gdLst/>
              <a:ahLst/>
              <a:cxnLst/>
              <a:rect l="l" t="t" r="r" b="b"/>
              <a:pathLst>
                <a:path w="22363" h="22352" extrusionOk="0">
                  <a:moveTo>
                    <a:pt x="21679" y="1"/>
                  </a:moveTo>
                  <a:lnTo>
                    <a:pt x="1" y="21678"/>
                  </a:lnTo>
                  <a:cubicBezTo>
                    <a:pt x="67" y="21745"/>
                    <a:pt x="133" y="21811"/>
                    <a:pt x="200" y="21877"/>
                  </a:cubicBezTo>
                  <a:cubicBezTo>
                    <a:pt x="365" y="22043"/>
                    <a:pt x="531" y="22197"/>
                    <a:pt x="696" y="22352"/>
                  </a:cubicBezTo>
                  <a:lnTo>
                    <a:pt x="22363" y="696"/>
                  </a:lnTo>
                  <a:cubicBezTo>
                    <a:pt x="22208" y="531"/>
                    <a:pt x="22043" y="354"/>
                    <a:pt x="21877" y="199"/>
                  </a:cubicBezTo>
                  <a:cubicBezTo>
                    <a:pt x="21811" y="133"/>
                    <a:pt x="21745" y="67"/>
                    <a:pt x="216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1570625" y="2853050"/>
              <a:ext cx="553000" cy="553025"/>
            </a:xfrm>
            <a:custGeom>
              <a:avLst/>
              <a:gdLst/>
              <a:ahLst/>
              <a:cxnLst/>
              <a:rect l="l" t="t" r="r" b="b"/>
              <a:pathLst>
                <a:path w="22120" h="22121" extrusionOk="0">
                  <a:moveTo>
                    <a:pt x="21534" y="1"/>
                  </a:moveTo>
                  <a:lnTo>
                    <a:pt x="0" y="21535"/>
                  </a:lnTo>
                  <a:cubicBezTo>
                    <a:pt x="265" y="21745"/>
                    <a:pt x="519" y="21932"/>
                    <a:pt x="784" y="22120"/>
                  </a:cubicBezTo>
                  <a:lnTo>
                    <a:pt x="22119" y="785"/>
                  </a:lnTo>
                  <a:cubicBezTo>
                    <a:pt x="21943" y="520"/>
                    <a:pt x="21744" y="255"/>
                    <a:pt x="2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1432650" y="2715100"/>
              <a:ext cx="479050" cy="479050"/>
            </a:xfrm>
            <a:custGeom>
              <a:avLst/>
              <a:gdLst/>
              <a:ahLst/>
              <a:cxnLst/>
              <a:rect l="l" t="t" r="r" b="b"/>
              <a:pathLst>
                <a:path w="19162" h="19162" extrusionOk="0">
                  <a:moveTo>
                    <a:pt x="18058" y="0"/>
                  </a:moveTo>
                  <a:lnTo>
                    <a:pt x="0" y="18058"/>
                  </a:lnTo>
                  <a:cubicBezTo>
                    <a:pt x="78" y="18433"/>
                    <a:pt x="166" y="18797"/>
                    <a:pt x="265" y="19161"/>
                  </a:cubicBezTo>
                  <a:lnTo>
                    <a:pt x="19161" y="265"/>
                  </a:lnTo>
                  <a:cubicBezTo>
                    <a:pt x="18797" y="166"/>
                    <a:pt x="18433" y="77"/>
                    <a:pt x="180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1448650" y="2731100"/>
              <a:ext cx="516575" cy="516300"/>
            </a:xfrm>
            <a:custGeom>
              <a:avLst/>
              <a:gdLst/>
              <a:ahLst/>
              <a:cxnLst/>
              <a:rect l="l" t="t" r="r" b="b"/>
              <a:pathLst>
                <a:path w="20663" h="20652" extrusionOk="0">
                  <a:moveTo>
                    <a:pt x="19691" y="0"/>
                  </a:moveTo>
                  <a:lnTo>
                    <a:pt x="1" y="19680"/>
                  </a:lnTo>
                  <a:cubicBezTo>
                    <a:pt x="122" y="20011"/>
                    <a:pt x="254" y="20331"/>
                    <a:pt x="398" y="20651"/>
                  </a:cubicBezTo>
                  <a:lnTo>
                    <a:pt x="20663" y="398"/>
                  </a:lnTo>
                  <a:cubicBezTo>
                    <a:pt x="20343" y="254"/>
                    <a:pt x="20012" y="122"/>
                    <a:pt x="196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1425475" y="2707650"/>
              <a:ext cx="425525" cy="425775"/>
            </a:xfrm>
            <a:custGeom>
              <a:avLst/>
              <a:gdLst/>
              <a:ahLst/>
              <a:cxnLst/>
              <a:rect l="l" t="t" r="r" b="b"/>
              <a:pathLst>
                <a:path w="17021" h="17031" extrusionOk="0">
                  <a:moveTo>
                    <a:pt x="15740" y="0"/>
                  </a:moveTo>
                  <a:lnTo>
                    <a:pt x="0" y="15751"/>
                  </a:lnTo>
                  <a:cubicBezTo>
                    <a:pt x="11" y="16181"/>
                    <a:pt x="34" y="16601"/>
                    <a:pt x="89" y="17031"/>
                  </a:cubicBezTo>
                  <a:lnTo>
                    <a:pt x="17020" y="88"/>
                  </a:lnTo>
                  <a:cubicBezTo>
                    <a:pt x="16601" y="44"/>
                    <a:pt x="16170" y="11"/>
                    <a:pt x="157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1662225" y="2944400"/>
              <a:ext cx="509950" cy="510225"/>
            </a:xfrm>
            <a:custGeom>
              <a:avLst/>
              <a:gdLst/>
              <a:ahLst/>
              <a:cxnLst/>
              <a:rect l="l" t="t" r="r" b="b"/>
              <a:pathLst>
                <a:path w="20398" h="20409" extrusionOk="0">
                  <a:moveTo>
                    <a:pt x="20023" y="0"/>
                  </a:moveTo>
                  <a:lnTo>
                    <a:pt x="1" y="20033"/>
                  </a:lnTo>
                  <a:cubicBezTo>
                    <a:pt x="321" y="20166"/>
                    <a:pt x="663" y="20287"/>
                    <a:pt x="994" y="20409"/>
                  </a:cubicBezTo>
                  <a:lnTo>
                    <a:pt x="20398" y="1005"/>
                  </a:lnTo>
                  <a:cubicBezTo>
                    <a:pt x="20288" y="663"/>
                    <a:pt x="20166" y="331"/>
                    <a:pt x="200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1950575" y="3233025"/>
              <a:ext cx="214150" cy="213875"/>
            </a:xfrm>
            <a:custGeom>
              <a:avLst/>
              <a:gdLst/>
              <a:ahLst/>
              <a:cxnLst/>
              <a:rect l="l" t="t" r="r" b="b"/>
              <a:pathLst>
                <a:path w="8566" h="8555" extrusionOk="0">
                  <a:moveTo>
                    <a:pt x="8566" y="1"/>
                  </a:moveTo>
                  <a:lnTo>
                    <a:pt x="1" y="8555"/>
                  </a:lnTo>
                  <a:cubicBezTo>
                    <a:pt x="1016" y="8157"/>
                    <a:pt x="1999" y="7638"/>
                    <a:pt x="2926" y="7009"/>
                  </a:cubicBezTo>
                  <a:lnTo>
                    <a:pt x="7010" y="2914"/>
                  </a:lnTo>
                  <a:cubicBezTo>
                    <a:pt x="7639" y="1987"/>
                    <a:pt x="8157" y="1016"/>
                    <a:pt x="85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1426300" y="2708750"/>
              <a:ext cx="353500" cy="353225"/>
            </a:xfrm>
            <a:custGeom>
              <a:avLst/>
              <a:gdLst/>
              <a:ahLst/>
              <a:cxnLst/>
              <a:rect l="l" t="t" r="r" b="b"/>
              <a:pathLst>
                <a:path w="14140" h="14129" extrusionOk="0">
                  <a:moveTo>
                    <a:pt x="14140" y="0"/>
                  </a:moveTo>
                  <a:lnTo>
                    <a:pt x="14140" y="0"/>
                  </a:lnTo>
                  <a:cubicBezTo>
                    <a:pt x="13610" y="33"/>
                    <a:pt x="13091" y="100"/>
                    <a:pt x="12572" y="199"/>
                  </a:cubicBezTo>
                  <a:lnTo>
                    <a:pt x="199" y="12561"/>
                  </a:lnTo>
                  <a:cubicBezTo>
                    <a:pt x="100" y="13080"/>
                    <a:pt x="34" y="13610"/>
                    <a:pt x="1" y="14128"/>
                  </a:cubicBezTo>
                  <a:lnTo>
                    <a:pt x="1414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1444225" y="2726400"/>
              <a:ext cx="245075" cy="245350"/>
            </a:xfrm>
            <a:custGeom>
              <a:avLst/>
              <a:gdLst/>
              <a:ahLst/>
              <a:cxnLst/>
              <a:rect l="l" t="t" r="r" b="b"/>
              <a:pathLst>
                <a:path w="9803" h="9814" extrusionOk="0">
                  <a:moveTo>
                    <a:pt x="9802" y="1"/>
                  </a:moveTo>
                  <a:cubicBezTo>
                    <a:pt x="8997" y="266"/>
                    <a:pt x="8202" y="608"/>
                    <a:pt x="7429" y="1005"/>
                  </a:cubicBezTo>
                  <a:lnTo>
                    <a:pt x="994" y="7440"/>
                  </a:lnTo>
                  <a:cubicBezTo>
                    <a:pt x="597" y="8202"/>
                    <a:pt x="266" y="8996"/>
                    <a:pt x="1" y="9813"/>
                  </a:cubicBezTo>
                  <a:lnTo>
                    <a:pt x="980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9"/>
            <p:cNvSpPr/>
            <p:nvPr/>
          </p:nvSpPr>
          <p:spPr>
            <a:xfrm>
              <a:off x="1779500" y="3061675"/>
              <a:ext cx="412275" cy="412550"/>
            </a:xfrm>
            <a:custGeom>
              <a:avLst/>
              <a:gdLst/>
              <a:ahLst/>
              <a:cxnLst/>
              <a:rect l="l" t="t" r="r" b="b"/>
              <a:pathLst>
                <a:path w="16491" h="16502" extrusionOk="0">
                  <a:moveTo>
                    <a:pt x="16446" y="0"/>
                  </a:moveTo>
                  <a:lnTo>
                    <a:pt x="1" y="16457"/>
                  </a:lnTo>
                  <a:cubicBezTo>
                    <a:pt x="442" y="16490"/>
                    <a:pt x="884" y="16501"/>
                    <a:pt x="1325" y="16501"/>
                  </a:cubicBezTo>
                  <a:lnTo>
                    <a:pt x="16491" y="1325"/>
                  </a:lnTo>
                  <a:cubicBezTo>
                    <a:pt x="16491" y="883"/>
                    <a:pt x="16480" y="442"/>
                    <a:pt x="164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9"/>
            <p:cNvSpPr/>
            <p:nvPr/>
          </p:nvSpPr>
          <p:spPr>
            <a:xfrm>
              <a:off x="1853450" y="3135900"/>
              <a:ext cx="335850" cy="335825"/>
            </a:xfrm>
            <a:custGeom>
              <a:avLst/>
              <a:gdLst/>
              <a:ahLst/>
              <a:cxnLst/>
              <a:rect l="l" t="t" r="r" b="b"/>
              <a:pathLst>
                <a:path w="13434" h="13433" extrusionOk="0">
                  <a:moveTo>
                    <a:pt x="13433" y="0"/>
                  </a:moveTo>
                  <a:lnTo>
                    <a:pt x="1" y="13433"/>
                  </a:lnTo>
                  <a:cubicBezTo>
                    <a:pt x="552" y="13367"/>
                    <a:pt x="1104" y="13267"/>
                    <a:pt x="1656" y="13146"/>
                  </a:cubicBezTo>
                  <a:lnTo>
                    <a:pt x="13146" y="1656"/>
                  </a:lnTo>
                  <a:cubicBezTo>
                    <a:pt x="13268" y="1104"/>
                    <a:pt x="13367" y="552"/>
                    <a:pt x="13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1716875" y="2999025"/>
              <a:ext cx="469650" cy="469950"/>
            </a:xfrm>
            <a:custGeom>
              <a:avLst/>
              <a:gdLst/>
              <a:ahLst/>
              <a:cxnLst/>
              <a:rect l="l" t="t" r="r" b="b"/>
              <a:pathLst>
                <a:path w="18786" h="18798" extrusionOk="0">
                  <a:moveTo>
                    <a:pt x="18554" y="1"/>
                  </a:moveTo>
                  <a:lnTo>
                    <a:pt x="0" y="18566"/>
                  </a:lnTo>
                  <a:cubicBezTo>
                    <a:pt x="375" y="18654"/>
                    <a:pt x="751" y="18731"/>
                    <a:pt x="1137" y="18798"/>
                  </a:cubicBezTo>
                  <a:lnTo>
                    <a:pt x="18786" y="1138"/>
                  </a:lnTo>
                  <a:cubicBezTo>
                    <a:pt x="18720" y="762"/>
                    <a:pt x="18653" y="376"/>
                    <a:pt x="185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1613650" y="2896100"/>
              <a:ext cx="537275" cy="537000"/>
            </a:xfrm>
            <a:custGeom>
              <a:avLst/>
              <a:gdLst/>
              <a:ahLst/>
              <a:cxnLst/>
              <a:rect l="l" t="t" r="r" b="b"/>
              <a:pathLst>
                <a:path w="21491" h="21480" extrusionOk="0">
                  <a:moveTo>
                    <a:pt x="21005" y="1"/>
                  </a:moveTo>
                  <a:lnTo>
                    <a:pt x="1" y="20994"/>
                  </a:lnTo>
                  <a:cubicBezTo>
                    <a:pt x="288" y="21171"/>
                    <a:pt x="586" y="21336"/>
                    <a:pt x="884" y="21480"/>
                  </a:cubicBezTo>
                  <a:lnTo>
                    <a:pt x="21491" y="884"/>
                  </a:lnTo>
                  <a:cubicBezTo>
                    <a:pt x="21336" y="586"/>
                    <a:pt x="21171" y="288"/>
                    <a:pt x="21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9"/>
          <p:cNvGrpSpPr/>
          <p:nvPr/>
        </p:nvGrpSpPr>
        <p:grpSpPr>
          <a:xfrm>
            <a:off x="7242825" y="338297"/>
            <a:ext cx="762133" cy="925334"/>
            <a:chOff x="5270675" y="1740975"/>
            <a:chExt cx="288250" cy="349975"/>
          </a:xfrm>
        </p:grpSpPr>
        <p:sp>
          <p:nvSpPr>
            <p:cNvPr id="298" name="Google Shape;298;p9"/>
            <p:cNvSpPr/>
            <p:nvPr/>
          </p:nvSpPr>
          <p:spPr>
            <a:xfrm>
              <a:off x="5270675" y="1785375"/>
              <a:ext cx="189300" cy="305575"/>
            </a:xfrm>
            <a:custGeom>
              <a:avLst/>
              <a:gdLst/>
              <a:ahLst/>
              <a:cxnLst/>
              <a:rect l="l" t="t" r="r" b="b"/>
              <a:pathLst>
                <a:path w="7572" h="12223" extrusionOk="0">
                  <a:moveTo>
                    <a:pt x="194" y="1"/>
                  </a:moveTo>
                  <a:cubicBezTo>
                    <a:pt x="139" y="1"/>
                    <a:pt x="83" y="40"/>
                    <a:pt x="77" y="114"/>
                  </a:cubicBezTo>
                  <a:cubicBezTo>
                    <a:pt x="0" y="1163"/>
                    <a:pt x="850" y="2057"/>
                    <a:pt x="1755" y="2454"/>
                  </a:cubicBezTo>
                  <a:cubicBezTo>
                    <a:pt x="2804" y="2918"/>
                    <a:pt x="3974" y="2929"/>
                    <a:pt x="5055" y="3293"/>
                  </a:cubicBezTo>
                  <a:cubicBezTo>
                    <a:pt x="5519" y="3459"/>
                    <a:pt x="5960" y="3690"/>
                    <a:pt x="6302" y="4055"/>
                  </a:cubicBezTo>
                  <a:cubicBezTo>
                    <a:pt x="6678" y="4452"/>
                    <a:pt x="6821" y="4993"/>
                    <a:pt x="6810" y="5534"/>
                  </a:cubicBezTo>
                  <a:cubicBezTo>
                    <a:pt x="6799" y="6715"/>
                    <a:pt x="6148" y="7774"/>
                    <a:pt x="5828" y="8878"/>
                  </a:cubicBezTo>
                  <a:cubicBezTo>
                    <a:pt x="5508" y="10015"/>
                    <a:pt x="5530" y="11527"/>
                    <a:pt x="6678" y="12189"/>
                  </a:cubicBezTo>
                  <a:cubicBezTo>
                    <a:pt x="6719" y="12212"/>
                    <a:pt x="6759" y="12223"/>
                    <a:pt x="6797" y="12223"/>
                  </a:cubicBezTo>
                  <a:cubicBezTo>
                    <a:pt x="6992" y="12223"/>
                    <a:pt x="7122" y="11949"/>
                    <a:pt x="6965" y="11792"/>
                  </a:cubicBezTo>
                  <a:cubicBezTo>
                    <a:pt x="6214" y="10997"/>
                    <a:pt x="6258" y="9849"/>
                    <a:pt x="6556" y="8889"/>
                  </a:cubicBezTo>
                  <a:cubicBezTo>
                    <a:pt x="6898" y="7796"/>
                    <a:pt x="7461" y="6781"/>
                    <a:pt x="7517" y="5622"/>
                  </a:cubicBezTo>
                  <a:cubicBezTo>
                    <a:pt x="7572" y="4485"/>
                    <a:pt x="7020" y="3525"/>
                    <a:pt x="6038" y="2973"/>
                  </a:cubicBezTo>
                  <a:cubicBezTo>
                    <a:pt x="5066" y="2432"/>
                    <a:pt x="3963" y="2388"/>
                    <a:pt x="2892" y="2178"/>
                  </a:cubicBezTo>
                  <a:cubicBezTo>
                    <a:pt x="1777" y="1968"/>
                    <a:pt x="408" y="1406"/>
                    <a:pt x="298" y="103"/>
                  </a:cubicBezTo>
                  <a:cubicBezTo>
                    <a:pt x="293" y="34"/>
                    <a:pt x="244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5273300" y="1752600"/>
              <a:ext cx="99400" cy="51400"/>
            </a:xfrm>
            <a:custGeom>
              <a:avLst/>
              <a:gdLst/>
              <a:ahLst/>
              <a:cxnLst/>
              <a:rect l="l" t="t" r="r" b="b"/>
              <a:pathLst>
                <a:path w="3976" h="2056" extrusionOk="0">
                  <a:moveTo>
                    <a:pt x="3771" y="1"/>
                  </a:moveTo>
                  <a:cubicBezTo>
                    <a:pt x="3767" y="1"/>
                    <a:pt x="3763" y="1"/>
                    <a:pt x="3758" y="1"/>
                  </a:cubicBezTo>
                  <a:cubicBezTo>
                    <a:pt x="3593" y="12"/>
                    <a:pt x="3438" y="112"/>
                    <a:pt x="3295" y="189"/>
                  </a:cubicBezTo>
                  <a:cubicBezTo>
                    <a:pt x="3151" y="266"/>
                    <a:pt x="3008" y="332"/>
                    <a:pt x="2864" y="399"/>
                  </a:cubicBezTo>
                  <a:cubicBezTo>
                    <a:pt x="2555" y="553"/>
                    <a:pt x="2257" y="708"/>
                    <a:pt x="1948" y="862"/>
                  </a:cubicBezTo>
                  <a:cubicBezTo>
                    <a:pt x="1330" y="1171"/>
                    <a:pt x="723" y="1480"/>
                    <a:pt x="127" y="1800"/>
                  </a:cubicBezTo>
                  <a:cubicBezTo>
                    <a:pt x="1" y="1868"/>
                    <a:pt x="45" y="2055"/>
                    <a:pt x="162" y="2055"/>
                  </a:cubicBezTo>
                  <a:cubicBezTo>
                    <a:pt x="178" y="2055"/>
                    <a:pt x="196" y="2051"/>
                    <a:pt x="215" y="2043"/>
                  </a:cubicBezTo>
                  <a:cubicBezTo>
                    <a:pt x="855" y="1756"/>
                    <a:pt x="1484" y="1458"/>
                    <a:pt x="2103" y="1149"/>
                  </a:cubicBezTo>
                  <a:cubicBezTo>
                    <a:pt x="2412" y="1006"/>
                    <a:pt x="2721" y="851"/>
                    <a:pt x="3030" y="697"/>
                  </a:cubicBezTo>
                  <a:lnTo>
                    <a:pt x="3482" y="476"/>
                  </a:lnTo>
                  <a:cubicBezTo>
                    <a:pt x="3626" y="410"/>
                    <a:pt x="3780" y="355"/>
                    <a:pt x="3891" y="233"/>
                  </a:cubicBezTo>
                  <a:cubicBezTo>
                    <a:pt x="3976" y="137"/>
                    <a:pt x="3887" y="1"/>
                    <a:pt x="37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5282675" y="1776600"/>
              <a:ext cx="92050" cy="48275"/>
            </a:xfrm>
            <a:custGeom>
              <a:avLst/>
              <a:gdLst/>
              <a:ahLst/>
              <a:cxnLst/>
              <a:rect l="l" t="t" r="r" b="b"/>
              <a:pathLst>
                <a:path w="3682" h="1931" extrusionOk="0">
                  <a:moveTo>
                    <a:pt x="3484" y="1"/>
                  </a:moveTo>
                  <a:cubicBezTo>
                    <a:pt x="3337" y="1"/>
                    <a:pt x="3241" y="73"/>
                    <a:pt x="3107" y="145"/>
                  </a:cubicBezTo>
                  <a:cubicBezTo>
                    <a:pt x="2975" y="211"/>
                    <a:pt x="2853" y="278"/>
                    <a:pt x="2721" y="355"/>
                  </a:cubicBezTo>
                  <a:cubicBezTo>
                    <a:pt x="2434" y="498"/>
                    <a:pt x="2147" y="653"/>
                    <a:pt x="1849" y="796"/>
                  </a:cubicBezTo>
                  <a:cubicBezTo>
                    <a:pt x="1275" y="1094"/>
                    <a:pt x="701" y="1370"/>
                    <a:pt x="138" y="1679"/>
                  </a:cubicBezTo>
                  <a:cubicBezTo>
                    <a:pt x="0" y="1748"/>
                    <a:pt x="47" y="1931"/>
                    <a:pt x="176" y="1931"/>
                  </a:cubicBezTo>
                  <a:cubicBezTo>
                    <a:pt x="191" y="1931"/>
                    <a:pt x="208" y="1928"/>
                    <a:pt x="226" y="1922"/>
                  </a:cubicBezTo>
                  <a:cubicBezTo>
                    <a:pt x="845" y="1701"/>
                    <a:pt x="1430" y="1414"/>
                    <a:pt x="2015" y="1127"/>
                  </a:cubicBezTo>
                  <a:cubicBezTo>
                    <a:pt x="2301" y="984"/>
                    <a:pt x="2577" y="852"/>
                    <a:pt x="2864" y="697"/>
                  </a:cubicBezTo>
                  <a:cubicBezTo>
                    <a:pt x="3008" y="620"/>
                    <a:pt x="3162" y="542"/>
                    <a:pt x="3306" y="465"/>
                  </a:cubicBezTo>
                  <a:cubicBezTo>
                    <a:pt x="3438" y="388"/>
                    <a:pt x="3549" y="344"/>
                    <a:pt x="3637" y="211"/>
                  </a:cubicBezTo>
                  <a:cubicBezTo>
                    <a:pt x="3681" y="134"/>
                    <a:pt x="3604" y="2"/>
                    <a:pt x="3516" y="2"/>
                  </a:cubicBezTo>
                  <a:cubicBezTo>
                    <a:pt x="3505" y="1"/>
                    <a:pt x="3495" y="1"/>
                    <a:pt x="34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5313875" y="1809125"/>
              <a:ext cx="58075" cy="32125"/>
            </a:xfrm>
            <a:custGeom>
              <a:avLst/>
              <a:gdLst/>
              <a:ahLst/>
              <a:cxnLst/>
              <a:rect l="l" t="t" r="r" b="b"/>
              <a:pathLst>
                <a:path w="2323" h="1285" extrusionOk="0">
                  <a:moveTo>
                    <a:pt x="2122" y="0"/>
                  </a:moveTo>
                  <a:cubicBezTo>
                    <a:pt x="2103" y="0"/>
                    <a:pt x="2085" y="4"/>
                    <a:pt x="2069" y="14"/>
                  </a:cubicBezTo>
                  <a:cubicBezTo>
                    <a:pt x="1418" y="356"/>
                    <a:pt x="767" y="687"/>
                    <a:pt x="126" y="1030"/>
                  </a:cubicBezTo>
                  <a:cubicBezTo>
                    <a:pt x="0" y="1097"/>
                    <a:pt x="45" y="1284"/>
                    <a:pt x="169" y="1284"/>
                  </a:cubicBezTo>
                  <a:cubicBezTo>
                    <a:pt x="186" y="1284"/>
                    <a:pt x="205" y="1280"/>
                    <a:pt x="226" y="1272"/>
                  </a:cubicBezTo>
                  <a:cubicBezTo>
                    <a:pt x="568" y="1140"/>
                    <a:pt x="899" y="1007"/>
                    <a:pt x="1230" y="853"/>
                  </a:cubicBezTo>
                  <a:cubicBezTo>
                    <a:pt x="1561" y="698"/>
                    <a:pt x="1881" y="533"/>
                    <a:pt x="2201" y="367"/>
                  </a:cubicBezTo>
                  <a:cubicBezTo>
                    <a:pt x="2257" y="334"/>
                    <a:pt x="2323" y="290"/>
                    <a:pt x="2323" y="213"/>
                  </a:cubicBezTo>
                  <a:cubicBezTo>
                    <a:pt x="2323" y="147"/>
                    <a:pt x="2323" y="91"/>
                    <a:pt x="2257" y="47"/>
                  </a:cubicBezTo>
                  <a:cubicBezTo>
                    <a:pt x="2218" y="24"/>
                    <a:pt x="2168" y="0"/>
                    <a:pt x="21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5325600" y="1853025"/>
              <a:ext cx="73550" cy="46700"/>
            </a:xfrm>
            <a:custGeom>
              <a:avLst/>
              <a:gdLst/>
              <a:ahLst/>
              <a:cxnLst/>
              <a:rect l="l" t="t" r="r" b="b"/>
              <a:pathLst>
                <a:path w="2942" h="1868" extrusionOk="0">
                  <a:moveTo>
                    <a:pt x="2725" y="0"/>
                  </a:moveTo>
                  <a:cubicBezTo>
                    <a:pt x="2718" y="0"/>
                    <a:pt x="2711" y="1"/>
                    <a:pt x="2704" y="2"/>
                  </a:cubicBezTo>
                  <a:cubicBezTo>
                    <a:pt x="2461" y="57"/>
                    <a:pt x="2240" y="256"/>
                    <a:pt x="2030" y="377"/>
                  </a:cubicBezTo>
                  <a:cubicBezTo>
                    <a:pt x="1821" y="510"/>
                    <a:pt x="1611" y="631"/>
                    <a:pt x="1401" y="764"/>
                  </a:cubicBezTo>
                  <a:cubicBezTo>
                    <a:pt x="960" y="1051"/>
                    <a:pt x="540" y="1338"/>
                    <a:pt x="110" y="1636"/>
                  </a:cubicBezTo>
                  <a:cubicBezTo>
                    <a:pt x="1" y="1718"/>
                    <a:pt x="87" y="1867"/>
                    <a:pt x="195" y="1867"/>
                  </a:cubicBezTo>
                  <a:cubicBezTo>
                    <a:pt x="218" y="1867"/>
                    <a:pt x="241" y="1861"/>
                    <a:pt x="264" y="1845"/>
                  </a:cubicBezTo>
                  <a:cubicBezTo>
                    <a:pt x="684" y="1558"/>
                    <a:pt x="1114" y="1282"/>
                    <a:pt x="1545" y="1028"/>
                  </a:cubicBezTo>
                  <a:cubicBezTo>
                    <a:pt x="1766" y="896"/>
                    <a:pt x="1975" y="775"/>
                    <a:pt x="2196" y="653"/>
                  </a:cubicBezTo>
                  <a:cubicBezTo>
                    <a:pt x="2406" y="532"/>
                    <a:pt x="2682" y="444"/>
                    <a:pt x="2847" y="267"/>
                  </a:cubicBezTo>
                  <a:cubicBezTo>
                    <a:pt x="2941" y="173"/>
                    <a:pt x="2848" y="0"/>
                    <a:pt x="27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5323500" y="1870625"/>
              <a:ext cx="108700" cy="68075"/>
            </a:xfrm>
            <a:custGeom>
              <a:avLst/>
              <a:gdLst/>
              <a:ahLst/>
              <a:cxnLst/>
              <a:rect l="l" t="t" r="r" b="b"/>
              <a:pathLst>
                <a:path w="4348" h="2723" extrusionOk="0">
                  <a:moveTo>
                    <a:pt x="4123" y="1"/>
                  </a:moveTo>
                  <a:cubicBezTo>
                    <a:pt x="4112" y="1"/>
                    <a:pt x="4101" y="2"/>
                    <a:pt x="4090" y="4"/>
                  </a:cubicBezTo>
                  <a:cubicBezTo>
                    <a:pt x="3914" y="49"/>
                    <a:pt x="3781" y="159"/>
                    <a:pt x="3627" y="247"/>
                  </a:cubicBezTo>
                  <a:cubicBezTo>
                    <a:pt x="3461" y="358"/>
                    <a:pt x="3284" y="457"/>
                    <a:pt x="3108" y="556"/>
                  </a:cubicBezTo>
                  <a:cubicBezTo>
                    <a:pt x="2766" y="755"/>
                    <a:pt x="2434" y="954"/>
                    <a:pt x="2103" y="1163"/>
                  </a:cubicBezTo>
                  <a:cubicBezTo>
                    <a:pt x="1430" y="1572"/>
                    <a:pt x="779" y="2013"/>
                    <a:pt x="128" y="2466"/>
                  </a:cubicBezTo>
                  <a:cubicBezTo>
                    <a:pt x="0" y="2557"/>
                    <a:pt x="90" y="2723"/>
                    <a:pt x="212" y="2723"/>
                  </a:cubicBezTo>
                  <a:cubicBezTo>
                    <a:pt x="238" y="2723"/>
                    <a:pt x="266" y="2715"/>
                    <a:pt x="293" y="2698"/>
                  </a:cubicBezTo>
                  <a:cubicBezTo>
                    <a:pt x="955" y="2278"/>
                    <a:pt x="1607" y="1859"/>
                    <a:pt x="2280" y="1461"/>
                  </a:cubicBezTo>
                  <a:cubicBezTo>
                    <a:pt x="2600" y="1263"/>
                    <a:pt x="2920" y="1075"/>
                    <a:pt x="3240" y="887"/>
                  </a:cubicBezTo>
                  <a:cubicBezTo>
                    <a:pt x="3417" y="788"/>
                    <a:pt x="3593" y="678"/>
                    <a:pt x="3770" y="589"/>
                  </a:cubicBezTo>
                  <a:cubicBezTo>
                    <a:pt x="3936" y="490"/>
                    <a:pt x="4112" y="435"/>
                    <a:pt x="4256" y="291"/>
                  </a:cubicBezTo>
                  <a:cubicBezTo>
                    <a:pt x="4348" y="189"/>
                    <a:pt x="4259" y="1"/>
                    <a:pt x="41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5341150" y="1891700"/>
              <a:ext cx="111925" cy="75425"/>
            </a:xfrm>
            <a:custGeom>
              <a:avLst/>
              <a:gdLst/>
              <a:ahLst/>
              <a:cxnLst/>
              <a:rect l="l" t="t" r="r" b="b"/>
              <a:pathLst>
                <a:path w="4477" h="3017" extrusionOk="0">
                  <a:moveTo>
                    <a:pt x="4208" y="1"/>
                  </a:moveTo>
                  <a:cubicBezTo>
                    <a:pt x="4179" y="1"/>
                    <a:pt x="4147" y="7"/>
                    <a:pt x="4113" y="22"/>
                  </a:cubicBezTo>
                  <a:cubicBezTo>
                    <a:pt x="3759" y="188"/>
                    <a:pt x="3439" y="453"/>
                    <a:pt x="3119" y="674"/>
                  </a:cubicBezTo>
                  <a:cubicBezTo>
                    <a:pt x="2788" y="905"/>
                    <a:pt x="2446" y="1126"/>
                    <a:pt x="2115" y="1369"/>
                  </a:cubicBezTo>
                  <a:cubicBezTo>
                    <a:pt x="1453" y="1844"/>
                    <a:pt x="790" y="2307"/>
                    <a:pt x="128" y="2771"/>
                  </a:cubicBezTo>
                  <a:cubicBezTo>
                    <a:pt x="1" y="2852"/>
                    <a:pt x="91" y="3017"/>
                    <a:pt x="213" y="3017"/>
                  </a:cubicBezTo>
                  <a:cubicBezTo>
                    <a:pt x="239" y="3017"/>
                    <a:pt x="266" y="3009"/>
                    <a:pt x="294" y="2991"/>
                  </a:cubicBezTo>
                  <a:cubicBezTo>
                    <a:pt x="967" y="2572"/>
                    <a:pt x="1640" y="2130"/>
                    <a:pt x="2325" y="1722"/>
                  </a:cubicBezTo>
                  <a:cubicBezTo>
                    <a:pt x="2656" y="1523"/>
                    <a:pt x="2987" y="1303"/>
                    <a:pt x="3318" y="1093"/>
                  </a:cubicBezTo>
                  <a:cubicBezTo>
                    <a:pt x="3649" y="872"/>
                    <a:pt x="4035" y="674"/>
                    <a:pt x="4333" y="409"/>
                  </a:cubicBezTo>
                  <a:cubicBezTo>
                    <a:pt x="4477" y="275"/>
                    <a:pt x="4397" y="1"/>
                    <a:pt x="42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5377925" y="1936025"/>
              <a:ext cx="69925" cy="46850"/>
            </a:xfrm>
            <a:custGeom>
              <a:avLst/>
              <a:gdLst/>
              <a:ahLst/>
              <a:cxnLst/>
              <a:rect l="l" t="t" r="r" b="b"/>
              <a:pathLst>
                <a:path w="2797" h="1874" extrusionOk="0">
                  <a:moveTo>
                    <a:pt x="2592" y="0"/>
                  </a:moveTo>
                  <a:cubicBezTo>
                    <a:pt x="2547" y="0"/>
                    <a:pt x="2501" y="14"/>
                    <a:pt x="2454" y="37"/>
                  </a:cubicBezTo>
                  <a:cubicBezTo>
                    <a:pt x="2255" y="148"/>
                    <a:pt x="2079" y="313"/>
                    <a:pt x="1891" y="457"/>
                  </a:cubicBezTo>
                  <a:cubicBezTo>
                    <a:pt x="1703" y="589"/>
                    <a:pt x="1505" y="722"/>
                    <a:pt x="1317" y="854"/>
                  </a:cubicBezTo>
                  <a:cubicBezTo>
                    <a:pt x="920" y="1119"/>
                    <a:pt x="522" y="1373"/>
                    <a:pt x="125" y="1605"/>
                  </a:cubicBezTo>
                  <a:cubicBezTo>
                    <a:pt x="1" y="1681"/>
                    <a:pt x="83" y="1874"/>
                    <a:pt x="201" y="1874"/>
                  </a:cubicBezTo>
                  <a:cubicBezTo>
                    <a:pt x="219" y="1874"/>
                    <a:pt x="238" y="1869"/>
                    <a:pt x="257" y="1859"/>
                  </a:cubicBezTo>
                  <a:cubicBezTo>
                    <a:pt x="699" y="1638"/>
                    <a:pt x="1118" y="1406"/>
                    <a:pt x="1527" y="1152"/>
                  </a:cubicBezTo>
                  <a:cubicBezTo>
                    <a:pt x="1737" y="1031"/>
                    <a:pt x="1935" y="909"/>
                    <a:pt x="2123" y="777"/>
                  </a:cubicBezTo>
                  <a:cubicBezTo>
                    <a:pt x="2333" y="633"/>
                    <a:pt x="2553" y="501"/>
                    <a:pt x="2741" y="324"/>
                  </a:cubicBezTo>
                  <a:cubicBezTo>
                    <a:pt x="2785" y="280"/>
                    <a:pt x="2796" y="181"/>
                    <a:pt x="2763" y="126"/>
                  </a:cubicBezTo>
                  <a:cubicBezTo>
                    <a:pt x="2752" y="93"/>
                    <a:pt x="2730" y="71"/>
                    <a:pt x="2708" y="37"/>
                  </a:cubicBezTo>
                  <a:cubicBezTo>
                    <a:pt x="2671" y="11"/>
                    <a:pt x="2632" y="0"/>
                    <a:pt x="2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5416650" y="1983400"/>
              <a:ext cx="69550" cy="49625"/>
            </a:xfrm>
            <a:custGeom>
              <a:avLst/>
              <a:gdLst/>
              <a:ahLst/>
              <a:cxnLst/>
              <a:rect l="l" t="t" r="r" b="b"/>
              <a:pathLst>
                <a:path w="2782" h="1985" extrusionOk="0">
                  <a:moveTo>
                    <a:pt x="2538" y="1"/>
                  </a:moveTo>
                  <a:cubicBezTo>
                    <a:pt x="2520" y="1"/>
                    <a:pt x="2502" y="3"/>
                    <a:pt x="2483" y="8"/>
                  </a:cubicBezTo>
                  <a:cubicBezTo>
                    <a:pt x="2362" y="41"/>
                    <a:pt x="2263" y="140"/>
                    <a:pt x="2163" y="206"/>
                  </a:cubicBezTo>
                  <a:cubicBezTo>
                    <a:pt x="2075" y="273"/>
                    <a:pt x="1987" y="339"/>
                    <a:pt x="1887" y="405"/>
                  </a:cubicBezTo>
                  <a:cubicBezTo>
                    <a:pt x="1700" y="538"/>
                    <a:pt x="1501" y="681"/>
                    <a:pt x="1313" y="813"/>
                  </a:cubicBezTo>
                  <a:cubicBezTo>
                    <a:pt x="927" y="1100"/>
                    <a:pt x="541" y="1376"/>
                    <a:pt x="154" y="1663"/>
                  </a:cubicBezTo>
                  <a:cubicBezTo>
                    <a:pt x="1" y="1772"/>
                    <a:pt x="114" y="1984"/>
                    <a:pt x="269" y="1984"/>
                  </a:cubicBezTo>
                  <a:cubicBezTo>
                    <a:pt x="303" y="1984"/>
                    <a:pt x="339" y="1974"/>
                    <a:pt x="375" y="1950"/>
                  </a:cubicBezTo>
                  <a:cubicBezTo>
                    <a:pt x="761" y="1685"/>
                    <a:pt x="1159" y="1410"/>
                    <a:pt x="1545" y="1134"/>
                  </a:cubicBezTo>
                  <a:cubicBezTo>
                    <a:pt x="1744" y="1001"/>
                    <a:pt x="1931" y="858"/>
                    <a:pt x="2130" y="725"/>
                  </a:cubicBezTo>
                  <a:lnTo>
                    <a:pt x="2395" y="527"/>
                  </a:lnTo>
                  <a:cubicBezTo>
                    <a:pt x="2494" y="460"/>
                    <a:pt x="2616" y="394"/>
                    <a:pt x="2693" y="295"/>
                  </a:cubicBezTo>
                  <a:cubicBezTo>
                    <a:pt x="2782" y="157"/>
                    <a:pt x="2685" y="1"/>
                    <a:pt x="25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5420650" y="1994700"/>
              <a:ext cx="109925" cy="73125"/>
            </a:xfrm>
            <a:custGeom>
              <a:avLst/>
              <a:gdLst/>
              <a:ahLst/>
              <a:cxnLst/>
              <a:rect l="l" t="t" r="r" b="b"/>
              <a:pathLst>
                <a:path w="4397" h="2925" extrusionOk="0">
                  <a:moveTo>
                    <a:pt x="4181" y="1"/>
                  </a:moveTo>
                  <a:cubicBezTo>
                    <a:pt x="4165" y="1"/>
                    <a:pt x="4149" y="3"/>
                    <a:pt x="4133" y="8"/>
                  </a:cubicBezTo>
                  <a:cubicBezTo>
                    <a:pt x="3946" y="63"/>
                    <a:pt x="3802" y="196"/>
                    <a:pt x="3637" y="295"/>
                  </a:cubicBezTo>
                  <a:cubicBezTo>
                    <a:pt x="3460" y="406"/>
                    <a:pt x="3295" y="516"/>
                    <a:pt x="3118" y="626"/>
                  </a:cubicBezTo>
                  <a:cubicBezTo>
                    <a:pt x="2787" y="836"/>
                    <a:pt x="2456" y="1046"/>
                    <a:pt x="2125" y="1267"/>
                  </a:cubicBezTo>
                  <a:cubicBezTo>
                    <a:pt x="1462" y="1708"/>
                    <a:pt x="778" y="2139"/>
                    <a:pt x="138" y="2635"/>
                  </a:cubicBezTo>
                  <a:cubicBezTo>
                    <a:pt x="0" y="2745"/>
                    <a:pt x="107" y="2924"/>
                    <a:pt x="248" y="2924"/>
                  </a:cubicBezTo>
                  <a:cubicBezTo>
                    <a:pt x="277" y="2924"/>
                    <a:pt x="307" y="2917"/>
                    <a:pt x="337" y="2900"/>
                  </a:cubicBezTo>
                  <a:cubicBezTo>
                    <a:pt x="1043" y="2503"/>
                    <a:pt x="1705" y="2039"/>
                    <a:pt x="2367" y="1598"/>
                  </a:cubicBezTo>
                  <a:cubicBezTo>
                    <a:pt x="2699" y="1377"/>
                    <a:pt x="3019" y="1156"/>
                    <a:pt x="3350" y="935"/>
                  </a:cubicBezTo>
                  <a:cubicBezTo>
                    <a:pt x="3515" y="814"/>
                    <a:pt x="3692" y="704"/>
                    <a:pt x="3858" y="582"/>
                  </a:cubicBezTo>
                  <a:cubicBezTo>
                    <a:pt x="4012" y="472"/>
                    <a:pt x="4178" y="384"/>
                    <a:pt x="4299" y="240"/>
                  </a:cubicBezTo>
                  <a:cubicBezTo>
                    <a:pt x="4396" y="133"/>
                    <a:pt x="4297" y="1"/>
                    <a:pt x="41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5317025" y="1740975"/>
              <a:ext cx="241900" cy="292550"/>
            </a:xfrm>
            <a:custGeom>
              <a:avLst/>
              <a:gdLst/>
              <a:ahLst/>
              <a:cxnLst/>
              <a:rect l="l" t="t" r="r" b="b"/>
              <a:pathLst>
                <a:path w="9676" h="11702" extrusionOk="0">
                  <a:moveTo>
                    <a:pt x="1826" y="0"/>
                  </a:moveTo>
                  <a:cubicBezTo>
                    <a:pt x="1737" y="0"/>
                    <a:pt x="1651" y="77"/>
                    <a:pt x="1700" y="190"/>
                  </a:cubicBezTo>
                  <a:cubicBezTo>
                    <a:pt x="1965" y="786"/>
                    <a:pt x="2042" y="1471"/>
                    <a:pt x="1976" y="2122"/>
                  </a:cubicBezTo>
                  <a:cubicBezTo>
                    <a:pt x="1899" y="2751"/>
                    <a:pt x="1645" y="3325"/>
                    <a:pt x="1347" y="3877"/>
                  </a:cubicBezTo>
                  <a:cubicBezTo>
                    <a:pt x="751" y="4970"/>
                    <a:pt x="0" y="6029"/>
                    <a:pt x="33" y="7332"/>
                  </a:cubicBezTo>
                  <a:cubicBezTo>
                    <a:pt x="56" y="8568"/>
                    <a:pt x="983" y="9473"/>
                    <a:pt x="2120" y="9815"/>
                  </a:cubicBezTo>
                  <a:cubicBezTo>
                    <a:pt x="2654" y="9978"/>
                    <a:pt x="3192" y="10027"/>
                    <a:pt x="3732" y="10027"/>
                  </a:cubicBezTo>
                  <a:cubicBezTo>
                    <a:pt x="4476" y="10027"/>
                    <a:pt x="5224" y="9934"/>
                    <a:pt x="5972" y="9914"/>
                  </a:cubicBezTo>
                  <a:cubicBezTo>
                    <a:pt x="6041" y="9912"/>
                    <a:pt x="6111" y="9911"/>
                    <a:pt x="6180" y="9911"/>
                  </a:cubicBezTo>
                  <a:cubicBezTo>
                    <a:pt x="6772" y="9911"/>
                    <a:pt x="7360" y="10000"/>
                    <a:pt x="7903" y="10257"/>
                  </a:cubicBezTo>
                  <a:cubicBezTo>
                    <a:pt x="8488" y="10533"/>
                    <a:pt x="8852" y="10974"/>
                    <a:pt x="9139" y="11537"/>
                  </a:cubicBezTo>
                  <a:cubicBezTo>
                    <a:pt x="9198" y="11650"/>
                    <a:pt x="9299" y="11702"/>
                    <a:pt x="9398" y="11702"/>
                  </a:cubicBezTo>
                  <a:cubicBezTo>
                    <a:pt x="9540" y="11702"/>
                    <a:pt x="9676" y="11594"/>
                    <a:pt x="9669" y="11405"/>
                  </a:cubicBezTo>
                  <a:cubicBezTo>
                    <a:pt x="9614" y="10201"/>
                    <a:pt x="8234" y="9506"/>
                    <a:pt x="7208" y="9307"/>
                  </a:cubicBezTo>
                  <a:cubicBezTo>
                    <a:pt x="6863" y="9238"/>
                    <a:pt x="6517" y="9214"/>
                    <a:pt x="6171" y="9214"/>
                  </a:cubicBezTo>
                  <a:cubicBezTo>
                    <a:pt x="5373" y="9214"/>
                    <a:pt x="4573" y="9342"/>
                    <a:pt x="3776" y="9342"/>
                  </a:cubicBezTo>
                  <a:cubicBezTo>
                    <a:pt x="3592" y="9342"/>
                    <a:pt x="3407" y="9335"/>
                    <a:pt x="3223" y="9318"/>
                  </a:cubicBezTo>
                  <a:cubicBezTo>
                    <a:pt x="2186" y="9230"/>
                    <a:pt x="950" y="8744"/>
                    <a:pt x="751" y="7586"/>
                  </a:cubicBezTo>
                  <a:cubicBezTo>
                    <a:pt x="541" y="6360"/>
                    <a:pt x="1336" y="5235"/>
                    <a:pt x="1866" y="4186"/>
                  </a:cubicBezTo>
                  <a:cubicBezTo>
                    <a:pt x="2197" y="3557"/>
                    <a:pt x="2440" y="2873"/>
                    <a:pt x="2462" y="2155"/>
                  </a:cubicBezTo>
                  <a:cubicBezTo>
                    <a:pt x="2495" y="1416"/>
                    <a:pt x="2307" y="731"/>
                    <a:pt x="1954" y="80"/>
                  </a:cubicBezTo>
                  <a:cubicBezTo>
                    <a:pt x="1926" y="25"/>
                    <a:pt x="1876" y="0"/>
                    <a:pt x="18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" name="Google Shape;309;p9"/>
          <p:cNvGrpSpPr/>
          <p:nvPr/>
        </p:nvGrpSpPr>
        <p:grpSpPr>
          <a:xfrm>
            <a:off x="4973665" y="3483071"/>
            <a:ext cx="523277" cy="519768"/>
            <a:chOff x="4822550" y="1805400"/>
            <a:chExt cx="176075" cy="174900"/>
          </a:xfrm>
        </p:grpSpPr>
        <p:sp>
          <p:nvSpPr>
            <p:cNvPr id="310" name="Google Shape;310;p9"/>
            <p:cNvSpPr/>
            <p:nvPr/>
          </p:nvSpPr>
          <p:spPr>
            <a:xfrm>
              <a:off x="4863200" y="1891475"/>
              <a:ext cx="53250" cy="69150"/>
            </a:xfrm>
            <a:custGeom>
              <a:avLst/>
              <a:gdLst/>
              <a:ahLst/>
              <a:cxnLst/>
              <a:rect l="l" t="t" r="r" b="b"/>
              <a:pathLst>
                <a:path w="2130" h="2766" extrusionOk="0">
                  <a:moveTo>
                    <a:pt x="2031" y="0"/>
                  </a:moveTo>
                  <a:cubicBezTo>
                    <a:pt x="2012" y="0"/>
                    <a:pt x="1992" y="6"/>
                    <a:pt x="1972" y="20"/>
                  </a:cubicBezTo>
                  <a:cubicBezTo>
                    <a:pt x="1752" y="164"/>
                    <a:pt x="1597" y="418"/>
                    <a:pt x="1454" y="616"/>
                  </a:cubicBezTo>
                  <a:cubicBezTo>
                    <a:pt x="1288" y="848"/>
                    <a:pt x="1122" y="1069"/>
                    <a:pt x="968" y="1301"/>
                  </a:cubicBezTo>
                  <a:cubicBezTo>
                    <a:pt x="659" y="1753"/>
                    <a:pt x="350" y="2206"/>
                    <a:pt x="41" y="2647"/>
                  </a:cubicBezTo>
                  <a:cubicBezTo>
                    <a:pt x="1" y="2703"/>
                    <a:pt x="48" y="2765"/>
                    <a:pt x="98" y="2765"/>
                  </a:cubicBezTo>
                  <a:cubicBezTo>
                    <a:pt x="117" y="2765"/>
                    <a:pt x="136" y="2757"/>
                    <a:pt x="151" y="2736"/>
                  </a:cubicBezTo>
                  <a:cubicBezTo>
                    <a:pt x="493" y="2305"/>
                    <a:pt x="836" y="1875"/>
                    <a:pt x="1178" y="1455"/>
                  </a:cubicBezTo>
                  <a:cubicBezTo>
                    <a:pt x="1343" y="1245"/>
                    <a:pt x="1509" y="1025"/>
                    <a:pt x="1674" y="815"/>
                  </a:cubicBezTo>
                  <a:cubicBezTo>
                    <a:pt x="1829" y="605"/>
                    <a:pt x="2028" y="373"/>
                    <a:pt x="2105" y="120"/>
                  </a:cubicBezTo>
                  <a:cubicBezTo>
                    <a:pt x="2130" y="54"/>
                    <a:pt x="2087" y="0"/>
                    <a:pt x="20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4903400" y="1894675"/>
              <a:ext cx="86100" cy="7650"/>
            </a:xfrm>
            <a:custGeom>
              <a:avLst/>
              <a:gdLst/>
              <a:ahLst/>
              <a:cxnLst/>
              <a:rect l="l" t="t" r="r" b="b"/>
              <a:pathLst>
                <a:path w="3444" h="306" extrusionOk="0">
                  <a:moveTo>
                    <a:pt x="2831" y="0"/>
                  </a:moveTo>
                  <a:cubicBezTo>
                    <a:pt x="2740" y="0"/>
                    <a:pt x="2649" y="3"/>
                    <a:pt x="2561" y="3"/>
                  </a:cubicBezTo>
                  <a:cubicBezTo>
                    <a:pt x="2285" y="3"/>
                    <a:pt x="2009" y="14"/>
                    <a:pt x="1733" y="25"/>
                  </a:cubicBezTo>
                  <a:cubicBezTo>
                    <a:pt x="1181" y="47"/>
                    <a:pt x="640" y="69"/>
                    <a:pt x="88" y="80"/>
                  </a:cubicBezTo>
                  <a:cubicBezTo>
                    <a:pt x="0" y="91"/>
                    <a:pt x="0" y="223"/>
                    <a:pt x="88" y="223"/>
                  </a:cubicBezTo>
                  <a:cubicBezTo>
                    <a:pt x="640" y="245"/>
                    <a:pt x="1181" y="268"/>
                    <a:pt x="1733" y="290"/>
                  </a:cubicBezTo>
                  <a:cubicBezTo>
                    <a:pt x="2009" y="290"/>
                    <a:pt x="2274" y="301"/>
                    <a:pt x="2539" y="301"/>
                  </a:cubicBezTo>
                  <a:cubicBezTo>
                    <a:pt x="2645" y="301"/>
                    <a:pt x="2756" y="306"/>
                    <a:pt x="2868" y="306"/>
                  </a:cubicBezTo>
                  <a:cubicBezTo>
                    <a:pt x="3035" y="306"/>
                    <a:pt x="3203" y="294"/>
                    <a:pt x="3356" y="234"/>
                  </a:cubicBezTo>
                  <a:cubicBezTo>
                    <a:pt x="3444" y="212"/>
                    <a:pt x="3444" y="102"/>
                    <a:pt x="3356" y="69"/>
                  </a:cubicBezTo>
                  <a:cubicBezTo>
                    <a:pt x="3194" y="10"/>
                    <a:pt x="3012" y="0"/>
                    <a:pt x="28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4822550" y="1836375"/>
              <a:ext cx="96850" cy="62725"/>
            </a:xfrm>
            <a:custGeom>
              <a:avLst/>
              <a:gdLst/>
              <a:ahLst/>
              <a:cxnLst/>
              <a:rect l="l" t="t" r="r" b="b"/>
              <a:pathLst>
                <a:path w="3874" h="2509" extrusionOk="0">
                  <a:moveTo>
                    <a:pt x="948" y="1"/>
                  </a:moveTo>
                  <a:cubicBezTo>
                    <a:pt x="653" y="1"/>
                    <a:pt x="364" y="162"/>
                    <a:pt x="210" y="447"/>
                  </a:cubicBezTo>
                  <a:cubicBezTo>
                    <a:pt x="0" y="856"/>
                    <a:pt x="155" y="1352"/>
                    <a:pt x="563" y="1562"/>
                  </a:cubicBezTo>
                  <a:cubicBezTo>
                    <a:pt x="685" y="1627"/>
                    <a:pt x="816" y="1658"/>
                    <a:pt x="945" y="1658"/>
                  </a:cubicBezTo>
                  <a:cubicBezTo>
                    <a:pt x="1166" y="1658"/>
                    <a:pt x="1381" y="1568"/>
                    <a:pt x="1534" y="1408"/>
                  </a:cubicBezTo>
                  <a:lnTo>
                    <a:pt x="1601" y="1441"/>
                  </a:lnTo>
                  <a:cubicBezTo>
                    <a:pt x="1832" y="1562"/>
                    <a:pt x="2075" y="1683"/>
                    <a:pt x="2307" y="1794"/>
                  </a:cubicBezTo>
                  <a:cubicBezTo>
                    <a:pt x="2782" y="2026"/>
                    <a:pt x="3234" y="2268"/>
                    <a:pt x="3698" y="2500"/>
                  </a:cubicBezTo>
                  <a:cubicBezTo>
                    <a:pt x="3711" y="2506"/>
                    <a:pt x="3724" y="2508"/>
                    <a:pt x="3736" y="2508"/>
                  </a:cubicBezTo>
                  <a:cubicBezTo>
                    <a:pt x="3824" y="2508"/>
                    <a:pt x="3873" y="2383"/>
                    <a:pt x="3786" y="2335"/>
                  </a:cubicBezTo>
                  <a:cubicBezTo>
                    <a:pt x="3333" y="2081"/>
                    <a:pt x="2870" y="1838"/>
                    <a:pt x="2417" y="1584"/>
                  </a:cubicBezTo>
                  <a:cubicBezTo>
                    <a:pt x="2197" y="1463"/>
                    <a:pt x="1965" y="1341"/>
                    <a:pt x="1744" y="1220"/>
                  </a:cubicBezTo>
                  <a:cubicBezTo>
                    <a:pt x="1722" y="1209"/>
                    <a:pt x="1700" y="1198"/>
                    <a:pt x="1689" y="1198"/>
                  </a:cubicBezTo>
                  <a:cubicBezTo>
                    <a:pt x="1888" y="789"/>
                    <a:pt x="1722" y="304"/>
                    <a:pt x="1325" y="94"/>
                  </a:cubicBezTo>
                  <a:cubicBezTo>
                    <a:pt x="1205" y="31"/>
                    <a:pt x="1076" y="1"/>
                    <a:pt x="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4899800" y="1819900"/>
              <a:ext cx="15075" cy="77950"/>
            </a:xfrm>
            <a:custGeom>
              <a:avLst/>
              <a:gdLst/>
              <a:ahLst/>
              <a:cxnLst/>
              <a:rect l="l" t="t" r="r" b="b"/>
              <a:pathLst>
                <a:path w="603" h="3118" extrusionOk="0">
                  <a:moveTo>
                    <a:pt x="136" y="0"/>
                  </a:moveTo>
                  <a:cubicBezTo>
                    <a:pt x="68" y="0"/>
                    <a:pt x="1" y="51"/>
                    <a:pt x="1" y="146"/>
                  </a:cubicBezTo>
                  <a:cubicBezTo>
                    <a:pt x="23" y="632"/>
                    <a:pt x="111" y="1117"/>
                    <a:pt x="177" y="1592"/>
                  </a:cubicBezTo>
                  <a:cubicBezTo>
                    <a:pt x="243" y="2078"/>
                    <a:pt x="321" y="2552"/>
                    <a:pt x="398" y="3038"/>
                  </a:cubicBezTo>
                  <a:cubicBezTo>
                    <a:pt x="403" y="3092"/>
                    <a:pt x="445" y="3118"/>
                    <a:pt x="489" y="3118"/>
                  </a:cubicBezTo>
                  <a:cubicBezTo>
                    <a:pt x="545" y="3118"/>
                    <a:pt x="603" y="3078"/>
                    <a:pt x="597" y="3005"/>
                  </a:cubicBezTo>
                  <a:cubicBezTo>
                    <a:pt x="541" y="2530"/>
                    <a:pt x="508" y="2044"/>
                    <a:pt x="464" y="1559"/>
                  </a:cubicBezTo>
                  <a:cubicBezTo>
                    <a:pt x="409" y="1073"/>
                    <a:pt x="376" y="587"/>
                    <a:pt x="266" y="113"/>
                  </a:cubicBezTo>
                  <a:cubicBezTo>
                    <a:pt x="250" y="37"/>
                    <a:pt x="193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4886825" y="1875450"/>
              <a:ext cx="49700" cy="43450"/>
            </a:xfrm>
            <a:custGeom>
              <a:avLst/>
              <a:gdLst/>
              <a:ahLst/>
              <a:cxnLst/>
              <a:rect l="l" t="t" r="r" b="b"/>
              <a:pathLst>
                <a:path w="1988" h="1738" extrusionOk="0">
                  <a:moveTo>
                    <a:pt x="1000" y="0"/>
                  </a:moveTo>
                  <a:cubicBezTo>
                    <a:pt x="687" y="0"/>
                    <a:pt x="387" y="170"/>
                    <a:pt x="233" y="463"/>
                  </a:cubicBezTo>
                  <a:cubicBezTo>
                    <a:pt x="1" y="893"/>
                    <a:pt x="166" y="1412"/>
                    <a:pt x="597" y="1633"/>
                  </a:cubicBezTo>
                  <a:cubicBezTo>
                    <a:pt x="726" y="1704"/>
                    <a:pt x="865" y="1738"/>
                    <a:pt x="1003" y="1738"/>
                  </a:cubicBezTo>
                  <a:cubicBezTo>
                    <a:pt x="1313" y="1738"/>
                    <a:pt x="1614" y="1566"/>
                    <a:pt x="1767" y="1268"/>
                  </a:cubicBezTo>
                  <a:cubicBezTo>
                    <a:pt x="1988" y="849"/>
                    <a:pt x="1822" y="319"/>
                    <a:pt x="1403" y="98"/>
                  </a:cubicBezTo>
                  <a:cubicBezTo>
                    <a:pt x="1273" y="32"/>
                    <a:pt x="1135" y="0"/>
                    <a:pt x="10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4880500" y="1805400"/>
              <a:ext cx="41950" cy="36775"/>
            </a:xfrm>
            <a:custGeom>
              <a:avLst/>
              <a:gdLst/>
              <a:ahLst/>
              <a:cxnLst/>
              <a:rect l="l" t="t" r="r" b="b"/>
              <a:pathLst>
                <a:path w="1678" h="1471" extrusionOk="0">
                  <a:moveTo>
                    <a:pt x="834" y="1"/>
                  </a:moveTo>
                  <a:cubicBezTo>
                    <a:pt x="570" y="1"/>
                    <a:pt x="318" y="142"/>
                    <a:pt x="188" y="395"/>
                  </a:cubicBezTo>
                  <a:cubicBezTo>
                    <a:pt x="0" y="748"/>
                    <a:pt x="144" y="1201"/>
                    <a:pt x="497" y="1388"/>
                  </a:cubicBezTo>
                  <a:cubicBezTo>
                    <a:pt x="606" y="1444"/>
                    <a:pt x="722" y="1471"/>
                    <a:pt x="836" y="1471"/>
                  </a:cubicBezTo>
                  <a:cubicBezTo>
                    <a:pt x="1103" y="1471"/>
                    <a:pt x="1359" y="1326"/>
                    <a:pt x="1490" y="1079"/>
                  </a:cubicBezTo>
                  <a:cubicBezTo>
                    <a:pt x="1678" y="715"/>
                    <a:pt x="1534" y="273"/>
                    <a:pt x="1181" y="86"/>
                  </a:cubicBezTo>
                  <a:cubicBezTo>
                    <a:pt x="1070" y="28"/>
                    <a:pt x="951" y="1"/>
                    <a:pt x="8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4846825" y="1937225"/>
              <a:ext cx="43075" cy="43075"/>
            </a:xfrm>
            <a:custGeom>
              <a:avLst/>
              <a:gdLst/>
              <a:ahLst/>
              <a:cxnLst/>
              <a:rect l="l" t="t" r="r" b="b"/>
              <a:pathLst>
                <a:path w="1723" h="1723" extrusionOk="0">
                  <a:moveTo>
                    <a:pt x="861" y="0"/>
                  </a:moveTo>
                  <a:cubicBezTo>
                    <a:pt x="387" y="0"/>
                    <a:pt x="0" y="387"/>
                    <a:pt x="0" y="861"/>
                  </a:cubicBezTo>
                  <a:cubicBezTo>
                    <a:pt x="0" y="1336"/>
                    <a:pt x="387" y="1722"/>
                    <a:pt x="861" y="1722"/>
                  </a:cubicBezTo>
                  <a:cubicBezTo>
                    <a:pt x="1336" y="1722"/>
                    <a:pt x="1722" y="1336"/>
                    <a:pt x="1722" y="861"/>
                  </a:cubicBezTo>
                  <a:cubicBezTo>
                    <a:pt x="1722" y="387"/>
                    <a:pt x="1336" y="0"/>
                    <a:pt x="8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4961350" y="1885150"/>
              <a:ext cx="37275" cy="32425"/>
            </a:xfrm>
            <a:custGeom>
              <a:avLst/>
              <a:gdLst/>
              <a:ahLst/>
              <a:cxnLst/>
              <a:rect l="l" t="t" r="r" b="b"/>
              <a:pathLst>
                <a:path w="1491" h="1297" extrusionOk="0">
                  <a:moveTo>
                    <a:pt x="745" y="1"/>
                  </a:moveTo>
                  <a:cubicBezTo>
                    <a:pt x="509" y="1"/>
                    <a:pt x="281" y="127"/>
                    <a:pt x="166" y="351"/>
                  </a:cubicBezTo>
                  <a:cubicBezTo>
                    <a:pt x="0" y="671"/>
                    <a:pt x="121" y="1057"/>
                    <a:pt x="442" y="1223"/>
                  </a:cubicBezTo>
                  <a:cubicBezTo>
                    <a:pt x="538" y="1273"/>
                    <a:pt x="642" y="1296"/>
                    <a:pt x="745" y="1296"/>
                  </a:cubicBezTo>
                  <a:cubicBezTo>
                    <a:pt x="981" y="1296"/>
                    <a:pt x="1209" y="1170"/>
                    <a:pt x="1325" y="947"/>
                  </a:cubicBezTo>
                  <a:cubicBezTo>
                    <a:pt x="1490" y="638"/>
                    <a:pt x="1369" y="240"/>
                    <a:pt x="1049" y="75"/>
                  </a:cubicBezTo>
                  <a:cubicBezTo>
                    <a:pt x="952" y="25"/>
                    <a:pt x="848" y="1"/>
                    <a:pt x="7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" name="Google Shape;318;p9"/>
          <p:cNvSpPr/>
          <p:nvPr/>
        </p:nvSpPr>
        <p:spPr>
          <a:xfrm>
            <a:off x="8039575" y="3037972"/>
            <a:ext cx="409632" cy="608521"/>
          </a:xfrm>
          <a:custGeom>
            <a:avLst/>
            <a:gdLst/>
            <a:ahLst/>
            <a:cxnLst/>
            <a:rect l="l" t="t" r="r" b="b"/>
            <a:pathLst>
              <a:path w="5410" h="8037" extrusionOk="0">
                <a:moveTo>
                  <a:pt x="3102" y="484"/>
                </a:moveTo>
                <a:cubicBezTo>
                  <a:pt x="3136" y="484"/>
                  <a:pt x="3169" y="495"/>
                  <a:pt x="3202" y="506"/>
                </a:cubicBezTo>
                <a:lnTo>
                  <a:pt x="3489" y="573"/>
                </a:lnTo>
                <a:cubicBezTo>
                  <a:pt x="3676" y="617"/>
                  <a:pt x="3853" y="661"/>
                  <a:pt x="4041" y="716"/>
                </a:cubicBezTo>
                <a:cubicBezTo>
                  <a:pt x="4394" y="793"/>
                  <a:pt x="4747" y="882"/>
                  <a:pt x="5111" y="959"/>
                </a:cubicBezTo>
                <a:cubicBezTo>
                  <a:pt x="5078" y="1080"/>
                  <a:pt x="5034" y="1191"/>
                  <a:pt x="4968" y="1301"/>
                </a:cubicBezTo>
                <a:cubicBezTo>
                  <a:pt x="4659" y="1213"/>
                  <a:pt x="4361" y="1136"/>
                  <a:pt x="4052" y="1058"/>
                </a:cubicBezTo>
                <a:cubicBezTo>
                  <a:pt x="3875" y="1014"/>
                  <a:pt x="3698" y="970"/>
                  <a:pt x="3522" y="915"/>
                </a:cubicBezTo>
                <a:cubicBezTo>
                  <a:pt x="3445" y="893"/>
                  <a:pt x="3356" y="871"/>
                  <a:pt x="3279" y="849"/>
                </a:cubicBezTo>
                <a:cubicBezTo>
                  <a:pt x="3224" y="838"/>
                  <a:pt x="3180" y="815"/>
                  <a:pt x="3125" y="815"/>
                </a:cubicBezTo>
                <a:cubicBezTo>
                  <a:pt x="3113" y="705"/>
                  <a:pt x="3102" y="595"/>
                  <a:pt x="3102" y="484"/>
                </a:cubicBezTo>
                <a:close/>
                <a:moveTo>
                  <a:pt x="3180" y="1036"/>
                </a:moveTo>
                <a:cubicBezTo>
                  <a:pt x="3191" y="1036"/>
                  <a:pt x="3202" y="1047"/>
                  <a:pt x="3213" y="1047"/>
                </a:cubicBezTo>
                <a:cubicBezTo>
                  <a:pt x="3301" y="1069"/>
                  <a:pt x="3389" y="1102"/>
                  <a:pt x="3489" y="1124"/>
                </a:cubicBezTo>
                <a:cubicBezTo>
                  <a:pt x="3654" y="1169"/>
                  <a:pt x="3831" y="1213"/>
                  <a:pt x="3996" y="1257"/>
                </a:cubicBezTo>
                <a:cubicBezTo>
                  <a:pt x="4283" y="1323"/>
                  <a:pt x="4570" y="1389"/>
                  <a:pt x="4857" y="1445"/>
                </a:cubicBezTo>
                <a:cubicBezTo>
                  <a:pt x="4747" y="1588"/>
                  <a:pt x="4593" y="1721"/>
                  <a:pt x="4427" y="1820"/>
                </a:cubicBezTo>
                <a:cubicBezTo>
                  <a:pt x="4074" y="1721"/>
                  <a:pt x="3732" y="1632"/>
                  <a:pt x="3378" y="1533"/>
                </a:cubicBezTo>
                <a:cubicBezTo>
                  <a:pt x="3312" y="1422"/>
                  <a:pt x="3257" y="1301"/>
                  <a:pt x="3224" y="1180"/>
                </a:cubicBezTo>
                <a:cubicBezTo>
                  <a:pt x="3202" y="1136"/>
                  <a:pt x="3191" y="1080"/>
                  <a:pt x="3180" y="1036"/>
                </a:cubicBezTo>
                <a:close/>
                <a:moveTo>
                  <a:pt x="3555" y="1798"/>
                </a:moveTo>
                <a:cubicBezTo>
                  <a:pt x="3654" y="1820"/>
                  <a:pt x="3765" y="1853"/>
                  <a:pt x="3864" y="1875"/>
                </a:cubicBezTo>
                <a:cubicBezTo>
                  <a:pt x="3985" y="1897"/>
                  <a:pt x="4107" y="1919"/>
                  <a:pt x="4217" y="1941"/>
                </a:cubicBezTo>
                <a:cubicBezTo>
                  <a:pt x="4129" y="1996"/>
                  <a:pt x="4041" y="2041"/>
                  <a:pt x="3952" y="2074"/>
                </a:cubicBezTo>
                <a:cubicBezTo>
                  <a:pt x="3908" y="2096"/>
                  <a:pt x="3864" y="2107"/>
                  <a:pt x="3820" y="2129"/>
                </a:cubicBezTo>
                <a:cubicBezTo>
                  <a:pt x="3809" y="2107"/>
                  <a:pt x="3787" y="2085"/>
                  <a:pt x="3776" y="2074"/>
                </a:cubicBezTo>
                <a:cubicBezTo>
                  <a:pt x="3698" y="1985"/>
                  <a:pt x="3621" y="1886"/>
                  <a:pt x="3555" y="1798"/>
                </a:cubicBezTo>
                <a:close/>
                <a:moveTo>
                  <a:pt x="3732" y="2548"/>
                </a:moveTo>
                <a:cubicBezTo>
                  <a:pt x="3864" y="2703"/>
                  <a:pt x="3996" y="2857"/>
                  <a:pt x="4118" y="3023"/>
                </a:cubicBezTo>
                <a:cubicBezTo>
                  <a:pt x="3985" y="2968"/>
                  <a:pt x="3853" y="2913"/>
                  <a:pt x="3721" y="2868"/>
                </a:cubicBezTo>
                <a:cubicBezTo>
                  <a:pt x="3588" y="2813"/>
                  <a:pt x="3456" y="2769"/>
                  <a:pt x="3323" y="2725"/>
                </a:cubicBezTo>
                <a:cubicBezTo>
                  <a:pt x="3456" y="2659"/>
                  <a:pt x="3599" y="2604"/>
                  <a:pt x="3732" y="2548"/>
                </a:cubicBezTo>
                <a:close/>
                <a:moveTo>
                  <a:pt x="3069" y="2846"/>
                </a:moveTo>
                <a:cubicBezTo>
                  <a:pt x="3136" y="2857"/>
                  <a:pt x="3202" y="2879"/>
                  <a:pt x="3268" y="2890"/>
                </a:cubicBezTo>
                <a:cubicBezTo>
                  <a:pt x="3400" y="2935"/>
                  <a:pt x="3533" y="2979"/>
                  <a:pt x="3665" y="3023"/>
                </a:cubicBezTo>
                <a:cubicBezTo>
                  <a:pt x="3875" y="3089"/>
                  <a:pt x="4074" y="3166"/>
                  <a:pt x="4272" y="3244"/>
                </a:cubicBezTo>
                <a:cubicBezTo>
                  <a:pt x="4405" y="3453"/>
                  <a:pt x="4504" y="3685"/>
                  <a:pt x="4526" y="3928"/>
                </a:cubicBezTo>
                <a:cubicBezTo>
                  <a:pt x="4195" y="3796"/>
                  <a:pt x="3853" y="3663"/>
                  <a:pt x="3511" y="3542"/>
                </a:cubicBezTo>
                <a:cubicBezTo>
                  <a:pt x="3301" y="3464"/>
                  <a:pt x="3091" y="3398"/>
                  <a:pt x="2893" y="3321"/>
                </a:cubicBezTo>
                <a:cubicBezTo>
                  <a:pt x="2782" y="3288"/>
                  <a:pt x="2672" y="3255"/>
                  <a:pt x="2562" y="3222"/>
                </a:cubicBezTo>
                <a:cubicBezTo>
                  <a:pt x="2562" y="3222"/>
                  <a:pt x="2551" y="3211"/>
                  <a:pt x="2540" y="3211"/>
                </a:cubicBezTo>
                <a:cubicBezTo>
                  <a:pt x="2650" y="3111"/>
                  <a:pt x="2771" y="3023"/>
                  <a:pt x="2904" y="2946"/>
                </a:cubicBezTo>
                <a:cubicBezTo>
                  <a:pt x="2959" y="2913"/>
                  <a:pt x="3014" y="2879"/>
                  <a:pt x="3069" y="2846"/>
                </a:cubicBezTo>
                <a:close/>
                <a:moveTo>
                  <a:pt x="2385" y="3387"/>
                </a:moveTo>
                <a:cubicBezTo>
                  <a:pt x="2429" y="3398"/>
                  <a:pt x="2484" y="3409"/>
                  <a:pt x="2528" y="3420"/>
                </a:cubicBezTo>
                <a:cubicBezTo>
                  <a:pt x="2639" y="3453"/>
                  <a:pt x="2738" y="3487"/>
                  <a:pt x="2849" y="3520"/>
                </a:cubicBezTo>
                <a:cubicBezTo>
                  <a:pt x="3047" y="3586"/>
                  <a:pt x="3246" y="3652"/>
                  <a:pt x="3445" y="3718"/>
                </a:cubicBezTo>
                <a:cubicBezTo>
                  <a:pt x="3809" y="3851"/>
                  <a:pt x="4173" y="3972"/>
                  <a:pt x="4537" y="4116"/>
                </a:cubicBezTo>
                <a:cubicBezTo>
                  <a:pt x="4526" y="4325"/>
                  <a:pt x="4449" y="4502"/>
                  <a:pt x="4339" y="4668"/>
                </a:cubicBezTo>
                <a:cubicBezTo>
                  <a:pt x="3963" y="4513"/>
                  <a:pt x="3599" y="4358"/>
                  <a:pt x="3235" y="4193"/>
                </a:cubicBezTo>
                <a:cubicBezTo>
                  <a:pt x="3025" y="4105"/>
                  <a:pt x="2815" y="4027"/>
                  <a:pt x="2606" y="3939"/>
                </a:cubicBezTo>
                <a:cubicBezTo>
                  <a:pt x="2473" y="3884"/>
                  <a:pt x="2341" y="3818"/>
                  <a:pt x="2197" y="3762"/>
                </a:cubicBezTo>
                <a:cubicBezTo>
                  <a:pt x="2219" y="3674"/>
                  <a:pt x="2253" y="3586"/>
                  <a:pt x="2308" y="3498"/>
                </a:cubicBezTo>
                <a:cubicBezTo>
                  <a:pt x="2330" y="3464"/>
                  <a:pt x="2363" y="3420"/>
                  <a:pt x="2385" y="3387"/>
                </a:cubicBezTo>
                <a:close/>
                <a:moveTo>
                  <a:pt x="2164" y="4049"/>
                </a:moveTo>
                <a:cubicBezTo>
                  <a:pt x="2286" y="4105"/>
                  <a:pt x="2418" y="4138"/>
                  <a:pt x="2551" y="4193"/>
                </a:cubicBezTo>
                <a:cubicBezTo>
                  <a:pt x="2749" y="4270"/>
                  <a:pt x="2959" y="4347"/>
                  <a:pt x="3169" y="4414"/>
                </a:cubicBezTo>
                <a:cubicBezTo>
                  <a:pt x="3522" y="4535"/>
                  <a:pt x="3864" y="4668"/>
                  <a:pt x="4217" y="4789"/>
                </a:cubicBezTo>
                <a:cubicBezTo>
                  <a:pt x="4052" y="4966"/>
                  <a:pt x="3842" y="5087"/>
                  <a:pt x="3621" y="5186"/>
                </a:cubicBezTo>
                <a:cubicBezTo>
                  <a:pt x="3423" y="5120"/>
                  <a:pt x="3224" y="5043"/>
                  <a:pt x="3025" y="4966"/>
                </a:cubicBezTo>
                <a:cubicBezTo>
                  <a:pt x="2904" y="4921"/>
                  <a:pt x="2782" y="4866"/>
                  <a:pt x="2661" y="4811"/>
                </a:cubicBezTo>
                <a:cubicBezTo>
                  <a:pt x="2540" y="4767"/>
                  <a:pt x="2418" y="4690"/>
                  <a:pt x="2297" y="4656"/>
                </a:cubicBezTo>
                <a:lnTo>
                  <a:pt x="2286" y="4656"/>
                </a:lnTo>
                <a:cubicBezTo>
                  <a:pt x="2253" y="4568"/>
                  <a:pt x="2219" y="4469"/>
                  <a:pt x="2197" y="4381"/>
                </a:cubicBezTo>
                <a:cubicBezTo>
                  <a:pt x="2175" y="4270"/>
                  <a:pt x="2164" y="4160"/>
                  <a:pt x="2164" y="4049"/>
                </a:cubicBezTo>
                <a:close/>
                <a:moveTo>
                  <a:pt x="2440" y="4966"/>
                </a:moveTo>
                <a:lnTo>
                  <a:pt x="2440" y="4966"/>
                </a:lnTo>
                <a:cubicBezTo>
                  <a:pt x="2484" y="4988"/>
                  <a:pt x="2528" y="4999"/>
                  <a:pt x="2573" y="5021"/>
                </a:cubicBezTo>
                <a:cubicBezTo>
                  <a:pt x="2694" y="5065"/>
                  <a:pt x="2815" y="5109"/>
                  <a:pt x="2937" y="5153"/>
                </a:cubicBezTo>
                <a:cubicBezTo>
                  <a:pt x="3069" y="5208"/>
                  <a:pt x="3202" y="5241"/>
                  <a:pt x="3334" y="5286"/>
                </a:cubicBezTo>
                <a:cubicBezTo>
                  <a:pt x="3125" y="5341"/>
                  <a:pt x="2926" y="5385"/>
                  <a:pt x="2716" y="5418"/>
                </a:cubicBezTo>
                <a:cubicBezTo>
                  <a:pt x="2617" y="5264"/>
                  <a:pt x="2517" y="5120"/>
                  <a:pt x="2440" y="4966"/>
                </a:cubicBezTo>
                <a:close/>
                <a:moveTo>
                  <a:pt x="2528" y="5826"/>
                </a:moveTo>
                <a:cubicBezTo>
                  <a:pt x="2595" y="5948"/>
                  <a:pt x="2672" y="6058"/>
                  <a:pt x="2738" y="6180"/>
                </a:cubicBezTo>
                <a:cubicBezTo>
                  <a:pt x="2771" y="6235"/>
                  <a:pt x="2804" y="6301"/>
                  <a:pt x="2827" y="6356"/>
                </a:cubicBezTo>
                <a:cubicBezTo>
                  <a:pt x="2683" y="6301"/>
                  <a:pt x="2540" y="6235"/>
                  <a:pt x="2396" y="6169"/>
                </a:cubicBezTo>
                <a:cubicBezTo>
                  <a:pt x="2275" y="6113"/>
                  <a:pt x="2153" y="6058"/>
                  <a:pt x="2032" y="6014"/>
                </a:cubicBezTo>
                <a:cubicBezTo>
                  <a:pt x="1977" y="5981"/>
                  <a:pt x="1921" y="5959"/>
                  <a:pt x="1866" y="5937"/>
                </a:cubicBezTo>
                <a:cubicBezTo>
                  <a:pt x="1899" y="5937"/>
                  <a:pt x="1932" y="5926"/>
                  <a:pt x="1955" y="5926"/>
                </a:cubicBezTo>
                <a:cubicBezTo>
                  <a:pt x="2142" y="5882"/>
                  <a:pt x="2330" y="5860"/>
                  <a:pt x="2528" y="5826"/>
                </a:cubicBezTo>
                <a:close/>
                <a:moveTo>
                  <a:pt x="1568" y="6014"/>
                </a:moveTo>
                <a:cubicBezTo>
                  <a:pt x="1568" y="6025"/>
                  <a:pt x="1579" y="6036"/>
                  <a:pt x="1579" y="6047"/>
                </a:cubicBezTo>
                <a:cubicBezTo>
                  <a:pt x="1634" y="6091"/>
                  <a:pt x="1712" y="6113"/>
                  <a:pt x="1767" y="6136"/>
                </a:cubicBezTo>
                <a:cubicBezTo>
                  <a:pt x="1822" y="6158"/>
                  <a:pt x="1888" y="6191"/>
                  <a:pt x="1944" y="6213"/>
                </a:cubicBezTo>
                <a:lnTo>
                  <a:pt x="2308" y="6367"/>
                </a:lnTo>
                <a:cubicBezTo>
                  <a:pt x="2517" y="6456"/>
                  <a:pt x="2727" y="6544"/>
                  <a:pt x="2937" y="6632"/>
                </a:cubicBezTo>
                <a:cubicBezTo>
                  <a:pt x="3003" y="6820"/>
                  <a:pt x="3036" y="7007"/>
                  <a:pt x="3036" y="7206"/>
                </a:cubicBezTo>
                <a:cubicBezTo>
                  <a:pt x="2683" y="7052"/>
                  <a:pt x="2330" y="6919"/>
                  <a:pt x="1966" y="6776"/>
                </a:cubicBezTo>
                <a:cubicBezTo>
                  <a:pt x="1767" y="6698"/>
                  <a:pt x="1557" y="6621"/>
                  <a:pt x="1347" y="6544"/>
                </a:cubicBezTo>
                <a:lnTo>
                  <a:pt x="1027" y="6422"/>
                </a:lnTo>
                <a:cubicBezTo>
                  <a:pt x="983" y="6411"/>
                  <a:pt x="939" y="6389"/>
                  <a:pt x="906" y="6367"/>
                </a:cubicBezTo>
                <a:cubicBezTo>
                  <a:pt x="917" y="6356"/>
                  <a:pt x="928" y="6345"/>
                  <a:pt x="939" y="6334"/>
                </a:cubicBezTo>
                <a:cubicBezTo>
                  <a:pt x="1127" y="6191"/>
                  <a:pt x="1347" y="6091"/>
                  <a:pt x="1568" y="6014"/>
                </a:cubicBezTo>
                <a:close/>
                <a:moveTo>
                  <a:pt x="3073" y="1"/>
                </a:moveTo>
                <a:cubicBezTo>
                  <a:pt x="3038" y="1"/>
                  <a:pt x="3002" y="21"/>
                  <a:pt x="2992" y="65"/>
                </a:cubicBezTo>
                <a:cubicBezTo>
                  <a:pt x="2871" y="462"/>
                  <a:pt x="2849" y="860"/>
                  <a:pt x="2959" y="1257"/>
                </a:cubicBezTo>
                <a:cubicBezTo>
                  <a:pt x="3047" y="1632"/>
                  <a:pt x="3246" y="1963"/>
                  <a:pt x="3489" y="2261"/>
                </a:cubicBezTo>
                <a:cubicBezTo>
                  <a:pt x="3069" y="2416"/>
                  <a:pt x="2661" y="2581"/>
                  <a:pt x="2330" y="2879"/>
                </a:cubicBezTo>
                <a:cubicBezTo>
                  <a:pt x="1844" y="3299"/>
                  <a:pt x="1668" y="3895"/>
                  <a:pt x="1833" y="4502"/>
                </a:cubicBezTo>
                <a:cubicBezTo>
                  <a:pt x="1921" y="4866"/>
                  <a:pt x="2098" y="5164"/>
                  <a:pt x="2297" y="5473"/>
                </a:cubicBezTo>
                <a:cubicBezTo>
                  <a:pt x="1921" y="5517"/>
                  <a:pt x="1557" y="5584"/>
                  <a:pt x="1215" y="5727"/>
                </a:cubicBezTo>
                <a:cubicBezTo>
                  <a:pt x="674" y="5959"/>
                  <a:pt x="1" y="6511"/>
                  <a:pt x="111" y="7173"/>
                </a:cubicBezTo>
                <a:cubicBezTo>
                  <a:pt x="128" y="7263"/>
                  <a:pt x="196" y="7307"/>
                  <a:pt x="265" y="7307"/>
                </a:cubicBezTo>
                <a:cubicBezTo>
                  <a:pt x="331" y="7307"/>
                  <a:pt x="399" y="7266"/>
                  <a:pt x="420" y="7184"/>
                </a:cubicBezTo>
                <a:cubicBezTo>
                  <a:pt x="487" y="6930"/>
                  <a:pt x="586" y="6709"/>
                  <a:pt x="751" y="6522"/>
                </a:cubicBezTo>
                <a:cubicBezTo>
                  <a:pt x="807" y="6555"/>
                  <a:pt x="884" y="6577"/>
                  <a:pt x="950" y="6610"/>
                </a:cubicBezTo>
                <a:cubicBezTo>
                  <a:pt x="1049" y="6654"/>
                  <a:pt x="1160" y="6698"/>
                  <a:pt x="1259" y="6743"/>
                </a:cubicBezTo>
                <a:cubicBezTo>
                  <a:pt x="1469" y="6820"/>
                  <a:pt x="1679" y="6908"/>
                  <a:pt x="1877" y="6985"/>
                </a:cubicBezTo>
                <a:cubicBezTo>
                  <a:pt x="2253" y="7129"/>
                  <a:pt x="2628" y="7283"/>
                  <a:pt x="3014" y="7416"/>
                </a:cubicBezTo>
                <a:cubicBezTo>
                  <a:pt x="2992" y="7548"/>
                  <a:pt x="2948" y="7681"/>
                  <a:pt x="2860" y="7813"/>
                </a:cubicBezTo>
                <a:cubicBezTo>
                  <a:pt x="2800" y="7915"/>
                  <a:pt x="2885" y="8037"/>
                  <a:pt x="2982" y="8037"/>
                </a:cubicBezTo>
                <a:cubicBezTo>
                  <a:pt x="3011" y="8037"/>
                  <a:pt x="3041" y="8026"/>
                  <a:pt x="3069" y="8001"/>
                </a:cubicBezTo>
                <a:cubicBezTo>
                  <a:pt x="3610" y="7493"/>
                  <a:pt x="3456" y="6676"/>
                  <a:pt x="3136" y="6091"/>
                </a:cubicBezTo>
                <a:cubicBezTo>
                  <a:pt x="3080" y="5981"/>
                  <a:pt x="3014" y="5871"/>
                  <a:pt x="2948" y="5760"/>
                </a:cubicBezTo>
                <a:cubicBezTo>
                  <a:pt x="3334" y="5694"/>
                  <a:pt x="3710" y="5606"/>
                  <a:pt x="4063" y="5407"/>
                </a:cubicBezTo>
                <a:cubicBezTo>
                  <a:pt x="4637" y="5076"/>
                  <a:pt x="5034" y="4480"/>
                  <a:pt x="4902" y="3796"/>
                </a:cubicBezTo>
                <a:cubicBezTo>
                  <a:pt x="4791" y="3233"/>
                  <a:pt x="4438" y="2813"/>
                  <a:pt x="4063" y="2394"/>
                </a:cubicBezTo>
                <a:cubicBezTo>
                  <a:pt x="4250" y="2305"/>
                  <a:pt x="4427" y="2206"/>
                  <a:pt x="4604" y="2085"/>
                </a:cubicBezTo>
                <a:cubicBezTo>
                  <a:pt x="5056" y="1765"/>
                  <a:pt x="5409" y="1169"/>
                  <a:pt x="5244" y="606"/>
                </a:cubicBezTo>
                <a:cubicBezTo>
                  <a:pt x="5234" y="572"/>
                  <a:pt x="5208" y="558"/>
                  <a:pt x="5183" y="558"/>
                </a:cubicBezTo>
                <a:cubicBezTo>
                  <a:pt x="5149" y="558"/>
                  <a:pt x="5116" y="584"/>
                  <a:pt x="5122" y="628"/>
                </a:cubicBezTo>
                <a:cubicBezTo>
                  <a:pt x="5122" y="694"/>
                  <a:pt x="5122" y="749"/>
                  <a:pt x="5122" y="815"/>
                </a:cubicBezTo>
                <a:cubicBezTo>
                  <a:pt x="4780" y="716"/>
                  <a:pt x="4438" y="617"/>
                  <a:pt x="4096" y="528"/>
                </a:cubicBezTo>
                <a:cubicBezTo>
                  <a:pt x="3908" y="484"/>
                  <a:pt x="3721" y="440"/>
                  <a:pt x="3533" y="385"/>
                </a:cubicBezTo>
                <a:cubicBezTo>
                  <a:pt x="3456" y="363"/>
                  <a:pt x="3367" y="352"/>
                  <a:pt x="3279" y="330"/>
                </a:cubicBezTo>
                <a:cubicBezTo>
                  <a:pt x="3224" y="308"/>
                  <a:pt x="3169" y="297"/>
                  <a:pt x="3113" y="286"/>
                </a:cubicBezTo>
                <a:cubicBezTo>
                  <a:pt x="3125" y="219"/>
                  <a:pt x="3125" y="153"/>
                  <a:pt x="3147" y="87"/>
                </a:cubicBezTo>
                <a:cubicBezTo>
                  <a:pt x="3159" y="32"/>
                  <a:pt x="3117" y="1"/>
                  <a:pt x="307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9"/>
          <p:cNvSpPr/>
          <p:nvPr/>
        </p:nvSpPr>
        <p:spPr>
          <a:xfrm>
            <a:off x="4650625" y="430399"/>
            <a:ext cx="409631" cy="398728"/>
          </a:xfrm>
          <a:custGeom>
            <a:avLst/>
            <a:gdLst/>
            <a:ahLst/>
            <a:cxnLst/>
            <a:rect l="l" t="t" r="r" b="b"/>
            <a:pathLst>
              <a:path w="6237" h="6071" extrusionOk="0">
                <a:moveTo>
                  <a:pt x="1813" y="1"/>
                </a:moveTo>
                <a:cubicBezTo>
                  <a:pt x="1787" y="1"/>
                  <a:pt x="1760" y="2"/>
                  <a:pt x="1733" y="6"/>
                </a:cubicBezTo>
                <a:cubicBezTo>
                  <a:pt x="1380" y="39"/>
                  <a:pt x="1126" y="359"/>
                  <a:pt x="1159" y="712"/>
                </a:cubicBezTo>
                <a:cubicBezTo>
                  <a:pt x="1200" y="1039"/>
                  <a:pt x="1477" y="1280"/>
                  <a:pt x="1788" y="1280"/>
                </a:cubicBezTo>
                <a:cubicBezTo>
                  <a:pt x="1814" y="1280"/>
                  <a:pt x="1840" y="1278"/>
                  <a:pt x="1866" y="1275"/>
                </a:cubicBezTo>
                <a:lnTo>
                  <a:pt x="1910" y="1275"/>
                </a:lnTo>
                <a:cubicBezTo>
                  <a:pt x="2054" y="1474"/>
                  <a:pt x="2186" y="1672"/>
                  <a:pt x="2329" y="1871"/>
                </a:cubicBezTo>
                <a:cubicBezTo>
                  <a:pt x="2440" y="2026"/>
                  <a:pt x="2561" y="2180"/>
                  <a:pt x="2672" y="2335"/>
                </a:cubicBezTo>
                <a:cubicBezTo>
                  <a:pt x="2572" y="2390"/>
                  <a:pt x="2484" y="2456"/>
                  <a:pt x="2407" y="2544"/>
                </a:cubicBezTo>
                <a:cubicBezTo>
                  <a:pt x="2142" y="2842"/>
                  <a:pt x="2131" y="3284"/>
                  <a:pt x="2352" y="3604"/>
                </a:cubicBezTo>
                <a:cubicBezTo>
                  <a:pt x="2142" y="3748"/>
                  <a:pt x="1932" y="3902"/>
                  <a:pt x="1733" y="4057"/>
                </a:cubicBezTo>
                <a:cubicBezTo>
                  <a:pt x="1535" y="4200"/>
                  <a:pt x="1336" y="4344"/>
                  <a:pt x="1137" y="4498"/>
                </a:cubicBezTo>
                <a:cubicBezTo>
                  <a:pt x="1028" y="4419"/>
                  <a:pt x="892" y="4375"/>
                  <a:pt x="754" y="4375"/>
                </a:cubicBezTo>
                <a:cubicBezTo>
                  <a:pt x="738" y="4375"/>
                  <a:pt x="723" y="4376"/>
                  <a:pt x="707" y="4377"/>
                </a:cubicBezTo>
                <a:cubicBezTo>
                  <a:pt x="299" y="4399"/>
                  <a:pt x="1" y="4741"/>
                  <a:pt x="23" y="5138"/>
                </a:cubicBezTo>
                <a:cubicBezTo>
                  <a:pt x="44" y="5522"/>
                  <a:pt x="364" y="5824"/>
                  <a:pt x="744" y="5824"/>
                </a:cubicBezTo>
                <a:cubicBezTo>
                  <a:pt x="757" y="5824"/>
                  <a:pt x="771" y="5823"/>
                  <a:pt x="784" y="5823"/>
                </a:cubicBezTo>
                <a:cubicBezTo>
                  <a:pt x="1182" y="5800"/>
                  <a:pt x="1491" y="5458"/>
                  <a:pt x="1469" y="5061"/>
                </a:cubicBezTo>
                <a:cubicBezTo>
                  <a:pt x="1457" y="4940"/>
                  <a:pt x="1413" y="4818"/>
                  <a:pt x="1358" y="4719"/>
                </a:cubicBezTo>
                <a:cubicBezTo>
                  <a:pt x="1546" y="4575"/>
                  <a:pt x="1722" y="4432"/>
                  <a:pt x="1910" y="4277"/>
                </a:cubicBezTo>
                <a:cubicBezTo>
                  <a:pt x="2109" y="4112"/>
                  <a:pt x="2318" y="3946"/>
                  <a:pt x="2517" y="3781"/>
                </a:cubicBezTo>
                <a:cubicBezTo>
                  <a:pt x="2672" y="3906"/>
                  <a:pt x="2859" y="3967"/>
                  <a:pt x="3046" y="3967"/>
                </a:cubicBezTo>
                <a:cubicBezTo>
                  <a:pt x="3220" y="3967"/>
                  <a:pt x="3395" y="3915"/>
                  <a:pt x="3544" y="3814"/>
                </a:cubicBezTo>
                <a:cubicBezTo>
                  <a:pt x="3676" y="3935"/>
                  <a:pt x="3820" y="4057"/>
                  <a:pt x="3952" y="4189"/>
                </a:cubicBezTo>
                <a:cubicBezTo>
                  <a:pt x="4140" y="4355"/>
                  <a:pt x="4316" y="4531"/>
                  <a:pt x="4515" y="4697"/>
                </a:cubicBezTo>
                <a:cubicBezTo>
                  <a:pt x="4526" y="4708"/>
                  <a:pt x="4548" y="4719"/>
                  <a:pt x="4559" y="4741"/>
                </a:cubicBezTo>
                <a:cubicBezTo>
                  <a:pt x="4272" y="5072"/>
                  <a:pt x="4316" y="5580"/>
                  <a:pt x="4647" y="5867"/>
                </a:cubicBezTo>
                <a:cubicBezTo>
                  <a:pt x="4800" y="6004"/>
                  <a:pt x="4992" y="6071"/>
                  <a:pt x="5184" y="6071"/>
                </a:cubicBezTo>
                <a:cubicBezTo>
                  <a:pt x="5410" y="6071"/>
                  <a:pt x="5634" y="5979"/>
                  <a:pt x="5795" y="5800"/>
                </a:cubicBezTo>
                <a:cubicBezTo>
                  <a:pt x="6093" y="5458"/>
                  <a:pt x="6060" y="4951"/>
                  <a:pt x="5718" y="4653"/>
                </a:cubicBezTo>
                <a:cubicBezTo>
                  <a:pt x="5563" y="4510"/>
                  <a:pt x="5369" y="4440"/>
                  <a:pt x="5176" y="4440"/>
                </a:cubicBezTo>
                <a:cubicBezTo>
                  <a:pt x="5026" y="4440"/>
                  <a:pt x="4877" y="4482"/>
                  <a:pt x="4747" y="4564"/>
                </a:cubicBezTo>
                <a:cubicBezTo>
                  <a:pt x="4736" y="4553"/>
                  <a:pt x="4714" y="4531"/>
                  <a:pt x="4691" y="4509"/>
                </a:cubicBezTo>
                <a:cubicBezTo>
                  <a:pt x="4504" y="4344"/>
                  <a:pt x="4305" y="4178"/>
                  <a:pt x="4106" y="4001"/>
                </a:cubicBezTo>
                <a:cubicBezTo>
                  <a:pt x="3974" y="3891"/>
                  <a:pt x="3831" y="3770"/>
                  <a:pt x="3698" y="3659"/>
                </a:cubicBezTo>
                <a:cubicBezTo>
                  <a:pt x="3941" y="3383"/>
                  <a:pt x="3963" y="2986"/>
                  <a:pt x="3797" y="2688"/>
                </a:cubicBezTo>
                <a:cubicBezTo>
                  <a:pt x="3941" y="2555"/>
                  <a:pt x="4095" y="2434"/>
                  <a:pt x="4239" y="2313"/>
                </a:cubicBezTo>
                <a:cubicBezTo>
                  <a:pt x="4416" y="2147"/>
                  <a:pt x="4592" y="1993"/>
                  <a:pt x="4769" y="1827"/>
                </a:cubicBezTo>
                <a:cubicBezTo>
                  <a:pt x="4923" y="1948"/>
                  <a:pt x="5107" y="2007"/>
                  <a:pt x="5291" y="2007"/>
                </a:cubicBezTo>
                <a:cubicBezTo>
                  <a:pt x="5526" y="2007"/>
                  <a:pt x="5760" y="1909"/>
                  <a:pt x="5928" y="1717"/>
                </a:cubicBezTo>
                <a:cubicBezTo>
                  <a:pt x="6237" y="1363"/>
                  <a:pt x="6204" y="834"/>
                  <a:pt x="5850" y="525"/>
                </a:cubicBezTo>
                <a:cubicBezTo>
                  <a:pt x="5689" y="383"/>
                  <a:pt x="5490" y="313"/>
                  <a:pt x="5292" y="313"/>
                </a:cubicBezTo>
                <a:cubicBezTo>
                  <a:pt x="5058" y="313"/>
                  <a:pt x="4826" y="411"/>
                  <a:pt x="4658" y="602"/>
                </a:cubicBezTo>
                <a:cubicBezTo>
                  <a:pt x="4382" y="911"/>
                  <a:pt x="4371" y="1374"/>
                  <a:pt x="4625" y="1683"/>
                </a:cubicBezTo>
                <a:cubicBezTo>
                  <a:pt x="4449" y="1827"/>
                  <a:pt x="4261" y="1970"/>
                  <a:pt x="4073" y="2114"/>
                </a:cubicBezTo>
                <a:cubicBezTo>
                  <a:pt x="3919" y="2224"/>
                  <a:pt x="3775" y="2346"/>
                  <a:pt x="3621" y="2467"/>
                </a:cubicBezTo>
                <a:cubicBezTo>
                  <a:pt x="3459" y="2322"/>
                  <a:pt x="3257" y="2250"/>
                  <a:pt x="3057" y="2250"/>
                </a:cubicBezTo>
                <a:cubicBezTo>
                  <a:pt x="2998" y="2250"/>
                  <a:pt x="2939" y="2256"/>
                  <a:pt x="2881" y="2268"/>
                </a:cubicBezTo>
                <a:cubicBezTo>
                  <a:pt x="2771" y="2081"/>
                  <a:pt x="2661" y="1904"/>
                  <a:pt x="2539" y="1728"/>
                </a:cubicBezTo>
                <a:cubicBezTo>
                  <a:pt x="2429" y="1529"/>
                  <a:pt x="2307" y="1341"/>
                  <a:pt x="2175" y="1154"/>
                </a:cubicBezTo>
                <a:cubicBezTo>
                  <a:pt x="2363" y="1021"/>
                  <a:pt x="2462" y="812"/>
                  <a:pt x="2440" y="569"/>
                </a:cubicBezTo>
                <a:cubicBezTo>
                  <a:pt x="2399" y="242"/>
                  <a:pt x="2132" y="1"/>
                  <a:pt x="18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0" name="Google Shape;320;p9"/>
          <p:cNvGrpSpPr/>
          <p:nvPr/>
        </p:nvGrpSpPr>
        <p:grpSpPr>
          <a:xfrm>
            <a:off x="-94245" y="4372500"/>
            <a:ext cx="1401819" cy="467543"/>
            <a:chOff x="1908650" y="3874300"/>
            <a:chExt cx="648750" cy="216375"/>
          </a:xfrm>
        </p:grpSpPr>
        <p:sp>
          <p:nvSpPr>
            <p:cNvPr id="321" name="Google Shape;321;p9"/>
            <p:cNvSpPr/>
            <p:nvPr/>
          </p:nvSpPr>
          <p:spPr>
            <a:xfrm>
              <a:off x="24492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43" y="1"/>
                    <a:pt x="1" y="1943"/>
                    <a:pt x="1" y="4327"/>
                  </a:cubicBezTo>
                  <a:cubicBezTo>
                    <a:pt x="2396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4492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43" y="4327"/>
                    <a:pt x="4327" y="4327"/>
                  </a:cubicBezTo>
                  <a:cubicBezTo>
                    <a:pt x="4327" y="1943"/>
                    <a:pt x="2396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2341025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1"/>
                  </a:moveTo>
                  <a:cubicBezTo>
                    <a:pt x="1" y="2396"/>
                    <a:pt x="1943" y="4327"/>
                    <a:pt x="4328" y="4327"/>
                  </a:cubicBezTo>
                  <a:cubicBezTo>
                    <a:pt x="4328" y="1943"/>
                    <a:pt x="2396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2341025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8" y="0"/>
                  </a:moveTo>
                  <a:cubicBezTo>
                    <a:pt x="1943" y="0"/>
                    <a:pt x="1" y="1943"/>
                    <a:pt x="1" y="4327"/>
                  </a:cubicBezTo>
                  <a:cubicBezTo>
                    <a:pt x="2396" y="4327"/>
                    <a:pt x="4328" y="2396"/>
                    <a:pt x="4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233150" y="3874300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4316" y="1"/>
                  </a:moveTo>
                  <a:cubicBezTo>
                    <a:pt x="1932" y="1"/>
                    <a:pt x="0" y="1943"/>
                    <a:pt x="0" y="4327"/>
                  </a:cubicBezTo>
                  <a:cubicBezTo>
                    <a:pt x="2384" y="4327"/>
                    <a:pt x="4316" y="2396"/>
                    <a:pt x="43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233150" y="3982475"/>
              <a:ext cx="107900" cy="108200"/>
            </a:xfrm>
            <a:custGeom>
              <a:avLst/>
              <a:gdLst/>
              <a:ahLst/>
              <a:cxnLst/>
              <a:rect l="l" t="t" r="r" b="b"/>
              <a:pathLst>
                <a:path w="4316" h="4328" extrusionOk="0">
                  <a:moveTo>
                    <a:pt x="0" y="0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4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124975" y="3874300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16" y="4327"/>
                  </a:cubicBezTo>
                  <a:cubicBezTo>
                    <a:pt x="4316" y="1943"/>
                    <a:pt x="2385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2124975" y="3982475"/>
              <a:ext cx="107925" cy="108200"/>
            </a:xfrm>
            <a:custGeom>
              <a:avLst/>
              <a:gdLst/>
              <a:ahLst/>
              <a:cxnLst/>
              <a:rect l="l" t="t" r="r" b="b"/>
              <a:pathLst>
                <a:path w="4317" h="4328" extrusionOk="0">
                  <a:moveTo>
                    <a:pt x="4316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5" y="4327"/>
                    <a:pt x="4316" y="2396"/>
                    <a:pt x="43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2016800" y="3874300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4327" y="1"/>
                  </a:moveTo>
                  <a:cubicBezTo>
                    <a:pt x="1932" y="1"/>
                    <a:pt x="1" y="1943"/>
                    <a:pt x="1" y="4327"/>
                  </a:cubicBezTo>
                  <a:cubicBezTo>
                    <a:pt x="2385" y="4327"/>
                    <a:pt x="4327" y="2396"/>
                    <a:pt x="4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2016800" y="3982475"/>
              <a:ext cx="108200" cy="108200"/>
            </a:xfrm>
            <a:custGeom>
              <a:avLst/>
              <a:gdLst/>
              <a:ahLst/>
              <a:cxnLst/>
              <a:rect l="l" t="t" r="r" b="b"/>
              <a:pathLst>
                <a:path w="4328" h="4328" extrusionOk="0">
                  <a:moveTo>
                    <a:pt x="1" y="0"/>
                  </a:moveTo>
                  <a:cubicBezTo>
                    <a:pt x="1" y="2396"/>
                    <a:pt x="1932" y="4327"/>
                    <a:pt x="4327" y="4327"/>
                  </a:cubicBezTo>
                  <a:cubicBezTo>
                    <a:pt x="4327" y="1943"/>
                    <a:pt x="2385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1908650" y="3874300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0" y="1"/>
                  </a:moveTo>
                  <a:cubicBezTo>
                    <a:pt x="0" y="2396"/>
                    <a:pt x="1932" y="4327"/>
                    <a:pt x="4327" y="4327"/>
                  </a:cubicBezTo>
                  <a:cubicBezTo>
                    <a:pt x="4327" y="1943"/>
                    <a:pt x="2384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908650" y="3982475"/>
              <a:ext cx="108175" cy="108200"/>
            </a:xfrm>
            <a:custGeom>
              <a:avLst/>
              <a:gdLst/>
              <a:ahLst/>
              <a:cxnLst/>
              <a:rect l="l" t="t" r="r" b="b"/>
              <a:pathLst>
                <a:path w="4327" h="4328" extrusionOk="0">
                  <a:moveTo>
                    <a:pt x="4327" y="0"/>
                  </a:moveTo>
                  <a:cubicBezTo>
                    <a:pt x="1932" y="0"/>
                    <a:pt x="0" y="1943"/>
                    <a:pt x="0" y="4327"/>
                  </a:cubicBezTo>
                  <a:cubicBezTo>
                    <a:pt x="2384" y="4327"/>
                    <a:pt x="4327" y="2396"/>
                    <a:pt x="4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3" name="Google Shape;333;p9"/>
          <p:cNvSpPr/>
          <p:nvPr/>
        </p:nvSpPr>
        <p:spPr>
          <a:xfrm rot="-5400000">
            <a:off x="121550" y="4004572"/>
            <a:ext cx="192099" cy="188653"/>
          </a:xfrm>
          <a:custGeom>
            <a:avLst/>
            <a:gdLst/>
            <a:ahLst/>
            <a:cxnLst/>
            <a:rect l="l" t="t" r="r" b="b"/>
            <a:pathLst>
              <a:path w="2948" h="2895" extrusionOk="0">
                <a:moveTo>
                  <a:pt x="294" y="0"/>
                </a:moveTo>
                <a:cubicBezTo>
                  <a:pt x="227" y="0"/>
                  <a:pt x="160" y="28"/>
                  <a:pt x="111" y="83"/>
                </a:cubicBezTo>
                <a:cubicBezTo>
                  <a:pt x="0" y="182"/>
                  <a:pt x="0" y="348"/>
                  <a:pt x="111" y="458"/>
                </a:cubicBezTo>
                <a:lnTo>
                  <a:pt x="1093" y="1452"/>
                </a:lnTo>
                <a:lnTo>
                  <a:pt x="111" y="2434"/>
                </a:lnTo>
                <a:cubicBezTo>
                  <a:pt x="0" y="2544"/>
                  <a:pt x="0" y="2710"/>
                  <a:pt x="111" y="2820"/>
                </a:cubicBezTo>
                <a:cubicBezTo>
                  <a:pt x="160" y="2870"/>
                  <a:pt x="227" y="2895"/>
                  <a:pt x="294" y="2895"/>
                </a:cubicBezTo>
                <a:cubicBezTo>
                  <a:pt x="362" y="2895"/>
                  <a:pt x="431" y="2870"/>
                  <a:pt x="486" y="2820"/>
                </a:cubicBezTo>
                <a:lnTo>
                  <a:pt x="1479" y="1827"/>
                </a:lnTo>
                <a:lnTo>
                  <a:pt x="2462" y="2820"/>
                </a:lnTo>
                <a:cubicBezTo>
                  <a:pt x="2517" y="2870"/>
                  <a:pt x="2586" y="2895"/>
                  <a:pt x="2655" y="2895"/>
                </a:cubicBezTo>
                <a:cubicBezTo>
                  <a:pt x="2724" y="2895"/>
                  <a:pt x="2793" y="2870"/>
                  <a:pt x="2848" y="2820"/>
                </a:cubicBezTo>
                <a:cubicBezTo>
                  <a:pt x="2947" y="2710"/>
                  <a:pt x="2947" y="2544"/>
                  <a:pt x="2848" y="2434"/>
                </a:cubicBezTo>
                <a:lnTo>
                  <a:pt x="1855" y="1452"/>
                </a:lnTo>
                <a:lnTo>
                  <a:pt x="2848" y="458"/>
                </a:lnTo>
                <a:cubicBezTo>
                  <a:pt x="2947" y="348"/>
                  <a:pt x="2947" y="182"/>
                  <a:pt x="2848" y="83"/>
                </a:cubicBezTo>
                <a:cubicBezTo>
                  <a:pt x="2793" y="28"/>
                  <a:pt x="2724" y="0"/>
                  <a:pt x="2655" y="0"/>
                </a:cubicBezTo>
                <a:cubicBezTo>
                  <a:pt x="2586" y="0"/>
                  <a:pt x="2517" y="28"/>
                  <a:pt x="2462" y="83"/>
                </a:cubicBezTo>
                <a:lnTo>
                  <a:pt x="1479" y="1065"/>
                </a:lnTo>
                <a:lnTo>
                  <a:pt x="486" y="83"/>
                </a:lnTo>
                <a:cubicBezTo>
                  <a:pt x="431" y="28"/>
                  <a:pt x="362" y="0"/>
                  <a:pt x="2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9"/>
          <p:cNvSpPr/>
          <p:nvPr/>
        </p:nvSpPr>
        <p:spPr>
          <a:xfrm rot="-5400000">
            <a:off x="400450" y="4004572"/>
            <a:ext cx="192099" cy="188653"/>
          </a:xfrm>
          <a:custGeom>
            <a:avLst/>
            <a:gdLst/>
            <a:ahLst/>
            <a:cxnLst/>
            <a:rect l="l" t="t" r="r" b="b"/>
            <a:pathLst>
              <a:path w="2948" h="2895" extrusionOk="0">
                <a:moveTo>
                  <a:pt x="294" y="0"/>
                </a:moveTo>
                <a:cubicBezTo>
                  <a:pt x="227" y="0"/>
                  <a:pt x="160" y="25"/>
                  <a:pt x="111" y="75"/>
                </a:cubicBezTo>
                <a:cubicBezTo>
                  <a:pt x="0" y="185"/>
                  <a:pt x="0" y="350"/>
                  <a:pt x="111" y="461"/>
                </a:cubicBezTo>
                <a:lnTo>
                  <a:pt x="1093" y="1443"/>
                </a:lnTo>
                <a:lnTo>
                  <a:pt x="111" y="2437"/>
                </a:lnTo>
                <a:cubicBezTo>
                  <a:pt x="0" y="2547"/>
                  <a:pt x="0" y="2712"/>
                  <a:pt x="111" y="2812"/>
                </a:cubicBezTo>
                <a:cubicBezTo>
                  <a:pt x="160" y="2867"/>
                  <a:pt x="227" y="2895"/>
                  <a:pt x="294" y="2895"/>
                </a:cubicBezTo>
                <a:cubicBezTo>
                  <a:pt x="362" y="2895"/>
                  <a:pt x="431" y="2867"/>
                  <a:pt x="486" y="2812"/>
                </a:cubicBezTo>
                <a:lnTo>
                  <a:pt x="1479" y="1829"/>
                </a:lnTo>
                <a:lnTo>
                  <a:pt x="2462" y="2812"/>
                </a:lnTo>
                <a:cubicBezTo>
                  <a:pt x="2517" y="2867"/>
                  <a:pt x="2586" y="2895"/>
                  <a:pt x="2655" y="2895"/>
                </a:cubicBezTo>
                <a:cubicBezTo>
                  <a:pt x="2724" y="2895"/>
                  <a:pt x="2793" y="2867"/>
                  <a:pt x="2848" y="2812"/>
                </a:cubicBezTo>
                <a:cubicBezTo>
                  <a:pt x="2947" y="2712"/>
                  <a:pt x="2947" y="2547"/>
                  <a:pt x="2848" y="2437"/>
                </a:cubicBezTo>
                <a:lnTo>
                  <a:pt x="1855" y="1443"/>
                </a:lnTo>
                <a:lnTo>
                  <a:pt x="2848" y="461"/>
                </a:lnTo>
                <a:cubicBezTo>
                  <a:pt x="2947" y="350"/>
                  <a:pt x="2947" y="185"/>
                  <a:pt x="2848" y="75"/>
                </a:cubicBezTo>
                <a:cubicBezTo>
                  <a:pt x="2793" y="25"/>
                  <a:pt x="2724" y="0"/>
                  <a:pt x="2655" y="0"/>
                </a:cubicBezTo>
                <a:cubicBezTo>
                  <a:pt x="2586" y="0"/>
                  <a:pt x="2517" y="25"/>
                  <a:pt x="2462" y="75"/>
                </a:cubicBezTo>
                <a:lnTo>
                  <a:pt x="1479" y="1068"/>
                </a:lnTo>
                <a:lnTo>
                  <a:pt x="486" y="75"/>
                </a:lnTo>
                <a:cubicBezTo>
                  <a:pt x="431" y="25"/>
                  <a:pt x="362" y="0"/>
                  <a:pt x="2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5" name="Google Shape;335;p9"/>
          <p:cNvGrpSpPr/>
          <p:nvPr/>
        </p:nvGrpSpPr>
        <p:grpSpPr>
          <a:xfrm>
            <a:off x="713225" y="-66200"/>
            <a:ext cx="409625" cy="1329814"/>
            <a:chOff x="713225" y="-66200"/>
            <a:chExt cx="409625" cy="1329814"/>
          </a:xfrm>
        </p:grpSpPr>
        <p:sp>
          <p:nvSpPr>
            <p:cNvPr id="336" name="Google Shape;336;p9"/>
            <p:cNvSpPr/>
            <p:nvPr/>
          </p:nvSpPr>
          <p:spPr>
            <a:xfrm>
              <a:off x="1122795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0" y="0"/>
                  </a:moveTo>
                  <a:lnTo>
                    <a:pt x="0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1041013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0" y="0"/>
                  </a:moveTo>
                  <a:lnTo>
                    <a:pt x="0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959231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0" y="0"/>
                  </a:moveTo>
                  <a:lnTo>
                    <a:pt x="0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876844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0" y="0"/>
                  </a:moveTo>
                  <a:lnTo>
                    <a:pt x="0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795007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1" y="0"/>
                  </a:moveTo>
                  <a:lnTo>
                    <a:pt x="1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713225" y="-66200"/>
              <a:ext cx="55" cy="1329814"/>
            </a:xfrm>
            <a:custGeom>
              <a:avLst/>
              <a:gdLst/>
              <a:ahLst/>
              <a:cxnLst/>
              <a:rect l="l" t="t" r="r" b="b"/>
              <a:pathLst>
                <a:path w="1" h="24228" fill="none" extrusionOk="0">
                  <a:moveTo>
                    <a:pt x="1" y="0"/>
                  </a:moveTo>
                  <a:lnTo>
                    <a:pt x="1" y="24228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342;p9"/>
          <p:cNvSpPr/>
          <p:nvPr/>
        </p:nvSpPr>
        <p:spPr>
          <a:xfrm rot="10800000">
            <a:off x="8889047" y="4093719"/>
            <a:ext cx="351899" cy="1109673"/>
          </a:xfrm>
          <a:custGeom>
            <a:avLst/>
            <a:gdLst/>
            <a:ahLst/>
            <a:cxnLst/>
            <a:rect l="l" t="t" r="r" b="b"/>
            <a:pathLst>
              <a:path w="10718" h="33798" extrusionOk="0">
                <a:moveTo>
                  <a:pt x="1" y="1"/>
                </a:moveTo>
                <a:lnTo>
                  <a:pt x="1" y="28445"/>
                </a:lnTo>
                <a:cubicBezTo>
                  <a:pt x="1" y="31403"/>
                  <a:pt x="2407" y="33798"/>
                  <a:pt x="5365" y="33798"/>
                </a:cubicBezTo>
                <a:cubicBezTo>
                  <a:pt x="8323" y="33798"/>
                  <a:pt x="10718" y="31403"/>
                  <a:pt x="10718" y="28445"/>
                </a:cubicBezTo>
                <a:lnTo>
                  <a:pt x="1071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6725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ed Hat Text"/>
              <a:buChar char="●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marL="914400" lvl="1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ed Hat Text"/>
              <a:buChar char="○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marL="1371600" lvl="2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ed Hat Text"/>
              <a:buChar char="■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marL="1828800" lvl="3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ed Hat Text"/>
              <a:buChar char="●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marL="2286000" lvl="4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ed Hat Text"/>
              <a:buChar char="○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marL="2743200" lvl="5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ed Hat Text"/>
              <a:buChar char="■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marL="3200400" lvl="6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ed Hat Text"/>
              <a:buChar char="●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marL="3657600" lvl="7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ed Hat Text"/>
              <a:buChar char="○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marL="4114800" lvl="8" indent="-32385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500"/>
              <a:buFont typeface="Red Hat Text"/>
              <a:buChar char="■"/>
              <a:defRPr sz="15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8" r:id="rId3"/>
    <p:sldLayoutId id="2147483659" r:id="rId4"/>
    <p:sldLayoutId id="2147483661" r:id="rId5"/>
    <p:sldLayoutId id="2147483663" r:id="rId6"/>
    <p:sldLayoutId id="2147483673" r:id="rId7"/>
    <p:sldLayoutId id="2147483674" r:id="rId8"/>
    <p:sldLayoutId id="2147483675" r:id="rId9"/>
    <p:sldLayoutId id="214748367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  <p15:guide id="5" orient="horz" pos="340">
          <p15:clr>
            <a:srgbClr val="EA4335"/>
          </p15:clr>
        </p15:guide>
        <p15:guide id="6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32"/>
          <p:cNvSpPr txBox="1">
            <a:spLocks noGrp="1"/>
          </p:cNvSpPr>
          <p:nvPr>
            <p:ph type="subTitle" idx="1"/>
          </p:nvPr>
        </p:nvSpPr>
        <p:spPr>
          <a:xfrm>
            <a:off x="3342369" y="3713135"/>
            <a:ext cx="5051700" cy="2907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/>
            <a:r>
              <a:rPr lang="ru-RU" sz="1600" dirty="0"/>
              <a:t>Авторы:  студенты ИХТИ ВО ФГБОУ   </a:t>
            </a:r>
          </a:p>
          <a:p>
            <a:pPr marL="0" lvl="0" indent="0"/>
            <a:r>
              <a:rPr lang="ru-RU" sz="1600" dirty="0"/>
              <a:t>             УГНТУ в г. Стерлитамаке </a:t>
            </a:r>
          </a:p>
          <a:p>
            <a:pPr marL="0" lvl="0" indent="0"/>
            <a:endParaRPr lang="ru-RU" sz="1600" dirty="0"/>
          </a:p>
          <a:p>
            <a:r>
              <a:rPr lang="ru-RU" sz="1600" dirty="0"/>
              <a:t>	              Арсланова А.А., Антонова М.С., </a:t>
            </a:r>
          </a:p>
          <a:p>
            <a:r>
              <a:rPr lang="ru-RU" sz="1600" dirty="0" err="1"/>
              <a:t>Латыпова</a:t>
            </a:r>
            <a:r>
              <a:rPr lang="ru-RU" sz="1600" dirty="0"/>
              <a:t> Г.С., </a:t>
            </a:r>
            <a:r>
              <a:rPr lang="ru-RU" sz="1600" dirty="0" err="1"/>
              <a:t>Шафеева</a:t>
            </a:r>
            <a:r>
              <a:rPr lang="ru-RU" sz="1600" dirty="0"/>
              <a:t> Н.Ф.</a:t>
            </a:r>
          </a:p>
          <a:p>
            <a:pPr marL="0" lvl="0" indent="0"/>
            <a:r>
              <a:rPr lang="ru-RU" sz="1600" dirty="0"/>
              <a:t> </a:t>
            </a:r>
          </a:p>
        </p:txBody>
      </p:sp>
      <p:grpSp>
        <p:nvGrpSpPr>
          <p:cNvPr id="1205" name="Google Shape;1205;p32"/>
          <p:cNvGrpSpPr/>
          <p:nvPr/>
        </p:nvGrpSpPr>
        <p:grpSpPr>
          <a:xfrm>
            <a:off x="862715" y="1078062"/>
            <a:ext cx="2529390" cy="3525106"/>
            <a:chOff x="6562600" y="2224450"/>
            <a:chExt cx="808525" cy="1126700"/>
          </a:xfrm>
        </p:grpSpPr>
        <p:sp>
          <p:nvSpPr>
            <p:cNvPr id="1206" name="Google Shape;1206;p32"/>
            <p:cNvSpPr/>
            <p:nvPr/>
          </p:nvSpPr>
          <p:spPr>
            <a:xfrm>
              <a:off x="6591300" y="3000675"/>
              <a:ext cx="449250" cy="350475"/>
            </a:xfrm>
            <a:custGeom>
              <a:avLst/>
              <a:gdLst/>
              <a:ahLst/>
              <a:cxnLst/>
              <a:rect l="l" t="t" r="r" b="b"/>
              <a:pathLst>
                <a:path w="17970" h="14019" extrusionOk="0">
                  <a:moveTo>
                    <a:pt x="4073" y="1"/>
                  </a:moveTo>
                  <a:cubicBezTo>
                    <a:pt x="1027" y="5089"/>
                    <a:pt x="1" y="14019"/>
                    <a:pt x="1" y="14019"/>
                  </a:cubicBezTo>
                  <a:lnTo>
                    <a:pt x="17153" y="14019"/>
                  </a:lnTo>
                  <a:cubicBezTo>
                    <a:pt x="17970" y="3676"/>
                    <a:pt x="14250" y="1"/>
                    <a:pt x="14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2"/>
            <p:cNvSpPr/>
            <p:nvPr/>
          </p:nvSpPr>
          <p:spPr>
            <a:xfrm>
              <a:off x="6719350" y="3018350"/>
              <a:ext cx="203375" cy="101675"/>
            </a:xfrm>
            <a:custGeom>
              <a:avLst/>
              <a:gdLst/>
              <a:ahLst/>
              <a:cxnLst/>
              <a:rect l="l" t="t" r="r" b="b"/>
              <a:pathLst>
                <a:path w="8135" h="4067" extrusionOk="0">
                  <a:moveTo>
                    <a:pt x="5265" y="442"/>
                  </a:moveTo>
                  <a:cubicBezTo>
                    <a:pt x="5232" y="1535"/>
                    <a:pt x="5243" y="2638"/>
                    <a:pt x="5287" y="3731"/>
                  </a:cubicBezTo>
                  <a:cubicBezTo>
                    <a:pt x="5099" y="3654"/>
                    <a:pt x="5088" y="3245"/>
                    <a:pt x="5077" y="3091"/>
                  </a:cubicBezTo>
                  <a:cubicBezTo>
                    <a:pt x="5044" y="2804"/>
                    <a:pt x="5022" y="2517"/>
                    <a:pt x="5000" y="2230"/>
                  </a:cubicBezTo>
                  <a:cubicBezTo>
                    <a:pt x="4945" y="1645"/>
                    <a:pt x="4890" y="1049"/>
                    <a:pt x="4834" y="464"/>
                  </a:cubicBezTo>
                  <a:cubicBezTo>
                    <a:pt x="4834" y="453"/>
                    <a:pt x="4834" y="453"/>
                    <a:pt x="4834" y="442"/>
                  </a:cubicBezTo>
                  <a:close/>
                  <a:moveTo>
                    <a:pt x="7925" y="0"/>
                  </a:moveTo>
                  <a:cubicBezTo>
                    <a:pt x="7921" y="0"/>
                    <a:pt x="7917" y="0"/>
                    <a:pt x="7914" y="0"/>
                  </a:cubicBezTo>
                  <a:cubicBezTo>
                    <a:pt x="6611" y="89"/>
                    <a:pt x="5320" y="177"/>
                    <a:pt x="4018" y="188"/>
                  </a:cubicBezTo>
                  <a:cubicBezTo>
                    <a:pt x="3681" y="194"/>
                    <a:pt x="3345" y="196"/>
                    <a:pt x="3008" y="196"/>
                  </a:cubicBezTo>
                  <a:cubicBezTo>
                    <a:pt x="2042" y="196"/>
                    <a:pt x="1076" y="174"/>
                    <a:pt x="110" y="133"/>
                  </a:cubicBezTo>
                  <a:cubicBezTo>
                    <a:pt x="107" y="132"/>
                    <a:pt x="104" y="132"/>
                    <a:pt x="101" y="132"/>
                  </a:cubicBezTo>
                  <a:cubicBezTo>
                    <a:pt x="0" y="132"/>
                    <a:pt x="3" y="299"/>
                    <a:pt x="110" y="309"/>
                  </a:cubicBezTo>
                  <a:cubicBezTo>
                    <a:pt x="1413" y="398"/>
                    <a:pt x="2715" y="442"/>
                    <a:pt x="4018" y="453"/>
                  </a:cubicBezTo>
                  <a:cubicBezTo>
                    <a:pt x="4194" y="453"/>
                    <a:pt x="4360" y="442"/>
                    <a:pt x="4536" y="442"/>
                  </a:cubicBezTo>
                  <a:cubicBezTo>
                    <a:pt x="4536" y="453"/>
                    <a:pt x="4536" y="453"/>
                    <a:pt x="4536" y="464"/>
                  </a:cubicBezTo>
                  <a:cubicBezTo>
                    <a:pt x="4592" y="1203"/>
                    <a:pt x="4658" y="1954"/>
                    <a:pt x="4724" y="2694"/>
                  </a:cubicBezTo>
                  <a:cubicBezTo>
                    <a:pt x="4765" y="3126"/>
                    <a:pt x="4749" y="4067"/>
                    <a:pt x="5355" y="4067"/>
                  </a:cubicBezTo>
                  <a:cubicBezTo>
                    <a:pt x="5399" y="4067"/>
                    <a:pt x="5446" y="4062"/>
                    <a:pt x="5497" y="4051"/>
                  </a:cubicBezTo>
                  <a:cubicBezTo>
                    <a:pt x="5552" y="4040"/>
                    <a:pt x="5607" y="3963"/>
                    <a:pt x="5607" y="3897"/>
                  </a:cubicBezTo>
                  <a:cubicBezTo>
                    <a:pt x="5530" y="2749"/>
                    <a:pt x="5497" y="1590"/>
                    <a:pt x="5497" y="442"/>
                  </a:cubicBezTo>
                  <a:cubicBezTo>
                    <a:pt x="6302" y="431"/>
                    <a:pt x="7108" y="398"/>
                    <a:pt x="7914" y="343"/>
                  </a:cubicBezTo>
                  <a:cubicBezTo>
                    <a:pt x="8131" y="321"/>
                    <a:pt x="8135" y="0"/>
                    <a:pt x="79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2"/>
            <p:cNvSpPr/>
            <p:nvPr/>
          </p:nvSpPr>
          <p:spPr>
            <a:xfrm>
              <a:off x="6848200" y="3158925"/>
              <a:ext cx="37000" cy="192225"/>
            </a:xfrm>
            <a:custGeom>
              <a:avLst/>
              <a:gdLst/>
              <a:ahLst/>
              <a:cxnLst/>
              <a:rect l="l" t="t" r="r" b="b"/>
              <a:pathLst>
                <a:path w="1480" h="7689" extrusionOk="0">
                  <a:moveTo>
                    <a:pt x="243" y="1"/>
                  </a:moveTo>
                  <a:cubicBezTo>
                    <a:pt x="167" y="1"/>
                    <a:pt x="110" y="209"/>
                    <a:pt x="89" y="691"/>
                  </a:cubicBezTo>
                  <a:cubicBezTo>
                    <a:pt x="34" y="1651"/>
                    <a:pt x="23" y="2611"/>
                    <a:pt x="12" y="3572"/>
                  </a:cubicBezTo>
                  <a:cubicBezTo>
                    <a:pt x="0" y="4466"/>
                    <a:pt x="23" y="6784"/>
                    <a:pt x="23" y="7689"/>
                  </a:cubicBezTo>
                  <a:lnTo>
                    <a:pt x="1480" y="7689"/>
                  </a:lnTo>
                  <a:cubicBezTo>
                    <a:pt x="1480" y="7667"/>
                    <a:pt x="1480" y="7633"/>
                    <a:pt x="1480" y="7611"/>
                  </a:cubicBezTo>
                  <a:cubicBezTo>
                    <a:pt x="1413" y="6982"/>
                    <a:pt x="1347" y="4940"/>
                    <a:pt x="1259" y="4322"/>
                  </a:cubicBezTo>
                  <a:cubicBezTo>
                    <a:pt x="1082" y="3064"/>
                    <a:pt x="861" y="1817"/>
                    <a:pt x="530" y="603"/>
                  </a:cubicBezTo>
                  <a:cubicBezTo>
                    <a:pt x="423" y="226"/>
                    <a:pt x="322" y="1"/>
                    <a:pt x="2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2"/>
            <p:cNvSpPr/>
            <p:nvPr/>
          </p:nvSpPr>
          <p:spPr>
            <a:xfrm>
              <a:off x="6883250" y="2856925"/>
              <a:ext cx="147925" cy="427550"/>
            </a:xfrm>
            <a:custGeom>
              <a:avLst/>
              <a:gdLst/>
              <a:ahLst/>
              <a:cxnLst/>
              <a:rect l="l" t="t" r="r" b="b"/>
              <a:pathLst>
                <a:path w="5917" h="17102" extrusionOk="0">
                  <a:moveTo>
                    <a:pt x="2373" y="0"/>
                  </a:moveTo>
                  <a:lnTo>
                    <a:pt x="0" y="5751"/>
                  </a:lnTo>
                  <a:cubicBezTo>
                    <a:pt x="552" y="14559"/>
                    <a:pt x="442" y="16104"/>
                    <a:pt x="2252" y="16965"/>
                  </a:cubicBezTo>
                  <a:cubicBezTo>
                    <a:pt x="2454" y="17062"/>
                    <a:pt x="2700" y="17102"/>
                    <a:pt x="2969" y="17102"/>
                  </a:cubicBezTo>
                  <a:cubicBezTo>
                    <a:pt x="4196" y="17102"/>
                    <a:pt x="5883" y="16270"/>
                    <a:pt x="5883" y="16270"/>
                  </a:cubicBezTo>
                  <a:cubicBezTo>
                    <a:pt x="5916" y="13212"/>
                    <a:pt x="5475" y="10928"/>
                    <a:pt x="4890" y="9062"/>
                  </a:cubicBezTo>
                  <a:lnTo>
                    <a:pt x="4835" y="8864"/>
                  </a:lnTo>
                  <a:cubicBezTo>
                    <a:pt x="4757" y="8632"/>
                    <a:pt x="4680" y="8422"/>
                    <a:pt x="4614" y="8201"/>
                  </a:cubicBezTo>
                  <a:cubicBezTo>
                    <a:pt x="4570" y="8102"/>
                    <a:pt x="4537" y="8003"/>
                    <a:pt x="4493" y="7903"/>
                  </a:cubicBezTo>
                  <a:cubicBezTo>
                    <a:pt x="3389" y="4890"/>
                    <a:pt x="2053" y="2936"/>
                    <a:pt x="23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2"/>
            <p:cNvSpPr/>
            <p:nvPr/>
          </p:nvSpPr>
          <p:spPr>
            <a:xfrm>
              <a:off x="6595175" y="2907700"/>
              <a:ext cx="222700" cy="376775"/>
            </a:xfrm>
            <a:custGeom>
              <a:avLst/>
              <a:gdLst/>
              <a:ahLst/>
              <a:cxnLst/>
              <a:rect l="l" t="t" r="r" b="b"/>
              <a:pathLst>
                <a:path w="8908" h="15071" extrusionOk="0">
                  <a:moveTo>
                    <a:pt x="5243" y="0"/>
                  </a:moveTo>
                  <a:cubicBezTo>
                    <a:pt x="5243" y="0"/>
                    <a:pt x="1799" y="3245"/>
                    <a:pt x="0" y="14250"/>
                  </a:cubicBezTo>
                  <a:cubicBezTo>
                    <a:pt x="0" y="14250"/>
                    <a:pt x="3012" y="15070"/>
                    <a:pt x="5212" y="15070"/>
                  </a:cubicBezTo>
                  <a:cubicBezTo>
                    <a:pt x="5999" y="15070"/>
                    <a:pt x="6682" y="14965"/>
                    <a:pt x="7086" y="14680"/>
                  </a:cubicBezTo>
                  <a:cubicBezTo>
                    <a:pt x="8389" y="13775"/>
                    <a:pt x="8907" y="8996"/>
                    <a:pt x="8344" y="3720"/>
                  </a:cubicBezTo>
                  <a:lnTo>
                    <a:pt x="52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2"/>
            <p:cNvSpPr/>
            <p:nvPr/>
          </p:nvSpPr>
          <p:spPr>
            <a:xfrm>
              <a:off x="6822525" y="2367125"/>
              <a:ext cx="152625" cy="315150"/>
            </a:xfrm>
            <a:custGeom>
              <a:avLst/>
              <a:gdLst/>
              <a:ahLst/>
              <a:cxnLst/>
              <a:rect l="l" t="t" r="r" b="b"/>
              <a:pathLst>
                <a:path w="6105" h="12606" extrusionOk="0">
                  <a:moveTo>
                    <a:pt x="2197" y="1"/>
                  </a:moveTo>
                  <a:lnTo>
                    <a:pt x="1" y="343"/>
                  </a:lnTo>
                  <a:lnTo>
                    <a:pt x="1502" y="12606"/>
                  </a:lnTo>
                  <a:lnTo>
                    <a:pt x="3489" y="12363"/>
                  </a:lnTo>
                  <a:cubicBezTo>
                    <a:pt x="4173" y="11844"/>
                    <a:pt x="4846" y="11303"/>
                    <a:pt x="5332" y="10597"/>
                  </a:cubicBezTo>
                  <a:cubicBezTo>
                    <a:pt x="5829" y="9890"/>
                    <a:pt x="6105" y="9007"/>
                    <a:pt x="5906" y="8169"/>
                  </a:cubicBezTo>
                  <a:cubicBezTo>
                    <a:pt x="5685" y="7230"/>
                    <a:pt x="4935" y="6524"/>
                    <a:pt x="4328" y="5785"/>
                  </a:cubicBezTo>
                  <a:cubicBezTo>
                    <a:pt x="2992" y="4162"/>
                    <a:pt x="2231" y="2087"/>
                    <a:pt x="2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2"/>
            <p:cNvSpPr/>
            <p:nvPr/>
          </p:nvSpPr>
          <p:spPr>
            <a:xfrm>
              <a:off x="6562600" y="2281600"/>
              <a:ext cx="263000" cy="419450"/>
            </a:xfrm>
            <a:custGeom>
              <a:avLst/>
              <a:gdLst/>
              <a:ahLst/>
              <a:cxnLst/>
              <a:rect l="l" t="t" r="r" b="b"/>
              <a:pathLst>
                <a:path w="10520" h="16778" extrusionOk="0">
                  <a:moveTo>
                    <a:pt x="9482" y="0"/>
                  </a:moveTo>
                  <a:cubicBezTo>
                    <a:pt x="1" y="243"/>
                    <a:pt x="5784" y="9062"/>
                    <a:pt x="3003" y="11568"/>
                  </a:cubicBezTo>
                  <a:cubicBezTo>
                    <a:pt x="1038" y="13345"/>
                    <a:pt x="1656" y="15806"/>
                    <a:pt x="1656" y="15806"/>
                  </a:cubicBezTo>
                  <a:cubicBezTo>
                    <a:pt x="3168" y="13444"/>
                    <a:pt x="10519" y="16777"/>
                    <a:pt x="10166" y="11545"/>
                  </a:cubicBezTo>
                  <a:lnTo>
                    <a:pt x="6833" y="6921"/>
                  </a:lnTo>
                  <a:lnTo>
                    <a:pt x="94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2"/>
            <p:cNvSpPr/>
            <p:nvPr/>
          </p:nvSpPr>
          <p:spPr>
            <a:xfrm>
              <a:off x="6905050" y="2534900"/>
              <a:ext cx="331425" cy="217750"/>
            </a:xfrm>
            <a:custGeom>
              <a:avLst/>
              <a:gdLst/>
              <a:ahLst/>
              <a:cxnLst/>
              <a:rect l="l" t="t" r="r" b="b"/>
              <a:pathLst>
                <a:path w="13257" h="8710" extrusionOk="0">
                  <a:moveTo>
                    <a:pt x="0" y="1"/>
                  </a:moveTo>
                  <a:lnTo>
                    <a:pt x="1921" y="8709"/>
                  </a:lnTo>
                  <a:cubicBezTo>
                    <a:pt x="1921" y="8709"/>
                    <a:pt x="6336" y="8190"/>
                    <a:pt x="13256" y="6778"/>
                  </a:cubicBezTo>
                  <a:lnTo>
                    <a:pt x="12936" y="199"/>
                  </a:lnTo>
                  <a:cubicBezTo>
                    <a:pt x="12936" y="199"/>
                    <a:pt x="4912" y="12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2"/>
            <p:cNvSpPr/>
            <p:nvPr/>
          </p:nvSpPr>
          <p:spPr>
            <a:xfrm>
              <a:off x="6599025" y="2529925"/>
              <a:ext cx="398475" cy="470775"/>
            </a:xfrm>
            <a:custGeom>
              <a:avLst/>
              <a:gdLst/>
              <a:ahLst/>
              <a:cxnLst/>
              <a:rect l="l" t="t" r="r" b="b"/>
              <a:pathLst>
                <a:path w="15939" h="18831" extrusionOk="0">
                  <a:moveTo>
                    <a:pt x="6899" y="1"/>
                  </a:moveTo>
                  <a:cubicBezTo>
                    <a:pt x="6899" y="1"/>
                    <a:pt x="376" y="2164"/>
                    <a:pt x="166" y="3136"/>
                  </a:cubicBezTo>
                  <a:cubicBezTo>
                    <a:pt x="1" y="3908"/>
                    <a:pt x="144" y="11712"/>
                    <a:pt x="3533" y="18831"/>
                  </a:cubicBezTo>
                  <a:lnTo>
                    <a:pt x="14129" y="18831"/>
                  </a:lnTo>
                  <a:cubicBezTo>
                    <a:pt x="12683" y="11027"/>
                    <a:pt x="15685" y="11546"/>
                    <a:pt x="15817" y="8908"/>
                  </a:cubicBezTo>
                  <a:cubicBezTo>
                    <a:pt x="15939" y="6237"/>
                    <a:pt x="13014" y="4394"/>
                    <a:pt x="13698" y="586"/>
                  </a:cubicBezTo>
                  <a:cubicBezTo>
                    <a:pt x="13756" y="256"/>
                    <a:pt x="12495" y="188"/>
                    <a:pt x="11441" y="188"/>
                  </a:cubicBezTo>
                  <a:cubicBezTo>
                    <a:pt x="10696" y="188"/>
                    <a:pt x="10056" y="222"/>
                    <a:pt x="10056" y="222"/>
                  </a:cubicBezTo>
                  <a:lnTo>
                    <a:pt x="68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2"/>
            <p:cNvSpPr/>
            <p:nvPr/>
          </p:nvSpPr>
          <p:spPr>
            <a:xfrm>
              <a:off x="6882400" y="2548625"/>
              <a:ext cx="56000" cy="103875"/>
            </a:xfrm>
            <a:custGeom>
              <a:avLst/>
              <a:gdLst/>
              <a:ahLst/>
              <a:cxnLst/>
              <a:rect l="l" t="t" r="r" b="b"/>
              <a:pathLst>
                <a:path w="2240" h="4155" extrusionOk="0">
                  <a:moveTo>
                    <a:pt x="69" y="1"/>
                  </a:moveTo>
                  <a:cubicBezTo>
                    <a:pt x="35" y="1"/>
                    <a:pt x="1" y="36"/>
                    <a:pt x="23" y="81"/>
                  </a:cubicBezTo>
                  <a:cubicBezTo>
                    <a:pt x="652" y="1405"/>
                    <a:pt x="1215" y="2774"/>
                    <a:pt x="1911" y="4076"/>
                  </a:cubicBezTo>
                  <a:cubicBezTo>
                    <a:pt x="1942" y="4132"/>
                    <a:pt x="1988" y="4154"/>
                    <a:pt x="2034" y="4154"/>
                  </a:cubicBezTo>
                  <a:cubicBezTo>
                    <a:pt x="2136" y="4154"/>
                    <a:pt x="2240" y="4043"/>
                    <a:pt x="2187" y="3922"/>
                  </a:cubicBezTo>
                  <a:cubicBezTo>
                    <a:pt x="1568" y="2586"/>
                    <a:pt x="796" y="1328"/>
                    <a:pt x="112" y="26"/>
                  </a:cubicBezTo>
                  <a:cubicBezTo>
                    <a:pt x="101" y="8"/>
                    <a:pt x="85" y="1"/>
                    <a:pt x="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2"/>
            <p:cNvSpPr/>
            <p:nvPr/>
          </p:nvSpPr>
          <p:spPr>
            <a:xfrm>
              <a:off x="6888050" y="2730825"/>
              <a:ext cx="44325" cy="237075"/>
            </a:xfrm>
            <a:custGeom>
              <a:avLst/>
              <a:gdLst/>
              <a:ahLst/>
              <a:cxnLst/>
              <a:rect l="l" t="t" r="r" b="b"/>
              <a:pathLst>
                <a:path w="1773" h="9483" extrusionOk="0">
                  <a:moveTo>
                    <a:pt x="1594" y="0"/>
                  </a:moveTo>
                  <a:cubicBezTo>
                    <a:pt x="1520" y="0"/>
                    <a:pt x="1445" y="43"/>
                    <a:pt x="1420" y="133"/>
                  </a:cubicBezTo>
                  <a:cubicBezTo>
                    <a:pt x="1254" y="718"/>
                    <a:pt x="1199" y="1336"/>
                    <a:pt x="1100" y="1932"/>
                  </a:cubicBezTo>
                  <a:cubicBezTo>
                    <a:pt x="1000" y="2528"/>
                    <a:pt x="912" y="3124"/>
                    <a:pt x="824" y="3720"/>
                  </a:cubicBezTo>
                  <a:cubicBezTo>
                    <a:pt x="647" y="4923"/>
                    <a:pt x="482" y="6126"/>
                    <a:pt x="294" y="7329"/>
                  </a:cubicBezTo>
                  <a:cubicBezTo>
                    <a:pt x="195" y="8014"/>
                    <a:pt x="106" y="8698"/>
                    <a:pt x="7" y="9382"/>
                  </a:cubicBezTo>
                  <a:cubicBezTo>
                    <a:pt x="0" y="9442"/>
                    <a:pt x="54" y="9482"/>
                    <a:pt x="100" y="9482"/>
                  </a:cubicBezTo>
                  <a:cubicBezTo>
                    <a:pt x="130" y="9482"/>
                    <a:pt x="157" y="9465"/>
                    <a:pt x="161" y="9426"/>
                  </a:cubicBezTo>
                  <a:cubicBezTo>
                    <a:pt x="614" y="7020"/>
                    <a:pt x="1067" y="4614"/>
                    <a:pt x="1464" y="2208"/>
                  </a:cubicBezTo>
                  <a:cubicBezTo>
                    <a:pt x="1574" y="1535"/>
                    <a:pt x="1740" y="850"/>
                    <a:pt x="1773" y="177"/>
                  </a:cubicBezTo>
                  <a:cubicBezTo>
                    <a:pt x="1773" y="62"/>
                    <a:pt x="1684" y="0"/>
                    <a:pt x="15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2"/>
            <p:cNvSpPr/>
            <p:nvPr/>
          </p:nvSpPr>
          <p:spPr>
            <a:xfrm>
              <a:off x="6688150" y="2561175"/>
              <a:ext cx="92750" cy="419475"/>
            </a:xfrm>
            <a:custGeom>
              <a:avLst/>
              <a:gdLst/>
              <a:ahLst/>
              <a:cxnLst/>
              <a:rect l="l" t="t" r="r" b="b"/>
              <a:pathLst>
                <a:path w="3710" h="16779" extrusionOk="0">
                  <a:moveTo>
                    <a:pt x="1367" y="1"/>
                  </a:moveTo>
                  <a:cubicBezTo>
                    <a:pt x="1333" y="1"/>
                    <a:pt x="1301" y="20"/>
                    <a:pt x="1292" y="64"/>
                  </a:cubicBezTo>
                  <a:cubicBezTo>
                    <a:pt x="1016" y="1168"/>
                    <a:pt x="575" y="2250"/>
                    <a:pt x="56" y="3254"/>
                  </a:cubicBezTo>
                  <a:cubicBezTo>
                    <a:pt x="12" y="3354"/>
                    <a:pt x="45" y="3442"/>
                    <a:pt x="122" y="3497"/>
                  </a:cubicBezTo>
                  <a:cubicBezTo>
                    <a:pt x="475" y="3740"/>
                    <a:pt x="840" y="3972"/>
                    <a:pt x="1215" y="4170"/>
                  </a:cubicBezTo>
                  <a:cubicBezTo>
                    <a:pt x="1414" y="4281"/>
                    <a:pt x="1634" y="4380"/>
                    <a:pt x="1844" y="4468"/>
                  </a:cubicBezTo>
                  <a:cubicBezTo>
                    <a:pt x="1303" y="4513"/>
                    <a:pt x="773" y="4546"/>
                    <a:pt x="233" y="4601"/>
                  </a:cubicBezTo>
                  <a:cubicBezTo>
                    <a:pt x="78" y="4623"/>
                    <a:pt x="1" y="4755"/>
                    <a:pt x="56" y="4899"/>
                  </a:cubicBezTo>
                  <a:cubicBezTo>
                    <a:pt x="1391" y="7813"/>
                    <a:pt x="2374" y="10848"/>
                    <a:pt x="2959" y="13994"/>
                  </a:cubicBezTo>
                  <a:cubicBezTo>
                    <a:pt x="3124" y="14888"/>
                    <a:pt x="3213" y="15782"/>
                    <a:pt x="3400" y="16665"/>
                  </a:cubicBezTo>
                  <a:cubicBezTo>
                    <a:pt x="3415" y="16743"/>
                    <a:pt x="3478" y="16778"/>
                    <a:pt x="3543" y="16778"/>
                  </a:cubicBezTo>
                  <a:cubicBezTo>
                    <a:pt x="3624" y="16778"/>
                    <a:pt x="3709" y="16724"/>
                    <a:pt x="3709" y="16632"/>
                  </a:cubicBezTo>
                  <a:cubicBezTo>
                    <a:pt x="3687" y="15826"/>
                    <a:pt x="3544" y="15020"/>
                    <a:pt x="3400" y="14226"/>
                  </a:cubicBezTo>
                  <a:cubicBezTo>
                    <a:pt x="3257" y="13431"/>
                    <a:pt x="3091" y="12636"/>
                    <a:pt x="2893" y="11841"/>
                  </a:cubicBezTo>
                  <a:cubicBezTo>
                    <a:pt x="2517" y="10274"/>
                    <a:pt x="2032" y="8729"/>
                    <a:pt x="1458" y="7228"/>
                  </a:cubicBezTo>
                  <a:cubicBezTo>
                    <a:pt x="1171" y="6466"/>
                    <a:pt x="862" y="5705"/>
                    <a:pt x="519" y="4965"/>
                  </a:cubicBezTo>
                  <a:cubicBezTo>
                    <a:pt x="1171" y="4888"/>
                    <a:pt x="1811" y="4789"/>
                    <a:pt x="2462" y="4711"/>
                  </a:cubicBezTo>
                  <a:cubicBezTo>
                    <a:pt x="2628" y="4689"/>
                    <a:pt x="2650" y="4479"/>
                    <a:pt x="2495" y="4424"/>
                  </a:cubicBezTo>
                  <a:cubicBezTo>
                    <a:pt x="2109" y="4270"/>
                    <a:pt x="1734" y="4049"/>
                    <a:pt x="1369" y="3839"/>
                  </a:cubicBezTo>
                  <a:cubicBezTo>
                    <a:pt x="1049" y="3663"/>
                    <a:pt x="740" y="3475"/>
                    <a:pt x="431" y="3276"/>
                  </a:cubicBezTo>
                  <a:cubicBezTo>
                    <a:pt x="917" y="2272"/>
                    <a:pt x="1237" y="1201"/>
                    <a:pt x="1458" y="109"/>
                  </a:cubicBezTo>
                  <a:cubicBezTo>
                    <a:pt x="1471" y="43"/>
                    <a:pt x="1417" y="1"/>
                    <a:pt x="13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32"/>
            <p:cNvSpPr/>
            <p:nvPr/>
          </p:nvSpPr>
          <p:spPr>
            <a:xfrm>
              <a:off x="6932450" y="2602825"/>
              <a:ext cx="66425" cy="330775"/>
            </a:xfrm>
            <a:custGeom>
              <a:avLst/>
              <a:gdLst/>
              <a:ahLst/>
              <a:cxnLst/>
              <a:rect l="l" t="t" r="r" b="b"/>
              <a:pathLst>
                <a:path w="2657" h="13231" extrusionOk="0">
                  <a:moveTo>
                    <a:pt x="36" y="1"/>
                  </a:moveTo>
                  <a:cubicBezTo>
                    <a:pt x="20" y="1"/>
                    <a:pt x="0" y="16"/>
                    <a:pt x="8" y="32"/>
                  </a:cubicBezTo>
                  <a:cubicBezTo>
                    <a:pt x="262" y="926"/>
                    <a:pt x="781" y="1743"/>
                    <a:pt x="1211" y="2560"/>
                  </a:cubicBezTo>
                  <a:cubicBezTo>
                    <a:pt x="1664" y="3398"/>
                    <a:pt x="2105" y="4259"/>
                    <a:pt x="2249" y="5209"/>
                  </a:cubicBezTo>
                  <a:cubicBezTo>
                    <a:pt x="2315" y="5672"/>
                    <a:pt x="2304" y="6147"/>
                    <a:pt x="2193" y="6599"/>
                  </a:cubicBezTo>
                  <a:cubicBezTo>
                    <a:pt x="2083" y="7019"/>
                    <a:pt x="1873" y="7405"/>
                    <a:pt x="1642" y="7769"/>
                  </a:cubicBezTo>
                  <a:cubicBezTo>
                    <a:pt x="1399" y="8156"/>
                    <a:pt x="1134" y="8520"/>
                    <a:pt x="924" y="8917"/>
                  </a:cubicBezTo>
                  <a:cubicBezTo>
                    <a:pt x="703" y="9315"/>
                    <a:pt x="538" y="9734"/>
                    <a:pt x="405" y="10164"/>
                  </a:cubicBezTo>
                  <a:cubicBezTo>
                    <a:pt x="129" y="11125"/>
                    <a:pt x="52" y="12195"/>
                    <a:pt x="328" y="13167"/>
                  </a:cubicBezTo>
                  <a:cubicBezTo>
                    <a:pt x="338" y="13210"/>
                    <a:pt x="374" y="13230"/>
                    <a:pt x="412" y="13230"/>
                  </a:cubicBezTo>
                  <a:cubicBezTo>
                    <a:pt x="461" y="13230"/>
                    <a:pt x="511" y="13196"/>
                    <a:pt x="505" y="13134"/>
                  </a:cubicBezTo>
                  <a:cubicBezTo>
                    <a:pt x="449" y="12217"/>
                    <a:pt x="460" y="11290"/>
                    <a:pt x="703" y="10385"/>
                  </a:cubicBezTo>
                  <a:cubicBezTo>
                    <a:pt x="825" y="9933"/>
                    <a:pt x="990" y="9491"/>
                    <a:pt x="1200" y="9072"/>
                  </a:cubicBezTo>
                  <a:cubicBezTo>
                    <a:pt x="1410" y="8674"/>
                    <a:pt x="1664" y="8299"/>
                    <a:pt x="1906" y="7913"/>
                  </a:cubicBezTo>
                  <a:cubicBezTo>
                    <a:pt x="2138" y="7538"/>
                    <a:pt x="2348" y="7151"/>
                    <a:pt x="2480" y="6732"/>
                  </a:cubicBezTo>
                  <a:cubicBezTo>
                    <a:pt x="2624" y="6290"/>
                    <a:pt x="2657" y="5827"/>
                    <a:pt x="2613" y="5374"/>
                  </a:cubicBezTo>
                  <a:cubicBezTo>
                    <a:pt x="2525" y="4447"/>
                    <a:pt x="2138" y="3564"/>
                    <a:pt x="1653" y="2780"/>
                  </a:cubicBezTo>
                  <a:cubicBezTo>
                    <a:pt x="1366" y="2328"/>
                    <a:pt x="1068" y="1875"/>
                    <a:pt x="792" y="1423"/>
                  </a:cubicBezTo>
                  <a:cubicBezTo>
                    <a:pt x="505" y="970"/>
                    <a:pt x="273" y="496"/>
                    <a:pt x="52" y="10"/>
                  </a:cubicBezTo>
                  <a:cubicBezTo>
                    <a:pt x="49" y="3"/>
                    <a:pt x="43" y="1"/>
                    <a:pt x="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32"/>
            <p:cNvSpPr/>
            <p:nvPr/>
          </p:nvSpPr>
          <p:spPr>
            <a:xfrm>
              <a:off x="6756025" y="2546500"/>
              <a:ext cx="163950" cy="454200"/>
            </a:xfrm>
            <a:custGeom>
              <a:avLst/>
              <a:gdLst/>
              <a:ahLst/>
              <a:cxnLst/>
              <a:rect l="l" t="t" r="r" b="b"/>
              <a:pathLst>
                <a:path w="6558" h="18168" extrusionOk="0">
                  <a:moveTo>
                    <a:pt x="4250" y="0"/>
                  </a:moveTo>
                  <a:lnTo>
                    <a:pt x="100" y="508"/>
                  </a:lnTo>
                  <a:cubicBezTo>
                    <a:pt x="100" y="508"/>
                    <a:pt x="1" y="4371"/>
                    <a:pt x="266" y="7219"/>
                  </a:cubicBezTo>
                  <a:cubicBezTo>
                    <a:pt x="531" y="10100"/>
                    <a:pt x="1623" y="14404"/>
                    <a:pt x="1910" y="18168"/>
                  </a:cubicBezTo>
                  <a:lnTo>
                    <a:pt x="5089" y="18168"/>
                  </a:lnTo>
                  <a:cubicBezTo>
                    <a:pt x="4615" y="10398"/>
                    <a:pt x="6557" y="9051"/>
                    <a:pt x="5774" y="6281"/>
                  </a:cubicBezTo>
                  <a:cubicBezTo>
                    <a:pt x="4615" y="2142"/>
                    <a:pt x="4250" y="0"/>
                    <a:pt x="42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32"/>
            <p:cNvSpPr/>
            <p:nvPr/>
          </p:nvSpPr>
          <p:spPr>
            <a:xfrm>
              <a:off x="6775625" y="2789600"/>
              <a:ext cx="122275" cy="32300"/>
            </a:xfrm>
            <a:custGeom>
              <a:avLst/>
              <a:gdLst/>
              <a:ahLst/>
              <a:cxnLst/>
              <a:rect l="l" t="t" r="r" b="b"/>
              <a:pathLst>
                <a:path w="4891" h="1292" extrusionOk="0">
                  <a:moveTo>
                    <a:pt x="4890" y="0"/>
                  </a:moveTo>
                  <a:cubicBezTo>
                    <a:pt x="3279" y="398"/>
                    <a:pt x="1645" y="718"/>
                    <a:pt x="1" y="950"/>
                  </a:cubicBezTo>
                  <a:cubicBezTo>
                    <a:pt x="12" y="1060"/>
                    <a:pt x="34" y="1181"/>
                    <a:pt x="56" y="1292"/>
                  </a:cubicBezTo>
                  <a:cubicBezTo>
                    <a:pt x="398" y="1248"/>
                    <a:pt x="740" y="1181"/>
                    <a:pt x="1082" y="1126"/>
                  </a:cubicBezTo>
                  <a:cubicBezTo>
                    <a:pt x="2341" y="894"/>
                    <a:pt x="3588" y="596"/>
                    <a:pt x="4835" y="276"/>
                  </a:cubicBezTo>
                  <a:cubicBezTo>
                    <a:pt x="4857" y="188"/>
                    <a:pt x="4868" y="89"/>
                    <a:pt x="48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32"/>
            <p:cNvSpPr/>
            <p:nvPr/>
          </p:nvSpPr>
          <p:spPr>
            <a:xfrm>
              <a:off x="6745000" y="2411000"/>
              <a:ext cx="121700" cy="194050"/>
            </a:xfrm>
            <a:custGeom>
              <a:avLst/>
              <a:gdLst/>
              <a:ahLst/>
              <a:cxnLst/>
              <a:rect l="l" t="t" r="r" b="b"/>
              <a:pathLst>
                <a:path w="4868" h="7762" extrusionOk="0">
                  <a:moveTo>
                    <a:pt x="0" y="1"/>
                  </a:moveTo>
                  <a:lnTo>
                    <a:pt x="530" y="5873"/>
                  </a:lnTo>
                  <a:cubicBezTo>
                    <a:pt x="627" y="6948"/>
                    <a:pt x="1531" y="7762"/>
                    <a:pt x="2609" y="7762"/>
                  </a:cubicBezTo>
                  <a:cubicBezTo>
                    <a:pt x="2637" y="7762"/>
                    <a:pt x="2665" y="7761"/>
                    <a:pt x="2694" y="7760"/>
                  </a:cubicBezTo>
                  <a:cubicBezTo>
                    <a:pt x="3786" y="7716"/>
                    <a:pt x="4658" y="6822"/>
                    <a:pt x="4680" y="5729"/>
                  </a:cubicBezTo>
                  <a:lnTo>
                    <a:pt x="4702" y="4725"/>
                  </a:lnTo>
                  <a:lnTo>
                    <a:pt x="4791" y="2826"/>
                  </a:lnTo>
                  <a:lnTo>
                    <a:pt x="4868" y="1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32"/>
            <p:cNvSpPr/>
            <p:nvPr/>
          </p:nvSpPr>
          <p:spPr>
            <a:xfrm>
              <a:off x="6768450" y="2465300"/>
              <a:ext cx="97150" cy="64500"/>
            </a:xfrm>
            <a:custGeom>
              <a:avLst/>
              <a:gdLst/>
              <a:ahLst/>
              <a:cxnLst/>
              <a:rect l="l" t="t" r="r" b="b"/>
              <a:pathLst>
                <a:path w="3886" h="2580" extrusionOk="0">
                  <a:moveTo>
                    <a:pt x="778" y="0"/>
                  </a:moveTo>
                  <a:cubicBezTo>
                    <a:pt x="463" y="0"/>
                    <a:pt x="190" y="20"/>
                    <a:pt x="1" y="69"/>
                  </a:cubicBezTo>
                  <a:cubicBezTo>
                    <a:pt x="449" y="1334"/>
                    <a:pt x="1388" y="2579"/>
                    <a:pt x="3277" y="2579"/>
                  </a:cubicBezTo>
                  <a:cubicBezTo>
                    <a:pt x="3433" y="2579"/>
                    <a:pt x="3595" y="2571"/>
                    <a:pt x="3764" y="2553"/>
                  </a:cubicBezTo>
                  <a:lnTo>
                    <a:pt x="3886" y="301"/>
                  </a:lnTo>
                  <a:cubicBezTo>
                    <a:pt x="3886" y="301"/>
                    <a:pt x="2010" y="0"/>
                    <a:pt x="778" y="0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2"/>
            <p:cNvSpPr/>
            <p:nvPr/>
          </p:nvSpPr>
          <p:spPr>
            <a:xfrm>
              <a:off x="6672975" y="2270425"/>
              <a:ext cx="235400" cy="170675"/>
            </a:xfrm>
            <a:custGeom>
              <a:avLst/>
              <a:gdLst/>
              <a:ahLst/>
              <a:cxnLst/>
              <a:rect l="l" t="t" r="r" b="b"/>
              <a:pathLst>
                <a:path w="9416" h="6827" extrusionOk="0">
                  <a:moveTo>
                    <a:pt x="6211" y="1"/>
                  </a:moveTo>
                  <a:cubicBezTo>
                    <a:pt x="5373" y="1"/>
                    <a:pt x="4488" y="293"/>
                    <a:pt x="3709" y="900"/>
                  </a:cubicBezTo>
                  <a:cubicBezTo>
                    <a:pt x="1998" y="1308"/>
                    <a:pt x="1" y="3880"/>
                    <a:pt x="2087" y="6827"/>
                  </a:cubicBezTo>
                  <a:lnTo>
                    <a:pt x="9416" y="3383"/>
                  </a:lnTo>
                  <a:cubicBezTo>
                    <a:pt x="9394" y="1191"/>
                    <a:pt x="7900" y="1"/>
                    <a:pt x="6211" y="1"/>
                  </a:cubicBez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2"/>
            <p:cNvSpPr/>
            <p:nvPr/>
          </p:nvSpPr>
          <p:spPr>
            <a:xfrm>
              <a:off x="6711600" y="2286400"/>
              <a:ext cx="215825" cy="221875"/>
            </a:xfrm>
            <a:custGeom>
              <a:avLst/>
              <a:gdLst/>
              <a:ahLst/>
              <a:cxnLst/>
              <a:rect l="l" t="t" r="r" b="b"/>
              <a:pathLst>
                <a:path w="8633" h="8875" extrusionOk="0">
                  <a:moveTo>
                    <a:pt x="4891" y="0"/>
                  </a:moveTo>
                  <a:cubicBezTo>
                    <a:pt x="3462" y="0"/>
                    <a:pt x="1840" y="797"/>
                    <a:pt x="1116" y="1784"/>
                  </a:cubicBezTo>
                  <a:cubicBezTo>
                    <a:pt x="1" y="3296"/>
                    <a:pt x="255" y="5184"/>
                    <a:pt x="1237" y="6629"/>
                  </a:cubicBezTo>
                  <a:cubicBezTo>
                    <a:pt x="1690" y="7292"/>
                    <a:pt x="2297" y="7866"/>
                    <a:pt x="3003" y="8252"/>
                  </a:cubicBezTo>
                  <a:cubicBezTo>
                    <a:pt x="3683" y="8638"/>
                    <a:pt x="4482" y="8874"/>
                    <a:pt x="5258" y="8874"/>
                  </a:cubicBezTo>
                  <a:cubicBezTo>
                    <a:pt x="5881" y="8874"/>
                    <a:pt x="6489" y="8722"/>
                    <a:pt x="7010" y="8373"/>
                  </a:cubicBezTo>
                  <a:cubicBezTo>
                    <a:pt x="7860" y="7810"/>
                    <a:pt x="8345" y="6795"/>
                    <a:pt x="8456" y="5791"/>
                  </a:cubicBezTo>
                  <a:cubicBezTo>
                    <a:pt x="8632" y="4069"/>
                    <a:pt x="7981" y="1762"/>
                    <a:pt x="6645" y="592"/>
                  </a:cubicBezTo>
                  <a:cubicBezTo>
                    <a:pt x="6226" y="228"/>
                    <a:pt x="5685" y="40"/>
                    <a:pt x="5111" y="7"/>
                  </a:cubicBezTo>
                  <a:cubicBezTo>
                    <a:pt x="5039" y="3"/>
                    <a:pt x="4965" y="0"/>
                    <a:pt x="4891" y="0"/>
                  </a:cubicBez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2"/>
            <p:cNvSpPr/>
            <p:nvPr/>
          </p:nvSpPr>
          <p:spPr>
            <a:xfrm>
              <a:off x="6784175" y="2279400"/>
              <a:ext cx="123100" cy="62925"/>
            </a:xfrm>
            <a:custGeom>
              <a:avLst/>
              <a:gdLst/>
              <a:ahLst/>
              <a:cxnLst/>
              <a:rect l="l" t="t" r="r" b="b"/>
              <a:pathLst>
                <a:path w="4924" h="2517" extrusionOk="0">
                  <a:moveTo>
                    <a:pt x="2070" y="1"/>
                  </a:moveTo>
                  <a:cubicBezTo>
                    <a:pt x="1267" y="1"/>
                    <a:pt x="492" y="320"/>
                    <a:pt x="1" y="728"/>
                  </a:cubicBezTo>
                  <a:cubicBezTo>
                    <a:pt x="250" y="692"/>
                    <a:pt x="506" y="674"/>
                    <a:pt x="767" y="674"/>
                  </a:cubicBezTo>
                  <a:cubicBezTo>
                    <a:pt x="2253" y="674"/>
                    <a:pt x="3872" y="1268"/>
                    <a:pt x="4924" y="2516"/>
                  </a:cubicBezTo>
                  <a:cubicBezTo>
                    <a:pt x="4382" y="628"/>
                    <a:pt x="3198" y="1"/>
                    <a:pt x="2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32"/>
            <p:cNvSpPr/>
            <p:nvPr/>
          </p:nvSpPr>
          <p:spPr>
            <a:xfrm>
              <a:off x="6654775" y="2289050"/>
              <a:ext cx="164200" cy="155925"/>
            </a:xfrm>
            <a:custGeom>
              <a:avLst/>
              <a:gdLst/>
              <a:ahLst/>
              <a:cxnLst/>
              <a:rect l="l" t="t" r="r" b="b"/>
              <a:pathLst>
                <a:path w="6568" h="6237" extrusionOk="0">
                  <a:moveTo>
                    <a:pt x="5729" y="0"/>
                  </a:moveTo>
                  <a:cubicBezTo>
                    <a:pt x="2329" y="795"/>
                    <a:pt x="0" y="4691"/>
                    <a:pt x="3477" y="6236"/>
                  </a:cubicBezTo>
                  <a:cubicBezTo>
                    <a:pt x="4647" y="5685"/>
                    <a:pt x="6568" y="2671"/>
                    <a:pt x="5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2"/>
            <p:cNvSpPr/>
            <p:nvPr/>
          </p:nvSpPr>
          <p:spPr>
            <a:xfrm>
              <a:off x="6879650" y="2371350"/>
              <a:ext cx="17150" cy="19050"/>
            </a:xfrm>
            <a:custGeom>
              <a:avLst/>
              <a:gdLst/>
              <a:ahLst/>
              <a:cxnLst/>
              <a:rect l="l" t="t" r="r" b="b"/>
              <a:pathLst>
                <a:path w="686" h="762" extrusionOk="0">
                  <a:moveTo>
                    <a:pt x="287" y="0"/>
                  </a:moveTo>
                  <a:cubicBezTo>
                    <a:pt x="257" y="0"/>
                    <a:pt x="228" y="6"/>
                    <a:pt x="199" y="20"/>
                  </a:cubicBezTo>
                  <a:cubicBezTo>
                    <a:pt x="56" y="86"/>
                    <a:pt x="1" y="306"/>
                    <a:pt x="89" y="505"/>
                  </a:cubicBezTo>
                  <a:cubicBezTo>
                    <a:pt x="149" y="660"/>
                    <a:pt x="277" y="762"/>
                    <a:pt x="399" y="762"/>
                  </a:cubicBezTo>
                  <a:cubicBezTo>
                    <a:pt x="433" y="762"/>
                    <a:pt x="466" y="754"/>
                    <a:pt x="497" y="737"/>
                  </a:cubicBezTo>
                  <a:cubicBezTo>
                    <a:pt x="641" y="671"/>
                    <a:pt x="685" y="461"/>
                    <a:pt x="608" y="262"/>
                  </a:cubicBezTo>
                  <a:cubicBezTo>
                    <a:pt x="537" y="103"/>
                    <a:pt x="409" y="0"/>
                    <a:pt x="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2"/>
            <p:cNvSpPr/>
            <p:nvPr/>
          </p:nvSpPr>
          <p:spPr>
            <a:xfrm>
              <a:off x="6824475" y="2392275"/>
              <a:ext cx="16850" cy="18975"/>
            </a:xfrm>
            <a:custGeom>
              <a:avLst/>
              <a:gdLst/>
              <a:ahLst/>
              <a:cxnLst/>
              <a:rect l="l" t="t" r="r" b="b"/>
              <a:pathLst>
                <a:path w="674" h="759" extrusionOk="0">
                  <a:moveTo>
                    <a:pt x="281" y="1"/>
                  </a:moveTo>
                  <a:cubicBezTo>
                    <a:pt x="249" y="1"/>
                    <a:pt x="218" y="8"/>
                    <a:pt x="188" y="21"/>
                  </a:cubicBezTo>
                  <a:cubicBezTo>
                    <a:pt x="44" y="88"/>
                    <a:pt x="0" y="297"/>
                    <a:pt x="78" y="496"/>
                  </a:cubicBezTo>
                  <a:cubicBezTo>
                    <a:pt x="148" y="655"/>
                    <a:pt x="276" y="758"/>
                    <a:pt x="398" y="758"/>
                  </a:cubicBezTo>
                  <a:cubicBezTo>
                    <a:pt x="428" y="758"/>
                    <a:pt x="458" y="752"/>
                    <a:pt x="486" y="739"/>
                  </a:cubicBezTo>
                  <a:cubicBezTo>
                    <a:pt x="629" y="673"/>
                    <a:pt x="674" y="452"/>
                    <a:pt x="596" y="253"/>
                  </a:cubicBezTo>
                  <a:cubicBezTo>
                    <a:pt x="526" y="96"/>
                    <a:pt x="401" y="1"/>
                    <a:pt x="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2"/>
            <p:cNvSpPr/>
            <p:nvPr/>
          </p:nvSpPr>
          <p:spPr>
            <a:xfrm>
              <a:off x="6851200" y="2371650"/>
              <a:ext cx="32900" cy="57325"/>
            </a:xfrm>
            <a:custGeom>
              <a:avLst/>
              <a:gdLst/>
              <a:ahLst/>
              <a:cxnLst/>
              <a:rect l="l" t="t" r="r" b="b"/>
              <a:pathLst>
                <a:path w="1316" h="2293" extrusionOk="0">
                  <a:moveTo>
                    <a:pt x="56" y="0"/>
                  </a:moveTo>
                  <a:cubicBezTo>
                    <a:pt x="27" y="0"/>
                    <a:pt x="1" y="31"/>
                    <a:pt x="24" y="63"/>
                  </a:cubicBezTo>
                  <a:cubicBezTo>
                    <a:pt x="267" y="438"/>
                    <a:pt x="510" y="802"/>
                    <a:pt x="775" y="1155"/>
                  </a:cubicBezTo>
                  <a:cubicBezTo>
                    <a:pt x="907" y="1332"/>
                    <a:pt x="1061" y="1520"/>
                    <a:pt x="1117" y="1729"/>
                  </a:cubicBezTo>
                  <a:cubicBezTo>
                    <a:pt x="1161" y="1906"/>
                    <a:pt x="1073" y="2072"/>
                    <a:pt x="962" y="2204"/>
                  </a:cubicBezTo>
                  <a:cubicBezTo>
                    <a:pt x="940" y="2237"/>
                    <a:pt x="962" y="2292"/>
                    <a:pt x="1006" y="2292"/>
                  </a:cubicBezTo>
                  <a:cubicBezTo>
                    <a:pt x="1172" y="2281"/>
                    <a:pt x="1293" y="2105"/>
                    <a:pt x="1293" y="1950"/>
                  </a:cubicBezTo>
                  <a:cubicBezTo>
                    <a:pt x="1315" y="1718"/>
                    <a:pt x="1194" y="1509"/>
                    <a:pt x="1073" y="1332"/>
                  </a:cubicBezTo>
                  <a:cubicBezTo>
                    <a:pt x="763" y="879"/>
                    <a:pt x="432" y="449"/>
                    <a:pt x="90" y="19"/>
                  </a:cubicBezTo>
                  <a:cubicBezTo>
                    <a:pt x="80" y="6"/>
                    <a:pt x="68" y="0"/>
                    <a:pt x="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2"/>
            <p:cNvSpPr/>
            <p:nvPr/>
          </p:nvSpPr>
          <p:spPr>
            <a:xfrm>
              <a:off x="6687600" y="2425750"/>
              <a:ext cx="90800" cy="80825"/>
            </a:xfrm>
            <a:custGeom>
              <a:avLst/>
              <a:gdLst/>
              <a:ahLst/>
              <a:cxnLst/>
              <a:rect l="l" t="t" r="r" b="b"/>
              <a:pathLst>
                <a:path w="3632" h="3233" extrusionOk="0">
                  <a:moveTo>
                    <a:pt x="1233" y="0"/>
                  </a:moveTo>
                  <a:cubicBezTo>
                    <a:pt x="814" y="0"/>
                    <a:pt x="396" y="181"/>
                    <a:pt x="199" y="537"/>
                  </a:cubicBezTo>
                  <a:cubicBezTo>
                    <a:pt x="1" y="890"/>
                    <a:pt x="45" y="1331"/>
                    <a:pt x="177" y="1707"/>
                  </a:cubicBezTo>
                  <a:cubicBezTo>
                    <a:pt x="354" y="2192"/>
                    <a:pt x="663" y="2645"/>
                    <a:pt x="1104" y="2932"/>
                  </a:cubicBezTo>
                  <a:cubicBezTo>
                    <a:pt x="1394" y="3125"/>
                    <a:pt x="1743" y="3233"/>
                    <a:pt x="2091" y="3233"/>
                  </a:cubicBezTo>
                  <a:cubicBezTo>
                    <a:pt x="2261" y="3233"/>
                    <a:pt x="2431" y="3207"/>
                    <a:pt x="2594" y="3153"/>
                  </a:cubicBezTo>
                  <a:cubicBezTo>
                    <a:pt x="3080" y="2987"/>
                    <a:pt x="3489" y="2534"/>
                    <a:pt x="3533" y="2027"/>
                  </a:cubicBezTo>
                  <a:cubicBezTo>
                    <a:pt x="3632" y="1033"/>
                    <a:pt x="2319" y="139"/>
                    <a:pt x="1458" y="18"/>
                  </a:cubicBezTo>
                  <a:cubicBezTo>
                    <a:pt x="1383" y="6"/>
                    <a:pt x="1308" y="0"/>
                    <a:pt x="1233" y="0"/>
                  </a:cubicBez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2"/>
            <p:cNvSpPr/>
            <p:nvPr/>
          </p:nvSpPr>
          <p:spPr>
            <a:xfrm>
              <a:off x="6709400" y="2459050"/>
              <a:ext cx="42250" cy="18075"/>
            </a:xfrm>
            <a:custGeom>
              <a:avLst/>
              <a:gdLst/>
              <a:ahLst/>
              <a:cxnLst/>
              <a:rect l="l" t="t" r="r" b="b"/>
              <a:pathLst>
                <a:path w="1690" h="723" extrusionOk="0">
                  <a:moveTo>
                    <a:pt x="635" y="1"/>
                  </a:moveTo>
                  <a:cubicBezTo>
                    <a:pt x="454" y="1"/>
                    <a:pt x="268" y="26"/>
                    <a:pt x="78" y="66"/>
                  </a:cubicBezTo>
                  <a:cubicBezTo>
                    <a:pt x="1" y="88"/>
                    <a:pt x="12" y="220"/>
                    <a:pt x="89" y="220"/>
                  </a:cubicBezTo>
                  <a:cubicBezTo>
                    <a:pt x="121" y="217"/>
                    <a:pt x="153" y="215"/>
                    <a:pt x="185" y="215"/>
                  </a:cubicBezTo>
                  <a:cubicBezTo>
                    <a:pt x="599" y="215"/>
                    <a:pt x="1037" y="469"/>
                    <a:pt x="1314" y="684"/>
                  </a:cubicBezTo>
                  <a:cubicBezTo>
                    <a:pt x="1344" y="713"/>
                    <a:pt x="1393" y="723"/>
                    <a:pt x="1435" y="723"/>
                  </a:cubicBezTo>
                  <a:cubicBezTo>
                    <a:pt x="1456" y="723"/>
                    <a:pt x="1476" y="720"/>
                    <a:pt x="1491" y="717"/>
                  </a:cubicBezTo>
                  <a:cubicBezTo>
                    <a:pt x="1546" y="706"/>
                    <a:pt x="1601" y="662"/>
                    <a:pt x="1634" y="617"/>
                  </a:cubicBezTo>
                  <a:cubicBezTo>
                    <a:pt x="1689" y="496"/>
                    <a:pt x="1656" y="375"/>
                    <a:pt x="1557" y="308"/>
                  </a:cubicBezTo>
                  <a:cubicBezTo>
                    <a:pt x="1267" y="82"/>
                    <a:pt x="958" y="1"/>
                    <a:pt x="635" y="1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32"/>
            <p:cNvSpPr/>
            <p:nvPr/>
          </p:nvSpPr>
          <p:spPr>
            <a:xfrm>
              <a:off x="6864950" y="2323125"/>
              <a:ext cx="36700" cy="18225"/>
            </a:xfrm>
            <a:custGeom>
              <a:avLst/>
              <a:gdLst/>
              <a:ahLst/>
              <a:cxnLst/>
              <a:rect l="l" t="t" r="r" b="b"/>
              <a:pathLst>
                <a:path w="1468" h="729" extrusionOk="0">
                  <a:moveTo>
                    <a:pt x="943" y="1"/>
                  </a:moveTo>
                  <a:cubicBezTo>
                    <a:pt x="589" y="1"/>
                    <a:pt x="74" y="246"/>
                    <a:pt x="26" y="503"/>
                  </a:cubicBezTo>
                  <a:cubicBezTo>
                    <a:pt x="0" y="661"/>
                    <a:pt x="165" y="729"/>
                    <a:pt x="384" y="729"/>
                  </a:cubicBezTo>
                  <a:cubicBezTo>
                    <a:pt x="820" y="729"/>
                    <a:pt x="1468" y="462"/>
                    <a:pt x="1240" y="116"/>
                  </a:cubicBezTo>
                  <a:cubicBezTo>
                    <a:pt x="1186" y="35"/>
                    <a:pt x="1076" y="1"/>
                    <a:pt x="9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2"/>
            <p:cNvSpPr/>
            <p:nvPr/>
          </p:nvSpPr>
          <p:spPr>
            <a:xfrm>
              <a:off x="6777450" y="2356400"/>
              <a:ext cx="40375" cy="24100"/>
            </a:xfrm>
            <a:custGeom>
              <a:avLst/>
              <a:gdLst/>
              <a:ahLst/>
              <a:cxnLst/>
              <a:rect l="l" t="t" r="r" b="b"/>
              <a:pathLst>
                <a:path w="1615" h="964" extrusionOk="0">
                  <a:moveTo>
                    <a:pt x="1084" y="0"/>
                  </a:moveTo>
                  <a:cubicBezTo>
                    <a:pt x="673" y="0"/>
                    <a:pt x="41" y="361"/>
                    <a:pt x="16" y="684"/>
                  </a:cubicBezTo>
                  <a:cubicBezTo>
                    <a:pt x="1" y="885"/>
                    <a:pt x="119" y="963"/>
                    <a:pt x="292" y="963"/>
                  </a:cubicBezTo>
                  <a:cubicBezTo>
                    <a:pt x="756" y="963"/>
                    <a:pt x="1615" y="399"/>
                    <a:pt x="1374" y="110"/>
                  </a:cubicBezTo>
                  <a:cubicBezTo>
                    <a:pt x="1312" y="33"/>
                    <a:pt x="1208" y="0"/>
                    <a:pt x="10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2"/>
            <p:cNvSpPr/>
            <p:nvPr/>
          </p:nvSpPr>
          <p:spPr>
            <a:xfrm>
              <a:off x="6841725" y="2439850"/>
              <a:ext cx="31475" cy="10100"/>
            </a:xfrm>
            <a:custGeom>
              <a:avLst/>
              <a:gdLst/>
              <a:ahLst/>
              <a:cxnLst/>
              <a:rect l="l" t="t" r="r" b="b"/>
              <a:pathLst>
                <a:path w="1259" h="404" extrusionOk="0">
                  <a:moveTo>
                    <a:pt x="1192" y="1"/>
                  </a:moveTo>
                  <a:cubicBezTo>
                    <a:pt x="1187" y="1"/>
                    <a:pt x="1181" y="2"/>
                    <a:pt x="1176" y="6"/>
                  </a:cubicBezTo>
                  <a:cubicBezTo>
                    <a:pt x="1021" y="72"/>
                    <a:pt x="833" y="116"/>
                    <a:pt x="668" y="127"/>
                  </a:cubicBezTo>
                  <a:cubicBezTo>
                    <a:pt x="630" y="132"/>
                    <a:pt x="586" y="135"/>
                    <a:pt x="540" y="135"/>
                  </a:cubicBezTo>
                  <a:cubicBezTo>
                    <a:pt x="387" y="135"/>
                    <a:pt x="204" y="104"/>
                    <a:pt x="94" y="28"/>
                  </a:cubicBezTo>
                  <a:cubicBezTo>
                    <a:pt x="85" y="22"/>
                    <a:pt x="76" y="20"/>
                    <a:pt x="67" y="20"/>
                  </a:cubicBezTo>
                  <a:cubicBezTo>
                    <a:pt x="26" y="20"/>
                    <a:pt x="0" y="79"/>
                    <a:pt x="28" y="116"/>
                  </a:cubicBezTo>
                  <a:cubicBezTo>
                    <a:pt x="171" y="315"/>
                    <a:pt x="403" y="403"/>
                    <a:pt x="679" y="403"/>
                  </a:cubicBezTo>
                  <a:cubicBezTo>
                    <a:pt x="911" y="392"/>
                    <a:pt x="1109" y="271"/>
                    <a:pt x="1231" y="83"/>
                  </a:cubicBezTo>
                  <a:cubicBezTo>
                    <a:pt x="1259" y="46"/>
                    <a:pt x="1224" y="1"/>
                    <a:pt x="11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2"/>
            <p:cNvSpPr/>
            <p:nvPr/>
          </p:nvSpPr>
          <p:spPr>
            <a:xfrm>
              <a:off x="6987550" y="2262550"/>
              <a:ext cx="75625" cy="43075"/>
            </a:xfrm>
            <a:custGeom>
              <a:avLst/>
              <a:gdLst/>
              <a:ahLst/>
              <a:cxnLst/>
              <a:rect l="l" t="t" r="r" b="b"/>
              <a:pathLst>
                <a:path w="3025" h="1723" extrusionOk="0">
                  <a:moveTo>
                    <a:pt x="2705" y="1"/>
                  </a:moveTo>
                  <a:lnTo>
                    <a:pt x="365" y="564"/>
                  </a:lnTo>
                  <a:cubicBezTo>
                    <a:pt x="166" y="608"/>
                    <a:pt x="34" y="784"/>
                    <a:pt x="22" y="994"/>
                  </a:cubicBezTo>
                  <a:cubicBezTo>
                    <a:pt x="0" y="1237"/>
                    <a:pt x="188" y="1447"/>
                    <a:pt x="431" y="1469"/>
                  </a:cubicBezTo>
                  <a:lnTo>
                    <a:pt x="3025" y="1723"/>
                  </a:lnTo>
                  <a:lnTo>
                    <a:pt x="2705" y="1"/>
                  </a:ln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2"/>
            <p:cNvSpPr/>
            <p:nvPr/>
          </p:nvSpPr>
          <p:spPr>
            <a:xfrm>
              <a:off x="7150900" y="2332925"/>
              <a:ext cx="102950" cy="128600"/>
            </a:xfrm>
            <a:custGeom>
              <a:avLst/>
              <a:gdLst/>
              <a:ahLst/>
              <a:cxnLst/>
              <a:rect l="l" t="t" r="r" b="b"/>
              <a:pathLst>
                <a:path w="4118" h="5144" extrusionOk="0">
                  <a:moveTo>
                    <a:pt x="1822" y="0"/>
                  </a:moveTo>
                  <a:lnTo>
                    <a:pt x="1" y="1005"/>
                  </a:lnTo>
                  <a:lnTo>
                    <a:pt x="1513" y="5144"/>
                  </a:lnTo>
                  <a:lnTo>
                    <a:pt x="4118" y="3179"/>
                  </a:lnTo>
                  <a:cubicBezTo>
                    <a:pt x="3422" y="2053"/>
                    <a:pt x="2870" y="1214"/>
                    <a:pt x="1822" y="0"/>
                  </a:cubicBez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2"/>
            <p:cNvSpPr/>
            <p:nvPr/>
          </p:nvSpPr>
          <p:spPr>
            <a:xfrm>
              <a:off x="7060675" y="2258425"/>
              <a:ext cx="135775" cy="102175"/>
            </a:xfrm>
            <a:custGeom>
              <a:avLst/>
              <a:gdLst/>
              <a:ahLst/>
              <a:cxnLst/>
              <a:rect l="l" t="t" r="r" b="b"/>
              <a:pathLst>
                <a:path w="5431" h="4087" extrusionOk="0">
                  <a:moveTo>
                    <a:pt x="2837" y="0"/>
                  </a:moveTo>
                  <a:lnTo>
                    <a:pt x="0" y="2042"/>
                  </a:lnTo>
                  <a:cubicBezTo>
                    <a:pt x="1476" y="3193"/>
                    <a:pt x="2671" y="4086"/>
                    <a:pt x="3707" y="4086"/>
                  </a:cubicBezTo>
                  <a:cubicBezTo>
                    <a:pt x="4331" y="4086"/>
                    <a:pt x="4896" y="3763"/>
                    <a:pt x="5431" y="2980"/>
                  </a:cubicBezTo>
                  <a:lnTo>
                    <a:pt x="2837" y="0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2"/>
            <p:cNvSpPr/>
            <p:nvPr/>
          </p:nvSpPr>
          <p:spPr>
            <a:xfrm>
              <a:off x="6944225" y="2305325"/>
              <a:ext cx="45000" cy="135350"/>
            </a:xfrm>
            <a:custGeom>
              <a:avLst/>
              <a:gdLst/>
              <a:ahLst/>
              <a:cxnLst/>
              <a:rect l="l" t="t" r="r" b="b"/>
              <a:pathLst>
                <a:path w="1800" h="5414" extrusionOk="0">
                  <a:moveTo>
                    <a:pt x="850" y="0"/>
                  </a:moveTo>
                  <a:lnTo>
                    <a:pt x="486" y="1811"/>
                  </a:lnTo>
                  <a:lnTo>
                    <a:pt x="78" y="3775"/>
                  </a:lnTo>
                  <a:cubicBezTo>
                    <a:pt x="67" y="3853"/>
                    <a:pt x="89" y="3919"/>
                    <a:pt x="133" y="3974"/>
                  </a:cubicBezTo>
                  <a:lnTo>
                    <a:pt x="144" y="3985"/>
                  </a:lnTo>
                  <a:cubicBezTo>
                    <a:pt x="243" y="4084"/>
                    <a:pt x="221" y="4239"/>
                    <a:pt x="111" y="4305"/>
                  </a:cubicBezTo>
                  <a:cubicBezTo>
                    <a:pt x="56" y="4349"/>
                    <a:pt x="23" y="4393"/>
                    <a:pt x="12" y="4449"/>
                  </a:cubicBezTo>
                  <a:cubicBezTo>
                    <a:pt x="1" y="4504"/>
                    <a:pt x="12" y="4559"/>
                    <a:pt x="45" y="4614"/>
                  </a:cubicBezTo>
                  <a:cubicBezTo>
                    <a:pt x="133" y="4736"/>
                    <a:pt x="133" y="4890"/>
                    <a:pt x="67" y="5023"/>
                  </a:cubicBezTo>
                  <a:cubicBezTo>
                    <a:pt x="45" y="5067"/>
                    <a:pt x="34" y="5111"/>
                    <a:pt x="34" y="5155"/>
                  </a:cubicBezTo>
                  <a:cubicBezTo>
                    <a:pt x="34" y="5254"/>
                    <a:pt x="100" y="5354"/>
                    <a:pt x="188" y="5387"/>
                  </a:cubicBezTo>
                  <a:cubicBezTo>
                    <a:pt x="227" y="5405"/>
                    <a:pt x="267" y="5413"/>
                    <a:pt x="305" y="5413"/>
                  </a:cubicBezTo>
                  <a:cubicBezTo>
                    <a:pt x="429" y="5413"/>
                    <a:pt x="538" y="5326"/>
                    <a:pt x="563" y="5199"/>
                  </a:cubicBezTo>
                  <a:cubicBezTo>
                    <a:pt x="574" y="5177"/>
                    <a:pt x="574" y="5155"/>
                    <a:pt x="574" y="5133"/>
                  </a:cubicBezTo>
                  <a:cubicBezTo>
                    <a:pt x="563" y="4978"/>
                    <a:pt x="619" y="4835"/>
                    <a:pt x="740" y="4758"/>
                  </a:cubicBezTo>
                  <a:cubicBezTo>
                    <a:pt x="839" y="4691"/>
                    <a:pt x="872" y="4559"/>
                    <a:pt x="806" y="4460"/>
                  </a:cubicBezTo>
                  <a:cubicBezTo>
                    <a:pt x="729" y="4338"/>
                    <a:pt x="762" y="4195"/>
                    <a:pt x="884" y="4128"/>
                  </a:cubicBezTo>
                  <a:lnTo>
                    <a:pt x="906" y="4128"/>
                  </a:lnTo>
                  <a:cubicBezTo>
                    <a:pt x="972" y="4095"/>
                    <a:pt x="1016" y="4040"/>
                    <a:pt x="1027" y="3974"/>
                  </a:cubicBezTo>
                  <a:lnTo>
                    <a:pt x="1237" y="2970"/>
                  </a:lnTo>
                  <a:lnTo>
                    <a:pt x="1800" y="188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2"/>
            <p:cNvSpPr/>
            <p:nvPr/>
          </p:nvSpPr>
          <p:spPr>
            <a:xfrm>
              <a:off x="6948375" y="2361075"/>
              <a:ext cx="22650" cy="75950"/>
            </a:xfrm>
            <a:custGeom>
              <a:avLst/>
              <a:gdLst/>
              <a:ahLst/>
              <a:cxnLst/>
              <a:rect l="l" t="t" r="r" b="b"/>
              <a:pathLst>
                <a:path w="906" h="3038" extrusionOk="0">
                  <a:moveTo>
                    <a:pt x="386" y="0"/>
                  </a:moveTo>
                  <a:lnTo>
                    <a:pt x="66" y="1578"/>
                  </a:lnTo>
                  <a:cubicBezTo>
                    <a:pt x="66" y="1600"/>
                    <a:pt x="66" y="1612"/>
                    <a:pt x="77" y="1634"/>
                  </a:cubicBezTo>
                  <a:lnTo>
                    <a:pt x="88" y="1634"/>
                  </a:lnTo>
                  <a:lnTo>
                    <a:pt x="99" y="1656"/>
                  </a:lnTo>
                  <a:cubicBezTo>
                    <a:pt x="110" y="1667"/>
                    <a:pt x="122" y="1678"/>
                    <a:pt x="133" y="1700"/>
                  </a:cubicBezTo>
                  <a:cubicBezTo>
                    <a:pt x="243" y="1865"/>
                    <a:pt x="199" y="2097"/>
                    <a:pt x="22" y="2208"/>
                  </a:cubicBezTo>
                  <a:cubicBezTo>
                    <a:pt x="11" y="2219"/>
                    <a:pt x="0" y="2241"/>
                    <a:pt x="0" y="2252"/>
                  </a:cubicBezTo>
                  <a:cubicBezTo>
                    <a:pt x="0" y="2263"/>
                    <a:pt x="0" y="2285"/>
                    <a:pt x="11" y="2307"/>
                  </a:cubicBezTo>
                  <a:cubicBezTo>
                    <a:pt x="122" y="2472"/>
                    <a:pt x="133" y="2682"/>
                    <a:pt x="33" y="2870"/>
                  </a:cubicBezTo>
                  <a:cubicBezTo>
                    <a:pt x="22" y="2881"/>
                    <a:pt x="22" y="2903"/>
                    <a:pt x="22" y="2925"/>
                  </a:cubicBezTo>
                  <a:cubicBezTo>
                    <a:pt x="22" y="2947"/>
                    <a:pt x="22" y="2969"/>
                    <a:pt x="33" y="2980"/>
                  </a:cubicBezTo>
                  <a:cubicBezTo>
                    <a:pt x="44" y="3002"/>
                    <a:pt x="66" y="3013"/>
                    <a:pt x="88" y="3024"/>
                  </a:cubicBezTo>
                  <a:cubicBezTo>
                    <a:pt x="107" y="3034"/>
                    <a:pt x="124" y="3037"/>
                    <a:pt x="138" y="3037"/>
                  </a:cubicBezTo>
                  <a:cubicBezTo>
                    <a:pt x="159" y="3037"/>
                    <a:pt x="175" y="3031"/>
                    <a:pt x="188" y="3024"/>
                  </a:cubicBezTo>
                  <a:cubicBezTo>
                    <a:pt x="221" y="3013"/>
                    <a:pt x="243" y="2980"/>
                    <a:pt x="254" y="2947"/>
                  </a:cubicBezTo>
                  <a:cubicBezTo>
                    <a:pt x="254" y="2936"/>
                    <a:pt x="254" y="2925"/>
                    <a:pt x="254" y="2914"/>
                  </a:cubicBezTo>
                  <a:cubicBezTo>
                    <a:pt x="243" y="2704"/>
                    <a:pt x="331" y="2506"/>
                    <a:pt x="486" y="2395"/>
                  </a:cubicBezTo>
                  <a:cubicBezTo>
                    <a:pt x="519" y="2373"/>
                    <a:pt x="530" y="2340"/>
                    <a:pt x="519" y="2307"/>
                  </a:cubicBezTo>
                  <a:cubicBezTo>
                    <a:pt x="453" y="2208"/>
                    <a:pt x="442" y="2097"/>
                    <a:pt x="464" y="1987"/>
                  </a:cubicBezTo>
                  <a:cubicBezTo>
                    <a:pt x="497" y="1887"/>
                    <a:pt x="563" y="1810"/>
                    <a:pt x="662" y="1766"/>
                  </a:cubicBezTo>
                  <a:lnTo>
                    <a:pt x="684" y="1755"/>
                  </a:lnTo>
                  <a:cubicBezTo>
                    <a:pt x="706" y="1744"/>
                    <a:pt x="718" y="1733"/>
                    <a:pt x="718" y="1711"/>
                  </a:cubicBezTo>
                  <a:lnTo>
                    <a:pt x="905" y="773"/>
                  </a:lnTo>
                  <a:cubicBezTo>
                    <a:pt x="861" y="695"/>
                    <a:pt x="806" y="629"/>
                    <a:pt x="751" y="552"/>
                  </a:cubicBezTo>
                  <a:lnTo>
                    <a:pt x="662" y="419"/>
                  </a:lnTo>
                  <a:cubicBezTo>
                    <a:pt x="640" y="375"/>
                    <a:pt x="607" y="331"/>
                    <a:pt x="585" y="298"/>
                  </a:cubicBezTo>
                  <a:cubicBezTo>
                    <a:pt x="519" y="199"/>
                    <a:pt x="453" y="99"/>
                    <a:pt x="3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2"/>
            <p:cNvSpPr/>
            <p:nvPr/>
          </p:nvSpPr>
          <p:spPr>
            <a:xfrm>
              <a:off x="6942575" y="2287275"/>
              <a:ext cx="68725" cy="41625"/>
            </a:xfrm>
            <a:custGeom>
              <a:avLst/>
              <a:gdLst/>
              <a:ahLst/>
              <a:cxnLst/>
              <a:rect l="l" t="t" r="r" b="b"/>
              <a:pathLst>
                <a:path w="2749" h="1665" extrusionOk="0">
                  <a:moveTo>
                    <a:pt x="389" y="1"/>
                  </a:moveTo>
                  <a:cubicBezTo>
                    <a:pt x="296" y="1"/>
                    <a:pt x="218" y="63"/>
                    <a:pt x="199" y="160"/>
                  </a:cubicBezTo>
                  <a:lnTo>
                    <a:pt x="22" y="998"/>
                  </a:lnTo>
                  <a:cubicBezTo>
                    <a:pt x="0" y="1109"/>
                    <a:pt x="78" y="1208"/>
                    <a:pt x="177" y="1230"/>
                  </a:cubicBezTo>
                  <a:lnTo>
                    <a:pt x="2329" y="1661"/>
                  </a:lnTo>
                  <a:cubicBezTo>
                    <a:pt x="2342" y="1664"/>
                    <a:pt x="2355" y="1665"/>
                    <a:pt x="2368" y="1665"/>
                  </a:cubicBezTo>
                  <a:cubicBezTo>
                    <a:pt x="2456" y="1665"/>
                    <a:pt x="2542" y="1602"/>
                    <a:pt x="2561" y="1506"/>
                  </a:cubicBezTo>
                  <a:lnTo>
                    <a:pt x="2727" y="667"/>
                  </a:lnTo>
                  <a:cubicBezTo>
                    <a:pt x="2749" y="557"/>
                    <a:pt x="2682" y="458"/>
                    <a:pt x="2572" y="435"/>
                  </a:cubicBezTo>
                  <a:lnTo>
                    <a:pt x="431" y="5"/>
                  </a:lnTo>
                  <a:cubicBezTo>
                    <a:pt x="417" y="2"/>
                    <a:pt x="402" y="1"/>
                    <a:pt x="389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32"/>
            <p:cNvSpPr/>
            <p:nvPr/>
          </p:nvSpPr>
          <p:spPr>
            <a:xfrm>
              <a:off x="6954150" y="2282925"/>
              <a:ext cx="51625" cy="21075"/>
            </a:xfrm>
            <a:custGeom>
              <a:avLst/>
              <a:gdLst/>
              <a:ahLst/>
              <a:cxnLst/>
              <a:rect l="l" t="t" r="r" b="b"/>
              <a:pathLst>
                <a:path w="2065" h="843" extrusionOk="0">
                  <a:moveTo>
                    <a:pt x="190" y="1"/>
                  </a:moveTo>
                  <a:cubicBezTo>
                    <a:pt x="131" y="1"/>
                    <a:pt x="76" y="42"/>
                    <a:pt x="56" y="102"/>
                  </a:cubicBezTo>
                  <a:lnTo>
                    <a:pt x="12" y="334"/>
                  </a:lnTo>
                  <a:cubicBezTo>
                    <a:pt x="1" y="411"/>
                    <a:pt x="45" y="477"/>
                    <a:pt x="111" y="488"/>
                  </a:cubicBezTo>
                  <a:lnTo>
                    <a:pt x="1855" y="841"/>
                  </a:lnTo>
                  <a:cubicBezTo>
                    <a:pt x="1862" y="842"/>
                    <a:pt x="1869" y="843"/>
                    <a:pt x="1875" y="843"/>
                  </a:cubicBezTo>
                  <a:cubicBezTo>
                    <a:pt x="1934" y="843"/>
                    <a:pt x="1990" y="800"/>
                    <a:pt x="2010" y="731"/>
                  </a:cubicBezTo>
                  <a:lnTo>
                    <a:pt x="2054" y="499"/>
                  </a:lnTo>
                  <a:cubicBezTo>
                    <a:pt x="2065" y="433"/>
                    <a:pt x="2021" y="367"/>
                    <a:pt x="1955" y="356"/>
                  </a:cubicBezTo>
                  <a:lnTo>
                    <a:pt x="211" y="2"/>
                  </a:lnTo>
                  <a:cubicBezTo>
                    <a:pt x="204" y="1"/>
                    <a:pt x="197" y="1"/>
                    <a:pt x="190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32"/>
            <p:cNvSpPr/>
            <p:nvPr/>
          </p:nvSpPr>
          <p:spPr>
            <a:xfrm>
              <a:off x="6971825" y="2286525"/>
              <a:ext cx="33950" cy="17475"/>
            </a:xfrm>
            <a:custGeom>
              <a:avLst/>
              <a:gdLst/>
              <a:ahLst/>
              <a:cxnLst/>
              <a:rect l="l" t="t" r="r" b="b"/>
              <a:pathLst>
                <a:path w="1358" h="699" extrusionOk="0">
                  <a:moveTo>
                    <a:pt x="190" y="0"/>
                  </a:moveTo>
                  <a:cubicBezTo>
                    <a:pt x="131" y="0"/>
                    <a:pt x="76" y="42"/>
                    <a:pt x="67" y="101"/>
                  </a:cubicBezTo>
                  <a:lnTo>
                    <a:pt x="11" y="333"/>
                  </a:lnTo>
                  <a:cubicBezTo>
                    <a:pt x="0" y="410"/>
                    <a:pt x="44" y="477"/>
                    <a:pt x="122" y="488"/>
                  </a:cubicBezTo>
                  <a:lnTo>
                    <a:pt x="1148" y="697"/>
                  </a:lnTo>
                  <a:cubicBezTo>
                    <a:pt x="1155" y="698"/>
                    <a:pt x="1162" y="699"/>
                    <a:pt x="1168" y="699"/>
                  </a:cubicBezTo>
                  <a:cubicBezTo>
                    <a:pt x="1227" y="699"/>
                    <a:pt x="1283" y="656"/>
                    <a:pt x="1303" y="587"/>
                  </a:cubicBezTo>
                  <a:lnTo>
                    <a:pt x="1347" y="355"/>
                  </a:lnTo>
                  <a:cubicBezTo>
                    <a:pt x="1358" y="289"/>
                    <a:pt x="1314" y="223"/>
                    <a:pt x="1248" y="212"/>
                  </a:cubicBezTo>
                  <a:lnTo>
                    <a:pt x="210" y="2"/>
                  </a:lnTo>
                  <a:cubicBezTo>
                    <a:pt x="203" y="1"/>
                    <a:pt x="196" y="0"/>
                    <a:pt x="190" y="0"/>
                  </a:cubicBezTo>
                  <a:close/>
                </a:path>
              </a:pathLst>
            </a:custGeom>
            <a:solidFill>
              <a:srgbClr val="F27F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2"/>
            <p:cNvSpPr/>
            <p:nvPr/>
          </p:nvSpPr>
          <p:spPr>
            <a:xfrm>
              <a:off x="6945050" y="2287275"/>
              <a:ext cx="66250" cy="29775"/>
            </a:xfrm>
            <a:custGeom>
              <a:avLst/>
              <a:gdLst/>
              <a:ahLst/>
              <a:cxnLst/>
              <a:rect l="l" t="t" r="r" b="b"/>
              <a:pathLst>
                <a:path w="2650" h="1191" extrusionOk="0">
                  <a:moveTo>
                    <a:pt x="290" y="1"/>
                  </a:moveTo>
                  <a:cubicBezTo>
                    <a:pt x="197" y="1"/>
                    <a:pt x="119" y="63"/>
                    <a:pt x="100" y="160"/>
                  </a:cubicBezTo>
                  <a:lnTo>
                    <a:pt x="23" y="524"/>
                  </a:lnTo>
                  <a:cubicBezTo>
                    <a:pt x="1" y="634"/>
                    <a:pt x="67" y="734"/>
                    <a:pt x="177" y="756"/>
                  </a:cubicBezTo>
                  <a:lnTo>
                    <a:pt x="2319" y="1186"/>
                  </a:lnTo>
                  <a:cubicBezTo>
                    <a:pt x="2333" y="1189"/>
                    <a:pt x="2347" y="1190"/>
                    <a:pt x="2361" y="1190"/>
                  </a:cubicBezTo>
                  <a:cubicBezTo>
                    <a:pt x="2453" y="1190"/>
                    <a:pt x="2531" y="1128"/>
                    <a:pt x="2550" y="1032"/>
                  </a:cubicBezTo>
                  <a:lnTo>
                    <a:pt x="2628" y="667"/>
                  </a:lnTo>
                  <a:cubicBezTo>
                    <a:pt x="2650" y="557"/>
                    <a:pt x="2583" y="458"/>
                    <a:pt x="2473" y="435"/>
                  </a:cubicBezTo>
                  <a:lnTo>
                    <a:pt x="332" y="5"/>
                  </a:lnTo>
                  <a:cubicBezTo>
                    <a:pt x="318" y="2"/>
                    <a:pt x="303" y="1"/>
                    <a:pt x="290" y="1"/>
                  </a:cubicBezTo>
                  <a:close/>
                </a:path>
              </a:pathLst>
            </a:custGeom>
            <a:solidFill>
              <a:srgbClr val="F27F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32"/>
            <p:cNvSpPr/>
            <p:nvPr/>
          </p:nvSpPr>
          <p:spPr>
            <a:xfrm>
              <a:off x="6948650" y="2291475"/>
              <a:ext cx="9125" cy="23800"/>
            </a:xfrm>
            <a:custGeom>
              <a:avLst/>
              <a:gdLst/>
              <a:ahLst/>
              <a:cxnLst/>
              <a:rect l="l" t="t" r="r" b="b"/>
              <a:pathLst>
                <a:path w="365" h="952" extrusionOk="0">
                  <a:moveTo>
                    <a:pt x="255" y="0"/>
                  </a:moveTo>
                  <a:cubicBezTo>
                    <a:pt x="207" y="0"/>
                    <a:pt x="164" y="32"/>
                    <a:pt x="155" y="80"/>
                  </a:cubicBezTo>
                  <a:lnTo>
                    <a:pt x="11" y="830"/>
                  </a:lnTo>
                  <a:cubicBezTo>
                    <a:pt x="0" y="886"/>
                    <a:pt x="33" y="930"/>
                    <a:pt x="88" y="941"/>
                  </a:cubicBezTo>
                  <a:cubicBezTo>
                    <a:pt x="99" y="952"/>
                    <a:pt x="111" y="952"/>
                    <a:pt x="122" y="952"/>
                  </a:cubicBezTo>
                  <a:cubicBezTo>
                    <a:pt x="166" y="941"/>
                    <a:pt x="199" y="908"/>
                    <a:pt x="210" y="864"/>
                  </a:cubicBezTo>
                  <a:lnTo>
                    <a:pt x="353" y="124"/>
                  </a:lnTo>
                  <a:cubicBezTo>
                    <a:pt x="364" y="69"/>
                    <a:pt x="331" y="14"/>
                    <a:pt x="276" y="3"/>
                  </a:cubicBezTo>
                  <a:cubicBezTo>
                    <a:pt x="269" y="1"/>
                    <a:pt x="262" y="0"/>
                    <a:pt x="255" y="0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2"/>
            <p:cNvSpPr/>
            <p:nvPr/>
          </p:nvSpPr>
          <p:spPr>
            <a:xfrm>
              <a:off x="6956650" y="2293125"/>
              <a:ext cx="9125" cy="23525"/>
            </a:xfrm>
            <a:custGeom>
              <a:avLst/>
              <a:gdLst/>
              <a:ahLst/>
              <a:cxnLst/>
              <a:rect l="l" t="t" r="r" b="b"/>
              <a:pathLst>
                <a:path w="365" h="941" extrusionOk="0">
                  <a:moveTo>
                    <a:pt x="255" y="1"/>
                  </a:moveTo>
                  <a:cubicBezTo>
                    <a:pt x="207" y="1"/>
                    <a:pt x="164" y="32"/>
                    <a:pt x="155" y="80"/>
                  </a:cubicBezTo>
                  <a:lnTo>
                    <a:pt x="11" y="820"/>
                  </a:lnTo>
                  <a:cubicBezTo>
                    <a:pt x="0" y="875"/>
                    <a:pt x="33" y="930"/>
                    <a:pt x="89" y="941"/>
                  </a:cubicBezTo>
                  <a:lnTo>
                    <a:pt x="122" y="941"/>
                  </a:lnTo>
                  <a:cubicBezTo>
                    <a:pt x="166" y="941"/>
                    <a:pt x="199" y="908"/>
                    <a:pt x="199" y="864"/>
                  </a:cubicBezTo>
                  <a:lnTo>
                    <a:pt x="353" y="124"/>
                  </a:lnTo>
                  <a:cubicBezTo>
                    <a:pt x="364" y="69"/>
                    <a:pt x="331" y="14"/>
                    <a:pt x="276" y="3"/>
                  </a:cubicBezTo>
                  <a:cubicBezTo>
                    <a:pt x="269" y="1"/>
                    <a:pt x="262" y="1"/>
                    <a:pt x="255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2"/>
            <p:cNvSpPr/>
            <p:nvPr/>
          </p:nvSpPr>
          <p:spPr>
            <a:xfrm>
              <a:off x="6964375" y="2294775"/>
              <a:ext cx="9400" cy="23550"/>
            </a:xfrm>
            <a:custGeom>
              <a:avLst/>
              <a:gdLst/>
              <a:ahLst/>
              <a:cxnLst/>
              <a:rect l="l" t="t" r="r" b="b"/>
              <a:pathLst>
                <a:path w="376" h="942" extrusionOk="0">
                  <a:moveTo>
                    <a:pt x="259" y="1"/>
                  </a:moveTo>
                  <a:cubicBezTo>
                    <a:pt x="219" y="1"/>
                    <a:pt x="175" y="32"/>
                    <a:pt x="166" y="80"/>
                  </a:cubicBezTo>
                  <a:lnTo>
                    <a:pt x="11" y="820"/>
                  </a:lnTo>
                  <a:cubicBezTo>
                    <a:pt x="0" y="875"/>
                    <a:pt x="33" y="930"/>
                    <a:pt x="89" y="941"/>
                  </a:cubicBezTo>
                  <a:lnTo>
                    <a:pt x="133" y="941"/>
                  </a:lnTo>
                  <a:cubicBezTo>
                    <a:pt x="166" y="941"/>
                    <a:pt x="199" y="908"/>
                    <a:pt x="210" y="864"/>
                  </a:cubicBezTo>
                  <a:lnTo>
                    <a:pt x="353" y="124"/>
                  </a:lnTo>
                  <a:cubicBezTo>
                    <a:pt x="376" y="58"/>
                    <a:pt x="331" y="14"/>
                    <a:pt x="276" y="3"/>
                  </a:cubicBezTo>
                  <a:cubicBezTo>
                    <a:pt x="271" y="2"/>
                    <a:pt x="265" y="1"/>
                    <a:pt x="259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32"/>
            <p:cNvSpPr/>
            <p:nvPr/>
          </p:nvSpPr>
          <p:spPr>
            <a:xfrm>
              <a:off x="6972375" y="2296450"/>
              <a:ext cx="9125" cy="23525"/>
            </a:xfrm>
            <a:custGeom>
              <a:avLst/>
              <a:gdLst/>
              <a:ahLst/>
              <a:cxnLst/>
              <a:rect l="l" t="t" r="r" b="b"/>
              <a:pathLst>
                <a:path w="365" h="941" extrusionOk="0">
                  <a:moveTo>
                    <a:pt x="255" y="0"/>
                  </a:moveTo>
                  <a:cubicBezTo>
                    <a:pt x="208" y="0"/>
                    <a:pt x="164" y="31"/>
                    <a:pt x="155" y="80"/>
                  </a:cubicBezTo>
                  <a:lnTo>
                    <a:pt x="11" y="819"/>
                  </a:lnTo>
                  <a:cubicBezTo>
                    <a:pt x="0" y="874"/>
                    <a:pt x="33" y="929"/>
                    <a:pt x="89" y="940"/>
                  </a:cubicBezTo>
                  <a:lnTo>
                    <a:pt x="122" y="940"/>
                  </a:lnTo>
                  <a:cubicBezTo>
                    <a:pt x="166" y="929"/>
                    <a:pt x="199" y="896"/>
                    <a:pt x="210" y="863"/>
                  </a:cubicBezTo>
                  <a:lnTo>
                    <a:pt x="354" y="113"/>
                  </a:lnTo>
                  <a:cubicBezTo>
                    <a:pt x="365" y="57"/>
                    <a:pt x="331" y="13"/>
                    <a:pt x="276" y="2"/>
                  </a:cubicBezTo>
                  <a:cubicBezTo>
                    <a:pt x="269" y="1"/>
                    <a:pt x="262" y="0"/>
                    <a:pt x="255" y="0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2"/>
            <p:cNvSpPr/>
            <p:nvPr/>
          </p:nvSpPr>
          <p:spPr>
            <a:xfrm>
              <a:off x="6980375" y="2297825"/>
              <a:ext cx="9125" cy="23800"/>
            </a:xfrm>
            <a:custGeom>
              <a:avLst/>
              <a:gdLst/>
              <a:ahLst/>
              <a:cxnLst/>
              <a:rect l="l" t="t" r="r" b="b"/>
              <a:pathLst>
                <a:path w="365" h="952" extrusionOk="0">
                  <a:moveTo>
                    <a:pt x="259" y="1"/>
                  </a:moveTo>
                  <a:cubicBezTo>
                    <a:pt x="210" y="1"/>
                    <a:pt x="165" y="41"/>
                    <a:pt x="155" y="91"/>
                  </a:cubicBezTo>
                  <a:lnTo>
                    <a:pt x="11" y="830"/>
                  </a:lnTo>
                  <a:cubicBezTo>
                    <a:pt x="0" y="885"/>
                    <a:pt x="34" y="941"/>
                    <a:pt x="89" y="952"/>
                  </a:cubicBezTo>
                  <a:lnTo>
                    <a:pt x="122" y="952"/>
                  </a:lnTo>
                  <a:cubicBezTo>
                    <a:pt x="166" y="941"/>
                    <a:pt x="199" y="908"/>
                    <a:pt x="199" y="863"/>
                  </a:cubicBezTo>
                  <a:lnTo>
                    <a:pt x="354" y="124"/>
                  </a:lnTo>
                  <a:cubicBezTo>
                    <a:pt x="365" y="69"/>
                    <a:pt x="332" y="13"/>
                    <a:pt x="276" y="2"/>
                  </a:cubicBezTo>
                  <a:cubicBezTo>
                    <a:pt x="271" y="1"/>
                    <a:pt x="265" y="1"/>
                    <a:pt x="259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2"/>
            <p:cNvSpPr/>
            <p:nvPr/>
          </p:nvSpPr>
          <p:spPr>
            <a:xfrm>
              <a:off x="6988100" y="2299475"/>
              <a:ext cx="9400" cy="23750"/>
            </a:xfrm>
            <a:custGeom>
              <a:avLst/>
              <a:gdLst/>
              <a:ahLst/>
              <a:cxnLst/>
              <a:rect l="l" t="t" r="r" b="b"/>
              <a:pathLst>
                <a:path w="376" h="950" extrusionOk="0">
                  <a:moveTo>
                    <a:pt x="266" y="1"/>
                  </a:moveTo>
                  <a:cubicBezTo>
                    <a:pt x="219" y="1"/>
                    <a:pt x="176" y="32"/>
                    <a:pt x="166" y="80"/>
                  </a:cubicBezTo>
                  <a:lnTo>
                    <a:pt x="12" y="830"/>
                  </a:lnTo>
                  <a:cubicBezTo>
                    <a:pt x="0" y="886"/>
                    <a:pt x="45" y="930"/>
                    <a:pt x="100" y="941"/>
                  </a:cubicBezTo>
                  <a:cubicBezTo>
                    <a:pt x="105" y="946"/>
                    <a:pt x="111" y="949"/>
                    <a:pt x="116" y="949"/>
                  </a:cubicBezTo>
                  <a:cubicBezTo>
                    <a:pt x="122" y="949"/>
                    <a:pt x="127" y="946"/>
                    <a:pt x="133" y="941"/>
                  </a:cubicBezTo>
                  <a:cubicBezTo>
                    <a:pt x="166" y="941"/>
                    <a:pt x="210" y="908"/>
                    <a:pt x="210" y="864"/>
                  </a:cubicBezTo>
                  <a:lnTo>
                    <a:pt x="365" y="124"/>
                  </a:lnTo>
                  <a:cubicBezTo>
                    <a:pt x="376" y="69"/>
                    <a:pt x="343" y="14"/>
                    <a:pt x="287" y="3"/>
                  </a:cubicBezTo>
                  <a:cubicBezTo>
                    <a:pt x="280" y="1"/>
                    <a:pt x="273" y="1"/>
                    <a:pt x="266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2"/>
            <p:cNvSpPr/>
            <p:nvPr/>
          </p:nvSpPr>
          <p:spPr>
            <a:xfrm>
              <a:off x="6996100" y="2301125"/>
              <a:ext cx="9400" cy="23550"/>
            </a:xfrm>
            <a:custGeom>
              <a:avLst/>
              <a:gdLst/>
              <a:ahLst/>
              <a:cxnLst/>
              <a:rect l="l" t="t" r="r" b="b"/>
              <a:pathLst>
                <a:path w="376" h="942" extrusionOk="0">
                  <a:moveTo>
                    <a:pt x="256" y="1"/>
                  </a:moveTo>
                  <a:cubicBezTo>
                    <a:pt x="210" y="1"/>
                    <a:pt x="176" y="32"/>
                    <a:pt x="166" y="80"/>
                  </a:cubicBezTo>
                  <a:lnTo>
                    <a:pt x="12" y="831"/>
                  </a:lnTo>
                  <a:cubicBezTo>
                    <a:pt x="1" y="875"/>
                    <a:pt x="34" y="930"/>
                    <a:pt x="89" y="941"/>
                  </a:cubicBezTo>
                  <a:lnTo>
                    <a:pt x="133" y="941"/>
                  </a:lnTo>
                  <a:cubicBezTo>
                    <a:pt x="166" y="941"/>
                    <a:pt x="199" y="908"/>
                    <a:pt x="210" y="864"/>
                  </a:cubicBezTo>
                  <a:lnTo>
                    <a:pt x="365" y="124"/>
                  </a:lnTo>
                  <a:cubicBezTo>
                    <a:pt x="376" y="69"/>
                    <a:pt x="332" y="14"/>
                    <a:pt x="277" y="3"/>
                  </a:cubicBezTo>
                  <a:cubicBezTo>
                    <a:pt x="269" y="1"/>
                    <a:pt x="262" y="1"/>
                    <a:pt x="256" y="1"/>
                  </a:cubicBezTo>
                  <a:close/>
                </a:path>
              </a:pathLst>
            </a:custGeom>
            <a:solidFill>
              <a:srgbClr val="F9B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2"/>
            <p:cNvSpPr/>
            <p:nvPr/>
          </p:nvSpPr>
          <p:spPr>
            <a:xfrm>
              <a:off x="6964375" y="2239125"/>
              <a:ext cx="40850" cy="52150"/>
            </a:xfrm>
            <a:custGeom>
              <a:avLst/>
              <a:gdLst/>
              <a:ahLst/>
              <a:cxnLst/>
              <a:rect l="l" t="t" r="r" b="b"/>
              <a:pathLst>
                <a:path w="1634" h="2086" extrusionOk="0">
                  <a:moveTo>
                    <a:pt x="972" y="0"/>
                  </a:moveTo>
                  <a:cubicBezTo>
                    <a:pt x="676" y="0"/>
                    <a:pt x="408" y="211"/>
                    <a:pt x="353" y="518"/>
                  </a:cubicBezTo>
                  <a:cubicBezTo>
                    <a:pt x="309" y="706"/>
                    <a:pt x="365" y="894"/>
                    <a:pt x="475" y="1026"/>
                  </a:cubicBezTo>
                  <a:cubicBezTo>
                    <a:pt x="519" y="1092"/>
                    <a:pt x="541" y="1180"/>
                    <a:pt x="530" y="1258"/>
                  </a:cubicBezTo>
                  <a:cubicBezTo>
                    <a:pt x="508" y="1357"/>
                    <a:pt x="442" y="1445"/>
                    <a:pt x="342" y="1467"/>
                  </a:cubicBezTo>
                  <a:lnTo>
                    <a:pt x="210" y="1512"/>
                  </a:lnTo>
                  <a:cubicBezTo>
                    <a:pt x="111" y="1545"/>
                    <a:pt x="33" y="1622"/>
                    <a:pt x="11" y="1721"/>
                  </a:cubicBezTo>
                  <a:lnTo>
                    <a:pt x="0" y="1799"/>
                  </a:lnTo>
                  <a:lnTo>
                    <a:pt x="1435" y="2086"/>
                  </a:lnTo>
                  <a:lnTo>
                    <a:pt x="1446" y="2008"/>
                  </a:lnTo>
                  <a:cubicBezTo>
                    <a:pt x="1468" y="1909"/>
                    <a:pt x="1435" y="1810"/>
                    <a:pt x="1358" y="1743"/>
                  </a:cubicBezTo>
                  <a:lnTo>
                    <a:pt x="1248" y="1655"/>
                  </a:lnTo>
                  <a:cubicBezTo>
                    <a:pt x="1170" y="1589"/>
                    <a:pt x="1126" y="1490"/>
                    <a:pt x="1148" y="1390"/>
                  </a:cubicBezTo>
                  <a:lnTo>
                    <a:pt x="1148" y="1379"/>
                  </a:lnTo>
                  <a:cubicBezTo>
                    <a:pt x="1159" y="1302"/>
                    <a:pt x="1214" y="1236"/>
                    <a:pt x="1292" y="1203"/>
                  </a:cubicBezTo>
                  <a:cubicBezTo>
                    <a:pt x="1468" y="1103"/>
                    <a:pt x="1590" y="916"/>
                    <a:pt x="1612" y="695"/>
                  </a:cubicBezTo>
                  <a:cubicBezTo>
                    <a:pt x="1634" y="419"/>
                    <a:pt x="1479" y="165"/>
                    <a:pt x="1236" y="55"/>
                  </a:cubicBezTo>
                  <a:cubicBezTo>
                    <a:pt x="1214" y="44"/>
                    <a:pt x="1192" y="33"/>
                    <a:pt x="1170" y="33"/>
                  </a:cubicBezTo>
                  <a:cubicBezTo>
                    <a:pt x="1104" y="11"/>
                    <a:pt x="1037" y="0"/>
                    <a:pt x="9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32"/>
            <p:cNvSpPr/>
            <p:nvPr/>
          </p:nvSpPr>
          <p:spPr>
            <a:xfrm>
              <a:off x="6971275" y="2240475"/>
              <a:ext cx="33950" cy="50800"/>
            </a:xfrm>
            <a:custGeom>
              <a:avLst/>
              <a:gdLst/>
              <a:ahLst/>
              <a:cxnLst/>
              <a:rect l="l" t="t" r="r" b="b"/>
              <a:pathLst>
                <a:path w="1358" h="2032" extrusionOk="0">
                  <a:moveTo>
                    <a:pt x="960" y="1"/>
                  </a:moveTo>
                  <a:cubicBezTo>
                    <a:pt x="662" y="12"/>
                    <a:pt x="409" y="210"/>
                    <a:pt x="342" y="519"/>
                  </a:cubicBezTo>
                  <a:cubicBezTo>
                    <a:pt x="309" y="707"/>
                    <a:pt x="353" y="895"/>
                    <a:pt x="464" y="1027"/>
                  </a:cubicBezTo>
                  <a:cubicBezTo>
                    <a:pt x="519" y="1093"/>
                    <a:pt x="541" y="1182"/>
                    <a:pt x="530" y="1259"/>
                  </a:cubicBezTo>
                  <a:cubicBezTo>
                    <a:pt x="508" y="1358"/>
                    <a:pt x="431" y="1447"/>
                    <a:pt x="331" y="1469"/>
                  </a:cubicBezTo>
                  <a:lnTo>
                    <a:pt x="199" y="1513"/>
                  </a:lnTo>
                  <a:cubicBezTo>
                    <a:pt x="111" y="1546"/>
                    <a:pt x="33" y="1623"/>
                    <a:pt x="11" y="1723"/>
                  </a:cubicBezTo>
                  <a:lnTo>
                    <a:pt x="0" y="1800"/>
                  </a:lnTo>
                  <a:lnTo>
                    <a:pt x="1159" y="2032"/>
                  </a:lnTo>
                  <a:lnTo>
                    <a:pt x="1170" y="1954"/>
                  </a:lnTo>
                  <a:cubicBezTo>
                    <a:pt x="1192" y="1855"/>
                    <a:pt x="1159" y="1756"/>
                    <a:pt x="1082" y="1689"/>
                  </a:cubicBezTo>
                  <a:lnTo>
                    <a:pt x="972" y="1601"/>
                  </a:lnTo>
                  <a:cubicBezTo>
                    <a:pt x="894" y="1535"/>
                    <a:pt x="850" y="1436"/>
                    <a:pt x="872" y="1336"/>
                  </a:cubicBezTo>
                  <a:cubicBezTo>
                    <a:pt x="894" y="1248"/>
                    <a:pt x="938" y="1182"/>
                    <a:pt x="1016" y="1149"/>
                  </a:cubicBezTo>
                  <a:cubicBezTo>
                    <a:pt x="1192" y="1049"/>
                    <a:pt x="1325" y="862"/>
                    <a:pt x="1336" y="641"/>
                  </a:cubicBezTo>
                  <a:cubicBezTo>
                    <a:pt x="1358" y="365"/>
                    <a:pt x="1203" y="111"/>
                    <a:pt x="9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32"/>
            <p:cNvSpPr/>
            <p:nvPr/>
          </p:nvSpPr>
          <p:spPr>
            <a:xfrm>
              <a:off x="6975950" y="2224450"/>
              <a:ext cx="218300" cy="121875"/>
            </a:xfrm>
            <a:custGeom>
              <a:avLst/>
              <a:gdLst/>
              <a:ahLst/>
              <a:cxnLst/>
              <a:rect l="l" t="t" r="r" b="b"/>
              <a:pathLst>
                <a:path w="8732" h="4875" extrusionOk="0">
                  <a:moveTo>
                    <a:pt x="2005" y="0"/>
                  </a:moveTo>
                  <a:cubicBezTo>
                    <a:pt x="1821" y="0"/>
                    <a:pt x="1649" y="77"/>
                    <a:pt x="1535" y="211"/>
                  </a:cubicBezTo>
                  <a:lnTo>
                    <a:pt x="144" y="1779"/>
                  </a:lnTo>
                  <a:cubicBezTo>
                    <a:pt x="12" y="1933"/>
                    <a:pt x="1" y="2176"/>
                    <a:pt x="155" y="2319"/>
                  </a:cubicBezTo>
                  <a:cubicBezTo>
                    <a:pt x="228" y="2392"/>
                    <a:pt x="323" y="2428"/>
                    <a:pt x="420" y="2428"/>
                  </a:cubicBezTo>
                  <a:cubicBezTo>
                    <a:pt x="500" y="2428"/>
                    <a:pt x="582" y="2403"/>
                    <a:pt x="652" y="2352"/>
                  </a:cubicBezTo>
                  <a:lnTo>
                    <a:pt x="1999" y="1359"/>
                  </a:lnTo>
                  <a:lnTo>
                    <a:pt x="3025" y="1900"/>
                  </a:lnTo>
                  <a:cubicBezTo>
                    <a:pt x="3025" y="1900"/>
                    <a:pt x="4681" y="4428"/>
                    <a:pt x="6138" y="4770"/>
                  </a:cubicBezTo>
                  <a:cubicBezTo>
                    <a:pt x="6381" y="4845"/>
                    <a:pt x="6606" y="4875"/>
                    <a:pt x="6812" y="4875"/>
                  </a:cubicBezTo>
                  <a:cubicBezTo>
                    <a:pt x="7625" y="4875"/>
                    <a:pt x="8171" y="4413"/>
                    <a:pt x="8579" y="4413"/>
                  </a:cubicBezTo>
                  <a:cubicBezTo>
                    <a:pt x="8632" y="4413"/>
                    <a:pt x="8683" y="4421"/>
                    <a:pt x="8732" y="4439"/>
                  </a:cubicBezTo>
                  <a:lnTo>
                    <a:pt x="6049" y="1149"/>
                  </a:lnTo>
                  <a:cubicBezTo>
                    <a:pt x="5818" y="873"/>
                    <a:pt x="5509" y="675"/>
                    <a:pt x="5155" y="609"/>
                  </a:cubicBezTo>
                  <a:lnTo>
                    <a:pt x="2043" y="1"/>
                  </a:lnTo>
                  <a:cubicBezTo>
                    <a:pt x="2030" y="1"/>
                    <a:pt x="2018" y="0"/>
                    <a:pt x="2005" y="0"/>
                  </a:cubicBez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2"/>
            <p:cNvSpPr/>
            <p:nvPr/>
          </p:nvSpPr>
          <p:spPr>
            <a:xfrm>
              <a:off x="7030050" y="2253175"/>
              <a:ext cx="103225" cy="90550"/>
            </a:xfrm>
            <a:custGeom>
              <a:avLst/>
              <a:gdLst/>
              <a:ahLst/>
              <a:cxnLst/>
              <a:rect l="l" t="t" r="r" b="b"/>
              <a:pathLst>
                <a:path w="4129" h="3622" extrusionOk="0">
                  <a:moveTo>
                    <a:pt x="2528" y="0"/>
                  </a:moveTo>
                  <a:lnTo>
                    <a:pt x="574" y="486"/>
                  </a:lnTo>
                  <a:cubicBezTo>
                    <a:pt x="0" y="1402"/>
                    <a:pt x="265" y="2131"/>
                    <a:pt x="905" y="2175"/>
                  </a:cubicBezTo>
                  <a:cubicBezTo>
                    <a:pt x="1147" y="2520"/>
                    <a:pt x="1404" y="2669"/>
                    <a:pt x="1695" y="2669"/>
                  </a:cubicBezTo>
                  <a:cubicBezTo>
                    <a:pt x="1842" y="2669"/>
                    <a:pt x="1997" y="2631"/>
                    <a:pt x="2164" y="2561"/>
                  </a:cubicBezTo>
                  <a:lnTo>
                    <a:pt x="2164" y="2561"/>
                  </a:lnTo>
                  <a:cubicBezTo>
                    <a:pt x="1667" y="3124"/>
                    <a:pt x="2197" y="3610"/>
                    <a:pt x="2561" y="3621"/>
                  </a:cubicBezTo>
                  <a:cubicBezTo>
                    <a:pt x="2567" y="3621"/>
                    <a:pt x="2573" y="3621"/>
                    <a:pt x="2579" y="3621"/>
                  </a:cubicBezTo>
                  <a:cubicBezTo>
                    <a:pt x="2953" y="3621"/>
                    <a:pt x="4128" y="2969"/>
                    <a:pt x="4128" y="2969"/>
                  </a:cubicBezTo>
                  <a:lnTo>
                    <a:pt x="2528" y="0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2"/>
            <p:cNvSpPr/>
            <p:nvPr/>
          </p:nvSpPr>
          <p:spPr>
            <a:xfrm>
              <a:off x="7048025" y="2241275"/>
              <a:ext cx="35475" cy="19725"/>
            </a:xfrm>
            <a:custGeom>
              <a:avLst/>
              <a:gdLst/>
              <a:ahLst/>
              <a:cxnLst/>
              <a:rect l="l" t="t" r="r" b="b"/>
              <a:pathLst>
                <a:path w="1419" h="789" extrusionOk="0">
                  <a:moveTo>
                    <a:pt x="1367" y="1"/>
                  </a:moveTo>
                  <a:cubicBezTo>
                    <a:pt x="1363" y="1"/>
                    <a:pt x="1360" y="1"/>
                    <a:pt x="1356" y="2"/>
                  </a:cubicBezTo>
                  <a:cubicBezTo>
                    <a:pt x="1091" y="35"/>
                    <a:pt x="849" y="112"/>
                    <a:pt x="595" y="223"/>
                  </a:cubicBezTo>
                  <a:cubicBezTo>
                    <a:pt x="473" y="278"/>
                    <a:pt x="352" y="344"/>
                    <a:pt x="241" y="432"/>
                  </a:cubicBezTo>
                  <a:cubicBezTo>
                    <a:pt x="142" y="532"/>
                    <a:pt x="65" y="620"/>
                    <a:pt x="10" y="741"/>
                  </a:cubicBezTo>
                  <a:cubicBezTo>
                    <a:pt x="1" y="769"/>
                    <a:pt x="14" y="788"/>
                    <a:pt x="31" y="788"/>
                  </a:cubicBezTo>
                  <a:cubicBezTo>
                    <a:pt x="35" y="788"/>
                    <a:pt x="39" y="787"/>
                    <a:pt x="43" y="785"/>
                  </a:cubicBezTo>
                  <a:cubicBezTo>
                    <a:pt x="164" y="719"/>
                    <a:pt x="264" y="653"/>
                    <a:pt x="363" y="576"/>
                  </a:cubicBezTo>
                  <a:cubicBezTo>
                    <a:pt x="462" y="498"/>
                    <a:pt x="562" y="421"/>
                    <a:pt x="661" y="355"/>
                  </a:cubicBezTo>
                  <a:cubicBezTo>
                    <a:pt x="871" y="211"/>
                    <a:pt x="1124" y="134"/>
                    <a:pt x="1367" y="79"/>
                  </a:cubicBezTo>
                  <a:cubicBezTo>
                    <a:pt x="1419" y="69"/>
                    <a:pt x="1413" y="1"/>
                    <a:pt x="1367" y="1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2"/>
            <p:cNvSpPr/>
            <p:nvPr/>
          </p:nvSpPr>
          <p:spPr>
            <a:xfrm>
              <a:off x="7051850" y="2271300"/>
              <a:ext cx="45550" cy="27525"/>
            </a:xfrm>
            <a:custGeom>
              <a:avLst/>
              <a:gdLst/>
              <a:ahLst/>
              <a:cxnLst/>
              <a:rect l="l" t="t" r="r" b="b"/>
              <a:pathLst>
                <a:path w="1822" h="1101" extrusionOk="0">
                  <a:moveTo>
                    <a:pt x="1645" y="0"/>
                  </a:moveTo>
                  <a:cubicBezTo>
                    <a:pt x="1322" y="0"/>
                    <a:pt x="1002" y="79"/>
                    <a:pt x="718" y="236"/>
                  </a:cubicBezTo>
                  <a:cubicBezTo>
                    <a:pt x="563" y="335"/>
                    <a:pt x="420" y="456"/>
                    <a:pt x="298" y="589"/>
                  </a:cubicBezTo>
                  <a:cubicBezTo>
                    <a:pt x="243" y="655"/>
                    <a:pt x="177" y="721"/>
                    <a:pt x="133" y="799"/>
                  </a:cubicBezTo>
                  <a:cubicBezTo>
                    <a:pt x="111" y="832"/>
                    <a:pt x="88" y="876"/>
                    <a:pt x="66" y="909"/>
                  </a:cubicBezTo>
                  <a:cubicBezTo>
                    <a:pt x="55" y="953"/>
                    <a:pt x="44" y="1008"/>
                    <a:pt x="22" y="1041"/>
                  </a:cubicBezTo>
                  <a:cubicBezTo>
                    <a:pt x="0" y="1071"/>
                    <a:pt x="27" y="1100"/>
                    <a:pt x="54" y="1100"/>
                  </a:cubicBezTo>
                  <a:cubicBezTo>
                    <a:pt x="68" y="1100"/>
                    <a:pt x="81" y="1093"/>
                    <a:pt x="88" y="1074"/>
                  </a:cubicBezTo>
                  <a:cubicBezTo>
                    <a:pt x="99" y="1030"/>
                    <a:pt x="144" y="997"/>
                    <a:pt x="166" y="964"/>
                  </a:cubicBezTo>
                  <a:cubicBezTo>
                    <a:pt x="199" y="931"/>
                    <a:pt x="221" y="898"/>
                    <a:pt x="243" y="865"/>
                  </a:cubicBezTo>
                  <a:cubicBezTo>
                    <a:pt x="298" y="799"/>
                    <a:pt x="353" y="732"/>
                    <a:pt x="409" y="677"/>
                  </a:cubicBezTo>
                  <a:cubicBezTo>
                    <a:pt x="530" y="567"/>
                    <a:pt x="662" y="467"/>
                    <a:pt x="806" y="379"/>
                  </a:cubicBezTo>
                  <a:cubicBezTo>
                    <a:pt x="1093" y="203"/>
                    <a:pt x="1424" y="92"/>
                    <a:pt x="1766" y="81"/>
                  </a:cubicBezTo>
                  <a:cubicBezTo>
                    <a:pt x="1821" y="81"/>
                    <a:pt x="1821" y="4"/>
                    <a:pt x="1766" y="4"/>
                  </a:cubicBezTo>
                  <a:cubicBezTo>
                    <a:pt x="1726" y="1"/>
                    <a:pt x="1685" y="0"/>
                    <a:pt x="1645" y="0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2"/>
            <p:cNvSpPr/>
            <p:nvPr/>
          </p:nvSpPr>
          <p:spPr>
            <a:xfrm>
              <a:off x="7081375" y="2298950"/>
              <a:ext cx="25850" cy="12750"/>
            </a:xfrm>
            <a:custGeom>
              <a:avLst/>
              <a:gdLst/>
              <a:ahLst/>
              <a:cxnLst/>
              <a:rect l="l" t="t" r="r" b="b"/>
              <a:pathLst>
                <a:path w="1034" h="510" extrusionOk="0">
                  <a:moveTo>
                    <a:pt x="972" y="0"/>
                  </a:moveTo>
                  <a:cubicBezTo>
                    <a:pt x="969" y="0"/>
                    <a:pt x="965" y="1"/>
                    <a:pt x="960" y="2"/>
                  </a:cubicBezTo>
                  <a:cubicBezTo>
                    <a:pt x="784" y="35"/>
                    <a:pt x="607" y="79"/>
                    <a:pt x="442" y="145"/>
                  </a:cubicBezTo>
                  <a:cubicBezTo>
                    <a:pt x="353" y="178"/>
                    <a:pt x="276" y="211"/>
                    <a:pt x="199" y="267"/>
                  </a:cubicBezTo>
                  <a:cubicBezTo>
                    <a:pt x="166" y="300"/>
                    <a:pt x="122" y="322"/>
                    <a:pt x="88" y="355"/>
                  </a:cubicBezTo>
                  <a:cubicBezTo>
                    <a:pt x="66" y="388"/>
                    <a:pt x="22" y="421"/>
                    <a:pt x="11" y="454"/>
                  </a:cubicBezTo>
                  <a:cubicBezTo>
                    <a:pt x="0" y="476"/>
                    <a:pt x="11" y="509"/>
                    <a:pt x="33" y="509"/>
                  </a:cubicBezTo>
                  <a:cubicBezTo>
                    <a:pt x="122" y="498"/>
                    <a:pt x="199" y="454"/>
                    <a:pt x="265" y="421"/>
                  </a:cubicBezTo>
                  <a:cubicBezTo>
                    <a:pt x="353" y="388"/>
                    <a:pt x="431" y="344"/>
                    <a:pt x="508" y="300"/>
                  </a:cubicBezTo>
                  <a:cubicBezTo>
                    <a:pt x="662" y="211"/>
                    <a:pt x="817" y="134"/>
                    <a:pt x="983" y="79"/>
                  </a:cubicBezTo>
                  <a:cubicBezTo>
                    <a:pt x="1034" y="58"/>
                    <a:pt x="1019" y="0"/>
                    <a:pt x="972" y="0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32"/>
            <p:cNvSpPr/>
            <p:nvPr/>
          </p:nvSpPr>
          <p:spPr>
            <a:xfrm>
              <a:off x="7119175" y="2332175"/>
              <a:ext cx="56875" cy="21525"/>
            </a:xfrm>
            <a:custGeom>
              <a:avLst/>
              <a:gdLst/>
              <a:ahLst/>
              <a:cxnLst/>
              <a:rect l="l" t="t" r="r" b="b"/>
              <a:pathLst>
                <a:path w="2275" h="861" extrusionOk="0">
                  <a:moveTo>
                    <a:pt x="284" y="1"/>
                  </a:moveTo>
                  <a:cubicBezTo>
                    <a:pt x="202" y="1"/>
                    <a:pt x="122" y="23"/>
                    <a:pt x="55" y="74"/>
                  </a:cubicBezTo>
                  <a:cubicBezTo>
                    <a:pt x="0" y="111"/>
                    <a:pt x="37" y="171"/>
                    <a:pt x="89" y="171"/>
                  </a:cubicBezTo>
                  <a:cubicBezTo>
                    <a:pt x="99" y="171"/>
                    <a:pt x="111" y="168"/>
                    <a:pt x="122" y="163"/>
                  </a:cubicBezTo>
                  <a:cubicBezTo>
                    <a:pt x="161" y="140"/>
                    <a:pt x="202" y="130"/>
                    <a:pt x="241" y="130"/>
                  </a:cubicBezTo>
                  <a:cubicBezTo>
                    <a:pt x="412" y="130"/>
                    <a:pt x="575" y="311"/>
                    <a:pt x="674" y="428"/>
                  </a:cubicBezTo>
                  <a:cubicBezTo>
                    <a:pt x="817" y="571"/>
                    <a:pt x="961" y="704"/>
                    <a:pt x="1148" y="781"/>
                  </a:cubicBezTo>
                  <a:cubicBezTo>
                    <a:pt x="1305" y="836"/>
                    <a:pt x="1463" y="861"/>
                    <a:pt x="1620" y="861"/>
                  </a:cubicBezTo>
                  <a:cubicBezTo>
                    <a:pt x="1650" y="861"/>
                    <a:pt x="1681" y="860"/>
                    <a:pt x="1711" y="858"/>
                  </a:cubicBezTo>
                  <a:cubicBezTo>
                    <a:pt x="1810" y="858"/>
                    <a:pt x="1899" y="836"/>
                    <a:pt x="1998" y="814"/>
                  </a:cubicBezTo>
                  <a:cubicBezTo>
                    <a:pt x="2086" y="792"/>
                    <a:pt x="2208" y="748"/>
                    <a:pt x="2252" y="648"/>
                  </a:cubicBezTo>
                  <a:cubicBezTo>
                    <a:pt x="2274" y="593"/>
                    <a:pt x="2241" y="516"/>
                    <a:pt x="2164" y="505"/>
                  </a:cubicBezTo>
                  <a:cubicBezTo>
                    <a:pt x="2157" y="504"/>
                    <a:pt x="2151" y="504"/>
                    <a:pt x="2144" y="504"/>
                  </a:cubicBezTo>
                  <a:cubicBezTo>
                    <a:pt x="2051" y="504"/>
                    <a:pt x="1959" y="573"/>
                    <a:pt x="1877" y="604"/>
                  </a:cubicBezTo>
                  <a:cubicBezTo>
                    <a:pt x="1788" y="637"/>
                    <a:pt x="1700" y="659"/>
                    <a:pt x="1612" y="659"/>
                  </a:cubicBezTo>
                  <a:cubicBezTo>
                    <a:pt x="1593" y="660"/>
                    <a:pt x="1574" y="661"/>
                    <a:pt x="1556" y="661"/>
                  </a:cubicBezTo>
                  <a:cubicBezTo>
                    <a:pt x="1387" y="661"/>
                    <a:pt x="1220" y="616"/>
                    <a:pt x="1071" y="527"/>
                  </a:cubicBezTo>
                  <a:cubicBezTo>
                    <a:pt x="872" y="405"/>
                    <a:pt x="762" y="196"/>
                    <a:pt x="563" y="85"/>
                  </a:cubicBezTo>
                  <a:cubicBezTo>
                    <a:pt x="480" y="32"/>
                    <a:pt x="381" y="1"/>
                    <a:pt x="284" y="1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32"/>
            <p:cNvSpPr/>
            <p:nvPr/>
          </p:nvSpPr>
          <p:spPr>
            <a:xfrm>
              <a:off x="7147600" y="2358025"/>
              <a:ext cx="223525" cy="346325"/>
            </a:xfrm>
            <a:custGeom>
              <a:avLst/>
              <a:gdLst/>
              <a:ahLst/>
              <a:cxnLst/>
              <a:rect l="l" t="t" r="r" b="b"/>
              <a:pathLst>
                <a:path w="8941" h="13853" extrusionOk="0">
                  <a:moveTo>
                    <a:pt x="2957" y="0"/>
                  </a:moveTo>
                  <a:cubicBezTo>
                    <a:pt x="2892" y="0"/>
                    <a:pt x="0" y="3831"/>
                    <a:pt x="0" y="3831"/>
                  </a:cubicBezTo>
                  <a:lnTo>
                    <a:pt x="3554" y="13853"/>
                  </a:lnTo>
                  <a:cubicBezTo>
                    <a:pt x="8941" y="12749"/>
                    <a:pt x="8422" y="10387"/>
                    <a:pt x="7197" y="7407"/>
                  </a:cubicBezTo>
                  <a:cubicBezTo>
                    <a:pt x="6303" y="5243"/>
                    <a:pt x="2958" y="1"/>
                    <a:pt x="2958" y="1"/>
                  </a:cubicBezTo>
                  <a:cubicBezTo>
                    <a:pt x="2958" y="0"/>
                    <a:pt x="2958" y="0"/>
                    <a:pt x="29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32"/>
            <p:cNvSpPr/>
            <p:nvPr/>
          </p:nvSpPr>
          <p:spPr>
            <a:xfrm>
              <a:off x="6906425" y="2572975"/>
              <a:ext cx="67350" cy="193950"/>
            </a:xfrm>
            <a:custGeom>
              <a:avLst/>
              <a:gdLst/>
              <a:ahLst/>
              <a:cxnLst/>
              <a:rect l="l" t="t" r="r" b="b"/>
              <a:pathLst>
                <a:path w="2694" h="7758" extrusionOk="0">
                  <a:moveTo>
                    <a:pt x="1336" y="1"/>
                  </a:moveTo>
                  <a:lnTo>
                    <a:pt x="34" y="7219"/>
                  </a:lnTo>
                  <a:cubicBezTo>
                    <a:pt x="0" y="7418"/>
                    <a:pt x="122" y="7595"/>
                    <a:pt x="320" y="7639"/>
                  </a:cubicBezTo>
                  <a:lnTo>
                    <a:pt x="972" y="7749"/>
                  </a:lnTo>
                  <a:cubicBezTo>
                    <a:pt x="998" y="7755"/>
                    <a:pt x="1023" y="7758"/>
                    <a:pt x="1048" y="7758"/>
                  </a:cubicBezTo>
                  <a:cubicBezTo>
                    <a:pt x="1217" y="7758"/>
                    <a:pt x="1362" y="7635"/>
                    <a:pt x="1391" y="7462"/>
                  </a:cubicBezTo>
                  <a:lnTo>
                    <a:pt x="2694" y="244"/>
                  </a:lnTo>
                  <a:lnTo>
                    <a:pt x="13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32"/>
            <p:cNvSpPr/>
            <p:nvPr/>
          </p:nvSpPr>
          <p:spPr>
            <a:xfrm>
              <a:off x="6912775" y="2603050"/>
              <a:ext cx="51350" cy="156750"/>
            </a:xfrm>
            <a:custGeom>
              <a:avLst/>
              <a:gdLst/>
              <a:ahLst/>
              <a:cxnLst/>
              <a:rect l="l" t="t" r="r" b="b"/>
              <a:pathLst>
                <a:path w="2054" h="6270" extrusionOk="0">
                  <a:moveTo>
                    <a:pt x="2053" y="1"/>
                  </a:moveTo>
                  <a:lnTo>
                    <a:pt x="961" y="498"/>
                  </a:lnTo>
                  <a:lnTo>
                    <a:pt x="44" y="5707"/>
                  </a:lnTo>
                  <a:cubicBezTo>
                    <a:pt x="0" y="5972"/>
                    <a:pt x="177" y="6215"/>
                    <a:pt x="431" y="6259"/>
                  </a:cubicBezTo>
                  <a:cubicBezTo>
                    <a:pt x="464" y="6266"/>
                    <a:pt x="496" y="6269"/>
                    <a:pt x="528" y="6269"/>
                  </a:cubicBezTo>
                  <a:cubicBezTo>
                    <a:pt x="753" y="6269"/>
                    <a:pt x="944" y="6106"/>
                    <a:pt x="983" y="5884"/>
                  </a:cubicBezTo>
                  <a:lnTo>
                    <a:pt x="20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>
              <a:off x="6925450" y="2571775"/>
              <a:ext cx="59375" cy="28300"/>
            </a:xfrm>
            <a:custGeom>
              <a:avLst/>
              <a:gdLst/>
              <a:ahLst/>
              <a:cxnLst/>
              <a:rect l="l" t="t" r="r" b="b"/>
              <a:pathLst>
                <a:path w="2375" h="1132" extrusionOk="0">
                  <a:moveTo>
                    <a:pt x="283" y="1"/>
                  </a:moveTo>
                  <a:cubicBezTo>
                    <a:pt x="187" y="1"/>
                    <a:pt x="99" y="73"/>
                    <a:pt x="89" y="170"/>
                  </a:cubicBezTo>
                  <a:lnTo>
                    <a:pt x="12" y="546"/>
                  </a:lnTo>
                  <a:cubicBezTo>
                    <a:pt x="1" y="667"/>
                    <a:pt x="67" y="766"/>
                    <a:pt x="178" y="788"/>
                  </a:cubicBezTo>
                  <a:lnTo>
                    <a:pt x="2043" y="1131"/>
                  </a:lnTo>
                  <a:cubicBezTo>
                    <a:pt x="2051" y="1131"/>
                    <a:pt x="2059" y="1132"/>
                    <a:pt x="2067" y="1132"/>
                  </a:cubicBezTo>
                  <a:cubicBezTo>
                    <a:pt x="2169" y="1132"/>
                    <a:pt x="2264" y="1067"/>
                    <a:pt x="2275" y="954"/>
                  </a:cubicBezTo>
                  <a:lnTo>
                    <a:pt x="2352" y="579"/>
                  </a:lnTo>
                  <a:cubicBezTo>
                    <a:pt x="2374" y="468"/>
                    <a:pt x="2297" y="358"/>
                    <a:pt x="2186" y="336"/>
                  </a:cubicBezTo>
                  <a:lnTo>
                    <a:pt x="321" y="5"/>
                  </a:lnTo>
                  <a:cubicBezTo>
                    <a:pt x="308" y="2"/>
                    <a:pt x="296" y="1"/>
                    <a:pt x="2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>
              <a:off x="6810400" y="2635625"/>
              <a:ext cx="115350" cy="111150"/>
            </a:xfrm>
            <a:custGeom>
              <a:avLst/>
              <a:gdLst/>
              <a:ahLst/>
              <a:cxnLst/>
              <a:rect l="l" t="t" r="r" b="b"/>
              <a:pathLst>
                <a:path w="4614" h="4446" extrusionOk="0">
                  <a:moveTo>
                    <a:pt x="3367" y="0"/>
                  </a:moveTo>
                  <a:lnTo>
                    <a:pt x="0" y="3433"/>
                  </a:lnTo>
                  <a:cubicBezTo>
                    <a:pt x="0" y="3433"/>
                    <a:pt x="624" y="4446"/>
                    <a:pt x="1899" y="4446"/>
                  </a:cubicBezTo>
                  <a:cubicBezTo>
                    <a:pt x="2604" y="4446"/>
                    <a:pt x="3507" y="4137"/>
                    <a:pt x="4614" y="3179"/>
                  </a:cubicBezTo>
                  <a:lnTo>
                    <a:pt x="3367" y="0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>
              <a:off x="6937325" y="2610775"/>
              <a:ext cx="47200" cy="25175"/>
            </a:xfrm>
            <a:custGeom>
              <a:avLst/>
              <a:gdLst/>
              <a:ahLst/>
              <a:cxnLst/>
              <a:rect l="l" t="t" r="r" b="b"/>
              <a:pathLst>
                <a:path w="1888" h="1007" extrusionOk="0">
                  <a:moveTo>
                    <a:pt x="1" y="1"/>
                  </a:moveTo>
                  <a:lnTo>
                    <a:pt x="221" y="1005"/>
                  </a:lnTo>
                  <a:lnTo>
                    <a:pt x="1480" y="1005"/>
                  </a:lnTo>
                  <a:cubicBezTo>
                    <a:pt x="1487" y="1006"/>
                    <a:pt x="1494" y="1006"/>
                    <a:pt x="1501" y="1006"/>
                  </a:cubicBezTo>
                  <a:cubicBezTo>
                    <a:pt x="1679" y="1006"/>
                    <a:pt x="1823" y="877"/>
                    <a:pt x="1855" y="707"/>
                  </a:cubicBezTo>
                  <a:cubicBezTo>
                    <a:pt x="1888" y="509"/>
                    <a:pt x="1767" y="321"/>
                    <a:pt x="1568" y="28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2"/>
            <p:cNvSpPr/>
            <p:nvPr/>
          </p:nvSpPr>
          <p:spPr>
            <a:xfrm>
              <a:off x="6894550" y="2610775"/>
              <a:ext cx="51350" cy="59375"/>
            </a:xfrm>
            <a:custGeom>
              <a:avLst/>
              <a:gdLst/>
              <a:ahLst/>
              <a:cxnLst/>
              <a:rect l="l" t="t" r="r" b="b"/>
              <a:pathLst>
                <a:path w="2054" h="2375" extrusionOk="0">
                  <a:moveTo>
                    <a:pt x="1712" y="1"/>
                  </a:moveTo>
                  <a:lnTo>
                    <a:pt x="1" y="994"/>
                  </a:lnTo>
                  <a:lnTo>
                    <a:pt x="453" y="2374"/>
                  </a:lnTo>
                  <a:lnTo>
                    <a:pt x="2054" y="950"/>
                  </a:lnTo>
                  <a:lnTo>
                    <a:pt x="1712" y="1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32"/>
            <p:cNvSpPr/>
            <p:nvPr/>
          </p:nvSpPr>
          <p:spPr>
            <a:xfrm>
              <a:off x="6895375" y="2646375"/>
              <a:ext cx="41425" cy="41700"/>
            </a:xfrm>
            <a:custGeom>
              <a:avLst/>
              <a:gdLst/>
              <a:ahLst/>
              <a:cxnLst/>
              <a:rect l="l" t="t" r="r" b="b"/>
              <a:pathLst>
                <a:path w="1657" h="1668" extrusionOk="0">
                  <a:moveTo>
                    <a:pt x="1248" y="1"/>
                  </a:moveTo>
                  <a:lnTo>
                    <a:pt x="1" y="873"/>
                  </a:lnTo>
                  <a:lnTo>
                    <a:pt x="487" y="1667"/>
                  </a:lnTo>
                  <a:lnTo>
                    <a:pt x="1657" y="873"/>
                  </a:lnTo>
                  <a:lnTo>
                    <a:pt x="1248" y="1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2"/>
            <p:cNvSpPr/>
            <p:nvPr/>
          </p:nvSpPr>
          <p:spPr>
            <a:xfrm>
              <a:off x="6926300" y="2646375"/>
              <a:ext cx="43900" cy="23775"/>
            </a:xfrm>
            <a:custGeom>
              <a:avLst/>
              <a:gdLst/>
              <a:ahLst/>
              <a:cxnLst/>
              <a:rect l="l" t="t" r="r" b="b"/>
              <a:pathLst>
                <a:path w="1756" h="951" extrusionOk="0">
                  <a:moveTo>
                    <a:pt x="22" y="1"/>
                  </a:moveTo>
                  <a:lnTo>
                    <a:pt x="0" y="950"/>
                  </a:lnTo>
                  <a:lnTo>
                    <a:pt x="0" y="950"/>
                  </a:lnTo>
                  <a:lnTo>
                    <a:pt x="1380" y="840"/>
                  </a:lnTo>
                  <a:cubicBezTo>
                    <a:pt x="1578" y="818"/>
                    <a:pt x="1733" y="663"/>
                    <a:pt x="1744" y="464"/>
                  </a:cubicBezTo>
                  <a:cubicBezTo>
                    <a:pt x="1755" y="244"/>
                    <a:pt x="1578" y="56"/>
                    <a:pt x="1358" y="45"/>
                  </a:cubicBezTo>
                  <a:lnTo>
                    <a:pt x="22" y="1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2"/>
            <p:cNvSpPr/>
            <p:nvPr/>
          </p:nvSpPr>
          <p:spPr>
            <a:xfrm>
              <a:off x="6894000" y="2645200"/>
              <a:ext cx="34350" cy="16950"/>
            </a:xfrm>
            <a:custGeom>
              <a:avLst/>
              <a:gdLst/>
              <a:ahLst/>
              <a:cxnLst/>
              <a:rect l="l" t="t" r="r" b="b"/>
              <a:pathLst>
                <a:path w="1374" h="678" extrusionOk="0">
                  <a:moveTo>
                    <a:pt x="1310" y="1"/>
                  </a:moveTo>
                  <a:cubicBezTo>
                    <a:pt x="1304" y="1"/>
                    <a:pt x="1298" y="2"/>
                    <a:pt x="1292" y="4"/>
                  </a:cubicBezTo>
                  <a:cubicBezTo>
                    <a:pt x="851" y="81"/>
                    <a:pt x="420" y="224"/>
                    <a:pt x="56" y="478"/>
                  </a:cubicBezTo>
                  <a:cubicBezTo>
                    <a:pt x="12" y="511"/>
                    <a:pt x="1" y="589"/>
                    <a:pt x="34" y="633"/>
                  </a:cubicBezTo>
                  <a:cubicBezTo>
                    <a:pt x="59" y="664"/>
                    <a:pt x="91" y="677"/>
                    <a:pt x="122" y="677"/>
                  </a:cubicBezTo>
                  <a:cubicBezTo>
                    <a:pt x="146" y="677"/>
                    <a:pt x="169" y="669"/>
                    <a:pt x="188" y="655"/>
                  </a:cubicBezTo>
                  <a:cubicBezTo>
                    <a:pt x="542" y="434"/>
                    <a:pt x="906" y="235"/>
                    <a:pt x="1303" y="125"/>
                  </a:cubicBezTo>
                  <a:cubicBezTo>
                    <a:pt x="1374" y="105"/>
                    <a:pt x="1371" y="1"/>
                    <a:pt x="1310" y="1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2"/>
            <p:cNvSpPr/>
            <p:nvPr/>
          </p:nvSpPr>
          <p:spPr>
            <a:xfrm>
              <a:off x="6910000" y="2669000"/>
              <a:ext cx="54675" cy="26800"/>
            </a:xfrm>
            <a:custGeom>
              <a:avLst/>
              <a:gdLst/>
              <a:ahLst/>
              <a:cxnLst/>
              <a:rect l="l" t="t" r="r" b="b"/>
              <a:pathLst>
                <a:path w="2187" h="1072" extrusionOk="0">
                  <a:moveTo>
                    <a:pt x="1" y="1"/>
                  </a:moveTo>
                  <a:lnTo>
                    <a:pt x="144" y="1049"/>
                  </a:lnTo>
                  <a:lnTo>
                    <a:pt x="1701" y="1072"/>
                  </a:lnTo>
                  <a:cubicBezTo>
                    <a:pt x="1921" y="1072"/>
                    <a:pt x="2109" y="917"/>
                    <a:pt x="2142" y="696"/>
                  </a:cubicBezTo>
                  <a:cubicBezTo>
                    <a:pt x="2186" y="453"/>
                    <a:pt x="2010" y="222"/>
                    <a:pt x="1767" y="18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2"/>
            <p:cNvSpPr/>
            <p:nvPr/>
          </p:nvSpPr>
          <p:spPr>
            <a:xfrm>
              <a:off x="6910275" y="2690250"/>
              <a:ext cx="49150" cy="25975"/>
            </a:xfrm>
            <a:custGeom>
              <a:avLst/>
              <a:gdLst/>
              <a:ahLst/>
              <a:cxnLst/>
              <a:rect l="l" t="t" r="r" b="b"/>
              <a:pathLst>
                <a:path w="1966" h="1039" extrusionOk="0">
                  <a:moveTo>
                    <a:pt x="111" y="1"/>
                  </a:moveTo>
                  <a:lnTo>
                    <a:pt x="1" y="1038"/>
                  </a:lnTo>
                  <a:lnTo>
                    <a:pt x="1502" y="1038"/>
                  </a:lnTo>
                  <a:cubicBezTo>
                    <a:pt x="1712" y="1038"/>
                    <a:pt x="1899" y="884"/>
                    <a:pt x="1932" y="674"/>
                  </a:cubicBezTo>
                  <a:cubicBezTo>
                    <a:pt x="1966" y="431"/>
                    <a:pt x="1800" y="210"/>
                    <a:pt x="1557" y="177"/>
                  </a:cubicBezTo>
                  <a:lnTo>
                    <a:pt x="111" y="1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2"/>
            <p:cNvSpPr/>
            <p:nvPr/>
          </p:nvSpPr>
          <p:spPr>
            <a:xfrm>
              <a:off x="6741400" y="2721450"/>
              <a:ext cx="122000" cy="163925"/>
            </a:xfrm>
            <a:custGeom>
              <a:avLst/>
              <a:gdLst/>
              <a:ahLst/>
              <a:cxnLst/>
              <a:rect l="l" t="t" r="r" b="b"/>
              <a:pathLst>
                <a:path w="4880" h="6557" extrusionOk="0">
                  <a:moveTo>
                    <a:pt x="2760" y="0"/>
                  </a:moveTo>
                  <a:lnTo>
                    <a:pt x="1" y="3091"/>
                  </a:lnTo>
                  <a:lnTo>
                    <a:pt x="2308" y="6556"/>
                  </a:lnTo>
                  <a:lnTo>
                    <a:pt x="4880" y="728"/>
                  </a:lnTo>
                  <a:lnTo>
                    <a:pt x="2760" y="0"/>
                  </a:lnTo>
                  <a:close/>
                </a:path>
              </a:pathLst>
            </a:custGeom>
            <a:solidFill>
              <a:srgbClr val="996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2"/>
            <p:cNvSpPr/>
            <p:nvPr/>
          </p:nvSpPr>
          <p:spPr>
            <a:xfrm>
              <a:off x="6591300" y="2757300"/>
              <a:ext cx="257200" cy="277525"/>
            </a:xfrm>
            <a:custGeom>
              <a:avLst/>
              <a:gdLst/>
              <a:ahLst/>
              <a:cxnLst/>
              <a:rect l="l" t="t" r="r" b="b"/>
              <a:pathLst>
                <a:path w="10288" h="11101" extrusionOk="0">
                  <a:moveTo>
                    <a:pt x="7374" y="1"/>
                  </a:moveTo>
                  <a:lnTo>
                    <a:pt x="1" y="6469"/>
                  </a:lnTo>
                  <a:cubicBezTo>
                    <a:pt x="1" y="6469"/>
                    <a:pt x="661" y="11101"/>
                    <a:pt x="2904" y="11101"/>
                  </a:cubicBezTo>
                  <a:cubicBezTo>
                    <a:pt x="3104" y="11101"/>
                    <a:pt x="3317" y="11064"/>
                    <a:pt x="3544" y="10983"/>
                  </a:cubicBezTo>
                  <a:cubicBezTo>
                    <a:pt x="5895" y="10155"/>
                    <a:pt x="10288" y="4416"/>
                    <a:pt x="10288" y="4416"/>
                  </a:cubicBezTo>
                  <a:lnTo>
                    <a:pt x="73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2"/>
            <p:cNvSpPr/>
            <p:nvPr/>
          </p:nvSpPr>
          <p:spPr>
            <a:xfrm>
              <a:off x="6565650" y="2584575"/>
              <a:ext cx="133025" cy="367300"/>
            </a:xfrm>
            <a:custGeom>
              <a:avLst/>
              <a:gdLst/>
              <a:ahLst/>
              <a:cxnLst/>
              <a:rect l="l" t="t" r="r" b="b"/>
              <a:pathLst>
                <a:path w="5321" h="14692" extrusionOk="0">
                  <a:moveTo>
                    <a:pt x="2726" y="0"/>
                  </a:moveTo>
                  <a:cubicBezTo>
                    <a:pt x="2119" y="321"/>
                    <a:pt x="905" y="883"/>
                    <a:pt x="740" y="1148"/>
                  </a:cubicBezTo>
                  <a:cubicBezTo>
                    <a:pt x="364" y="1766"/>
                    <a:pt x="0" y="8135"/>
                    <a:pt x="1291" y="14691"/>
                  </a:cubicBezTo>
                  <a:lnTo>
                    <a:pt x="5320" y="13146"/>
                  </a:lnTo>
                  <a:lnTo>
                    <a:pt x="27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2"/>
            <p:cNvSpPr/>
            <p:nvPr/>
          </p:nvSpPr>
          <p:spPr>
            <a:xfrm>
              <a:off x="6594600" y="2642325"/>
              <a:ext cx="170150" cy="301325"/>
            </a:xfrm>
            <a:custGeom>
              <a:avLst/>
              <a:gdLst/>
              <a:ahLst/>
              <a:cxnLst/>
              <a:rect l="l" t="t" r="r" b="b"/>
              <a:pathLst>
                <a:path w="6806" h="12053" extrusionOk="0">
                  <a:moveTo>
                    <a:pt x="81" y="0"/>
                  </a:moveTo>
                  <a:cubicBezTo>
                    <a:pt x="37" y="0"/>
                    <a:pt x="1" y="57"/>
                    <a:pt x="34" y="108"/>
                  </a:cubicBezTo>
                  <a:cubicBezTo>
                    <a:pt x="718" y="958"/>
                    <a:pt x="1303" y="1918"/>
                    <a:pt x="1833" y="2878"/>
                  </a:cubicBezTo>
                  <a:cubicBezTo>
                    <a:pt x="2363" y="3827"/>
                    <a:pt x="2816" y="4821"/>
                    <a:pt x="3224" y="5847"/>
                  </a:cubicBezTo>
                  <a:cubicBezTo>
                    <a:pt x="3434" y="6388"/>
                    <a:pt x="3621" y="6940"/>
                    <a:pt x="3765" y="7503"/>
                  </a:cubicBezTo>
                  <a:cubicBezTo>
                    <a:pt x="3588" y="7569"/>
                    <a:pt x="3401" y="7679"/>
                    <a:pt x="3246" y="7768"/>
                  </a:cubicBezTo>
                  <a:cubicBezTo>
                    <a:pt x="3036" y="7900"/>
                    <a:pt x="2838" y="8044"/>
                    <a:pt x="2661" y="8198"/>
                  </a:cubicBezTo>
                  <a:cubicBezTo>
                    <a:pt x="2308" y="8529"/>
                    <a:pt x="2032" y="8905"/>
                    <a:pt x="1811" y="9324"/>
                  </a:cubicBezTo>
                  <a:cubicBezTo>
                    <a:pt x="1788" y="9385"/>
                    <a:pt x="1834" y="9435"/>
                    <a:pt x="1882" y="9435"/>
                  </a:cubicBezTo>
                  <a:cubicBezTo>
                    <a:pt x="1904" y="9435"/>
                    <a:pt x="1927" y="9425"/>
                    <a:pt x="1944" y="9401"/>
                  </a:cubicBezTo>
                  <a:cubicBezTo>
                    <a:pt x="2186" y="9026"/>
                    <a:pt x="2507" y="8695"/>
                    <a:pt x="2860" y="8430"/>
                  </a:cubicBezTo>
                  <a:cubicBezTo>
                    <a:pt x="3025" y="8297"/>
                    <a:pt x="3202" y="8165"/>
                    <a:pt x="3390" y="8055"/>
                  </a:cubicBezTo>
                  <a:cubicBezTo>
                    <a:pt x="3423" y="8033"/>
                    <a:pt x="3456" y="8022"/>
                    <a:pt x="3500" y="7999"/>
                  </a:cubicBezTo>
                  <a:lnTo>
                    <a:pt x="3500" y="7999"/>
                  </a:lnTo>
                  <a:cubicBezTo>
                    <a:pt x="3401" y="8165"/>
                    <a:pt x="3312" y="8331"/>
                    <a:pt x="3235" y="8485"/>
                  </a:cubicBezTo>
                  <a:cubicBezTo>
                    <a:pt x="3047" y="8849"/>
                    <a:pt x="2882" y="9225"/>
                    <a:pt x="2738" y="9611"/>
                  </a:cubicBezTo>
                  <a:cubicBezTo>
                    <a:pt x="2595" y="9986"/>
                    <a:pt x="2484" y="10384"/>
                    <a:pt x="2396" y="10770"/>
                  </a:cubicBezTo>
                  <a:cubicBezTo>
                    <a:pt x="2297" y="11178"/>
                    <a:pt x="2264" y="11587"/>
                    <a:pt x="2231" y="11995"/>
                  </a:cubicBezTo>
                  <a:cubicBezTo>
                    <a:pt x="2224" y="12033"/>
                    <a:pt x="2257" y="12052"/>
                    <a:pt x="2289" y="12052"/>
                  </a:cubicBezTo>
                  <a:cubicBezTo>
                    <a:pt x="2313" y="12052"/>
                    <a:pt x="2336" y="12041"/>
                    <a:pt x="2341" y="12017"/>
                  </a:cubicBezTo>
                  <a:cubicBezTo>
                    <a:pt x="2407" y="11620"/>
                    <a:pt x="2529" y="11222"/>
                    <a:pt x="2639" y="10836"/>
                  </a:cubicBezTo>
                  <a:cubicBezTo>
                    <a:pt x="2749" y="10450"/>
                    <a:pt x="2882" y="10074"/>
                    <a:pt x="3036" y="9699"/>
                  </a:cubicBezTo>
                  <a:cubicBezTo>
                    <a:pt x="3191" y="9335"/>
                    <a:pt x="3356" y="8982"/>
                    <a:pt x="3555" y="8629"/>
                  </a:cubicBezTo>
                  <a:cubicBezTo>
                    <a:pt x="3743" y="8297"/>
                    <a:pt x="3975" y="7988"/>
                    <a:pt x="4118" y="7635"/>
                  </a:cubicBezTo>
                  <a:cubicBezTo>
                    <a:pt x="4339" y="7470"/>
                    <a:pt x="4548" y="7260"/>
                    <a:pt x="4747" y="7072"/>
                  </a:cubicBezTo>
                  <a:cubicBezTo>
                    <a:pt x="4979" y="6874"/>
                    <a:pt x="5200" y="6664"/>
                    <a:pt x="5420" y="6454"/>
                  </a:cubicBezTo>
                  <a:cubicBezTo>
                    <a:pt x="5862" y="6024"/>
                    <a:pt x="6292" y="5604"/>
                    <a:pt x="6745" y="5196"/>
                  </a:cubicBezTo>
                  <a:cubicBezTo>
                    <a:pt x="6806" y="5135"/>
                    <a:pt x="6751" y="5054"/>
                    <a:pt x="6681" y="5054"/>
                  </a:cubicBezTo>
                  <a:cubicBezTo>
                    <a:pt x="6662" y="5054"/>
                    <a:pt x="6642" y="5060"/>
                    <a:pt x="6624" y="5075"/>
                  </a:cubicBezTo>
                  <a:cubicBezTo>
                    <a:pt x="6160" y="5461"/>
                    <a:pt x="5696" y="5836"/>
                    <a:pt x="5222" y="6211"/>
                  </a:cubicBezTo>
                  <a:cubicBezTo>
                    <a:pt x="4979" y="6399"/>
                    <a:pt x="4758" y="6587"/>
                    <a:pt x="4526" y="6785"/>
                  </a:cubicBezTo>
                  <a:cubicBezTo>
                    <a:pt x="4350" y="6940"/>
                    <a:pt x="4151" y="7083"/>
                    <a:pt x="3975" y="7249"/>
                  </a:cubicBezTo>
                  <a:cubicBezTo>
                    <a:pt x="3743" y="6256"/>
                    <a:pt x="3467" y="5284"/>
                    <a:pt x="3058" y="4357"/>
                  </a:cubicBezTo>
                  <a:cubicBezTo>
                    <a:pt x="2606" y="3331"/>
                    <a:pt x="2054" y="2348"/>
                    <a:pt x="1370" y="1465"/>
                  </a:cubicBezTo>
                  <a:cubicBezTo>
                    <a:pt x="983" y="958"/>
                    <a:pt x="553" y="483"/>
                    <a:pt x="122" y="19"/>
                  </a:cubicBezTo>
                  <a:cubicBezTo>
                    <a:pt x="109" y="6"/>
                    <a:pt x="95" y="0"/>
                    <a:pt x="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2"/>
            <p:cNvSpPr/>
            <p:nvPr/>
          </p:nvSpPr>
          <p:spPr>
            <a:xfrm>
              <a:off x="7169950" y="2538525"/>
              <a:ext cx="81650" cy="114000"/>
            </a:xfrm>
            <a:custGeom>
              <a:avLst/>
              <a:gdLst/>
              <a:ahLst/>
              <a:cxnLst/>
              <a:rect l="l" t="t" r="r" b="b"/>
              <a:pathLst>
                <a:path w="3266" h="4560" extrusionOk="0">
                  <a:moveTo>
                    <a:pt x="305" y="0"/>
                  </a:moveTo>
                  <a:cubicBezTo>
                    <a:pt x="276" y="0"/>
                    <a:pt x="247" y="21"/>
                    <a:pt x="254" y="54"/>
                  </a:cubicBezTo>
                  <a:cubicBezTo>
                    <a:pt x="234" y="34"/>
                    <a:pt x="205" y="24"/>
                    <a:pt x="179" y="24"/>
                  </a:cubicBezTo>
                  <a:cubicBezTo>
                    <a:pt x="146" y="24"/>
                    <a:pt x="117" y="40"/>
                    <a:pt x="111" y="76"/>
                  </a:cubicBezTo>
                  <a:cubicBezTo>
                    <a:pt x="0" y="706"/>
                    <a:pt x="33" y="1346"/>
                    <a:pt x="199" y="1964"/>
                  </a:cubicBezTo>
                  <a:cubicBezTo>
                    <a:pt x="287" y="2262"/>
                    <a:pt x="398" y="2560"/>
                    <a:pt x="541" y="2847"/>
                  </a:cubicBezTo>
                  <a:cubicBezTo>
                    <a:pt x="673" y="3112"/>
                    <a:pt x="839" y="3465"/>
                    <a:pt x="1082" y="3653"/>
                  </a:cubicBezTo>
                  <a:cubicBezTo>
                    <a:pt x="1116" y="3681"/>
                    <a:pt x="1152" y="3693"/>
                    <a:pt x="1187" y="3693"/>
                  </a:cubicBezTo>
                  <a:cubicBezTo>
                    <a:pt x="1289" y="3693"/>
                    <a:pt x="1374" y="3588"/>
                    <a:pt x="1325" y="3465"/>
                  </a:cubicBezTo>
                  <a:cubicBezTo>
                    <a:pt x="1258" y="3332"/>
                    <a:pt x="1170" y="3222"/>
                    <a:pt x="1093" y="3101"/>
                  </a:cubicBezTo>
                  <a:cubicBezTo>
                    <a:pt x="1005" y="2979"/>
                    <a:pt x="938" y="2847"/>
                    <a:pt x="861" y="2725"/>
                  </a:cubicBezTo>
                  <a:cubicBezTo>
                    <a:pt x="718" y="2449"/>
                    <a:pt x="596" y="2174"/>
                    <a:pt x="508" y="1876"/>
                  </a:cubicBezTo>
                  <a:cubicBezTo>
                    <a:pt x="342" y="1313"/>
                    <a:pt x="265" y="717"/>
                    <a:pt x="276" y="121"/>
                  </a:cubicBezTo>
                  <a:lnTo>
                    <a:pt x="276" y="121"/>
                  </a:lnTo>
                  <a:cubicBezTo>
                    <a:pt x="508" y="937"/>
                    <a:pt x="839" y="1721"/>
                    <a:pt x="1270" y="2449"/>
                  </a:cubicBezTo>
                  <a:cubicBezTo>
                    <a:pt x="1490" y="2825"/>
                    <a:pt x="1733" y="3178"/>
                    <a:pt x="1998" y="3520"/>
                  </a:cubicBezTo>
                  <a:cubicBezTo>
                    <a:pt x="2263" y="3862"/>
                    <a:pt x="2561" y="4238"/>
                    <a:pt x="2892" y="4513"/>
                  </a:cubicBezTo>
                  <a:cubicBezTo>
                    <a:pt x="2932" y="4546"/>
                    <a:pt x="2974" y="4560"/>
                    <a:pt x="3015" y="4560"/>
                  </a:cubicBezTo>
                  <a:cubicBezTo>
                    <a:pt x="3154" y="4560"/>
                    <a:pt x="3266" y="4396"/>
                    <a:pt x="3146" y="4260"/>
                  </a:cubicBezTo>
                  <a:cubicBezTo>
                    <a:pt x="2859" y="3940"/>
                    <a:pt x="2550" y="3653"/>
                    <a:pt x="2274" y="3321"/>
                  </a:cubicBezTo>
                  <a:cubicBezTo>
                    <a:pt x="2009" y="3001"/>
                    <a:pt x="1755" y="2659"/>
                    <a:pt x="1523" y="2317"/>
                  </a:cubicBezTo>
                  <a:cubicBezTo>
                    <a:pt x="1049" y="1600"/>
                    <a:pt x="640" y="838"/>
                    <a:pt x="353" y="32"/>
                  </a:cubicBezTo>
                  <a:cubicBezTo>
                    <a:pt x="344" y="10"/>
                    <a:pt x="325" y="0"/>
                    <a:pt x="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2"/>
            <p:cNvSpPr/>
            <p:nvPr/>
          </p:nvSpPr>
          <p:spPr>
            <a:xfrm>
              <a:off x="6654225" y="3061925"/>
              <a:ext cx="137700" cy="46975"/>
            </a:xfrm>
            <a:custGeom>
              <a:avLst/>
              <a:gdLst/>
              <a:ahLst/>
              <a:cxnLst/>
              <a:rect l="l" t="t" r="r" b="b"/>
              <a:pathLst>
                <a:path w="5508" h="1879" extrusionOk="0">
                  <a:moveTo>
                    <a:pt x="663" y="1"/>
                  </a:moveTo>
                  <a:cubicBezTo>
                    <a:pt x="594" y="1"/>
                    <a:pt x="578" y="102"/>
                    <a:pt x="651" y="123"/>
                  </a:cubicBezTo>
                  <a:cubicBezTo>
                    <a:pt x="2141" y="465"/>
                    <a:pt x="3631" y="796"/>
                    <a:pt x="5155" y="995"/>
                  </a:cubicBezTo>
                  <a:cubicBezTo>
                    <a:pt x="5155" y="1193"/>
                    <a:pt x="5166" y="1392"/>
                    <a:pt x="5166" y="1591"/>
                  </a:cubicBezTo>
                  <a:cubicBezTo>
                    <a:pt x="4360" y="1491"/>
                    <a:pt x="3565" y="1348"/>
                    <a:pt x="2759" y="1237"/>
                  </a:cubicBezTo>
                  <a:cubicBezTo>
                    <a:pt x="1954" y="1127"/>
                    <a:pt x="1137" y="1017"/>
                    <a:pt x="331" y="917"/>
                  </a:cubicBezTo>
                  <a:cubicBezTo>
                    <a:pt x="364" y="719"/>
                    <a:pt x="386" y="531"/>
                    <a:pt x="408" y="343"/>
                  </a:cubicBezTo>
                  <a:cubicBezTo>
                    <a:pt x="415" y="253"/>
                    <a:pt x="345" y="196"/>
                    <a:pt x="278" y="196"/>
                  </a:cubicBezTo>
                  <a:cubicBezTo>
                    <a:pt x="230" y="196"/>
                    <a:pt x="184" y="224"/>
                    <a:pt x="166" y="288"/>
                  </a:cubicBezTo>
                  <a:cubicBezTo>
                    <a:pt x="99" y="531"/>
                    <a:pt x="55" y="763"/>
                    <a:pt x="11" y="1006"/>
                  </a:cubicBezTo>
                  <a:cubicBezTo>
                    <a:pt x="0" y="1083"/>
                    <a:pt x="44" y="1171"/>
                    <a:pt x="122" y="1193"/>
                  </a:cubicBezTo>
                  <a:cubicBezTo>
                    <a:pt x="982" y="1304"/>
                    <a:pt x="1843" y="1436"/>
                    <a:pt x="2693" y="1547"/>
                  </a:cubicBezTo>
                  <a:cubicBezTo>
                    <a:pt x="3554" y="1657"/>
                    <a:pt x="4415" y="1734"/>
                    <a:pt x="5276" y="1878"/>
                  </a:cubicBezTo>
                  <a:cubicBezTo>
                    <a:pt x="5283" y="1878"/>
                    <a:pt x="5289" y="1879"/>
                    <a:pt x="5295" y="1879"/>
                  </a:cubicBezTo>
                  <a:cubicBezTo>
                    <a:pt x="5374" y="1879"/>
                    <a:pt x="5431" y="1816"/>
                    <a:pt x="5431" y="1734"/>
                  </a:cubicBezTo>
                  <a:cubicBezTo>
                    <a:pt x="5442" y="1436"/>
                    <a:pt x="5475" y="1138"/>
                    <a:pt x="5497" y="829"/>
                  </a:cubicBezTo>
                  <a:cubicBezTo>
                    <a:pt x="5508" y="763"/>
                    <a:pt x="5431" y="675"/>
                    <a:pt x="5364" y="675"/>
                  </a:cubicBezTo>
                  <a:cubicBezTo>
                    <a:pt x="3797" y="487"/>
                    <a:pt x="2219" y="310"/>
                    <a:pt x="673" y="1"/>
                  </a:cubicBezTo>
                  <a:cubicBezTo>
                    <a:pt x="670" y="1"/>
                    <a:pt x="666" y="1"/>
                    <a:pt x="6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32"/>
            <p:cNvSpPr/>
            <p:nvPr/>
          </p:nvSpPr>
          <p:spPr>
            <a:xfrm>
              <a:off x="6657175" y="2931850"/>
              <a:ext cx="137875" cy="107425"/>
            </a:xfrm>
            <a:custGeom>
              <a:avLst/>
              <a:gdLst/>
              <a:ahLst/>
              <a:cxnLst/>
              <a:rect l="l" t="t" r="r" b="b"/>
              <a:pathLst>
                <a:path w="5515" h="4297" extrusionOk="0">
                  <a:moveTo>
                    <a:pt x="5414" y="1"/>
                  </a:moveTo>
                  <a:cubicBezTo>
                    <a:pt x="5398" y="1"/>
                    <a:pt x="5381" y="6"/>
                    <a:pt x="5368" y="17"/>
                  </a:cubicBezTo>
                  <a:cubicBezTo>
                    <a:pt x="4915" y="381"/>
                    <a:pt x="4551" y="856"/>
                    <a:pt x="4176" y="1286"/>
                  </a:cubicBezTo>
                  <a:cubicBezTo>
                    <a:pt x="3778" y="1739"/>
                    <a:pt x="3370" y="2180"/>
                    <a:pt x="2951" y="2610"/>
                  </a:cubicBezTo>
                  <a:cubicBezTo>
                    <a:pt x="2379" y="3201"/>
                    <a:pt x="1576" y="4092"/>
                    <a:pt x="683" y="4092"/>
                  </a:cubicBezTo>
                  <a:cubicBezTo>
                    <a:pt x="507" y="4092"/>
                    <a:pt x="328" y="4057"/>
                    <a:pt x="147" y="3979"/>
                  </a:cubicBezTo>
                  <a:cubicBezTo>
                    <a:pt x="138" y="3976"/>
                    <a:pt x="129" y="3974"/>
                    <a:pt x="121" y="3974"/>
                  </a:cubicBezTo>
                  <a:cubicBezTo>
                    <a:pt x="47" y="3974"/>
                    <a:pt x="0" y="4093"/>
                    <a:pt x="70" y="4123"/>
                  </a:cubicBezTo>
                  <a:cubicBezTo>
                    <a:pt x="312" y="4241"/>
                    <a:pt x="570" y="4297"/>
                    <a:pt x="829" y="4297"/>
                  </a:cubicBezTo>
                  <a:cubicBezTo>
                    <a:pt x="1100" y="4297"/>
                    <a:pt x="1372" y="4236"/>
                    <a:pt x="1626" y="4123"/>
                  </a:cubicBezTo>
                  <a:cubicBezTo>
                    <a:pt x="2178" y="3891"/>
                    <a:pt x="2608" y="3449"/>
                    <a:pt x="3039" y="3030"/>
                  </a:cubicBezTo>
                  <a:cubicBezTo>
                    <a:pt x="3502" y="2577"/>
                    <a:pt x="3944" y="2103"/>
                    <a:pt x="4374" y="1617"/>
                  </a:cubicBezTo>
                  <a:cubicBezTo>
                    <a:pt x="4783" y="1154"/>
                    <a:pt x="5224" y="668"/>
                    <a:pt x="5489" y="105"/>
                  </a:cubicBezTo>
                  <a:cubicBezTo>
                    <a:pt x="5514" y="47"/>
                    <a:pt x="5464" y="1"/>
                    <a:pt x="54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32"/>
            <p:cNvSpPr/>
            <p:nvPr/>
          </p:nvSpPr>
          <p:spPr>
            <a:xfrm>
              <a:off x="6919675" y="3054500"/>
              <a:ext cx="86100" cy="39225"/>
            </a:xfrm>
            <a:custGeom>
              <a:avLst/>
              <a:gdLst/>
              <a:ahLst/>
              <a:cxnLst/>
              <a:rect l="l" t="t" r="r" b="b"/>
              <a:pathLst>
                <a:path w="3444" h="1569" extrusionOk="0">
                  <a:moveTo>
                    <a:pt x="3036" y="0"/>
                  </a:moveTo>
                  <a:cubicBezTo>
                    <a:pt x="2936" y="11"/>
                    <a:pt x="2826" y="22"/>
                    <a:pt x="2715" y="44"/>
                  </a:cubicBezTo>
                  <a:cubicBezTo>
                    <a:pt x="1854" y="155"/>
                    <a:pt x="1005" y="298"/>
                    <a:pt x="144" y="387"/>
                  </a:cubicBezTo>
                  <a:cubicBezTo>
                    <a:pt x="55" y="398"/>
                    <a:pt x="0" y="475"/>
                    <a:pt x="22" y="552"/>
                  </a:cubicBezTo>
                  <a:cubicBezTo>
                    <a:pt x="88" y="850"/>
                    <a:pt x="133" y="1148"/>
                    <a:pt x="199" y="1446"/>
                  </a:cubicBezTo>
                  <a:cubicBezTo>
                    <a:pt x="209" y="1508"/>
                    <a:pt x="286" y="1569"/>
                    <a:pt x="349" y="1569"/>
                  </a:cubicBezTo>
                  <a:cubicBezTo>
                    <a:pt x="354" y="1569"/>
                    <a:pt x="360" y="1568"/>
                    <a:pt x="364" y="1568"/>
                  </a:cubicBezTo>
                  <a:cubicBezTo>
                    <a:pt x="1391" y="1424"/>
                    <a:pt x="2417" y="1270"/>
                    <a:pt x="3444" y="1159"/>
                  </a:cubicBezTo>
                  <a:lnTo>
                    <a:pt x="3378" y="961"/>
                  </a:lnTo>
                  <a:cubicBezTo>
                    <a:pt x="2406" y="1005"/>
                    <a:pt x="1446" y="1071"/>
                    <a:pt x="486" y="1203"/>
                  </a:cubicBezTo>
                  <a:cubicBezTo>
                    <a:pt x="431" y="1016"/>
                    <a:pt x="375" y="817"/>
                    <a:pt x="320" y="629"/>
                  </a:cubicBezTo>
                  <a:cubicBezTo>
                    <a:pt x="1115" y="519"/>
                    <a:pt x="1932" y="453"/>
                    <a:pt x="2737" y="353"/>
                  </a:cubicBezTo>
                  <a:cubicBezTo>
                    <a:pt x="2870" y="342"/>
                    <a:pt x="3013" y="320"/>
                    <a:pt x="3146" y="298"/>
                  </a:cubicBezTo>
                  <a:cubicBezTo>
                    <a:pt x="3113" y="199"/>
                    <a:pt x="3080" y="100"/>
                    <a:pt x="3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9" name="Google Shape;1279;p32"/>
          <p:cNvSpPr txBox="1">
            <a:spLocks noGrp="1"/>
          </p:cNvSpPr>
          <p:nvPr>
            <p:ph type="ctrTitle"/>
          </p:nvPr>
        </p:nvSpPr>
        <p:spPr>
          <a:xfrm>
            <a:off x="3491354" y="1035920"/>
            <a:ext cx="4902715" cy="2255383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Использование природного сорбента при очистке отходов масложировой промышленности</a:t>
            </a:r>
            <a:endParaRPr sz="2800" dirty="0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26178" y="942207"/>
            <a:ext cx="2867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СТУДЕНЧЕСКИЙ СТАРТАП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A17ED972-31F9-C0B2-AA73-AF8DCBBBC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-1" y="977462"/>
            <a:ext cx="4540469" cy="1907628"/>
          </a:xfrm>
        </p:spPr>
        <p:txBody>
          <a:bodyPr anchor="ctr"/>
          <a:lstStyle/>
          <a:p>
            <a:pPr indent="0"/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 настоящее время в России существует ~27 действующих заводов по производству рапсового масла. </a:t>
            </a:r>
          </a:p>
          <a:p>
            <a:pPr indent="0"/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Заводы  занимаются лишь двумя способами очистки: отстаивание и фильтрование.</a:t>
            </a:r>
          </a:p>
          <a:p>
            <a:pPr indent="0"/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Из России растет экспорт неочищенного рапсового масла из-за отсутствия отечественных технологий очистки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7F4C44C-CE56-62F4-9295-345C277516D9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2927425" y="2840078"/>
            <a:ext cx="2368200" cy="326678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76FF9336-DBDA-F1E5-50EC-12378EFA7498}"/>
              </a:ext>
            </a:extLst>
          </p:cNvPr>
          <p:cNvSpPr>
            <a:spLocks noGrp="1"/>
          </p:cNvSpPr>
          <p:nvPr>
            <p:ph type="title" idx="15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Актуальность и решаемые проблемы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78318" y="2475185"/>
            <a:ext cx="4344733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>
                <a:solidFill>
                  <a:schemeClr val="tx1">
                    <a:lumMod val="75000"/>
                    <a:lumOff val="25000"/>
                  </a:schemeClr>
                </a:solidFill>
              </a:rPr>
              <a:t>Наша технология будет способствовать решению таких проблем :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11150" lvl="0" indent="-285750">
              <a:lnSpc>
                <a:spcPct val="115000"/>
              </a:lnSpc>
              <a:buClr>
                <a:srgbClr val="F9B110"/>
              </a:buClr>
              <a:buSzPts val="1400"/>
              <a:buFont typeface="Arial" pitchFamily="34" charset="0"/>
              <a:buChar char="•"/>
            </a:pPr>
            <a:r>
              <a:rPr lang="ru-RU" b="1">
                <a:solidFill>
                  <a:schemeClr val="tx1">
                    <a:lumMod val="75000"/>
                    <a:lumOff val="25000"/>
                  </a:schemeClr>
                </a:solidFill>
                <a:ea typeface="Red Hat Text"/>
                <a:cs typeface="Red Hat Text"/>
                <a:sym typeface="Red Hat Text"/>
              </a:rPr>
              <a:t>Импортированию очищенного масла вследствие отсутствия отечественных технологий </a:t>
            </a:r>
          </a:p>
          <a:p>
            <a:pPr marL="311150" lvl="0" indent="-285750">
              <a:lnSpc>
                <a:spcPct val="115000"/>
              </a:lnSpc>
              <a:buClr>
                <a:srgbClr val="F9B110"/>
              </a:buClr>
              <a:buSzPts val="1400"/>
              <a:buFont typeface="Arial" pitchFamily="34" charset="0"/>
              <a:buChar char="•"/>
            </a:pPr>
            <a:r>
              <a:rPr lang="ru-RU" b="1">
                <a:solidFill>
                  <a:schemeClr val="tx1">
                    <a:lumMod val="75000"/>
                    <a:lumOff val="25000"/>
                  </a:schemeClr>
                </a:solidFill>
                <a:ea typeface="Red Hat Text"/>
                <a:cs typeface="Red Hat Text"/>
                <a:sym typeface="Red Hat Text"/>
              </a:rPr>
              <a:t>Рост издержек на логистику и транспортировку </a:t>
            </a:r>
          </a:p>
          <a:p>
            <a:pPr marL="311150" lvl="0" indent="-285750">
              <a:lnSpc>
                <a:spcPct val="115000"/>
              </a:lnSpc>
              <a:buClr>
                <a:srgbClr val="F9B110"/>
              </a:buClr>
              <a:buSzPts val="1400"/>
              <a:buFont typeface="Arial" pitchFamily="34" charset="0"/>
              <a:buChar char="•"/>
            </a:pPr>
            <a:r>
              <a:rPr lang="ru-RU" b="1">
                <a:solidFill>
                  <a:schemeClr val="tx1">
                    <a:lumMod val="75000"/>
                    <a:lumOff val="25000"/>
                  </a:schemeClr>
                </a:solidFill>
                <a:ea typeface="Red Hat Text"/>
                <a:cs typeface="Red Hat Text"/>
                <a:sym typeface="Red Hat Text"/>
              </a:rPr>
              <a:t>Рост себестоимости конечной продукции из очищенного масла </a:t>
            </a:r>
          </a:p>
          <a:p>
            <a:pPr marL="311150" lvl="0" indent="-285750">
              <a:lnSpc>
                <a:spcPct val="115000"/>
              </a:lnSpc>
              <a:buClr>
                <a:srgbClr val="F9B110"/>
              </a:buClr>
              <a:buSzPts val="1400"/>
              <a:buFont typeface="Arial" pitchFamily="34" charset="0"/>
              <a:buChar char="•"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ea typeface="Red Hat Text"/>
              <a:cs typeface="Red Hat Text"/>
              <a:sym typeface="Red Hat Text"/>
            </a:endParaRPr>
          </a:p>
          <a:p>
            <a:pPr marL="285750" lvl="0" indent="-285750">
              <a:buFont typeface="Courier New" pitchFamily="49" charset="0"/>
              <a:buChar char="o"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Courier New" pitchFamily="49" charset="0"/>
              <a:buChar char="o"/>
            </a:pPr>
            <a:endParaRPr lang="ru-RU" b="1" dirty="0">
              <a:solidFill>
                <a:srgbClr val="2A1543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24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0979" y="1884554"/>
            <a:ext cx="4186668" cy="700256"/>
          </a:xfrm>
        </p:spPr>
        <p:txBody>
          <a:bodyPr/>
          <a:lstStyle/>
          <a:p>
            <a:pPr indent="457200"/>
            <a:br>
              <a:rPr lang="ru-RU" sz="1200" dirty="0">
                <a:solidFill>
                  <a:srgbClr val="FF0000"/>
                </a:solidFill>
              </a:rPr>
            </a:br>
            <a:r>
              <a:rPr lang="ru-RU" sz="1200" dirty="0">
                <a:solidFill>
                  <a:srgbClr val="FF0000"/>
                </a:solidFill>
              </a:rPr>
              <a:t>  </a:t>
            </a:r>
            <a:r>
              <a:rPr lang="ru-RU" sz="1200" dirty="0"/>
              <a:t>Рапсовое масло занимает третье место в мире по объему потребления. В России доля рапсового масла составляет 1,24% в общей структуре объема рынка растительных масел.</a:t>
            </a:r>
            <a:br>
              <a:rPr lang="ru-RU" sz="1200" dirty="0"/>
            </a:br>
            <a:r>
              <a:rPr lang="ru-RU" sz="1200" dirty="0"/>
              <a:t>   Объем внутреннего потребления рапсового масла небольшой. Основная часть производимого рапсового масла в России (более 85%) идет на экспорт. </a:t>
            </a:r>
            <a:br>
              <a:rPr lang="ru-RU" sz="1200" dirty="0"/>
            </a:br>
            <a:r>
              <a:rPr lang="ru-RU" sz="1200" dirty="0"/>
              <a:t>   В перспективе тренд на увеличение посевных площадей рапса продолжится. За последние 9 лет производство семян рапса в стране увеличилось в 2,2 раза. Валовый сбор семян рапса ежегодно растет за счет увеличения посевных площадей. </a:t>
            </a:r>
            <a:br>
              <a:rPr lang="ru-RU" sz="1200" dirty="0"/>
            </a:br>
            <a:r>
              <a:rPr lang="ru-RU" sz="1200" dirty="0"/>
              <a:t>  Следовательно, ожидается рост производства и экспорта рапсового масла, также имеется спрос на технологию по его очистке для того, чтобы максимально осуществить </a:t>
            </a:r>
            <a:r>
              <a:rPr lang="ru-RU" sz="1200" dirty="0" err="1"/>
              <a:t>импортозамещение</a:t>
            </a:r>
            <a:r>
              <a:rPr lang="ru-RU" sz="1200" dirty="0"/>
              <a:t>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 idx="3"/>
          </p:nvPr>
        </p:nvSpPr>
        <p:spPr>
          <a:xfrm>
            <a:off x="5249499" y="2292769"/>
            <a:ext cx="3437301" cy="1057959"/>
          </a:xfrm>
        </p:spPr>
        <p:txBody>
          <a:bodyPr/>
          <a:lstStyle/>
          <a:p>
            <a:r>
              <a:rPr lang="ru-RU" sz="1600" u="sng" dirty="0"/>
              <a:t>Импорт рапсового масла в Россию за аналогичный период увеличился до 140 тыс. тонн и вырос за год на 20,4%. 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 idx="6"/>
          </p:nvPr>
        </p:nvSpPr>
        <p:spPr>
          <a:xfrm>
            <a:off x="5273566" y="1139422"/>
            <a:ext cx="3681248" cy="527700"/>
          </a:xfrm>
        </p:spPr>
        <p:txBody>
          <a:bodyPr/>
          <a:lstStyle/>
          <a:p>
            <a:br>
              <a:rPr lang="ru-RU" sz="1600" u="sng" dirty="0"/>
            </a:br>
            <a:br>
              <a:rPr lang="ru-RU" sz="1600" u="sng" dirty="0"/>
            </a:br>
            <a:r>
              <a:rPr lang="ru-RU" sz="1600" u="sng" dirty="0"/>
              <a:t>В 2021 г. производство рапсового масла нерафинированного в России составило 701,4 тыс. тонн и выросло за год на 11,8%. </a:t>
            </a:r>
          </a:p>
        </p:txBody>
      </p:sp>
      <p:sp>
        <p:nvSpPr>
          <p:cNvPr id="14" name="Заголовок 13"/>
          <p:cNvSpPr>
            <a:spLocks noGrp="1"/>
          </p:cNvSpPr>
          <p:nvPr>
            <p:ph type="title" idx="15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Рынок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5897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B7E7A6-7532-4D77-9719-F399BBB4C0DF}"/>
              </a:ext>
            </a:extLst>
          </p:cNvPr>
          <p:cNvSpPr txBox="1"/>
          <p:nvPr/>
        </p:nvSpPr>
        <p:spPr>
          <a:xfrm>
            <a:off x="712788" y="436521"/>
            <a:ext cx="75152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ru-RU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С 2019 года </a:t>
            </a:r>
            <a:r>
              <a:rPr lang="ru-RU" sz="16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крупнейшим покупателем неочищенного </a:t>
            </a:r>
            <a:r>
              <a:rPr lang="ru-RU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рапсового масла из России является Китай. </a:t>
            </a:r>
          </a:p>
          <a:p>
            <a:pPr marL="285750" indent="-285750" algn="l">
              <a:buFontTx/>
              <a:buChar char="-"/>
            </a:pPr>
            <a:r>
              <a:rPr lang="ru-RU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За четыре месяца 2021 года в эту страну было поставлено 118 тыс. тонн (+47% по сравнению с соответствующим периодом 2020 года) на 128 млн долл. (+79%). </a:t>
            </a:r>
          </a:p>
          <a:p>
            <a:pPr marL="285750" indent="-285750" algn="l">
              <a:buFontTx/>
              <a:buChar char="-"/>
            </a:pPr>
            <a:r>
              <a:rPr lang="ru-RU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В Норвегию в годовом выражении было экспортировано 62 тыс. тонн (+74</a:t>
            </a:r>
            <a:r>
              <a:rPr lang="ru-RU" sz="16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%) неочищенного рапсового </a:t>
            </a:r>
            <a:r>
              <a:rPr lang="ru-RU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масла на 59 млн долл. (+92%). </a:t>
            </a:r>
          </a:p>
          <a:p>
            <a:pPr marL="285750" indent="-285750" algn="l">
              <a:buFontTx/>
              <a:buChar char="-"/>
            </a:pPr>
            <a:r>
              <a:rPr lang="ru-RU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По оценке Масложирового союза, в сезоне 2022/23 экспорт российского рапсового масла вырастет более чем на 30% и составит около 0,87 млн тонн.</a:t>
            </a:r>
          </a:p>
        </p:txBody>
      </p:sp>
    </p:spTree>
    <p:extLst>
      <p:ext uri="{BB962C8B-B14F-4D97-AF65-F5344CB8AC3E}">
        <p14:creationId xmlns:p14="http://schemas.microsoft.com/office/powerpoint/2010/main" val="6154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36"/>
          <p:cNvSpPr txBox="1">
            <a:spLocks noGrp="1"/>
          </p:cNvSpPr>
          <p:nvPr>
            <p:ph type="title" idx="2"/>
          </p:nvPr>
        </p:nvSpPr>
        <p:spPr>
          <a:xfrm>
            <a:off x="1481359" y="1372848"/>
            <a:ext cx="551792" cy="4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01</a:t>
            </a:r>
            <a:endParaRPr sz="2400" dirty="0"/>
          </a:p>
        </p:txBody>
      </p:sp>
      <p:sp>
        <p:nvSpPr>
          <p:cNvPr id="1401" name="Google Shape;1401;p36"/>
          <p:cNvSpPr txBox="1">
            <a:spLocks noGrp="1"/>
          </p:cNvSpPr>
          <p:nvPr>
            <p:ph type="subTitle" idx="8"/>
          </p:nvPr>
        </p:nvSpPr>
        <p:spPr>
          <a:xfrm>
            <a:off x="2137466" y="1539059"/>
            <a:ext cx="5292434" cy="191305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1800" b="1" dirty="0"/>
              <a:t>Разработать технологию применения природного сорбента при очистке растительных масел. </a:t>
            </a:r>
          </a:p>
          <a:p>
            <a:pPr marL="0" lvl="0" indent="0"/>
            <a:endParaRPr lang="ru-RU" sz="2000" dirty="0"/>
          </a:p>
          <a:p>
            <a:pPr marL="0" lvl="0" indent="0"/>
            <a:r>
              <a:rPr lang="ru-RU" sz="1800" b="1" dirty="0"/>
              <a:t>Технология включает в себя такие задачи как:</a:t>
            </a:r>
          </a:p>
          <a:p>
            <a:pPr marL="0" lvl="0" indent="0"/>
            <a:endParaRPr lang="ru-RU" sz="1800" b="1" dirty="0"/>
          </a:p>
          <a:p>
            <a:pPr marL="0" lvl="0" indent="0"/>
            <a:r>
              <a:rPr lang="ru-RU" sz="1800" b="1" dirty="0"/>
              <a:t>Очистка от фосфолипидов и других примесей. </a:t>
            </a:r>
          </a:p>
          <a:p>
            <a:pPr marL="0" lvl="0" indent="0"/>
            <a:endParaRPr lang="ru-RU" sz="1800" b="1" dirty="0"/>
          </a:p>
          <a:p>
            <a:pPr marL="0" lvl="0" indent="0"/>
            <a:r>
              <a:rPr lang="ru-RU" sz="1800" b="1" dirty="0"/>
              <a:t>Очистка от пигментов. </a:t>
            </a:r>
          </a:p>
        </p:txBody>
      </p:sp>
      <p:sp>
        <p:nvSpPr>
          <p:cNvPr id="1405" name="Google Shape;1405;p36"/>
          <p:cNvSpPr txBox="1">
            <a:spLocks noGrp="1"/>
          </p:cNvSpPr>
          <p:nvPr>
            <p:ph type="title" idx="15"/>
          </p:nvPr>
        </p:nvSpPr>
        <p:spPr>
          <a:xfrm>
            <a:off x="712050" y="503825"/>
            <a:ext cx="7719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1">
                    <a:lumMod val="90000"/>
                    <a:lumOff val="10000"/>
                  </a:schemeClr>
                </a:solidFill>
                <a:latin typeface="Arial Black" panose="020B0A04020102020204" pitchFamily="34" charset="0"/>
              </a:rPr>
              <a:t>Цели и задачи</a:t>
            </a:r>
            <a:endParaRPr sz="2800" dirty="0">
              <a:solidFill>
                <a:schemeClr val="tx1">
                  <a:lumMod val="90000"/>
                  <a:lumOff val="1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22" name="Google Shape;2001;p60"/>
          <p:cNvGrpSpPr/>
          <p:nvPr/>
        </p:nvGrpSpPr>
        <p:grpSpPr>
          <a:xfrm>
            <a:off x="5402231" y="3233800"/>
            <a:ext cx="3741769" cy="1374713"/>
            <a:chOff x="775170" y="2355006"/>
            <a:chExt cx="3741769" cy="1374713"/>
          </a:xfrm>
        </p:grpSpPr>
        <p:sp>
          <p:nvSpPr>
            <p:cNvPr id="23" name="Google Shape;2002;p60"/>
            <p:cNvSpPr/>
            <p:nvPr/>
          </p:nvSpPr>
          <p:spPr>
            <a:xfrm>
              <a:off x="2365587" y="3230943"/>
              <a:ext cx="250583" cy="174776"/>
            </a:xfrm>
            <a:custGeom>
              <a:avLst/>
              <a:gdLst/>
              <a:ahLst/>
              <a:cxnLst/>
              <a:rect l="l" t="t" r="r" b="b"/>
              <a:pathLst>
                <a:path w="8649" h="6033" extrusionOk="0">
                  <a:moveTo>
                    <a:pt x="1" y="0"/>
                  </a:moveTo>
                  <a:lnTo>
                    <a:pt x="1" y="4993"/>
                  </a:lnTo>
                  <a:cubicBezTo>
                    <a:pt x="1" y="5576"/>
                    <a:pt x="458" y="6033"/>
                    <a:pt x="1025" y="6033"/>
                  </a:cubicBezTo>
                  <a:lnTo>
                    <a:pt x="7625" y="6033"/>
                  </a:lnTo>
                  <a:cubicBezTo>
                    <a:pt x="8192" y="6033"/>
                    <a:pt x="8649" y="5576"/>
                    <a:pt x="8649" y="4993"/>
                  </a:cubicBezTo>
                  <a:lnTo>
                    <a:pt x="86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03;p60"/>
            <p:cNvSpPr/>
            <p:nvPr/>
          </p:nvSpPr>
          <p:spPr>
            <a:xfrm>
              <a:off x="2339598" y="2944806"/>
              <a:ext cx="357347" cy="484205"/>
            </a:xfrm>
            <a:custGeom>
              <a:avLst/>
              <a:gdLst/>
              <a:ahLst/>
              <a:cxnLst/>
              <a:rect l="l" t="t" r="r" b="b"/>
              <a:pathLst>
                <a:path w="12334" h="16714" extrusionOk="0">
                  <a:moveTo>
                    <a:pt x="0" y="1"/>
                  </a:moveTo>
                  <a:lnTo>
                    <a:pt x="0" y="15264"/>
                  </a:lnTo>
                  <a:cubicBezTo>
                    <a:pt x="0" y="16067"/>
                    <a:pt x="646" y="16713"/>
                    <a:pt x="1449" y="16713"/>
                  </a:cubicBezTo>
                  <a:lnTo>
                    <a:pt x="8994" y="16713"/>
                  </a:lnTo>
                  <a:cubicBezTo>
                    <a:pt x="9798" y="16713"/>
                    <a:pt x="10443" y="16067"/>
                    <a:pt x="10443" y="15264"/>
                  </a:cubicBezTo>
                  <a:lnTo>
                    <a:pt x="10443" y="2773"/>
                  </a:lnTo>
                  <a:lnTo>
                    <a:pt x="12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04;p60"/>
            <p:cNvSpPr/>
            <p:nvPr/>
          </p:nvSpPr>
          <p:spPr>
            <a:xfrm>
              <a:off x="2293938" y="3428982"/>
              <a:ext cx="66666" cy="109999"/>
            </a:xfrm>
            <a:custGeom>
              <a:avLst/>
              <a:gdLst/>
              <a:ahLst/>
              <a:cxnLst/>
              <a:rect l="l" t="t" r="r" b="b"/>
              <a:pathLst>
                <a:path w="2301" h="3797" extrusionOk="0">
                  <a:moveTo>
                    <a:pt x="1" y="0"/>
                  </a:moveTo>
                  <a:lnTo>
                    <a:pt x="17" y="3796"/>
                  </a:lnTo>
                  <a:lnTo>
                    <a:pt x="2301" y="3796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005;p60"/>
            <p:cNvSpPr/>
            <p:nvPr/>
          </p:nvSpPr>
          <p:spPr>
            <a:xfrm>
              <a:off x="2623905" y="3428519"/>
              <a:ext cx="66202" cy="110463"/>
            </a:xfrm>
            <a:custGeom>
              <a:avLst/>
              <a:gdLst/>
              <a:ahLst/>
              <a:cxnLst/>
              <a:rect l="l" t="t" r="r" b="b"/>
              <a:pathLst>
                <a:path w="2285" h="3813" extrusionOk="0">
                  <a:moveTo>
                    <a:pt x="0" y="1"/>
                  </a:moveTo>
                  <a:lnTo>
                    <a:pt x="0" y="3812"/>
                  </a:lnTo>
                  <a:lnTo>
                    <a:pt x="2284" y="3797"/>
                  </a:lnTo>
                  <a:lnTo>
                    <a:pt x="22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06;p60"/>
            <p:cNvSpPr/>
            <p:nvPr/>
          </p:nvSpPr>
          <p:spPr>
            <a:xfrm>
              <a:off x="2098171" y="3538489"/>
              <a:ext cx="788168" cy="188479"/>
            </a:xfrm>
            <a:custGeom>
              <a:avLst/>
              <a:gdLst/>
              <a:ahLst/>
              <a:cxnLst/>
              <a:rect l="l" t="t" r="r" b="b"/>
              <a:pathLst>
                <a:path w="27204" h="6506" extrusionOk="0">
                  <a:moveTo>
                    <a:pt x="21738" y="1"/>
                  </a:moveTo>
                  <a:lnTo>
                    <a:pt x="5435" y="32"/>
                  </a:lnTo>
                  <a:cubicBezTo>
                    <a:pt x="4821" y="48"/>
                    <a:pt x="4190" y="190"/>
                    <a:pt x="3639" y="489"/>
                  </a:cubicBezTo>
                  <a:cubicBezTo>
                    <a:pt x="1402" y="1670"/>
                    <a:pt x="1" y="3986"/>
                    <a:pt x="1" y="6506"/>
                  </a:cubicBezTo>
                  <a:lnTo>
                    <a:pt x="27204" y="6474"/>
                  </a:lnTo>
                  <a:cubicBezTo>
                    <a:pt x="27204" y="3938"/>
                    <a:pt x="25802" y="1623"/>
                    <a:pt x="23565" y="457"/>
                  </a:cubicBezTo>
                  <a:lnTo>
                    <a:pt x="23549" y="457"/>
                  </a:lnTo>
                  <a:cubicBezTo>
                    <a:pt x="22998" y="158"/>
                    <a:pt x="22368" y="1"/>
                    <a:pt x="217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07;p60"/>
            <p:cNvSpPr/>
            <p:nvPr/>
          </p:nvSpPr>
          <p:spPr>
            <a:xfrm>
              <a:off x="2181698" y="3428519"/>
              <a:ext cx="621141" cy="59794"/>
            </a:xfrm>
            <a:custGeom>
              <a:avLst/>
              <a:gdLst/>
              <a:ahLst/>
              <a:cxnLst/>
              <a:rect l="l" t="t" r="r" b="b"/>
              <a:pathLst>
                <a:path w="21439" h="2064" extrusionOk="0">
                  <a:moveTo>
                    <a:pt x="20509" y="1"/>
                  </a:moveTo>
                  <a:lnTo>
                    <a:pt x="929" y="32"/>
                  </a:lnTo>
                  <a:cubicBezTo>
                    <a:pt x="410" y="32"/>
                    <a:pt x="0" y="442"/>
                    <a:pt x="0" y="961"/>
                  </a:cubicBezTo>
                  <a:lnTo>
                    <a:pt x="0" y="1135"/>
                  </a:lnTo>
                  <a:cubicBezTo>
                    <a:pt x="0" y="1654"/>
                    <a:pt x="410" y="2064"/>
                    <a:pt x="929" y="2064"/>
                  </a:cubicBezTo>
                  <a:lnTo>
                    <a:pt x="20509" y="2048"/>
                  </a:lnTo>
                  <a:cubicBezTo>
                    <a:pt x="21028" y="2048"/>
                    <a:pt x="21438" y="1623"/>
                    <a:pt x="21438" y="1119"/>
                  </a:cubicBezTo>
                  <a:lnTo>
                    <a:pt x="21438" y="930"/>
                  </a:lnTo>
                  <a:cubicBezTo>
                    <a:pt x="21438" y="410"/>
                    <a:pt x="21028" y="1"/>
                    <a:pt x="20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08;p60"/>
            <p:cNvSpPr/>
            <p:nvPr/>
          </p:nvSpPr>
          <p:spPr>
            <a:xfrm>
              <a:off x="2314943" y="3622444"/>
              <a:ext cx="5505" cy="64835"/>
            </a:xfrm>
            <a:custGeom>
              <a:avLst/>
              <a:gdLst/>
              <a:ahLst/>
              <a:cxnLst/>
              <a:rect l="l" t="t" r="r" b="b"/>
              <a:pathLst>
                <a:path w="190" h="2238" extrusionOk="0">
                  <a:moveTo>
                    <a:pt x="1" y="1"/>
                  </a:moveTo>
                  <a:lnTo>
                    <a:pt x="1" y="2238"/>
                  </a:lnTo>
                  <a:lnTo>
                    <a:pt x="190" y="223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009;p60"/>
            <p:cNvSpPr/>
            <p:nvPr/>
          </p:nvSpPr>
          <p:spPr>
            <a:xfrm>
              <a:off x="2431325" y="3622444"/>
              <a:ext cx="5505" cy="64835"/>
            </a:xfrm>
            <a:custGeom>
              <a:avLst/>
              <a:gdLst/>
              <a:ahLst/>
              <a:cxnLst/>
              <a:rect l="l" t="t" r="r" b="b"/>
              <a:pathLst>
                <a:path w="190" h="2238" extrusionOk="0">
                  <a:moveTo>
                    <a:pt x="0" y="1"/>
                  </a:moveTo>
                  <a:lnTo>
                    <a:pt x="0" y="2238"/>
                  </a:lnTo>
                  <a:lnTo>
                    <a:pt x="189" y="2238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10;p60"/>
            <p:cNvSpPr/>
            <p:nvPr/>
          </p:nvSpPr>
          <p:spPr>
            <a:xfrm>
              <a:off x="2547679" y="3622444"/>
              <a:ext cx="5505" cy="64835"/>
            </a:xfrm>
            <a:custGeom>
              <a:avLst/>
              <a:gdLst/>
              <a:ahLst/>
              <a:cxnLst/>
              <a:rect l="l" t="t" r="r" b="b"/>
              <a:pathLst>
                <a:path w="190" h="2238" extrusionOk="0">
                  <a:moveTo>
                    <a:pt x="1" y="1"/>
                  </a:moveTo>
                  <a:lnTo>
                    <a:pt x="1" y="2238"/>
                  </a:lnTo>
                  <a:lnTo>
                    <a:pt x="190" y="223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11;p60"/>
            <p:cNvSpPr/>
            <p:nvPr/>
          </p:nvSpPr>
          <p:spPr>
            <a:xfrm>
              <a:off x="2664061" y="3622444"/>
              <a:ext cx="5505" cy="64835"/>
            </a:xfrm>
            <a:custGeom>
              <a:avLst/>
              <a:gdLst/>
              <a:ahLst/>
              <a:cxnLst/>
              <a:rect l="l" t="t" r="r" b="b"/>
              <a:pathLst>
                <a:path w="190" h="2238" extrusionOk="0">
                  <a:moveTo>
                    <a:pt x="1" y="1"/>
                  </a:moveTo>
                  <a:lnTo>
                    <a:pt x="1" y="2238"/>
                  </a:lnTo>
                  <a:lnTo>
                    <a:pt x="190" y="2238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12;p60"/>
            <p:cNvSpPr/>
            <p:nvPr/>
          </p:nvSpPr>
          <p:spPr>
            <a:xfrm>
              <a:off x="2336846" y="3654861"/>
              <a:ext cx="5505" cy="32417"/>
            </a:xfrm>
            <a:custGeom>
              <a:avLst/>
              <a:gdLst/>
              <a:ahLst/>
              <a:cxnLst/>
              <a:rect l="l" t="t" r="r" b="b"/>
              <a:pathLst>
                <a:path w="190" h="1119" extrusionOk="0">
                  <a:moveTo>
                    <a:pt x="1" y="0"/>
                  </a:moveTo>
                  <a:lnTo>
                    <a:pt x="1" y="1119"/>
                  </a:lnTo>
                  <a:lnTo>
                    <a:pt x="190" y="1119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13;p60"/>
            <p:cNvSpPr/>
            <p:nvPr/>
          </p:nvSpPr>
          <p:spPr>
            <a:xfrm>
              <a:off x="2361936" y="3654861"/>
              <a:ext cx="5505" cy="32417"/>
            </a:xfrm>
            <a:custGeom>
              <a:avLst/>
              <a:gdLst/>
              <a:ahLst/>
              <a:cxnLst/>
              <a:rect l="l" t="t" r="r" b="b"/>
              <a:pathLst>
                <a:path w="190" h="1119" extrusionOk="0">
                  <a:moveTo>
                    <a:pt x="1" y="0"/>
                  </a:moveTo>
                  <a:lnTo>
                    <a:pt x="1" y="1119"/>
                  </a:lnTo>
                  <a:lnTo>
                    <a:pt x="190" y="1119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14;p60"/>
            <p:cNvSpPr/>
            <p:nvPr/>
          </p:nvSpPr>
          <p:spPr>
            <a:xfrm>
              <a:off x="2387055" y="3654861"/>
              <a:ext cx="5968" cy="32417"/>
            </a:xfrm>
            <a:custGeom>
              <a:avLst/>
              <a:gdLst/>
              <a:ahLst/>
              <a:cxnLst/>
              <a:rect l="l" t="t" r="r" b="b"/>
              <a:pathLst>
                <a:path w="206" h="1119" extrusionOk="0">
                  <a:moveTo>
                    <a:pt x="0" y="0"/>
                  </a:moveTo>
                  <a:lnTo>
                    <a:pt x="0" y="1119"/>
                  </a:lnTo>
                  <a:lnTo>
                    <a:pt x="205" y="111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15;p60"/>
            <p:cNvSpPr/>
            <p:nvPr/>
          </p:nvSpPr>
          <p:spPr>
            <a:xfrm>
              <a:off x="2412145" y="3654861"/>
              <a:ext cx="5968" cy="32417"/>
            </a:xfrm>
            <a:custGeom>
              <a:avLst/>
              <a:gdLst/>
              <a:ahLst/>
              <a:cxnLst/>
              <a:rect l="l" t="t" r="r" b="b"/>
              <a:pathLst>
                <a:path w="206" h="1119" extrusionOk="0">
                  <a:moveTo>
                    <a:pt x="1" y="0"/>
                  </a:moveTo>
                  <a:lnTo>
                    <a:pt x="1" y="1119"/>
                  </a:lnTo>
                  <a:lnTo>
                    <a:pt x="205" y="111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16;p60"/>
            <p:cNvSpPr/>
            <p:nvPr/>
          </p:nvSpPr>
          <p:spPr>
            <a:xfrm>
              <a:off x="2451867" y="3654861"/>
              <a:ext cx="5505" cy="32417"/>
            </a:xfrm>
            <a:custGeom>
              <a:avLst/>
              <a:gdLst/>
              <a:ahLst/>
              <a:cxnLst/>
              <a:rect l="l" t="t" r="r" b="b"/>
              <a:pathLst>
                <a:path w="190" h="1119" extrusionOk="0">
                  <a:moveTo>
                    <a:pt x="0" y="0"/>
                  </a:moveTo>
                  <a:lnTo>
                    <a:pt x="0" y="1119"/>
                  </a:lnTo>
                  <a:lnTo>
                    <a:pt x="189" y="1119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17;p60"/>
            <p:cNvSpPr/>
            <p:nvPr/>
          </p:nvSpPr>
          <p:spPr>
            <a:xfrm>
              <a:off x="2476957" y="3654861"/>
              <a:ext cx="5505" cy="32417"/>
            </a:xfrm>
            <a:custGeom>
              <a:avLst/>
              <a:gdLst/>
              <a:ahLst/>
              <a:cxnLst/>
              <a:rect l="l" t="t" r="r" b="b"/>
              <a:pathLst>
                <a:path w="190" h="1119" extrusionOk="0">
                  <a:moveTo>
                    <a:pt x="0" y="0"/>
                  </a:moveTo>
                  <a:lnTo>
                    <a:pt x="0" y="1119"/>
                  </a:lnTo>
                  <a:lnTo>
                    <a:pt x="189" y="1119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18;p60"/>
            <p:cNvSpPr/>
            <p:nvPr/>
          </p:nvSpPr>
          <p:spPr>
            <a:xfrm>
              <a:off x="2502047" y="3654861"/>
              <a:ext cx="5505" cy="32417"/>
            </a:xfrm>
            <a:custGeom>
              <a:avLst/>
              <a:gdLst/>
              <a:ahLst/>
              <a:cxnLst/>
              <a:rect l="l" t="t" r="r" b="b"/>
              <a:pathLst>
                <a:path w="190" h="1119" extrusionOk="0">
                  <a:moveTo>
                    <a:pt x="1" y="0"/>
                  </a:moveTo>
                  <a:lnTo>
                    <a:pt x="1" y="1119"/>
                  </a:lnTo>
                  <a:lnTo>
                    <a:pt x="190" y="1119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19;p60"/>
            <p:cNvSpPr/>
            <p:nvPr/>
          </p:nvSpPr>
          <p:spPr>
            <a:xfrm>
              <a:off x="2527166" y="3654861"/>
              <a:ext cx="5505" cy="32417"/>
            </a:xfrm>
            <a:custGeom>
              <a:avLst/>
              <a:gdLst/>
              <a:ahLst/>
              <a:cxnLst/>
              <a:rect l="l" t="t" r="r" b="b"/>
              <a:pathLst>
                <a:path w="190" h="1119" extrusionOk="0">
                  <a:moveTo>
                    <a:pt x="0" y="0"/>
                  </a:moveTo>
                  <a:lnTo>
                    <a:pt x="0" y="1119"/>
                  </a:lnTo>
                  <a:lnTo>
                    <a:pt x="189" y="1119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20;p60"/>
            <p:cNvSpPr/>
            <p:nvPr/>
          </p:nvSpPr>
          <p:spPr>
            <a:xfrm>
              <a:off x="2566395" y="3654861"/>
              <a:ext cx="5968" cy="32417"/>
            </a:xfrm>
            <a:custGeom>
              <a:avLst/>
              <a:gdLst/>
              <a:ahLst/>
              <a:cxnLst/>
              <a:rect l="l" t="t" r="r" b="b"/>
              <a:pathLst>
                <a:path w="206" h="1119" extrusionOk="0">
                  <a:moveTo>
                    <a:pt x="1" y="0"/>
                  </a:moveTo>
                  <a:lnTo>
                    <a:pt x="1" y="1119"/>
                  </a:lnTo>
                  <a:lnTo>
                    <a:pt x="205" y="111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21;p60"/>
            <p:cNvSpPr/>
            <p:nvPr/>
          </p:nvSpPr>
          <p:spPr>
            <a:xfrm>
              <a:off x="2591514" y="3654861"/>
              <a:ext cx="5939" cy="32417"/>
            </a:xfrm>
            <a:custGeom>
              <a:avLst/>
              <a:gdLst/>
              <a:ahLst/>
              <a:cxnLst/>
              <a:rect l="l" t="t" r="r" b="b"/>
              <a:pathLst>
                <a:path w="205" h="1119" extrusionOk="0">
                  <a:moveTo>
                    <a:pt x="0" y="0"/>
                  </a:moveTo>
                  <a:lnTo>
                    <a:pt x="0" y="1119"/>
                  </a:lnTo>
                  <a:lnTo>
                    <a:pt x="205" y="111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22;p60"/>
            <p:cNvSpPr/>
            <p:nvPr/>
          </p:nvSpPr>
          <p:spPr>
            <a:xfrm>
              <a:off x="2617068" y="3654861"/>
              <a:ext cx="5505" cy="32417"/>
            </a:xfrm>
            <a:custGeom>
              <a:avLst/>
              <a:gdLst/>
              <a:ahLst/>
              <a:cxnLst/>
              <a:rect l="l" t="t" r="r" b="b"/>
              <a:pathLst>
                <a:path w="190" h="1119" extrusionOk="0">
                  <a:moveTo>
                    <a:pt x="0" y="0"/>
                  </a:moveTo>
                  <a:lnTo>
                    <a:pt x="0" y="1119"/>
                  </a:lnTo>
                  <a:lnTo>
                    <a:pt x="189" y="1119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023;p60"/>
            <p:cNvSpPr/>
            <p:nvPr/>
          </p:nvSpPr>
          <p:spPr>
            <a:xfrm>
              <a:off x="2642158" y="3654861"/>
              <a:ext cx="5505" cy="32417"/>
            </a:xfrm>
            <a:custGeom>
              <a:avLst/>
              <a:gdLst/>
              <a:ahLst/>
              <a:cxnLst/>
              <a:rect l="l" t="t" r="r" b="b"/>
              <a:pathLst>
                <a:path w="190" h="1119" extrusionOk="0">
                  <a:moveTo>
                    <a:pt x="0" y="0"/>
                  </a:moveTo>
                  <a:lnTo>
                    <a:pt x="0" y="1119"/>
                  </a:lnTo>
                  <a:lnTo>
                    <a:pt x="189" y="1119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024;p60"/>
            <p:cNvSpPr/>
            <p:nvPr/>
          </p:nvSpPr>
          <p:spPr>
            <a:xfrm>
              <a:off x="2365587" y="3230943"/>
              <a:ext cx="250583" cy="174776"/>
            </a:xfrm>
            <a:custGeom>
              <a:avLst/>
              <a:gdLst/>
              <a:ahLst/>
              <a:cxnLst/>
              <a:rect l="l" t="t" r="r" b="b"/>
              <a:pathLst>
                <a:path w="8649" h="6033" extrusionOk="0">
                  <a:moveTo>
                    <a:pt x="1" y="0"/>
                  </a:moveTo>
                  <a:lnTo>
                    <a:pt x="1" y="4993"/>
                  </a:lnTo>
                  <a:cubicBezTo>
                    <a:pt x="1" y="5576"/>
                    <a:pt x="458" y="6033"/>
                    <a:pt x="1025" y="6033"/>
                  </a:cubicBezTo>
                  <a:lnTo>
                    <a:pt x="7625" y="6033"/>
                  </a:lnTo>
                  <a:cubicBezTo>
                    <a:pt x="8192" y="6033"/>
                    <a:pt x="8649" y="5576"/>
                    <a:pt x="8649" y="4993"/>
                  </a:cubicBezTo>
                  <a:lnTo>
                    <a:pt x="86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025;p60"/>
            <p:cNvSpPr/>
            <p:nvPr/>
          </p:nvSpPr>
          <p:spPr>
            <a:xfrm>
              <a:off x="2336846" y="2942083"/>
              <a:ext cx="365575" cy="490114"/>
            </a:xfrm>
            <a:custGeom>
              <a:avLst/>
              <a:gdLst/>
              <a:ahLst/>
              <a:cxnLst/>
              <a:rect l="l" t="t" r="r" b="b"/>
              <a:pathLst>
                <a:path w="12618" h="16918" extrusionOk="0">
                  <a:moveTo>
                    <a:pt x="12240" y="205"/>
                  </a:moveTo>
                  <a:lnTo>
                    <a:pt x="10460" y="2820"/>
                  </a:lnTo>
                  <a:lnTo>
                    <a:pt x="10428" y="2836"/>
                  </a:lnTo>
                  <a:lnTo>
                    <a:pt x="10428" y="15358"/>
                  </a:lnTo>
                  <a:cubicBezTo>
                    <a:pt x="10428" y="16114"/>
                    <a:pt x="9830" y="16713"/>
                    <a:pt x="9089" y="16713"/>
                  </a:cubicBezTo>
                  <a:lnTo>
                    <a:pt x="1544" y="16713"/>
                  </a:lnTo>
                  <a:cubicBezTo>
                    <a:pt x="804" y="16713"/>
                    <a:pt x="190" y="16114"/>
                    <a:pt x="190" y="15358"/>
                  </a:cubicBezTo>
                  <a:lnTo>
                    <a:pt x="190" y="205"/>
                  </a:lnTo>
                  <a:close/>
                  <a:moveTo>
                    <a:pt x="1" y="0"/>
                  </a:moveTo>
                  <a:lnTo>
                    <a:pt x="1" y="15358"/>
                  </a:lnTo>
                  <a:cubicBezTo>
                    <a:pt x="1" y="16224"/>
                    <a:pt x="694" y="16918"/>
                    <a:pt x="1544" y="16918"/>
                  </a:cubicBezTo>
                  <a:lnTo>
                    <a:pt x="9089" y="16918"/>
                  </a:lnTo>
                  <a:cubicBezTo>
                    <a:pt x="9940" y="16918"/>
                    <a:pt x="10633" y="16224"/>
                    <a:pt x="10633" y="15358"/>
                  </a:cubicBezTo>
                  <a:lnTo>
                    <a:pt x="10633" y="2899"/>
                  </a:lnTo>
                  <a:lnTo>
                    <a:pt x="126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026;p60"/>
            <p:cNvSpPr/>
            <p:nvPr/>
          </p:nvSpPr>
          <p:spPr>
            <a:xfrm>
              <a:off x="2366050" y="2998662"/>
              <a:ext cx="85846" cy="5968"/>
            </a:xfrm>
            <a:custGeom>
              <a:avLst/>
              <a:gdLst/>
              <a:ahLst/>
              <a:cxnLst/>
              <a:rect l="l" t="t" r="r" b="b"/>
              <a:pathLst>
                <a:path w="2963" h="206" extrusionOk="0">
                  <a:moveTo>
                    <a:pt x="1" y="1"/>
                  </a:moveTo>
                  <a:lnTo>
                    <a:pt x="1" y="205"/>
                  </a:lnTo>
                  <a:lnTo>
                    <a:pt x="2962" y="205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027;p60"/>
            <p:cNvSpPr/>
            <p:nvPr/>
          </p:nvSpPr>
          <p:spPr>
            <a:xfrm>
              <a:off x="2366050" y="3120046"/>
              <a:ext cx="85846" cy="5968"/>
            </a:xfrm>
            <a:custGeom>
              <a:avLst/>
              <a:gdLst/>
              <a:ahLst/>
              <a:cxnLst/>
              <a:rect l="l" t="t" r="r" b="b"/>
              <a:pathLst>
                <a:path w="2963" h="206" extrusionOk="0">
                  <a:moveTo>
                    <a:pt x="1" y="1"/>
                  </a:moveTo>
                  <a:lnTo>
                    <a:pt x="1" y="205"/>
                  </a:lnTo>
                  <a:lnTo>
                    <a:pt x="2962" y="205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028;p60"/>
            <p:cNvSpPr/>
            <p:nvPr/>
          </p:nvSpPr>
          <p:spPr>
            <a:xfrm>
              <a:off x="2366050" y="3241894"/>
              <a:ext cx="85846" cy="5504"/>
            </a:xfrm>
            <a:custGeom>
              <a:avLst/>
              <a:gdLst/>
              <a:ahLst/>
              <a:cxnLst/>
              <a:rect l="l" t="t" r="r" b="b"/>
              <a:pathLst>
                <a:path w="2963" h="190" extrusionOk="0">
                  <a:moveTo>
                    <a:pt x="1" y="0"/>
                  </a:moveTo>
                  <a:lnTo>
                    <a:pt x="1" y="189"/>
                  </a:lnTo>
                  <a:lnTo>
                    <a:pt x="2962" y="189"/>
                  </a:lnTo>
                  <a:lnTo>
                    <a:pt x="29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029;p60"/>
            <p:cNvSpPr/>
            <p:nvPr/>
          </p:nvSpPr>
          <p:spPr>
            <a:xfrm>
              <a:off x="2366050" y="3363278"/>
              <a:ext cx="85846" cy="5504"/>
            </a:xfrm>
            <a:custGeom>
              <a:avLst/>
              <a:gdLst/>
              <a:ahLst/>
              <a:cxnLst/>
              <a:rect l="l" t="t" r="r" b="b"/>
              <a:pathLst>
                <a:path w="2963" h="190" extrusionOk="0">
                  <a:moveTo>
                    <a:pt x="1" y="0"/>
                  </a:moveTo>
                  <a:lnTo>
                    <a:pt x="1" y="189"/>
                  </a:lnTo>
                  <a:lnTo>
                    <a:pt x="2962" y="189"/>
                  </a:lnTo>
                  <a:lnTo>
                    <a:pt x="29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030;p60"/>
            <p:cNvSpPr/>
            <p:nvPr/>
          </p:nvSpPr>
          <p:spPr>
            <a:xfrm>
              <a:off x="2366050" y="3143309"/>
              <a:ext cx="52962" cy="5504"/>
            </a:xfrm>
            <a:custGeom>
              <a:avLst/>
              <a:gdLst/>
              <a:ahLst/>
              <a:cxnLst/>
              <a:rect l="l" t="t" r="r" b="b"/>
              <a:pathLst>
                <a:path w="1828" h="190" extrusionOk="0">
                  <a:moveTo>
                    <a:pt x="1" y="1"/>
                  </a:moveTo>
                  <a:lnTo>
                    <a:pt x="1" y="190"/>
                  </a:lnTo>
                  <a:lnTo>
                    <a:pt x="1828" y="190"/>
                  </a:lnTo>
                  <a:lnTo>
                    <a:pt x="18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031;p60"/>
            <p:cNvSpPr/>
            <p:nvPr/>
          </p:nvSpPr>
          <p:spPr>
            <a:xfrm>
              <a:off x="2366050" y="3168426"/>
              <a:ext cx="52962" cy="5504"/>
            </a:xfrm>
            <a:custGeom>
              <a:avLst/>
              <a:gdLst/>
              <a:ahLst/>
              <a:cxnLst/>
              <a:rect l="l" t="t" r="r" b="b"/>
              <a:pathLst>
                <a:path w="1828" h="190" extrusionOk="0">
                  <a:moveTo>
                    <a:pt x="1" y="0"/>
                  </a:moveTo>
                  <a:lnTo>
                    <a:pt x="1" y="189"/>
                  </a:lnTo>
                  <a:lnTo>
                    <a:pt x="1828" y="189"/>
                  </a:lnTo>
                  <a:lnTo>
                    <a:pt x="18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032;p60"/>
            <p:cNvSpPr/>
            <p:nvPr/>
          </p:nvSpPr>
          <p:spPr>
            <a:xfrm>
              <a:off x="2366050" y="3193514"/>
              <a:ext cx="52962" cy="5968"/>
            </a:xfrm>
            <a:custGeom>
              <a:avLst/>
              <a:gdLst/>
              <a:ahLst/>
              <a:cxnLst/>
              <a:rect l="l" t="t" r="r" b="b"/>
              <a:pathLst>
                <a:path w="1828" h="206" extrusionOk="0">
                  <a:moveTo>
                    <a:pt x="1" y="0"/>
                  </a:moveTo>
                  <a:lnTo>
                    <a:pt x="1" y="205"/>
                  </a:lnTo>
                  <a:lnTo>
                    <a:pt x="1828" y="205"/>
                  </a:lnTo>
                  <a:lnTo>
                    <a:pt x="18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033;p60"/>
            <p:cNvSpPr/>
            <p:nvPr/>
          </p:nvSpPr>
          <p:spPr>
            <a:xfrm>
              <a:off x="2366050" y="3218602"/>
              <a:ext cx="52962" cy="5968"/>
            </a:xfrm>
            <a:custGeom>
              <a:avLst/>
              <a:gdLst/>
              <a:ahLst/>
              <a:cxnLst/>
              <a:rect l="l" t="t" r="r" b="b"/>
              <a:pathLst>
                <a:path w="1828" h="206" extrusionOk="0">
                  <a:moveTo>
                    <a:pt x="1" y="1"/>
                  </a:moveTo>
                  <a:lnTo>
                    <a:pt x="1" y="206"/>
                  </a:lnTo>
                  <a:lnTo>
                    <a:pt x="1828" y="206"/>
                  </a:lnTo>
                  <a:lnTo>
                    <a:pt x="18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034;p60"/>
            <p:cNvSpPr/>
            <p:nvPr/>
          </p:nvSpPr>
          <p:spPr>
            <a:xfrm>
              <a:off x="2366050" y="3021027"/>
              <a:ext cx="52962" cy="5968"/>
            </a:xfrm>
            <a:custGeom>
              <a:avLst/>
              <a:gdLst/>
              <a:ahLst/>
              <a:cxnLst/>
              <a:rect l="l" t="t" r="r" b="b"/>
              <a:pathLst>
                <a:path w="1828" h="206" extrusionOk="0">
                  <a:moveTo>
                    <a:pt x="1" y="0"/>
                  </a:moveTo>
                  <a:lnTo>
                    <a:pt x="1" y="205"/>
                  </a:lnTo>
                  <a:lnTo>
                    <a:pt x="1828" y="205"/>
                  </a:lnTo>
                  <a:lnTo>
                    <a:pt x="18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035;p60"/>
            <p:cNvSpPr/>
            <p:nvPr/>
          </p:nvSpPr>
          <p:spPr>
            <a:xfrm>
              <a:off x="2366050" y="3046578"/>
              <a:ext cx="52962" cy="5504"/>
            </a:xfrm>
            <a:custGeom>
              <a:avLst/>
              <a:gdLst/>
              <a:ahLst/>
              <a:cxnLst/>
              <a:rect l="l" t="t" r="r" b="b"/>
              <a:pathLst>
                <a:path w="1828" h="190" extrusionOk="0">
                  <a:moveTo>
                    <a:pt x="1" y="1"/>
                  </a:moveTo>
                  <a:lnTo>
                    <a:pt x="1" y="190"/>
                  </a:lnTo>
                  <a:lnTo>
                    <a:pt x="1828" y="190"/>
                  </a:lnTo>
                  <a:lnTo>
                    <a:pt x="18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036;p60"/>
            <p:cNvSpPr/>
            <p:nvPr/>
          </p:nvSpPr>
          <p:spPr>
            <a:xfrm>
              <a:off x="2366050" y="3071666"/>
              <a:ext cx="52962" cy="5504"/>
            </a:xfrm>
            <a:custGeom>
              <a:avLst/>
              <a:gdLst/>
              <a:ahLst/>
              <a:cxnLst/>
              <a:rect l="l" t="t" r="r" b="b"/>
              <a:pathLst>
                <a:path w="1828" h="190" extrusionOk="0">
                  <a:moveTo>
                    <a:pt x="1" y="1"/>
                  </a:moveTo>
                  <a:lnTo>
                    <a:pt x="1" y="190"/>
                  </a:lnTo>
                  <a:lnTo>
                    <a:pt x="1828" y="190"/>
                  </a:lnTo>
                  <a:lnTo>
                    <a:pt x="18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037;p60"/>
            <p:cNvSpPr/>
            <p:nvPr/>
          </p:nvSpPr>
          <p:spPr>
            <a:xfrm>
              <a:off x="2366050" y="3096783"/>
              <a:ext cx="52962" cy="5939"/>
            </a:xfrm>
            <a:custGeom>
              <a:avLst/>
              <a:gdLst/>
              <a:ahLst/>
              <a:cxnLst/>
              <a:rect l="l" t="t" r="r" b="b"/>
              <a:pathLst>
                <a:path w="1828" h="205" extrusionOk="0">
                  <a:moveTo>
                    <a:pt x="1" y="0"/>
                  </a:moveTo>
                  <a:lnTo>
                    <a:pt x="1" y="205"/>
                  </a:lnTo>
                  <a:lnTo>
                    <a:pt x="1828" y="205"/>
                  </a:lnTo>
                  <a:lnTo>
                    <a:pt x="18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038;p60"/>
            <p:cNvSpPr/>
            <p:nvPr/>
          </p:nvSpPr>
          <p:spPr>
            <a:xfrm>
              <a:off x="2366050" y="3265157"/>
              <a:ext cx="52962" cy="5504"/>
            </a:xfrm>
            <a:custGeom>
              <a:avLst/>
              <a:gdLst/>
              <a:ahLst/>
              <a:cxnLst/>
              <a:rect l="l" t="t" r="r" b="b"/>
              <a:pathLst>
                <a:path w="1828" h="190" extrusionOk="0">
                  <a:moveTo>
                    <a:pt x="1" y="0"/>
                  </a:moveTo>
                  <a:lnTo>
                    <a:pt x="1" y="190"/>
                  </a:lnTo>
                  <a:lnTo>
                    <a:pt x="1828" y="190"/>
                  </a:lnTo>
                  <a:lnTo>
                    <a:pt x="18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039;p60"/>
            <p:cNvSpPr/>
            <p:nvPr/>
          </p:nvSpPr>
          <p:spPr>
            <a:xfrm>
              <a:off x="2366050" y="3290245"/>
              <a:ext cx="52962" cy="5504"/>
            </a:xfrm>
            <a:custGeom>
              <a:avLst/>
              <a:gdLst/>
              <a:ahLst/>
              <a:cxnLst/>
              <a:rect l="l" t="t" r="r" b="b"/>
              <a:pathLst>
                <a:path w="1828" h="190" extrusionOk="0">
                  <a:moveTo>
                    <a:pt x="1" y="1"/>
                  </a:moveTo>
                  <a:lnTo>
                    <a:pt x="1" y="190"/>
                  </a:lnTo>
                  <a:lnTo>
                    <a:pt x="1828" y="190"/>
                  </a:lnTo>
                  <a:lnTo>
                    <a:pt x="18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040;p60"/>
            <p:cNvSpPr/>
            <p:nvPr/>
          </p:nvSpPr>
          <p:spPr>
            <a:xfrm>
              <a:off x="2366050" y="3315362"/>
              <a:ext cx="52962" cy="5939"/>
            </a:xfrm>
            <a:custGeom>
              <a:avLst/>
              <a:gdLst/>
              <a:ahLst/>
              <a:cxnLst/>
              <a:rect l="l" t="t" r="r" b="b"/>
              <a:pathLst>
                <a:path w="1828" h="205" extrusionOk="0">
                  <a:moveTo>
                    <a:pt x="1" y="0"/>
                  </a:moveTo>
                  <a:lnTo>
                    <a:pt x="1" y="205"/>
                  </a:lnTo>
                  <a:lnTo>
                    <a:pt x="1828" y="205"/>
                  </a:lnTo>
                  <a:lnTo>
                    <a:pt x="18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041;p60"/>
            <p:cNvSpPr/>
            <p:nvPr/>
          </p:nvSpPr>
          <p:spPr>
            <a:xfrm>
              <a:off x="2366050" y="3340450"/>
              <a:ext cx="52962" cy="5968"/>
            </a:xfrm>
            <a:custGeom>
              <a:avLst/>
              <a:gdLst/>
              <a:ahLst/>
              <a:cxnLst/>
              <a:rect l="l" t="t" r="r" b="b"/>
              <a:pathLst>
                <a:path w="1828" h="206" extrusionOk="0">
                  <a:moveTo>
                    <a:pt x="1" y="0"/>
                  </a:moveTo>
                  <a:lnTo>
                    <a:pt x="1" y="205"/>
                  </a:lnTo>
                  <a:lnTo>
                    <a:pt x="1828" y="205"/>
                  </a:lnTo>
                  <a:lnTo>
                    <a:pt x="18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042;p60"/>
            <p:cNvSpPr/>
            <p:nvPr/>
          </p:nvSpPr>
          <p:spPr>
            <a:xfrm>
              <a:off x="2955670" y="2847178"/>
              <a:ext cx="52064" cy="37429"/>
            </a:xfrm>
            <a:custGeom>
              <a:avLst/>
              <a:gdLst/>
              <a:ahLst/>
              <a:cxnLst/>
              <a:rect l="l" t="t" r="r" b="b"/>
              <a:pathLst>
                <a:path w="1797" h="1292" extrusionOk="0">
                  <a:moveTo>
                    <a:pt x="899" y="0"/>
                  </a:moveTo>
                  <a:cubicBezTo>
                    <a:pt x="410" y="0"/>
                    <a:pt x="1" y="410"/>
                    <a:pt x="1" y="898"/>
                  </a:cubicBezTo>
                  <a:lnTo>
                    <a:pt x="1" y="1292"/>
                  </a:lnTo>
                  <a:lnTo>
                    <a:pt x="1797" y="1292"/>
                  </a:lnTo>
                  <a:lnTo>
                    <a:pt x="1797" y="898"/>
                  </a:lnTo>
                  <a:cubicBezTo>
                    <a:pt x="1797" y="410"/>
                    <a:pt x="1387" y="0"/>
                    <a:pt x="8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043;p60"/>
            <p:cNvSpPr/>
            <p:nvPr/>
          </p:nvSpPr>
          <p:spPr>
            <a:xfrm>
              <a:off x="2863943" y="3619257"/>
              <a:ext cx="235517" cy="73497"/>
            </a:xfrm>
            <a:custGeom>
              <a:avLst/>
              <a:gdLst/>
              <a:ahLst/>
              <a:cxnLst/>
              <a:rect l="l" t="t" r="r" b="b"/>
              <a:pathLst>
                <a:path w="8129" h="2537" extrusionOk="0">
                  <a:moveTo>
                    <a:pt x="1" y="1"/>
                  </a:moveTo>
                  <a:cubicBezTo>
                    <a:pt x="174" y="1024"/>
                    <a:pt x="725" y="1922"/>
                    <a:pt x="1497" y="2537"/>
                  </a:cubicBezTo>
                  <a:lnTo>
                    <a:pt x="6632" y="2537"/>
                  </a:lnTo>
                  <a:cubicBezTo>
                    <a:pt x="7404" y="1922"/>
                    <a:pt x="7955" y="1024"/>
                    <a:pt x="81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044;p60"/>
            <p:cNvSpPr/>
            <p:nvPr/>
          </p:nvSpPr>
          <p:spPr>
            <a:xfrm>
              <a:off x="2980325" y="3629310"/>
              <a:ext cx="50238" cy="38820"/>
            </a:xfrm>
            <a:custGeom>
              <a:avLst/>
              <a:gdLst/>
              <a:ahLst/>
              <a:cxnLst/>
              <a:rect l="l" t="t" r="r" b="b"/>
              <a:pathLst>
                <a:path w="1734" h="1340" extrusionOk="0">
                  <a:moveTo>
                    <a:pt x="867" y="0"/>
                  </a:moveTo>
                  <a:cubicBezTo>
                    <a:pt x="0" y="0"/>
                    <a:pt x="0" y="1339"/>
                    <a:pt x="867" y="1339"/>
                  </a:cubicBezTo>
                  <a:cubicBezTo>
                    <a:pt x="1733" y="1339"/>
                    <a:pt x="1733" y="0"/>
                    <a:pt x="8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045;p60"/>
            <p:cNvSpPr/>
            <p:nvPr/>
          </p:nvSpPr>
          <p:spPr>
            <a:xfrm>
              <a:off x="2931941" y="3649820"/>
              <a:ext cx="31522" cy="24219"/>
            </a:xfrm>
            <a:custGeom>
              <a:avLst/>
              <a:gdLst/>
              <a:ahLst/>
              <a:cxnLst/>
              <a:rect l="l" t="t" r="r" b="b"/>
              <a:pathLst>
                <a:path w="1088" h="836" extrusionOk="0">
                  <a:moveTo>
                    <a:pt x="536" y="1"/>
                  </a:moveTo>
                  <a:cubicBezTo>
                    <a:pt x="1" y="1"/>
                    <a:pt x="1" y="836"/>
                    <a:pt x="536" y="836"/>
                  </a:cubicBezTo>
                  <a:cubicBezTo>
                    <a:pt x="1088" y="836"/>
                    <a:pt x="1088" y="1"/>
                    <a:pt x="5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046;p60"/>
            <p:cNvSpPr/>
            <p:nvPr/>
          </p:nvSpPr>
          <p:spPr>
            <a:xfrm>
              <a:off x="2824250" y="2884578"/>
              <a:ext cx="314468" cy="841955"/>
            </a:xfrm>
            <a:custGeom>
              <a:avLst/>
              <a:gdLst/>
              <a:ahLst/>
              <a:cxnLst/>
              <a:rect l="l" t="t" r="r" b="b"/>
              <a:pathLst>
                <a:path w="10854" h="29063" extrusionOk="0">
                  <a:moveTo>
                    <a:pt x="4458" y="1"/>
                  </a:moveTo>
                  <a:lnTo>
                    <a:pt x="4458" y="19501"/>
                  </a:lnTo>
                  <a:cubicBezTo>
                    <a:pt x="1922" y="19958"/>
                    <a:pt x="0" y="22179"/>
                    <a:pt x="0" y="24841"/>
                  </a:cubicBezTo>
                  <a:cubicBezTo>
                    <a:pt x="0" y="26542"/>
                    <a:pt x="804" y="28070"/>
                    <a:pt x="2032" y="29062"/>
                  </a:cubicBezTo>
                  <a:lnTo>
                    <a:pt x="8821" y="29062"/>
                  </a:lnTo>
                  <a:cubicBezTo>
                    <a:pt x="10066" y="28070"/>
                    <a:pt x="10853" y="26542"/>
                    <a:pt x="10853" y="24841"/>
                  </a:cubicBezTo>
                  <a:cubicBezTo>
                    <a:pt x="10853" y="22179"/>
                    <a:pt x="8947" y="19958"/>
                    <a:pt x="6411" y="19501"/>
                  </a:cubicBezTo>
                  <a:lnTo>
                    <a:pt x="64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047;p60"/>
            <p:cNvSpPr/>
            <p:nvPr/>
          </p:nvSpPr>
          <p:spPr>
            <a:xfrm>
              <a:off x="3554879" y="2432820"/>
              <a:ext cx="569107" cy="653940"/>
            </a:xfrm>
            <a:custGeom>
              <a:avLst/>
              <a:gdLst/>
              <a:ahLst/>
              <a:cxnLst/>
              <a:rect l="l" t="t" r="r" b="b"/>
              <a:pathLst>
                <a:path w="19643" h="22573" extrusionOk="0">
                  <a:moveTo>
                    <a:pt x="9767" y="2679"/>
                  </a:moveTo>
                  <a:lnTo>
                    <a:pt x="12082" y="5813"/>
                  </a:lnTo>
                  <a:cubicBezTo>
                    <a:pt x="12901" y="6900"/>
                    <a:pt x="12822" y="8428"/>
                    <a:pt x="11909" y="9452"/>
                  </a:cubicBezTo>
                  <a:cubicBezTo>
                    <a:pt x="11373" y="10066"/>
                    <a:pt x="10617" y="10397"/>
                    <a:pt x="9798" y="10412"/>
                  </a:cubicBezTo>
                  <a:lnTo>
                    <a:pt x="9767" y="10412"/>
                  </a:lnTo>
                  <a:cubicBezTo>
                    <a:pt x="8963" y="10412"/>
                    <a:pt x="8207" y="10097"/>
                    <a:pt x="7656" y="9499"/>
                  </a:cubicBezTo>
                  <a:lnTo>
                    <a:pt x="7624" y="9467"/>
                  </a:lnTo>
                  <a:cubicBezTo>
                    <a:pt x="6648" y="8428"/>
                    <a:pt x="6569" y="6868"/>
                    <a:pt x="7435" y="5734"/>
                  </a:cubicBezTo>
                  <a:lnTo>
                    <a:pt x="9767" y="2679"/>
                  </a:lnTo>
                  <a:close/>
                  <a:moveTo>
                    <a:pt x="5671" y="1"/>
                  </a:moveTo>
                  <a:cubicBezTo>
                    <a:pt x="2537" y="1"/>
                    <a:pt x="1" y="2537"/>
                    <a:pt x="1" y="5671"/>
                  </a:cubicBezTo>
                  <a:lnTo>
                    <a:pt x="1" y="22573"/>
                  </a:lnTo>
                  <a:lnTo>
                    <a:pt x="583" y="22573"/>
                  </a:lnTo>
                  <a:lnTo>
                    <a:pt x="583" y="5671"/>
                  </a:lnTo>
                  <a:cubicBezTo>
                    <a:pt x="583" y="2868"/>
                    <a:pt x="2867" y="584"/>
                    <a:pt x="5671" y="584"/>
                  </a:cubicBezTo>
                  <a:cubicBezTo>
                    <a:pt x="7073" y="584"/>
                    <a:pt x="8428" y="1182"/>
                    <a:pt x="9389" y="2206"/>
                  </a:cubicBezTo>
                  <a:cubicBezTo>
                    <a:pt x="9389" y="2222"/>
                    <a:pt x="9373" y="2222"/>
                    <a:pt x="9373" y="2222"/>
                  </a:cubicBezTo>
                  <a:lnTo>
                    <a:pt x="6963" y="5388"/>
                  </a:lnTo>
                  <a:cubicBezTo>
                    <a:pt x="5923" y="6742"/>
                    <a:pt x="6034" y="8633"/>
                    <a:pt x="7199" y="9877"/>
                  </a:cubicBezTo>
                  <a:lnTo>
                    <a:pt x="7231" y="9908"/>
                  </a:lnTo>
                  <a:cubicBezTo>
                    <a:pt x="7892" y="10602"/>
                    <a:pt x="8806" y="11011"/>
                    <a:pt x="9767" y="11011"/>
                  </a:cubicBezTo>
                  <a:lnTo>
                    <a:pt x="9798" y="11011"/>
                  </a:lnTo>
                  <a:cubicBezTo>
                    <a:pt x="10775" y="10995"/>
                    <a:pt x="11704" y="10570"/>
                    <a:pt x="12350" y="9845"/>
                  </a:cubicBezTo>
                  <a:cubicBezTo>
                    <a:pt x="13453" y="8617"/>
                    <a:pt x="13531" y="6774"/>
                    <a:pt x="12555" y="5467"/>
                  </a:cubicBezTo>
                  <a:lnTo>
                    <a:pt x="10239" y="2300"/>
                  </a:lnTo>
                  <a:cubicBezTo>
                    <a:pt x="10208" y="2269"/>
                    <a:pt x="10192" y="2237"/>
                    <a:pt x="10160" y="2206"/>
                  </a:cubicBezTo>
                  <a:cubicBezTo>
                    <a:pt x="11121" y="1182"/>
                    <a:pt x="12476" y="584"/>
                    <a:pt x="13878" y="584"/>
                  </a:cubicBezTo>
                  <a:lnTo>
                    <a:pt x="13972" y="584"/>
                  </a:lnTo>
                  <a:cubicBezTo>
                    <a:pt x="16776" y="584"/>
                    <a:pt x="19060" y="2868"/>
                    <a:pt x="19060" y="5671"/>
                  </a:cubicBezTo>
                  <a:lnTo>
                    <a:pt x="19060" y="10412"/>
                  </a:lnTo>
                  <a:lnTo>
                    <a:pt x="19643" y="10412"/>
                  </a:lnTo>
                  <a:lnTo>
                    <a:pt x="19643" y="5671"/>
                  </a:lnTo>
                  <a:cubicBezTo>
                    <a:pt x="19643" y="2537"/>
                    <a:pt x="17107" y="1"/>
                    <a:pt x="13972" y="1"/>
                  </a:cubicBezTo>
                  <a:lnTo>
                    <a:pt x="13878" y="1"/>
                  </a:lnTo>
                  <a:cubicBezTo>
                    <a:pt x="12334" y="1"/>
                    <a:pt x="10838" y="647"/>
                    <a:pt x="9767" y="1765"/>
                  </a:cubicBezTo>
                  <a:cubicBezTo>
                    <a:pt x="8711" y="647"/>
                    <a:pt x="7215" y="1"/>
                    <a:pt x="5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048;p60"/>
            <p:cNvSpPr/>
            <p:nvPr/>
          </p:nvSpPr>
          <p:spPr>
            <a:xfrm>
              <a:off x="2973024" y="2669215"/>
              <a:ext cx="330431" cy="914032"/>
            </a:xfrm>
            <a:custGeom>
              <a:avLst/>
              <a:gdLst/>
              <a:ahLst/>
              <a:cxnLst/>
              <a:rect l="l" t="t" r="r" b="b"/>
              <a:pathLst>
                <a:path w="11405" h="31551" extrusionOk="0">
                  <a:moveTo>
                    <a:pt x="3607" y="0"/>
                  </a:moveTo>
                  <a:cubicBezTo>
                    <a:pt x="1623" y="0"/>
                    <a:pt x="0" y="1607"/>
                    <a:pt x="0" y="3591"/>
                  </a:cubicBezTo>
                  <a:lnTo>
                    <a:pt x="0" y="6789"/>
                  </a:lnTo>
                  <a:lnTo>
                    <a:pt x="599" y="6789"/>
                  </a:lnTo>
                  <a:lnTo>
                    <a:pt x="599" y="3591"/>
                  </a:lnTo>
                  <a:cubicBezTo>
                    <a:pt x="599" y="1937"/>
                    <a:pt x="1954" y="583"/>
                    <a:pt x="3607" y="583"/>
                  </a:cubicBezTo>
                  <a:cubicBezTo>
                    <a:pt x="5261" y="583"/>
                    <a:pt x="6616" y="1937"/>
                    <a:pt x="6616" y="3591"/>
                  </a:cubicBezTo>
                  <a:lnTo>
                    <a:pt x="6616" y="26746"/>
                  </a:lnTo>
                  <a:cubicBezTo>
                    <a:pt x="6616" y="29392"/>
                    <a:pt x="8758" y="31550"/>
                    <a:pt x="11405" y="31550"/>
                  </a:cubicBezTo>
                  <a:lnTo>
                    <a:pt x="11405" y="30952"/>
                  </a:lnTo>
                  <a:cubicBezTo>
                    <a:pt x="9089" y="30952"/>
                    <a:pt x="7199" y="29077"/>
                    <a:pt x="7199" y="26746"/>
                  </a:cubicBezTo>
                  <a:lnTo>
                    <a:pt x="7199" y="3591"/>
                  </a:lnTo>
                  <a:cubicBezTo>
                    <a:pt x="7199" y="1607"/>
                    <a:pt x="5592" y="0"/>
                    <a:pt x="36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049;p60"/>
            <p:cNvSpPr/>
            <p:nvPr/>
          </p:nvSpPr>
          <p:spPr>
            <a:xfrm>
              <a:off x="4089277" y="2715741"/>
              <a:ext cx="52527" cy="37458"/>
            </a:xfrm>
            <a:custGeom>
              <a:avLst/>
              <a:gdLst/>
              <a:ahLst/>
              <a:cxnLst/>
              <a:rect l="l" t="t" r="r" b="b"/>
              <a:pathLst>
                <a:path w="1813" h="1293" extrusionOk="0">
                  <a:moveTo>
                    <a:pt x="914" y="1"/>
                  </a:moveTo>
                  <a:cubicBezTo>
                    <a:pt x="410" y="1"/>
                    <a:pt x="1" y="410"/>
                    <a:pt x="1" y="899"/>
                  </a:cubicBezTo>
                  <a:lnTo>
                    <a:pt x="1" y="1292"/>
                  </a:lnTo>
                  <a:lnTo>
                    <a:pt x="1812" y="1292"/>
                  </a:lnTo>
                  <a:lnTo>
                    <a:pt x="1812" y="899"/>
                  </a:lnTo>
                  <a:cubicBezTo>
                    <a:pt x="1812" y="410"/>
                    <a:pt x="1403" y="1"/>
                    <a:pt x="914" y="1"/>
                  </a:cubicBezTo>
                  <a:close/>
                </a:path>
              </a:pathLst>
            </a:custGeom>
            <a:solidFill>
              <a:srgbClr val="5941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050;p60"/>
            <p:cNvSpPr/>
            <p:nvPr/>
          </p:nvSpPr>
          <p:spPr>
            <a:xfrm>
              <a:off x="4432021" y="2739931"/>
              <a:ext cx="5505" cy="917683"/>
            </a:xfrm>
            <a:custGeom>
              <a:avLst/>
              <a:gdLst/>
              <a:ahLst/>
              <a:cxnLst/>
              <a:rect l="l" t="t" r="r" b="b"/>
              <a:pathLst>
                <a:path w="190" h="31677" extrusionOk="0">
                  <a:moveTo>
                    <a:pt x="0" y="1"/>
                  </a:moveTo>
                  <a:lnTo>
                    <a:pt x="0" y="31677"/>
                  </a:lnTo>
                  <a:lnTo>
                    <a:pt x="189" y="31677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051;p60"/>
            <p:cNvSpPr/>
            <p:nvPr/>
          </p:nvSpPr>
          <p:spPr>
            <a:xfrm>
              <a:off x="3972459" y="2864038"/>
              <a:ext cx="544480" cy="5504"/>
            </a:xfrm>
            <a:custGeom>
              <a:avLst/>
              <a:gdLst/>
              <a:ahLst/>
              <a:cxnLst/>
              <a:rect l="l" t="t" r="r" b="b"/>
              <a:pathLst>
                <a:path w="18793" h="190" extrusionOk="0">
                  <a:moveTo>
                    <a:pt x="0" y="1"/>
                  </a:moveTo>
                  <a:lnTo>
                    <a:pt x="0" y="190"/>
                  </a:lnTo>
                  <a:lnTo>
                    <a:pt x="18792" y="190"/>
                  </a:lnTo>
                  <a:lnTo>
                    <a:pt x="187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052;p60"/>
            <p:cNvSpPr/>
            <p:nvPr/>
          </p:nvSpPr>
          <p:spPr>
            <a:xfrm>
              <a:off x="3972459" y="2753170"/>
              <a:ext cx="286161" cy="512479"/>
            </a:xfrm>
            <a:custGeom>
              <a:avLst/>
              <a:gdLst/>
              <a:ahLst/>
              <a:cxnLst/>
              <a:rect l="l" t="t" r="r" b="b"/>
              <a:pathLst>
                <a:path w="9877" h="17690" extrusionOk="0">
                  <a:moveTo>
                    <a:pt x="3970" y="0"/>
                  </a:moveTo>
                  <a:lnTo>
                    <a:pt x="3970" y="7923"/>
                  </a:lnTo>
                  <a:cubicBezTo>
                    <a:pt x="1702" y="8364"/>
                    <a:pt x="0" y="10365"/>
                    <a:pt x="0" y="12759"/>
                  </a:cubicBezTo>
                  <a:cubicBezTo>
                    <a:pt x="0" y="15484"/>
                    <a:pt x="2221" y="17689"/>
                    <a:pt x="4931" y="17689"/>
                  </a:cubicBezTo>
                  <a:cubicBezTo>
                    <a:pt x="7671" y="17689"/>
                    <a:pt x="9877" y="15484"/>
                    <a:pt x="9877" y="12759"/>
                  </a:cubicBezTo>
                  <a:cubicBezTo>
                    <a:pt x="9877" y="10365"/>
                    <a:pt x="8176" y="8380"/>
                    <a:pt x="5923" y="7923"/>
                  </a:cubicBezTo>
                  <a:lnTo>
                    <a:pt x="59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053;p60"/>
            <p:cNvSpPr/>
            <p:nvPr/>
          </p:nvSpPr>
          <p:spPr>
            <a:xfrm>
              <a:off x="4086090" y="3037916"/>
              <a:ext cx="58901" cy="74511"/>
            </a:xfrm>
            <a:custGeom>
              <a:avLst/>
              <a:gdLst/>
              <a:ahLst/>
              <a:cxnLst/>
              <a:rect l="l" t="t" r="r" b="b"/>
              <a:pathLst>
                <a:path w="2033" h="2572" extrusionOk="0">
                  <a:moveTo>
                    <a:pt x="1024" y="0"/>
                  </a:moveTo>
                  <a:lnTo>
                    <a:pt x="253" y="1119"/>
                  </a:lnTo>
                  <a:cubicBezTo>
                    <a:pt x="1" y="1497"/>
                    <a:pt x="48" y="1985"/>
                    <a:pt x="363" y="2300"/>
                  </a:cubicBezTo>
                  <a:cubicBezTo>
                    <a:pt x="544" y="2481"/>
                    <a:pt x="780" y="2572"/>
                    <a:pt x="1017" y="2572"/>
                  </a:cubicBezTo>
                  <a:cubicBezTo>
                    <a:pt x="1253" y="2572"/>
                    <a:pt x="1489" y="2481"/>
                    <a:pt x="1670" y="2300"/>
                  </a:cubicBezTo>
                  <a:cubicBezTo>
                    <a:pt x="1985" y="1985"/>
                    <a:pt x="2033" y="1497"/>
                    <a:pt x="1780" y="1119"/>
                  </a:cubicBezTo>
                  <a:lnTo>
                    <a:pt x="10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054;p60"/>
            <p:cNvSpPr/>
            <p:nvPr/>
          </p:nvSpPr>
          <p:spPr>
            <a:xfrm>
              <a:off x="4008067" y="3164776"/>
              <a:ext cx="214976" cy="75322"/>
            </a:xfrm>
            <a:custGeom>
              <a:avLst/>
              <a:gdLst/>
              <a:ahLst/>
              <a:cxnLst/>
              <a:rect l="l" t="t" r="r" b="b"/>
              <a:pathLst>
                <a:path w="7420" h="2600" extrusionOk="0">
                  <a:moveTo>
                    <a:pt x="0" y="0"/>
                  </a:moveTo>
                  <a:cubicBezTo>
                    <a:pt x="551" y="1512"/>
                    <a:pt x="2000" y="2599"/>
                    <a:pt x="3702" y="2599"/>
                  </a:cubicBezTo>
                  <a:cubicBezTo>
                    <a:pt x="5419" y="2599"/>
                    <a:pt x="6868" y="1512"/>
                    <a:pt x="74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055;p60"/>
            <p:cNvSpPr/>
            <p:nvPr/>
          </p:nvSpPr>
          <p:spPr>
            <a:xfrm>
              <a:off x="4068764" y="3182100"/>
              <a:ext cx="25119" cy="19207"/>
            </a:xfrm>
            <a:custGeom>
              <a:avLst/>
              <a:gdLst/>
              <a:ahLst/>
              <a:cxnLst/>
              <a:rect l="l" t="t" r="r" b="b"/>
              <a:pathLst>
                <a:path w="867" h="663" extrusionOk="0">
                  <a:moveTo>
                    <a:pt x="425" y="1"/>
                  </a:moveTo>
                  <a:cubicBezTo>
                    <a:pt x="0" y="1"/>
                    <a:pt x="0" y="662"/>
                    <a:pt x="425" y="662"/>
                  </a:cubicBezTo>
                  <a:cubicBezTo>
                    <a:pt x="866" y="662"/>
                    <a:pt x="866" y="1"/>
                    <a:pt x="4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056;p60"/>
            <p:cNvSpPr/>
            <p:nvPr/>
          </p:nvSpPr>
          <p:spPr>
            <a:xfrm>
              <a:off x="4103879" y="3183027"/>
              <a:ext cx="49775" cy="38820"/>
            </a:xfrm>
            <a:custGeom>
              <a:avLst/>
              <a:gdLst/>
              <a:ahLst/>
              <a:cxnLst/>
              <a:rect l="l" t="t" r="r" b="b"/>
              <a:pathLst>
                <a:path w="1718" h="1340" extrusionOk="0">
                  <a:moveTo>
                    <a:pt x="851" y="0"/>
                  </a:moveTo>
                  <a:cubicBezTo>
                    <a:pt x="1" y="0"/>
                    <a:pt x="1" y="1339"/>
                    <a:pt x="851" y="1339"/>
                  </a:cubicBezTo>
                  <a:cubicBezTo>
                    <a:pt x="1718" y="1339"/>
                    <a:pt x="1718" y="0"/>
                    <a:pt x="8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057;p60"/>
            <p:cNvSpPr/>
            <p:nvPr/>
          </p:nvSpPr>
          <p:spPr>
            <a:xfrm>
              <a:off x="3969707" y="2750418"/>
              <a:ext cx="291666" cy="517955"/>
            </a:xfrm>
            <a:custGeom>
              <a:avLst/>
              <a:gdLst/>
              <a:ahLst/>
              <a:cxnLst/>
              <a:rect l="l" t="t" r="r" b="b"/>
              <a:pathLst>
                <a:path w="10067" h="17879" extrusionOk="0">
                  <a:moveTo>
                    <a:pt x="5908" y="190"/>
                  </a:moveTo>
                  <a:lnTo>
                    <a:pt x="5908" y="8097"/>
                  </a:lnTo>
                  <a:lnTo>
                    <a:pt x="5987" y="8113"/>
                  </a:lnTo>
                  <a:cubicBezTo>
                    <a:pt x="8239" y="8570"/>
                    <a:pt x="9861" y="10554"/>
                    <a:pt x="9861" y="12854"/>
                  </a:cubicBezTo>
                  <a:cubicBezTo>
                    <a:pt x="9861" y="15516"/>
                    <a:pt x="7703" y="17690"/>
                    <a:pt x="5026" y="17690"/>
                  </a:cubicBezTo>
                  <a:cubicBezTo>
                    <a:pt x="2364" y="17690"/>
                    <a:pt x="190" y="15516"/>
                    <a:pt x="190" y="12854"/>
                  </a:cubicBezTo>
                  <a:cubicBezTo>
                    <a:pt x="190" y="10554"/>
                    <a:pt x="1828" y="8570"/>
                    <a:pt x="4081" y="8113"/>
                  </a:cubicBezTo>
                  <a:lnTo>
                    <a:pt x="4159" y="8097"/>
                  </a:lnTo>
                  <a:lnTo>
                    <a:pt x="4159" y="190"/>
                  </a:lnTo>
                  <a:close/>
                  <a:moveTo>
                    <a:pt x="3955" y="1"/>
                  </a:moveTo>
                  <a:lnTo>
                    <a:pt x="3955" y="7940"/>
                  </a:lnTo>
                  <a:cubicBezTo>
                    <a:pt x="1655" y="8428"/>
                    <a:pt x="1" y="10491"/>
                    <a:pt x="1" y="12854"/>
                  </a:cubicBezTo>
                  <a:cubicBezTo>
                    <a:pt x="1" y="15626"/>
                    <a:pt x="2253" y="17879"/>
                    <a:pt x="5041" y="17879"/>
                  </a:cubicBezTo>
                  <a:cubicBezTo>
                    <a:pt x="7814" y="17879"/>
                    <a:pt x="10066" y="15626"/>
                    <a:pt x="10066" y="12854"/>
                  </a:cubicBezTo>
                  <a:cubicBezTo>
                    <a:pt x="10066" y="10491"/>
                    <a:pt x="8412" y="8428"/>
                    <a:pt x="6113" y="7940"/>
                  </a:cubicBezTo>
                  <a:lnTo>
                    <a:pt x="61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058;p60"/>
            <p:cNvSpPr/>
            <p:nvPr/>
          </p:nvSpPr>
          <p:spPr>
            <a:xfrm>
              <a:off x="4045934" y="2831650"/>
              <a:ext cx="139213" cy="70310"/>
            </a:xfrm>
            <a:custGeom>
              <a:avLst/>
              <a:gdLst/>
              <a:ahLst/>
              <a:cxnLst/>
              <a:rect l="l" t="t" r="r" b="b"/>
              <a:pathLst>
                <a:path w="4805" h="2427" extrusionOk="0">
                  <a:moveTo>
                    <a:pt x="1213" y="1"/>
                  </a:moveTo>
                  <a:cubicBezTo>
                    <a:pt x="536" y="1"/>
                    <a:pt x="0" y="536"/>
                    <a:pt x="0" y="1213"/>
                  </a:cubicBezTo>
                  <a:cubicBezTo>
                    <a:pt x="0" y="1891"/>
                    <a:pt x="536" y="2426"/>
                    <a:pt x="1213" y="2426"/>
                  </a:cubicBezTo>
                  <a:lnTo>
                    <a:pt x="3592" y="2426"/>
                  </a:lnTo>
                  <a:cubicBezTo>
                    <a:pt x="4269" y="2426"/>
                    <a:pt x="4805" y="1891"/>
                    <a:pt x="4805" y="1213"/>
                  </a:cubicBezTo>
                  <a:cubicBezTo>
                    <a:pt x="4805" y="536"/>
                    <a:pt x="4269" y="1"/>
                    <a:pt x="3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059;p60"/>
            <p:cNvSpPr/>
            <p:nvPr/>
          </p:nvSpPr>
          <p:spPr>
            <a:xfrm>
              <a:off x="4401890" y="2831650"/>
              <a:ext cx="35173" cy="70310"/>
            </a:xfrm>
            <a:custGeom>
              <a:avLst/>
              <a:gdLst/>
              <a:ahLst/>
              <a:cxnLst/>
              <a:rect l="l" t="t" r="r" b="b"/>
              <a:pathLst>
                <a:path w="1214" h="2427" extrusionOk="0">
                  <a:moveTo>
                    <a:pt x="1214" y="1"/>
                  </a:moveTo>
                  <a:cubicBezTo>
                    <a:pt x="536" y="1"/>
                    <a:pt x="1" y="536"/>
                    <a:pt x="1" y="1213"/>
                  </a:cubicBezTo>
                  <a:cubicBezTo>
                    <a:pt x="1" y="1891"/>
                    <a:pt x="536" y="2426"/>
                    <a:pt x="1214" y="2426"/>
                  </a:cubicBezTo>
                  <a:lnTo>
                    <a:pt x="12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060;p60"/>
            <p:cNvSpPr/>
            <p:nvPr/>
          </p:nvSpPr>
          <p:spPr>
            <a:xfrm>
              <a:off x="3972459" y="3657584"/>
              <a:ext cx="532601" cy="70310"/>
            </a:xfrm>
            <a:custGeom>
              <a:avLst/>
              <a:gdLst/>
              <a:ahLst/>
              <a:cxnLst/>
              <a:rect l="l" t="t" r="r" b="b"/>
              <a:pathLst>
                <a:path w="18383" h="2427" extrusionOk="0">
                  <a:moveTo>
                    <a:pt x="2442" y="1"/>
                  </a:moveTo>
                  <a:cubicBezTo>
                    <a:pt x="1087" y="1"/>
                    <a:pt x="0" y="1088"/>
                    <a:pt x="0" y="2426"/>
                  </a:cubicBezTo>
                  <a:lnTo>
                    <a:pt x="18383" y="2426"/>
                  </a:lnTo>
                  <a:cubicBezTo>
                    <a:pt x="18383" y="1088"/>
                    <a:pt x="17296" y="1"/>
                    <a:pt x="159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061;p60"/>
            <p:cNvSpPr/>
            <p:nvPr/>
          </p:nvSpPr>
          <p:spPr>
            <a:xfrm>
              <a:off x="3929117" y="3657584"/>
              <a:ext cx="297113" cy="70310"/>
            </a:xfrm>
            <a:custGeom>
              <a:avLst/>
              <a:gdLst/>
              <a:ahLst/>
              <a:cxnLst/>
              <a:rect l="l" t="t" r="r" b="b"/>
              <a:pathLst>
                <a:path w="10255" h="2427" extrusionOk="0">
                  <a:moveTo>
                    <a:pt x="2442" y="1"/>
                  </a:moveTo>
                  <a:cubicBezTo>
                    <a:pt x="1103" y="1"/>
                    <a:pt x="0" y="1088"/>
                    <a:pt x="0" y="2426"/>
                  </a:cubicBezTo>
                  <a:lnTo>
                    <a:pt x="10254" y="2426"/>
                  </a:lnTo>
                  <a:cubicBezTo>
                    <a:pt x="10254" y="1088"/>
                    <a:pt x="9167" y="1"/>
                    <a:pt x="78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062;p60"/>
            <p:cNvSpPr/>
            <p:nvPr/>
          </p:nvSpPr>
          <p:spPr>
            <a:xfrm>
              <a:off x="2955670" y="2847178"/>
              <a:ext cx="52064" cy="37429"/>
            </a:xfrm>
            <a:custGeom>
              <a:avLst/>
              <a:gdLst/>
              <a:ahLst/>
              <a:cxnLst/>
              <a:rect l="l" t="t" r="r" b="b"/>
              <a:pathLst>
                <a:path w="1797" h="1292" extrusionOk="0">
                  <a:moveTo>
                    <a:pt x="899" y="0"/>
                  </a:moveTo>
                  <a:cubicBezTo>
                    <a:pt x="410" y="0"/>
                    <a:pt x="1" y="410"/>
                    <a:pt x="1" y="898"/>
                  </a:cubicBezTo>
                  <a:lnTo>
                    <a:pt x="1" y="1292"/>
                  </a:lnTo>
                  <a:lnTo>
                    <a:pt x="1797" y="1292"/>
                  </a:lnTo>
                  <a:lnTo>
                    <a:pt x="1797" y="898"/>
                  </a:lnTo>
                  <a:cubicBezTo>
                    <a:pt x="1797" y="410"/>
                    <a:pt x="1387" y="0"/>
                    <a:pt x="8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063;p60"/>
            <p:cNvSpPr/>
            <p:nvPr/>
          </p:nvSpPr>
          <p:spPr>
            <a:xfrm>
              <a:off x="2863943" y="3619257"/>
              <a:ext cx="235517" cy="73497"/>
            </a:xfrm>
            <a:custGeom>
              <a:avLst/>
              <a:gdLst/>
              <a:ahLst/>
              <a:cxnLst/>
              <a:rect l="l" t="t" r="r" b="b"/>
              <a:pathLst>
                <a:path w="8129" h="2537" extrusionOk="0">
                  <a:moveTo>
                    <a:pt x="1" y="1"/>
                  </a:moveTo>
                  <a:cubicBezTo>
                    <a:pt x="174" y="1024"/>
                    <a:pt x="725" y="1922"/>
                    <a:pt x="1497" y="2537"/>
                  </a:cubicBezTo>
                  <a:lnTo>
                    <a:pt x="6632" y="2537"/>
                  </a:lnTo>
                  <a:cubicBezTo>
                    <a:pt x="7404" y="1922"/>
                    <a:pt x="7955" y="1024"/>
                    <a:pt x="8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064;p60"/>
            <p:cNvSpPr/>
            <p:nvPr/>
          </p:nvSpPr>
          <p:spPr>
            <a:xfrm>
              <a:off x="2980325" y="3629310"/>
              <a:ext cx="50238" cy="38820"/>
            </a:xfrm>
            <a:custGeom>
              <a:avLst/>
              <a:gdLst/>
              <a:ahLst/>
              <a:cxnLst/>
              <a:rect l="l" t="t" r="r" b="b"/>
              <a:pathLst>
                <a:path w="1734" h="1340" extrusionOk="0">
                  <a:moveTo>
                    <a:pt x="867" y="0"/>
                  </a:moveTo>
                  <a:cubicBezTo>
                    <a:pt x="0" y="0"/>
                    <a:pt x="0" y="1339"/>
                    <a:pt x="867" y="1339"/>
                  </a:cubicBezTo>
                  <a:cubicBezTo>
                    <a:pt x="1733" y="1339"/>
                    <a:pt x="1733" y="0"/>
                    <a:pt x="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065;p60"/>
            <p:cNvSpPr/>
            <p:nvPr/>
          </p:nvSpPr>
          <p:spPr>
            <a:xfrm>
              <a:off x="2931941" y="3649820"/>
              <a:ext cx="31522" cy="24219"/>
            </a:xfrm>
            <a:custGeom>
              <a:avLst/>
              <a:gdLst/>
              <a:ahLst/>
              <a:cxnLst/>
              <a:rect l="l" t="t" r="r" b="b"/>
              <a:pathLst>
                <a:path w="1088" h="836" extrusionOk="0">
                  <a:moveTo>
                    <a:pt x="536" y="1"/>
                  </a:moveTo>
                  <a:cubicBezTo>
                    <a:pt x="1" y="1"/>
                    <a:pt x="1" y="836"/>
                    <a:pt x="536" y="836"/>
                  </a:cubicBezTo>
                  <a:cubicBezTo>
                    <a:pt x="1088" y="836"/>
                    <a:pt x="1088" y="1"/>
                    <a:pt x="5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066;p60"/>
            <p:cNvSpPr/>
            <p:nvPr/>
          </p:nvSpPr>
          <p:spPr>
            <a:xfrm>
              <a:off x="2821498" y="2881855"/>
              <a:ext cx="320407" cy="847865"/>
            </a:xfrm>
            <a:custGeom>
              <a:avLst/>
              <a:gdLst/>
              <a:ahLst/>
              <a:cxnLst/>
              <a:rect l="l" t="t" r="r" b="b"/>
              <a:pathLst>
                <a:path w="11059" h="29267" extrusionOk="0">
                  <a:moveTo>
                    <a:pt x="6412" y="189"/>
                  </a:moveTo>
                  <a:lnTo>
                    <a:pt x="6412" y="19674"/>
                  </a:lnTo>
                  <a:lnTo>
                    <a:pt x="6491" y="19690"/>
                  </a:lnTo>
                  <a:cubicBezTo>
                    <a:pt x="9027" y="20162"/>
                    <a:pt x="10854" y="22352"/>
                    <a:pt x="10854" y="24935"/>
                  </a:cubicBezTo>
                  <a:cubicBezTo>
                    <a:pt x="10854" y="26541"/>
                    <a:pt x="10145" y="28054"/>
                    <a:pt x="8885" y="29062"/>
                  </a:cubicBezTo>
                  <a:lnTo>
                    <a:pt x="2175" y="29062"/>
                  </a:lnTo>
                  <a:cubicBezTo>
                    <a:pt x="914" y="28054"/>
                    <a:pt x="206" y="26541"/>
                    <a:pt x="190" y="24935"/>
                  </a:cubicBezTo>
                  <a:cubicBezTo>
                    <a:pt x="190" y="22352"/>
                    <a:pt x="2033" y="20146"/>
                    <a:pt x="4569" y="19690"/>
                  </a:cubicBezTo>
                  <a:lnTo>
                    <a:pt x="4648" y="19674"/>
                  </a:lnTo>
                  <a:lnTo>
                    <a:pt x="4648" y="189"/>
                  </a:lnTo>
                  <a:close/>
                  <a:moveTo>
                    <a:pt x="4443" y="0"/>
                  </a:moveTo>
                  <a:lnTo>
                    <a:pt x="4443" y="19516"/>
                  </a:lnTo>
                  <a:cubicBezTo>
                    <a:pt x="1875" y="20020"/>
                    <a:pt x="1" y="22289"/>
                    <a:pt x="1" y="24935"/>
                  </a:cubicBezTo>
                  <a:cubicBezTo>
                    <a:pt x="1" y="26620"/>
                    <a:pt x="757" y="28180"/>
                    <a:pt x="2080" y="29235"/>
                  </a:cubicBezTo>
                  <a:lnTo>
                    <a:pt x="2096" y="29266"/>
                  </a:lnTo>
                  <a:lnTo>
                    <a:pt x="8964" y="29266"/>
                  </a:lnTo>
                  <a:lnTo>
                    <a:pt x="8979" y="29235"/>
                  </a:lnTo>
                  <a:cubicBezTo>
                    <a:pt x="10302" y="28180"/>
                    <a:pt x="11058" y="26620"/>
                    <a:pt x="11058" y="24935"/>
                  </a:cubicBezTo>
                  <a:cubicBezTo>
                    <a:pt x="11058" y="22289"/>
                    <a:pt x="9184" y="20020"/>
                    <a:pt x="6601" y="19516"/>
                  </a:cubicBezTo>
                  <a:lnTo>
                    <a:pt x="66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067;p60"/>
            <p:cNvSpPr/>
            <p:nvPr/>
          </p:nvSpPr>
          <p:spPr>
            <a:xfrm>
              <a:off x="3512898" y="3068016"/>
              <a:ext cx="100882" cy="36995"/>
            </a:xfrm>
            <a:custGeom>
              <a:avLst/>
              <a:gdLst/>
              <a:ahLst/>
              <a:cxnLst/>
              <a:rect l="l" t="t" r="r" b="b"/>
              <a:pathLst>
                <a:path w="3482" h="1277" extrusionOk="0">
                  <a:moveTo>
                    <a:pt x="1056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277"/>
                  </a:lnTo>
                  <a:lnTo>
                    <a:pt x="3482" y="1277"/>
                  </a:lnTo>
                  <a:lnTo>
                    <a:pt x="3482" y="1040"/>
                  </a:lnTo>
                  <a:cubicBezTo>
                    <a:pt x="3482" y="473"/>
                    <a:pt x="3009" y="1"/>
                    <a:pt x="2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068;p60"/>
            <p:cNvSpPr/>
            <p:nvPr/>
          </p:nvSpPr>
          <p:spPr>
            <a:xfrm>
              <a:off x="3322143" y="3104982"/>
              <a:ext cx="475555" cy="621551"/>
            </a:xfrm>
            <a:custGeom>
              <a:avLst/>
              <a:gdLst/>
              <a:ahLst/>
              <a:cxnLst/>
              <a:rect l="l" t="t" r="r" b="b"/>
              <a:pathLst>
                <a:path w="16414" h="21455" extrusionOk="0">
                  <a:moveTo>
                    <a:pt x="6506" y="1"/>
                  </a:moveTo>
                  <a:lnTo>
                    <a:pt x="6506" y="8759"/>
                  </a:lnTo>
                  <a:lnTo>
                    <a:pt x="2788" y="14902"/>
                  </a:lnTo>
                  <a:lnTo>
                    <a:pt x="0" y="14902"/>
                  </a:lnTo>
                  <a:lnTo>
                    <a:pt x="0" y="17548"/>
                  </a:lnTo>
                  <a:lnTo>
                    <a:pt x="1182" y="17548"/>
                  </a:lnTo>
                  <a:lnTo>
                    <a:pt x="489" y="18698"/>
                  </a:lnTo>
                  <a:cubicBezTo>
                    <a:pt x="315" y="18981"/>
                    <a:pt x="237" y="19312"/>
                    <a:pt x="237" y="19643"/>
                  </a:cubicBezTo>
                  <a:cubicBezTo>
                    <a:pt x="237" y="20651"/>
                    <a:pt x="1040" y="21454"/>
                    <a:pt x="2048" y="21454"/>
                  </a:cubicBezTo>
                  <a:lnTo>
                    <a:pt x="14586" y="21454"/>
                  </a:lnTo>
                  <a:cubicBezTo>
                    <a:pt x="15594" y="21454"/>
                    <a:pt x="16414" y="20651"/>
                    <a:pt x="16414" y="19643"/>
                  </a:cubicBezTo>
                  <a:cubicBezTo>
                    <a:pt x="16414" y="19312"/>
                    <a:pt x="16319" y="18981"/>
                    <a:pt x="16146" y="18698"/>
                  </a:cubicBezTo>
                  <a:lnTo>
                    <a:pt x="10144" y="8759"/>
                  </a:lnTo>
                  <a:lnTo>
                    <a:pt x="101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069;p60"/>
            <p:cNvSpPr/>
            <p:nvPr/>
          </p:nvSpPr>
          <p:spPr>
            <a:xfrm>
              <a:off x="3324866" y="3552191"/>
              <a:ext cx="126465" cy="46555"/>
            </a:xfrm>
            <a:custGeom>
              <a:avLst/>
              <a:gdLst/>
              <a:ahLst/>
              <a:cxnLst/>
              <a:rect l="l" t="t" r="r" b="b"/>
              <a:pathLst>
                <a:path w="4365" h="1607" extrusionOk="0">
                  <a:moveTo>
                    <a:pt x="1" y="0"/>
                  </a:moveTo>
                  <a:lnTo>
                    <a:pt x="1" y="1607"/>
                  </a:lnTo>
                  <a:lnTo>
                    <a:pt x="4364" y="1607"/>
                  </a:lnTo>
                  <a:lnTo>
                    <a:pt x="43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070;p60"/>
            <p:cNvSpPr/>
            <p:nvPr/>
          </p:nvSpPr>
          <p:spPr>
            <a:xfrm>
              <a:off x="3362299" y="3515226"/>
              <a:ext cx="401182" cy="178890"/>
            </a:xfrm>
            <a:custGeom>
              <a:avLst/>
              <a:gdLst/>
              <a:ahLst/>
              <a:cxnLst/>
              <a:rect l="l" t="t" r="r" b="b"/>
              <a:pathLst>
                <a:path w="13847" h="6175" extrusionOk="0">
                  <a:moveTo>
                    <a:pt x="3198" y="0"/>
                  </a:moveTo>
                  <a:lnTo>
                    <a:pt x="442" y="4537"/>
                  </a:lnTo>
                  <a:cubicBezTo>
                    <a:pt x="1" y="5246"/>
                    <a:pt x="520" y="6175"/>
                    <a:pt x="1371" y="6175"/>
                  </a:cubicBezTo>
                  <a:lnTo>
                    <a:pt x="12492" y="6175"/>
                  </a:lnTo>
                  <a:cubicBezTo>
                    <a:pt x="13326" y="6175"/>
                    <a:pt x="13846" y="5246"/>
                    <a:pt x="13405" y="4537"/>
                  </a:cubicBezTo>
                  <a:lnTo>
                    <a:pt x="10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071;p60"/>
            <p:cNvSpPr/>
            <p:nvPr/>
          </p:nvSpPr>
          <p:spPr>
            <a:xfrm>
              <a:off x="3496470" y="3543500"/>
              <a:ext cx="43835" cy="33808"/>
            </a:xfrm>
            <a:custGeom>
              <a:avLst/>
              <a:gdLst/>
              <a:ahLst/>
              <a:cxnLst/>
              <a:rect l="l" t="t" r="r" b="b"/>
              <a:pathLst>
                <a:path w="1513" h="1167" extrusionOk="0">
                  <a:moveTo>
                    <a:pt x="757" y="1"/>
                  </a:moveTo>
                  <a:cubicBezTo>
                    <a:pt x="0" y="1"/>
                    <a:pt x="0" y="1166"/>
                    <a:pt x="757" y="1166"/>
                  </a:cubicBezTo>
                  <a:cubicBezTo>
                    <a:pt x="1513" y="1166"/>
                    <a:pt x="1513" y="1"/>
                    <a:pt x="7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072;p60"/>
            <p:cNvSpPr/>
            <p:nvPr/>
          </p:nvSpPr>
          <p:spPr>
            <a:xfrm>
              <a:off x="3570843" y="3574527"/>
              <a:ext cx="68955" cy="52986"/>
            </a:xfrm>
            <a:custGeom>
              <a:avLst/>
              <a:gdLst/>
              <a:ahLst/>
              <a:cxnLst/>
              <a:rect l="l" t="t" r="r" b="b"/>
              <a:pathLst>
                <a:path w="2380" h="1829" extrusionOk="0">
                  <a:moveTo>
                    <a:pt x="1182" y="1"/>
                  </a:moveTo>
                  <a:cubicBezTo>
                    <a:pt x="1" y="1"/>
                    <a:pt x="1" y="1828"/>
                    <a:pt x="1182" y="1828"/>
                  </a:cubicBezTo>
                  <a:cubicBezTo>
                    <a:pt x="2379" y="1828"/>
                    <a:pt x="2379" y="1"/>
                    <a:pt x="11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073;p60"/>
            <p:cNvSpPr/>
            <p:nvPr/>
          </p:nvSpPr>
          <p:spPr>
            <a:xfrm>
              <a:off x="3513361" y="3622907"/>
              <a:ext cx="56149" cy="43397"/>
            </a:xfrm>
            <a:custGeom>
              <a:avLst/>
              <a:gdLst/>
              <a:ahLst/>
              <a:cxnLst/>
              <a:rect l="l" t="t" r="r" b="b"/>
              <a:pathLst>
                <a:path w="1938" h="1498" extrusionOk="0">
                  <a:moveTo>
                    <a:pt x="977" y="1"/>
                  </a:moveTo>
                  <a:cubicBezTo>
                    <a:pt x="0" y="1"/>
                    <a:pt x="0" y="1497"/>
                    <a:pt x="977" y="1497"/>
                  </a:cubicBezTo>
                  <a:cubicBezTo>
                    <a:pt x="1938" y="1497"/>
                    <a:pt x="1938" y="1"/>
                    <a:pt x="9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074;p60"/>
            <p:cNvSpPr/>
            <p:nvPr/>
          </p:nvSpPr>
          <p:spPr>
            <a:xfrm>
              <a:off x="3319390" y="3102258"/>
              <a:ext cx="481059" cy="627461"/>
            </a:xfrm>
            <a:custGeom>
              <a:avLst/>
              <a:gdLst/>
              <a:ahLst/>
              <a:cxnLst/>
              <a:rect l="l" t="t" r="r" b="b"/>
              <a:pathLst>
                <a:path w="16604" h="21659" extrusionOk="0">
                  <a:moveTo>
                    <a:pt x="10129" y="189"/>
                  </a:moveTo>
                  <a:lnTo>
                    <a:pt x="10129" y="8868"/>
                  </a:lnTo>
                  <a:lnTo>
                    <a:pt x="16162" y="18839"/>
                  </a:lnTo>
                  <a:cubicBezTo>
                    <a:pt x="16320" y="19107"/>
                    <a:pt x="16414" y="19422"/>
                    <a:pt x="16414" y="19737"/>
                  </a:cubicBezTo>
                  <a:cubicBezTo>
                    <a:pt x="16414" y="20682"/>
                    <a:pt x="15642" y="21454"/>
                    <a:pt x="14697" y="21454"/>
                  </a:cubicBezTo>
                  <a:lnTo>
                    <a:pt x="2143" y="21454"/>
                  </a:lnTo>
                  <a:cubicBezTo>
                    <a:pt x="1198" y="21454"/>
                    <a:pt x="426" y="20682"/>
                    <a:pt x="426" y="19737"/>
                  </a:cubicBezTo>
                  <a:cubicBezTo>
                    <a:pt x="426" y="19422"/>
                    <a:pt x="505" y="19107"/>
                    <a:pt x="678" y="18839"/>
                  </a:cubicBezTo>
                  <a:lnTo>
                    <a:pt x="1450" y="17547"/>
                  </a:lnTo>
                  <a:lnTo>
                    <a:pt x="190" y="17547"/>
                  </a:lnTo>
                  <a:lnTo>
                    <a:pt x="190" y="15090"/>
                  </a:lnTo>
                  <a:lnTo>
                    <a:pt x="2946" y="15090"/>
                  </a:lnTo>
                  <a:lnTo>
                    <a:pt x="6711" y="8868"/>
                  </a:lnTo>
                  <a:lnTo>
                    <a:pt x="6711" y="189"/>
                  </a:lnTo>
                  <a:close/>
                  <a:moveTo>
                    <a:pt x="6506" y="0"/>
                  </a:moveTo>
                  <a:lnTo>
                    <a:pt x="6506" y="8821"/>
                  </a:lnTo>
                  <a:lnTo>
                    <a:pt x="2836" y="14901"/>
                  </a:lnTo>
                  <a:lnTo>
                    <a:pt x="1" y="14901"/>
                  </a:lnTo>
                  <a:lnTo>
                    <a:pt x="1" y="17752"/>
                  </a:lnTo>
                  <a:lnTo>
                    <a:pt x="1103" y="17752"/>
                  </a:lnTo>
                  <a:lnTo>
                    <a:pt x="505" y="18744"/>
                  </a:lnTo>
                  <a:cubicBezTo>
                    <a:pt x="332" y="19044"/>
                    <a:pt x="237" y="19390"/>
                    <a:pt x="237" y="19737"/>
                  </a:cubicBezTo>
                  <a:cubicBezTo>
                    <a:pt x="237" y="20792"/>
                    <a:pt x="1088" y="21658"/>
                    <a:pt x="2143" y="21658"/>
                  </a:cubicBezTo>
                  <a:lnTo>
                    <a:pt x="14697" y="21658"/>
                  </a:lnTo>
                  <a:cubicBezTo>
                    <a:pt x="15752" y="21658"/>
                    <a:pt x="16603" y="20792"/>
                    <a:pt x="16603" y="19737"/>
                  </a:cubicBezTo>
                  <a:cubicBezTo>
                    <a:pt x="16603" y="19375"/>
                    <a:pt x="16509" y="19044"/>
                    <a:pt x="16335" y="18744"/>
                  </a:cubicBezTo>
                  <a:lnTo>
                    <a:pt x="10334" y="8821"/>
                  </a:lnTo>
                  <a:lnTo>
                    <a:pt x="103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075;p60"/>
            <p:cNvSpPr/>
            <p:nvPr/>
          </p:nvSpPr>
          <p:spPr>
            <a:xfrm>
              <a:off x="3285174" y="3539416"/>
              <a:ext cx="36998" cy="70281"/>
            </a:xfrm>
            <a:custGeom>
              <a:avLst/>
              <a:gdLst/>
              <a:ahLst/>
              <a:cxnLst/>
              <a:rect l="l" t="t" r="r" b="b"/>
              <a:pathLst>
                <a:path w="1277" h="2426" extrusionOk="0">
                  <a:moveTo>
                    <a:pt x="1040" y="0"/>
                  </a:moveTo>
                  <a:cubicBezTo>
                    <a:pt x="457" y="0"/>
                    <a:pt x="0" y="473"/>
                    <a:pt x="0" y="1055"/>
                  </a:cubicBezTo>
                  <a:lnTo>
                    <a:pt x="0" y="1371"/>
                  </a:lnTo>
                  <a:cubicBezTo>
                    <a:pt x="0" y="1953"/>
                    <a:pt x="457" y="2426"/>
                    <a:pt x="1040" y="2426"/>
                  </a:cubicBezTo>
                  <a:lnTo>
                    <a:pt x="1276" y="2426"/>
                  </a:lnTo>
                  <a:lnTo>
                    <a:pt x="12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076;p60"/>
            <p:cNvSpPr/>
            <p:nvPr/>
          </p:nvSpPr>
          <p:spPr>
            <a:xfrm>
              <a:off x="1186812" y="2355006"/>
              <a:ext cx="58438" cy="661037"/>
            </a:xfrm>
            <a:custGeom>
              <a:avLst/>
              <a:gdLst/>
              <a:ahLst/>
              <a:cxnLst/>
              <a:rect l="l" t="t" r="r" b="b"/>
              <a:pathLst>
                <a:path w="2017" h="22818" extrusionOk="0">
                  <a:moveTo>
                    <a:pt x="953" y="0"/>
                  </a:moveTo>
                  <a:cubicBezTo>
                    <a:pt x="868" y="0"/>
                    <a:pt x="772" y="152"/>
                    <a:pt x="662" y="466"/>
                  </a:cubicBezTo>
                  <a:cubicBezTo>
                    <a:pt x="1" y="2403"/>
                    <a:pt x="662" y="22817"/>
                    <a:pt x="662" y="22817"/>
                  </a:cubicBezTo>
                  <a:lnTo>
                    <a:pt x="2017" y="22817"/>
                  </a:lnTo>
                  <a:cubicBezTo>
                    <a:pt x="2017" y="22817"/>
                    <a:pt x="2001" y="18927"/>
                    <a:pt x="1749" y="10846"/>
                  </a:cubicBezTo>
                  <a:cubicBezTo>
                    <a:pt x="1538" y="4073"/>
                    <a:pt x="1393" y="0"/>
                    <a:pt x="9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077;p60"/>
            <p:cNvSpPr/>
            <p:nvPr/>
          </p:nvSpPr>
          <p:spPr>
            <a:xfrm>
              <a:off x="1118031" y="2696997"/>
              <a:ext cx="65623" cy="319047"/>
            </a:xfrm>
            <a:custGeom>
              <a:avLst/>
              <a:gdLst/>
              <a:ahLst/>
              <a:cxnLst/>
              <a:rect l="l" t="t" r="r" b="b"/>
              <a:pathLst>
                <a:path w="2265" h="11013" extrusionOk="0">
                  <a:moveTo>
                    <a:pt x="333" y="1"/>
                  </a:moveTo>
                  <a:cubicBezTo>
                    <a:pt x="0" y="1"/>
                    <a:pt x="226" y="4263"/>
                    <a:pt x="1351" y="11012"/>
                  </a:cubicBezTo>
                  <a:lnTo>
                    <a:pt x="2264" y="11012"/>
                  </a:lnTo>
                  <a:cubicBezTo>
                    <a:pt x="1345" y="3273"/>
                    <a:pt x="624" y="1"/>
                    <a:pt x="3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078;p60"/>
            <p:cNvSpPr/>
            <p:nvPr/>
          </p:nvSpPr>
          <p:spPr>
            <a:xfrm>
              <a:off x="1216943" y="2573324"/>
              <a:ext cx="58061" cy="442720"/>
            </a:xfrm>
            <a:custGeom>
              <a:avLst/>
              <a:gdLst/>
              <a:ahLst/>
              <a:cxnLst/>
              <a:rect l="l" t="t" r="r" b="b"/>
              <a:pathLst>
                <a:path w="2004" h="15282" extrusionOk="0">
                  <a:moveTo>
                    <a:pt x="1570" y="1"/>
                  </a:moveTo>
                  <a:cubicBezTo>
                    <a:pt x="1376" y="1"/>
                    <a:pt x="1082" y="889"/>
                    <a:pt x="677" y="2491"/>
                  </a:cubicBezTo>
                  <a:cubicBezTo>
                    <a:pt x="0" y="5200"/>
                    <a:pt x="977" y="15281"/>
                    <a:pt x="977" y="15281"/>
                  </a:cubicBezTo>
                  <a:lnTo>
                    <a:pt x="1481" y="15281"/>
                  </a:lnTo>
                  <a:cubicBezTo>
                    <a:pt x="1938" y="4441"/>
                    <a:pt x="2004" y="1"/>
                    <a:pt x="15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079;p60"/>
            <p:cNvSpPr/>
            <p:nvPr/>
          </p:nvSpPr>
          <p:spPr>
            <a:xfrm>
              <a:off x="1125824" y="2532419"/>
              <a:ext cx="90220" cy="483625"/>
            </a:xfrm>
            <a:custGeom>
              <a:avLst/>
              <a:gdLst/>
              <a:ahLst/>
              <a:cxnLst/>
              <a:rect l="l" t="t" r="r" b="b"/>
              <a:pathLst>
                <a:path w="3114" h="16694" extrusionOk="0">
                  <a:moveTo>
                    <a:pt x="1557" y="0"/>
                  </a:moveTo>
                  <a:cubicBezTo>
                    <a:pt x="1302" y="0"/>
                    <a:pt x="1" y="2042"/>
                    <a:pt x="1838" y="16693"/>
                  </a:cubicBezTo>
                  <a:lnTo>
                    <a:pt x="3114" y="16693"/>
                  </a:lnTo>
                  <a:cubicBezTo>
                    <a:pt x="3114" y="16693"/>
                    <a:pt x="1791" y="264"/>
                    <a:pt x="1586" y="12"/>
                  </a:cubicBezTo>
                  <a:cubicBezTo>
                    <a:pt x="1579" y="5"/>
                    <a:pt x="1569" y="0"/>
                    <a:pt x="1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080;p60"/>
            <p:cNvSpPr/>
            <p:nvPr/>
          </p:nvSpPr>
          <p:spPr>
            <a:xfrm>
              <a:off x="1237021" y="2464426"/>
              <a:ext cx="120931" cy="551618"/>
            </a:xfrm>
            <a:custGeom>
              <a:avLst/>
              <a:gdLst/>
              <a:ahLst/>
              <a:cxnLst/>
              <a:rect l="l" t="t" r="r" b="b"/>
              <a:pathLst>
                <a:path w="4174" h="19041" extrusionOk="0">
                  <a:moveTo>
                    <a:pt x="3690" y="1"/>
                  </a:moveTo>
                  <a:cubicBezTo>
                    <a:pt x="3463" y="1"/>
                    <a:pt x="2973" y="1519"/>
                    <a:pt x="2253" y="4722"/>
                  </a:cubicBezTo>
                  <a:cubicBezTo>
                    <a:pt x="0" y="14740"/>
                    <a:pt x="504" y="19040"/>
                    <a:pt x="504" y="19040"/>
                  </a:cubicBezTo>
                  <a:lnTo>
                    <a:pt x="1260" y="19040"/>
                  </a:lnTo>
                  <a:cubicBezTo>
                    <a:pt x="3468" y="6878"/>
                    <a:pt x="4174" y="1"/>
                    <a:pt x="36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081;p60"/>
            <p:cNvSpPr/>
            <p:nvPr/>
          </p:nvSpPr>
          <p:spPr>
            <a:xfrm>
              <a:off x="1078049" y="2819743"/>
              <a:ext cx="102852" cy="196301"/>
            </a:xfrm>
            <a:custGeom>
              <a:avLst/>
              <a:gdLst/>
              <a:ahLst/>
              <a:cxnLst/>
              <a:rect l="l" t="t" r="r" b="b"/>
              <a:pathLst>
                <a:path w="3550" h="6776" extrusionOk="0">
                  <a:moveTo>
                    <a:pt x="672" y="0"/>
                  </a:moveTo>
                  <a:cubicBezTo>
                    <a:pt x="0" y="0"/>
                    <a:pt x="829" y="2231"/>
                    <a:pt x="2557" y="6775"/>
                  </a:cubicBezTo>
                  <a:lnTo>
                    <a:pt x="3109" y="6775"/>
                  </a:lnTo>
                  <a:cubicBezTo>
                    <a:pt x="3109" y="6775"/>
                    <a:pt x="3550" y="2065"/>
                    <a:pt x="1581" y="506"/>
                  </a:cubicBezTo>
                  <a:cubicBezTo>
                    <a:pt x="1156" y="169"/>
                    <a:pt x="857" y="0"/>
                    <a:pt x="6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082;p60"/>
            <p:cNvSpPr/>
            <p:nvPr/>
          </p:nvSpPr>
          <p:spPr>
            <a:xfrm>
              <a:off x="1245220" y="2847525"/>
              <a:ext cx="101838" cy="168518"/>
            </a:xfrm>
            <a:custGeom>
              <a:avLst/>
              <a:gdLst/>
              <a:ahLst/>
              <a:cxnLst/>
              <a:rect l="l" t="t" r="r" b="b"/>
              <a:pathLst>
                <a:path w="3515" h="5817" extrusionOk="0">
                  <a:moveTo>
                    <a:pt x="3121" y="0"/>
                  </a:moveTo>
                  <a:cubicBezTo>
                    <a:pt x="2706" y="0"/>
                    <a:pt x="1357" y="2045"/>
                    <a:pt x="1" y="5816"/>
                  </a:cubicBezTo>
                  <a:lnTo>
                    <a:pt x="977" y="5816"/>
                  </a:lnTo>
                  <a:cubicBezTo>
                    <a:pt x="3065" y="1848"/>
                    <a:pt x="3515" y="0"/>
                    <a:pt x="3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083;p60"/>
            <p:cNvSpPr/>
            <p:nvPr/>
          </p:nvSpPr>
          <p:spPr>
            <a:xfrm>
              <a:off x="1056265" y="3012815"/>
              <a:ext cx="327708" cy="325826"/>
            </a:xfrm>
            <a:custGeom>
              <a:avLst/>
              <a:gdLst/>
              <a:ahLst/>
              <a:cxnLst/>
              <a:rect l="l" t="t" r="r" b="b"/>
              <a:pathLst>
                <a:path w="11311" h="11247" extrusionOk="0">
                  <a:moveTo>
                    <a:pt x="2930" y="0"/>
                  </a:moveTo>
                  <a:cubicBezTo>
                    <a:pt x="2930" y="1780"/>
                    <a:pt x="2316" y="2914"/>
                    <a:pt x="1655" y="3922"/>
                  </a:cubicBezTo>
                  <a:cubicBezTo>
                    <a:pt x="1119" y="4726"/>
                    <a:pt x="552" y="5466"/>
                    <a:pt x="237" y="6364"/>
                  </a:cubicBezTo>
                  <a:cubicBezTo>
                    <a:pt x="127" y="6710"/>
                    <a:pt x="48" y="7073"/>
                    <a:pt x="16" y="7482"/>
                  </a:cubicBezTo>
                  <a:cubicBezTo>
                    <a:pt x="1" y="7766"/>
                    <a:pt x="1" y="8081"/>
                    <a:pt x="48" y="8427"/>
                  </a:cubicBezTo>
                  <a:cubicBezTo>
                    <a:pt x="127" y="9199"/>
                    <a:pt x="394" y="10128"/>
                    <a:pt x="898" y="11247"/>
                  </a:cubicBezTo>
                  <a:lnTo>
                    <a:pt x="10160" y="11247"/>
                  </a:lnTo>
                  <a:cubicBezTo>
                    <a:pt x="10790" y="10176"/>
                    <a:pt x="11121" y="9246"/>
                    <a:pt x="11247" y="8427"/>
                  </a:cubicBezTo>
                  <a:cubicBezTo>
                    <a:pt x="11295" y="8096"/>
                    <a:pt x="11310" y="7781"/>
                    <a:pt x="11295" y="7482"/>
                  </a:cubicBezTo>
                  <a:cubicBezTo>
                    <a:pt x="11263" y="7088"/>
                    <a:pt x="11200" y="6710"/>
                    <a:pt x="11090" y="6348"/>
                  </a:cubicBezTo>
                  <a:cubicBezTo>
                    <a:pt x="10806" y="5450"/>
                    <a:pt x="10286" y="4678"/>
                    <a:pt x="9735" y="3922"/>
                  </a:cubicBezTo>
                  <a:cubicBezTo>
                    <a:pt x="8869" y="2709"/>
                    <a:pt x="7955" y="1560"/>
                    <a:pt x="79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084;p60"/>
            <p:cNvSpPr/>
            <p:nvPr/>
          </p:nvSpPr>
          <p:spPr>
            <a:xfrm>
              <a:off x="1051278" y="3013263"/>
              <a:ext cx="333618" cy="331764"/>
            </a:xfrm>
            <a:custGeom>
              <a:avLst/>
              <a:gdLst/>
              <a:ahLst/>
              <a:cxnLst/>
              <a:rect l="l" t="t" r="r" b="b"/>
              <a:pathLst>
                <a:path w="11515" h="11452" extrusionOk="0">
                  <a:moveTo>
                    <a:pt x="7971" y="190"/>
                  </a:moveTo>
                  <a:cubicBezTo>
                    <a:pt x="8002" y="1639"/>
                    <a:pt x="8821" y="2773"/>
                    <a:pt x="9609" y="3860"/>
                  </a:cubicBezTo>
                  <a:lnTo>
                    <a:pt x="9766" y="4065"/>
                  </a:lnTo>
                  <a:cubicBezTo>
                    <a:pt x="10318" y="4836"/>
                    <a:pt x="10837" y="5592"/>
                    <a:pt x="11105" y="6475"/>
                  </a:cubicBezTo>
                  <a:cubicBezTo>
                    <a:pt x="11215" y="6837"/>
                    <a:pt x="11278" y="7215"/>
                    <a:pt x="11310" y="7577"/>
                  </a:cubicBezTo>
                  <a:cubicBezTo>
                    <a:pt x="11310" y="7892"/>
                    <a:pt x="11294" y="8191"/>
                    <a:pt x="11263" y="8506"/>
                  </a:cubicBezTo>
                  <a:cubicBezTo>
                    <a:pt x="11137" y="9357"/>
                    <a:pt x="10790" y="10255"/>
                    <a:pt x="10207" y="11247"/>
                  </a:cubicBezTo>
                  <a:lnTo>
                    <a:pt x="1071" y="11247"/>
                  </a:lnTo>
                  <a:cubicBezTo>
                    <a:pt x="615" y="10208"/>
                    <a:pt x="331" y="9310"/>
                    <a:pt x="252" y="8506"/>
                  </a:cubicBezTo>
                  <a:cubicBezTo>
                    <a:pt x="205" y="8191"/>
                    <a:pt x="205" y="7876"/>
                    <a:pt x="221" y="7577"/>
                  </a:cubicBezTo>
                  <a:cubicBezTo>
                    <a:pt x="252" y="7215"/>
                    <a:pt x="315" y="6853"/>
                    <a:pt x="441" y="6490"/>
                  </a:cubicBezTo>
                  <a:cubicBezTo>
                    <a:pt x="693" y="5781"/>
                    <a:pt x="1103" y="5183"/>
                    <a:pt x="1528" y="4537"/>
                  </a:cubicBezTo>
                  <a:cubicBezTo>
                    <a:pt x="1639" y="4380"/>
                    <a:pt x="1749" y="4222"/>
                    <a:pt x="1843" y="4065"/>
                  </a:cubicBezTo>
                  <a:cubicBezTo>
                    <a:pt x="2458" y="3135"/>
                    <a:pt x="3119" y="2001"/>
                    <a:pt x="3135" y="190"/>
                  </a:cubicBezTo>
                  <a:close/>
                  <a:moveTo>
                    <a:pt x="2946" y="1"/>
                  </a:moveTo>
                  <a:lnTo>
                    <a:pt x="2946" y="95"/>
                  </a:lnTo>
                  <a:cubicBezTo>
                    <a:pt x="2946" y="1907"/>
                    <a:pt x="2300" y="3041"/>
                    <a:pt x="1686" y="3954"/>
                  </a:cubicBezTo>
                  <a:cubicBezTo>
                    <a:pt x="1575" y="4112"/>
                    <a:pt x="1481" y="4269"/>
                    <a:pt x="1371" y="4427"/>
                  </a:cubicBezTo>
                  <a:cubicBezTo>
                    <a:pt x="930" y="5073"/>
                    <a:pt x="520" y="5687"/>
                    <a:pt x="268" y="6427"/>
                  </a:cubicBezTo>
                  <a:cubicBezTo>
                    <a:pt x="126" y="6821"/>
                    <a:pt x="48" y="7183"/>
                    <a:pt x="32" y="7577"/>
                  </a:cubicBezTo>
                  <a:cubicBezTo>
                    <a:pt x="0" y="7876"/>
                    <a:pt x="16" y="8207"/>
                    <a:pt x="48" y="8522"/>
                  </a:cubicBezTo>
                  <a:cubicBezTo>
                    <a:pt x="142" y="9373"/>
                    <a:pt x="426" y="10302"/>
                    <a:pt x="914" y="11389"/>
                  </a:cubicBezTo>
                  <a:lnTo>
                    <a:pt x="945" y="11452"/>
                  </a:lnTo>
                  <a:lnTo>
                    <a:pt x="10318" y="11452"/>
                  </a:lnTo>
                  <a:lnTo>
                    <a:pt x="10349" y="11389"/>
                  </a:lnTo>
                  <a:cubicBezTo>
                    <a:pt x="10963" y="10365"/>
                    <a:pt x="11326" y="9420"/>
                    <a:pt x="11452" y="8522"/>
                  </a:cubicBezTo>
                  <a:cubicBezTo>
                    <a:pt x="11499" y="8207"/>
                    <a:pt x="11515" y="7892"/>
                    <a:pt x="11499" y="7577"/>
                  </a:cubicBezTo>
                  <a:cubicBezTo>
                    <a:pt x="11483" y="7183"/>
                    <a:pt x="11420" y="6790"/>
                    <a:pt x="11294" y="6427"/>
                  </a:cubicBezTo>
                  <a:cubicBezTo>
                    <a:pt x="11011" y="5498"/>
                    <a:pt x="10491" y="4726"/>
                    <a:pt x="9924" y="3954"/>
                  </a:cubicBezTo>
                  <a:lnTo>
                    <a:pt x="9766" y="3750"/>
                  </a:lnTo>
                  <a:cubicBezTo>
                    <a:pt x="8947" y="2600"/>
                    <a:pt x="8160" y="1529"/>
                    <a:pt x="8160" y="95"/>
                  </a:cubicBezTo>
                  <a:lnTo>
                    <a:pt x="81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085;p60"/>
            <p:cNvSpPr/>
            <p:nvPr/>
          </p:nvSpPr>
          <p:spPr>
            <a:xfrm>
              <a:off x="1125216" y="3129635"/>
              <a:ext cx="253307" cy="130539"/>
            </a:xfrm>
            <a:custGeom>
              <a:avLst/>
              <a:gdLst/>
              <a:ahLst/>
              <a:cxnLst/>
              <a:rect l="l" t="t" r="r" b="b"/>
              <a:pathLst>
                <a:path w="8743" h="4506" extrusionOk="0">
                  <a:moveTo>
                    <a:pt x="1654" y="0"/>
                  </a:moveTo>
                  <a:cubicBezTo>
                    <a:pt x="1118" y="804"/>
                    <a:pt x="551" y="1544"/>
                    <a:pt x="252" y="2442"/>
                  </a:cubicBezTo>
                  <a:cubicBezTo>
                    <a:pt x="126" y="2788"/>
                    <a:pt x="47" y="3151"/>
                    <a:pt x="16" y="3560"/>
                  </a:cubicBezTo>
                  <a:cubicBezTo>
                    <a:pt x="0" y="3844"/>
                    <a:pt x="0" y="4159"/>
                    <a:pt x="47" y="4505"/>
                  </a:cubicBezTo>
                  <a:lnTo>
                    <a:pt x="8679" y="4505"/>
                  </a:lnTo>
                  <a:cubicBezTo>
                    <a:pt x="8726" y="4174"/>
                    <a:pt x="8742" y="3859"/>
                    <a:pt x="8726" y="3560"/>
                  </a:cubicBezTo>
                  <a:cubicBezTo>
                    <a:pt x="8711" y="3166"/>
                    <a:pt x="8632" y="2788"/>
                    <a:pt x="8522" y="2426"/>
                  </a:cubicBezTo>
                  <a:cubicBezTo>
                    <a:pt x="8254" y="1528"/>
                    <a:pt x="7718" y="756"/>
                    <a:pt x="71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086;p60"/>
            <p:cNvSpPr/>
            <p:nvPr/>
          </p:nvSpPr>
          <p:spPr>
            <a:xfrm>
              <a:off x="807127" y="3338625"/>
              <a:ext cx="556330" cy="177094"/>
            </a:xfrm>
            <a:custGeom>
              <a:avLst/>
              <a:gdLst/>
              <a:ahLst/>
              <a:cxnLst/>
              <a:rect l="l" t="t" r="r" b="b"/>
              <a:pathLst>
                <a:path w="19202" h="6113" extrusionOk="0">
                  <a:moveTo>
                    <a:pt x="2710" y="0"/>
                  </a:moveTo>
                  <a:cubicBezTo>
                    <a:pt x="1213" y="0"/>
                    <a:pt x="0" y="1213"/>
                    <a:pt x="0" y="2710"/>
                  </a:cubicBezTo>
                  <a:lnTo>
                    <a:pt x="0" y="3387"/>
                  </a:lnTo>
                  <a:cubicBezTo>
                    <a:pt x="0" y="3781"/>
                    <a:pt x="79" y="4143"/>
                    <a:pt x="221" y="4474"/>
                  </a:cubicBezTo>
                  <a:cubicBezTo>
                    <a:pt x="630" y="5435"/>
                    <a:pt x="1591" y="6112"/>
                    <a:pt x="2710" y="6112"/>
                  </a:cubicBezTo>
                  <a:lnTo>
                    <a:pt x="19201" y="6112"/>
                  </a:lnTo>
                  <a:lnTo>
                    <a:pt x="192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087;p60"/>
            <p:cNvSpPr/>
            <p:nvPr/>
          </p:nvSpPr>
          <p:spPr>
            <a:xfrm>
              <a:off x="1111976" y="3338625"/>
              <a:ext cx="457765" cy="177094"/>
            </a:xfrm>
            <a:custGeom>
              <a:avLst/>
              <a:gdLst/>
              <a:ahLst/>
              <a:cxnLst/>
              <a:rect l="l" t="t" r="r" b="b"/>
              <a:pathLst>
                <a:path w="15800" h="6113" extrusionOk="0">
                  <a:moveTo>
                    <a:pt x="3056" y="0"/>
                  </a:moveTo>
                  <a:cubicBezTo>
                    <a:pt x="1371" y="0"/>
                    <a:pt x="0" y="1371"/>
                    <a:pt x="0" y="3056"/>
                  </a:cubicBezTo>
                  <a:cubicBezTo>
                    <a:pt x="0" y="3891"/>
                    <a:pt x="347" y="4663"/>
                    <a:pt x="898" y="5214"/>
                  </a:cubicBezTo>
                  <a:cubicBezTo>
                    <a:pt x="1449" y="5766"/>
                    <a:pt x="2206" y="6112"/>
                    <a:pt x="3056" y="6112"/>
                  </a:cubicBezTo>
                  <a:lnTo>
                    <a:pt x="15799" y="6112"/>
                  </a:lnTo>
                  <a:lnTo>
                    <a:pt x="15799" y="5340"/>
                  </a:lnTo>
                  <a:lnTo>
                    <a:pt x="3040" y="5340"/>
                  </a:lnTo>
                  <a:cubicBezTo>
                    <a:pt x="2410" y="5340"/>
                    <a:pt x="1843" y="5088"/>
                    <a:pt x="1434" y="4663"/>
                  </a:cubicBezTo>
                  <a:cubicBezTo>
                    <a:pt x="1024" y="4253"/>
                    <a:pt x="772" y="3686"/>
                    <a:pt x="772" y="3056"/>
                  </a:cubicBezTo>
                  <a:cubicBezTo>
                    <a:pt x="772" y="1796"/>
                    <a:pt x="1780" y="772"/>
                    <a:pt x="3040" y="772"/>
                  </a:cubicBezTo>
                  <a:lnTo>
                    <a:pt x="15799" y="772"/>
                  </a:lnTo>
                  <a:lnTo>
                    <a:pt x="157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088;p60"/>
            <p:cNvSpPr/>
            <p:nvPr/>
          </p:nvSpPr>
          <p:spPr>
            <a:xfrm>
              <a:off x="1134342" y="3360989"/>
              <a:ext cx="416219" cy="132364"/>
            </a:xfrm>
            <a:custGeom>
              <a:avLst/>
              <a:gdLst/>
              <a:ahLst/>
              <a:cxnLst/>
              <a:rect l="l" t="t" r="r" b="b"/>
              <a:pathLst>
                <a:path w="14366" h="4569" extrusionOk="0">
                  <a:moveTo>
                    <a:pt x="2268" y="0"/>
                  </a:moveTo>
                  <a:cubicBezTo>
                    <a:pt x="1008" y="0"/>
                    <a:pt x="0" y="1024"/>
                    <a:pt x="0" y="2284"/>
                  </a:cubicBezTo>
                  <a:cubicBezTo>
                    <a:pt x="0" y="3544"/>
                    <a:pt x="1008" y="4568"/>
                    <a:pt x="2268" y="4568"/>
                  </a:cubicBezTo>
                  <a:lnTo>
                    <a:pt x="14366" y="4568"/>
                  </a:lnTo>
                  <a:lnTo>
                    <a:pt x="143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089;p60"/>
            <p:cNvSpPr/>
            <p:nvPr/>
          </p:nvSpPr>
          <p:spPr>
            <a:xfrm>
              <a:off x="838620" y="3338625"/>
              <a:ext cx="133737" cy="177094"/>
            </a:xfrm>
            <a:custGeom>
              <a:avLst/>
              <a:gdLst/>
              <a:ahLst/>
              <a:cxnLst/>
              <a:rect l="l" t="t" r="r" b="b"/>
              <a:pathLst>
                <a:path w="4616" h="6113" extrusionOk="0">
                  <a:moveTo>
                    <a:pt x="3056" y="0"/>
                  </a:moveTo>
                  <a:cubicBezTo>
                    <a:pt x="1370" y="0"/>
                    <a:pt x="0" y="1371"/>
                    <a:pt x="0" y="3056"/>
                  </a:cubicBezTo>
                  <a:cubicBezTo>
                    <a:pt x="0" y="3560"/>
                    <a:pt x="126" y="4049"/>
                    <a:pt x="347" y="4474"/>
                  </a:cubicBezTo>
                  <a:cubicBezTo>
                    <a:pt x="488" y="4742"/>
                    <a:pt x="677" y="4994"/>
                    <a:pt x="898" y="5214"/>
                  </a:cubicBezTo>
                  <a:cubicBezTo>
                    <a:pt x="1449" y="5766"/>
                    <a:pt x="2221" y="6112"/>
                    <a:pt x="3056" y="6112"/>
                  </a:cubicBezTo>
                  <a:lnTo>
                    <a:pt x="4615" y="6112"/>
                  </a:lnTo>
                  <a:cubicBezTo>
                    <a:pt x="3765" y="6112"/>
                    <a:pt x="3009" y="5766"/>
                    <a:pt x="2457" y="5214"/>
                  </a:cubicBezTo>
                  <a:cubicBezTo>
                    <a:pt x="2237" y="4994"/>
                    <a:pt x="2048" y="4742"/>
                    <a:pt x="1906" y="4474"/>
                  </a:cubicBezTo>
                  <a:cubicBezTo>
                    <a:pt x="1686" y="4049"/>
                    <a:pt x="1559" y="3560"/>
                    <a:pt x="1559" y="3056"/>
                  </a:cubicBezTo>
                  <a:cubicBezTo>
                    <a:pt x="1559" y="1371"/>
                    <a:pt x="2930" y="0"/>
                    <a:pt x="46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090;p60"/>
            <p:cNvSpPr/>
            <p:nvPr/>
          </p:nvSpPr>
          <p:spPr>
            <a:xfrm>
              <a:off x="974617" y="3338625"/>
              <a:ext cx="176182" cy="177094"/>
            </a:xfrm>
            <a:custGeom>
              <a:avLst/>
              <a:gdLst/>
              <a:ahLst/>
              <a:cxnLst/>
              <a:rect l="l" t="t" r="r" b="b"/>
              <a:pathLst>
                <a:path w="6081" h="6113" extrusionOk="0">
                  <a:moveTo>
                    <a:pt x="3056" y="0"/>
                  </a:moveTo>
                  <a:cubicBezTo>
                    <a:pt x="1370" y="0"/>
                    <a:pt x="0" y="1371"/>
                    <a:pt x="0" y="3056"/>
                  </a:cubicBezTo>
                  <a:cubicBezTo>
                    <a:pt x="0" y="3560"/>
                    <a:pt x="126" y="4049"/>
                    <a:pt x="347" y="4474"/>
                  </a:cubicBezTo>
                  <a:cubicBezTo>
                    <a:pt x="488" y="4742"/>
                    <a:pt x="677" y="4994"/>
                    <a:pt x="898" y="5214"/>
                  </a:cubicBezTo>
                  <a:cubicBezTo>
                    <a:pt x="1449" y="5766"/>
                    <a:pt x="2221" y="6112"/>
                    <a:pt x="3056" y="6112"/>
                  </a:cubicBezTo>
                  <a:lnTo>
                    <a:pt x="6080" y="6112"/>
                  </a:lnTo>
                  <a:cubicBezTo>
                    <a:pt x="5245" y="6112"/>
                    <a:pt x="4474" y="5766"/>
                    <a:pt x="3922" y="5214"/>
                  </a:cubicBezTo>
                  <a:cubicBezTo>
                    <a:pt x="3702" y="4994"/>
                    <a:pt x="3528" y="4742"/>
                    <a:pt x="3387" y="4474"/>
                  </a:cubicBezTo>
                  <a:cubicBezTo>
                    <a:pt x="3150" y="4049"/>
                    <a:pt x="3024" y="3576"/>
                    <a:pt x="3024" y="3056"/>
                  </a:cubicBezTo>
                  <a:cubicBezTo>
                    <a:pt x="3024" y="1371"/>
                    <a:pt x="4395" y="0"/>
                    <a:pt x="60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091;p60"/>
            <p:cNvSpPr/>
            <p:nvPr/>
          </p:nvSpPr>
          <p:spPr>
            <a:xfrm>
              <a:off x="1017033" y="3515689"/>
              <a:ext cx="665411" cy="211278"/>
            </a:xfrm>
            <a:custGeom>
              <a:avLst/>
              <a:gdLst/>
              <a:ahLst/>
              <a:cxnLst/>
              <a:rect l="l" t="t" r="r" b="b"/>
              <a:pathLst>
                <a:path w="22967" h="7293" extrusionOk="0">
                  <a:moveTo>
                    <a:pt x="1" y="0"/>
                  </a:moveTo>
                  <a:lnTo>
                    <a:pt x="1" y="7293"/>
                  </a:lnTo>
                  <a:lnTo>
                    <a:pt x="22967" y="7293"/>
                  </a:lnTo>
                  <a:lnTo>
                    <a:pt x="229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092;p60"/>
            <p:cNvSpPr/>
            <p:nvPr/>
          </p:nvSpPr>
          <p:spPr>
            <a:xfrm>
              <a:off x="1043514" y="3542139"/>
              <a:ext cx="638931" cy="158379"/>
            </a:xfrm>
            <a:custGeom>
              <a:avLst/>
              <a:gdLst/>
              <a:ahLst/>
              <a:cxnLst/>
              <a:rect l="l" t="t" r="r" b="b"/>
              <a:pathLst>
                <a:path w="22053" h="5467" extrusionOk="0">
                  <a:moveTo>
                    <a:pt x="1" y="1"/>
                  </a:moveTo>
                  <a:lnTo>
                    <a:pt x="1" y="5466"/>
                  </a:lnTo>
                  <a:lnTo>
                    <a:pt x="22053" y="5466"/>
                  </a:lnTo>
                  <a:lnTo>
                    <a:pt x="220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093;p60"/>
            <p:cNvSpPr/>
            <p:nvPr/>
          </p:nvSpPr>
          <p:spPr>
            <a:xfrm>
              <a:off x="775170" y="3515689"/>
              <a:ext cx="524402" cy="211278"/>
            </a:xfrm>
            <a:custGeom>
              <a:avLst/>
              <a:gdLst/>
              <a:ahLst/>
              <a:cxnLst/>
              <a:rect l="l" t="t" r="r" b="b"/>
              <a:pathLst>
                <a:path w="18100" h="7293" extrusionOk="0">
                  <a:moveTo>
                    <a:pt x="3655" y="0"/>
                  </a:moveTo>
                  <a:cubicBezTo>
                    <a:pt x="1639" y="0"/>
                    <a:pt x="1" y="1622"/>
                    <a:pt x="1" y="3639"/>
                  </a:cubicBezTo>
                  <a:cubicBezTo>
                    <a:pt x="1" y="5655"/>
                    <a:pt x="1639" y="7293"/>
                    <a:pt x="3655" y="7293"/>
                  </a:cubicBezTo>
                  <a:lnTo>
                    <a:pt x="18099" y="7293"/>
                  </a:lnTo>
                  <a:lnTo>
                    <a:pt x="180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094;p60"/>
            <p:cNvSpPr/>
            <p:nvPr/>
          </p:nvSpPr>
          <p:spPr>
            <a:xfrm>
              <a:off x="801651" y="3542139"/>
              <a:ext cx="497921" cy="158379"/>
            </a:xfrm>
            <a:custGeom>
              <a:avLst/>
              <a:gdLst/>
              <a:ahLst/>
              <a:cxnLst/>
              <a:rect l="l" t="t" r="r" b="b"/>
              <a:pathLst>
                <a:path w="17186" h="5467" extrusionOk="0">
                  <a:moveTo>
                    <a:pt x="2725" y="1"/>
                  </a:moveTo>
                  <a:cubicBezTo>
                    <a:pt x="1213" y="1"/>
                    <a:pt x="0" y="1229"/>
                    <a:pt x="0" y="2726"/>
                  </a:cubicBezTo>
                  <a:cubicBezTo>
                    <a:pt x="0" y="4238"/>
                    <a:pt x="1213" y="5466"/>
                    <a:pt x="2725" y="5466"/>
                  </a:cubicBezTo>
                  <a:lnTo>
                    <a:pt x="17185" y="5466"/>
                  </a:lnTo>
                  <a:lnTo>
                    <a:pt x="171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095;p60"/>
            <p:cNvSpPr/>
            <p:nvPr/>
          </p:nvSpPr>
          <p:spPr>
            <a:xfrm>
              <a:off x="1563309" y="3156085"/>
              <a:ext cx="73040" cy="470965"/>
            </a:xfrm>
            <a:custGeom>
              <a:avLst/>
              <a:gdLst/>
              <a:ahLst/>
              <a:cxnLst/>
              <a:rect l="l" t="t" r="r" b="b"/>
              <a:pathLst>
                <a:path w="2521" h="16257" extrusionOk="0">
                  <a:moveTo>
                    <a:pt x="1" y="1"/>
                  </a:moveTo>
                  <a:lnTo>
                    <a:pt x="1" y="15012"/>
                  </a:lnTo>
                  <a:cubicBezTo>
                    <a:pt x="1" y="15705"/>
                    <a:pt x="552" y="16256"/>
                    <a:pt x="1261" y="16256"/>
                  </a:cubicBezTo>
                  <a:cubicBezTo>
                    <a:pt x="1954" y="16256"/>
                    <a:pt x="2521" y="15705"/>
                    <a:pt x="2505" y="15012"/>
                  </a:cubicBezTo>
                  <a:lnTo>
                    <a:pt x="2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096;p60"/>
            <p:cNvSpPr/>
            <p:nvPr/>
          </p:nvSpPr>
          <p:spPr>
            <a:xfrm>
              <a:off x="1563309" y="3210403"/>
              <a:ext cx="73040" cy="416647"/>
            </a:xfrm>
            <a:custGeom>
              <a:avLst/>
              <a:gdLst/>
              <a:ahLst/>
              <a:cxnLst/>
              <a:rect l="l" t="t" r="r" b="b"/>
              <a:pathLst>
                <a:path w="2521" h="14382" extrusionOk="0">
                  <a:moveTo>
                    <a:pt x="1" y="0"/>
                  </a:moveTo>
                  <a:lnTo>
                    <a:pt x="1" y="13137"/>
                  </a:lnTo>
                  <a:cubicBezTo>
                    <a:pt x="1" y="13830"/>
                    <a:pt x="552" y="14381"/>
                    <a:pt x="1261" y="14381"/>
                  </a:cubicBezTo>
                  <a:cubicBezTo>
                    <a:pt x="1954" y="14381"/>
                    <a:pt x="2521" y="13830"/>
                    <a:pt x="2505" y="13137"/>
                  </a:cubicBezTo>
                  <a:lnTo>
                    <a:pt x="2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097;p60"/>
            <p:cNvSpPr/>
            <p:nvPr/>
          </p:nvSpPr>
          <p:spPr>
            <a:xfrm>
              <a:off x="1560122" y="3153361"/>
              <a:ext cx="78979" cy="476875"/>
            </a:xfrm>
            <a:custGeom>
              <a:avLst/>
              <a:gdLst/>
              <a:ahLst/>
              <a:cxnLst/>
              <a:rect l="l" t="t" r="r" b="b"/>
              <a:pathLst>
                <a:path w="2726" h="16461" extrusionOk="0">
                  <a:moveTo>
                    <a:pt x="2521" y="189"/>
                  </a:moveTo>
                  <a:lnTo>
                    <a:pt x="2521" y="15106"/>
                  </a:lnTo>
                  <a:cubicBezTo>
                    <a:pt x="2521" y="15736"/>
                    <a:pt x="2001" y="16256"/>
                    <a:pt x="1371" y="16256"/>
                  </a:cubicBezTo>
                  <a:cubicBezTo>
                    <a:pt x="725" y="16256"/>
                    <a:pt x="205" y="15736"/>
                    <a:pt x="205" y="15106"/>
                  </a:cubicBezTo>
                  <a:lnTo>
                    <a:pt x="205" y="189"/>
                  </a:lnTo>
                  <a:close/>
                  <a:moveTo>
                    <a:pt x="0" y="0"/>
                  </a:moveTo>
                  <a:lnTo>
                    <a:pt x="0" y="15106"/>
                  </a:lnTo>
                  <a:cubicBezTo>
                    <a:pt x="0" y="15846"/>
                    <a:pt x="615" y="16461"/>
                    <a:pt x="1371" y="16461"/>
                  </a:cubicBezTo>
                  <a:cubicBezTo>
                    <a:pt x="2111" y="16461"/>
                    <a:pt x="2725" y="15846"/>
                    <a:pt x="2725" y="15106"/>
                  </a:cubicBezTo>
                  <a:lnTo>
                    <a:pt x="27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098;p60"/>
            <p:cNvSpPr/>
            <p:nvPr/>
          </p:nvSpPr>
          <p:spPr>
            <a:xfrm>
              <a:off x="1703420" y="3156085"/>
              <a:ext cx="72576" cy="470965"/>
            </a:xfrm>
            <a:custGeom>
              <a:avLst/>
              <a:gdLst/>
              <a:ahLst/>
              <a:cxnLst/>
              <a:rect l="l" t="t" r="r" b="b"/>
              <a:pathLst>
                <a:path w="2505" h="16257" extrusionOk="0">
                  <a:moveTo>
                    <a:pt x="0" y="1"/>
                  </a:moveTo>
                  <a:lnTo>
                    <a:pt x="0" y="15012"/>
                  </a:lnTo>
                  <a:cubicBezTo>
                    <a:pt x="0" y="15705"/>
                    <a:pt x="552" y="16256"/>
                    <a:pt x="1245" y="16256"/>
                  </a:cubicBezTo>
                  <a:cubicBezTo>
                    <a:pt x="1954" y="16256"/>
                    <a:pt x="2505" y="15705"/>
                    <a:pt x="2505" y="15012"/>
                  </a:cubicBezTo>
                  <a:lnTo>
                    <a:pt x="2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099;p60"/>
            <p:cNvSpPr/>
            <p:nvPr/>
          </p:nvSpPr>
          <p:spPr>
            <a:xfrm>
              <a:off x="1703420" y="3403865"/>
              <a:ext cx="72576" cy="223185"/>
            </a:xfrm>
            <a:custGeom>
              <a:avLst/>
              <a:gdLst/>
              <a:ahLst/>
              <a:cxnLst/>
              <a:rect l="l" t="t" r="r" b="b"/>
              <a:pathLst>
                <a:path w="2505" h="7704" extrusionOk="0">
                  <a:moveTo>
                    <a:pt x="0" y="1"/>
                  </a:moveTo>
                  <a:lnTo>
                    <a:pt x="0" y="6459"/>
                  </a:lnTo>
                  <a:cubicBezTo>
                    <a:pt x="0" y="7152"/>
                    <a:pt x="552" y="7703"/>
                    <a:pt x="1245" y="7703"/>
                  </a:cubicBezTo>
                  <a:cubicBezTo>
                    <a:pt x="1954" y="7703"/>
                    <a:pt x="2505" y="7152"/>
                    <a:pt x="2505" y="6459"/>
                  </a:cubicBezTo>
                  <a:lnTo>
                    <a:pt x="25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100;p60"/>
            <p:cNvSpPr/>
            <p:nvPr/>
          </p:nvSpPr>
          <p:spPr>
            <a:xfrm>
              <a:off x="1700233" y="3153361"/>
              <a:ext cx="78979" cy="476875"/>
            </a:xfrm>
            <a:custGeom>
              <a:avLst/>
              <a:gdLst/>
              <a:ahLst/>
              <a:cxnLst/>
              <a:rect l="l" t="t" r="r" b="b"/>
              <a:pathLst>
                <a:path w="2726" h="16461" extrusionOk="0">
                  <a:moveTo>
                    <a:pt x="2520" y="189"/>
                  </a:moveTo>
                  <a:lnTo>
                    <a:pt x="2520" y="15106"/>
                  </a:lnTo>
                  <a:cubicBezTo>
                    <a:pt x="2520" y="15736"/>
                    <a:pt x="2001" y="16256"/>
                    <a:pt x="1355" y="16256"/>
                  </a:cubicBezTo>
                  <a:cubicBezTo>
                    <a:pt x="725" y="16256"/>
                    <a:pt x="205" y="15736"/>
                    <a:pt x="205" y="15106"/>
                  </a:cubicBezTo>
                  <a:lnTo>
                    <a:pt x="205" y="189"/>
                  </a:lnTo>
                  <a:close/>
                  <a:moveTo>
                    <a:pt x="0" y="0"/>
                  </a:moveTo>
                  <a:lnTo>
                    <a:pt x="0" y="15106"/>
                  </a:lnTo>
                  <a:cubicBezTo>
                    <a:pt x="0" y="15846"/>
                    <a:pt x="614" y="16461"/>
                    <a:pt x="1355" y="16461"/>
                  </a:cubicBezTo>
                  <a:cubicBezTo>
                    <a:pt x="2111" y="16461"/>
                    <a:pt x="2725" y="15846"/>
                    <a:pt x="2725" y="15106"/>
                  </a:cubicBezTo>
                  <a:lnTo>
                    <a:pt x="27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101;p60"/>
            <p:cNvSpPr/>
            <p:nvPr/>
          </p:nvSpPr>
          <p:spPr>
            <a:xfrm>
              <a:off x="1842604" y="3156085"/>
              <a:ext cx="73040" cy="470965"/>
            </a:xfrm>
            <a:custGeom>
              <a:avLst/>
              <a:gdLst/>
              <a:ahLst/>
              <a:cxnLst/>
              <a:rect l="l" t="t" r="r" b="b"/>
              <a:pathLst>
                <a:path w="2521" h="16257" extrusionOk="0">
                  <a:moveTo>
                    <a:pt x="1" y="1"/>
                  </a:moveTo>
                  <a:lnTo>
                    <a:pt x="1" y="15012"/>
                  </a:lnTo>
                  <a:cubicBezTo>
                    <a:pt x="1" y="15705"/>
                    <a:pt x="568" y="16256"/>
                    <a:pt x="1261" y="16256"/>
                  </a:cubicBezTo>
                  <a:cubicBezTo>
                    <a:pt x="1954" y="16256"/>
                    <a:pt x="2521" y="15705"/>
                    <a:pt x="2521" y="15012"/>
                  </a:cubicBezTo>
                  <a:lnTo>
                    <a:pt x="25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02;p60"/>
            <p:cNvSpPr/>
            <p:nvPr/>
          </p:nvSpPr>
          <p:spPr>
            <a:xfrm>
              <a:off x="1842604" y="3324922"/>
              <a:ext cx="73040" cy="302128"/>
            </a:xfrm>
            <a:custGeom>
              <a:avLst/>
              <a:gdLst/>
              <a:ahLst/>
              <a:cxnLst/>
              <a:rect l="l" t="t" r="r" b="b"/>
              <a:pathLst>
                <a:path w="2521" h="10429" extrusionOk="0">
                  <a:moveTo>
                    <a:pt x="1" y="1"/>
                  </a:moveTo>
                  <a:lnTo>
                    <a:pt x="1" y="9184"/>
                  </a:lnTo>
                  <a:cubicBezTo>
                    <a:pt x="1" y="9877"/>
                    <a:pt x="568" y="10428"/>
                    <a:pt x="1261" y="10428"/>
                  </a:cubicBezTo>
                  <a:cubicBezTo>
                    <a:pt x="1954" y="10428"/>
                    <a:pt x="2521" y="9877"/>
                    <a:pt x="2521" y="9184"/>
                  </a:cubicBezTo>
                  <a:lnTo>
                    <a:pt x="25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03;p60"/>
            <p:cNvSpPr/>
            <p:nvPr/>
          </p:nvSpPr>
          <p:spPr>
            <a:xfrm>
              <a:off x="1839881" y="3153361"/>
              <a:ext cx="78515" cy="476875"/>
            </a:xfrm>
            <a:custGeom>
              <a:avLst/>
              <a:gdLst/>
              <a:ahLst/>
              <a:cxnLst/>
              <a:rect l="l" t="t" r="r" b="b"/>
              <a:pathLst>
                <a:path w="2710" h="16461" extrusionOk="0">
                  <a:moveTo>
                    <a:pt x="2505" y="189"/>
                  </a:moveTo>
                  <a:lnTo>
                    <a:pt x="2505" y="15106"/>
                  </a:lnTo>
                  <a:cubicBezTo>
                    <a:pt x="2505" y="15736"/>
                    <a:pt x="1985" y="16256"/>
                    <a:pt x="1355" y="16256"/>
                  </a:cubicBezTo>
                  <a:cubicBezTo>
                    <a:pt x="709" y="16256"/>
                    <a:pt x="189" y="15736"/>
                    <a:pt x="189" y="15106"/>
                  </a:cubicBezTo>
                  <a:lnTo>
                    <a:pt x="189" y="189"/>
                  </a:lnTo>
                  <a:close/>
                  <a:moveTo>
                    <a:pt x="0" y="0"/>
                  </a:moveTo>
                  <a:lnTo>
                    <a:pt x="0" y="15106"/>
                  </a:lnTo>
                  <a:cubicBezTo>
                    <a:pt x="0" y="15846"/>
                    <a:pt x="599" y="16461"/>
                    <a:pt x="1355" y="16461"/>
                  </a:cubicBezTo>
                  <a:cubicBezTo>
                    <a:pt x="2095" y="16461"/>
                    <a:pt x="2709" y="15846"/>
                    <a:pt x="2709" y="15106"/>
                  </a:cubicBezTo>
                  <a:lnTo>
                    <a:pt x="27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04;p60"/>
            <p:cNvSpPr/>
            <p:nvPr/>
          </p:nvSpPr>
          <p:spPr>
            <a:xfrm>
              <a:off x="1983179" y="3156085"/>
              <a:ext cx="73040" cy="470965"/>
            </a:xfrm>
            <a:custGeom>
              <a:avLst/>
              <a:gdLst/>
              <a:ahLst/>
              <a:cxnLst/>
              <a:rect l="l" t="t" r="r" b="b"/>
              <a:pathLst>
                <a:path w="2521" h="16257" extrusionOk="0">
                  <a:moveTo>
                    <a:pt x="0" y="1"/>
                  </a:moveTo>
                  <a:lnTo>
                    <a:pt x="0" y="15012"/>
                  </a:lnTo>
                  <a:cubicBezTo>
                    <a:pt x="0" y="15705"/>
                    <a:pt x="567" y="16256"/>
                    <a:pt x="1260" y="16256"/>
                  </a:cubicBezTo>
                  <a:cubicBezTo>
                    <a:pt x="1953" y="16256"/>
                    <a:pt x="2520" y="15705"/>
                    <a:pt x="2520" y="15012"/>
                  </a:cubicBezTo>
                  <a:lnTo>
                    <a:pt x="25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05;p60"/>
            <p:cNvSpPr/>
            <p:nvPr/>
          </p:nvSpPr>
          <p:spPr>
            <a:xfrm>
              <a:off x="1983179" y="3516587"/>
              <a:ext cx="73040" cy="110463"/>
            </a:xfrm>
            <a:custGeom>
              <a:avLst/>
              <a:gdLst/>
              <a:ahLst/>
              <a:cxnLst/>
              <a:rect l="l" t="t" r="r" b="b"/>
              <a:pathLst>
                <a:path w="2521" h="3813" extrusionOk="0">
                  <a:moveTo>
                    <a:pt x="0" y="1"/>
                  </a:moveTo>
                  <a:lnTo>
                    <a:pt x="0" y="2568"/>
                  </a:lnTo>
                  <a:cubicBezTo>
                    <a:pt x="0" y="3261"/>
                    <a:pt x="567" y="3812"/>
                    <a:pt x="1260" y="3812"/>
                  </a:cubicBezTo>
                  <a:cubicBezTo>
                    <a:pt x="1953" y="3812"/>
                    <a:pt x="2520" y="3261"/>
                    <a:pt x="2520" y="2568"/>
                  </a:cubicBezTo>
                  <a:lnTo>
                    <a:pt x="25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06;p60"/>
            <p:cNvSpPr/>
            <p:nvPr/>
          </p:nvSpPr>
          <p:spPr>
            <a:xfrm>
              <a:off x="1980426" y="3153361"/>
              <a:ext cx="78515" cy="476875"/>
            </a:xfrm>
            <a:custGeom>
              <a:avLst/>
              <a:gdLst/>
              <a:ahLst/>
              <a:cxnLst/>
              <a:rect l="l" t="t" r="r" b="b"/>
              <a:pathLst>
                <a:path w="2710" h="16461" extrusionOk="0">
                  <a:moveTo>
                    <a:pt x="2521" y="189"/>
                  </a:moveTo>
                  <a:lnTo>
                    <a:pt x="2521" y="15106"/>
                  </a:lnTo>
                  <a:cubicBezTo>
                    <a:pt x="2521" y="15736"/>
                    <a:pt x="2001" y="16256"/>
                    <a:pt x="1355" y="16256"/>
                  </a:cubicBezTo>
                  <a:cubicBezTo>
                    <a:pt x="709" y="16256"/>
                    <a:pt x="190" y="15736"/>
                    <a:pt x="190" y="15106"/>
                  </a:cubicBezTo>
                  <a:lnTo>
                    <a:pt x="190" y="189"/>
                  </a:lnTo>
                  <a:close/>
                  <a:moveTo>
                    <a:pt x="1" y="0"/>
                  </a:moveTo>
                  <a:lnTo>
                    <a:pt x="1" y="15106"/>
                  </a:lnTo>
                  <a:cubicBezTo>
                    <a:pt x="1" y="15846"/>
                    <a:pt x="599" y="16461"/>
                    <a:pt x="1355" y="16461"/>
                  </a:cubicBezTo>
                  <a:cubicBezTo>
                    <a:pt x="2096" y="16461"/>
                    <a:pt x="2710" y="15846"/>
                    <a:pt x="2710" y="15106"/>
                  </a:cubicBezTo>
                  <a:lnTo>
                    <a:pt x="27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07;p60"/>
            <p:cNvSpPr/>
            <p:nvPr/>
          </p:nvSpPr>
          <p:spPr>
            <a:xfrm>
              <a:off x="2145627" y="3194441"/>
              <a:ext cx="5505" cy="497415"/>
            </a:xfrm>
            <a:custGeom>
              <a:avLst/>
              <a:gdLst/>
              <a:ahLst/>
              <a:cxnLst/>
              <a:rect l="l" t="t" r="r" b="b"/>
              <a:pathLst>
                <a:path w="190" h="17170" extrusionOk="0">
                  <a:moveTo>
                    <a:pt x="1" y="0"/>
                  </a:moveTo>
                  <a:lnTo>
                    <a:pt x="1" y="17169"/>
                  </a:lnTo>
                  <a:lnTo>
                    <a:pt x="190" y="17169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108;p60"/>
            <p:cNvSpPr/>
            <p:nvPr/>
          </p:nvSpPr>
          <p:spPr>
            <a:xfrm>
              <a:off x="1469082" y="3194441"/>
              <a:ext cx="5968" cy="497415"/>
            </a:xfrm>
            <a:custGeom>
              <a:avLst/>
              <a:gdLst/>
              <a:ahLst/>
              <a:cxnLst/>
              <a:rect l="l" t="t" r="r" b="b"/>
              <a:pathLst>
                <a:path w="206" h="17170" extrusionOk="0">
                  <a:moveTo>
                    <a:pt x="1" y="0"/>
                  </a:moveTo>
                  <a:lnTo>
                    <a:pt x="1" y="17169"/>
                  </a:lnTo>
                  <a:lnTo>
                    <a:pt x="205" y="1716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109;p60"/>
            <p:cNvSpPr/>
            <p:nvPr/>
          </p:nvSpPr>
          <p:spPr>
            <a:xfrm>
              <a:off x="1471834" y="3256929"/>
              <a:ext cx="677725" cy="5968"/>
            </a:xfrm>
            <a:custGeom>
              <a:avLst/>
              <a:gdLst/>
              <a:ahLst/>
              <a:cxnLst/>
              <a:rect l="l" t="t" r="r" b="b"/>
              <a:pathLst>
                <a:path w="23392" h="206" extrusionOk="0">
                  <a:moveTo>
                    <a:pt x="0" y="1"/>
                  </a:moveTo>
                  <a:lnTo>
                    <a:pt x="0" y="206"/>
                  </a:lnTo>
                  <a:lnTo>
                    <a:pt x="23391" y="206"/>
                  </a:lnTo>
                  <a:lnTo>
                    <a:pt x="233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110;p60"/>
            <p:cNvSpPr/>
            <p:nvPr/>
          </p:nvSpPr>
          <p:spPr>
            <a:xfrm>
              <a:off x="2122151" y="3232305"/>
              <a:ext cx="55251" cy="55246"/>
            </a:xfrm>
            <a:custGeom>
              <a:avLst/>
              <a:gdLst/>
              <a:ahLst/>
              <a:cxnLst/>
              <a:rect l="l" t="t" r="r" b="b"/>
              <a:pathLst>
                <a:path w="1907" h="1907" extrusionOk="0">
                  <a:moveTo>
                    <a:pt x="945" y="0"/>
                  </a:moveTo>
                  <a:cubicBezTo>
                    <a:pt x="425" y="0"/>
                    <a:pt x="0" y="426"/>
                    <a:pt x="0" y="961"/>
                  </a:cubicBezTo>
                  <a:cubicBezTo>
                    <a:pt x="0" y="1481"/>
                    <a:pt x="425" y="1906"/>
                    <a:pt x="945" y="1906"/>
                  </a:cubicBezTo>
                  <a:cubicBezTo>
                    <a:pt x="1481" y="1906"/>
                    <a:pt x="1906" y="1481"/>
                    <a:pt x="1906" y="961"/>
                  </a:cubicBezTo>
                  <a:cubicBezTo>
                    <a:pt x="1906" y="426"/>
                    <a:pt x="1465" y="0"/>
                    <a:pt x="9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111;p60"/>
            <p:cNvSpPr/>
            <p:nvPr/>
          </p:nvSpPr>
          <p:spPr>
            <a:xfrm>
              <a:off x="1444426" y="3232305"/>
              <a:ext cx="55251" cy="55246"/>
            </a:xfrm>
            <a:custGeom>
              <a:avLst/>
              <a:gdLst/>
              <a:ahLst/>
              <a:cxnLst/>
              <a:rect l="l" t="t" r="r" b="b"/>
              <a:pathLst>
                <a:path w="1907" h="1907" extrusionOk="0">
                  <a:moveTo>
                    <a:pt x="946" y="0"/>
                  </a:moveTo>
                  <a:cubicBezTo>
                    <a:pt x="426" y="0"/>
                    <a:pt x="1" y="426"/>
                    <a:pt x="1" y="961"/>
                  </a:cubicBezTo>
                  <a:cubicBezTo>
                    <a:pt x="1" y="1481"/>
                    <a:pt x="426" y="1906"/>
                    <a:pt x="946" y="1906"/>
                  </a:cubicBezTo>
                  <a:cubicBezTo>
                    <a:pt x="1482" y="1906"/>
                    <a:pt x="1907" y="1481"/>
                    <a:pt x="1907" y="961"/>
                  </a:cubicBezTo>
                  <a:cubicBezTo>
                    <a:pt x="1907" y="426"/>
                    <a:pt x="1482" y="0"/>
                    <a:pt x="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112;p60"/>
            <p:cNvSpPr/>
            <p:nvPr/>
          </p:nvSpPr>
          <p:spPr>
            <a:xfrm>
              <a:off x="1321670" y="3655759"/>
              <a:ext cx="971187" cy="72135"/>
            </a:xfrm>
            <a:custGeom>
              <a:avLst/>
              <a:gdLst/>
              <a:ahLst/>
              <a:cxnLst/>
              <a:rect l="l" t="t" r="r" b="b"/>
              <a:pathLst>
                <a:path w="33521" h="2490" extrusionOk="0">
                  <a:moveTo>
                    <a:pt x="2490" y="1"/>
                  </a:moveTo>
                  <a:cubicBezTo>
                    <a:pt x="1119" y="17"/>
                    <a:pt x="1" y="1119"/>
                    <a:pt x="1" y="2489"/>
                  </a:cubicBezTo>
                  <a:lnTo>
                    <a:pt x="33520" y="2489"/>
                  </a:lnTo>
                  <a:cubicBezTo>
                    <a:pt x="33520" y="1119"/>
                    <a:pt x="32418" y="1"/>
                    <a:pt x="310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113;p60"/>
            <p:cNvSpPr/>
            <p:nvPr/>
          </p:nvSpPr>
          <p:spPr>
            <a:xfrm>
              <a:off x="1321670" y="3655759"/>
              <a:ext cx="384291" cy="72135"/>
            </a:xfrm>
            <a:custGeom>
              <a:avLst/>
              <a:gdLst/>
              <a:ahLst/>
              <a:cxnLst/>
              <a:rect l="l" t="t" r="r" b="b"/>
              <a:pathLst>
                <a:path w="13264" h="2490" extrusionOk="0">
                  <a:moveTo>
                    <a:pt x="2490" y="1"/>
                  </a:moveTo>
                  <a:cubicBezTo>
                    <a:pt x="1119" y="17"/>
                    <a:pt x="1" y="1119"/>
                    <a:pt x="1" y="2489"/>
                  </a:cubicBezTo>
                  <a:lnTo>
                    <a:pt x="13264" y="2489"/>
                  </a:lnTo>
                  <a:cubicBezTo>
                    <a:pt x="13264" y="1119"/>
                    <a:pt x="12145" y="1"/>
                    <a:pt x="10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9F1CAA-C411-63E8-D2D8-C07B04195265}"/>
              </a:ext>
            </a:extLst>
          </p:cNvPr>
          <p:cNvSpPr>
            <a:spLocks noGrp="1"/>
          </p:cNvSpPr>
          <p:nvPr>
            <p:ph type="title" idx="7"/>
          </p:nvPr>
        </p:nvSpPr>
        <p:spPr>
          <a:xfrm>
            <a:off x="7894429" y="1762124"/>
            <a:ext cx="769200" cy="5277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87500" y="2828170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2400" dirty="0">
                <a:solidFill>
                  <a:srgbClr val="F9B110"/>
                </a:solidFill>
                <a:latin typeface="Fredoka One"/>
                <a:sym typeface="Fredoka One"/>
              </a:rPr>
              <a:t>0</a:t>
            </a:r>
            <a:r>
              <a:rPr lang="ru-RU" sz="2400" dirty="0">
                <a:solidFill>
                  <a:srgbClr val="F9B110"/>
                </a:solidFill>
                <a:latin typeface="Fredoka One"/>
                <a:sym typeface="Fredoka One"/>
              </a:rPr>
              <a:t>2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4076" y="3364292"/>
            <a:ext cx="5866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400" dirty="0">
                <a:solidFill>
                  <a:srgbClr val="F9B110"/>
                </a:solidFill>
                <a:latin typeface="Fredoka One"/>
                <a:sym typeface="Fredoka One"/>
              </a:rPr>
              <a:t>0</a:t>
            </a:r>
            <a:r>
              <a:rPr lang="ru-RU" sz="2400" dirty="0">
                <a:solidFill>
                  <a:srgbClr val="F9B110"/>
                </a:solidFill>
                <a:latin typeface="Fredoka One"/>
                <a:sym typeface="Fredoka One"/>
              </a:rPr>
              <a:t>3</a:t>
            </a:r>
            <a:endParaRPr lang="ru-RU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/>
          <a:srcRect l="53031" r="19570"/>
          <a:stretch/>
        </p:blipFill>
        <p:spPr>
          <a:xfrm>
            <a:off x="592697" y="2143475"/>
            <a:ext cx="860076" cy="21841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/>
          <a:srcRect l="28901" r="45312"/>
          <a:stretch/>
        </p:blipFill>
        <p:spPr>
          <a:xfrm>
            <a:off x="2984314" y="2143475"/>
            <a:ext cx="837589" cy="22604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1" name="Стрелка вправо 20"/>
          <p:cNvSpPr/>
          <p:nvPr/>
        </p:nvSpPr>
        <p:spPr>
          <a:xfrm>
            <a:off x="1781502" y="3171933"/>
            <a:ext cx="939885" cy="35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57656" y="1746094"/>
            <a:ext cx="2278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25000"/>
                  </a:schemeClr>
                </a:solidFill>
                <a:ea typeface="Red Hat Text" panose="020B0604020202020204" charset="0"/>
                <a:cs typeface="Red Hat Text" panose="020B0604020202020204" charset="0"/>
              </a:rPr>
              <a:t>Исходный продукт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6771" y="2864156"/>
            <a:ext cx="1567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25000"/>
                  </a:schemeClr>
                </a:solidFill>
                <a:ea typeface="Red Hat Text" panose="020B0604020202020204" charset="0"/>
                <a:cs typeface="Red Hat Text" panose="020B0604020202020204" charset="0"/>
              </a:rPr>
              <a:t>Сорбент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0111" y="1746094"/>
            <a:ext cx="1197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25000"/>
                  </a:schemeClr>
                </a:solidFill>
                <a:ea typeface="Red Hat Text" panose="020B0604020202020204" charset="0"/>
                <a:cs typeface="Red Hat Text" panose="020B0604020202020204" charset="0"/>
              </a:rPr>
              <a:t>Продукт</a:t>
            </a:r>
            <a:endParaRPr lang="ru-RU" sz="1600" b="1" dirty="0">
              <a:solidFill>
                <a:schemeClr val="accent2">
                  <a:lumMod val="25000"/>
                </a:schemeClr>
              </a:solidFill>
              <a:ea typeface="Red Hat Text" panose="020B0604020202020204" charset="0"/>
              <a:cs typeface="Red Hat Text" panose="020B0604020202020204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4107559" y="3171934"/>
            <a:ext cx="1087179" cy="4304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4057240" y="2915646"/>
            <a:ext cx="1223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25000"/>
                  </a:schemeClr>
                </a:solidFill>
                <a:ea typeface="Red Hat Text" panose="020B0604020202020204" charset="0"/>
                <a:cs typeface="Red Hat Text" panose="020B0604020202020204" charset="0"/>
              </a:rPr>
              <a:t>Технология</a:t>
            </a:r>
            <a:endParaRPr lang="ru-RU" sz="1600" b="1" dirty="0">
              <a:solidFill>
                <a:schemeClr val="accent2">
                  <a:lumMod val="25000"/>
                </a:schemeClr>
              </a:solidFill>
              <a:ea typeface="Red Hat Text" panose="020B0604020202020204" charset="0"/>
              <a:cs typeface="Red Hat Text" panose="020B060402020202020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4521" y="2848971"/>
            <a:ext cx="1360035" cy="14786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98276" y="299545"/>
            <a:ext cx="281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План работ по проекту</a:t>
            </a:r>
            <a:endParaRPr lang="ru-RU" sz="1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983" y="668877"/>
            <a:ext cx="8305005" cy="224676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Анализ сырья, сорбентов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Разработка технологии по очистке сырья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Получение промежуточных результатов, установление прототипа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Анализ полученного продукта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Усовершенствование технологии, заключительные проверки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Оформление патента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Формирование стратегии продаж технологии, работы по маркетингу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Продажа и внедрение технологии на российские предприятия масложировой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792076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6E887C4C-ED81-43CE-BC58-2F93330417AF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417787" y="786602"/>
            <a:ext cx="6723993" cy="527700"/>
          </a:xfrm>
        </p:spPr>
        <p:txBody>
          <a:bodyPr/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списка заводов Росси по производству рапсового масла</a:t>
            </a: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F0B7ACD8-6C52-405A-9A81-864CF29CC2A7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646386" y="298873"/>
            <a:ext cx="7719900" cy="478200"/>
          </a:xfrm>
        </p:spPr>
        <p:txBody>
          <a:bodyPr/>
          <a:lstStyle/>
          <a:p>
            <a:r>
              <a:rPr lang="ru-RU" sz="2800" dirty="0">
                <a:latin typeface="Arial Black" panose="020B0A04020102020204" pitchFamily="34" charset="0"/>
              </a:rPr>
              <a:t>Конкуренция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2041752-37E9-4CB6-838B-3D262C185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86" y="2902284"/>
            <a:ext cx="8048295" cy="164963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5895" y="1301811"/>
            <a:ext cx="8205953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Лопатинский завод растительных масел – производство нерафинированного рапсового масла</a:t>
            </a:r>
          </a:p>
          <a:p>
            <a:pPr marL="342900" indent="-342900">
              <a:buAutoNum type="arabicPeriod"/>
            </a:pP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ЗАО «Содружество-соя», Калининградская обл. - производство нерафинированного рапсового масла, 60 000 – 62 000 руб. / тонну (выше среднего по рынку)</a:t>
            </a:r>
          </a:p>
          <a:p>
            <a:pPr marL="342900" indent="-342900">
              <a:buAutoNum type="arabicPeriod"/>
            </a:pP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ООО «</a:t>
            </a:r>
            <a:r>
              <a:rPr lang="ru-RU" sz="1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Кубаньмасло-ефремовский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маслозавод», Калининградская обл. - производство нерафинированного рапсового масла, 54 000 руб. / тонну (средняя по рынку)</a:t>
            </a:r>
          </a:p>
          <a:p>
            <a:pPr marL="342900" indent="-342900">
              <a:buAutoNum type="arabicPeriod"/>
            </a:pP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ООО «КРЦ «ЭФКО-каскад», Белгородская обл. - производство нерафинированного рапсового масла, 51 300 руб. / тонну (средняя по рынку)</a:t>
            </a:r>
          </a:p>
          <a:p>
            <a:pPr marL="342900" indent="-342900">
              <a:buAutoNum type="arabicPeriod"/>
            </a:pPr>
            <a:endParaRPr lang="ru-RU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1655380" y="2557780"/>
            <a:ext cx="6575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Средние показатели по содержанию различных веществ в рапсовом масле  </a:t>
            </a:r>
          </a:p>
        </p:txBody>
      </p:sp>
    </p:spTree>
    <p:extLst>
      <p:ext uri="{BB962C8B-B14F-4D97-AF65-F5344CB8AC3E}">
        <p14:creationId xmlns:p14="http://schemas.microsoft.com/office/powerpoint/2010/main" val="1606086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B3FB3-0F6C-F37C-0862-0407A404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00" y="861472"/>
            <a:ext cx="7539110" cy="415535"/>
          </a:xfrm>
        </p:spPr>
        <p:txBody>
          <a:bodyPr/>
          <a:lstStyle/>
          <a:p>
            <a:pPr algn="ctr"/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Наши исследования ведутся на данный момент по бартерному методу.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DB952841-7B9E-F021-11D7-F307C85648E6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457187" y="1483932"/>
            <a:ext cx="6455992" cy="1030668"/>
          </a:xfrm>
        </p:spPr>
        <p:txBody>
          <a:bodyPr/>
          <a:lstStyle/>
          <a:p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Имеется заказчик ООО «</a:t>
            </a:r>
            <a:r>
              <a:rPr lang="ru-RU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Никси</a:t>
            </a: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-Пласт», который предоставляет нам определенное количество сырья (рапсовое масло) для экспериментов, сорбенты представляются нашей лабораторией.</a:t>
            </a: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76F8A946-651A-A1D6-8111-A2E9819DE71A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727815" y="346169"/>
            <a:ext cx="7719900" cy="478200"/>
          </a:xfrm>
        </p:spPr>
        <p:txBody>
          <a:bodyPr/>
          <a:lstStyle/>
          <a:p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Финансовые ресурсы и план затрат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DBD581-C439-45E1-9A81-596F144FF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663"/>
          <a:stretch/>
        </p:blipFill>
        <p:spPr>
          <a:xfrm>
            <a:off x="7105334" y="1248243"/>
            <a:ext cx="1805151" cy="18613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934FF02-CE7B-48EF-892F-255D803ED0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666" b="32640"/>
          <a:stretch/>
        </p:blipFill>
        <p:spPr>
          <a:xfrm>
            <a:off x="5258773" y="3227991"/>
            <a:ext cx="2268290" cy="15331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472164"/>
              </p:ext>
            </p:extLst>
          </p:nvPr>
        </p:nvGraphicFramePr>
        <p:xfrm>
          <a:off x="748861" y="2873047"/>
          <a:ext cx="4327635" cy="1377600"/>
        </p:xfrm>
        <a:graphic>
          <a:graphicData uri="http://schemas.openxmlformats.org/drawingml/2006/table">
            <a:tbl>
              <a:tblPr firstRow="1" bandRow="1">
                <a:tableStyleId>{D676A347-5CA1-4227-962A-10B59D63F4F4}</a:tableStyleId>
              </a:tblPr>
              <a:tblGrid>
                <a:gridCol w="134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4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34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Вид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Размер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2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Маркетинг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20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042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7" name="Google Shape;6235;p61"/>
          <p:cNvGrpSpPr/>
          <p:nvPr/>
        </p:nvGrpSpPr>
        <p:grpSpPr>
          <a:xfrm rot="20474731">
            <a:off x="-925243" y="-719525"/>
            <a:ext cx="7587543" cy="6285958"/>
            <a:chOff x="3335610" y="1547513"/>
            <a:chExt cx="2446732" cy="2421000"/>
          </a:xfrm>
        </p:grpSpPr>
        <p:sp>
          <p:nvSpPr>
            <p:cNvPr id="488" name="Google Shape;6236;p61"/>
            <p:cNvSpPr/>
            <p:nvPr/>
          </p:nvSpPr>
          <p:spPr>
            <a:xfrm>
              <a:off x="4054138" y="1547513"/>
              <a:ext cx="1035600" cy="2421000"/>
            </a:xfrm>
            <a:prstGeom prst="ellipse">
              <a:avLst/>
            </a:prstGeom>
            <a:noFill/>
            <a:ln w="19050" cap="flat" cmpd="sng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6237;p61"/>
            <p:cNvSpPr/>
            <p:nvPr/>
          </p:nvSpPr>
          <p:spPr>
            <a:xfrm rot="3600239">
              <a:off x="4028140" y="1590871"/>
              <a:ext cx="1035725" cy="2420786"/>
            </a:xfrm>
            <a:prstGeom prst="ellipse">
              <a:avLst/>
            </a:prstGeom>
            <a:noFill/>
            <a:ln w="19050" cap="flat" cmpd="sng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6232;p61"/>
            <p:cNvSpPr/>
            <p:nvPr/>
          </p:nvSpPr>
          <p:spPr>
            <a:xfrm rot="-3600239" flipH="1">
              <a:off x="4054086" y="1547674"/>
              <a:ext cx="1035725" cy="2420786"/>
            </a:xfrm>
            <a:prstGeom prst="ellipse">
              <a:avLst/>
            </a:prstGeom>
            <a:noFill/>
            <a:ln w="19050" cap="flat" cmpd="sng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1" name="Google Shape;6238;p61"/>
            <p:cNvGrpSpPr/>
            <p:nvPr/>
          </p:nvGrpSpPr>
          <p:grpSpPr>
            <a:xfrm>
              <a:off x="4608999" y="2595354"/>
              <a:ext cx="317335" cy="291389"/>
              <a:chOff x="2934969" y="2695103"/>
              <a:chExt cx="454635" cy="417463"/>
            </a:xfrm>
          </p:grpSpPr>
          <p:sp>
            <p:nvSpPr>
              <p:cNvPr id="528" name="Google Shape;6239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6240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6241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2" name="Google Shape;6242;p61"/>
            <p:cNvGrpSpPr/>
            <p:nvPr/>
          </p:nvGrpSpPr>
          <p:grpSpPr>
            <a:xfrm>
              <a:off x="4291654" y="2863975"/>
              <a:ext cx="317335" cy="291389"/>
              <a:chOff x="2934969" y="2695103"/>
              <a:chExt cx="454635" cy="417463"/>
            </a:xfrm>
          </p:grpSpPr>
          <p:sp>
            <p:nvSpPr>
              <p:cNvPr id="525" name="Google Shape;6243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6244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6245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3" name="Google Shape;6246;p61"/>
            <p:cNvGrpSpPr/>
            <p:nvPr/>
          </p:nvGrpSpPr>
          <p:grpSpPr>
            <a:xfrm>
              <a:off x="4190553" y="2493551"/>
              <a:ext cx="317335" cy="291389"/>
              <a:chOff x="2934969" y="2695103"/>
              <a:chExt cx="454635" cy="417463"/>
            </a:xfrm>
          </p:grpSpPr>
          <p:sp>
            <p:nvSpPr>
              <p:cNvPr id="522" name="Google Shape;6247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6248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6249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4" name="Google Shape;6250;p61"/>
            <p:cNvGrpSpPr/>
            <p:nvPr/>
          </p:nvGrpSpPr>
          <p:grpSpPr>
            <a:xfrm>
              <a:off x="4413263" y="2530010"/>
              <a:ext cx="317335" cy="291390"/>
              <a:chOff x="2934969" y="2695103"/>
              <a:chExt cx="454635" cy="417464"/>
            </a:xfrm>
          </p:grpSpPr>
          <p:sp>
            <p:nvSpPr>
              <p:cNvPr id="519" name="Google Shape;6251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rgbClr val="CC3300">
                  <a:alpha val="34902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6252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6253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5" name="Google Shape;6254;p61"/>
            <p:cNvGrpSpPr/>
            <p:nvPr/>
          </p:nvGrpSpPr>
          <p:grpSpPr>
            <a:xfrm>
              <a:off x="4232363" y="2706504"/>
              <a:ext cx="317335" cy="291389"/>
              <a:chOff x="2934969" y="2695103"/>
              <a:chExt cx="454635" cy="417463"/>
            </a:xfrm>
          </p:grpSpPr>
          <p:sp>
            <p:nvSpPr>
              <p:cNvPr id="516" name="Google Shape;6255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rgbClr val="DDA896"/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6256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CC0000">
                  <a:alpha val="12157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6257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6" name="Google Shape;6258;p61"/>
            <p:cNvGrpSpPr/>
            <p:nvPr/>
          </p:nvGrpSpPr>
          <p:grpSpPr>
            <a:xfrm>
              <a:off x="4450140" y="2738430"/>
              <a:ext cx="317335" cy="291389"/>
              <a:chOff x="2934969" y="2695103"/>
              <a:chExt cx="454635" cy="417463"/>
            </a:xfrm>
          </p:grpSpPr>
          <p:sp>
            <p:nvSpPr>
              <p:cNvPr id="513" name="Google Shape;6259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rgbClr val="CC3300">
                  <a:alpha val="32157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6260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6261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7" name="Google Shape;6262;p61"/>
            <p:cNvGrpSpPr/>
            <p:nvPr/>
          </p:nvGrpSpPr>
          <p:grpSpPr>
            <a:xfrm>
              <a:off x="4353417" y="2612323"/>
              <a:ext cx="317335" cy="291389"/>
              <a:chOff x="2934969" y="2695103"/>
              <a:chExt cx="454635" cy="417463"/>
            </a:xfrm>
          </p:grpSpPr>
          <p:sp>
            <p:nvSpPr>
              <p:cNvPr id="510" name="Google Shape;6263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6264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6265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8" name="Google Shape;6266;p61"/>
            <p:cNvGrpSpPr/>
            <p:nvPr/>
          </p:nvGrpSpPr>
          <p:grpSpPr>
            <a:xfrm>
              <a:off x="3523805" y="2548579"/>
              <a:ext cx="197494" cy="181346"/>
              <a:chOff x="2934969" y="2695103"/>
              <a:chExt cx="454635" cy="417463"/>
            </a:xfrm>
          </p:grpSpPr>
          <p:sp>
            <p:nvSpPr>
              <p:cNvPr id="507" name="Google Shape;6267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chemeClr val="tx2">
                  <a:lumMod val="90000"/>
                </a:scheme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6268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6269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9" name="Google Shape;6270;p61"/>
            <p:cNvGrpSpPr/>
            <p:nvPr/>
          </p:nvGrpSpPr>
          <p:grpSpPr>
            <a:xfrm>
              <a:off x="4728830" y="3707754"/>
              <a:ext cx="197494" cy="181346"/>
              <a:chOff x="2934969" y="2695103"/>
              <a:chExt cx="454635" cy="417463"/>
            </a:xfrm>
          </p:grpSpPr>
          <p:sp>
            <p:nvSpPr>
              <p:cNvPr id="504" name="Google Shape;6271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chemeClr val="tx2">
                  <a:lumMod val="90000"/>
                </a:scheme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6272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6273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0" name="Google Shape;6274;p61"/>
            <p:cNvGrpSpPr/>
            <p:nvPr/>
          </p:nvGrpSpPr>
          <p:grpSpPr>
            <a:xfrm>
              <a:off x="5065155" y="1915604"/>
              <a:ext cx="197494" cy="181346"/>
              <a:chOff x="2934969" y="2695103"/>
              <a:chExt cx="454635" cy="417463"/>
            </a:xfrm>
          </p:grpSpPr>
          <p:sp>
            <p:nvSpPr>
              <p:cNvPr id="501" name="Google Shape;6275;p61"/>
              <p:cNvSpPr/>
              <p:nvPr/>
            </p:nvSpPr>
            <p:spPr>
              <a:xfrm>
                <a:off x="2934969" y="2695103"/>
                <a:ext cx="454635" cy="416615"/>
              </a:xfrm>
              <a:custGeom>
                <a:avLst/>
                <a:gdLst/>
                <a:ahLst/>
                <a:cxnLst/>
                <a:rect l="l" t="t" r="r" b="b"/>
                <a:pathLst>
                  <a:path w="5357" h="4909" extrusionOk="0">
                    <a:moveTo>
                      <a:pt x="2902" y="1"/>
                    </a:moveTo>
                    <a:cubicBezTo>
                      <a:pt x="2706" y="1"/>
                      <a:pt x="2511" y="29"/>
                      <a:pt x="2330" y="70"/>
                    </a:cubicBezTo>
                    <a:cubicBezTo>
                      <a:pt x="1995" y="140"/>
                      <a:pt x="1688" y="294"/>
                      <a:pt x="1409" y="503"/>
                    </a:cubicBezTo>
                    <a:cubicBezTo>
                      <a:pt x="1074" y="754"/>
                      <a:pt x="823" y="1075"/>
                      <a:pt x="656" y="1451"/>
                    </a:cubicBezTo>
                    <a:cubicBezTo>
                      <a:pt x="0" y="2916"/>
                      <a:pt x="907" y="4590"/>
                      <a:pt x="2469" y="4869"/>
                    </a:cubicBezTo>
                    <a:cubicBezTo>
                      <a:pt x="2620" y="4895"/>
                      <a:pt x="2770" y="4908"/>
                      <a:pt x="2919" y="4908"/>
                    </a:cubicBezTo>
                    <a:cubicBezTo>
                      <a:pt x="3323" y="4908"/>
                      <a:pt x="3717" y="4811"/>
                      <a:pt x="4073" y="4618"/>
                    </a:cubicBezTo>
                    <a:cubicBezTo>
                      <a:pt x="4227" y="4534"/>
                      <a:pt x="4366" y="4436"/>
                      <a:pt x="4506" y="4325"/>
                    </a:cubicBezTo>
                    <a:cubicBezTo>
                      <a:pt x="4687" y="4157"/>
                      <a:pt x="4855" y="3962"/>
                      <a:pt x="4980" y="3753"/>
                    </a:cubicBezTo>
                    <a:cubicBezTo>
                      <a:pt x="5092" y="3585"/>
                      <a:pt x="5175" y="3404"/>
                      <a:pt x="5245" y="3209"/>
                    </a:cubicBezTo>
                    <a:cubicBezTo>
                      <a:pt x="5301" y="3028"/>
                      <a:pt x="5329" y="2846"/>
                      <a:pt x="5343" y="2651"/>
                    </a:cubicBezTo>
                    <a:lnTo>
                      <a:pt x="5343" y="2456"/>
                    </a:lnTo>
                    <a:lnTo>
                      <a:pt x="5357" y="2456"/>
                    </a:lnTo>
                    <a:cubicBezTo>
                      <a:pt x="5343" y="1675"/>
                      <a:pt x="4980" y="949"/>
                      <a:pt x="4352" y="489"/>
                    </a:cubicBezTo>
                    <a:cubicBezTo>
                      <a:pt x="4241" y="405"/>
                      <a:pt x="4129" y="335"/>
                      <a:pt x="4004" y="266"/>
                    </a:cubicBezTo>
                    <a:cubicBezTo>
                      <a:pt x="3780" y="154"/>
                      <a:pt x="3529" y="70"/>
                      <a:pt x="3278" y="29"/>
                    </a:cubicBezTo>
                    <a:cubicBezTo>
                      <a:pt x="3153" y="15"/>
                      <a:pt x="3027" y="1"/>
                      <a:pt x="2902" y="1"/>
                    </a:cubicBezTo>
                    <a:close/>
                  </a:path>
                </a:pathLst>
              </a:custGeom>
              <a:solidFill>
                <a:schemeClr val="tx2">
                  <a:lumMod val="90000"/>
                </a:scheme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6276;p61"/>
              <p:cNvSpPr/>
              <p:nvPr/>
            </p:nvSpPr>
            <p:spPr>
              <a:xfrm>
                <a:off x="2939721" y="2701044"/>
                <a:ext cx="339809" cy="411523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849" extrusionOk="0">
                    <a:moveTo>
                      <a:pt x="2260" y="0"/>
                    </a:moveTo>
                    <a:lnTo>
                      <a:pt x="2260" y="0"/>
                    </a:lnTo>
                    <a:cubicBezTo>
                      <a:pt x="823" y="335"/>
                      <a:pt x="0" y="1883"/>
                      <a:pt x="530" y="3264"/>
                    </a:cubicBezTo>
                    <a:cubicBezTo>
                      <a:pt x="918" y="4258"/>
                      <a:pt x="1858" y="4848"/>
                      <a:pt x="2835" y="4848"/>
                    </a:cubicBezTo>
                    <a:cubicBezTo>
                      <a:pt x="3230" y="4848"/>
                      <a:pt x="3630" y="4752"/>
                      <a:pt x="4003" y="4548"/>
                    </a:cubicBezTo>
                    <a:cubicBezTo>
                      <a:pt x="4003" y="4548"/>
                      <a:pt x="3683" y="4422"/>
                      <a:pt x="2609" y="3571"/>
                    </a:cubicBezTo>
                    <a:cubicBezTo>
                      <a:pt x="405" y="1828"/>
                      <a:pt x="2260" y="1"/>
                      <a:pt x="2260" y="0"/>
                    </a:cubicBezTo>
                    <a:close/>
                  </a:path>
                </a:pathLst>
              </a:custGeom>
              <a:solidFill>
                <a:srgbClr val="000000">
                  <a:alpha val="1222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6277;p61"/>
              <p:cNvSpPr/>
              <p:nvPr/>
            </p:nvSpPr>
            <p:spPr>
              <a:xfrm>
                <a:off x="3284199" y="2805601"/>
                <a:ext cx="91233" cy="90469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066" extrusionOk="0">
                    <a:moveTo>
                      <a:pt x="427" y="0"/>
                    </a:moveTo>
                    <a:cubicBezTo>
                      <a:pt x="360" y="0"/>
                      <a:pt x="296" y="17"/>
                      <a:pt x="237" y="52"/>
                    </a:cubicBezTo>
                    <a:cubicBezTo>
                      <a:pt x="28" y="177"/>
                      <a:pt x="0" y="498"/>
                      <a:pt x="154" y="763"/>
                    </a:cubicBezTo>
                    <a:cubicBezTo>
                      <a:pt x="274" y="954"/>
                      <a:pt x="468" y="1066"/>
                      <a:pt x="640" y="1066"/>
                    </a:cubicBezTo>
                    <a:cubicBezTo>
                      <a:pt x="706" y="1066"/>
                      <a:pt x="769" y="1049"/>
                      <a:pt x="823" y="1014"/>
                    </a:cubicBezTo>
                    <a:cubicBezTo>
                      <a:pt x="1032" y="889"/>
                      <a:pt x="1074" y="568"/>
                      <a:pt x="907" y="303"/>
                    </a:cubicBezTo>
                    <a:cubicBezTo>
                      <a:pt x="786" y="112"/>
                      <a:pt x="600" y="0"/>
                      <a:pt x="427" y="0"/>
                    </a:cubicBezTo>
                    <a:close/>
                  </a:path>
                </a:pathLst>
              </a:custGeom>
              <a:solidFill>
                <a:srgbClr val="EEE3FF">
                  <a:alpha val="16760"/>
                </a:srgbClr>
              </a:solidFill>
              <a:ln>
                <a:solidFill>
                  <a:schemeClr val="tx1">
                    <a:lumMod val="25000"/>
                    <a:lumOff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965" y="955984"/>
            <a:ext cx="1700931" cy="1871634"/>
          </a:xfrm>
          <a:prstGeom prst="rect">
            <a:avLst/>
          </a:prstGeom>
        </p:spPr>
      </p:pic>
      <p:sp>
        <p:nvSpPr>
          <p:cNvPr id="1539" name="Google Shape;1539;p42"/>
          <p:cNvSpPr txBox="1">
            <a:spLocks noGrp="1"/>
          </p:cNvSpPr>
          <p:nvPr>
            <p:ph type="title"/>
          </p:nvPr>
        </p:nvSpPr>
        <p:spPr>
          <a:xfrm>
            <a:off x="1796836" y="289718"/>
            <a:ext cx="5550694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Концепция продукта</a:t>
            </a:r>
            <a:endParaRPr sz="3200" b="1" dirty="0">
              <a:solidFill>
                <a:schemeClr val="tx1">
                  <a:lumMod val="90000"/>
                  <a:lumOff val="10000"/>
                </a:schemeClr>
              </a:solidFill>
              <a:latin typeface="+mn-lt"/>
            </a:endParaRPr>
          </a:p>
        </p:txBody>
      </p:sp>
      <p:sp>
        <p:nvSpPr>
          <p:cNvPr id="1540" name="Google Shape;1540;p42"/>
          <p:cNvSpPr txBox="1">
            <a:spLocks noGrp="1"/>
          </p:cNvSpPr>
          <p:nvPr>
            <p:ph type="subTitle" idx="1"/>
          </p:nvPr>
        </p:nvSpPr>
        <p:spPr>
          <a:xfrm>
            <a:off x="691991" y="1762725"/>
            <a:ext cx="4873397" cy="2449801"/>
          </a:xfrm>
          <a:prstGeom prst="rect">
            <a:avLst/>
          </a:prstGeom>
        </p:spPr>
        <p:txBody>
          <a:bodyPr spcFirstLastPara="1" wrap="square" lIns="91425" tIns="91425" rIns="22860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endParaRPr dirty="0"/>
          </a:p>
          <a:p>
            <a:pPr marL="241300" lvl="0" indent="-215900">
              <a:buSzPts val="1400"/>
              <a:buFont typeface="Montserrat"/>
              <a:buChar char="●"/>
            </a:pPr>
            <a:r>
              <a:rPr lang="ru-RU" sz="1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Росту производства рапсового масла</a:t>
            </a:r>
          </a:p>
          <a:p>
            <a:pPr marL="241300" lvl="0" indent="-215900">
              <a:buSzPts val="1400"/>
              <a:buFont typeface="Montserrat"/>
              <a:buChar char="●"/>
            </a:pPr>
            <a:r>
              <a:rPr lang="ru-RU" sz="1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Использование его внутри страны</a:t>
            </a:r>
          </a:p>
          <a:p>
            <a:pPr marL="241300" lvl="0" indent="-215900">
              <a:buSzPts val="1400"/>
              <a:buFont typeface="Montserrat"/>
              <a:buChar char="●"/>
            </a:pPr>
            <a:r>
              <a:rPr lang="ru-RU" sz="1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Уменьшению выбросов и загрязнений в окружающую среду.</a:t>
            </a:r>
          </a:p>
          <a:p>
            <a:pPr marL="241300" lvl="0" indent="-215900">
              <a:buSzPts val="1400"/>
              <a:buFont typeface="Montserrat"/>
              <a:buChar char="●"/>
            </a:pPr>
            <a:r>
              <a:rPr lang="ru-RU" sz="1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Уменьшению себестоимости продукции за счет сокращения расходов на: транспортировку сырья и продукта, времени производства конечного продукта к целом и т. д.</a:t>
            </a:r>
          </a:p>
          <a:p>
            <a:pPr marL="241300" lvl="0" indent="-215900">
              <a:buSzPts val="1400"/>
              <a:buFont typeface="Montserrat"/>
              <a:buChar char="●"/>
            </a:pPr>
            <a:r>
              <a:rPr lang="ru-RU" sz="1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Развитию </a:t>
            </a:r>
            <a:r>
              <a:rPr lang="ru-RU" sz="1400" b="1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масложировой</a:t>
            </a:r>
            <a:r>
              <a:rPr lang="ru-RU" sz="1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 промышленности внутри страны</a:t>
            </a:r>
            <a:endParaRPr sz="1400" b="1" dirty="0">
              <a:solidFill>
                <a:schemeClr val="tx1">
                  <a:lumMod val="90000"/>
                  <a:lumOff val="10000"/>
                </a:schemeClr>
              </a:solidFill>
              <a:latin typeface="+mn-lt"/>
            </a:endParaRPr>
          </a:p>
        </p:txBody>
      </p:sp>
      <p:grpSp>
        <p:nvGrpSpPr>
          <p:cNvPr id="18" name="Google Shape;2647;p40"/>
          <p:cNvGrpSpPr/>
          <p:nvPr/>
        </p:nvGrpSpPr>
        <p:grpSpPr>
          <a:xfrm>
            <a:off x="4732592" y="696912"/>
            <a:ext cx="4554967" cy="4452960"/>
            <a:chOff x="2440400" y="323925"/>
            <a:chExt cx="1247725" cy="1088000"/>
          </a:xfrm>
        </p:grpSpPr>
        <p:sp>
          <p:nvSpPr>
            <p:cNvPr id="19" name="Google Shape;2648;p40"/>
            <p:cNvSpPr/>
            <p:nvPr/>
          </p:nvSpPr>
          <p:spPr>
            <a:xfrm>
              <a:off x="2951625" y="1357500"/>
              <a:ext cx="66275" cy="42550"/>
            </a:xfrm>
            <a:custGeom>
              <a:avLst/>
              <a:gdLst/>
              <a:ahLst/>
              <a:cxnLst/>
              <a:rect l="l" t="t" r="r" b="b"/>
              <a:pathLst>
                <a:path w="2651" h="1702" extrusionOk="0">
                  <a:moveTo>
                    <a:pt x="1" y="0"/>
                  </a:moveTo>
                  <a:lnTo>
                    <a:pt x="98" y="98"/>
                  </a:lnTo>
                  <a:cubicBezTo>
                    <a:pt x="168" y="153"/>
                    <a:pt x="266" y="237"/>
                    <a:pt x="391" y="321"/>
                  </a:cubicBezTo>
                  <a:cubicBezTo>
                    <a:pt x="628" y="502"/>
                    <a:pt x="949" y="725"/>
                    <a:pt x="1284" y="935"/>
                  </a:cubicBezTo>
                  <a:cubicBezTo>
                    <a:pt x="1605" y="1144"/>
                    <a:pt x="1953" y="1339"/>
                    <a:pt x="2218" y="1479"/>
                  </a:cubicBezTo>
                  <a:cubicBezTo>
                    <a:pt x="2344" y="1562"/>
                    <a:pt x="2455" y="1604"/>
                    <a:pt x="2525" y="1646"/>
                  </a:cubicBezTo>
                  <a:cubicBezTo>
                    <a:pt x="2609" y="1688"/>
                    <a:pt x="2651" y="1702"/>
                    <a:pt x="2651" y="1702"/>
                  </a:cubicBezTo>
                  <a:cubicBezTo>
                    <a:pt x="2651" y="1702"/>
                    <a:pt x="2623" y="1674"/>
                    <a:pt x="2553" y="1618"/>
                  </a:cubicBezTo>
                  <a:cubicBezTo>
                    <a:pt x="2483" y="1562"/>
                    <a:pt x="2386" y="1493"/>
                    <a:pt x="2260" y="1395"/>
                  </a:cubicBezTo>
                  <a:cubicBezTo>
                    <a:pt x="2023" y="1228"/>
                    <a:pt x="1702" y="990"/>
                    <a:pt x="1367" y="781"/>
                  </a:cubicBezTo>
                  <a:cubicBezTo>
                    <a:pt x="1047" y="558"/>
                    <a:pt x="698" y="363"/>
                    <a:pt x="447" y="223"/>
                  </a:cubicBezTo>
                  <a:cubicBezTo>
                    <a:pt x="307" y="153"/>
                    <a:pt x="196" y="98"/>
                    <a:pt x="126" y="56"/>
                  </a:cubicBezTo>
                  <a:cubicBezTo>
                    <a:pt x="42" y="2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649;p40"/>
            <p:cNvSpPr/>
            <p:nvPr/>
          </p:nvSpPr>
          <p:spPr>
            <a:xfrm>
              <a:off x="2497250" y="536275"/>
              <a:ext cx="50925" cy="45700"/>
            </a:xfrm>
            <a:custGeom>
              <a:avLst/>
              <a:gdLst/>
              <a:ahLst/>
              <a:cxnLst/>
              <a:rect l="l" t="t" r="r" b="b"/>
              <a:pathLst>
                <a:path w="2037" h="1828" extrusionOk="0">
                  <a:moveTo>
                    <a:pt x="2037" y="0"/>
                  </a:moveTo>
                  <a:lnTo>
                    <a:pt x="1939" y="70"/>
                  </a:lnTo>
                  <a:cubicBezTo>
                    <a:pt x="1884" y="112"/>
                    <a:pt x="1786" y="181"/>
                    <a:pt x="1688" y="251"/>
                  </a:cubicBezTo>
                  <a:cubicBezTo>
                    <a:pt x="1493" y="419"/>
                    <a:pt x="1228" y="628"/>
                    <a:pt x="963" y="851"/>
                  </a:cubicBezTo>
                  <a:cubicBezTo>
                    <a:pt x="712" y="1088"/>
                    <a:pt x="461" y="1325"/>
                    <a:pt x="293" y="1507"/>
                  </a:cubicBezTo>
                  <a:cubicBezTo>
                    <a:pt x="196" y="1604"/>
                    <a:pt x="126" y="1674"/>
                    <a:pt x="84" y="1730"/>
                  </a:cubicBezTo>
                  <a:lnTo>
                    <a:pt x="0" y="1827"/>
                  </a:lnTo>
                  <a:cubicBezTo>
                    <a:pt x="0" y="1827"/>
                    <a:pt x="42" y="1799"/>
                    <a:pt x="98" y="1758"/>
                  </a:cubicBezTo>
                  <a:cubicBezTo>
                    <a:pt x="154" y="1716"/>
                    <a:pt x="252" y="1646"/>
                    <a:pt x="349" y="1576"/>
                  </a:cubicBezTo>
                  <a:cubicBezTo>
                    <a:pt x="544" y="1423"/>
                    <a:pt x="810" y="1200"/>
                    <a:pt x="1075" y="976"/>
                  </a:cubicBezTo>
                  <a:cubicBezTo>
                    <a:pt x="1326" y="739"/>
                    <a:pt x="1577" y="502"/>
                    <a:pt x="1744" y="321"/>
                  </a:cubicBezTo>
                  <a:cubicBezTo>
                    <a:pt x="1842" y="237"/>
                    <a:pt x="1911" y="153"/>
                    <a:pt x="1967" y="98"/>
                  </a:cubicBezTo>
                  <a:cubicBezTo>
                    <a:pt x="2009" y="42"/>
                    <a:pt x="2037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650;p40"/>
            <p:cNvSpPr/>
            <p:nvPr/>
          </p:nvSpPr>
          <p:spPr>
            <a:xfrm>
              <a:off x="2494100" y="581950"/>
              <a:ext cx="4225" cy="44300"/>
            </a:xfrm>
            <a:custGeom>
              <a:avLst/>
              <a:gdLst/>
              <a:ahLst/>
              <a:cxnLst/>
              <a:rect l="l" t="t" r="r" b="b"/>
              <a:pathLst>
                <a:path w="169" h="1772" extrusionOk="0">
                  <a:moveTo>
                    <a:pt x="71" y="0"/>
                  </a:moveTo>
                  <a:cubicBezTo>
                    <a:pt x="43" y="84"/>
                    <a:pt x="29" y="182"/>
                    <a:pt x="29" y="279"/>
                  </a:cubicBezTo>
                  <a:cubicBezTo>
                    <a:pt x="15" y="475"/>
                    <a:pt x="1" y="684"/>
                    <a:pt x="1" y="893"/>
                  </a:cubicBezTo>
                  <a:cubicBezTo>
                    <a:pt x="15" y="1088"/>
                    <a:pt x="29" y="1298"/>
                    <a:pt x="57" y="1507"/>
                  </a:cubicBezTo>
                  <a:cubicBezTo>
                    <a:pt x="57" y="1590"/>
                    <a:pt x="85" y="1688"/>
                    <a:pt x="99" y="1772"/>
                  </a:cubicBezTo>
                  <a:cubicBezTo>
                    <a:pt x="113" y="1688"/>
                    <a:pt x="126" y="1590"/>
                    <a:pt x="140" y="1493"/>
                  </a:cubicBezTo>
                  <a:cubicBezTo>
                    <a:pt x="154" y="1298"/>
                    <a:pt x="168" y="1088"/>
                    <a:pt x="154" y="893"/>
                  </a:cubicBezTo>
                  <a:cubicBezTo>
                    <a:pt x="154" y="684"/>
                    <a:pt x="140" y="475"/>
                    <a:pt x="113" y="279"/>
                  </a:cubicBezTo>
                  <a:cubicBezTo>
                    <a:pt x="99" y="112"/>
                    <a:pt x="71" y="0"/>
                    <a:pt x="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651;p40"/>
            <p:cNvSpPr/>
            <p:nvPr/>
          </p:nvSpPr>
          <p:spPr>
            <a:xfrm>
              <a:off x="2548850" y="535925"/>
              <a:ext cx="32125" cy="31050"/>
            </a:xfrm>
            <a:custGeom>
              <a:avLst/>
              <a:gdLst/>
              <a:ahLst/>
              <a:cxnLst/>
              <a:rect l="l" t="t" r="r" b="b"/>
              <a:pathLst>
                <a:path w="1285" h="1242" extrusionOk="0">
                  <a:moveTo>
                    <a:pt x="1" y="0"/>
                  </a:moveTo>
                  <a:cubicBezTo>
                    <a:pt x="1" y="0"/>
                    <a:pt x="57" y="98"/>
                    <a:pt x="182" y="223"/>
                  </a:cubicBezTo>
                  <a:cubicBezTo>
                    <a:pt x="308" y="377"/>
                    <a:pt x="447" y="530"/>
                    <a:pt x="601" y="670"/>
                  </a:cubicBezTo>
                  <a:cubicBezTo>
                    <a:pt x="740" y="823"/>
                    <a:pt x="894" y="949"/>
                    <a:pt x="1061" y="1074"/>
                  </a:cubicBezTo>
                  <a:cubicBezTo>
                    <a:pt x="1131" y="1130"/>
                    <a:pt x="1214" y="1186"/>
                    <a:pt x="1284" y="1242"/>
                  </a:cubicBezTo>
                  <a:cubicBezTo>
                    <a:pt x="1228" y="1158"/>
                    <a:pt x="1173" y="1088"/>
                    <a:pt x="1117" y="1018"/>
                  </a:cubicBezTo>
                  <a:cubicBezTo>
                    <a:pt x="977" y="851"/>
                    <a:pt x="838" y="711"/>
                    <a:pt x="698" y="572"/>
                  </a:cubicBezTo>
                  <a:cubicBezTo>
                    <a:pt x="545" y="419"/>
                    <a:pt x="391" y="293"/>
                    <a:pt x="238" y="167"/>
                  </a:cubicBezTo>
                  <a:cubicBezTo>
                    <a:pt x="99" y="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52;p40"/>
            <p:cNvSpPr/>
            <p:nvPr/>
          </p:nvSpPr>
          <p:spPr>
            <a:xfrm>
              <a:off x="2589650" y="538650"/>
              <a:ext cx="28625" cy="45150"/>
            </a:xfrm>
            <a:custGeom>
              <a:avLst/>
              <a:gdLst/>
              <a:ahLst/>
              <a:cxnLst/>
              <a:rect l="l" t="t" r="r" b="b"/>
              <a:pathLst>
                <a:path w="1145" h="1806" extrusionOk="0">
                  <a:moveTo>
                    <a:pt x="945" y="1"/>
                  </a:moveTo>
                  <a:cubicBezTo>
                    <a:pt x="721" y="1"/>
                    <a:pt x="510" y="58"/>
                    <a:pt x="322" y="184"/>
                  </a:cubicBezTo>
                  <a:cubicBezTo>
                    <a:pt x="210" y="282"/>
                    <a:pt x="126" y="351"/>
                    <a:pt x="126" y="407"/>
                  </a:cubicBezTo>
                  <a:cubicBezTo>
                    <a:pt x="99" y="477"/>
                    <a:pt x="71" y="547"/>
                    <a:pt x="43" y="616"/>
                  </a:cubicBezTo>
                  <a:cubicBezTo>
                    <a:pt x="15" y="728"/>
                    <a:pt x="1" y="854"/>
                    <a:pt x="15" y="979"/>
                  </a:cubicBezTo>
                  <a:cubicBezTo>
                    <a:pt x="29" y="1021"/>
                    <a:pt x="57" y="1063"/>
                    <a:pt x="85" y="1105"/>
                  </a:cubicBezTo>
                  <a:cubicBezTo>
                    <a:pt x="112" y="1146"/>
                    <a:pt x="154" y="1174"/>
                    <a:pt x="196" y="1188"/>
                  </a:cubicBezTo>
                  <a:cubicBezTo>
                    <a:pt x="252" y="1202"/>
                    <a:pt x="308" y="1202"/>
                    <a:pt x="364" y="1202"/>
                  </a:cubicBezTo>
                  <a:cubicBezTo>
                    <a:pt x="391" y="1202"/>
                    <a:pt x="419" y="1202"/>
                    <a:pt x="461" y="1188"/>
                  </a:cubicBezTo>
                  <a:cubicBezTo>
                    <a:pt x="517" y="1174"/>
                    <a:pt x="559" y="1160"/>
                    <a:pt x="615" y="1133"/>
                  </a:cubicBezTo>
                  <a:cubicBezTo>
                    <a:pt x="656" y="1105"/>
                    <a:pt x="712" y="1091"/>
                    <a:pt x="768" y="1077"/>
                  </a:cubicBezTo>
                  <a:cubicBezTo>
                    <a:pt x="776" y="1073"/>
                    <a:pt x="782" y="1071"/>
                    <a:pt x="787" y="1071"/>
                  </a:cubicBezTo>
                  <a:cubicBezTo>
                    <a:pt x="802" y="1071"/>
                    <a:pt x="810" y="1084"/>
                    <a:pt x="810" y="1105"/>
                  </a:cubicBezTo>
                  <a:cubicBezTo>
                    <a:pt x="810" y="1133"/>
                    <a:pt x="810" y="1146"/>
                    <a:pt x="796" y="1174"/>
                  </a:cubicBezTo>
                  <a:cubicBezTo>
                    <a:pt x="768" y="1230"/>
                    <a:pt x="726" y="1272"/>
                    <a:pt x="684" y="1314"/>
                  </a:cubicBezTo>
                  <a:cubicBezTo>
                    <a:pt x="601" y="1370"/>
                    <a:pt x="503" y="1412"/>
                    <a:pt x="405" y="1412"/>
                  </a:cubicBezTo>
                  <a:cubicBezTo>
                    <a:pt x="364" y="1418"/>
                    <a:pt x="322" y="1422"/>
                    <a:pt x="282" y="1422"/>
                  </a:cubicBezTo>
                  <a:cubicBezTo>
                    <a:pt x="241" y="1422"/>
                    <a:pt x="203" y="1418"/>
                    <a:pt x="168" y="1412"/>
                  </a:cubicBezTo>
                  <a:cubicBezTo>
                    <a:pt x="140" y="1537"/>
                    <a:pt x="112" y="1663"/>
                    <a:pt x="71" y="1774"/>
                  </a:cubicBezTo>
                  <a:cubicBezTo>
                    <a:pt x="112" y="1802"/>
                    <a:pt x="168" y="1802"/>
                    <a:pt x="224" y="1802"/>
                  </a:cubicBezTo>
                  <a:cubicBezTo>
                    <a:pt x="256" y="1804"/>
                    <a:pt x="287" y="1806"/>
                    <a:pt x="318" y="1806"/>
                  </a:cubicBezTo>
                  <a:cubicBezTo>
                    <a:pt x="478" y="1806"/>
                    <a:pt x="630" y="1775"/>
                    <a:pt x="782" y="1704"/>
                  </a:cubicBezTo>
                  <a:cubicBezTo>
                    <a:pt x="880" y="1649"/>
                    <a:pt x="949" y="1579"/>
                    <a:pt x="1005" y="1481"/>
                  </a:cubicBezTo>
                  <a:cubicBezTo>
                    <a:pt x="1047" y="1425"/>
                    <a:pt x="1075" y="1370"/>
                    <a:pt x="1103" y="1314"/>
                  </a:cubicBezTo>
                  <a:cubicBezTo>
                    <a:pt x="1145" y="1202"/>
                    <a:pt x="1145" y="1091"/>
                    <a:pt x="1131" y="979"/>
                  </a:cubicBezTo>
                  <a:cubicBezTo>
                    <a:pt x="1117" y="937"/>
                    <a:pt x="1103" y="895"/>
                    <a:pt x="1075" y="854"/>
                  </a:cubicBezTo>
                  <a:cubicBezTo>
                    <a:pt x="1061" y="840"/>
                    <a:pt x="1047" y="826"/>
                    <a:pt x="1019" y="812"/>
                  </a:cubicBezTo>
                  <a:cubicBezTo>
                    <a:pt x="991" y="784"/>
                    <a:pt x="935" y="756"/>
                    <a:pt x="894" y="742"/>
                  </a:cubicBezTo>
                  <a:cubicBezTo>
                    <a:pt x="866" y="735"/>
                    <a:pt x="841" y="732"/>
                    <a:pt x="817" y="732"/>
                  </a:cubicBezTo>
                  <a:cubicBezTo>
                    <a:pt x="792" y="732"/>
                    <a:pt x="768" y="735"/>
                    <a:pt x="740" y="742"/>
                  </a:cubicBezTo>
                  <a:cubicBezTo>
                    <a:pt x="684" y="770"/>
                    <a:pt x="615" y="784"/>
                    <a:pt x="559" y="826"/>
                  </a:cubicBezTo>
                  <a:cubicBezTo>
                    <a:pt x="533" y="839"/>
                    <a:pt x="510" y="845"/>
                    <a:pt x="490" y="845"/>
                  </a:cubicBezTo>
                  <a:cubicBezTo>
                    <a:pt x="445" y="845"/>
                    <a:pt x="415" y="814"/>
                    <a:pt x="405" y="756"/>
                  </a:cubicBezTo>
                  <a:cubicBezTo>
                    <a:pt x="391" y="644"/>
                    <a:pt x="475" y="533"/>
                    <a:pt x="587" y="505"/>
                  </a:cubicBezTo>
                  <a:cubicBezTo>
                    <a:pt x="649" y="484"/>
                    <a:pt x="716" y="473"/>
                    <a:pt x="784" y="473"/>
                  </a:cubicBezTo>
                  <a:cubicBezTo>
                    <a:pt x="852" y="473"/>
                    <a:pt x="921" y="484"/>
                    <a:pt x="991" y="505"/>
                  </a:cubicBezTo>
                  <a:lnTo>
                    <a:pt x="1019" y="3"/>
                  </a:lnTo>
                  <a:cubicBezTo>
                    <a:pt x="994" y="1"/>
                    <a:pt x="970" y="1"/>
                    <a:pt x="9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53;p40"/>
            <p:cNvSpPr/>
            <p:nvPr/>
          </p:nvSpPr>
          <p:spPr>
            <a:xfrm>
              <a:off x="3099825" y="633200"/>
              <a:ext cx="56875" cy="105700"/>
            </a:xfrm>
            <a:custGeom>
              <a:avLst/>
              <a:gdLst/>
              <a:ahLst/>
              <a:cxnLst/>
              <a:rect l="l" t="t" r="r" b="b"/>
              <a:pathLst>
                <a:path w="2275" h="4228" extrusionOk="0">
                  <a:moveTo>
                    <a:pt x="1158" y="1"/>
                  </a:moveTo>
                  <a:lnTo>
                    <a:pt x="1158" y="1"/>
                  </a:lnTo>
                  <a:cubicBezTo>
                    <a:pt x="879" y="98"/>
                    <a:pt x="600" y="182"/>
                    <a:pt x="308" y="238"/>
                  </a:cubicBezTo>
                  <a:cubicBezTo>
                    <a:pt x="252" y="1424"/>
                    <a:pt x="154" y="2693"/>
                    <a:pt x="1" y="4004"/>
                  </a:cubicBezTo>
                  <a:lnTo>
                    <a:pt x="363" y="3878"/>
                  </a:lnTo>
                  <a:cubicBezTo>
                    <a:pt x="489" y="3823"/>
                    <a:pt x="614" y="3767"/>
                    <a:pt x="768" y="3697"/>
                  </a:cubicBezTo>
                  <a:cubicBezTo>
                    <a:pt x="810" y="3209"/>
                    <a:pt x="838" y="2916"/>
                    <a:pt x="838" y="2832"/>
                  </a:cubicBezTo>
                  <a:lnTo>
                    <a:pt x="1256" y="2679"/>
                  </a:lnTo>
                  <a:lnTo>
                    <a:pt x="1256" y="2679"/>
                  </a:lnTo>
                  <a:cubicBezTo>
                    <a:pt x="1172" y="3404"/>
                    <a:pt x="1144" y="3920"/>
                    <a:pt x="1144" y="4227"/>
                  </a:cubicBezTo>
                  <a:cubicBezTo>
                    <a:pt x="1242" y="4157"/>
                    <a:pt x="1340" y="4088"/>
                    <a:pt x="1465" y="4032"/>
                  </a:cubicBezTo>
                  <a:cubicBezTo>
                    <a:pt x="1563" y="3962"/>
                    <a:pt x="1675" y="3906"/>
                    <a:pt x="1786" y="3851"/>
                  </a:cubicBezTo>
                  <a:lnTo>
                    <a:pt x="1842" y="3823"/>
                  </a:lnTo>
                  <a:cubicBezTo>
                    <a:pt x="1884" y="3097"/>
                    <a:pt x="2023" y="1870"/>
                    <a:pt x="2274" y="154"/>
                  </a:cubicBezTo>
                  <a:lnTo>
                    <a:pt x="2274" y="154"/>
                  </a:lnTo>
                  <a:cubicBezTo>
                    <a:pt x="2009" y="280"/>
                    <a:pt x="1744" y="377"/>
                    <a:pt x="1451" y="447"/>
                  </a:cubicBezTo>
                  <a:cubicBezTo>
                    <a:pt x="1423" y="1033"/>
                    <a:pt x="1382" y="1493"/>
                    <a:pt x="1354" y="1814"/>
                  </a:cubicBezTo>
                  <a:cubicBezTo>
                    <a:pt x="1270" y="1856"/>
                    <a:pt x="1200" y="1884"/>
                    <a:pt x="1144" y="1912"/>
                  </a:cubicBezTo>
                  <a:cubicBezTo>
                    <a:pt x="1131" y="1912"/>
                    <a:pt x="1075" y="1940"/>
                    <a:pt x="949" y="1995"/>
                  </a:cubicBezTo>
                  <a:cubicBezTo>
                    <a:pt x="991" y="1326"/>
                    <a:pt x="1061" y="656"/>
                    <a:pt x="1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54;p40"/>
            <p:cNvSpPr/>
            <p:nvPr/>
          </p:nvSpPr>
          <p:spPr>
            <a:xfrm>
              <a:off x="3155625" y="693400"/>
              <a:ext cx="30350" cy="36775"/>
            </a:xfrm>
            <a:custGeom>
              <a:avLst/>
              <a:gdLst/>
              <a:ahLst/>
              <a:cxnLst/>
              <a:rect l="l" t="t" r="r" b="b"/>
              <a:pathLst>
                <a:path w="1214" h="1471" extrusionOk="0">
                  <a:moveTo>
                    <a:pt x="657" y="1"/>
                  </a:moveTo>
                  <a:cubicBezTo>
                    <a:pt x="634" y="1"/>
                    <a:pt x="611" y="2"/>
                    <a:pt x="586" y="6"/>
                  </a:cubicBezTo>
                  <a:cubicBezTo>
                    <a:pt x="349" y="6"/>
                    <a:pt x="140" y="145"/>
                    <a:pt x="42" y="369"/>
                  </a:cubicBezTo>
                  <a:cubicBezTo>
                    <a:pt x="0" y="480"/>
                    <a:pt x="14" y="620"/>
                    <a:pt x="70" y="731"/>
                  </a:cubicBezTo>
                  <a:cubicBezTo>
                    <a:pt x="196" y="689"/>
                    <a:pt x="335" y="661"/>
                    <a:pt x="475" y="661"/>
                  </a:cubicBezTo>
                  <a:cubicBezTo>
                    <a:pt x="475" y="620"/>
                    <a:pt x="461" y="592"/>
                    <a:pt x="447" y="564"/>
                  </a:cubicBezTo>
                  <a:cubicBezTo>
                    <a:pt x="433" y="494"/>
                    <a:pt x="461" y="452"/>
                    <a:pt x="517" y="410"/>
                  </a:cubicBezTo>
                  <a:cubicBezTo>
                    <a:pt x="586" y="424"/>
                    <a:pt x="628" y="452"/>
                    <a:pt x="628" y="508"/>
                  </a:cubicBezTo>
                  <a:cubicBezTo>
                    <a:pt x="628" y="536"/>
                    <a:pt x="614" y="564"/>
                    <a:pt x="600" y="592"/>
                  </a:cubicBezTo>
                  <a:cubicBezTo>
                    <a:pt x="517" y="759"/>
                    <a:pt x="405" y="926"/>
                    <a:pt x="252" y="1052"/>
                  </a:cubicBezTo>
                  <a:cubicBezTo>
                    <a:pt x="140" y="1150"/>
                    <a:pt x="98" y="1317"/>
                    <a:pt x="154" y="1470"/>
                  </a:cubicBezTo>
                  <a:cubicBezTo>
                    <a:pt x="227" y="1414"/>
                    <a:pt x="357" y="1385"/>
                    <a:pt x="547" y="1385"/>
                  </a:cubicBezTo>
                  <a:cubicBezTo>
                    <a:pt x="683" y="1385"/>
                    <a:pt x="849" y="1400"/>
                    <a:pt x="1047" y="1429"/>
                  </a:cubicBezTo>
                  <a:cubicBezTo>
                    <a:pt x="1061" y="1289"/>
                    <a:pt x="1116" y="1150"/>
                    <a:pt x="1214" y="1052"/>
                  </a:cubicBezTo>
                  <a:cubicBezTo>
                    <a:pt x="1099" y="1021"/>
                    <a:pt x="984" y="1005"/>
                    <a:pt x="869" y="1005"/>
                  </a:cubicBezTo>
                  <a:cubicBezTo>
                    <a:pt x="830" y="1005"/>
                    <a:pt x="792" y="1007"/>
                    <a:pt x="754" y="1010"/>
                  </a:cubicBezTo>
                  <a:cubicBezTo>
                    <a:pt x="991" y="787"/>
                    <a:pt x="1102" y="592"/>
                    <a:pt x="1102" y="410"/>
                  </a:cubicBezTo>
                  <a:cubicBezTo>
                    <a:pt x="1088" y="257"/>
                    <a:pt x="1005" y="117"/>
                    <a:pt x="865" y="48"/>
                  </a:cubicBezTo>
                  <a:cubicBezTo>
                    <a:pt x="792" y="16"/>
                    <a:pt x="727" y="1"/>
                    <a:pt x="6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55;p40"/>
            <p:cNvSpPr/>
            <p:nvPr/>
          </p:nvSpPr>
          <p:spPr>
            <a:xfrm>
              <a:off x="3189100" y="658675"/>
              <a:ext cx="65575" cy="72475"/>
            </a:xfrm>
            <a:custGeom>
              <a:avLst/>
              <a:gdLst/>
              <a:ahLst/>
              <a:cxnLst/>
              <a:rect l="l" t="t" r="r" b="b"/>
              <a:pathLst>
                <a:path w="2623" h="2899" extrusionOk="0">
                  <a:moveTo>
                    <a:pt x="1535" y="1144"/>
                  </a:moveTo>
                  <a:cubicBezTo>
                    <a:pt x="1758" y="1144"/>
                    <a:pt x="1856" y="1241"/>
                    <a:pt x="1842" y="1437"/>
                  </a:cubicBezTo>
                  <a:cubicBezTo>
                    <a:pt x="1814" y="1576"/>
                    <a:pt x="1758" y="1716"/>
                    <a:pt x="1688" y="1827"/>
                  </a:cubicBezTo>
                  <a:cubicBezTo>
                    <a:pt x="1521" y="2078"/>
                    <a:pt x="1256" y="2260"/>
                    <a:pt x="963" y="2302"/>
                  </a:cubicBezTo>
                  <a:cubicBezTo>
                    <a:pt x="851" y="2288"/>
                    <a:pt x="782" y="2190"/>
                    <a:pt x="754" y="2023"/>
                  </a:cubicBezTo>
                  <a:cubicBezTo>
                    <a:pt x="782" y="1590"/>
                    <a:pt x="1102" y="1228"/>
                    <a:pt x="1535" y="1144"/>
                  </a:cubicBezTo>
                  <a:close/>
                  <a:moveTo>
                    <a:pt x="1884" y="0"/>
                  </a:moveTo>
                  <a:cubicBezTo>
                    <a:pt x="1702" y="14"/>
                    <a:pt x="1535" y="42"/>
                    <a:pt x="1367" y="112"/>
                  </a:cubicBezTo>
                  <a:cubicBezTo>
                    <a:pt x="1144" y="195"/>
                    <a:pt x="921" y="321"/>
                    <a:pt x="726" y="460"/>
                  </a:cubicBezTo>
                  <a:cubicBezTo>
                    <a:pt x="517" y="670"/>
                    <a:pt x="349" y="907"/>
                    <a:pt x="210" y="1172"/>
                  </a:cubicBezTo>
                  <a:cubicBezTo>
                    <a:pt x="70" y="1451"/>
                    <a:pt x="1" y="1772"/>
                    <a:pt x="28" y="2092"/>
                  </a:cubicBezTo>
                  <a:cubicBezTo>
                    <a:pt x="70" y="2302"/>
                    <a:pt x="168" y="2511"/>
                    <a:pt x="321" y="2678"/>
                  </a:cubicBezTo>
                  <a:cubicBezTo>
                    <a:pt x="447" y="2790"/>
                    <a:pt x="600" y="2859"/>
                    <a:pt x="768" y="2887"/>
                  </a:cubicBezTo>
                  <a:cubicBezTo>
                    <a:pt x="824" y="2895"/>
                    <a:pt x="880" y="2898"/>
                    <a:pt x="936" y="2898"/>
                  </a:cubicBezTo>
                  <a:cubicBezTo>
                    <a:pt x="1088" y="2898"/>
                    <a:pt x="1238" y="2872"/>
                    <a:pt x="1381" y="2832"/>
                  </a:cubicBezTo>
                  <a:cubicBezTo>
                    <a:pt x="1605" y="2720"/>
                    <a:pt x="1814" y="2581"/>
                    <a:pt x="1995" y="2399"/>
                  </a:cubicBezTo>
                  <a:cubicBezTo>
                    <a:pt x="2065" y="2329"/>
                    <a:pt x="2149" y="2246"/>
                    <a:pt x="2204" y="2148"/>
                  </a:cubicBezTo>
                  <a:cubicBezTo>
                    <a:pt x="2302" y="2009"/>
                    <a:pt x="2400" y="1841"/>
                    <a:pt x="2469" y="1688"/>
                  </a:cubicBezTo>
                  <a:cubicBezTo>
                    <a:pt x="2567" y="1451"/>
                    <a:pt x="2609" y="1214"/>
                    <a:pt x="2623" y="962"/>
                  </a:cubicBezTo>
                  <a:cubicBezTo>
                    <a:pt x="2623" y="753"/>
                    <a:pt x="2567" y="558"/>
                    <a:pt x="2469" y="377"/>
                  </a:cubicBezTo>
                  <a:cubicBezTo>
                    <a:pt x="2358" y="167"/>
                    <a:pt x="2135" y="28"/>
                    <a:pt x="1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56;p40"/>
            <p:cNvSpPr/>
            <p:nvPr/>
          </p:nvSpPr>
          <p:spPr>
            <a:xfrm>
              <a:off x="3035325" y="433050"/>
              <a:ext cx="3850" cy="38375"/>
            </a:xfrm>
            <a:custGeom>
              <a:avLst/>
              <a:gdLst/>
              <a:ahLst/>
              <a:cxnLst/>
              <a:rect l="l" t="t" r="r" b="b"/>
              <a:pathLst>
                <a:path w="154" h="1535" extrusionOk="0">
                  <a:moveTo>
                    <a:pt x="70" y="0"/>
                  </a:moveTo>
                  <a:cubicBezTo>
                    <a:pt x="56" y="84"/>
                    <a:pt x="42" y="168"/>
                    <a:pt x="42" y="237"/>
                  </a:cubicBezTo>
                  <a:cubicBezTo>
                    <a:pt x="0" y="600"/>
                    <a:pt x="14" y="949"/>
                    <a:pt x="56" y="1297"/>
                  </a:cubicBezTo>
                  <a:cubicBezTo>
                    <a:pt x="70" y="1381"/>
                    <a:pt x="84" y="1465"/>
                    <a:pt x="98" y="1535"/>
                  </a:cubicBezTo>
                  <a:cubicBezTo>
                    <a:pt x="112" y="1451"/>
                    <a:pt x="126" y="1367"/>
                    <a:pt x="140" y="1284"/>
                  </a:cubicBezTo>
                  <a:cubicBezTo>
                    <a:pt x="154" y="1116"/>
                    <a:pt x="154" y="935"/>
                    <a:pt x="154" y="767"/>
                  </a:cubicBezTo>
                  <a:cubicBezTo>
                    <a:pt x="154" y="572"/>
                    <a:pt x="140" y="391"/>
                    <a:pt x="112" y="237"/>
                  </a:cubicBezTo>
                  <a:cubicBezTo>
                    <a:pt x="98" y="98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657;p40"/>
            <p:cNvSpPr/>
            <p:nvPr/>
          </p:nvSpPr>
          <p:spPr>
            <a:xfrm>
              <a:off x="3047875" y="433050"/>
              <a:ext cx="3850" cy="38375"/>
            </a:xfrm>
            <a:custGeom>
              <a:avLst/>
              <a:gdLst/>
              <a:ahLst/>
              <a:cxnLst/>
              <a:rect l="l" t="t" r="r" b="b"/>
              <a:pathLst>
                <a:path w="154" h="1535" extrusionOk="0">
                  <a:moveTo>
                    <a:pt x="56" y="0"/>
                  </a:moveTo>
                  <a:cubicBezTo>
                    <a:pt x="56" y="0"/>
                    <a:pt x="42" y="98"/>
                    <a:pt x="28" y="237"/>
                  </a:cubicBezTo>
                  <a:cubicBezTo>
                    <a:pt x="0" y="600"/>
                    <a:pt x="0" y="949"/>
                    <a:pt x="56" y="1297"/>
                  </a:cubicBezTo>
                  <a:cubicBezTo>
                    <a:pt x="56" y="1381"/>
                    <a:pt x="70" y="1465"/>
                    <a:pt x="98" y="1535"/>
                  </a:cubicBezTo>
                  <a:cubicBezTo>
                    <a:pt x="112" y="1451"/>
                    <a:pt x="112" y="1367"/>
                    <a:pt x="126" y="1284"/>
                  </a:cubicBezTo>
                  <a:cubicBezTo>
                    <a:pt x="140" y="1144"/>
                    <a:pt x="154" y="949"/>
                    <a:pt x="140" y="767"/>
                  </a:cubicBezTo>
                  <a:cubicBezTo>
                    <a:pt x="140" y="572"/>
                    <a:pt x="126" y="391"/>
                    <a:pt x="112" y="237"/>
                  </a:cubicBezTo>
                  <a:cubicBezTo>
                    <a:pt x="98" y="168"/>
                    <a:pt x="84" y="84"/>
                    <a:pt x="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658;p40"/>
            <p:cNvSpPr/>
            <p:nvPr/>
          </p:nvSpPr>
          <p:spPr>
            <a:xfrm>
              <a:off x="3161200" y="515700"/>
              <a:ext cx="34550" cy="27900"/>
            </a:xfrm>
            <a:custGeom>
              <a:avLst/>
              <a:gdLst/>
              <a:ahLst/>
              <a:cxnLst/>
              <a:rect l="l" t="t" r="r" b="b"/>
              <a:pathLst>
                <a:path w="1382" h="1116" extrusionOk="0">
                  <a:moveTo>
                    <a:pt x="1" y="0"/>
                  </a:moveTo>
                  <a:cubicBezTo>
                    <a:pt x="1" y="0"/>
                    <a:pt x="70" y="84"/>
                    <a:pt x="182" y="209"/>
                  </a:cubicBezTo>
                  <a:cubicBezTo>
                    <a:pt x="307" y="321"/>
                    <a:pt x="475" y="474"/>
                    <a:pt x="642" y="614"/>
                  </a:cubicBezTo>
                  <a:cubicBezTo>
                    <a:pt x="824" y="753"/>
                    <a:pt x="1005" y="879"/>
                    <a:pt x="1144" y="976"/>
                  </a:cubicBezTo>
                  <a:cubicBezTo>
                    <a:pt x="1284" y="1060"/>
                    <a:pt x="1382" y="1116"/>
                    <a:pt x="1382" y="1116"/>
                  </a:cubicBezTo>
                  <a:cubicBezTo>
                    <a:pt x="1382" y="1116"/>
                    <a:pt x="1298" y="1032"/>
                    <a:pt x="1186" y="907"/>
                  </a:cubicBezTo>
                  <a:cubicBezTo>
                    <a:pt x="1061" y="795"/>
                    <a:pt x="893" y="642"/>
                    <a:pt x="726" y="502"/>
                  </a:cubicBezTo>
                  <a:cubicBezTo>
                    <a:pt x="559" y="363"/>
                    <a:pt x="377" y="237"/>
                    <a:pt x="238" y="140"/>
                  </a:cubicBezTo>
                  <a:cubicBezTo>
                    <a:pt x="98" y="5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659;p40"/>
            <p:cNvSpPr/>
            <p:nvPr/>
          </p:nvSpPr>
          <p:spPr>
            <a:xfrm>
              <a:off x="3155625" y="525450"/>
              <a:ext cx="34550" cy="28275"/>
            </a:xfrm>
            <a:custGeom>
              <a:avLst/>
              <a:gdLst/>
              <a:ahLst/>
              <a:cxnLst/>
              <a:rect l="l" t="t" r="r" b="b"/>
              <a:pathLst>
                <a:path w="1382" h="1131" extrusionOk="0">
                  <a:moveTo>
                    <a:pt x="0" y="1"/>
                  </a:moveTo>
                  <a:cubicBezTo>
                    <a:pt x="0" y="1"/>
                    <a:pt x="56" y="84"/>
                    <a:pt x="196" y="210"/>
                  </a:cubicBezTo>
                  <a:cubicBezTo>
                    <a:pt x="321" y="335"/>
                    <a:pt x="475" y="475"/>
                    <a:pt x="642" y="614"/>
                  </a:cubicBezTo>
                  <a:cubicBezTo>
                    <a:pt x="823" y="754"/>
                    <a:pt x="1005" y="893"/>
                    <a:pt x="1144" y="977"/>
                  </a:cubicBezTo>
                  <a:cubicBezTo>
                    <a:pt x="1284" y="1075"/>
                    <a:pt x="1381" y="1130"/>
                    <a:pt x="1381" y="1130"/>
                  </a:cubicBezTo>
                  <a:cubicBezTo>
                    <a:pt x="1381" y="1130"/>
                    <a:pt x="1312" y="1033"/>
                    <a:pt x="1186" y="921"/>
                  </a:cubicBezTo>
                  <a:cubicBezTo>
                    <a:pt x="1074" y="810"/>
                    <a:pt x="907" y="656"/>
                    <a:pt x="726" y="517"/>
                  </a:cubicBezTo>
                  <a:cubicBezTo>
                    <a:pt x="558" y="377"/>
                    <a:pt x="377" y="238"/>
                    <a:pt x="238" y="154"/>
                  </a:cubicBezTo>
                  <a:cubicBezTo>
                    <a:pt x="98" y="5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660;p40"/>
            <p:cNvSpPr/>
            <p:nvPr/>
          </p:nvSpPr>
          <p:spPr>
            <a:xfrm>
              <a:off x="3110300" y="513250"/>
              <a:ext cx="43950" cy="39425"/>
            </a:xfrm>
            <a:custGeom>
              <a:avLst/>
              <a:gdLst/>
              <a:ahLst/>
              <a:cxnLst/>
              <a:rect l="l" t="t" r="r" b="b"/>
              <a:pathLst>
                <a:path w="1758" h="1577" extrusionOk="0">
                  <a:moveTo>
                    <a:pt x="1758" y="0"/>
                  </a:moveTo>
                  <a:lnTo>
                    <a:pt x="1674" y="56"/>
                  </a:lnTo>
                  <a:cubicBezTo>
                    <a:pt x="1632" y="98"/>
                    <a:pt x="1548" y="140"/>
                    <a:pt x="1465" y="210"/>
                  </a:cubicBezTo>
                  <a:cubicBezTo>
                    <a:pt x="1283" y="349"/>
                    <a:pt x="1060" y="544"/>
                    <a:pt x="837" y="740"/>
                  </a:cubicBezTo>
                  <a:cubicBezTo>
                    <a:pt x="614" y="935"/>
                    <a:pt x="405" y="1144"/>
                    <a:pt x="251" y="1298"/>
                  </a:cubicBezTo>
                  <a:cubicBezTo>
                    <a:pt x="168" y="1381"/>
                    <a:pt x="112" y="1451"/>
                    <a:pt x="70" y="1493"/>
                  </a:cubicBezTo>
                  <a:cubicBezTo>
                    <a:pt x="28" y="1549"/>
                    <a:pt x="0" y="1577"/>
                    <a:pt x="0" y="1577"/>
                  </a:cubicBezTo>
                  <a:lnTo>
                    <a:pt x="84" y="1507"/>
                  </a:lnTo>
                  <a:cubicBezTo>
                    <a:pt x="140" y="1479"/>
                    <a:pt x="209" y="1423"/>
                    <a:pt x="307" y="1353"/>
                  </a:cubicBezTo>
                  <a:cubicBezTo>
                    <a:pt x="474" y="1214"/>
                    <a:pt x="698" y="1033"/>
                    <a:pt x="921" y="837"/>
                  </a:cubicBezTo>
                  <a:cubicBezTo>
                    <a:pt x="1144" y="628"/>
                    <a:pt x="1353" y="433"/>
                    <a:pt x="1507" y="265"/>
                  </a:cubicBezTo>
                  <a:cubicBezTo>
                    <a:pt x="1590" y="196"/>
                    <a:pt x="1660" y="126"/>
                    <a:pt x="1702" y="70"/>
                  </a:cubicBezTo>
                  <a:cubicBezTo>
                    <a:pt x="1744" y="28"/>
                    <a:pt x="1758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661;p40"/>
            <p:cNvSpPr/>
            <p:nvPr/>
          </p:nvSpPr>
          <p:spPr>
            <a:xfrm>
              <a:off x="3066350" y="513250"/>
              <a:ext cx="43625" cy="39425"/>
            </a:xfrm>
            <a:custGeom>
              <a:avLst/>
              <a:gdLst/>
              <a:ahLst/>
              <a:cxnLst/>
              <a:rect l="l" t="t" r="r" b="b"/>
              <a:pathLst>
                <a:path w="1745" h="1577" extrusionOk="0">
                  <a:moveTo>
                    <a:pt x="1" y="0"/>
                  </a:moveTo>
                  <a:cubicBezTo>
                    <a:pt x="1" y="0"/>
                    <a:pt x="15" y="28"/>
                    <a:pt x="56" y="84"/>
                  </a:cubicBezTo>
                  <a:cubicBezTo>
                    <a:pt x="112" y="126"/>
                    <a:pt x="168" y="196"/>
                    <a:pt x="252" y="279"/>
                  </a:cubicBezTo>
                  <a:cubicBezTo>
                    <a:pt x="405" y="433"/>
                    <a:pt x="614" y="642"/>
                    <a:pt x="838" y="837"/>
                  </a:cubicBezTo>
                  <a:cubicBezTo>
                    <a:pt x="1047" y="1033"/>
                    <a:pt x="1284" y="1228"/>
                    <a:pt x="1451" y="1367"/>
                  </a:cubicBezTo>
                  <a:cubicBezTo>
                    <a:pt x="1549" y="1423"/>
                    <a:pt x="1619" y="1479"/>
                    <a:pt x="1674" y="1521"/>
                  </a:cubicBezTo>
                  <a:lnTo>
                    <a:pt x="1744" y="1577"/>
                  </a:lnTo>
                  <a:lnTo>
                    <a:pt x="1688" y="1493"/>
                  </a:lnTo>
                  <a:cubicBezTo>
                    <a:pt x="1647" y="1451"/>
                    <a:pt x="1591" y="1381"/>
                    <a:pt x="1507" y="1298"/>
                  </a:cubicBezTo>
                  <a:cubicBezTo>
                    <a:pt x="1354" y="1144"/>
                    <a:pt x="1144" y="935"/>
                    <a:pt x="921" y="740"/>
                  </a:cubicBezTo>
                  <a:cubicBezTo>
                    <a:pt x="698" y="544"/>
                    <a:pt x="475" y="349"/>
                    <a:pt x="294" y="210"/>
                  </a:cubicBezTo>
                  <a:cubicBezTo>
                    <a:pt x="210" y="140"/>
                    <a:pt x="126" y="98"/>
                    <a:pt x="84" y="5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662;p40"/>
            <p:cNvSpPr/>
            <p:nvPr/>
          </p:nvSpPr>
          <p:spPr>
            <a:xfrm>
              <a:off x="3062875" y="412825"/>
              <a:ext cx="43950" cy="39425"/>
            </a:xfrm>
            <a:custGeom>
              <a:avLst/>
              <a:gdLst/>
              <a:ahLst/>
              <a:cxnLst/>
              <a:rect l="l" t="t" r="r" b="b"/>
              <a:pathLst>
                <a:path w="1758" h="1577" extrusionOk="0">
                  <a:moveTo>
                    <a:pt x="1758" y="0"/>
                  </a:moveTo>
                  <a:cubicBezTo>
                    <a:pt x="1758" y="0"/>
                    <a:pt x="1716" y="28"/>
                    <a:pt x="1674" y="56"/>
                  </a:cubicBezTo>
                  <a:cubicBezTo>
                    <a:pt x="1618" y="98"/>
                    <a:pt x="1534" y="154"/>
                    <a:pt x="1451" y="223"/>
                  </a:cubicBezTo>
                  <a:cubicBezTo>
                    <a:pt x="1283" y="363"/>
                    <a:pt x="1046" y="544"/>
                    <a:pt x="823" y="740"/>
                  </a:cubicBezTo>
                  <a:cubicBezTo>
                    <a:pt x="614" y="949"/>
                    <a:pt x="391" y="1144"/>
                    <a:pt x="237" y="1311"/>
                  </a:cubicBezTo>
                  <a:cubicBezTo>
                    <a:pt x="168" y="1381"/>
                    <a:pt x="112" y="1451"/>
                    <a:pt x="70" y="1507"/>
                  </a:cubicBezTo>
                  <a:lnTo>
                    <a:pt x="0" y="1576"/>
                  </a:lnTo>
                  <a:cubicBezTo>
                    <a:pt x="0" y="1576"/>
                    <a:pt x="28" y="1563"/>
                    <a:pt x="70" y="1521"/>
                  </a:cubicBezTo>
                  <a:cubicBezTo>
                    <a:pt x="126" y="1479"/>
                    <a:pt x="209" y="1437"/>
                    <a:pt x="293" y="1367"/>
                  </a:cubicBezTo>
                  <a:cubicBezTo>
                    <a:pt x="474" y="1228"/>
                    <a:pt x="698" y="1032"/>
                    <a:pt x="921" y="837"/>
                  </a:cubicBezTo>
                  <a:cubicBezTo>
                    <a:pt x="1130" y="642"/>
                    <a:pt x="1353" y="433"/>
                    <a:pt x="1507" y="279"/>
                  </a:cubicBezTo>
                  <a:cubicBezTo>
                    <a:pt x="1576" y="196"/>
                    <a:pt x="1646" y="126"/>
                    <a:pt x="1688" y="84"/>
                  </a:cubicBezTo>
                  <a:lnTo>
                    <a:pt x="17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663;p40"/>
            <p:cNvSpPr/>
            <p:nvPr/>
          </p:nvSpPr>
          <p:spPr>
            <a:xfrm>
              <a:off x="3109250" y="412825"/>
              <a:ext cx="43950" cy="39425"/>
            </a:xfrm>
            <a:custGeom>
              <a:avLst/>
              <a:gdLst/>
              <a:ahLst/>
              <a:cxnLst/>
              <a:rect l="l" t="t" r="r" b="b"/>
              <a:pathLst>
                <a:path w="1758" h="1577" extrusionOk="0">
                  <a:moveTo>
                    <a:pt x="0" y="0"/>
                  </a:moveTo>
                  <a:lnTo>
                    <a:pt x="56" y="84"/>
                  </a:lnTo>
                  <a:cubicBezTo>
                    <a:pt x="112" y="126"/>
                    <a:pt x="168" y="196"/>
                    <a:pt x="251" y="279"/>
                  </a:cubicBezTo>
                  <a:cubicBezTo>
                    <a:pt x="405" y="433"/>
                    <a:pt x="614" y="642"/>
                    <a:pt x="837" y="837"/>
                  </a:cubicBezTo>
                  <a:cubicBezTo>
                    <a:pt x="1060" y="1046"/>
                    <a:pt x="1284" y="1228"/>
                    <a:pt x="1465" y="1367"/>
                  </a:cubicBezTo>
                  <a:cubicBezTo>
                    <a:pt x="1549" y="1437"/>
                    <a:pt x="1618" y="1479"/>
                    <a:pt x="1674" y="1521"/>
                  </a:cubicBezTo>
                  <a:cubicBezTo>
                    <a:pt x="1730" y="1563"/>
                    <a:pt x="1758" y="1576"/>
                    <a:pt x="1758" y="1576"/>
                  </a:cubicBezTo>
                  <a:lnTo>
                    <a:pt x="1688" y="1507"/>
                  </a:lnTo>
                  <a:cubicBezTo>
                    <a:pt x="1646" y="1451"/>
                    <a:pt x="1590" y="1381"/>
                    <a:pt x="1507" y="1311"/>
                  </a:cubicBezTo>
                  <a:cubicBezTo>
                    <a:pt x="1353" y="1144"/>
                    <a:pt x="1144" y="949"/>
                    <a:pt x="921" y="740"/>
                  </a:cubicBezTo>
                  <a:cubicBezTo>
                    <a:pt x="698" y="544"/>
                    <a:pt x="475" y="363"/>
                    <a:pt x="293" y="223"/>
                  </a:cubicBezTo>
                  <a:cubicBezTo>
                    <a:pt x="210" y="154"/>
                    <a:pt x="126" y="98"/>
                    <a:pt x="84" y="56"/>
                  </a:cubicBezTo>
                  <a:cubicBezTo>
                    <a:pt x="28" y="2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664;p40"/>
            <p:cNvSpPr/>
            <p:nvPr/>
          </p:nvSpPr>
          <p:spPr>
            <a:xfrm>
              <a:off x="3152125" y="453975"/>
              <a:ext cx="3525" cy="59300"/>
            </a:xfrm>
            <a:custGeom>
              <a:avLst/>
              <a:gdLst/>
              <a:ahLst/>
              <a:cxnLst/>
              <a:rect l="l" t="t" r="r" b="b"/>
              <a:pathLst>
                <a:path w="141" h="2372" extrusionOk="0">
                  <a:moveTo>
                    <a:pt x="43" y="0"/>
                  </a:moveTo>
                  <a:cubicBezTo>
                    <a:pt x="43" y="0"/>
                    <a:pt x="43" y="42"/>
                    <a:pt x="29" y="112"/>
                  </a:cubicBezTo>
                  <a:cubicBezTo>
                    <a:pt x="29" y="168"/>
                    <a:pt x="15" y="265"/>
                    <a:pt x="15" y="377"/>
                  </a:cubicBezTo>
                  <a:cubicBezTo>
                    <a:pt x="1" y="600"/>
                    <a:pt x="1" y="907"/>
                    <a:pt x="1" y="1186"/>
                  </a:cubicBezTo>
                  <a:cubicBezTo>
                    <a:pt x="15" y="1479"/>
                    <a:pt x="29" y="1786"/>
                    <a:pt x="43" y="2009"/>
                  </a:cubicBezTo>
                  <a:cubicBezTo>
                    <a:pt x="57" y="2106"/>
                    <a:pt x="57" y="2204"/>
                    <a:pt x="71" y="2274"/>
                  </a:cubicBezTo>
                  <a:cubicBezTo>
                    <a:pt x="85" y="2330"/>
                    <a:pt x="85" y="2371"/>
                    <a:pt x="85" y="2371"/>
                  </a:cubicBezTo>
                  <a:cubicBezTo>
                    <a:pt x="85" y="2371"/>
                    <a:pt x="99" y="2330"/>
                    <a:pt x="99" y="2274"/>
                  </a:cubicBezTo>
                  <a:cubicBezTo>
                    <a:pt x="113" y="2204"/>
                    <a:pt x="127" y="2106"/>
                    <a:pt x="127" y="1995"/>
                  </a:cubicBezTo>
                  <a:cubicBezTo>
                    <a:pt x="127" y="1772"/>
                    <a:pt x="140" y="1479"/>
                    <a:pt x="127" y="1186"/>
                  </a:cubicBezTo>
                  <a:cubicBezTo>
                    <a:pt x="127" y="893"/>
                    <a:pt x="113" y="600"/>
                    <a:pt x="85" y="377"/>
                  </a:cubicBezTo>
                  <a:cubicBezTo>
                    <a:pt x="85" y="265"/>
                    <a:pt x="71" y="168"/>
                    <a:pt x="57" y="112"/>
                  </a:cubicBezTo>
                  <a:cubicBezTo>
                    <a:pt x="43" y="42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665;p40"/>
            <p:cNvSpPr/>
            <p:nvPr/>
          </p:nvSpPr>
          <p:spPr>
            <a:xfrm>
              <a:off x="3061125" y="450825"/>
              <a:ext cx="3500" cy="59300"/>
            </a:xfrm>
            <a:custGeom>
              <a:avLst/>
              <a:gdLst/>
              <a:ahLst/>
              <a:cxnLst/>
              <a:rect l="l" t="t" r="r" b="b"/>
              <a:pathLst>
                <a:path w="140" h="2372" extrusionOk="0">
                  <a:moveTo>
                    <a:pt x="42" y="1"/>
                  </a:moveTo>
                  <a:cubicBezTo>
                    <a:pt x="42" y="1"/>
                    <a:pt x="42" y="43"/>
                    <a:pt x="42" y="112"/>
                  </a:cubicBezTo>
                  <a:cubicBezTo>
                    <a:pt x="28" y="168"/>
                    <a:pt x="14" y="266"/>
                    <a:pt x="14" y="377"/>
                  </a:cubicBezTo>
                  <a:cubicBezTo>
                    <a:pt x="0" y="600"/>
                    <a:pt x="0" y="907"/>
                    <a:pt x="0" y="1186"/>
                  </a:cubicBezTo>
                  <a:cubicBezTo>
                    <a:pt x="14" y="1479"/>
                    <a:pt x="28" y="1786"/>
                    <a:pt x="42" y="1995"/>
                  </a:cubicBezTo>
                  <a:cubicBezTo>
                    <a:pt x="56" y="2107"/>
                    <a:pt x="56" y="2205"/>
                    <a:pt x="84" y="2274"/>
                  </a:cubicBezTo>
                  <a:cubicBezTo>
                    <a:pt x="98" y="2330"/>
                    <a:pt x="98" y="2372"/>
                    <a:pt x="98" y="2372"/>
                  </a:cubicBezTo>
                  <a:cubicBezTo>
                    <a:pt x="98" y="2372"/>
                    <a:pt x="98" y="2330"/>
                    <a:pt x="98" y="2274"/>
                  </a:cubicBezTo>
                  <a:cubicBezTo>
                    <a:pt x="112" y="2205"/>
                    <a:pt x="126" y="2107"/>
                    <a:pt x="126" y="1995"/>
                  </a:cubicBezTo>
                  <a:cubicBezTo>
                    <a:pt x="140" y="1772"/>
                    <a:pt x="140" y="1479"/>
                    <a:pt x="140" y="1186"/>
                  </a:cubicBezTo>
                  <a:cubicBezTo>
                    <a:pt x="126" y="893"/>
                    <a:pt x="112" y="600"/>
                    <a:pt x="84" y="377"/>
                  </a:cubicBezTo>
                  <a:cubicBezTo>
                    <a:pt x="84" y="266"/>
                    <a:pt x="56" y="168"/>
                    <a:pt x="56" y="112"/>
                  </a:cubicBezTo>
                  <a:lnTo>
                    <a:pt x="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666;p40"/>
            <p:cNvSpPr/>
            <p:nvPr/>
          </p:nvSpPr>
          <p:spPr>
            <a:xfrm>
              <a:off x="3075425" y="448725"/>
              <a:ext cx="70800" cy="66650"/>
            </a:xfrm>
            <a:custGeom>
              <a:avLst/>
              <a:gdLst/>
              <a:ahLst/>
              <a:cxnLst/>
              <a:rect l="l" t="t" r="r" b="b"/>
              <a:pathLst>
                <a:path w="2832" h="2666" extrusionOk="0">
                  <a:moveTo>
                    <a:pt x="1311" y="1"/>
                  </a:moveTo>
                  <a:cubicBezTo>
                    <a:pt x="1186" y="1"/>
                    <a:pt x="1046" y="29"/>
                    <a:pt x="921" y="57"/>
                  </a:cubicBezTo>
                  <a:cubicBezTo>
                    <a:pt x="795" y="99"/>
                    <a:pt x="684" y="168"/>
                    <a:pt x="572" y="238"/>
                  </a:cubicBezTo>
                  <a:cubicBezTo>
                    <a:pt x="461" y="308"/>
                    <a:pt x="377" y="392"/>
                    <a:pt x="293" y="503"/>
                  </a:cubicBezTo>
                  <a:cubicBezTo>
                    <a:pt x="209" y="601"/>
                    <a:pt x="140" y="698"/>
                    <a:pt x="98" y="824"/>
                  </a:cubicBezTo>
                  <a:cubicBezTo>
                    <a:pt x="56" y="936"/>
                    <a:pt x="14" y="1047"/>
                    <a:pt x="0" y="1173"/>
                  </a:cubicBezTo>
                  <a:cubicBezTo>
                    <a:pt x="0" y="1228"/>
                    <a:pt x="0" y="1284"/>
                    <a:pt x="0" y="1340"/>
                  </a:cubicBezTo>
                  <a:cubicBezTo>
                    <a:pt x="0" y="1410"/>
                    <a:pt x="14" y="1466"/>
                    <a:pt x="14" y="1521"/>
                  </a:cubicBezTo>
                  <a:cubicBezTo>
                    <a:pt x="56" y="1898"/>
                    <a:pt x="279" y="2233"/>
                    <a:pt x="614" y="2442"/>
                  </a:cubicBezTo>
                  <a:cubicBezTo>
                    <a:pt x="461" y="2344"/>
                    <a:pt x="349" y="2219"/>
                    <a:pt x="251" y="2079"/>
                  </a:cubicBezTo>
                  <a:cubicBezTo>
                    <a:pt x="140" y="1912"/>
                    <a:pt x="84" y="1717"/>
                    <a:pt x="56" y="1507"/>
                  </a:cubicBezTo>
                  <a:lnTo>
                    <a:pt x="56" y="1354"/>
                  </a:lnTo>
                  <a:cubicBezTo>
                    <a:pt x="56" y="1298"/>
                    <a:pt x="70" y="1242"/>
                    <a:pt x="84" y="1173"/>
                  </a:cubicBezTo>
                  <a:cubicBezTo>
                    <a:pt x="98" y="1061"/>
                    <a:pt x="126" y="963"/>
                    <a:pt x="182" y="852"/>
                  </a:cubicBezTo>
                  <a:cubicBezTo>
                    <a:pt x="279" y="643"/>
                    <a:pt x="433" y="461"/>
                    <a:pt x="628" y="336"/>
                  </a:cubicBezTo>
                  <a:cubicBezTo>
                    <a:pt x="740" y="266"/>
                    <a:pt x="837" y="224"/>
                    <a:pt x="963" y="182"/>
                  </a:cubicBezTo>
                  <a:cubicBezTo>
                    <a:pt x="1074" y="154"/>
                    <a:pt x="1186" y="140"/>
                    <a:pt x="1311" y="140"/>
                  </a:cubicBezTo>
                  <a:cubicBezTo>
                    <a:pt x="1549" y="140"/>
                    <a:pt x="1786" y="210"/>
                    <a:pt x="1995" y="336"/>
                  </a:cubicBezTo>
                  <a:cubicBezTo>
                    <a:pt x="2385" y="587"/>
                    <a:pt x="2595" y="1033"/>
                    <a:pt x="2553" y="1507"/>
                  </a:cubicBezTo>
                  <a:cubicBezTo>
                    <a:pt x="2539" y="1703"/>
                    <a:pt x="2469" y="1898"/>
                    <a:pt x="2372" y="2065"/>
                  </a:cubicBezTo>
                  <a:cubicBezTo>
                    <a:pt x="2274" y="2205"/>
                    <a:pt x="2162" y="2330"/>
                    <a:pt x="2023" y="2428"/>
                  </a:cubicBezTo>
                  <a:cubicBezTo>
                    <a:pt x="2678" y="2010"/>
                    <a:pt x="2832" y="1103"/>
                    <a:pt x="2344" y="489"/>
                  </a:cubicBezTo>
                  <a:cubicBezTo>
                    <a:pt x="2176" y="294"/>
                    <a:pt x="1953" y="140"/>
                    <a:pt x="1702" y="57"/>
                  </a:cubicBezTo>
                  <a:cubicBezTo>
                    <a:pt x="1576" y="29"/>
                    <a:pt x="1451" y="1"/>
                    <a:pt x="1311" y="1"/>
                  </a:cubicBezTo>
                  <a:close/>
                  <a:moveTo>
                    <a:pt x="2020" y="2430"/>
                  </a:moveTo>
                  <a:lnTo>
                    <a:pt x="2020" y="2430"/>
                  </a:lnTo>
                  <a:cubicBezTo>
                    <a:pt x="1909" y="2513"/>
                    <a:pt x="1785" y="2568"/>
                    <a:pt x="1660" y="2595"/>
                  </a:cubicBezTo>
                  <a:cubicBezTo>
                    <a:pt x="1604" y="2609"/>
                    <a:pt x="1563" y="2623"/>
                    <a:pt x="1507" y="2623"/>
                  </a:cubicBezTo>
                  <a:cubicBezTo>
                    <a:pt x="1479" y="2637"/>
                    <a:pt x="1437" y="2637"/>
                    <a:pt x="1395" y="2637"/>
                  </a:cubicBezTo>
                  <a:lnTo>
                    <a:pt x="1311" y="2651"/>
                  </a:lnTo>
                  <a:lnTo>
                    <a:pt x="1409" y="2651"/>
                  </a:lnTo>
                  <a:cubicBezTo>
                    <a:pt x="1437" y="2651"/>
                    <a:pt x="1479" y="2637"/>
                    <a:pt x="1521" y="2637"/>
                  </a:cubicBezTo>
                  <a:cubicBezTo>
                    <a:pt x="1563" y="2623"/>
                    <a:pt x="1604" y="2623"/>
                    <a:pt x="1660" y="2609"/>
                  </a:cubicBezTo>
                  <a:cubicBezTo>
                    <a:pt x="1785" y="2568"/>
                    <a:pt x="1909" y="2513"/>
                    <a:pt x="2020" y="2430"/>
                  </a:cubicBezTo>
                  <a:close/>
                  <a:moveTo>
                    <a:pt x="614" y="2442"/>
                  </a:moveTo>
                  <a:lnTo>
                    <a:pt x="614" y="2442"/>
                  </a:lnTo>
                  <a:cubicBezTo>
                    <a:pt x="712" y="2526"/>
                    <a:pt x="837" y="2581"/>
                    <a:pt x="963" y="2609"/>
                  </a:cubicBezTo>
                  <a:cubicBezTo>
                    <a:pt x="1019" y="2637"/>
                    <a:pt x="1060" y="2637"/>
                    <a:pt x="1116" y="2651"/>
                  </a:cubicBezTo>
                  <a:cubicBezTo>
                    <a:pt x="1144" y="2651"/>
                    <a:pt x="1186" y="2665"/>
                    <a:pt x="1214" y="2665"/>
                  </a:cubicBezTo>
                  <a:lnTo>
                    <a:pt x="1311" y="2651"/>
                  </a:lnTo>
                  <a:lnTo>
                    <a:pt x="1228" y="2651"/>
                  </a:lnTo>
                  <a:cubicBezTo>
                    <a:pt x="1186" y="2651"/>
                    <a:pt x="1158" y="2651"/>
                    <a:pt x="1116" y="2637"/>
                  </a:cubicBezTo>
                  <a:cubicBezTo>
                    <a:pt x="1060" y="2637"/>
                    <a:pt x="1019" y="2623"/>
                    <a:pt x="977" y="2609"/>
                  </a:cubicBezTo>
                  <a:cubicBezTo>
                    <a:pt x="837" y="2568"/>
                    <a:pt x="726" y="2526"/>
                    <a:pt x="614" y="24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667;p40"/>
            <p:cNvSpPr/>
            <p:nvPr/>
          </p:nvSpPr>
          <p:spPr>
            <a:xfrm>
              <a:off x="3192250" y="545325"/>
              <a:ext cx="23725" cy="23250"/>
            </a:xfrm>
            <a:custGeom>
              <a:avLst/>
              <a:gdLst/>
              <a:ahLst/>
              <a:cxnLst/>
              <a:rect l="l" t="t" r="r" b="b"/>
              <a:pathLst>
                <a:path w="949" h="930" extrusionOk="0">
                  <a:moveTo>
                    <a:pt x="711" y="70"/>
                  </a:moveTo>
                  <a:lnTo>
                    <a:pt x="711" y="70"/>
                  </a:lnTo>
                  <a:cubicBezTo>
                    <a:pt x="732" y="81"/>
                    <a:pt x="745" y="91"/>
                    <a:pt x="762" y="102"/>
                  </a:cubicBezTo>
                  <a:lnTo>
                    <a:pt x="762" y="102"/>
                  </a:lnTo>
                  <a:cubicBezTo>
                    <a:pt x="748" y="89"/>
                    <a:pt x="730" y="80"/>
                    <a:pt x="711" y="70"/>
                  </a:cubicBezTo>
                  <a:close/>
                  <a:moveTo>
                    <a:pt x="762" y="102"/>
                  </a:moveTo>
                  <a:cubicBezTo>
                    <a:pt x="770" y="109"/>
                    <a:pt x="776" y="117"/>
                    <a:pt x="781" y="126"/>
                  </a:cubicBezTo>
                  <a:lnTo>
                    <a:pt x="809" y="140"/>
                  </a:lnTo>
                  <a:lnTo>
                    <a:pt x="781" y="112"/>
                  </a:lnTo>
                  <a:cubicBezTo>
                    <a:pt x="774" y="109"/>
                    <a:pt x="768" y="105"/>
                    <a:pt x="762" y="102"/>
                  </a:cubicBezTo>
                  <a:close/>
                  <a:moveTo>
                    <a:pt x="405" y="1"/>
                  </a:moveTo>
                  <a:cubicBezTo>
                    <a:pt x="251" y="29"/>
                    <a:pt x="112" y="126"/>
                    <a:pt x="56" y="266"/>
                  </a:cubicBezTo>
                  <a:cubicBezTo>
                    <a:pt x="14" y="349"/>
                    <a:pt x="0" y="447"/>
                    <a:pt x="14" y="545"/>
                  </a:cubicBezTo>
                  <a:cubicBezTo>
                    <a:pt x="28" y="587"/>
                    <a:pt x="42" y="642"/>
                    <a:pt x="56" y="684"/>
                  </a:cubicBezTo>
                  <a:cubicBezTo>
                    <a:pt x="84" y="726"/>
                    <a:pt x="112" y="754"/>
                    <a:pt x="140" y="796"/>
                  </a:cubicBezTo>
                  <a:cubicBezTo>
                    <a:pt x="209" y="866"/>
                    <a:pt x="307" y="907"/>
                    <a:pt x="405" y="921"/>
                  </a:cubicBezTo>
                  <a:cubicBezTo>
                    <a:pt x="431" y="927"/>
                    <a:pt x="458" y="930"/>
                    <a:pt x="485" y="930"/>
                  </a:cubicBezTo>
                  <a:cubicBezTo>
                    <a:pt x="587" y="930"/>
                    <a:pt x="693" y="890"/>
                    <a:pt x="781" y="824"/>
                  </a:cubicBezTo>
                  <a:lnTo>
                    <a:pt x="823" y="782"/>
                  </a:lnTo>
                  <a:cubicBezTo>
                    <a:pt x="837" y="754"/>
                    <a:pt x="851" y="740"/>
                    <a:pt x="865" y="726"/>
                  </a:cubicBezTo>
                  <a:cubicBezTo>
                    <a:pt x="907" y="670"/>
                    <a:pt x="935" y="601"/>
                    <a:pt x="935" y="531"/>
                  </a:cubicBezTo>
                  <a:cubicBezTo>
                    <a:pt x="935" y="489"/>
                    <a:pt x="949" y="461"/>
                    <a:pt x="935" y="433"/>
                  </a:cubicBezTo>
                  <a:cubicBezTo>
                    <a:pt x="935" y="405"/>
                    <a:pt x="921" y="377"/>
                    <a:pt x="921" y="349"/>
                  </a:cubicBezTo>
                  <a:lnTo>
                    <a:pt x="907" y="280"/>
                  </a:lnTo>
                  <a:cubicBezTo>
                    <a:pt x="893" y="266"/>
                    <a:pt x="879" y="252"/>
                    <a:pt x="879" y="224"/>
                  </a:cubicBezTo>
                  <a:cubicBezTo>
                    <a:pt x="865" y="196"/>
                    <a:pt x="837" y="182"/>
                    <a:pt x="823" y="154"/>
                  </a:cubicBezTo>
                  <a:lnTo>
                    <a:pt x="809" y="140"/>
                  </a:lnTo>
                  <a:lnTo>
                    <a:pt x="823" y="168"/>
                  </a:lnTo>
                  <a:cubicBezTo>
                    <a:pt x="851" y="182"/>
                    <a:pt x="865" y="210"/>
                    <a:pt x="879" y="238"/>
                  </a:cubicBezTo>
                  <a:cubicBezTo>
                    <a:pt x="879" y="252"/>
                    <a:pt x="893" y="266"/>
                    <a:pt x="907" y="294"/>
                  </a:cubicBezTo>
                  <a:lnTo>
                    <a:pt x="921" y="363"/>
                  </a:lnTo>
                  <a:cubicBezTo>
                    <a:pt x="921" y="377"/>
                    <a:pt x="921" y="405"/>
                    <a:pt x="921" y="433"/>
                  </a:cubicBezTo>
                  <a:cubicBezTo>
                    <a:pt x="921" y="461"/>
                    <a:pt x="907" y="489"/>
                    <a:pt x="907" y="531"/>
                  </a:cubicBezTo>
                  <a:cubicBezTo>
                    <a:pt x="893" y="587"/>
                    <a:pt x="851" y="656"/>
                    <a:pt x="809" y="698"/>
                  </a:cubicBezTo>
                  <a:cubicBezTo>
                    <a:pt x="795" y="712"/>
                    <a:pt x="781" y="740"/>
                    <a:pt x="781" y="740"/>
                  </a:cubicBezTo>
                  <a:lnTo>
                    <a:pt x="725" y="768"/>
                  </a:lnTo>
                  <a:cubicBezTo>
                    <a:pt x="697" y="782"/>
                    <a:pt x="670" y="796"/>
                    <a:pt x="642" y="810"/>
                  </a:cubicBezTo>
                  <a:cubicBezTo>
                    <a:pt x="600" y="817"/>
                    <a:pt x="561" y="820"/>
                    <a:pt x="525" y="820"/>
                  </a:cubicBezTo>
                  <a:cubicBezTo>
                    <a:pt x="488" y="820"/>
                    <a:pt x="453" y="817"/>
                    <a:pt x="419" y="810"/>
                  </a:cubicBezTo>
                  <a:cubicBezTo>
                    <a:pt x="349" y="796"/>
                    <a:pt x="293" y="754"/>
                    <a:pt x="237" y="712"/>
                  </a:cubicBezTo>
                  <a:cubicBezTo>
                    <a:pt x="209" y="684"/>
                    <a:pt x="181" y="642"/>
                    <a:pt x="167" y="614"/>
                  </a:cubicBezTo>
                  <a:cubicBezTo>
                    <a:pt x="153" y="587"/>
                    <a:pt x="140" y="559"/>
                    <a:pt x="126" y="517"/>
                  </a:cubicBezTo>
                  <a:cubicBezTo>
                    <a:pt x="112" y="447"/>
                    <a:pt x="112" y="377"/>
                    <a:pt x="126" y="308"/>
                  </a:cubicBezTo>
                  <a:cubicBezTo>
                    <a:pt x="153" y="238"/>
                    <a:pt x="195" y="182"/>
                    <a:pt x="237" y="126"/>
                  </a:cubicBezTo>
                  <a:cubicBezTo>
                    <a:pt x="293" y="84"/>
                    <a:pt x="349" y="57"/>
                    <a:pt x="419" y="29"/>
                  </a:cubicBezTo>
                  <a:cubicBezTo>
                    <a:pt x="446" y="29"/>
                    <a:pt x="474" y="29"/>
                    <a:pt x="502" y="15"/>
                  </a:cubicBezTo>
                  <a:lnTo>
                    <a:pt x="586" y="15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668;p40"/>
            <p:cNvSpPr/>
            <p:nvPr/>
          </p:nvSpPr>
          <p:spPr>
            <a:xfrm>
              <a:off x="2984400" y="448725"/>
              <a:ext cx="47100" cy="69775"/>
            </a:xfrm>
            <a:custGeom>
              <a:avLst/>
              <a:gdLst/>
              <a:ahLst/>
              <a:cxnLst/>
              <a:rect l="l" t="t" r="r" b="b"/>
              <a:pathLst>
                <a:path w="1884" h="2791" extrusionOk="0">
                  <a:moveTo>
                    <a:pt x="1884" y="1"/>
                  </a:moveTo>
                  <a:lnTo>
                    <a:pt x="1884" y="1"/>
                  </a:lnTo>
                  <a:cubicBezTo>
                    <a:pt x="1730" y="15"/>
                    <a:pt x="1591" y="15"/>
                    <a:pt x="1437" y="29"/>
                  </a:cubicBezTo>
                  <a:cubicBezTo>
                    <a:pt x="1284" y="29"/>
                    <a:pt x="1131" y="29"/>
                    <a:pt x="991" y="43"/>
                  </a:cubicBezTo>
                  <a:lnTo>
                    <a:pt x="84" y="99"/>
                  </a:lnTo>
                  <a:lnTo>
                    <a:pt x="1" y="99"/>
                  </a:lnTo>
                  <a:lnTo>
                    <a:pt x="1" y="182"/>
                  </a:lnTo>
                  <a:cubicBezTo>
                    <a:pt x="29" y="1019"/>
                    <a:pt x="70" y="1870"/>
                    <a:pt x="126" y="2707"/>
                  </a:cubicBezTo>
                  <a:lnTo>
                    <a:pt x="126" y="2791"/>
                  </a:lnTo>
                  <a:lnTo>
                    <a:pt x="196" y="2791"/>
                  </a:lnTo>
                  <a:lnTo>
                    <a:pt x="1047" y="2749"/>
                  </a:lnTo>
                  <a:cubicBezTo>
                    <a:pt x="1186" y="2749"/>
                    <a:pt x="1326" y="2735"/>
                    <a:pt x="1465" y="2721"/>
                  </a:cubicBezTo>
                  <a:cubicBezTo>
                    <a:pt x="1605" y="2707"/>
                    <a:pt x="1744" y="2707"/>
                    <a:pt x="1884" y="2693"/>
                  </a:cubicBezTo>
                  <a:cubicBezTo>
                    <a:pt x="1744" y="2679"/>
                    <a:pt x="1605" y="2665"/>
                    <a:pt x="1465" y="2665"/>
                  </a:cubicBezTo>
                  <a:cubicBezTo>
                    <a:pt x="1326" y="2665"/>
                    <a:pt x="1186" y="2651"/>
                    <a:pt x="1033" y="2651"/>
                  </a:cubicBezTo>
                  <a:lnTo>
                    <a:pt x="277" y="2639"/>
                  </a:lnTo>
                  <a:lnTo>
                    <a:pt x="277" y="2639"/>
                  </a:lnTo>
                  <a:cubicBezTo>
                    <a:pt x="250" y="1848"/>
                    <a:pt x="211" y="1046"/>
                    <a:pt x="159" y="256"/>
                  </a:cubicBezTo>
                  <a:lnTo>
                    <a:pt x="159" y="256"/>
                  </a:lnTo>
                  <a:lnTo>
                    <a:pt x="991" y="140"/>
                  </a:lnTo>
                  <a:cubicBezTo>
                    <a:pt x="1131" y="127"/>
                    <a:pt x="1284" y="99"/>
                    <a:pt x="1437" y="71"/>
                  </a:cubicBezTo>
                  <a:cubicBezTo>
                    <a:pt x="1591" y="57"/>
                    <a:pt x="1730" y="29"/>
                    <a:pt x="18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669;p40"/>
            <p:cNvSpPr/>
            <p:nvPr/>
          </p:nvSpPr>
          <p:spPr>
            <a:xfrm>
              <a:off x="2948475" y="1170725"/>
              <a:ext cx="135000" cy="241200"/>
            </a:xfrm>
            <a:custGeom>
              <a:avLst/>
              <a:gdLst/>
              <a:ahLst/>
              <a:cxnLst/>
              <a:rect l="l" t="t" r="r" b="b"/>
              <a:pathLst>
                <a:path w="5400" h="9648" extrusionOk="0">
                  <a:moveTo>
                    <a:pt x="1610" y="0"/>
                  </a:moveTo>
                  <a:cubicBezTo>
                    <a:pt x="1469" y="0"/>
                    <a:pt x="1332" y="25"/>
                    <a:pt x="1201" y="78"/>
                  </a:cubicBezTo>
                  <a:cubicBezTo>
                    <a:pt x="1117" y="106"/>
                    <a:pt x="1033" y="162"/>
                    <a:pt x="963" y="218"/>
                  </a:cubicBezTo>
                  <a:cubicBezTo>
                    <a:pt x="657" y="441"/>
                    <a:pt x="461" y="887"/>
                    <a:pt x="308" y="1487"/>
                  </a:cubicBezTo>
                  <a:cubicBezTo>
                    <a:pt x="57" y="2561"/>
                    <a:pt x="1" y="4109"/>
                    <a:pt x="29" y="5588"/>
                  </a:cubicBezTo>
                  <a:cubicBezTo>
                    <a:pt x="43" y="6327"/>
                    <a:pt x="85" y="7053"/>
                    <a:pt x="127" y="7694"/>
                  </a:cubicBezTo>
                  <a:cubicBezTo>
                    <a:pt x="140" y="7876"/>
                    <a:pt x="154" y="8057"/>
                    <a:pt x="168" y="8224"/>
                  </a:cubicBezTo>
                  <a:cubicBezTo>
                    <a:pt x="168" y="8280"/>
                    <a:pt x="168" y="8322"/>
                    <a:pt x="168" y="8364"/>
                  </a:cubicBezTo>
                  <a:lnTo>
                    <a:pt x="196" y="8629"/>
                  </a:lnTo>
                  <a:cubicBezTo>
                    <a:pt x="210" y="8824"/>
                    <a:pt x="224" y="9005"/>
                    <a:pt x="238" y="9173"/>
                  </a:cubicBezTo>
                  <a:cubicBezTo>
                    <a:pt x="1340" y="9410"/>
                    <a:pt x="2442" y="9577"/>
                    <a:pt x="3558" y="9647"/>
                  </a:cubicBezTo>
                  <a:cubicBezTo>
                    <a:pt x="3642" y="7611"/>
                    <a:pt x="4841" y="4667"/>
                    <a:pt x="5274" y="3705"/>
                  </a:cubicBezTo>
                  <a:lnTo>
                    <a:pt x="5371" y="3454"/>
                  </a:lnTo>
                  <a:cubicBezTo>
                    <a:pt x="5385" y="3426"/>
                    <a:pt x="5399" y="3412"/>
                    <a:pt x="5399" y="3398"/>
                  </a:cubicBezTo>
                  <a:lnTo>
                    <a:pt x="5399" y="3384"/>
                  </a:lnTo>
                  <a:cubicBezTo>
                    <a:pt x="5385" y="3370"/>
                    <a:pt x="5218" y="3105"/>
                    <a:pt x="4953" y="2729"/>
                  </a:cubicBezTo>
                  <a:cubicBezTo>
                    <a:pt x="4230" y="1743"/>
                    <a:pt x="2793" y="0"/>
                    <a:pt x="16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670;p40"/>
            <p:cNvSpPr/>
            <p:nvPr/>
          </p:nvSpPr>
          <p:spPr>
            <a:xfrm>
              <a:off x="3128075" y="1170375"/>
              <a:ext cx="137075" cy="232475"/>
            </a:xfrm>
            <a:custGeom>
              <a:avLst/>
              <a:gdLst/>
              <a:ahLst/>
              <a:cxnLst/>
              <a:rect l="l" t="t" r="r" b="b"/>
              <a:pathLst>
                <a:path w="5483" h="9299" extrusionOk="0">
                  <a:moveTo>
                    <a:pt x="3822" y="0"/>
                  </a:moveTo>
                  <a:cubicBezTo>
                    <a:pt x="3623" y="0"/>
                    <a:pt x="3428" y="42"/>
                    <a:pt x="3251" y="120"/>
                  </a:cubicBezTo>
                  <a:cubicBezTo>
                    <a:pt x="2176" y="539"/>
                    <a:pt x="1033" y="1920"/>
                    <a:pt x="433" y="2729"/>
                  </a:cubicBezTo>
                  <a:cubicBezTo>
                    <a:pt x="168" y="3091"/>
                    <a:pt x="1" y="3328"/>
                    <a:pt x="1" y="3328"/>
                  </a:cubicBezTo>
                  <a:lnTo>
                    <a:pt x="140" y="3649"/>
                  </a:lnTo>
                  <a:cubicBezTo>
                    <a:pt x="545" y="4570"/>
                    <a:pt x="1660" y="7290"/>
                    <a:pt x="1870" y="9298"/>
                  </a:cubicBezTo>
                  <a:cubicBezTo>
                    <a:pt x="2707" y="9131"/>
                    <a:pt x="3543" y="8922"/>
                    <a:pt x="4366" y="8643"/>
                  </a:cubicBezTo>
                  <a:cubicBezTo>
                    <a:pt x="4659" y="8559"/>
                    <a:pt x="4952" y="8448"/>
                    <a:pt x="5245" y="8350"/>
                  </a:cubicBezTo>
                  <a:lnTo>
                    <a:pt x="5273" y="8350"/>
                  </a:lnTo>
                  <a:lnTo>
                    <a:pt x="5273" y="8461"/>
                  </a:lnTo>
                  <a:cubicBezTo>
                    <a:pt x="5287" y="8420"/>
                    <a:pt x="5287" y="8378"/>
                    <a:pt x="5287" y="8350"/>
                  </a:cubicBezTo>
                  <a:lnTo>
                    <a:pt x="5287" y="8336"/>
                  </a:lnTo>
                  <a:cubicBezTo>
                    <a:pt x="5301" y="8280"/>
                    <a:pt x="5301" y="8238"/>
                    <a:pt x="5301" y="8182"/>
                  </a:cubicBezTo>
                  <a:cubicBezTo>
                    <a:pt x="5329" y="7750"/>
                    <a:pt x="5357" y="7276"/>
                    <a:pt x="5385" y="6760"/>
                  </a:cubicBezTo>
                  <a:lnTo>
                    <a:pt x="5385" y="6746"/>
                  </a:lnTo>
                  <a:cubicBezTo>
                    <a:pt x="5482" y="4626"/>
                    <a:pt x="5468" y="2045"/>
                    <a:pt x="4910" y="804"/>
                  </a:cubicBezTo>
                  <a:cubicBezTo>
                    <a:pt x="4827" y="580"/>
                    <a:pt x="4673" y="371"/>
                    <a:pt x="4492" y="218"/>
                  </a:cubicBezTo>
                  <a:cubicBezTo>
                    <a:pt x="4339" y="106"/>
                    <a:pt x="4171" y="36"/>
                    <a:pt x="3976" y="9"/>
                  </a:cubicBezTo>
                  <a:cubicBezTo>
                    <a:pt x="3925" y="3"/>
                    <a:pt x="3873" y="0"/>
                    <a:pt x="382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671;p40"/>
            <p:cNvSpPr/>
            <p:nvPr/>
          </p:nvSpPr>
          <p:spPr>
            <a:xfrm>
              <a:off x="2916750" y="1121400"/>
              <a:ext cx="359200" cy="134300"/>
            </a:xfrm>
            <a:custGeom>
              <a:avLst/>
              <a:gdLst/>
              <a:ahLst/>
              <a:cxnLst/>
              <a:rect l="l" t="t" r="r" b="b"/>
              <a:pathLst>
                <a:path w="14368" h="5372" extrusionOk="0">
                  <a:moveTo>
                    <a:pt x="1" y="1"/>
                  </a:moveTo>
                  <a:cubicBezTo>
                    <a:pt x="84" y="1298"/>
                    <a:pt x="642" y="2539"/>
                    <a:pt x="1577" y="3446"/>
                  </a:cubicBezTo>
                  <a:cubicBezTo>
                    <a:pt x="1786" y="3669"/>
                    <a:pt x="2023" y="3851"/>
                    <a:pt x="2274" y="4032"/>
                  </a:cubicBezTo>
                  <a:cubicBezTo>
                    <a:pt x="3251" y="4715"/>
                    <a:pt x="4659" y="5259"/>
                    <a:pt x="6668" y="5357"/>
                  </a:cubicBezTo>
                  <a:cubicBezTo>
                    <a:pt x="6835" y="5371"/>
                    <a:pt x="7003" y="5371"/>
                    <a:pt x="7184" y="5371"/>
                  </a:cubicBezTo>
                  <a:cubicBezTo>
                    <a:pt x="7631" y="5371"/>
                    <a:pt x="8063" y="5343"/>
                    <a:pt x="8454" y="5301"/>
                  </a:cubicBezTo>
                  <a:cubicBezTo>
                    <a:pt x="11104" y="4994"/>
                    <a:pt x="12568" y="3892"/>
                    <a:pt x="13363" y="2777"/>
                  </a:cubicBezTo>
                  <a:cubicBezTo>
                    <a:pt x="13866" y="2065"/>
                    <a:pt x="14200" y="1256"/>
                    <a:pt x="14326" y="405"/>
                  </a:cubicBezTo>
                  <a:cubicBezTo>
                    <a:pt x="14340" y="280"/>
                    <a:pt x="14354" y="140"/>
                    <a:pt x="14368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672;p40"/>
            <p:cNvSpPr/>
            <p:nvPr/>
          </p:nvSpPr>
          <p:spPr>
            <a:xfrm>
              <a:off x="2953375" y="1113400"/>
              <a:ext cx="322575" cy="273500"/>
            </a:xfrm>
            <a:custGeom>
              <a:avLst/>
              <a:gdLst/>
              <a:ahLst/>
              <a:cxnLst/>
              <a:rect l="l" t="t" r="r" b="b"/>
              <a:pathLst>
                <a:path w="12903" h="10940" extrusionOk="0">
                  <a:moveTo>
                    <a:pt x="0" y="0"/>
                  </a:moveTo>
                  <a:lnTo>
                    <a:pt x="14" y="321"/>
                  </a:lnTo>
                  <a:lnTo>
                    <a:pt x="42" y="418"/>
                  </a:lnTo>
                  <a:lnTo>
                    <a:pt x="126" y="795"/>
                  </a:lnTo>
                  <a:cubicBezTo>
                    <a:pt x="126" y="795"/>
                    <a:pt x="475" y="879"/>
                    <a:pt x="1032" y="1004"/>
                  </a:cubicBezTo>
                  <a:cubicBezTo>
                    <a:pt x="2569" y="1348"/>
                    <a:pt x="5769" y="1998"/>
                    <a:pt x="8223" y="1998"/>
                  </a:cubicBezTo>
                  <a:cubicBezTo>
                    <a:pt x="8954" y="1998"/>
                    <a:pt x="9620" y="1940"/>
                    <a:pt x="10155" y="1799"/>
                  </a:cubicBezTo>
                  <a:cubicBezTo>
                    <a:pt x="10155" y="1799"/>
                    <a:pt x="10197" y="2064"/>
                    <a:pt x="10239" y="2413"/>
                  </a:cubicBezTo>
                  <a:cubicBezTo>
                    <a:pt x="10308" y="3138"/>
                    <a:pt x="10336" y="4310"/>
                    <a:pt x="9708" y="4561"/>
                  </a:cubicBezTo>
                  <a:cubicBezTo>
                    <a:pt x="8969" y="4798"/>
                    <a:pt x="8202" y="4938"/>
                    <a:pt x="7421" y="5022"/>
                  </a:cubicBezTo>
                  <a:cubicBezTo>
                    <a:pt x="6975" y="5063"/>
                    <a:pt x="6528" y="5084"/>
                    <a:pt x="6082" y="5084"/>
                  </a:cubicBezTo>
                  <a:cubicBezTo>
                    <a:pt x="5635" y="5084"/>
                    <a:pt x="5189" y="5063"/>
                    <a:pt x="4743" y="5022"/>
                  </a:cubicBezTo>
                  <a:cubicBezTo>
                    <a:pt x="3836" y="4924"/>
                    <a:pt x="2929" y="4715"/>
                    <a:pt x="2079" y="4408"/>
                  </a:cubicBezTo>
                  <a:lnTo>
                    <a:pt x="2079" y="4408"/>
                  </a:lnTo>
                  <a:cubicBezTo>
                    <a:pt x="3181" y="5273"/>
                    <a:pt x="4631" y="5593"/>
                    <a:pt x="5078" y="5663"/>
                  </a:cubicBezTo>
                  <a:cubicBezTo>
                    <a:pt x="5119" y="5677"/>
                    <a:pt x="5161" y="5677"/>
                    <a:pt x="5203" y="5691"/>
                  </a:cubicBezTo>
                  <a:lnTo>
                    <a:pt x="5203" y="5677"/>
                  </a:lnTo>
                  <a:cubicBezTo>
                    <a:pt x="5370" y="5677"/>
                    <a:pt x="5538" y="5691"/>
                    <a:pt x="5719" y="5691"/>
                  </a:cubicBezTo>
                  <a:cubicBezTo>
                    <a:pt x="6166" y="5691"/>
                    <a:pt x="6598" y="5663"/>
                    <a:pt x="6989" y="5607"/>
                  </a:cubicBezTo>
                  <a:cubicBezTo>
                    <a:pt x="6989" y="5607"/>
                    <a:pt x="7565" y="5839"/>
                    <a:pt x="8786" y="5839"/>
                  </a:cubicBezTo>
                  <a:cubicBezTo>
                    <a:pt x="9286" y="5839"/>
                    <a:pt x="9894" y="5800"/>
                    <a:pt x="10615" y="5691"/>
                  </a:cubicBezTo>
                  <a:lnTo>
                    <a:pt x="10615" y="5691"/>
                  </a:lnTo>
                  <a:cubicBezTo>
                    <a:pt x="10615" y="5691"/>
                    <a:pt x="10657" y="9890"/>
                    <a:pt x="10336" y="10880"/>
                  </a:cubicBezTo>
                  <a:cubicBezTo>
                    <a:pt x="10612" y="10914"/>
                    <a:pt x="10897" y="10939"/>
                    <a:pt x="11183" y="10939"/>
                  </a:cubicBezTo>
                  <a:cubicBezTo>
                    <a:pt x="11245" y="10939"/>
                    <a:pt x="11307" y="10938"/>
                    <a:pt x="11368" y="10936"/>
                  </a:cubicBezTo>
                  <a:cubicBezTo>
                    <a:pt x="11661" y="10838"/>
                    <a:pt x="11940" y="10740"/>
                    <a:pt x="12233" y="10629"/>
                  </a:cubicBezTo>
                  <a:lnTo>
                    <a:pt x="12275" y="10629"/>
                  </a:lnTo>
                  <a:lnTo>
                    <a:pt x="12275" y="10615"/>
                  </a:lnTo>
                  <a:lnTo>
                    <a:pt x="12275" y="10461"/>
                  </a:lnTo>
                  <a:lnTo>
                    <a:pt x="12373" y="9039"/>
                  </a:lnTo>
                  <a:lnTo>
                    <a:pt x="12373" y="9025"/>
                  </a:lnTo>
                  <a:lnTo>
                    <a:pt x="12903" y="893"/>
                  </a:lnTo>
                  <a:lnTo>
                    <a:pt x="12847" y="739"/>
                  </a:lnTo>
                  <a:lnTo>
                    <a:pt x="12763" y="349"/>
                  </a:lnTo>
                  <a:lnTo>
                    <a:pt x="12763" y="321"/>
                  </a:lnTo>
                  <a:lnTo>
                    <a:pt x="12735" y="167"/>
                  </a:lnTo>
                  <a:lnTo>
                    <a:pt x="10936" y="153"/>
                  </a:lnTo>
                  <a:lnTo>
                    <a:pt x="106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44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673;p40"/>
            <p:cNvSpPr/>
            <p:nvPr/>
          </p:nvSpPr>
          <p:spPr>
            <a:xfrm>
              <a:off x="2949175" y="1211375"/>
              <a:ext cx="45725" cy="178625"/>
            </a:xfrm>
            <a:custGeom>
              <a:avLst/>
              <a:gdLst/>
              <a:ahLst/>
              <a:cxnLst/>
              <a:rect l="l" t="t" r="r" b="b"/>
              <a:pathLst>
                <a:path w="1829" h="7145" extrusionOk="0">
                  <a:moveTo>
                    <a:pt x="1089" y="1"/>
                  </a:moveTo>
                  <a:lnTo>
                    <a:pt x="977" y="433"/>
                  </a:lnTo>
                  <a:lnTo>
                    <a:pt x="1" y="3962"/>
                  </a:lnTo>
                  <a:cubicBezTo>
                    <a:pt x="15" y="4701"/>
                    <a:pt x="57" y="5427"/>
                    <a:pt x="99" y="6068"/>
                  </a:cubicBezTo>
                  <a:lnTo>
                    <a:pt x="461" y="6654"/>
                  </a:lnTo>
                  <a:lnTo>
                    <a:pt x="140" y="6738"/>
                  </a:lnTo>
                  <a:lnTo>
                    <a:pt x="168" y="7003"/>
                  </a:lnTo>
                  <a:cubicBezTo>
                    <a:pt x="168" y="7003"/>
                    <a:pt x="914" y="7144"/>
                    <a:pt x="1428" y="7144"/>
                  </a:cubicBezTo>
                  <a:cubicBezTo>
                    <a:pt x="1599" y="7144"/>
                    <a:pt x="1744" y="7128"/>
                    <a:pt x="1828" y="7086"/>
                  </a:cubicBezTo>
                  <a:cubicBezTo>
                    <a:pt x="1814" y="7086"/>
                    <a:pt x="1340" y="1521"/>
                    <a:pt x="1605" y="1242"/>
                  </a:cubicBezTo>
                  <a:cubicBezTo>
                    <a:pt x="1605" y="1228"/>
                    <a:pt x="1619" y="1228"/>
                    <a:pt x="1633" y="1214"/>
                  </a:cubicBezTo>
                  <a:cubicBezTo>
                    <a:pt x="1549" y="949"/>
                    <a:pt x="1465" y="698"/>
                    <a:pt x="1410" y="419"/>
                  </a:cubicBezTo>
                  <a:cubicBezTo>
                    <a:pt x="1382" y="307"/>
                    <a:pt x="1354" y="210"/>
                    <a:pt x="1326" y="112"/>
                  </a:cubicBezTo>
                  <a:lnTo>
                    <a:pt x="1089" y="1"/>
                  </a:lnTo>
                  <a:close/>
                </a:path>
              </a:pathLst>
            </a:custGeom>
            <a:solidFill>
              <a:srgbClr val="3423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674;p40"/>
            <p:cNvSpPr/>
            <p:nvPr/>
          </p:nvSpPr>
          <p:spPr>
            <a:xfrm>
              <a:off x="2928800" y="620130"/>
              <a:ext cx="368275" cy="529375"/>
            </a:xfrm>
            <a:custGeom>
              <a:avLst/>
              <a:gdLst/>
              <a:ahLst/>
              <a:cxnLst/>
              <a:rect l="l" t="t" r="r" b="b"/>
              <a:pathLst>
                <a:path w="14731" h="21175" extrusionOk="0">
                  <a:moveTo>
                    <a:pt x="4143" y="1"/>
                  </a:moveTo>
                  <a:lnTo>
                    <a:pt x="1" y="20129"/>
                  </a:lnTo>
                  <a:cubicBezTo>
                    <a:pt x="461" y="20310"/>
                    <a:pt x="949" y="20463"/>
                    <a:pt x="1437" y="20575"/>
                  </a:cubicBezTo>
                  <a:cubicBezTo>
                    <a:pt x="2344" y="20798"/>
                    <a:pt x="3278" y="20966"/>
                    <a:pt x="4227" y="21049"/>
                  </a:cubicBezTo>
                  <a:cubicBezTo>
                    <a:pt x="5078" y="21133"/>
                    <a:pt x="5932" y="21175"/>
                    <a:pt x="6787" y="21175"/>
                  </a:cubicBezTo>
                  <a:cubicBezTo>
                    <a:pt x="7641" y="21175"/>
                    <a:pt x="8495" y="21133"/>
                    <a:pt x="9346" y="21049"/>
                  </a:cubicBezTo>
                  <a:cubicBezTo>
                    <a:pt x="10671" y="20924"/>
                    <a:pt x="11982" y="20728"/>
                    <a:pt x="13294" y="20449"/>
                  </a:cubicBezTo>
                  <a:cubicBezTo>
                    <a:pt x="13754" y="20352"/>
                    <a:pt x="14228" y="20240"/>
                    <a:pt x="14730" y="20129"/>
                  </a:cubicBezTo>
                  <a:lnTo>
                    <a:pt x="9193" y="461"/>
                  </a:lnTo>
                  <a:lnTo>
                    <a:pt x="4143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675;p40"/>
            <p:cNvSpPr/>
            <p:nvPr/>
          </p:nvSpPr>
          <p:spPr>
            <a:xfrm>
              <a:off x="2967675" y="1088275"/>
              <a:ext cx="299900" cy="15025"/>
            </a:xfrm>
            <a:custGeom>
              <a:avLst/>
              <a:gdLst/>
              <a:ahLst/>
              <a:cxnLst/>
              <a:rect l="l" t="t" r="r" b="b"/>
              <a:pathLst>
                <a:path w="11996" h="601" extrusionOk="0">
                  <a:moveTo>
                    <a:pt x="0" y="1"/>
                  </a:moveTo>
                  <a:lnTo>
                    <a:pt x="0" y="601"/>
                  </a:lnTo>
                  <a:lnTo>
                    <a:pt x="11996" y="601"/>
                  </a:lnTo>
                  <a:lnTo>
                    <a:pt x="11996" y="1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676;p40"/>
            <p:cNvSpPr/>
            <p:nvPr/>
          </p:nvSpPr>
          <p:spPr>
            <a:xfrm>
              <a:off x="2966975" y="1123850"/>
              <a:ext cx="296425" cy="15025"/>
            </a:xfrm>
            <a:custGeom>
              <a:avLst/>
              <a:gdLst/>
              <a:ahLst/>
              <a:cxnLst/>
              <a:rect l="l" t="t" r="r" b="b"/>
              <a:pathLst>
                <a:path w="11857" h="601" extrusionOk="0">
                  <a:moveTo>
                    <a:pt x="0" y="0"/>
                  </a:moveTo>
                  <a:lnTo>
                    <a:pt x="0" y="126"/>
                  </a:lnTo>
                  <a:cubicBezTo>
                    <a:pt x="907" y="349"/>
                    <a:pt x="1841" y="517"/>
                    <a:pt x="2790" y="600"/>
                  </a:cubicBezTo>
                  <a:lnTo>
                    <a:pt x="7909" y="600"/>
                  </a:lnTo>
                  <a:cubicBezTo>
                    <a:pt x="9234" y="475"/>
                    <a:pt x="10545" y="279"/>
                    <a:pt x="1185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677;p40"/>
            <p:cNvSpPr/>
            <p:nvPr/>
          </p:nvSpPr>
          <p:spPr>
            <a:xfrm>
              <a:off x="2968375" y="1052700"/>
              <a:ext cx="299900" cy="15025"/>
            </a:xfrm>
            <a:custGeom>
              <a:avLst/>
              <a:gdLst/>
              <a:ahLst/>
              <a:cxnLst/>
              <a:rect l="l" t="t" r="r" b="b"/>
              <a:pathLst>
                <a:path w="11996" h="601" extrusionOk="0">
                  <a:moveTo>
                    <a:pt x="0" y="1"/>
                  </a:moveTo>
                  <a:lnTo>
                    <a:pt x="0" y="601"/>
                  </a:lnTo>
                  <a:lnTo>
                    <a:pt x="11996" y="601"/>
                  </a:lnTo>
                  <a:lnTo>
                    <a:pt x="11996" y="1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678;p40"/>
            <p:cNvSpPr/>
            <p:nvPr/>
          </p:nvSpPr>
          <p:spPr>
            <a:xfrm>
              <a:off x="2964525" y="1017150"/>
              <a:ext cx="300275" cy="15000"/>
            </a:xfrm>
            <a:custGeom>
              <a:avLst/>
              <a:gdLst/>
              <a:ahLst/>
              <a:cxnLst/>
              <a:rect l="l" t="t" r="r" b="b"/>
              <a:pathLst>
                <a:path w="12011" h="600" extrusionOk="0">
                  <a:moveTo>
                    <a:pt x="1" y="0"/>
                  </a:moveTo>
                  <a:lnTo>
                    <a:pt x="1" y="600"/>
                  </a:lnTo>
                  <a:lnTo>
                    <a:pt x="12010" y="600"/>
                  </a:lnTo>
                  <a:lnTo>
                    <a:pt x="1201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679;p40"/>
            <p:cNvSpPr/>
            <p:nvPr/>
          </p:nvSpPr>
          <p:spPr>
            <a:xfrm>
              <a:off x="2965575" y="981575"/>
              <a:ext cx="299925" cy="15025"/>
            </a:xfrm>
            <a:custGeom>
              <a:avLst/>
              <a:gdLst/>
              <a:ahLst/>
              <a:cxnLst/>
              <a:rect l="l" t="t" r="r" b="b"/>
              <a:pathLst>
                <a:path w="11997" h="601" extrusionOk="0">
                  <a:moveTo>
                    <a:pt x="0" y="0"/>
                  </a:moveTo>
                  <a:lnTo>
                    <a:pt x="0" y="600"/>
                  </a:lnTo>
                  <a:lnTo>
                    <a:pt x="11996" y="600"/>
                  </a:lnTo>
                  <a:lnTo>
                    <a:pt x="11996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680;p40"/>
            <p:cNvSpPr/>
            <p:nvPr/>
          </p:nvSpPr>
          <p:spPr>
            <a:xfrm>
              <a:off x="2964875" y="946000"/>
              <a:ext cx="300275" cy="15025"/>
            </a:xfrm>
            <a:custGeom>
              <a:avLst/>
              <a:gdLst/>
              <a:ahLst/>
              <a:cxnLst/>
              <a:rect l="l" t="t" r="r" b="b"/>
              <a:pathLst>
                <a:path w="12011" h="601" extrusionOk="0">
                  <a:moveTo>
                    <a:pt x="1" y="1"/>
                  </a:moveTo>
                  <a:lnTo>
                    <a:pt x="1" y="600"/>
                  </a:lnTo>
                  <a:lnTo>
                    <a:pt x="12010" y="600"/>
                  </a:lnTo>
                  <a:lnTo>
                    <a:pt x="12010" y="1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681;p40"/>
            <p:cNvSpPr/>
            <p:nvPr/>
          </p:nvSpPr>
          <p:spPr>
            <a:xfrm>
              <a:off x="2965575" y="910425"/>
              <a:ext cx="300275" cy="15025"/>
            </a:xfrm>
            <a:custGeom>
              <a:avLst/>
              <a:gdLst/>
              <a:ahLst/>
              <a:cxnLst/>
              <a:rect l="l" t="t" r="r" b="b"/>
              <a:pathLst>
                <a:path w="12011" h="601" extrusionOk="0">
                  <a:moveTo>
                    <a:pt x="0" y="1"/>
                  </a:moveTo>
                  <a:lnTo>
                    <a:pt x="0" y="601"/>
                  </a:lnTo>
                  <a:lnTo>
                    <a:pt x="12010" y="601"/>
                  </a:lnTo>
                  <a:lnTo>
                    <a:pt x="12010" y="1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682;p40"/>
            <p:cNvSpPr/>
            <p:nvPr/>
          </p:nvSpPr>
          <p:spPr>
            <a:xfrm>
              <a:off x="2965225" y="874875"/>
              <a:ext cx="300275" cy="15000"/>
            </a:xfrm>
            <a:custGeom>
              <a:avLst/>
              <a:gdLst/>
              <a:ahLst/>
              <a:cxnLst/>
              <a:rect l="l" t="t" r="r" b="b"/>
              <a:pathLst>
                <a:path w="12011" h="600" extrusionOk="0">
                  <a:moveTo>
                    <a:pt x="1" y="0"/>
                  </a:moveTo>
                  <a:lnTo>
                    <a:pt x="1" y="600"/>
                  </a:lnTo>
                  <a:lnTo>
                    <a:pt x="12010" y="600"/>
                  </a:lnTo>
                  <a:lnTo>
                    <a:pt x="1201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683;p40"/>
            <p:cNvSpPr/>
            <p:nvPr/>
          </p:nvSpPr>
          <p:spPr>
            <a:xfrm>
              <a:off x="2965925" y="839300"/>
              <a:ext cx="300275" cy="15025"/>
            </a:xfrm>
            <a:custGeom>
              <a:avLst/>
              <a:gdLst/>
              <a:ahLst/>
              <a:cxnLst/>
              <a:rect l="l" t="t" r="r" b="b"/>
              <a:pathLst>
                <a:path w="12011" h="601" extrusionOk="0">
                  <a:moveTo>
                    <a:pt x="0" y="0"/>
                  </a:moveTo>
                  <a:lnTo>
                    <a:pt x="0" y="600"/>
                  </a:lnTo>
                  <a:lnTo>
                    <a:pt x="12010" y="600"/>
                  </a:lnTo>
                  <a:lnTo>
                    <a:pt x="1201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684;p40"/>
            <p:cNvSpPr/>
            <p:nvPr/>
          </p:nvSpPr>
          <p:spPr>
            <a:xfrm>
              <a:off x="2963825" y="803725"/>
              <a:ext cx="299925" cy="15025"/>
            </a:xfrm>
            <a:custGeom>
              <a:avLst/>
              <a:gdLst/>
              <a:ahLst/>
              <a:cxnLst/>
              <a:rect l="l" t="t" r="r" b="b"/>
              <a:pathLst>
                <a:path w="11997" h="601" extrusionOk="0">
                  <a:moveTo>
                    <a:pt x="1" y="1"/>
                  </a:moveTo>
                  <a:lnTo>
                    <a:pt x="1" y="600"/>
                  </a:lnTo>
                  <a:lnTo>
                    <a:pt x="11997" y="600"/>
                  </a:lnTo>
                  <a:lnTo>
                    <a:pt x="11997" y="1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685;p40"/>
            <p:cNvSpPr/>
            <p:nvPr/>
          </p:nvSpPr>
          <p:spPr>
            <a:xfrm>
              <a:off x="2964525" y="768150"/>
              <a:ext cx="299925" cy="15025"/>
            </a:xfrm>
            <a:custGeom>
              <a:avLst/>
              <a:gdLst/>
              <a:ahLst/>
              <a:cxnLst/>
              <a:rect l="l" t="t" r="r" b="b"/>
              <a:pathLst>
                <a:path w="11997" h="601" extrusionOk="0">
                  <a:moveTo>
                    <a:pt x="1" y="1"/>
                  </a:moveTo>
                  <a:lnTo>
                    <a:pt x="1" y="601"/>
                  </a:lnTo>
                  <a:lnTo>
                    <a:pt x="11996" y="601"/>
                  </a:lnTo>
                  <a:lnTo>
                    <a:pt x="11996" y="1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686;p40"/>
            <p:cNvSpPr/>
            <p:nvPr/>
          </p:nvSpPr>
          <p:spPr>
            <a:xfrm>
              <a:off x="2956850" y="732600"/>
              <a:ext cx="299925" cy="15000"/>
            </a:xfrm>
            <a:custGeom>
              <a:avLst/>
              <a:gdLst/>
              <a:ahLst/>
              <a:cxnLst/>
              <a:rect l="l" t="t" r="r" b="b"/>
              <a:pathLst>
                <a:path w="11997" h="600" extrusionOk="0">
                  <a:moveTo>
                    <a:pt x="1" y="0"/>
                  </a:moveTo>
                  <a:lnTo>
                    <a:pt x="1" y="600"/>
                  </a:lnTo>
                  <a:lnTo>
                    <a:pt x="11997" y="600"/>
                  </a:lnTo>
                  <a:lnTo>
                    <a:pt x="11997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687;p40"/>
            <p:cNvSpPr/>
            <p:nvPr/>
          </p:nvSpPr>
          <p:spPr>
            <a:xfrm>
              <a:off x="2957550" y="697025"/>
              <a:ext cx="300275" cy="14675"/>
            </a:xfrm>
            <a:custGeom>
              <a:avLst/>
              <a:gdLst/>
              <a:ahLst/>
              <a:cxnLst/>
              <a:rect l="l" t="t" r="r" b="b"/>
              <a:pathLst>
                <a:path w="12011" h="587" extrusionOk="0">
                  <a:moveTo>
                    <a:pt x="1" y="0"/>
                  </a:moveTo>
                  <a:lnTo>
                    <a:pt x="1" y="586"/>
                  </a:lnTo>
                  <a:lnTo>
                    <a:pt x="12010" y="586"/>
                  </a:lnTo>
                  <a:lnTo>
                    <a:pt x="1201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88;p40"/>
            <p:cNvSpPr/>
            <p:nvPr/>
          </p:nvSpPr>
          <p:spPr>
            <a:xfrm>
              <a:off x="3008475" y="649250"/>
              <a:ext cx="160775" cy="102550"/>
            </a:xfrm>
            <a:custGeom>
              <a:avLst/>
              <a:gdLst/>
              <a:ahLst/>
              <a:cxnLst/>
              <a:rect l="l" t="t" r="r" b="b"/>
              <a:pathLst>
                <a:path w="6431" h="4102" extrusionOk="0">
                  <a:moveTo>
                    <a:pt x="1716" y="0"/>
                  </a:moveTo>
                  <a:lnTo>
                    <a:pt x="0" y="1326"/>
                  </a:lnTo>
                  <a:lnTo>
                    <a:pt x="1716" y="1967"/>
                  </a:lnTo>
                  <a:lnTo>
                    <a:pt x="3292" y="3822"/>
                  </a:lnTo>
                  <a:lnTo>
                    <a:pt x="3822" y="4101"/>
                  </a:lnTo>
                  <a:lnTo>
                    <a:pt x="5621" y="2274"/>
                  </a:lnTo>
                  <a:lnTo>
                    <a:pt x="6193" y="1256"/>
                  </a:lnTo>
                  <a:lnTo>
                    <a:pt x="6430" y="279"/>
                  </a:lnTo>
                  <a:lnTo>
                    <a:pt x="1716" y="0"/>
                  </a:lnTo>
                  <a:close/>
                </a:path>
              </a:pathLst>
            </a:custGeom>
            <a:solidFill>
              <a:srgbClr val="FBA2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89;p40"/>
            <p:cNvSpPr/>
            <p:nvPr/>
          </p:nvSpPr>
          <p:spPr>
            <a:xfrm>
              <a:off x="2769950" y="603225"/>
              <a:ext cx="333050" cy="778700"/>
            </a:xfrm>
            <a:custGeom>
              <a:avLst/>
              <a:gdLst/>
              <a:ahLst/>
              <a:cxnLst/>
              <a:rect l="l" t="t" r="r" b="b"/>
              <a:pathLst>
                <a:path w="13322" h="31148" extrusionOk="0">
                  <a:moveTo>
                    <a:pt x="13321" y="0"/>
                  </a:moveTo>
                  <a:cubicBezTo>
                    <a:pt x="13321" y="0"/>
                    <a:pt x="4408" y="2665"/>
                    <a:pt x="2902" y="7407"/>
                  </a:cubicBezTo>
                  <a:cubicBezTo>
                    <a:pt x="2902" y="7407"/>
                    <a:pt x="0" y="12373"/>
                    <a:pt x="1367" y="28455"/>
                  </a:cubicBezTo>
                  <a:cubicBezTo>
                    <a:pt x="1367" y="28455"/>
                    <a:pt x="2525" y="30924"/>
                    <a:pt x="8565" y="31147"/>
                  </a:cubicBezTo>
                  <a:cubicBezTo>
                    <a:pt x="8565" y="31147"/>
                    <a:pt x="7240" y="14298"/>
                    <a:pt x="10894" y="4757"/>
                  </a:cubicBezTo>
                  <a:cubicBezTo>
                    <a:pt x="10894" y="4757"/>
                    <a:pt x="11703" y="1953"/>
                    <a:pt x="13321" y="0"/>
                  </a:cubicBezTo>
                  <a:close/>
                </a:path>
              </a:pathLst>
            </a:custGeom>
            <a:solidFill>
              <a:srgbClr val="FE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90;p40"/>
            <p:cNvSpPr/>
            <p:nvPr/>
          </p:nvSpPr>
          <p:spPr>
            <a:xfrm>
              <a:off x="3044725" y="686550"/>
              <a:ext cx="115800" cy="68025"/>
            </a:xfrm>
            <a:custGeom>
              <a:avLst/>
              <a:gdLst/>
              <a:ahLst/>
              <a:cxnLst/>
              <a:rect l="l" t="t" r="r" b="b"/>
              <a:pathLst>
                <a:path w="4632" h="2721" extrusionOk="0">
                  <a:moveTo>
                    <a:pt x="4632" y="1"/>
                  </a:moveTo>
                  <a:lnTo>
                    <a:pt x="4325" y="140"/>
                  </a:lnTo>
                  <a:cubicBezTo>
                    <a:pt x="4325" y="140"/>
                    <a:pt x="2930" y="2316"/>
                    <a:pt x="2219" y="2330"/>
                  </a:cubicBezTo>
                  <a:cubicBezTo>
                    <a:pt x="2216" y="2330"/>
                    <a:pt x="2214" y="2330"/>
                    <a:pt x="2212" y="2330"/>
                  </a:cubicBezTo>
                  <a:cubicBezTo>
                    <a:pt x="1486" y="2330"/>
                    <a:pt x="405" y="140"/>
                    <a:pt x="405" y="140"/>
                  </a:cubicBezTo>
                  <a:lnTo>
                    <a:pt x="1" y="126"/>
                  </a:lnTo>
                  <a:lnTo>
                    <a:pt x="210" y="643"/>
                  </a:lnTo>
                  <a:cubicBezTo>
                    <a:pt x="210" y="643"/>
                    <a:pt x="1200" y="2721"/>
                    <a:pt x="2219" y="2721"/>
                  </a:cubicBezTo>
                  <a:cubicBezTo>
                    <a:pt x="3223" y="2707"/>
                    <a:pt x="4464" y="503"/>
                    <a:pt x="4464" y="503"/>
                  </a:cubicBezTo>
                  <a:lnTo>
                    <a:pt x="4632" y="1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91;p40"/>
            <p:cNvSpPr/>
            <p:nvPr/>
          </p:nvSpPr>
          <p:spPr>
            <a:xfrm>
              <a:off x="3104375" y="603225"/>
              <a:ext cx="308625" cy="778350"/>
            </a:xfrm>
            <a:custGeom>
              <a:avLst/>
              <a:gdLst/>
              <a:ahLst/>
              <a:cxnLst/>
              <a:rect l="l" t="t" r="r" b="b"/>
              <a:pathLst>
                <a:path w="12345" h="31134" extrusionOk="0">
                  <a:moveTo>
                    <a:pt x="0" y="0"/>
                  </a:moveTo>
                  <a:lnTo>
                    <a:pt x="0" y="0"/>
                  </a:lnTo>
                  <a:cubicBezTo>
                    <a:pt x="181" y="209"/>
                    <a:pt x="349" y="433"/>
                    <a:pt x="516" y="670"/>
                  </a:cubicBezTo>
                  <a:cubicBezTo>
                    <a:pt x="642" y="865"/>
                    <a:pt x="767" y="1060"/>
                    <a:pt x="893" y="1256"/>
                  </a:cubicBezTo>
                  <a:cubicBezTo>
                    <a:pt x="976" y="1395"/>
                    <a:pt x="1060" y="1535"/>
                    <a:pt x="1144" y="1688"/>
                  </a:cubicBezTo>
                  <a:cubicBezTo>
                    <a:pt x="1200" y="1800"/>
                    <a:pt x="1255" y="1911"/>
                    <a:pt x="1325" y="2037"/>
                  </a:cubicBezTo>
                  <a:cubicBezTo>
                    <a:pt x="1395" y="2176"/>
                    <a:pt x="1465" y="2330"/>
                    <a:pt x="1534" y="2469"/>
                  </a:cubicBezTo>
                  <a:cubicBezTo>
                    <a:pt x="1660" y="2720"/>
                    <a:pt x="1771" y="2957"/>
                    <a:pt x="1855" y="3180"/>
                  </a:cubicBezTo>
                  <a:cubicBezTo>
                    <a:pt x="1897" y="3278"/>
                    <a:pt x="1939" y="3376"/>
                    <a:pt x="1981" y="3473"/>
                  </a:cubicBezTo>
                  <a:lnTo>
                    <a:pt x="2064" y="3697"/>
                  </a:lnTo>
                  <a:cubicBezTo>
                    <a:pt x="2078" y="3711"/>
                    <a:pt x="2078" y="3711"/>
                    <a:pt x="2092" y="3752"/>
                  </a:cubicBezTo>
                  <a:cubicBezTo>
                    <a:pt x="2106" y="3780"/>
                    <a:pt x="2106" y="3808"/>
                    <a:pt x="2120" y="3836"/>
                  </a:cubicBezTo>
                  <a:cubicBezTo>
                    <a:pt x="2190" y="4031"/>
                    <a:pt x="2260" y="4199"/>
                    <a:pt x="2302" y="4338"/>
                  </a:cubicBezTo>
                  <a:cubicBezTo>
                    <a:pt x="2399" y="4603"/>
                    <a:pt x="2441" y="4757"/>
                    <a:pt x="2441" y="4757"/>
                  </a:cubicBezTo>
                  <a:cubicBezTo>
                    <a:pt x="2497" y="4896"/>
                    <a:pt x="2539" y="5036"/>
                    <a:pt x="2594" y="5175"/>
                  </a:cubicBezTo>
                  <a:cubicBezTo>
                    <a:pt x="2664" y="5370"/>
                    <a:pt x="2734" y="5566"/>
                    <a:pt x="2804" y="5761"/>
                  </a:cubicBezTo>
                  <a:cubicBezTo>
                    <a:pt x="2873" y="6040"/>
                    <a:pt x="2971" y="6319"/>
                    <a:pt x="3055" y="6598"/>
                  </a:cubicBezTo>
                  <a:cubicBezTo>
                    <a:pt x="3111" y="6751"/>
                    <a:pt x="3152" y="6919"/>
                    <a:pt x="3194" y="7086"/>
                  </a:cubicBezTo>
                  <a:cubicBezTo>
                    <a:pt x="3208" y="7114"/>
                    <a:pt x="3208" y="7156"/>
                    <a:pt x="3222" y="7184"/>
                  </a:cubicBezTo>
                  <a:cubicBezTo>
                    <a:pt x="3292" y="7463"/>
                    <a:pt x="3376" y="7742"/>
                    <a:pt x="3431" y="8021"/>
                  </a:cubicBezTo>
                  <a:lnTo>
                    <a:pt x="3529" y="8411"/>
                  </a:lnTo>
                  <a:cubicBezTo>
                    <a:pt x="3543" y="8481"/>
                    <a:pt x="3557" y="8537"/>
                    <a:pt x="3571" y="8606"/>
                  </a:cubicBezTo>
                  <a:cubicBezTo>
                    <a:pt x="3641" y="8885"/>
                    <a:pt x="3696" y="9164"/>
                    <a:pt x="3752" y="9443"/>
                  </a:cubicBezTo>
                  <a:cubicBezTo>
                    <a:pt x="3766" y="9555"/>
                    <a:pt x="3794" y="9667"/>
                    <a:pt x="3822" y="9764"/>
                  </a:cubicBezTo>
                  <a:lnTo>
                    <a:pt x="3822" y="9792"/>
                  </a:lnTo>
                  <a:cubicBezTo>
                    <a:pt x="3822" y="9820"/>
                    <a:pt x="3836" y="9876"/>
                    <a:pt x="3850" y="9973"/>
                  </a:cubicBezTo>
                  <a:cubicBezTo>
                    <a:pt x="3864" y="9987"/>
                    <a:pt x="3864" y="10001"/>
                    <a:pt x="3864" y="10029"/>
                  </a:cubicBezTo>
                  <a:cubicBezTo>
                    <a:pt x="3906" y="10266"/>
                    <a:pt x="3947" y="10490"/>
                    <a:pt x="3989" y="10727"/>
                  </a:cubicBezTo>
                  <a:cubicBezTo>
                    <a:pt x="3989" y="10755"/>
                    <a:pt x="4003" y="10769"/>
                    <a:pt x="4003" y="10782"/>
                  </a:cubicBezTo>
                  <a:lnTo>
                    <a:pt x="4003" y="10824"/>
                  </a:lnTo>
                  <a:lnTo>
                    <a:pt x="4003" y="10866"/>
                  </a:lnTo>
                  <a:cubicBezTo>
                    <a:pt x="4017" y="10950"/>
                    <a:pt x="4031" y="11047"/>
                    <a:pt x="4045" y="11145"/>
                  </a:cubicBezTo>
                  <a:cubicBezTo>
                    <a:pt x="4073" y="11243"/>
                    <a:pt x="4087" y="11354"/>
                    <a:pt x="4101" y="11452"/>
                  </a:cubicBezTo>
                  <a:cubicBezTo>
                    <a:pt x="4143" y="11731"/>
                    <a:pt x="4185" y="12010"/>
                    <a:pt x="4226" y="12289"/>
                  </a:cubicBezTo>
                  <a:cubicBezTo>
                    <a:pt x="4254" y="12484"/>
                    <a:pt x="4282" y="12679"/>
                    <a:pt x="4310" y="12875"/>
                  </a:cubicBezTo>
                  <a:cubicBezTo>
                    <a:pt x="4352" y="13154"/>
                    <a:pt x="4380" y="13433"/>
                    <a:pt x="4422" y="13712"/>
                  </a:cubicBezTo>
                  <a:cubicBezTo>
                    <a:pt x="4436" y="13907"/>
                    <a:pt x="4464" y="14102"/>
                    <a:pt x="4491" y="14298"/>
                  </a:cubicBezTo>
                  <a:cubicBezTo>
                    <a:pt x="4519" y="14576"/>
                    <a:pt x="4547" y="14855"/>
                    <a:pt x="4575" y="15134"/>
                  </a:cubicBezTo>
                  <a:cubicBezTo>
                    <a:pt x="4589" y="15330"/>
                    <a:pt x="4617" y="15525"/>
                    <a:pt x="4631" y="15720"/>
                  </a:cubicBezTo>
                  <a:cubicBezTo>
                    <a:pt x="4631" y="15776"/>
                    <a:pt x="4645" y="15832"/>
                    <a:pt x="4645" y="15874"/>
                  </a:cubicBezTo>
                  <a:cubicBezTo>
                    <a:pt x="4659" y="16111"/>
                    <a:pt x="4687" y="16334"/>
                    <a:pt x="4701" y="16557"/>
                  </a:cubicBezTo>
                  <a:cubicBezTo>
                    <a:pt x="4715" y="16752"/>
                    <a:pt x="4729" y="16948"/>
                    <a:pt x="4743" y="17143"/>
                  </a:cubicBezTo>
                  <a:cubicBezTo>
                    <a:pt x="4756" y="17422"/>
                    <a:pt x="4770" y="17701"/>
                    <a:pt x="4798" y="17980"/>
                  </a:cubicBezTo>
                  <a:cubicBezTo>
                    <a:pt x="4812" y="18175"/>
                    <a:pt x="4812" y="18371"/>
                    <a:pt x="4826" y="18566"/>
                  </a:cubicBezTo>
                  <a:cubicBezTo>
                    <a:pt x="4840" y="18845"/>
                    <a:pt x="4854" y="19124"/>
                    <a:pt x="4868" y="19403"/>
                  </a:cubicBezTo>
                  <a:cubicBezTo>
                    <a:pt x="4882" y="19598"/>
                    <a:pt x="4882" y="19807"/>
                    <a:pt x="4896" y="20003"/>
                  </a:cubicBezTo>
                  <a:cubicBezTo>
                    <a:pt x="4896" y="20184"/>
                    <a:pt x="4910" y="20365"/>
                    <a:pt x="4910" y="20547"/>
                  </a:cubicBezTo>
                  <a:lnTo>
                    <a:pt x="4910" y="20714"/>
                  </a:lnTo>
                  <a:lnTo>
                    <a:pt x="4910" y="20825"/>
                  </a:lnTo>
                  <a:lnTo>
                    <a:pt x="4910" y="21104"/>
                  </a:lnTo>
                  <a:cubicBezTo>
                    <a:pt x="4924" y="21648"/>
                    <a:pt x="4938" y="22178"/>
                    <a:pt x="4952" y="22695"/>
                  </a:cubicBezTo>
                  <a:lnTo>
                    <a:pt x="4952" y="24480"/>
                  </a:lnTo>
                  <a:cubicBezTo>
                    <a:pt x="4924" y="28386"/>
                    <a:pt x="4715" y="31134"/>
                    <a:pt x="4715" y="31134"/>
                  </a:cubicBezTo>
                  <a:cubicBezTo>
                    <a:pt x="5245" y="31120"/>
                    <a:pt x="5733" y="31078"/>
                    <a:pt x="6193" y="31036"/>
                  </a:cubicBezTo>
                  <a:lnTo>
                    <a:pt x="6235" y="31036"/>
                  </a:lnTo>
                  <a:cubicBezTo>
                    <a:pt x="10950" y="30492"/>
                    <a:pt x="11912" y="28455"/>
                    <a:pt x="11912" y="28455"/>
                  </a:cubicBezTo>
                  <a:cubicBezTo>
                    <a:pt x="11940" y="28218"/>
                    <a:pt x="11954" y="27995"/>
                    <a:pt x="11968" y="27772"/>
                  </a:cubicBezTo>
                  <a:cubicBezTo>
                    <a:pt x="12247" y="24675"/>
                    <a:pt x="12345" y="21579"/>
                    <a:pt x="12289" y="18468"/>
                  </a:cubicBezTo>
                  <a:cubicBezTo>
                    <a:pt x="12289" y="18189"/>
                    <a:pt x="12275" y="17896"/>
                    <a:pt x="12261" y="17631"/>
                  </a:cubicBezTo>
                  <a:cubicBezTo>
                    <a:pt x="12261" y="17603"/>
                    <a:pt x="12261" y="17589"/>
                    <a:pt x="12261" y="17575"/>
                  </a:cubicBezTo>
                  <a:cubicBezTo>
                    <a:pt x="12205" y="16250"/>
                    <a:pt x="12107" y="15079"/>
                    <a:pt x="11996" y="14046"/>
                  </a:cubicBezTo>
                  <a:cubicBezTo>
                    <a:pt x="11466" y="9164"/>
                    <a:pt x="10420" y="7379"/>
                    <a:pt x="10420" y="7379"/>
                  </a:cubicBezTo>
                  <a:cubicBezTo>
                    <a:pt x="10238" y="6821"/>
                    <a:pt x="9959" y="6291"/>
                    <a:pt x="9611" y="5817"/>
                  </a:cubicBezTo>
                  <a:cubicBezTo>
                    <a:pt x="9318" y="5398"/>
                    <a:pt x="8969" y="5008"/>
                    <a:pt x="8606" y="4645"/>
                  </a:cubicBezTo>
                  <a:cubicBezTo>
                    <a:pt x="8551" y="4589"/>
                    <a:pt x="8495" y="4547"/>
                    <a:pt x="8439" y="4492"/>
                  </a:cubicBezTo>
                  <a:lnTo>
                    <a:pt x="8369" y="4422"/>
                  </a:lnTo>
                  <a:cubicBezTo>
                    <a:pt x="8285" y="4338"/>
                    <a:pt x="8174" y="4255"/>
                    <a:pt x="8090" y="4185"/>
                  </a:cubicBezTo>
                  <a:cubicBezTo>
                    <a:pt x="8020" y="4115"/>
                    <a:pt x="7951" y="4059"/>
                    <a:pt x="7853" y="3976"/>
                  </a:cubicBezTo>
                  <a:cubicBezTo>
                    <a:pt x="7755" y="3906"/>
                    <a:pt x="7672" y="3836"/>
                    <a:pt x="7588" y="3766"/>
                  </a:cubicBezTo>
                  <a:lnTo>
                    <a:pt x="7560" y="3738"/>
                  </a:lnTo>
                  <a:lnTo>
                    <a:pt x="7309" y="3557"/>
                  </a:lnTo>
                  <a:cubicBezTo>
                    <a:pt x="7225" y="3487"/>
                    <a:pt x="7128" y="3418"/>
                    <a:pt x="7030" y="3348"/>
                  </a:cubicBezTo>
                  <a:lnTo>
                    <a:pt x="6863" y="3236"/>
                  </a:lnTo>
                  <a:cubicBezTo>
                    <a:pt x="6486" y="2985"/>
                    <a:pt x="6109" y="2734"/>
                    <a:pt x="5719" y="2511"/>
                  </a:cubicBezTo>
                  <a:cubicBezTo>
                    <a:pt x="5621" y="2455"/>
                    <a:pt x="5538" y="2413"/>
                    <a:pt x="5412" y="2344"/>
                  </a:cubicBezTo>
                  <a:cubicBezTo>
                    <a:pt x="5273" y="2260"/>
                    <a:pt x="5147" y="2190"/>
                    <a:pt x="5008" y="2120"/>
                  </a:cubicBezTo>
                  <a:cubicBezTo>
                    <a:pt x="4729" y="1967"/>
                    <a:pt x="4478" y="1827"/>
                    <a:pt x="4212" y="1702"/>
                  </a:cubicBezTo>
                  <a:cubicBezTo>
                    <a:pt x="4199" y="1702"/>
                    <a:pt x="4199" y="1688"/>
                    <a:pt x="4185" y="1688"/>
                  </a:cubicBezTo>
                  <a:lnTo>
                    <a:pt x="4003" y="1604"/>
                  </a:lnTo>
                  <a:lnTo>
                    <a:pt x="3808" y="1507"/>
                  </a:lnTo>
                  <a:cubicBezTo>
                    <a:pt x="3278" y="1256"/>
                    <a:pt x="2762" y="1032"/>
                    <a:pt x="2302" y="837"/>
                  </a:cubicBezTo>
                  <a:lnTo>
                    <a:pt x="2288" y="837"/>
                  </a:lnTo>
                  <a:cubicBezTo>
                    <a:pt x="1660" y="586"/>
                    <a:pt x="1130" y="377"/>
                    <a:pt x="725" y="237"/>
                  </a:cubicBezTo>
                  <a:cubicBezTo>
                    <a:pt x="321" y="98"/>
                    <a:pt x="56" y="14"/>
                    <a:pt x="0" y="0"/>
                  </a:cubicBezTo>
                  <a:close/>
                </a:path>
              </a:pathLst>
            </a:custGeom>
            <a:solidFill>
              <a:srgbClr val="FE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92;p40"/>
            <p:cNvSpPr/>
            <p:nvPr/>
          </p:nvSpPr>
          <p:spPr>
            <a:xfrm>
              <a:off x="3192925" y="641225"/>
              <a:ext cx="150675" cy="232975"/>
            </a:xfrm>
            <a:custGeom>
              <a:avLst/>
              <a:gdLst/>
              <a:ahLst/>
              <a:cxnLst/>
              <a:rect l="l" t="t" r="r" b="b"/>
              <a:pathLst>
                <a:path w="6027" h="9319" extrusionOk="0">
                  <a:moveTo>
                    <a:pt x="252" y="1"/>
                  </a:moveTo>
                  <a:lnTo>
                    <a:pt x="294" y="1591"/>
                  </a:lnTo>
                  <a:lnTo>
                    <a:pt x="1" y="5482"/>
                  </a:lnTo>
                  <a:cubicBezTo>
                    <a:pt x="1" y="5482"/>
                    <a:pt x="210" y="7979"/>
                    <a:pt x="252" y="8258"/>
                  </a:cubicBezTo>
                  <a:cubicBezTo>
                    <a:pt x="252" y="8272"/>
                    <a:pt x="252" y="8272"/>
                    <a:pt x="252" y="8286"/>
                  </a:cubicBezTo>
                  <a:cubicBezTo>
                    <a:pt x="252" y="8300"/>
                    <a:pt x="266" y="8370"/>
                    <a:pt x="280" y="8453"/>
                  </a:cubicBezTo>
                  <a:cubicBezTo>
                    <a:pt x="336" y="8705"/>
                    <a:pt x="378" y="8956"/>
                    <a:pt x="419" y="9207"/>
                  </a:cubicBezTo>
                  <a:cubicBezTo>
                    <a:pt x="433" y="9235"/>
                    <a:pt x="433" y="9249"/>
                    <a:pt x="433" y="9276"/>
                  </a:cubicBezTo>
                  <a:lnTo>
                    <a:pt x="433" y="9318"/>
                  </a:lnTo>
                  <a:cubicBezTo>
                    <a:pt x="3251" y="6654"/>
                    <a:pt x="2833" y="2818"/>
                    <a:pt x="2833" y="2818"/>
                  </a:cubicBezTo>
                  <a:cubicBezTo>
                    <a:pt x="2952" y="2800"/>
                    <a:pt x="3070" y="2792"/>
                    <a:pt x="3186" y="2792"/>
                  </a:cubicBezTo>
                  <a:cubicBezTo>
                    <a:pt x="4678" y="2792"/>
                    <a:pt x="5910" y="4181"/>
                    <a:pt x="6027" y="4311"/>
                  </a:cubicBezTo>
                  <a:cubicBezTo>
                    <a:pt x="4702" y="2442"/>
                    <a:pt x="2302" y="991"/>
                    <a:pt x="252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93;p40"/>
            <p:cNvSpPr/>
            <p:nvPr/>
          </p:nvSpPr>
          <p:spPr>
            <a:xfrm>
              <a:off x="3172350" y="647150"/>
              <a:ext cx="67350" cy="200900"/>
            </a:xfrm>
            <a:custGeom>
              <a:avLst/>
              <a:gdLst/>
              <a:ahLst/>
              <a:cxnLst/>
              <a:rect l="l" t="t" r="r" b="b"/>
              <a:pathLst>
                <a:path w="2694" h="8036" extrusionOk="0">
                  <a:moveTo>
                    <a:pt x="1410" y="1"/>
                  </a:moveTo>
                  <a:lnTo>
                    <a:pt x="1" y="349"/>
                  </a:lnTo>
                  <a:lnTo>
                    <a:pt x="1061" y="8035"/>
                  </a:lnTo>
                  <a:cubicBezTo>
                    <a:pt x="1061" y="8035"/>
                    <a:pt x="2316" y="5775"/>
                    <a:pt x="1996" y="3460"/>
                  </a:cubicBezTo>
                  <a:lnTo>
                    <a:pt x="1298" y="3042"/>
                  </a:lnTo>
                  <a:lnTo>
                    <a:pt x="2051" y="2916"/>
                  </a:lnTo>
                  <a:cubicBezTo>
                    <a:pt x="2051" y="2916"/>
                    <a:pt x="2693" y="1214"/>
                    <a:pt x="1410" y="1"/>
                  </a:cubicBezTo>
                  <a:close/>
                </a:path>
              </a:pathLst>
            </a:custGeom>
            <a:solidFill>
              <a:srgbClr val="FFF2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94;p40"/>
            <p:cNvSpPr/>
            <p:nvPr/>
          </p:nvSpPr>
          <p:spPr>
            <a:xfrm>
              <a:off x="3131550" y="637525"/>
              <a:ext cx="103250" cy="210525"/>
            </a:xfrm>
            <a:custGeom>
              <a:avLst/>
              <a:gdLst/>
              <a:ahLst/>
              <a:cxnLst/>
              <a:rect l="l" t="t" r="r" b="b"/>
              <a:pathLst>
                <a:path w="4130" h="8421" extrusionOk="0">
                  <a:moveTo>
                    <a:pt x="1804" y="0"/>
                  </a:moveTo>
                  <a:cubicBezTo>
                    <a:pt x="1268" y="0"/>
                    <a:pt x="635" y="131"/>
                    <a:pt x="1" y="316"/>
                  </a:cubicBezTo>
                  <a:cubicBezTo>
                    <a:pt x="531" y="1292"/>
                    <a:pt x="977" y="2325"/>
                    <a:pt x="1298" y="3385"/>
                  </a:cubicBezTo>
                  <a:cubicBezTo>
                    <a:pt x="1591" y="4124"/>
                    <a:pt x="1842" y="4905"/>
                    <a:pt x="2065" y="5714"/>
                  </a:cubicBezTo>
                  <a:cubicBezTo>
                    <a:pt x="2303" y="6579"/>
                    <a:pt x="2512" y="7486"/>
                    <a:pt x="2693" y="8420"/>
                  </a:cubicBezTo>
                  <a:cubicBezTo>
                    <a:pt x="2693" y="8420"/>
                    <a:pt x="3907" y="5282"/>
                    <a:pt x="3502" y="3901"/>
                  </a:cubicBezTo>
                  <a:lnTo>
                    <a:pt x="2693" y="3385"/>
                  </a:lnTo>
                  <a:lnTo>
                    <a:pt x="3586" y="3217"/>
                  </a:lnTo>
                  <a:cubicBezTo>
                    <a:pt x="3586" y="3217"/>
                    <a:pt x="4130" y="1864"/>
                    <a:pt x="2986" y="428"/>
                  </a:cubicBezTo>
                  <a:cubicBezTo>
                    <a:pt x="2740" y="120"/>
                    <a:pt x="2317" y="0"/>
                    <a:pt x="1804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95;p40"/>
            <p:cNvSpPr/>
            <p:nvPr/>
          </p:nvSpPr>
          <p:spPr>
            <a:xfrm>
              <a:off x="2856995" y="643090"/>
              <a:ext cx="151025" cy="232975"/>
            </a:xfrm>
            <a:custGeom>
              <a:avLst/>
              <a:gdLst/>
              <a:ahLst/>
              <a:cxnLst/>
              <a:rect l="l" t="t" r="r" b="b"/>
              <a:pathLst>
                <a:path w="6041" h="9319" extrusionOk="0">
                  <a:moveTo>
                    <a:pt x="5789" y="1"/>
                  </a:moveTo>
                  <a:lnTo>
                    <a:pt x="5789" y="1"/>
                  </a:lnTo>
                  <a:cubicBezTo>
                    <a:pt x="3725" y="991"/>
                    <a:pt x="1339" y="2442"/>
                    <a:pt x="0" y="4311"/>
                  </a:cubicBezTo>
                  <a:cubicBezTo>
                    <a:pt x="117" y="4182"/>
                    <a:pt x="1349" y="2792"/>
                    <a:pt x="2841" y="2792"/>
                  </a:cubicBezTo>
                  <a:cubicBezTo>
                    <a:pt x="2957" y="2792"/>
                    <a:pt x="3075" y="2800"/>
                    <a:pt x="3194" y="2819"/>
                  </a:cubicBezTo>
                  <a:cubicBezTo>
                    <a:pt x="3194" y="2819"/>
                    <a:pt x="2776" y="6654"/>
                    <a:pt x="5594" y="9319"/>
                  </a:cubicBezTo>
                  <a:lnTo>
                    <a:pt x="5608" y="9277"/>
                  </a:lnTo>
                  <a:lnTo>
                    <a:pt x="5622" y="9207"/>
                  </a:lnTo>
                  <a:cubicBezTo>
                    <a:pt x="5663" y="8956"/>
                    <a:pt x="5705" y="8705"/>
                    <a:pt x="5747" y="8454"/>
                  </a:cubicBezTo>
                  <a:cubicBezTo>
                    <a:pt x="5775" y="8370"/>
                    <a:pt x="5789" y="8300"/>
                    <a:pt x="5789" y="8286"/>
                  </a:cubicBezTo>
                  <a:cubicBezTo>
                    <a:pt x="5789" y="8272"/>
                    <a:pt x="5789" y="8272"/>
                    <a:pt x="5789" y="8258"/>
                  </a:cubicBezTo>
                  <a:cubicBezTo>
                    <a:pt x="5817" y="7980"/>
                    <a:pt x="6040" y="5483"/>
                    <a:pt x="6040" y="5483"/>
                  </a:cubicBezTo>
                  <a:lnTo>
                    <a:pt x="5747" y="1591"/>
                  </a:lnTo>
                  <a:lnTo>
                    <a:pt x="5789" y="1"/>
                  </a:ln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96;p40"/>
            <p:cNvSpPr/>
            <p:nvPr/>
          </p:nvSpPr>
          <p:spPr>
            <a:xfrm>
              <a:off x="2965575" y="652725"/>
              <a:ext cx="67325" cy="201250"/>
            </a:xfrm>
            <a:custGeom>
              <a:avLst/>
              <a:gdLst/>
              <a:ahLst/>
              <a:cxnLst/>
              <a:rect l="l" t="t" r="r" b="b"/>
              <a:pathLst>
                <a:path w="2693" h="8050" extrusionOk="0">
                  <a:moveTo>
                    <a:pt x="1284" y="1"/>
                  </a:moveTo>
                  <a:cubicBezTo>
                    <a:pt x="0" y="1242"/>
                    <a:pt x="642" y="2930"/>
                    <a:pt x="642" y="2930"/>
                  </a:cubicBezTo>
                  <a:lnTo>
                    <a:pt x="1395" y="3042"/>
                  </a:lnTo>
                  <a:lnTo>
                    <a:pt x="698" y="3474"/>
                  </a:lnTo>
                  <a:cubicBezTo>
                    <a:pt x="377" y="5790"/>
                    <a:pt x="1632" y="8049"/>
                    <a:pt x="1632" y="8049"/>
                  </a:cubicBezTo>
                  <a:lnTo>
                    <a:pt x="2693" y="350"/>
                  </a:lnTo>
                  <a:lnTo>
                    <a:pt x="1284" y="1"/>
                  </a:lnTo>
                  <a:close/>
                </a:path>
              </a:pathLst>
            </a:custGeom>
            <a:solidFill>
              <a:srgbClr val="FFF2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7;p40"/>
            <p:cNvSpPr/>
            <p:nvPr/>
          </p:nvSpPr>
          <p:spPr>
            <a:xfrm>
              <a:off x="2970100" y="643500"/>
              <a:ext cx="103600" cy="210475"/>
            </a:xfrm>
            <a:custGeom>
              <a:avLst/>
              <a:gdLst/>
              <a:ahLst/>
              <a:cxnLst/>
              <a:rect l="l" t="t" r="r" b="b"/>
              <a:pathLst>
                <a:path w="4144" h="8419" extrusionOk="0">
                  <a:moveTo>
                    <a:pt x="2352" y="0"/>
                  </a:moveTo>
                  <a:cubicBezTo>
                    <a:pt x="1833" y="0"/>
                    <a:pt x="1406" y="123"/>
                    <a:pt x="1159" y="440"/>
                  </a:cubicBezTo>
                  <a:cubicBezTo>
                    <a:pt x="1" y="1862"/>
                    <a:pt x="559" y="3215"/>
                    <a:pt x="559" y="3215"/>
                  </a:cubicBezTo>
                  <a:lnTo>
                    <a:pt x="1451" y="3383"/>
                  </a:lnTo>
                  <a:lnTo>
                    <a:pt x="642" y="3899"/>
                  </a:lnTo>
                  <a:cubicBezTo>
                    <a:pt x="238" y="5280"/>
                    <a:pt x="1451" y="8418"/>
                    <a:pt x="1451" y="8418"/>
                  </a:cubicBezTo>
                  <a:cubicBezTo>
                    <a:pt x="1633" y="7484"/>
                    <a:pt x="1842" y="6577"/>
                    <a:pt x="2079" y="5712"/>
                  </a:cubicBezTo>
                  <a:cubicBezTo>
                    <a:pt x="2302" y="4903"/>
                    <a:pt x="2553" y="4122"/>
                    <a:pt x="2846" y="3383"/>
                  </a:cubicBezTo>
                  <a:cubicBezTo>
                    <a:pt x="3167" y="2323"/>
                    <a:pt x="3600" y="1291"/>
                    <a:pt x="4144" y="314"/>
                  </a:cubicBezTo>
                  <a:cubicBezTo>
                    <a:pt x="3514" y="130"/>
                    <a:pt x="2885" y="0"/>
                    <a:pt x="2352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698;p40"/>
            <p:cNvSpPr/>
            <p:nvPr/>
          </p:nvSpPr>
          <p:spPr>
            <a:xfrm>
              <a:off x="3222225" y="1065625"/>
              <a:ext cx="190075" cy="315950"/>
            </a:xfrm>
            <a:custGeom>
              <a:avLst/>
              <a:gdLst/>
              <a:ahLst/>
              <a:cxnLst/>
              <a:rect l="l" t="t" r="r" b="b"/>
              <a:pathLst>
                <a:path w="7603" h="12638" extrusionOk="0">
                  <a:moveTo>
                    <a:pt x="7533" y="0"/>
                  </a:moveTo>
                  <a:cubicBezTo>
                    <a:pt x="7519" y="153"/>
                    <a:pt x="7045" y="6905"/>
                    <a:pt x="6487" y="9401"/>
                  </a:cubicBezTo>
                  <a:cubicBezTo>
                    <a:pt x="6431" y="9625"/>
                    <a:pt x="6333" y="9848"/>
                    <a:pt x="6208" y="10043"/>
                  </a:cubicBezTo>
                  <a:cubicBezTo>
                    <a:pt x="5524" y="11075"/>
                    <a:pt x="3906" y="11745"/>
                    <a:pt x="2483" y="12135"/>
                  </a:cubicBezTo>
                  <a:cubicBezTo>
                    <a:pt x="2149" y="12219"/>
                    <a:pt x="1828" y="12303"/>
                    <a:pt x="1535" y="12372"/>
                  </a:cubicBezTo>
                  <a:cubicBezTo>
                    <a:pt x="642" y="12568"/>
                    <a:pt x="1" y="12638"/>
                    <a:pt x="1" y="12638"/>
                  </a:cubicBezTo>
                  <a:cubicBezTo>
                    <a:pt x="531" y="12624"/>
                    <a:pt x="1019" y="12582"/>
                    <a:pt x="1479" y="12540"/>
                  </a:cubicBezTo>
                  <a:lnTo>
                    <a:pt x="1521" y="12540"/>
                  </a:lnTo>
                  <a:cubicBezTo>
                    <a:pt x="6236" y="11996"/>
                    <a:pt x="7198" y="9959"/>
                    <a:pt x="7198" y="9959"/>
                  </a:cubicBezTo>
                  <a:cubicBezTo>
                    <a:pt x="7226" y="9722"/>
                    <a:pt x="7240" y="9499"/>
                    <a:pt x="7254" y="9276"/>
                  </a:cubicBezTo>
                  <a:cubicBezTo>
                    <a:pt x="7519" y="6193"/>
                    <a:pt x="7603" y="3097"/>
                    <a:pt x="7533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699;p40"/>
            <p:cNvSpPr/>
            <p:nvPr/>
          </p:nvSpPr>
          <p:spPr>
            <a:xfrm>
              <a:off x="2793650" y="1065975"/>
              <a:ext cx="190425" cy="315950"/>
            </a:xfrm>
            <a:custGeom>
              <a:avLst/>
              <a:gdLst/>
              <a:ahLst/>
              <a:cxnLst/>
              <a:rect l="l" t="t" r="r" b="b"/>
              <a:pathLst>
                <a:path w="7617" h="12638" extrusionOk="0">
                  <a:moveTo>
                    <a:pt x="71" y="0"/>
                  </a:moveTo>
                  <a:lnTo>
                    <a:pt x="71" y="0"/>
                  </a:lnTo>
                  <a:cubicBezTo>
                    <a:pt x="1" y="3320"/>
                    <a:pt x="112" y="6640"/>
                    <a:pt x="419" y="9945"/>
                  </a:cubicBezTo>
                  <a:cubicBezTo>
                    <a:pt x="419" y="9945"/>
                    <a:pt x="1577" y="12414"/>
                    <a:pt x="7617" y="12637"/>
                  </a:cubicBezTo>
                  <a:cubicBezTo>
                    <a:pt x="7617" y="12637"/>
                    <a:pt x="1689" y="11912"/>
                    <a:pt x="1117" y="9387"/>
                  </a:cubicBezTo>
                  <a:cubicBezTo>
                    <a:pt x="559" y="6891"/>
                    <a:pt x="84" y="153"/>
                    <a:pt x="71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00;p40"/>
            <p:cNvSpPr/>
            <p:nvPr/>
          </p:nvSpPr>
          <p:spPr>
            <a:xfrm>
              <a:off x="3372175" y="952275"/>
              <a:ext cx="140550" cy="101575"/>
            </a:xfrm>
            <a:custGeom>
              <a:avLst/>
              <a:gdLst/>
              <a:ahLst/>
              <a:cxnLst/>
              <a:rect l="l" t="t" r="r" b="b"/>
              <a:pathLst>
                <a:path w="5622" h="4063" extrusionOk="0">
                  <a:moveTo>
                    <a:pt x="977" y="1"/>
                  </a:moveTo>
                  <a:lnTo>
                    <a:pt x="907" y="196"/>
                  </a:lnTo>
                  <a:lnTo>
                    <a:pt x="1" y="2874"/>
                  </a:lnTo>
                  <a:cubicBezTo>
                    <a:pt x="433" y="3153"/>
                    <a:pt x="893" y="3390"/>
                    <a:pt x="1367" y="3586"/>
                  </a:cubicBezTo>
                  <a:lnTo>
                    <a:pt x="1507" y="3641"/>
                  </a:lnTo>
                  <a:cubicBezTo>
                    <a:pt x="2379" y="3972"/>
                    <a:pt x="3108" y="4062"/>
                    <a:pt x="3644" y="4062"/>
                  </a:cubicBezTo>
                  <a:cubicBezTo>
                    <a:pt x="4282" y="4062"/>
                    <a:pt x="4645" y="3934"/>
                    <a:pt x="4645" y="3934"/>
                  </a:cubicBezTo>
                  <a:cubicBezTo>
                    <a:pt x="4813" y="3753"/>
                    <a:pt x="4966" y="3558"/>
                    <a:pt x="5106" y="3362"/>
                  </a:cubicBezTo>
                  <a:cubicBezTo>
                    <a:pt x="5594" y="2581"/>
                    <a:pt x="5622" y="1591"/>
                    <a:pt x="5162" y="796"/>
                  </a:cubicBezTo>
                  <a:lnTo>
                    <a:pt x="5162" y="796"/>
                  </a:lnTo>
                  <a:cubicBezTo>
                    <a:pt x="4962" y="843"/>
                    <a:pt x="4741" y="863"/>
                    <a:pt x="4509" y="863"/>
                  </a:cubicBezTo>
                  <a:cubicBezTo>
                    <a:pt x="3641" y="863"/>
                    <a:pt x="2613" y="578"/>
                    <a:pt x="1898" y="336"/>
                  </a:cubicBezTo>
                  <a:cubicBezTo>
                    <a:pt x="1633" y="252"/>
                    <a:pt x="1409" y="168"/>
                    <a:pt x="1242" y="112"/>
                  </a:cubicBezTo>
                  <a:lnTo>
                    <a:pt x="977" y="1"/>
                  </a:lnTo>
                  <a:close/>
                </a:path>
              </a:pathLst>
            </a:custGeom>
            <a:solidFill>
              <a:srgbClr val="FE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01;p40"/>
            <p:cNvSpPr/>
            <p:nvPr/>
          </p:nvSpPr>
          <p:spPr>
            <a:xfrm>
              <a:off x="3302425" y="714450"/>
              <a:ext cx="197400" cy="339400"/>
            </a:xfrm>
            <a:custGeom>
              <a:avLst/>
              <a:gdLst/>
              <a:ahLst/>
              <a:cxnLst/>
              <a:rect l="l" t="t" r="r" b="b"/>
              <a:pathLst>
                <a:path w="7896" h="13576" extrusionOk="0">
                  <a:moveTo>
                    <a:pt x="391" y="1"/>
                  </a:moveTo>
                  <a:lnTo>
                    <a:pt x="1" y="140"/>
                  </a:lnTo>
                  <a:cubicBezTo>
                    <a:pt x="1982" y="1131"/>
                    <a:pt x="3125" y="6208"/>
                    <a:pt x="3697" y="9709"/>
                  </a:cubicBezTo>
                  <a:cubicBezTo>
                    <a:pt x="4018" y="11648"/>
                    <a:pt x="4157" y="13099"/>
                    <a:pt x="4157" y="13099"/>
                  </a:cubicBezTo>
                  <a:lnTo>
                    <a:pt x="4297" y="13210"/>
                  </a:lnTo>
                  <a:lnTo>
                    <a:pt x="4297" y="13154"/>
                  </a:lnTo>
                  <a:cubicBezTo>
                    <a:pt x="5169" y="13485"/>
                    <a:pt x="5898" y="13575"/>
                    <a:pt x="6434" y="13575"/>
                  </a:cubicBezTo>
                  <a:cubicBezTo>
                    <a:pt x="7072" y="13575"/>
                    <a:pt x="7435" y="13447"/>
                    <a:pt x="7435" y="13447"/>
                  </a:cubicBezTo>
                  <a:cubicBezTo>
                    <a:pt x="7603" y="13266"/>
                    <a:pt x="7756" y="13071"/>
                    <a:pt x="7896" y="12875"/>
                  </a:cubicBezTo>
                  <a:lnTo>
                    <a:pt x="7896" y="12875"/>
                  </a:lnTo>
                  <a:cubicBezTo>
                    <a:pt x="7568" y="12933"/>
                    <a:pt x="7272" y="12960"/>
                    <a:pt x="7006" y="12960"/>
                  </a:cubicBezTo>
                  <a:cubicBezTo>
                    <a:pt x="4126" y="12960"/>
                    <a:pt x="4686" y="9862"/>
                    <a:pt x="4674" y="9862"/>
                  </a:cubicBezTo>
                  <a:cubicBezTo>
                    <a:pt x="4409" y="9779"/>
                    <a:pt x="4185" y="9695"/>
                    <a:pt x="4018" y="9639"/>
                  </a:cubicBezTo>
                  <a:cubicBezTo>
                    <a:pt x="3488" y="4743"/>
                    <a:pt x="2442" y="2972"/>
                    <a:pt x="2442" y="2972"/>
                  </a:cubicBezTo>
                  <a:cubicBezTo>
                    <a:pt x="2247" y="2400"/>
                    <a:pt x="1982" y="1884"/>
                    <a:pt x="1633" y="1396"/>
                  </a:cubicBezTo>
                  <a:cubicBezTo>
                    <a:pt x="1270" y="880"/>
                    <a:pt x="852" y="419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02;p40"/>
            <p:cNvSpPr/>
            <p:nvPr/>
          </p:nvSpPr>
          <p:spPr>
            <a:xfrm>
              <a:off x="3529100" y="986075"/>
              <a:ext cx="92050" cy="57100"/>
            </a:xfrm>
            <a:custGeom>
              <a:avLst/>
              <a:gdLst/>
              <a:ahLst/>
              <a:cxnLst/>
              <a:rect l="l" t="t" r="r" b="b"/>
              <a:pathLst>
                <a:path w="3682" h="2284" extrusionOk="0">
                  <a:moveTo>
                    <a:pt x="1093" y="1"/>
                  </a:moveTo>
                  <a:cubicBezTo>
                    <a:pt x="1086" y="1"/>
                    <a:pt x="1080" y="6"/>
                    <a:pt x="1074" y="16"/>
                  </a:cubicBezTo>
                  <a:cubicBezTo>
                    <a:pt x="893" y="309"/>
                    <a:pt x="628" y="783"/>
                    <a:pt x="670" y="950"/>
                  </a:cubicBezTo>
                  <a:lnTo>
                    <a:pt x="28" y="839"/>
                  </a:lnTo>
                  <a:lnTo>
                    <a:pt x="0" y="1857"/>
                  </a:lnTo>
                  <a:lnTo>
                    <a:pt x="698" y="1731"/>
                  </a:lnTo>
                  <a:cubicBezTo>
                    <a:pt x="698" y="1731"/>
                    <a:pt x="809" y="2010"/>
                    <a:pt x="1270" y="2066"/>
                  </a:cubicBezTo>
                  <a:cubicBezTo>
                    <a:pt x="1498" y="2093"/>
                    <a:pt x="1706" y="2113"/>
                    <a:pt x="1880" y="2113"/>
                  </a:cubicBezTo>
                  <a:cubicBezTo>
                    <a:pt x="2068" y="2113"/>
                    <a:pt x="2215" y="2090"/>
                    <a:pt x="2302" y="2024"/>
                  </a:cubicBezTo>
                  <a:lnTo>
                    <a:pt x="2302" y="2024"/>
                  </a:lnTo>
                  <a:cubicBezTo>
                    <a:pt x="2246" y="2080"/>
                    <a:pt x="2176" y="2192"/>
                    <a:pt x="2302" y="2234"/>
                  </a:cubicBezTo>
                  <a:cubicBezTo>
                    <a:pt x="2375" y="2254"/>
                    <a:pt x="2551" y="2283"/>
                    <a:pt x="2723" y="2283"/>
                  </a:cubicBezTo>
                  <a:cubicBezTo>
                    <a:pt x="3011" y="2283"/>
                    <a:pt x="3286" y="2203"/>
                    <a:pt x="3041" y="1871"/>
                  </a:cubicBezTo>
                  <a:cubicBezTo>
                    <a:pt x="3041" y="1871"/>
                    <a:pt x="3669" y="1550"/>
                    <a:pt x="2734" y="1327"/>
                  </a:cubicBezTo>
                  <a:lnTo>
                    <a:pt x="2734" y="1327"/>
                  </a:lnTo>
                  <a:cubicBezTo>
                    <a:pt x="2734" y="1327"/>
                    <a:pt x="2839" y="1340"/>
                    <a:pt x="2968" y="1340"/>
                  </a:cubicBezTo>
                  <a:cubicBezTo>
                    <a:pt x="3261" y="1340"/>
                    <a:pt x="3682" y="1273"/>
                    <a:pt x="3334" y="839"/>
                  </a:cubicBezTo>
                  <a:cubicBezTo>
                    <a:pt x="3376" y="839"/>
                    <a:pt x="3418" y="811"/>
                    <a:pt x="3418" y="769"/>
                  </a:cubicBezTo>
                  <a:cubicBezTo>
                    <a:pt x="3585" y="602"/>
                    <a:pt x="3502" y="337"/>
                    <a:pt x="3278" y="281"/>
                  </a:cubicBezTo>
                  <a:cubicBezTo>
                    <a:pt x="3019" y="133"/>
                    <a:pt x="2727" y="61"/>
                    <a:pt x="2436" y="61"/>
                  </a:cubicBezTo>
                  <a:cubicBezTo>
                    <a:pt x="2037" y="61"/>
                    <a:pt x="1640" y="196"/>
                    <a:pt x="1326" y="462"/>
                  </a:cubicBezTo>
                  <a:cubicBezTo>
                    <a:pt x="1326" y="462"/>
                    <a:pt x="1164" y="1"/>
                    <a:pt x="1093" y="1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03;p40"/>
            <p:cNvSpPr/>
            <p:nvPr/>
          </p:nvSpPr>
          <p:spPr>
            <a:xfrm>
              <a:off x="3493875" y="960125"/>
              <a:ext cx="153125" cy="181175"/>
            </a:xfrm>
            <a:custGeom>
              <a:avLst/>
              <a:gdLst/>
              <a:ahLst/>
              <a:cxnLst/>
              <a:rect l="l" t="t" r="r" b="b"/>
              <a:pathLst>
                <a:path w="6125" h="7247" extrusionOk="0">
                  <a:moveTo>
                    <a:pt x="3462" y="1"/>
                  </a:moveTo>
                  <a:cubicBezTo>
                    <a:pt x="3409" y="1"/>
                    <a:pt x="3357" y="3"/>
                    <a:pt x="3306" y="8"/>
                  </a:cubicBezTo>
                  <a:cubicBezTo>
                    <a:pt x="2693" y="49"/>
                    <a:pt x="3306" y="677"/>
                    <a:pt x="3306" y="677"/>
                  </a:cubicBezTo>
                  <a:lnTo>
                    <a:pt x="3181" y="831"/>
                  </a:lnTo>
                  <a:lnTo>
                    <a:pt x="2832" y="3062"/>
                  </a:lnTo>
                  <a:lnTo>
                    <a:pt x="2456" y="3258"/>
                  </a:lnTo>
                  <a:lnTo>
                    <a:pt x="1172" y="3941"/>
                  </a:lnTo>
                  <a:lnTo>
                    <a:pt x="377" y="4541"/>
                  </a:lnTo>
                  <a:lnTo>
                    <a:pt x="1" y="5252"/>
                  </a:lnTo>
                  <a:lnTo>
                    <a:pt x="168" y="5964"/>
                  </a:lnTo>
                  <a:lnTo>
                    <a:pt x="782" y="6536"/>
                  </a:lnTo>
                  <a:lnTo>
                    <a:pt x="2525" y="7066"/>
                  </a:lnTo>
                  <a:lnTo>
                    <a:pt x="4576" y="7247"/>
                  </a:lnTo>
                  <a:lnTo>
                    <a:pt x="5622" y="6996"/>
                  </a:lnTo>
                  <a:lnTo>
                    <a:pt x="6026" y="6480"/>
                  </a:lnTo>
                  <a:lnTo>
                    <a:pt x="6124" y="5936"/>
                  </a:lnTo>
                  <a:lnTo>
                    <a:pt x="5761" y="5113"/>
                  </a:lnTo>
                  <a:lnTo>
                    <a:pt x="5008" y="4220"/>
                  </a:lnTo>
                  <a:lnTo>
                    <a:pt x="4115" y="3272"/>
                  </a:lnTo>
                  <a:lnTo>
                    <a:pt x="4464" y="872"/>
                  </a:lnTo>
                  <a:cubicBezTo>
                    <a:pt x="4464" y="872"/>
                    <a:pt x="4855" y="579"/>
                    <a:pt x="4855" y="412"/>
                  </a:cubicBezTo>
                  <a:cubicBezTo>
                    <a:pt x="4842" y="271"/>
                    <a:pt x="4064" y="1"/>
                    <a:pt x="34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04;p40"/>
            <p:cNvSpPr/>
            <p:nvPr/>
          </p:nvSpPr>
          <p:spPr>
            <a:xfrm>
              <a:off x="3529450" y="1060525"/>
              <a:ext cx="93475" cy="23250"/>
            </a:xfrm>
            <a:custGeom>
              <a:avLst/>
              <a:gdLst/>
              <a:ahLst/>
              <a:cxnLst/>
              <a:rect l="l" t="t" r="r" b="b"/>
              <a:pathLst>
                <a:path w="3739" h="930" extrusionOk="0">
                  <a:moveTo>
                    <a:pt x="604" y="0"/>
                  </a:moveTo>
                  <a:cubicBezTo>
                    <a:pt x="244" y="0"/>
                    <a:pt x="30" y="32"/>
                    <a:pt x="0" y="37"/>
                  </a:cubicBezTo>
                  <a:cubicBezTo>
                    <a:pt x="891" y="738"/>
                    <a:pt x="1742" y="930"/>
                    <a:pt x="2407" y="930"/>
                  </a:cubicBezTo>
                  <a:cubicBezTo>
                    <a:pt x="3209" y="930"/>
                    <a:pt x="3739" y="650"/>
                    <a:pt x="3739" y="650"/>
                  </a:cubicBezTo>
                  <a:cubicBezTo>
                    <a:pt x="2374" y="103"/>
                    <a:pt x="1253" y="0"/>
                    <a:pt x="604" y="0"/>
                  </a:cubicBezTo>
                  <a:close/>
                </a:path>
              </a:pathLst>
            </a:custGeom>
            <a:gradFill>
              <a:gsLst>
                <a:gs pos="0">
                  <a:srgbClr val="FFBA42"/>
                </a:gs>
                <a:gs pos="100000">
                  <a:srgbClr val="B87707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05;p40"/>
            <p:cNvSpPr/>
            <p:nvPr/>
          </p:nvSpPr>
          <p:spPr>
            <a:xfrm>
              <a:off x="3499800" y="1061425"/>
              <a:ext cx="143700" cy="76400"/>
            </a:xfrm>
            <a:custGeom>
              <a:avLst/>
              <a:gdLst/>
              <a:ahLst/>
              <a:cxnLst/>
              <a:rect l="l" t="t" r="r" b="b"/>
              <a:pathLst>
                <a:path w="5748" h="3056" extrusionOk="0">
                  <a:moveTo>
                    <a:pt x="5566" y="2219"/>
                  </a:moveTo>
                  <a:cubicBezTo>
                    <a:pt x="5510" y="2428"/>
                    <a:pt x="5357" y="2609"/>
                    <a:pt x="5176" y="2707"/>
                  </a:cubicBezTo>
                  <a:cubicBezTo>
                    <a:pt x="4590" y="3055"/>
                    <a:pt x="3516" y="2916"/>
                    <a:pt x="2693" y="2804"/>
                  </a:cubicBezTo>
                  <a:cubicBezTo>
                    <a:pt x="1954" y="2721"/>
                    <a:pt x="935" y="2372"/>
                    <a:pt x="391" y="1940"/>
                  </a:cubicBezTo>
                  <a:cubicBezTo>
                    <a:pt x="154" y="1744"/>
                    <a:pt x="1" y="1535"/>
                    <a:pt x="1" y="1326"/>
                  </a:cubicBezTo>
                  <a:cubicBezTo>
                    <a:pt x="29" y="628"/>
                    <a:pt x="1186" y="1"/>
                    <a:pt x="1186" y="1"/>
                  </a:cubicBezTo>
                  <a:lnTo>
                    <a:pt x="1200" y="15"/>
                  </a:lnTo>
                  <a:cubicBezTo>
                    <a:pt x="1270" y="70"/>
                    <a:pt x="1758" y="391"/>
                    <a:pt x="3055" y="642"/>
                  </a:cubicBezTo>
                  <a:cubicBezTo>
                    <a:pt x="4450" y="921"/>
                    <a:pt x="4911" y="628"/>
                    <a:pt x="4925" y="614"/>
                  </a:cubicBezTo>
                  <a:lnTo>
                    <a:pt x="4925" y="614"/>
                  </a:lnTo>
                  <a:cubicBezTo>
                    <a:pt x="4939" y="642"/>
                    <a:pt x="5748" y="1633"/>
                    <a:pt x="5566" y="2219"/>
                  </a:cubicBezTo>
                  <a:close/>
                </a:path>
              </a:pathLst>
            </a:custGeom>
            <a:gradFill>
              <a:gsLst>
                <a:gs pos="0">
                  <a:srgbClr val="FFBA42"/>
                </a:gs>
                <a:gs pos="100000">
                  <a:srgbClr val="B87707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06;p40"/>
            <p:cNvSpPr/>
            <p:nvPr/>
          </p:nvSpPr>
          <p:spPr>
            <a:xfrm>
              <a:off x="3535825" y="1100625"/>
              <a:ext cx="7500" cy="6225"/>
            </a:xfrm>
            <a:custGeom>
              <a:avLst/>
              <a:gdLst/>
              <a:ahLst/>
              <a:cxnLst/>
              <a:rect l="l" t="t" r="r" b="b"/>
              <a:pathLst>
                <a:path w="300" h="249" extrusionOk="0">
                  <a:moveTo>
                    <a:pt x="165" y="0"/>
                  </a:moveTo>
                  <a:cubicBezTo>
                    <a:pt x="136" y="0"/>
                    <a:pt x="105" y="12"/>
                    <a:pt x="80" y="37"/>
                  </a:cubicBezTo>
                  <a:cubicBezTo>
                    <a:pt x="0" y="104"/>
                    <a:pt x="48" y="247"/>
                    <a:pt x="162" y="247"/>
                  </a:cubicBezTo>
                  <a:cubicBezTo>
                    <a:pt x="167" y="247"/>
                    <a:pt x="172" y="247"/>
                    <a:pt x="178" y="246"/>
                  </a:cubicBezTo>
                  <a:cubicBezTo>
                    <a:pt x="183" y="248"/>
                    <a:pt x="189" y="249"/>
                    <a:pt x="195" y="249"/>
                  </a:cubicBezTo>
                  <a:cubicBezTo>
                    <a:pt x="233" y="249"/>
                    <a:pt x="277" y="209"/>
                    <a:pt x="289" y="148"/>
                  </a:cubicBezTo>
                  <a:cubicBezTo>
                    <a:pt x="299" y="61"/>
                    <a:pt x="234" y="0"/>
                    <a:pt x="165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07;p40"/>
            <p:cNvSpPr/>
            <p:nvPr/>
          </p:nvSpPr>
          <p:spPr>
            <a:xfrm>
              <a:off x="3539900" y="1102225"/>
              <a:ext cx="1775" cy="2125"/>
            </a:xfrm>
            <a:custGeom>
              <a:avLst/>
              <a:gdLst/>
              <a:ahLst/>
              <a:cxnLst/>
              <a:rect l="l" t="t" r="r" b="b"/>
              <a:pathLst>
                <a:path w="71" h="85" extrusionOk="0">
                  <a:moveTo>
                    <a:pt x="43" y="1"/>
                  </a:moveTo>
                  <a:cubicBezTo>
                    <a:pt x="29" y="1"/>
                    <a:pt x="1" y="15"/>
                    <a:pt x="1" y="29"/>
                  </a:cubicBezTo>
                  <a:cubicBezTo>
                    <a:pt x="1" y="56"/>
                    <a:pt x="15" y="70"/>
                    <a:pt x="29" y="84"/>
                  </a:cubicBezTo>
                  <a:cubicBezTo>
                    <a:pt x="43" y="70"/>
                    <a:pt x="71" y="56"/>
                    <a:pt x="71" y="43"/>
                  </a:cubicBezTo>
                  <a:cubicBezTo>
                    <a:pt x="71" y="29"/>
                    <a:pt x="57" y="1"/>
                    <a:pt x="43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708;p40"/>
            <p:cNvSpPr/>
            <p:nvPr/>
          </p:nvSpPr>
          <p:spPr>
            <a:xfrm>
              <a:off x="3545825" y="1099700"/>
              <a:ext cx="2825" cy="2550"/>
            </a:xfrm>
            <a:custGeom>
              <a:avLst/>
              <a:gdLst/>
              <a:ahLst/>
              <a:cxnLst/>
              <a:rect l="l" t="t" r="r" b="b"/>
              <a:pathLst>
                <a:path w="113" h="102" extrusionOk="0">
                  <a:moveTo>
                    <a:pt x="55" y="0"/>
                  </a:moveTo>
                  <a:cubicBezTo>
                    <a:pt x="33" y="0"/>
                    <a:pt x="15" y="23"/>
                    <a:pt x="15" y="46"/>
                  </a:cubicBezTo>
                  <a:cubicBezTo>
                    <a:pt x="1" y="60"/>
                    <a:pt x="29" y="88"/>
                    <a:pt x="57" y="102"/>
                  </a:cubicBezTo>
                  <a:cubicBezTo>
                    <a:pt x="85" y="102"/>
                    <a:pt x="99" y="88"/>
                    <a:pt x="113" y="60"/>
                  </a:cubicBezTo>
                  <a:cubicBezTo>
                    <a:pt x="113" y="32"/>
                    <a:pt x="99" y="4"/>
                    <a:pt x="71" y="4"/>
                  </a:cubicBezTo>
                  <a:cubicBezTo>
                    <a:pt x="66" y="1"/>
                    <a:pt x="60" y="0"/>
                    <a:pt x="55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709;p40"/>
            <p:cNvSpPr/>
            <p:nvPr/>
          </p:nvSpPr>
          <p:spPr>
            <a:xfrm>
              <a:off x="3609650" y="1091225"/>
              <a:ext cx="6575" cy="5475"/>
            </a:xfrm>
            <a:custGeom>
              <a:avLst/>
              <a:gdLst/>
              <a:ahLst/>
              <a:cxnLst/>
              <a:rect l="l" t="t" r="r" b="b"/>
              <a:pathLst>
                <a:path w="263" h="219" extrusionOk="0">
                  <a:moveTo>
                    <a:pt x="119" y="1"/>
                  </a:moveTo>
                  <a:cubicBezTo>
                    <a:pt x="70" y="1"/>
                    <a:pt x="23" y="34"/>
                    <a:pt x="14" y="92"/>
                  </a:cubicBezTo>
                  <a:cubicBezTo>
                    <a:pt x="1" y="148"/>
                    <a:pt x="42" y="204"/>
                    <a:pt x="98" y="217"/>
                  </a:cubicBezTo>
                  <a:cubicBezTo>
                    <a:pt x="104" y="218"/>
                    <a:pt x="109" y="219"/>
                    <a:pt x="115" y="219"/>
                  </a:cubicBezTo>
                  <a:cubicBezTo>
                    <a:pt x="203" y="219"/>
                    <a:pt x="262" y="116"/>
                    <a:pt x="210" y="50"/>
                  </a:cubicBezTo>
                  <a:cubicBezTo>
                    <a:pt x="187" y="16"/>
                    <a:pt x="153" y="1"/>
                    <a:pt x="119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710;p40"/>
            <p:cNvSpPr/>
            <p:nvPr/>
          </p:nvSpPr>
          <p:spPr>
            <a:xfrm>
              <a:off x="3612450" y="1093150"/>
              <a:ext cx="1750" cy="1775"/>
            </a:xfrm>
            <a:custGeom>
              <a:avLst/>
              <a:gdLst/>
              <a:ahLst/>
              <a:cxnLst/>
              <a:rect l="l" t="t" r="r" b="b"/>
              <a:pathLst>
                <a:path w="70" h="71" extrusionOk="0">
                  <a:moveTo>
                    <a:pt x="42" y="1"/>
                  </a:moveTo>
                  <a:cubicBezTo>
                    <a:pt x="14" y="1"/>
                    <a:pt x="0" y="15"/>
                    <a:pt x="0" y="29"/>
                  </a:cubicBezTo>
                  <a:cubicBezTo>
                    <a:pt x="0" y="57"/>
                    <a:pt x="14" y="71"/>
                    <a:pt x="28" y="71"/>
                  </a:cubicBezTo>
                  <a:cubicBezTo>
                    <a:pt x="42" y="71"/>
                    <a:pt x="70" y="57"/>
                    <a:pt x="70" y="43"/>
                  </a:cubicBezTo>
                  <a:cubicBezTo>
                    <a:pt x="70" y="29"/>
                    <a:pt x="56" y="1"/>
                    <a:pt x="42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711;p40"/>
            <p:cNvSpPr/>
            <p:nvPr/>
          </p:nvSpPr>
          <p:spPr>
            <a:xfrm>
              <a:off x="3616625" y="1116100"/>
              <a:ext cx="6550" cy="5350"/>
            </a:xfrm>
            <a:custGeom>
              <a:avLst/>
              <a:gdLst/>
              <a:ahLst/>
              <a:cxnLst/>
              <a:rect l="l" t="t" r="r" b="b"/>
              <a:pathLst>
                <a:path w="262" h="214" extrusionOk="0">
                  <a:moveTo>
                    <a:pt x="104" y="1"/>
                  </a:moveTo>
                  <a:cubicBezTo>
                    <a:pt x="56" y="1"/>
                    <a:pt x="13" y="39"/>
                    <a:pt x="1" y="87"/>
                  </a:cubicBezTo>
                  <a:cubicBezTo>
                    <a:pt x="1" y="143"/>
                    <a:pt x="28" y="199"/>
                    <a:pt x="98" y="213"/>
                  </a:cubicBezTo>
                  <a:cubicBezTo>
                    <a:pt x="103" y="213"/>
                    <a:pt x="107" y="214"/>
                    <a:pt x="111" y="214"/>
                  </a:cubicBezTo>
                  <a:cubicBezTo>
                    <a:pt x="239" y="214"/>
                    <a:pt x="261" y="17"/>
                    <a:pt x="126" y="4"/>
                  </a:cubicBezTo>
                  <a:cubicBezTo>
                    <a:pt x="119" y="2"/>
                    <a:pt x="111" y="1"/>
                    <a:pt x="104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712;p40"/>
            <p:cNvSpPr/>
            <p:nvPr/>
          </p:nvSpPr>
          <p:spPr>
            <a:xfrm>
              <a:off x="3542000" y="1085850"/>
              <a:ext cx="2825" cy="2550"/>
            </a:xfrm>
            <a:custGeom>
              <a:avLst/>
              <a:gdLst/>
              <a:ahLst/>
              <a:cxnLst/>
              <a:rect l="l" t="t" r="r" b="b"/>
              <a:pathLst>
                <a:path w="113" h="102" extrusionOk="0">
                  <a:moveTo>
                    <a:pt x="70" y="0"/>
                  </a:moveTo>
                  <a:cubicBezTo>
                    <a:pt x="42" y="0"/>
                    <a:pt x="14" y="14"/>
                    <a:pt x="14" y="42"/>
                  </a:cubicBezTo>
                  <a:cubicBezTo>
                    <a:pt x="1" y="70"/>
                    <a:pt x="28" y="98"/>
                    <a:pt x="56" y="98"/>
                  </a:cubicBezTo>
                  <a:cubicBezTo>
                    <a:pt x="59" y="100"/>
                    <a:pt x="62" y="101"/>
                    <a:pt x="65" y="101"/>
                  </a:cubicBezTo>
                  <a:cubicBezTo>
                    <a:pt x="80" y="101"/>
                    <a:pt x="101" y="79"/>
                    <a:pt x="112" y="56"/>
                  </a:cubicBezTo>
                  <a:cubicBezTo>
                    <a:pt x="112" y="28"/>
                    <a:pt x="98" y="14"/>
                    <a:pt x="70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713;p40"/>
            <p:cNvSpPr/>
            <p:nvPr/>
          </p:nvSpPr>
          <p:spPr>
            <a:xfrm>
              <a:off x="3543050" y="1086200"/>
              <a:ext cx="1075" cy="1050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14" y="0"/>
                  </a:moveTo>
                  <a:cubicBezTo>
                    <a:pt x="0" y="0"/>
                    <a:pt x="0" y="14"/>
                    <a:pt x="0" y="14"/>
                  </a:cubicBezTo>
                  <a:cubicBezTo>
                    <a:pt x="0" y="28"/>
                    <a:pt x="0" y="42"/>
                    <a:pt x="14" y="42"/>
                  </a:cubicBezTo>
                  <a:cubicBezTo>
                    <a:pt x="28" y="42"/>
                    <a:pt x="28" y="28"/>
                    <a:pt x="28" y="28"/>
                  </a:cubicBezTo>
                  <a:cubicBezTo>
                    <a:pt x="42" y="14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714;p40"/>
            <p:cNvSpPr/>
            <p:nvPr/>
          </p:nvSpPr>
          <p:spPr>
            <a:xfrm>
              <a:off x="3530400" y="1084075"/>
              <a:ext cx="2550" cy="1925"/>
            </a:xfrm>
            <a:custGeom>
              <a:avLst/>
              <a:gdLst/>
              <a:ahLst/>
              <a:cxnLst/>
              <a:rect l="l" t="t" r="r" b="b"/>
              <a:pathLst>
                <a:path w="102" h="77" extrusionOk="0">
                  <a:moveTo>
                    <a:pt x="49" y="0"/>
                  </a:moveTo>
                  <a:cubicBezTo>
                    <a:pt x="0" y="0"/>
                    <a:pt x="53" y="77"/>
                    <a:pt x="84" y="77"/>
                  </a:cubicBezTo>
                  <a:cubicBezTo>
                    <a:pt x="92" y="77"/>
                    <a:pt x="99" y="71"/>
                    <a:pt x="102" y="57"/>
                  </a:cubicBezTo>
                  <a:cubicBezTo>
                    <a:pt x="102" y="29"/>
                    <a:pt x="88" y="1"/>
                    <a:pt x="60" y="1"/>
                  </a:cubicBezTo>
                  <a:cubicBezTo>
                    <a:pt x="56" y="1"/>
                    <a:pt x="52" y="0"/>
                    <a:pt x="49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715;p40"/>
            <p:cNvSpPr/>
            <p:nvPr/>
          </p:nvSpPr>
          <p:spPr>
            <a:xfrm>
              <a:off x="3556075" y="1078475"/>
              <a:ext cx="3025" cy="2500"/>
            </a:xfrm>
            <a:custGeom>
              <a:avLst/>
              <a:gdLst/>
              <a:ahLst/>
              <a:cxnLst/>
              <a:rect l="l" t="t" r="r" b="b"/>
              <a:pathLst>
                <a:path w="121" h="100" extrusionOk="0">
                  <a:moveTo>
                    <a:pt x="66" y="1"/>
                  </a:moveTo>
                  <a:cubicBezTo>
                    <a:pt x="8" y="1"/>
                    <a:pt x="0" y="87"/>
                    <a:pt x="65" y="100"/>
                  </a:cubicBezTo>
                  <a:cubicBezTo>
                    <a:pt x="93" y="100"/>
                    <a:pt x="107" y="86"/>
                    <a:pt x="121" y="58"/>
                  </a:cubicBezTo>
                  <a:cubicBezTo>
                    <a:pt x="121" y="30"/>
                    <a:pt x="107" y="2"/>
                    <a:pt x="79" y="2"/>
                  </a:cubicBezTo>
                  <a:cubicBezTo>
                    <a:pt x="75" y="1"/>
                    <a:pt x="70" y="1"/>
                    <a:pt x="66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716;p40"/>
            <p:cNvSpPr/>
            <p:nvPr/>
          </p:nvSpPr>
          <p:spPr>
            <a:xfrm>
              <a:off x="3580350" y="1100550"/>
              <a:ext cx="7625" cy="6300"/>
            </a:xfrm>
            <a:custGeom>
              <a:avLst/>
              <a:gdLst/>
              <a:ahLst/>
              <a:cxnLst/>
              <a:rect l="l" t="t" r="r" b="b"/>
              <a:pathLst>
                <a:path w="305" h="252" extrusionOk="0">
                  <a:moveTo>
                    <a:pt x="167" y="0"/>
                  </a:moveTo>
                  <a:cubicBezTo>
                    <a:pt x="144" y="0"/>
                    <a:pt x="120" y="8"/>
                    <a:pt x="98" y="26"/>
                  </a:cubicBezTo>
                  <a:cubicBezTo>
                    <a:pt x="1" y="96"/>
                    <a:pt x="43" y="235"/>
                    <a:pt x="154" y="249"/>
                  </a:cubicBezTo>
                  <a:cubicBezTo>
                    <a:pt x="163" y="251"/>
                    <a:pt x="172" y="252"/>
                    <a:pt x="181" y="252"/>
                  </a:cubicBezTo>
                  <a:cubicBezTo>
                    <a:pt x="238" y="252"/>
                    <a:pt x="282" y="212"/>
                    <a:pt x="294" y="151"/>
                  </a:cubicBezTo>
                  <a:cubicBezTo>
                    <a:pt x="304" y="68"/>
                    <a:pt x="237" y="0"/>
                    <a:pt x="167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717;p40"/>
            <p:cNvSpPr/>
            <p:nvPr/>
          </p:nvSpPr>
          <p:spPr>
            <a:xfrm>
              <a:off x="3583500" y="1101875"/>
              <a:ext cx="2475" cy="2225"/>
            </a:xfrm>
            <a:custGeom>
              <a:avLst/>
              <a:gdLst/>
              <a:ahLst/>
              <a:cxnLst/>
              <a:rect l="l" t="t" r="r" b="b"/>
              <a:pathLst>
                <a:path w="99" h="89" extrusionOk="0">
                  <a:moveTo>
                    <a:pt x="56" y="1"/>
                  </a:moveTo>
                  <a:cubicBezTo>
                    <a:pt x="28" y="1"/>
                    <a:pt x="14" y="15"/>
                    <a:pt x="0" y="43"/>
                  </a:cubicBezTo>
                  <a:cubicBezTo>
                    <a:pt x="0" y="57"/>
                    <a:pt x="14" y="84"/>
                    <a:pt x="42" y="84"/>
                  </a:cubicBezTo>
                  <a:cubicBezTo>
                    <a:pt x="48" y="87"/>
                    <a:pt x="52" y="88"/>
                    <a:pt x="57" y="88"/>
                  </a:cubicBezTo>
                  <a:cubicBezTo>
                    <a:pt x="75" y="88"/>
                    <a:pt x="87" y="68"/>
                    <a:pt x="98" y="57"/>
                  </a:cubicBezTo>
                  <a:cubicBezTo>
                    <a:pt x="98" y="29"/>
                    <a:pt x="84" y="1"/>
                    <a:pt x="56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718;p40"/>
            <p:cNvSpPr/>
            <p:nvPr/>
          </p:nvSpPr>
          <p:spPr>
            <a:xfrm>
              <a:off x="3595000" y="1096650"/>
              <a:ext cx="2825" cy="2550"/>
            </a:xfrm>
            <a:custGeom>
              <a:avLst/>
              <a:gdLst/>
              <a:ahLst/>
              <a:cxnLst/>
              <a:rect l="l" t="t" r="r" b="b"/>
              <a:pathLst>
                <a:path w="113" h="102" extrusionOk="0">
                  <a:moveTo>
                    <a:pt x="56" y="0"/>
                  </a:moveTo>
                  <a:cubicBezTo>
                    <a:pt x="29" y="0"/>
                    <a:pt x="1" y="14"/>
                    <a:pt x="1" y="42"/>
                  </a:cubicBezTo>
                  <a:cubicBezTo>
                    <a:pt x="1" y="70"/>
                    <a:pt x="15" y="98"/>
                    <a:pt x="43" y="98"/>
                  </a:cubicBezTo>
                  <a:cubicBezTo>
                    <a:pt x="48" y="101"/>
                    <a:pt x="53" y="102"/>
                    <a:pt x="58" y="102"/>
                  </a:cubicBezTo>
                  <a:cubicBezTo>
                    <a:pt x="80" y="102"/>
                    <a:pt x="98" y="79"/>
                    <a:pt x="98" y="56"/>
                  </a:cubicBezTo>
                  <a:cubicBezTo>
                    <a:pt x="112" y="28"/>
                    <a:pt x="84" y="0"/>
                    <a:pt x="56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719;p40"/>
            <p:cNvSpPr/>
            <p:nvPr/>
          </p:nvSpPr>
          <p:spPr>
            <a:xfrm>
              <a:off x="3563625" y="1118625"/>
              <a:ext cx="2800" cy="2550"/>
            </a:xfrm>
            <a:custGeom>
              <a:avLst/>
              <a:gdLst/>
              <a:ahLst/>
              <a:cxnLst/>
              <a:rect l="l" t="t" r="r" b="b"/>
              <a:pathLst>
                <a:path w="112" h="102" extrusionOk="0">
                  <a:moveTo>
                    <a:pt x="56" y="0"/>
                  </a:moveTo>
                  <a:cubicBezTo>
                    <a:pt x="28" y="0"/>
                    <a:pt x="14" y="14"/>
                    <a:pt x="0" y="42"/>
                  </a:cubicBezTo>
                  <a:cubicBezTo>
                    <a:pt x="0" y="80"/>
                    <a:pt x="30" y="102"/>
                    <a:pt x="56" y="102"/>
                  </a:cubicBezTo>
                  <a:cubicBezTo>
                    <a:pt x="78" y="102"/>
                    <a:pt x="98" y="87"/>
                    <a:pt x="98" y="56"/>
                  </a:cubicBezTo>
                  <a:cubicBezTo>
                    <a:pt x="112" y="28"/>
                    <a:pt x="84" y="14"/>
                    <a:pt x="56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720;p40"/>
            <p:cNvSpPr/>
            <p:nvPr/>
          </p:nvSpPr>
          <p:spPr>
            <a:xfrm>
              <a:off x="3593600" y="1114000"/>
              <a:ext cx="9350" cy="7775"/>
            </a:xfrm>
            <a:custGeom>
              <a:avLst/>
              <a:gdLst/>
              <a:ahLst/>
              <a:cxnLst/>
              <a:rect l="l" t="t" r="r" b="b"/>
              <a:pathLst>
                <a:path w="374" h="311" extrusionOk="0">
                  <a:moveTo>
                    <a:pt x="204" y="1"/>
                  </a:moveTo>
                  <a:cubicBezTo>
                    <a:pt x="173" y="1"/>
                    <a:pt x="141" y="10"/>
                    <a:pt x="112" y="32"/>
                  </a:cubicBezTo>
                  <a:cubicBezTo>
                    <a:pt x="1" y="116"/>
                    <a:pt x="43" y="283"/>
                    <a:pt x="182" y="311"/>
                  </a:cubicBezTo>
                  <a:cubicBezTo>
                    <a:pt x="266" y="311"/>
                    <a:pt x="350" y="255"/>
                    <a:pt x="364" y="171"/>
                  </a:cubicBezTo>
                  <a:cubicBezTo>
                    <a:pt x="374" y="78"/>
                    <a:pt x="292" y="1"/>
                    <a:pt x="204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721;p40"/>
            <p:cNvSpPr/>
            <p:nvPr/>
          </p:nvSpPr>
          <p:spPr>
            <a:xfrm>
              <a:off x="3579050" y="1124400"/>
              <a:ext cx="6300" cy="3725"/>
            </a:xfrm>
            <a:custGeom>
              <a:avLst/>
              <a:gdLst/>
              <a:ahLst/>
              <a:cxnLst/>
              <a:rect l="l" t="t" r="r" b="b"/>
              <a:pathLst>
                <a:path w="252" h="149" extrusionOk="0">
                  <a:moveTo>
                    <a:pt x="205" y="0"/>
                  </a:moveTo>
                  <a:cubicBezTo>
                    <a:pt x="132" y="0"/>
                    <a:pt x="0" y="125"/>
                    <a:pt x="123" y="146"/>
                  </a:cubicBezTo>
                  <a:cubicBezTo>
                    <a:pt x="130" y="148"/>
                    <a:pt x="137" y="149"/>
                    <a:pt x="145" y="149"/>
                  </a:cubicBezTo>
                  <a:cubicBezTo>
                    <a:pt x="192" y="149"/>
                    <a:pt x="236" y="111"/>
                    <a:pt x="248" y="62"/>
                  </a:cubicBezTo>
                  <a:cubicBezTo>
                    <a:pt x="252" y="17"/>
                    <a:pt x="233" y="0"/>
                    <a:pt x="205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722;p40"/>
            <p:cNvSpPr/>
            <p:nvPr/>
          </p:nvSpPr>
          <p:spPr>
            <a:xfrm>
              <a:off x="3582175" y="1124850"/>
              <a:ext cx="2050" cy="1825"/>
            </a:xfrm>
            <a:custGeom>
              <a:avLst/>
              <a:gdLst/>
              <a:ahLst/>
              <a:cxnLst/>
              <a:rect l="l" t="t" r="r" b="b"/>
              <a:pathLst>
                <a:path w="82" h="73" extrusionOk="0">
                  <a:moveTo>
                    <a:pt x="44" y="1"/>
                  </a:moveTo>
                  <a:cubicBezTo>
                    <a:pt x="10" y="1"/>
                    <a:pt x="1" y="72"/>
                    <a:pt x="39" y="72"/>
                  </a:cubicBezTo>
                  <a:cubicBezTo>
                    <a:pt x="53" y="72"/>
                    <a:pt x="81" y="58"/>
                    <a:pt x="81" y="44"/>
                  </a:cubicBezTo>
                  <a:cubicBezTo>
                    <a:pt x="81" y="16"/>
                    <a:pt x="67" y="2"/>
                    <a:pt x="53" y="2"/>
                  </a:cubicBezTo>
                  <a:cubicBezTo>
                    <a:pt x="50" y="1"/>
                    <a:pt x="47" y="1"/>
                    <a:pt x="44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723;p40"/>
            <p:cNvSpPr/>
            <p:nvPr/>
          </p:nvSpPr>
          <p:spPr>
            <a:xfrm>
              <a:off x="3509300" y="1095100"/>
              <a:ext cx="6050" cy="3725"/>
            </a:xfrm>
            <a:custGeom>
              <a:avLst/>
              <a:gdLst/>
              <a:ahLst/>
              <a:cxnLst/>
              <a:rect l="l" t="t" r="r" b="b"/>
              <a:pathLst>
                <a:path w="242" h="149" extrusionOk="0">
                  <a:moveTo>
                    <a:pt x="200" y="1"/>
                  </a:moveTo>
                  <a:cubicBezTo>
                    <a:pt x="132" y="1"/>
                    <a:pt x="0" y="126"/>
                    <a:pt x="123" y="146"/>
                  </a:cubicBezTo>
                  <a:cubicBezTo>
                    <a:pt x="130" y="148"/>
                    <a:pt x="138" y="149"/>
                    <a:pt x="145" y="149"/>
                  </a:cubicBezTo>
                  <a:cubicBezTo>
                    <a:pt x="192" y="149"/>
                    <a:pt x="234" y="111"/>
                    <a:pt x="234" y="62"/>
                  </a:cubicBezTo>
                  <a:cubicBezTo>
                    <a:pt x="242" y="18"/>
                    <a:pt x="225" y="1"/>
                    <a:pt x="200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724;p40"/>
            <p:cNvSpPr/>
            <p:nvPr/>
          </p:nvSpPr>
          <p:spPr>
            <a:xfrm>
              <a:off x="3512000" y="1095250"/>
              <a:ext cx="2125" cy="2125"/>
            </a:xfrm>
            <a:custGeom>
              <a:avLst/>
              <a:gdLst/>
              <a:ahLst/>
              <a:cxnLst/>
              <a:rect l="l" t="t" r="r" b="b"/>
              <a:pathLst>
                <a:path w="85" h="85" extrusionOk="0">
                  <a:moveTo>
                    <a:pt x="57" y="1"/>
                  </a:moveTo>
                  <a:cubicBezTo>
                    <a:pt x="29" y="1"/>
                    <a:pt x="15" y="15"/>
                    <a:pt x="15" y="29"/>
                  </a:cubicBezTo>
                  <a:cubicBezTo>
                    <a:pt x="1" y="56"/>
                    <a:pt x="15" y="84"/>
                    <a:pt x="43" y="84"/>
                  </a:cubicBezTo>
                  <a:cubicBezTo>
                    <a:pt x="71" y="84"/>
                    <a:pt x="85" y="70"/>
                    <a:pt x="85" y="43"/>
                  </a:cubicBezTo>
                  <a:cubicBezTo>
                    <a:pt x="85" y="29"/>
                    <a:pt x="71" y="1"/>
                    <a:pt x="57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725;p40"/>
            <p:cNvSpPr/>
            <p:nvPr/>
          </p:nvSpPr>
          <p:spPr>
            <a:xfrm>
              <a:off x="3517250" y="1106475"/>
              <a:ext cx="6475" cy="3800"/>
            </a:xfrm>
            <a:custGeom>
              <a:avLst/>
              <a:gdLst/>
              <a:ahLst/>
              <a:cxnLst/>
              <a:rect l="l" t="t" r="r" b="b"/>
              <a:pathLst>
                <a:path w="259" h="152" extrusionOk="0">
                  <a:moveTo>
                    <a:pt x="219" y="0"/>
                  </a:moveTo>
                  <a:cubicBezTo>
                    <a:pt x="148" y="0"/>
                    <a:pt x="0" y="131"/>
                    <a:pt x="126" y="151"/>
                  </a:cubicBezTo>
                  <a:cubicBezTo>
                    <a:pt x="181" y="151"/>
                    <a:pt x="237" y="124"/>
                    <a:pt x="251" y="54"/>
                  </a:cubicBezTo>
                  <a:cubicBezTo>
                    <a:pt x="258" y="15"/>
                    <a:pt x="243" y="0"/>
                    <a:pt x="219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726;p40"/>
            <p:cNvSpPr/>
            <p:nvPr/>
          </p:nvSpPr>
          <p:spPr>
            <a:xfrm>
              <a:off x="3520375" y="1106750"/>
              <a:ext cx="2125" cy="1775"/>
            </a:xfrm>
            <a:custGeom>
              <a:avLst/>
              <a:gdLst/>
              <a:ahLst/>
              <a:cxnLst/>
              <a:rect l="l" t="t" r="r" b="b"/>
              <a:pathLst>
                <a:path w="85" h="71" extrusionOk="0">
                  <a:moveTo>
                    <a:pt x="56" y="1"/>
                  </a:moveTo>
                  <a:cubicBezTo>
                    <a:pt x="29" y="1"/>
                    <a:pt x="15" y="15"/>
                    <a:pt x="15" y="29"/>
                  </a:cubicBezTo>
                  <a:cubicBezTo>
                    <a:pt x="1" y="43"/>
                    <a:pt x="15" y="71"/>
                    <a:pt x="43" y="71"/>
                  </a:cubicBezTo>
                  <a:cubicBezTo>
                    <a:pt x="56" y="71"/>
                    <a:pt x="70" y="57"/>
                    <a:pt x="84" y="43"/>
                  </a:cubicBezTo>
                  <a:cubicBezTo>
                    <a:pt x="84" y="15"/>
                    <a:pt x="70" y="1"/>
                    <a:pt x="56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727;p40"/>
            <p:cNvSpPr/>
            <p:nvPr/>
          </p:nvSpPr>
          <p:spPr>
            <a:xfrm>
              <a:off x="3574375" y="1084350"/>
              <a:ext cx="6200" cy="3950"/>
            </a:xfrm>
            <a:custGeom>
              <a:avLst/>
              <a:gdLst/>
              <a:ahLst/>
              <a:cxnLst/>
              <a:rect l="l" t="t" r="r" b="b"/>
              <a:pathLst>
                <a:path w="248" h="158" extrusionOk="0">
                  <a:moveTo>
                    <a:pt x="209" y="1"/>
                  </a:moveTo>
                  <a:cubicBezTo>
                    <a:pt x="140" y="1"/>
                    <a:pt x="0" y="137"/>
                    <a:pt x="114" y="158"/>
                  </a:cubicBezTo>
                  <a:cubicBezTo>
                    <a:pt x="184" y="158"/>
                    <a:pt x="226" y="116"/>
                    <a:pt x="240" y="60"/>
                  </a:cubicBezTo>
                  <a:cubicBezTo>
                    <a:pt x="247" y="17"/>
                    <a:pt x="232" y="1"/>
                    <a:pt x="209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728;p40"/>
            <p:cNvSpPr/>
            <p:nvPr/>
          </p:nvSpPr>
          <p:spPr>
            <a:xfrm>
              <a:off x="3577250" y="1085300"/>
              <a:ext cx="2075" cy="1250"/>
            </a:xfrm>
            <a:custGeom>
              <a:avLst/>
              <a:gdLst/>
              <a:ahLst/>
              <a:cxnLst/>
              <a:rect l="l" t="t" r="r" b="b"/>
              <a:pathLst>
                <a:path w="83" h="50" extrusionOk="0">
                  <a:moveTo>
                    <a:pt x="66" y="1"/>
                  </a:moveTo>
                  <a:cubicBezTo>
                    <a:pt x="41" y="1"/>
                    <a:pt x="1" y="40"/>
                    <a:pt x="41" y="50"/>
                  </a:cubicBezTo>
                  <a:cubicBezTo>
                    <a:pt x="55" y="50"/>
                    <a:pt x="83" y="36"/>
                    <a:pt x="83" y="22"/>
                  </a:cubicBezTo>
                  <a:cubicBezTo>
                    <a:pt x="83" y="7"/>
                    <a:pt x="75" y="1"/>
                    <a:pt x="66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729;p40"/>
            <p:cNvSpPr/>
            <p:nvPr/>
          </p:nvSpPr>
          <p:spPr>
            <a:xfrm>
              <a:off x="3606800" y="1123750"/>
              <a:ext cx="6200" cy="3950"/>
            </a:xfrm>
            <a:custGeom>
              <a:avLst/>
              <a:gdLst/>
              <a:ahLst/>
              <a:cxnLst/>
              <a:rect l="l" t="t" r="r" b="b"/>
              <a:pathLst>
                <a:path w="248" h="158" extrusionOk="0">
                  <a:moveTo>
                    <a:pt x="209" y="1"/>
                  </a:moveTo>
                  <a:cubicBezTo>
                    <a:pt x="141" y="1"/>
                    <a:pt x="1" y="137"/>
                    <a:pt x="115" y="158"/>
                  </a:cubicBezTo>
                  <a:cubicBezTo>
                    <a:pt x="184" y="158"/>
                    <a:pt x="240" y="116"/>
                    <a:pt x="240" y="60"/>
                  </a:cubicBezTo>
                  <a:cubicBezTo>
                    <a:pt x="247" y="17"/>
                    <a:pt x="232" y="1"/>
                    <a:pt x="209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730;p40"/>
            <p:cNvSpPr/>
            <p:nvPr/>
          </p:nvSpPr>
          <p:spPr>
            <a:xfrm>
              <a:off x="3559450" y="1097350"/>
              <a:ext cx="9075" cy="8275"/>
            </a:xfrm>
            <a:custGeom>
              <a:avLst/>
              <a:gdLst/>
              <a:ahLst/>
              <a:cxnLst/>
              <a:rect l="l" t="t" r="r" b="b"/>
              <a:pathLst>
                <a:path w="363" h="331" extrusionOk="0">
                  <a:moveTo>
                    <a:pt x="209" y="0"/>
                  </a:moveTo>
                  <a:cubicBezTo>
                    <a:pt x="139" y="0"/>
                    <a:pt x="56" y="70"/>
                    <a:pt x="42" y="168"/>
                  </a:cubicBezTo>
                  <a:cubicBezTo>
                    <a:pt x="1" y="266"/>
                    <a:pt x="114" y="331"/>
                    <a:pt x="211" y="331"/>
                  </a:cubicBezTo>
                  <a:cubicBezTo>
                    <a:pt x="280" y="331"/>
                    <a:pt x="340" y="299"/>
                    <a:pt x="335" y="224"/>
                  </a:cubicBezTo>
                  <a:cubicBezTo>
                    <a:pt x="363" y="126"/>
                    <a:pt x="307" y="28"/>
                    <a:pt x="209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731;p40"/>
            <p:cNvSpPr/>
            <p:nvPr/>
          </p:nvSpPr>
          <p:spPr>
            <a:xfrm>
              <a:off x="3562925" y="1099450"/>
              <a:ext cx="2800" cy="3375"/>
            </a:xfrm>
            <a:custGeom>
              <a:avLst/>
              <a:gdLst/>
              <a:ahLst/>
              <a:cxnLst/>
              <a:rect l="l" t="t" r="r" b="b"/>
              <a:pathLst>
                <a:path w="112" h="135" extrusionOk="0">
                  <a:moveTo>
                    <a:pt x="70" y="0"/>
                  </a:moveTo>
                  <a:cubicBezTo>
                    <a:pt x="42" y="0"/>
                    <a:pt x="0" y="14"/>
                    <a:pt x="0" y="56"/>
                  </a:cubicBezTo>
                  <a:cubicBezTo>
                    <a:pt x="0" y="84"/>
                    <a:pt x="14" y="112"/>
                    <a:pt x="42" y="126"/>
                  </a:cubicBezTo>
                  <a:cubicBezTo>
                    <a:pt x="52" y="132"/>
                    <a:pt x="60" y="135"/>
                    <a:pt x="66" y="135"/>
                  </a:cubicBezTo>
                  <a:cubicBezTo>
                    <a:pt x="90" y="135"/>
                    <a:pt x="98" y="102"/>
                    <a:pt x="98" y="70"/>
                  </a:cubicBezTo>
                  <a:cubicBezTo>
                    <a:pt x="112" y="42"/>
                    <a:pt x="98" y="0"/>
                    <a:pt x="70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732;p40"/>
            <p:cNvSpPr/>
            <p:nvPr/>
          </p:nvSpPr>
          <p:spPr>
            <a:xfrm>
              <a:off x="3548975" y="1111700"/>
              <a:ext cx="4900" cy="3925"/>
            </a:xfrm>
            <a:custGeom>
              <a:avLst/>
              <a:gdLst/>
              <a:ahLst/>
              <a:cxnLst/>
              <a:rect l="l" t="t" r="r" b="b"/>
              <a:pathLst>
                <a:path w="196" h="157" extrusionOk="0">
                  <a:moveTo>
                    <a:pt x="121" y="1"/>
                  </a:moveTo>
                  <a:cubicBezTo>
                    <a:pt x="109" y="1"/>
                    <a:pt x="96" y="4"/>
                    <a:pt x="84" y="12"/>
                  </a:cubicBezTo>
                  <a:cubicBezTo>
                    <a:pt x="28" y="12"/>
                    <a:pt x="0" y="54"/>
                    <a:pt x="14" y="110"/>
                  </a:cubicBezTo>
                  <a:cubicBezTo>
                    <a:pt x="25" y="141"/>
                    <a:pt x="51" y="157"/>
                    <a:pt x="87" y="157"/>
                  </a:cubicBezTo>
                  <a:cubicBezTo>
                    <a:pt x="99" y="157"/>
                    <a:pt x="112" y="155"/>
                    <a:pt x="126" y="152"/>
                  </a:cubicBezTo>
                  <a:cubicBezTo>
                    <a:pt x="168" y="138"/>
                    <a:pt x="196" y="96"/>
                    <a:pt x="196" y="54"/>
                  </a:cubicBezTo>
                  <a:cubicBezTo>
                    <a:pt x="186" y="24"/>
                    <a:pt x="154" y="1"/>
                    <a:pt x="121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733;p40"/>
            <p:cNvSpPr/>
            <p:nvPr/>
          </p:nvSpPr>
          <p:spPr>
            <a:xfrm>
              <a:off x="3551425" y="1112900"/>
              <a:ext cx="1400" cy="1350"/>
            </a:xfrm>
            <a:custGeom>
              <a:avLst/>
              <a:gdLst/>
              <a:ahLst/>
              <a:cxnLst/>
              <a:rect l="l" t="t" r="r" b="b"/>
              <a:pathLst>
                <a:path w="56" h="54" extrusionOk="0">
                  <a:moveTo>
                    <a:pt x="29" y="0"/>
                  </a:moveTo>
                  <a:cubicBezTo>
                    <a:pt x="23" y="0"/>
                    <a:pt x="18" y="2"/>
                    <a:pt x="14" y="6"/>
                  </a:cubicBezTo>
                  <a:cubicBezTo>
                    <a:pt x="0" y="6"/>
                    <a:pt x="0" y="20"/>
                    <a:pt x="0" y="34"/>
                  </a:cubicBezTo>
                  <a:cubicBezTo>
                    <a:pt x="0" y="44"/>
                    <a:pt x="7" y="54"/>
                    <a:pt x="16" y="54"/>
                  </a:cubicBezTo>
                  <a:cubicBezTo>
                    <a:pt x="20" y="54"/>
                    <a:pt x="24" y="52"/>
                    <a:pt x="28" y="48"/>
                  </a:cubicBezTo>
                  <a:cubicBezTo>
                    <a:pt x="56" y="48"/>
                    <a:pt x="56" y="34"/>
                    <a:pt x="56" y="20"/>
                  </a:cubicBezTo>
                  <a:cubicBezTo>
                    <a:pt x="56" y="10"/>
                    <a:pt x="42" y="0"/>
                    <a:pt x="29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734;p40"/>
            <p:cNvSpPr/>
            <p:nvPr/>
          </p:nvSpPr>
          <p:spPr>
            <a:xfrm>
              <a:off x="3595350" y="1085675"/>
              <a:ext cx="4550" cy="3800"/>
            </a:xfrm>
            <a:custGeom>
              <a:avLst/>
              <a:gdLst/>
              <a:ahLst/>
              <a:cxnLst/>
              <a:rect l="l" t="t" r="r" b="b"/>
              <a:pathLst>
                <a:path w="182" h="152" extrusionOk="0">
                  <a:moveTo>
                    <a:pt x="95" y="0"/>
                  </a:moveTo>
                  <a:cubicBezTo>
                    <a:pt x="47" y="0"/>
                    <a:pt x="1" y="37"/>
                    <a:pt x="1" y="105"/>
                  </a:cubicBezTo>
                  <a:cubicBezTo>
                    <a:pt x="11" y="136"/>
                    <a:pt x="45" y="152"/>
                    <a:pt x="79" y="152"/>
                  </a:cubicBezTo>
                  <a:cubicBezTo>
                    <a:pt x="90" y="152"/>
                    <a:pt x="102" y="150"/>
                    <a:pt x="112" y="147"/>
                  </a:cubicBezTo>
                  <a:cubicBezTo>
                    <a:pt x="154" y="133"/>
                    <a:pt x="182" y="91"/>
                    <a:pt x="182" y="49"/>
                  </a:cubicBezTo>
                  <a:cubicBezTo>
                    <a:pt x="160" y="16"/>
                    <a:pt x="127" y="0"/>
                    <a:pt x="95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735;p40"/>
            <p:cNvSpPr/>
            <p:nvPr/>
          </p:nvSpPr>
          <p:spPr>
            <a:xfrm>
              <a:off x="3597450" y="1086750"/>
              <a:ext cx="1425" cy="1200"/>
            </a:xfrm>
            <a:custGeom>
              <a:avLst/>
              <a:gdLst/>
              <a:ahLst/>
              <a:cxnLst/>
              <a:rect l="l" t="t" r="r" b="b"/>
              <a:pathLst>
                <a:path w="57" h="48" extrusionOk="0">
                  <a:moveTo>
                    <a:pt x="35" y="0"/>
                  </a:moveTo>
                  <a:cubicBezTo>
                    <a:pt x="29" y="0"/>
                    <a:pt x="22" y="2"/>
                    <a:pt x="14" y="6"/>
                  </a:cubicBezTo>
                  <a:cubicBezTo>
                    <a:pt x="0" y="6"/>
                    <a:pt x="0" y="20"/>
                    <a:pt x="0" y="34"/>
                  </a:cubicBezTo>
                  <a:cubicBezTo>
                    <a:pt x="0" y="48"/>
                    <a:pt x="14" y="48"/>
                    <a:pt x="28" y="48"/>
                  </a:cubicBezTo>
                  <a:cubicBezTo>
                    <a:pt x="56" y="48"/>
                    <a:pt x="56" y="34"/>
                    <a:pt x="56" y="20"/>
                  </a:cubicBezTo>
                  <a:cubicBezTo>
                    <a:pt x="56" y="10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736;p40"/>
            <p:cNvSpPr/>
            <p:nvPr/>
          </p:nvSpPr>
          <p:spPr>
            <a:xfrm>
              <a:off x="3453425" y="974950"/>
              <a:ext cx="234700" cy="167550"/>
            </a:xfrm>
            <a:custGeom>
              <a:avLst/>
              <a:gdLst/>
              <a:ahLst/>
              <a:cxnLst/>
              <a:rect l="l" t="t" r="r" b="b"/>
              <a:pathLst>
                <a:path w="9388" h="6702" extrusionOk="0">
                  <a:moveTo>
                    <a:pt x="4883" y="279"/>
                  </a:moveTo>
                  <a:cubicBezTo>
                    <a:pt x="5091" y="451"/>
                    <a:pt x="5351" y="541"/>
                    <a:pt x="5616" y="541"/>
                  </a:cubicBezTo>
                  <a:cubicBezTo>
                    <a:pt x="5759" y="541"/>
                    <a:pt x="5903" y="515"/>
                    <a:pt x="6040" y="461"/>
                  </a:cubicBezTo>
                  <a:lnTo>
                    <a:pt x="6040" y="461"/>
                  </a:lnTo>
                  <a:lnTo>
                    <a:pt x="5664" y="2734"/>
                  </a:lnTo>
                  <a:cubicBezTo>
                    <a:pt x="5664" y="2734"/>
                    <a:pt x="9388" y="5775"/>
                    <a:pt x="6640" y="6500"/>
                  </a:cubicBezTo>
                  <a:cubicBezTo>
                    <a:pt x="6640" y="6500"/>
                    <a:pt x="6367" y="6570"/>
                    <a:pt x="5812" y="6570"/>
                  </a:cubicBezTo>
                  <a:cubicBezTo>
                    <a:pt x="5471" y="6570"/>
                    <a:pt x="5022" y="6544"/>
                    <a:pt x="4464" y="6459"/>
                  </a:cubicBezTo>
                  <a:cubicBezTo>
                    <a:pt x="3000" y="6208"/>
                    <a:pt x="2372" y="5803"/>
                    <a:pt x="2372" y="5803"/>
                  </a:cubicBezTo>
                  <a:cubicBezTo>
                    <a:pt x="1" y="4241"/>
                    <a:pt x="4506" y="2539"/>
                    <a:pt x="4506" y="2539"/>
                  </a:cubicBezTo>
                  <a:lnTo>
                    <a:pt x="4883" y="279"/>
                  </a:lnTo>
                  <a:close/>
                  <a:moveTo>
                    <a:pt x="4771" y="0"/>
                  </a:moveTo>
                  <a:lnTo>
                    <a:pt x="4450" y="2455"/>
                  </a:lnTo>
                  <a:cubicBezTo>
                    <a:pt x="3976" y="2651"/>
                    <a:pt x="1674" y="3557"/>
                    <a:pt x="1535" y="4715"/>
                  </a:cubicBezTo>
                  <a:cubicBezTo>
                    <a:pt x="1493" y="5161"/>
                    <a:pt x="1744" y="5566"/>
                    <a:pt x="2288" y="5929"/>
                  </a:cubicBezTo>
                  <a:cubicBezTo>
                    <a:pt x="2316" y="5943"/>
                    <a:pt x="2958" y="6305"/>
                    <a:pt x="4436" y="6570"/>
                  </a:cubicBezTo>
                  <a:cubicBezTo>
                    <a:pt x="5121" y="6673"/>
                    <a:pt x="5642" y="6702"/>
                    <a:pt x="6009" y="6702"/>
                  </a:cubicBezTo>
                  <a:cubicBezTo>
                    <a:pt x="6441" y="6702"/>
                    <a:pt x="6659" y="6661"/>
                    <a:pt x="6682" y="6654"/>
                  </a:cubicBezTo>
                  <a:cubicBezTo>
                    <a:pt x="7324" y="6487"/>
                    <a:pt x="7686" y="6180"/>
                    <a:pt x="7784" y="5733"/>
                  </a:cubicBezTo>
                  <a:cubicBezTo>
                    <a:pt x="8035" y="4603"/>
                    <a:pt x="6124" y="3013"/>
                    <a:pt x="5733" y="2679"/>
                  </a:cubicBezTo>
                  <a:lnTo>
                    <a:pt x="6236" y="196"/>
                  </a:lnTo>
                  <a:lnTo>
                    <a:pt x="5985" y="321"/>
                  </a:lnTo>
                  <a:cubicBezTo>
                    <a:pt x="5873" y="358"/>
                    <a:pt x="5761" y="383"/>
                    <a:pt x="5646" y="383"/>
                  </a:cubicBezTo>
                  <a:cubicBezTo>
                    <a:pt x="5588" y="383"/>
                    <a:pt x="5529" y="377"/>
                    <a:pt x="5468" y="363"/>
                  </a:cubicBezTo>
                  <a:cubicBezTo>
                    <a:pt x="5287" y="335"/>
                    <a:pt x="5120" y="265"/>
                    <a:pt x="4980" y="154"/>
                  </a:cubicBezTo>
                  <a:lnTo>
                    <a:pt x="47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737;p40"/>
            <p:cNvSpPr/>
            <p:nvPr/>
          </p:nvSpPr>
          <p:spPr>
            <a:xfrm>
              <a:off x="3485175" y="1084100"/>
              <a:ext cx="17800" cy="30700"/>
            </a:xfrm>
            <a:custGeom>
              <a:avLst/>
              <a:gdLst/>
              <a:ahLst/>
              <a:cxnLst/>
              <a:rect l="l" t="t" r="r" b="b"/>
              <a:pathLst>
                <a:path w="712" h="1228" extrusionOk="0">
                  <a:moveTo>
                    <a:pt x="460" y="0"/>
                  </a:moveTo>
                  <a:cubicBezTo>
                    <a:pt x="460" y="1"/>
                    <a:pt x="0" y="600"/>
                    <a:pt x="711" y="1228"/>
                  </a:cubicBezTo>
                  <a:cubicBezTo>
                    <a:pt x="711" y="1228"/>
                    <a:pt x="111" y="656"/>
                    <a:pt x="4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738;p40"/>
            <p:cNvSpPr/>
            <p:nvPr/>
          </p:nvSpPr>
          <p:spPr>
            <a:xfrm>
              <a:off x="3510975" y="1041550"/>
              <a:ext cx="45000" cy="26175"/>
            </a:xfrm>
            <a:custGeom>
              <a:avLst/>
              <a:gdLst/>
              <a:ahLst/>
              <a:cxnLst/>
              <a:rect l="l" t="t" r="r" b="b"/>
              <a:pathLst>
                <a:path w="1800" h="1047" extrusionOk="0">
                  <a:moveTo>
                    <a:pt x="1799" y="1"/>
                  </a:moveTo>
                  <a:cubicBezTo>
                    <a:pt x="419" y="489"/>
                    <a:pt x="0" y="1047"/>
                    <a:pt x="0" y="1047"/>
                  </a:cubicBezTo>
                  <a:cubicBezTo>
                    <a:pt x="432" y="587"/>
                    <a:pt x="1799" y="1"/>
                    <a:pt x="17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739;p40"/>
            <p:cNvSpPr/>
            <p:nvPr/>
          </p:nvSpPr>
          <p:spPr>
            <a:xfrm>
              <a:off x="3578275" y="977750"/>
              <a:ext cx="28250" cy="7650"/>
            </a:xfrm>
            <a:custGeom>
              <a:avLst/>
              <a:gdLst/>
              <a:ahLst/>
              <a:cxnLst/>
              <a:rect l="l" t="t" r="r" b="b"/>
              <a:pathLst>
                <a:path w="1130" h="306" extrusionOk="0">
                  <a:moveTo>
                    <a:pt x="0" y="0"/>
                  </a:moveTo>
                  <a:lnTo>
                    <a:pt x="0" y="0"/>
                  </a:lnTo>
                  <a:cubicBezTo>
                    <a:pt x="184" y="237"/>
                    <a:pt x="416" y="306"/>
                    <a:pt x="622" y="306"/>
                  </a:cubicBezTo>
                  <a:cubicBezTo>
                    <a:pt x="900" y="306"/>
                    <a:pt x="1130" y="181"/>
                    <a:pt x="1130" y="181"/>
                  </a:cubicBezTo>
                  <a:lnTo>
                    <a:pt x="1130" y="181"/>
                  </a:lnTo>
                  <a:cubicBezTo>
                    <a:pt x="967" y="238"/>
                    <a:pt x="820" y="260"/>
                    <a:pt x="690" y="260"/>
                  </a:cubicBezTo>
                  <a:cubicBezTo>
                    <a:pt x="243" y="26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9FF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740;p40"/>
            <p:cNvSpPr/>
            <p:nvPr/>
          </p:nvSpPr>
          <p:spPr>
            <a:xfrm>
              <a:off x="3576525" y="959700"/>
              <a:ext cx="34200" cy="7600"/>
            </a:xfrm>
            <a:custGeom>
              <a:avLst/>
              <a:gdLst/>
              <a:ahLst/>
              <a:cxnLst/>
              <a:rect l="l" t="t" r="r" b="b"/>
              <a:pathLst>
                <a:path w="1368" h="304" extrusionOk="0">
                  <a:moveTo>
                    <a:pt x="364" y="0"/>
                  </a:moveTo>
                  <a:cubicBezTo>
                    <a:pt x="135" y="0"/>
                    <a:pt x="0" y="52"/>
                    <a:pt x="0" y="52"/>
                  </a:cubicBezTo>
                  <a:cubicBezTo>
                    <a:pt x="79" y="46"/>
                    <a:pt x="159" y="42"/>
                    <a:pt x="237" y="42"/>
                  </a:cubicBezTo>
                  <a:cubicBezTo>
                    <a:pt x="631" y="42"/>
                    <a:pt x="1019" y="129"/>
                    <a:pt x="1367" y="304"/>
                  </a:cubicBezTo>
                  <a:cubicBezTo>
                    <a:pt x="958" y="59"/>
                    <a:pt x="607" y="0"/>
                    <a:pt x="364" y="0"/>
                  </a:cubicBezTo>
                  <a:close/>
                </a:path>
              </a:pathLst>
            </a:custGeom>
            <a:solidFill>
              <a:srgbClr val="F9FF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741;p40"/>
            <p:cNvSpPr/>
            <p:nvPr/>
          </p:nvSpPr>
          <p:spPr>
            <a:xfrm>
              <a:off x="3529800" y="1060525"/>
              <a:ext cx="93125" cy="16275"/>
            </a:xfrm>
            <a:custGeom>
              <a:avLst/>
              <a:gdLst/>
              <a:ahLst/>
              <a:cxnLst/>
              <a:rect l="l" t="t" r="r" b="b"/>
              <a:pathLst>
                <a:path w="3725" h="651" extrusionOk="0">
                  <a:moveTo>
                    <a:pt x="594" y="0"/>
                  </a:moveTo>
                  <a:cubicBezTo>
                    <a:pt x="236" y="0"/>
                    <a:pt x="25" y="32"/>
                    <a:pt x="0" y="37"/>
                  </a:cubicBezTo>
                  <a:cubicBezTo>
                    <a:pt x="0" y="37"/>
                    <a:pt x="1074" y="106"/>
                    <a:pt x="1842" y="232"/>
                  </a:cubicBezTo>
                  <a:cubicBezTo>
                    <a:pt x="2609" y="357"/>
                    <a:pt x="3725" y="650"/>
                    <a:pt x="3725" y="650"/>
                  </a:cubicBezTo>
                  <a:cubicBezTo>
                    <a:pt x="2360" y="103"/>
                    <a:pt x="1239" y="0"/>
                    <a:pt x="5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742;p40"/>
            <p:cNvSpPr/>
            <p:nvPr/>
          </p:nvSpPr>
          <p:spPr>
            <a:xfrm>
              <a:off x="3608601" y="1069261"/>
              <a:ext cx="18850" cy="11950"/>
            </a:xfrm>
            <a:custGeom>
              <a:avLst/>
              <a:gdLst/>
              <a:ahLst/>
              <a:cxnLst/>
              <a:rect l="l" t="t" r="r" b="b"/>
              <a:pathLst>
                <a:path w="754" h="478" extrusionOk="0">
                  <a:moveTo>
                    <a:pt x="321" y="1"/>
                  </a:moveTo>
                  <a:cubicBezTo>
                    <a:pt x="321" y="1"/>
                    <a:pt x="558" y="405"/>
                    <a:pt x="0" y="475"/>
                  </a:cubicBezTo>
                  <a:cubicBezTo>
                    <a:pt x="23" y="477"/>
                    <a:pt x="45" y="478"/>
                    <a:pt x="68" y="478"/>
                  </a:cubicBezTo>
                  <a:cubicBezTo>
                    <a:pt x="229" y="478"/>
                    <a:pt x="396" y="434"/>
                    <a:pt x="530" y="336"/>
                  </a:cubicBezTo>
                  <a:cubicBezTo>
                    <a:pt x="754" y="154"/>
                    <a:pt x="321" y="1"/>
                    <a:pt x="321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743;p40"/>
            <p:cNvSpPr/>
            <p:nvPr/>
          </p:nvSpPr>
          <p:spPr>
            <a:xfrm>
              <a:off x="3529800" y="1061425"/>
              <a:ext cx="93125" cy="20550"/>
            </a:xfrm>
            <a:custGeom>
              <a:avLst/>
              <a:gdLst/>
              <a:ahLst/>
              <a:cxnLst/>
              <a:rect l="l" t="t" r="r" b="b"/>
              <a:pathLst>
                <a:path w="3725" h="822" extrusionOk="0">
                  <a:moveTo>
                    <a:pt x="0" y="1"/>
                  </a:moveTo>
                  <a:cubicBezTo>
                    <a:pt x="42" y="70"/>
                    <a:pt x="377" y="419"/>
                    <a:pt x="1855" y="698"/>
                  </a:cubicBezTo>
                  <a:cubicBezTo>
                    <a:pt x="2315" y="789"/>
                    <a:pt x="2664" y="822"/>
                    <a:pt x="2929" y="822"/>
                  </a:cubicBezTo>
                  <a:cubicBezTo>
                    <a:pt x="3596" y="822"/>
                    <a:pt x="3725" y="614"/>
                    <a:pt x="3725" y="614"/>
                  </a:cubicBezTo>
                  <a:lnTo>
                    <a:pt x="3725" y="614"/>
                  </a:lnTo>
                  <a:cubicBezTo>
                    <a:pt x="3715" y="614"/>
                    <a:pt x="3494" y="753"/>
                    <a:pt x="2902" y="753"/>
                  </a:cubicBezTo>
                  <a:cubicBezTo>
                    <a:pt x="2634" y="753"/>
                    <a:pt x="2290" y="725"/>
                    <a:pt x="1855" y="642"/>
                  </a:cubicBezTo>
                  <a:cubicBezTo>
                    <a:pt x="558" y="391"/>
                    <a:pt x="70" y="56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744;p40"/>
            <p:cNvSpPr/>
            <p:nvPr/>
          </p:nvSpPr>
          <p:spPr>
            <a:xfrm>
              <a:off x="3554600" y="957525"/>
              <a:ext cx="80525" cy="28600"/>
            </a:xfrm>
            <a:custGeom>
              <a:avLst/>
              <a:gdLst/>
              <a:ahLst/>
              <a:cxnLst/>
              <a:rect l="l" t="t" r="r" b="b"/>
              <a:pathLst>
                <a:path w="3221" h="1144" extrusionOk="0">
                  <a:moveTo>
                    <a:pt x="1144" y="219"/>
                  </a:moveTo>
                  <a:cubicBezTo>
                    <a:pt x="1434" y="219"/>
                    <a:pt x="1817" y="299"/>
                    <a:pt x="2063" y="418"/>
                  </a:cubicBezTo>
                  <a:cubicBezTo>
                    <a:pt x="2495" y="642"/>
                    <a:pt x="2189" y="795"/>
                    <a:pt x="2021" y="851"/>
                  </a:cubicBezTo>
                  <a:lnTo>
                    <a:pt x="1951" y="879"/>
                  </a:lnTo>
                  <a:cubicBezTo>
                    <a:pt x="1784" y="935"/>
                    <a:pt x="1617" y="962"/>
                    <a:pt x="1449" y="962"/>
                  </a:cubicBezTo>
                  <a:cubicBezTo>
                    <a:pt x="1282" y="921"/>
                    <a:pt x="1115" y="851"/>
                    <a:pt x="1003" y="725"/>
                  </a:cubicBezTo>
                  <a:cubicBezTo>
                    <a:pt x="961" y="697"/>
                    <a:pt x="933" y="670"/>
                    <a:pt x="905" y="642"/>
                  </a:cubicBezTo>
                  <a:cubicBezTo>
                    <a:pt x="577" y="336"/>
                    <a:pt x="792" y="219"/>
                    <a:pt x="1144" y="219"/>
                  </a:cubicBezTo>
                  <a:close/>
                  <a:moveTo>
                    <a:pt x="948" y="0"/>
                  </a:moveTo>
                  <a:cubicBezTo>
                    <a:pt x="352" y="0"/>
                    <a:pt x="1" y="215"/>
                    <a:pt x="710" y="781"/>
                  </a:cubicBezTo>
                  <a:cubicBezTo>
                    <a:pt x="905" y="976"/>
                    <a:pt x="1142" y="1102"/>
                    <a:pt x="1407" y="1144"/>
                  </a:cubicBezTo>
                  <a:cubicBezTo>
                    <a:pt x="1672" y="1144"/>
                    <a:pt x="1938" y="1116"/>
                    <a:pt x="2175" y="1018"/>
                  </a:cubicBezTo>
                  <a:cubicBezTo>
                    <a:pt x="2175" y="1018"/>
                    <a:pt x="3221" y="739"/>
                    <a:pt x="2356" y="307"/>
                  </a:cubicBezTo>
                  <a:cubicBezTo>
                    <a:pt x="1979" y="121"/>
                    <a:pt x="1395" y="0"/>
                    <a:pt x="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745;p40"/>
            <p:cNvSpPr/>
            <p:nvPr/>
          </p:nvSpPr>
          <p:spPr>
            <a:xfrm>
              <a:off x="3568950" y="962850"/>
              <a:ext cx="48400" cy="15950"/>
            </a:xfrm>
            <a:custGeom>
              <a:avLst/>
              <a:gdLst/>
              <a:ahLst/>
              <a:cxnLst/>
              <a:rect l="l" t="t" r="r" b="b"/>
              <a:pathLst>
                <a:path w="1936" h="638" extrusionOk="0">
                  <a:moveTo>
                    <a:pt x="577" y="0"/>
                  </a:moveTo>
                  <a:cubicBezTo>
                    <a:pt x="221" y="0"/>
                    <a:pt x="1" y="121"/>
                    <a:pt x="331" y="429"/>
                  </a:cubicBezTo>
                  <a:cubicBezTo>
                    <a:pt x="331" y="405"/>
                    <a:pt x="302" y="207"/>
                    <a:pt x="625" y="207"/>
                  </a:cubicBezTo>
                  <a:cubicBezTo>
                    <a:pt x="689" y="207"/>
                    <a:pt x="767" y="215"/>
                    <a:pt x="861" y="233"/>
                  </a:cubicBezTo>
                  <a:cubicBezTo>
                    <a:pt x="1433" y="345"/>
                    <a:pt x="1461" y="638"/>
                    <a:pt x="1461" y="638"/>
                  </a:cubicBezTo>
                  <a:cubicBezTo>
                    <a:pt x="1615" y="582"/>
                    <a:pt x="1935" y="415"/>
                    <a:pt x="1489" y="205"/>
                  </a:cubicBezTo>
                  <a:cubicBezTo>
                    <a:pt x="1245" y="80"/>
                    <a:pt x="866" y="0"/>
                    <a:pt x="5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746;p40"/>
            <p:cNvSpPr/>
            <p:nvPr/>
          </p:nvSpPr>
          <p:spPr>
            <a:xfrm>
              <a:off x="3563625" y="958200"/>
              <a:ext cx="55825" cy="27175"/>
            </a:xfrm>
            <a:custGeom>
              <a:avLst/>
              <a:gdLst/>
              <a:ahLst/>
              <a:cxnLst/>
              <a:rect l="l" t="t" r="r" b="b"/>
              <a:pathLst>
                <a:path w="2233" h="1087" extrusionOk="0">
                  <a:moveTo>
                    <a:pt x="544" y="57"/>
                  </a:moveTo>
                  <a:cubicBezTo>
                    <a:pt x="1549" y="99"/>
                    <a:pt x="1911" y="308"/>
                    <a:pt x="2023" y="475"/>
                  </a:cubicBezTo>
                  <a:cubicBezTo>
                    <a:pt x="2093" y="573"/>
                    <a:pt x="2079" y="698"/>
                    <a:pt x="1981" y="768"/>
                  </a:cubicBezTo>
                  <a:cubicBezTo>
                    <a:pt x="1709" y="942"/>
                    <a:pt x="1471" y="995"/>
                    <a:pt x="1281" y="995"/>
                  </a:cubicBezTo>
                  <a:cubicBezTo>
                    <a:pt x="986" y="995"/>
                    <a:pt x="809" y="866"/>
                    <a:pt x="809" y="866"/>
                  </a:cubicBezTo>
                  <a:cubicBezTo>
                    <a:pt x="182" y="503"/>
                    <a:pt x="210" y="266"/>
                    <a:pt x="321" y="154"/>
                  </a:cubicBezTo>
                  <a:cubicBezTo>
                    <a:pt x="377" y="85"/>
                    <a:pt x="461" y="57"/>
                    <a:pt x="544" y="57"/>
                  </a:cubicBezTo>
                  <a:close/>
                  <a:moveTo>
                    <a:pt x="433" y="1"/>
                  </a:moveTo>
                  <a:cubicBezTo>
                    <a:pt x="335" y="1"/>
                    <a:pt x="251" y="43"/>
                    <a:pt x="182" y="112"/>
                  </a:cubicBezTo>
                  <a:cubicBezTo>
                    <a:pt x="56" y="252"/>
                    <a:pt x="0" y="517"/>
                    <a:pt x="740" y="935"/>
                  </a:cubicBezTo>
                  <a:cubicBezTo>
                    <a:pt x="740" y="935"/>
                    <a:pt x="942" y="1086"/>
                    <a:pt x="1281" y="1086"/>
                  </a:cubicBezTo>
                  <a:cubicBezTo>
                    <a:pt x="1497" y="1086"/>
                    <a:pt x="1769" y="1025"/>
                    <a:pt x="2079" y="824"/>
                  </a:cubicBezTo>
                  <a:cubicBezTo>
                    <a:pt x="2204" y="754"/>
                    <a:pt x="2232" y="601"/>
                    <a:pt x="2148" y="489"/>
                  </a:cubicBezTo>
                  <a:cubicBezTo>
                    <a:pt x="2009" y="294"/>
                    <a:pt x="1590" y="57"/>
                    <a:pt x="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747;p40"/>
            <p:cNvSpPr/>
            <p:nvPr/>
          </p:nvSpPr>
          <p:spPr>
            <a:xfrm>
              <a:off x="3553850" y="958200"/>
              <a:ext cx="19550" cy="17125"/>
            </a:xfrm>
            <a:custGeom>
              <a:avLst/>
              <a:gdLst/>
              <a:ahLst/>
              <a:cxnLst/>
              <a:rect l="l" t="t" r="r" b="b"/>
              <a:pathLst>
                <a:path w="782" h="685" extrusionOk="0">
                  <a:moveTo>
                    <a:pt x="782" y="1"/>
                  </a:moveTo>
                  <a:cubicBezTo>
                    <a:pt x="782" y="1"/>
                    <a:pt x="1" y="43"/>
                    <a:pt x="754" y="684"/>
                  </a:cubicBezTo>
                  <a:cubicBezTo>
                    <a:pt x="754" y="684"/>
                    <a:pt x="224" y="154"/>
                    <a:pt x="782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748;p40"/>
            <p:cNvSpPr/>
            <p:nvPr/>
          </p:nvSpPr>
          <p:spPr>
            <a:xfrm>
              <a:off x="3612100" y="965875"/>
              <a:ext cx="15350" cy="13625"/>
            </a:xfrm>
            <a:custGeom>
              <a:avLst/>
              <a:gdLst/>
              <a:ahLst/>
              <a:cxnLst/>
              <a:rect l="l" t="t" r="r" b="b"/>
              <a:pathLst>
                <a:path w="614" h="545" extrusionOk="0">
                  <a:moveTo>
                    <a:pt x="0" y="1"/>
                  </a:moveTo>
                  <a:lnTo>
                    <a:pt x="0" y="1"/>
                  </a:lnTo>
                  <a:cubicBezTo>
                    <a:pt x="488" y="308"/>
                    <a:pt x="112" y="545"/>
                    <a:pt x="112" y="545"/>
                  </a:cubicBezTo>
                  <a:cubicBezTo>
                    <a:pt x="614" y="29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749;p40"/>
            <p:cNvSpPr/>
            <p:nvPr/>
          </p:nvSpPr>
          <p:spPr>
            <a:xfrm>
              <a:off x="3575125" y="977050"/>
              <a:ext cx="31400" cy="9450"/>
            </a:xfrm>
            <a:custGeom>
              <a:avLst/>
              <a:gdLst/>
              <a:ahLst/>
              <a:cxnLst/>
              <a:rect l="l" t="t" r="r" b="b"/>
              <a:pathLst>
                <a:path w="1256" h="378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320" y="378"/>
                    <a:pt x="801" y="378"/>
                  </a:cubicBezTo>
                  <a:cubicBezTo>
                    <a:pt x="941" y="378"/>
                    <a:pt x="1093" y="346"/>
                    <a:pt x="1256" y="265"/>
                  </a:cubicBezTo>
                  <a:lnTo>
                    <a:pt x="1256" y="265"/>
                  </a:lnTo>
                  <a:cubicBezTo>
                    <a:pt x="1128" y="301"/>
                    <a:pt x="999" y="319"/>
                    <a:pt x="872" y="319"/>
                  </a:cubicBezTo>
                  <a:cubicBezTo>
                    <a:pt x="555" y="319"/>
                    <a:pt x="249" y="20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750;p40"/>
            <p:cNvSpPr/>
            <p:nvPr/>
          </p:nvSpPr>
          <p:spPr>
            <a:xfrm>
              <a:off x="3555600" y="970050"/>
              <a:ext cx="28575" cy="27250"/>
            </a:xfrm>
            <a:custGeom>
              <a:avLst/>
              <a:gdLst/>
              <a:ahLst/>
              <a:cxnLst/>
              <a:rect l="l" t="t" r="r" b="b"/>
              <a:pathLst>
                <a:path w="1143" h="1090" extrusionOk="0">
                  <a:moveTo>
                    <a:pt x="797" y="1"/>
                  </a:moveTo>
                  <a:cubicBezTo>
                    <a:pt x="751" y="1"/>
                    <a:pt x="699" y="9"/>
                    <a:pt x="642" y="29"/>
                  </a:cubicBezTo>
                  <a:cubicBezTo>
                    <a:pt x="377" y="113"/>
                    <a:pt x="321" y="294"/>
                    <a:pt x="252" y="364"/>
                  </a:cubicBezTo>
                  <a:cubicBezTo>
                    <a:pt x="154" y="447"/>
                    <a:pt x="70" y="545"/>
                    <a:pt x="1" y="657"/>
                  </a:cubicBezTo>
                  <a:lnTo>
                    <a:pt x="252" y="1089"/>
                  </a:lnTo>
                  <a:cubicBezTo>
                    <a:pt x="252" y="1089"/>
                    <a:pt x="341" y="541"/>
                    <a:pt x="568" y="541"/>
                  </a:cubicBezTo>
                  <a:cubicBezTo>
                    <a:pt x="578" y="541"/>
                    <a:pt x="589" y="543"/>
                    <a:pt x="600" y="545"/>
                  </a:cubicBezTo>
                  <a:cubicBezTo>
                    <a:pt x="687" y="568"/>
                    <a:pt x="754" y="580"/>
                    <a:pt x="809" y="580"/>
                  </a:cubicBezTo>
                  <a:cubicBezTo>
                    <a:pt x="923" y="580"/>
                    <a:pt x="985" y="528"/>
                    <a:pt x="1061" y="406"/>
                  </a:cubicBezTo>
                  <a:cubicBezTo>
                    <a:pt x="1143" y="253"/>
                    <a:pt x="1047" y="1"/>
                    <a:pt x="797" y="1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751;p40"/>
            <p:cNvSpPr/>
            <p:nvPr/>
          </p:nvSpPr>
          <p:spPr>
            <a:xfrm>
              <a:off x="3582700" y="993000"/>
              <a:ext cx="29775" cy="14050"/>
            </a:xfrm>
            <a:custGeom>
              <a:avLst/>
              <a:gdLst/>
              <a:ahLst/>
              <a:cxnLst/>
              <a:rect l="l" t="t" r="r" b="b"/>
              <a:pathLst>
                <a:path w="1191" h="562" extrusionOk="0">
                  <a:moveTo>
                    <a:pt x="782" y="0"/>
                  </a:moveTo>
                  <a:cubicBezTo>
                    <a:pt x="726" y="0"/>
                    <a:pt x="674" y="18"/>
                    <a:pt x="674" y="18"/>
                  </a:cubicBezTo>
                  <a:cubicBezTo>
                    <a:pt x="0" y="539"/>
                    <a:pt x="983" y="562"/>
                    <a:pt x="1163" y="562"/>
                  </a:cubicBezTo>
                  <a:cubicBezTo>
                    <a:pt x="1180" y="562"/>
                    <a:pt x="1190" y="562"/>
                    <a:pt x="1190" y="562"/>
                  </a:cubicBezTo>
                  <a:cubicBezTo>
                    <a:pt x="1190" y="562"/>
                    <a:pt x="1150" y="129"/>
                    <a:pt x="1122" y="129"/>
                  </a:cubicBezTo>
                  <a:cubicBezTo>
                    <a:pt x="1121" y="129"/>
                    <a:pt x="1121" y="129"/>
                    <a:pt x="1120" y="129"/>
                  </a:cubicBezTo>
                  <a:cubicBezTo>
                    <a:pt x="1099" y="144"/>
                    <a:pt x="1046" y="166"/>
                    <a:pt x="999" y="166"/>
                  </a:cubicBezTo>
                  <a:cubicBezTo>
                    <a:pt x="956" y="166"/>
                    <a:pt x="918" y="147"/>
                    <a:pt x="911" y="87"/>
                  </a:cubicBezTo>
                  <a:cubicBezTo>
                    <a:pt x="897" y="18"/>
                    <a:pt x="838" y="0"/>
                    <a:pt x="782" y="0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752;p40"/>
            <p:cNvSpPr/>
            <p:nvPr/>
          </p:nvSpPr>
          <p:spPr>
            <a:xfrm>
              <a:off x="3590475" y="1006625"/>
              <a:ext cx="22350" cy="12975"/>
            </a:xfrm>
            <a:custGeom>
              <a:avLst/>
              <a:gdLst/>
              <a:ahLst/>
              <a:cxnLst/>
              <a:rect l="l" t="t" r="r" b="b"/>
              <a:pathLst>
                <a:path w="894" h="519" extrusionOk="0">
                  <a:moveTo>
                    <a:pt x="322" y="0"/>
                  </a:moveTo>
                  <a:cubicBezTo>
                    <a:pt x="228" y="0"/>
                    <a:pt x="129" y="33"/>
                    <a:pt x="84" y="156"/>
                  </a:cubicBezTo>
                  <a:cubicBezTo>
                    <a:pt x="0" y="407"/>
                    <a:pt x="433" y="519"/>
                    <a:pt x="433" y="519"/>
                  </a:cubicBezTo>
                  <a:lnTo>
                    <a:pt x="893" y="86"/>
                  </a:lnTo>
                  <a:lnTo>
                    <a:pt x="530" y="45"/>
                  </a:lnTo>
                  <a:cubicBezTo>
                    <a:pt x="530" y="45"/>
                    <a:pt x="430" y="0"/>
                    <a:pt x="322" y="0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753;p40"/>
            <p:cNvSpPr/>
            <p:nvPr/>
          </p:nvSpPr>
          <p:spPr>
            <a:xfrm>
              <a:off x="3589625" y="1019900"/>
              <a:ext cx="16900" cy="12600"/>
            </a:xfrm>
            <a:custGeom>
              <a:avLst/>
              <a:gdLst/>
              <a:ahLst/>
              <a:cxnLst/>
              <a:rect l="l" t="t" r="r" b="b"/>
              <a:pathLst>
                <a:path w="676" h="504" extrusionOk="0">
                  <a:moveTo>
                    <a:pt x="297" y="1"/>
                  </a:moveTo>
                  <a:cubicBezTo>
                    <a:pt x="164" y="1"/>
                    <a:pt x="0" y="37"/>
                    <a:pt x="34" y="225"/>
                  </a:cubicBezTo>
                  <a:cubicBezTo>
                    <a:pt x="48" y="323"/>
                    <a:pt x="383" y="504"/>
                    <a:pt x="383" y="504"/>
                  </a:cubicBezTo>
                  <a:lnTo>
                    <a:pt x="676" y="295"/>
                  </a:lnTo>
                  <a:lnTo>
                    <a:pt x="453" y="16"/>
                  </a:lnTo>
                  <a:cubicBezTo>
                    <a:pt x="453" y="16"/>
                    <a:pt x="381" y="1"/>
                    <a:pt x="297" y="1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754;p40"/>
            <p:cNvSpPr/>
            <p:nvPr/>
          </p:nvSpPr>
          <p:spPr>
            <a:xfrm>
              <a:off x="3579350" y="1032175"/>
              <a:ext cx="20900" cy="11150"/>
            </a:xfrm>
            <a:custGeom>
              <a:avLst/>
              <a:gdLst/>
              <a:ahLst/>
              <a:cxnLst/>
              <a:rect l="l" t="t" r="r" b="b"/>
              <a:pathLst>
                <a:path w="836" h="446" extrusionOk="0">
                  <a:moveTo>
                    <a:pt x="697" y="0"/>
                  </a:moveTo>
                  <a:cubicBezTo>
                    <a:pt x="612" y="0"/>
                    <a:pt x="466" y="32"/>
                    <a:pt x="278" y="194"/>
                  </a:cubicBezTo>
                  <a:cubicBezTo>
                    <a:pt x="0" y="434"/>
                    <a:pt x="613" y="445"/>
                    <a:pt x="733" y="445"/>
                  </a:cubicBezTo>
                  <a:cubicBezTo>
                    <a:pt x="745" y="445"/>
                    <a:pt x="752" y="445"/>
                    <a:pt x="752" y="445"/>
                  </a:cubicBezTo>
                  <a:lnTo>
                    <a:pt x="836" y="362"/>
                  </a:lnTo>
                  <a:lnTo>
                    <a:pt x="780" y="13"/>
                  </a:lnTo>
                  <a:cubicBezTo>
                    <a:pt x="780" y="13"/>
                    <a:pt x="751" y="0"/>
                    <a:pt x="697" y="0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755;p40"/>
            <p:cNvSpPr/>
            <p:nvPr/>
          </p:nvSpPr>
          <p:spPr>
            <a:xfrm>
              <a:off x="3473650" y="953950"/>
              <a:ext cx="65925" cy="114100"/>
            </a:xfrm>
            <a:custGeom>
              <a:avLst/>
              <a:gdLst/>
              <a:ahLst/>
              <a:cxnLst/>
              <a:rect l="l" t="t" r="r" b="b"/>
              <a:pathLst>
                <a:path w="2637" h="4564" extrusionOk="0">
                  <a:moveTo>
                    <a:pt x="1391" y="0"/>
                  </a:moveTo>
                  <a:cubicBezTo>
                    <a:pt x="1189" y="0"/>
                    <a:pt x="980" y="31"/>
                    <a:pt x="782" y="101"/>
                  </a:cubicBezTo>
                  <a:lnTo>
                    <a:pt x="698" y="143"/>
                  </a:lnTo>
                  <a:cubicBezTo>
                    <a:pt x="698" y="143"/>
                    <a:pt x="1" y="3463"/>
                    <a:pt x="307" y="4328"/>
                  </a:cubicBezTo>
                  <a:cubicBezTo>
                    <a:pt x="307" y="4328"/>
                    <a:pt x="771" y="4563"/>
                    <a:pt x="1349" y="4563"/>
                  </a:cubicBezTo>
                  <a:cubicBezTo>
                    <a:pt x="1529" y="4563"/>
                    <a:pt x="1720" y="4540"/>
                    <a:pt x="1912" y="4481"/>
                  </a:cubicBezTo>
                  <a:cubicBezTo>
                    <a:pt x="1912" y="4481"/>
                    <a:pt x="2637" y="3142"/>
                    <a:pt x="2511" y="296"/>
                  </a:cubicBezTo>
                  <a:cubicBezTo>
                    <a:pt x="2204" y="129"/>
                    <a:pt x="1870" y="31"/>
                    <a:pt x="1507" y="4"/>
                  </a:cubicBezTo>
                  <a:cubicBezTo>
                    <a:pt x="1469" y="1"/>
                    <a:pt x="1430" y="0"/>
                    <a:pt x="1391" y="0"/>
                  </a:cubicBezTo>
                  <a:close/>
                </a:path>
              </a:pathLst>
            </a:custGeom>
            <a:solidFill>
              <a:srgbClr val="FE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756;p40"/>
            <p:cNvSpPr/>
            <p:nvPr/>
          </p:nvSpPr>
          <p:spPr>
            <a:xfrm>
              <a:off x="3470525" y="953850"/>
              <a:ext cx="50925" cy="114200"/>
            </a:xfrm>
            <a:custGeom>
              <a:avLst/>
              <a:gdLst/>
              <a:ahLst/>
              <a:cxnLst/>
              <a:rect l="l" t="t" r="r" b="b"/>
              <a:pathLst>
                <a:path w="2037" h="4568" extrusionOk="0">
                  <a:moveTo>
                    <a:pt x="1489" y="0"/>
                  </a:moveTo>
                  <a:cubicBezTo>
                    <a:pt x="1258" y="0"/>
                    <a:pt x="1031" y="55"/>
                    <a:pt x="823" y="147"/>
                  </a:cubicBezTo>
                  <a:cubicBezTo>
                    <a:pt x="823" y="147"/>
                    <a:pt x="126" y="3467"/>
                    <a:pt x="432" y="4332"/>
                  </a:cubicBezTo>
                  <a:cubicBezTo>
                    <a:pt x="432" y="4332"/>
                    <a:pt x="896" y="4567"/>
                    <a:pt x="1474" y="4567"/>
                  </a:cubicBezTo>
                  <a:cubicBezTo>
                    <a:pt x="1654" y="4567"/>
                    <a:pt x="1845" y="4544"/>
                    <a:pt x="2037" y="4485"/>
                  </a:cubicBezTo>
                  <a:cubicBezTo>
                    <a:pt x="0" y="4025"/>
                    <a:pt x="1632" y="8"/>
                    <a:pt x="1632" y="8"/>
                  </a:cubicBezTo>
                  <a:cubicBezTo>
                    <a:pt x="1584" y="3"/>
                    <a:pt x="1536" y="0"/>
                    <a:pt x="1489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757;p40"/>
            <p:cNvSpPr/>
            <p:nvPr/>
          </p:nvSpPr>
          <p:spPr>
            <a:xfrm>
              <a:off x="3473650" y="956475"/>
              <a:ext cx="19550" cy="105675"/>
            </a:xfrm>
            <a:custGeom>
              <a:avLst/>
              <a:gdLst/>
              <a:ahLst/>
              <a:cxnLst/>
              <a:rect l="l" t="t" r="r" b="b"/>
              <a:pathLst>
                <a:path w="782" h="4227" extrusionOk="0">
                  <a:moveTo>
                    <a:pt x="782" y="0"/>
                  </a:moveTo>
                  <a:lnTo>
                    <a:pt x="698" y="42"/>
                  </a:lnTo>
                  <a:cubicBezTo>
                    <a:pt x="698" y="42"/>
                    <a:pt x="1" y="3362"/>
                    <a:pt x="307" y="4227"/>
                  </a:cubicBezTo>
                  <a:cubicBezTo>
                    <a:pt x="503" y="2358"/>
                    <a:pt x="782" y="0"/>
                    <a:pt x="782" y="0"/>
                  </a:cubicBezTo>
                  <a:close/>
                </a:path>
              </a:pathLst>
            </a:custGeom>
            <a:solidFill>
              <a:srgbClr val="FFF2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758;p40"/>
            <p:cNvSpPr/>
            <p:nvPr/>
          </p:nvSpPr>
          <p:spPr>
            <a:xfrm>
              <a:off x="2693575" y="952275"/>
              <a:ext cx="140550" cy="101575"/>
            </a:xfrm>
            <a:custGeom>
              <a:avLst/>
              <a:gdLst/>
              <a:ahLst/>
              <a:cxnLst/>
              <a:rect l="l" t="t" r="r" b="b"/>
              <a:pathLst>
                <a:path w="5622" h="4063" extrusionOk="0">
                  <a:moveTo>
                    <a:pt x="4645" y="1"/>
                  </a:moveTo>
                  <a:lnTo>
                    <a:pt x="4380" y="112"/>
                  </a:lnTo>
                  <a:cubicBezTo>
                    <a:pt x="4213" y="168"/>
                    <a:pt x="3990" y="252"/>
                    <a:pt x="3725" y="336"/>
                  </a:cubicBezTo>
                  <a:cubicBezTo>
                    <a:pt x="3009" y="578"/>
                    <a:pt x="1981" y="863"/>
                    <a:pt x="1113" y="863"/>
                  </a:cubicBezTo>
                  <a:cubicBezTo>
                    <a:pt x="881" y="863"/>
                    <a:pt x="661" y="843"/>
                    <a:pt x="461" y="796"/>
                  </a:cubicBezTo>
                  <a:lnTo>
                    <a:pt x="461" y="796"/>
                  </a:lnTo>
                  <a:cubicBezTo>
                    <a:pt x="1" y="1591"/>
                    <a:pt x="28" y="2581"/>
                    <a:pt x="517" y="3362"/>
                  </a:cubicBezTo>
                  <a:cubicBezTo>
                    <a:pt x="656" y="3558"/>
                    <a:pt x="810" y="3753"/>
                    <a:pt x="977" y="3934"/>
                  </a:cubicBezTo>
                  <a:cubicBezTo>
                    <a:pt x="977" y="3934"/>
                    <a:pt x="1340" y="4062"/>
                    <a:pt x="1979" y="4062"/>
                  </a:cubicBezTo>
                  <a:cubicBezTo>
                    <a:pt x="2514" y="4062"/>
                    <a:pt x="3244" y="3972"/>
                    <a:pt x="4115" y="3641"/>
                  </a:cubicBezTo>
                  <a:lnTo>
                    <a:pt x="4255" y="3586"/>
                  </a:lnTo>
                  <a:cubicBezTo>
                    <a:pt x="4729" y="3390"/>
                    <a:pt x="5189" y="3153"/>
                    <a:pt x="5622" y="2874"/>
                  </a:cubicBezTo>
                  <a:lnTo>
                    <a:pt x="4715" y="19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rgbClr val="FE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759;p40"/>
            <p:cNvSpPr/>
            <p:nvPr/>
          </p:nvSpPr>
          <p:spPr>
            <a:xfrm>
              <a:off x="2706475" y="714450"/>
              <a:ext cx="197400" cy="339400"/>
            </a:xfrm>
            <a:custGeom>
              <a:avLst/>
              <a:gdLst/>
              <a:ahLst/>
              <a:cxnLst/>
              <a:rect l="l" t="t" r="r" b="b"/>
              <a:pathLst>
                <a:path w="7896" h="13576" extrusionOk="0">
                  <a:moveTo>
                    <a:pt x="7505" y="1"/>
                  </a:moveTo>
                  <a:cubicBezTo>
                    <a:pt x="7045" y="419"/>
                    <a:pt x="6626" y="880"/>
                    <a:pt x="6264" y="1396"/>
                  </a:cubicBezTo>
                  <a:lnTo>
                    <a:pt x="6250" y="1396"/>
                  </a:lnTo>
                  <a:cubicBezTo>
                    <a:pt x="5901" y="1884"/>
                    <a:pt x="5636" y="2414"/>
                    <a:pt x="5441" y="2972"/>
                  </a:cubicBezTo>
                  <a:cubicBezTo>
                    <a:pt x="5441" y="2972"/>
                    <a:pt x="4394" y="4743"/>
                    <a:pt x="3864" y="9639"/>
                  </a:cubicBezTo>
                  <a:cubicBezTo>
                    <a:pt x="3697" y="9695"/>
                    <a:pt x="3474" y="9779"/>
                    <a:pt x="3209" y="9862"/>
                  </a:cubicBezTo>
                  <a:cubicBezTo>
                    <a:pt x="3209" y="9862"/>
                    <a:pt x="3770" y="12960"/>
                    <a:pt x="891" y="12960"/>
                  </a:cubicBezTo>
                  <a:cubicBezTo>
                    <a:pt x="624" y="12960"/>
                    <a:pt x="329" y="12933"/>
                    <a:pt x="1" y="12875"/>
                  </a:cubicBezTo>
                  <a:lnTo>
                    <a:pt x="1" y="12875"/>
                  </a:lnTo>
                  <a:cubicBezTo>
                    <a:pt x="140" y="13071"/>
                    <a:pt x="294" y="13266"/>
                    <a:pt x="461" y="13447"/>
                  </a:cubicBezTo>
                  <a:cubicBezTo>
                    <a:pt x="461" y="13447"/>
                    <a:pt x="824" y="13575"/>
                    <a:pt x="1463" y="13575"/>
                  </a:cubicBezTo>
                  <a:cubicBezTo>
                    <a:pt x="1998" y="13575"/>
                    <a:pt x="2728" y="13485"/>
                    <a:pt x="3599" y="13154"/>
                  </a:cubicBezTo>
                  <a:lnTo>
                    <a:pt x="3599" y="13210"/>
                  </a:lnTo>
                  <a:lnTo>
                    <a:pt x="3739" y="13099"/>
                  </a:lnTo>
                  <a:cubicBezTo>
                    <a:pt x="3739" y="13099"/>
                    <a:pt x="3878" y="11648"/>
                    <a:pt x="4199" y="9709"/>
                  </a:cubicBezTo>
                  <a:cubicBezTo>
                    <a:pt x="4771" y="6208"/>
                    <a:pt x="5915" y="1131"/>
                    <a:pt x="7896" y="140"/>
                  </a:cubicBezTo>
                  <a:lnTo>
                    <a:pt x="7505" y="1"/>
                  </a:ln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760;p40"/>
            <p:cNvSpPr/>
            <p:nvPr/>
          </p:nvSpPr>
          <p:spPr>
            <a:xfrm>
              <a:off x="2585400" y="986075"/>
              <a:ext cx="91800" cy="57100"/>
            </a:xfrm>
            <a:custGeom>
              <a:avLst/>
              <a:gdLst/>
              <a:ahLst/>
              <a:cxnLst/>
              <a:rect l="l" t="t" r="r" b="b"/>
              <a:pathLst>
                <a:path w="3672" h="2284" extrusionOk="0">
                  <a:moveTo>
                    <a:pt x="2590" y="1"/>
                  </a:moveTo>
                  <a:cubicBezTo>
                    <a:pt x="2511" y="1"/>
                    <a:pt x="2361" y="462"/>
                    <a:pt x="2361" y="462"/>
                  </a:cubicBezTo>
                  <a:cubicBezTo>
                    <a:pt x="2039" y="196"/>
                    <a:pt x="1642" y="61"/>
                    <a:pt x="1244" y="61"/>
                  </a:cubicBezTo>
                  <a:cubicBezTo>
                    <a:pt x="952" y="61"/>
                    <a:pt x="659" y="133"/>
                    <a:pt x="394" y="281"/>
                  </a:cubicBezTo>
                  <a:cubicBezTo>
                    <a:pt x="185" y="337"/>
                    <a:pt x="101" y="602"/>
                    <a:pt x="255" y="769"/>
                  </a:cubicBezTo>
                  <a:cubicBezTo>
                    <a:pt x="269" y="797"/>
                    <a:pt x="296" y="839"/>
                    <a:pt x="338" y="839"/>
                  </a:cubicBezTo>
                  <a:cubicBezTo>
                    <a:pt x="0" y="1273"/>
                    <a:pt x="424" y="1340"/>
                    <a:pt x="717" y="1340"/>
                  </a:cubicBezTo>
                  <a:cubicBezTo>
                    <a:pt x="848" y="1340"/>
                    <a:pt x="952" y="1327"/>
                    <a:pt x="952" y="1327"/>
                  </a:cubicBezTo>
                  <a:lnTo>
                    <a:pt x="952" y="1327"/>
                  </a:lnTo>
                  <a:cubicBezTo>
                    <a:pt x="17" y="1550"/>
                    <a:pt x="645" y="1871"/>
                    <a:pt x="645" y="1871"/>
                  </a:cubicBezTo>
                  <a:cubicBezTo>
                    <a:pt x="392" y="2203"/>
                    <a:pt x="669" y="2283"/>
                    <a:pt x="956" y="2283"/>
                  </a:cubicBezTo>
                  <a:cubicBezTo>
                    <a:pt x="1128" y="2283"/>
                    <a:pt x="1303" y="2254"/>
                    <a:pt x="1370" y="2234"/>
                  </a:cubicBezTo>
                  <a:cubicBezTo>
                    <a:pt x="1496" y="2192"/>
                    <a:pt x="1426" y="2080"/>
                    <a:pt x="1370" y="2024"/>
                  </a:cubicBezTo>
                  <a:lnTo>
                    <a:pt x="1370" y="2024"/>
                  </a:lnTo>
                  <a:cubicBezTo>
                    <a:pt x="1465" y="2090"/>
                    <a:pt x="1615" y="2113"/>
                    <a:pt x="1803" y="2113"/>
                  </a:cubicBezTo>
                  <a:cubicBezTo>
                    <a:pt x="1976" y="2113"/>
                    <a:pt x="2181" y="2093"/>
                    <a:pt x="2403" y="2066"/>
                  </a:cubicBezTo>
                  <a:cubicBezTo>
                    <a:pt x="2863" y="2010"/>
                    <a:pt x="2975" y="1731"/>
                    <a:pt x="2975" y="1731"/>
                  </a:cubicBezTo>
                  <a:lnTo>
                    <a:pt x="3672" y="1857"/>
                  </a:lnTo>
                  <a:lnTo>
                    <a:pt x="3658" y="839"/>
                  </a:lnTo>
                  <a:lnTo>
                    <a:pt x="3002" y="950"/>
                  </a:lnTo>
                  <a:cubicBezTo>
                    <a:pt x="3044" y="783"/>
                    <a:pt x="2779" y="309"/>
                    <a:pt x="2612" y="16"/>
                  </a:cubicBezTo>
                  <a:cubicBezTo>
                    <a:pt x="2606" y="6"/>
                    <a:pt x="2598" y="1"/>
                    <a:pt x="2590" y="1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761;p40"/>
            <p:cNvSpPr/>
            <p:nvPr/>
          </p:nvSpPr>
          <p:spPr>
            <a:xfrm>
              <a:off x="2559325" y="960125"/>
              <a:ext cx="153100" cy="181525"/>
            </a:xfrm>
            <a:custGeom>
              <a:avLst/>
              <a:gdLst/>
              <a:ahLst/>
              <a:cxnLst/>
              <a:rect l="l" t="t" r="r" b="b"/>
              <a:pathLst>
                <a:path w="6124" h="7261" extrusionOk="0">
                  <a:moveTo>
                    <a:pt x="2662" y="1"/>
                  </a:moveTo>
                  <a:cubicBezTo>
                    <a:pt x="2060" y="1"/>
                    <a:pt x="1284" y="271"/>
                    <a:pt x="1284" y="412"/>
                  </a:cubicBezTo>
                  <a:cubicBezTo>
                    <a:pt x="1270" y="579"/>
                    <a:pt x="1660" y="872"/>
                    <a:pt x="1660" y="872"/>
                  </a:cubicBezTo>
                  <a:lnTo>
                    <a:pt x="2009" y="3272"/>
                  </a:lnTo>
                  <a:lnTo>
                    <a:pt x="1102" y="4220"/>
                  </a:lnTo>
                  <a:lnTo>
                    <a:pt x="363" y="5127"/>
                  </a:lnTo>
                  <a:lnTo>
                    <a:pt x="0" y="5950"/>
                  </a:lnTo>
                  <a:lnTo>
                    <a:pt x="84" y="6494"/>
                  </a:lnTo>
                  <a:lnTo>
                    <a:pt x="502" y="6996"/>
                  </a:lnTo>
                  <a:lnTo>
                    <a:pt x="1549" y="7261"/>
                  </a:lnTo>
                  <a:lnTo>
                    <a:pt x="3599" y="7066"/>
                  </a:lnTo>
                  <a:lnTo>
                    <a:pt x="5343" y="6536"/>
                  </a:lnTo>
                  <a:lnTo>
                    <a:pt x="5956" y="5964"/>
                  </a:lnTo>
                  <a:lnTo>
                    <a:pt x="6124" y="5252"/>
                  </a:lnTo>
                  <a:lnTo>
                    <a:pt x="5747" y="4541"/>
                  </a:lnTo>
                  <a:lnTo>
                    <a:pt x="4952" y="3941"/>
                  </a:lnTo>
                  <a:lnTo>
                    <a:pt x="3669" y="3258"/>
                  </a:lnTo>
                  <a:lnTo>
                    <a:pt x="3292" y="3062"/>
                  </a:lnTo>
                  <a:lnTo>
                    <a:pt x="2957" y="831"/>
                  </a:lnTo>
                  <a:lnTo>
                    <a:pt x="2818" y="677"/>
                  </a:lnTo>
                  <a:cubicBezTo>
                    <a:pt x="2818" y="677"/>
                    <a:pt x="3432" y="49"/>
                    <a:pt x="2818" y="8"/>
                  </a:cubicBezTo>
                  <a:cubicBezTo>
                    <a:pt x="2768" y="3"/>
                    <a:pt x="2716" y="1"/>
                    <a:pt x="26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762;p40"/>
            <p:cNvSpPr/>
            <p:nvPr/>
          </p:nvSpPr>
          <p:spPr>
            <a:xfrm>
              <a:off x="2583375" y="1060525"/>
              <a:ext cx="93500" cy="23250"/>
            </a:xfrm>
            <a:custGeom>
              <a:avLst/>
              <a:gdLst/>
              <a:ahLst/>
              <a:cxnLst/>
              <a:rect l="l" t="t" r="r" b="b"/>
              <a:pathLst>
                <a:path w="3740" h="930" extrusionOk="0">
                  <a:moveTo>
                    <a:pt x="3135" y="0"/>
                  </a:moveTo>
                  <a:cubicBezTo>
                    <a:pt x="2487" y="0"/>
                    <a:pt x="1365" y="103"/>
                    <a:pt x="1" y="650"/>
                  </a:cubicBezTo>
                  <a:cubicBezTo>
                    <a:pt x="1" y="650"/>
                    <a:pt x="531" y="930"/>
                    <a:pt x="1333" y="930"/>
                  </a:cubicBezTo>
                  <a:cubicBezTo>
                    <a:pt x="1997" y="930"/>
                    <a:pt x="2848" y="738"/>
                    <a:pt x="3739" y="37"/>
                  </a:cubicBezTo>
                  <a:cubicBezTo>
                    <a:pt x="3709" y="32"/>
                    <a:pt x="3495" y="0"/>
                    <a:pt x="3135" y="0"/>
                  </a:cubicBezTo>
                  <a:close/>
                </a:path>
              </a:pathLst>
            </a:custGeom>
            <a:gradFill>
              <a:gsLst>
                <a:gs pos="0">
                  <a:srgbClr val="EB667A"/>
                </a:gs>
                <a:gs pos="100000">
                  <a:srgbClr val="B01F3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763;p40"/>
            <p:cNvSpPr/>
            <p:nvPr/>
          </p:nvSpPr>
          <p:spPr>
            <a:xfrm>
              <a:off x="2562800" y="1061425"/>
              <a:ext cx="143700" cy="76400"/>
            </a:xfrm>
            <a:custGeom>
              <a:avLst/>
              <a:gdLst/>
              <a:ahLst/>
              <a:cxnLst/>
              <a:rect l="l" t="t" r="r" b="b"/>
              <a:pathLst>
                <a:path w="5748" h="3056" extrusionOk="0">
                  <a:moveTo>
                    <a:pt x="182" y="2219"/>
                  </a:moveTo>
                  <a:cubicBezTo>
                    <a:pt x="238" y="2428"/>
                    <a:pt x="377" y="2609"/>
                    <a:pt x="573" y="2707"/>
                  </a:cubicBezTo>
                  <a:cubicBezTo>
                    <a:pt x="1159" y="3055"/>
                    <a:pt x="2233" y="2916"/>
                    <a:pt x="3042" y="2804"/>
                  </a:cubicBezTo>
                  <a:cubicBezTo>
                    <a:pt x="3795" y="2721"/>
                    <a:pt x="4813" y="2372"/>
                    <a:pt x="5357" y="1940"/>
                  </a:cubicBezTo>
                  <a:cubicBezTo>
                    <a:pt x="5594" y="1744"/>
                    <a:pt x="5748" y="1535"/>
                    <a:pt x="5734" y="1326"/>
                  </a:cubicBezTo>
                  <a:cubicBezTo>
                    <a:pt x="5720" y="628"/>
                    <a:pt x="4562" y="1"/>
                    <a:pt x="4562" y="1"/>
                  </a:cubicBezTo>
                  <a:lnTo>
                    <a:pt x="4548" y="15"/>
                  </a:lnTo>
                  <a:cubicBezTo>
                    <a:pt x="4478" y="70"/>
                    <a:pt x="3990" y="391"/>
                    <a:pt x="2693" y="642"/>
                  </a:cubicBezTo>
                  <a:cubicBezTo>
                    <a:pt x="1298" y="921"/>
                    <a:pt x="838" y="628"/>
                    <a:pt x="824" y="614"/>
                  </a:cubicBezTo>
                  <a:lnTo>
                    <a:pt x="824" y="614"/>
                  </a:lnTo>
                  <a:cubicBezTo>
                    <a:pt x="810" y="642"/>
                    <a:pt x="1" y="1633"/>
                    <a:pt x="182" y="2219"/>
                  </a:cubicBezTo>
                  <a:close/>
                </a:path>
              </a:pathLst>
            </a:custGeom>
            <a:gradFill>
              <a:gsLst>
                <a:gs pos="0">
                  <a:srgbClr val="EB667A"/>
                </a:gs>
                <a:gs pos="100000">
                  <a:srgbClr val="B01F3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764;p40"/>
            <p:cNvSpPr/>
            <p:nvPr/>
          </p:nvSpPr>
          <p:spPr>
            <a:xfrm>
              <a:off x="2662900" y="1100825"/>
              <a:ext cx="5250" cy="5950"/>
            </a:xfrm>
            <a:custGeom>
              <a:avLst/>
              <a:gdLst/>
              <a:ahLst/>
              <a:cxnLst/>
              <a:rect l="l" t="t" r="r" b="b"/>
              <a:pathLst>
                <a:path w="210" h="238" extrusionOk="0">
                  <a:moveTo>
                    <a:pt x="84" y="1"/>
                  </a:moveTo>
                  <a:cubicBezTo>
                    <a:pt x="28" y="15"/>
                    <a:pt x="0" y="85"/>
                    <a:pt x="14" y="140"/>
                  </a:cubicBezTo>
                  <a:cubicBezTo>
                    <a:pt x="14" y="196"/>
                    <a:pt x="70" y="238"/>
                    <a:pt x="126" y="238"/>
                  </a:cubicBezTo>
                  <a:cubicBezTo>
                    <a:pt x="181" y="224"/>
                    <a:pt x="209" y="168"/>
                    <a:pt x="195" y="112"/>
                  </a:cubicBezTo>
                  <a:cubicBezTo>
                    <a:pt x="195" y="43"/>
                    <a:pt x="140" y="1"/>
                    <a:pt x="84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765;p40"/>
            <p:cNvSpPr/>
            <p:nvPr/>
          </p:nvSpPr>
          <p:spPr>
            <a:xfrm>
              <a:off x="2664625" y="1102225"/>
              <a:ext cx="1775" cy="2125"/>
            </a:xfrm>
            <a:custGeom>
              <a:avLst/>
              <a:gdLst/>
              <a:ahLst/>
              <a:cxnLst/>
              <a:rect l="l" t="t" r="r" b="b"/>
              <a:pathLst>
                <a:path w="71" h="85" extrusionOk="0">
                  <a:moveTo>
                    <a:pt x="29" y="1"/>
                  </a:moveTo>
                  <a:cubicBezTo>
                    <a:pt x="1" y="1"/>
                    <a:pt x="1" y="15"/>
                    <a:pt x="1" y="43"/>
                  </a:cubicBezTo>
                  <a:cubicBezTo>
                    <a:pt x="1" y="56"/>
                    <a:pt x="29" y="84"/>
                    <a:pt x="43" y="84"/>
                  </a:cubicBezTo>
                  <a:cubicBezTo>
                    <a:pt x="57" y="70"/>
                    <a:pt x="71" y="56"/>
                    <a:pt x="71" y="29"/>
                  </a:cubicBezTo>
                  <a:cubicBezTo>
                    <a:pt x="71" y="15"/>
                    <a:pt x="43" y="1"/>
                    <a:pt x="29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766;p40"/>
            <p:cNvSpPr/>
            <p:nvPr/>
          </p:nvSpPr>
          <p:spPr>
            <a:xfrm>
              <a:off x="2657825" y="1099700"/>
              <a:ext cx="2650" cy="2400"/>
            </a:xfrm>
            <a:custGeom>
              <a:avLst/>
              <a:gdLst/>
              <a:ahLst/>
              <a:cxnLst/>
              <a:rect l="l" t="t" r="r" b="b"/>
              <a:pathLst>
                <a:path w="106" h="96" extrusionOk="0">
                  <a:moveTo>
                    <a:pt x="53" y="0"/>
                  </a:moveTo>
                  <a:cubicBezTo>
                    <a:pt x="26" y="0"/>
                    <a:pt x="0" y="21"/>
                    <a:pt x="8" y="60"/>
                  </a:cubicBezTo>
                  <a:cubicBezTo>
                    <a:pt x="8" y="84"/>
                    <a:pt x="27" y="95"/>
                    <a:pt x="48" y="95"/>
                  </a:cubicBezTo>
                  <a:cubicBezTo>
                    <a:pt x="75" y="95"/>
                    <a:pt x="105" y="77"/>
                    <a:pt x="105" y="46"/>
                  </a:cubicBezTo>
                  <a:cubicBezTo>
                    <a:pt x="99" y="14"/>
                    <a:pt x="76" y="0"/>
                    <a:pt x="53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767;p40"/>
            <p:cNvSpPr/>
            <p:nvPr/>
          </p:nvSpPr>
          <p:spPr>
            <a:xfrm>
              <a:off x="2658350" y="1099950"/>
              <a:ext cx="1075" cy="900"/>
            </a:xfrm>
            <a:custGeom>
              <a:avLst/>
              <a:gdLst/>
              <a:ahLst/>
              <a:cxnLst/>
              <a:rect l="l" t="t" r="r" b="b"/>
              <a:pathLst>
                <a:path w="43" h="36" extrusionOk="0">
                  <a:moveTo>
                    <a:pt x="22" y="1"/>
                  </a:moveTo>
                  <a:cubicBezTo>
                    <a:pt x="11" y="1"/>
                    <a:pt x="1" y="8"/>
                    <a:pt x="1" y="22"/>
                  </a:cubicBezTo>
                  <a:cubicBezTo>
                    <a:pt x="1" y="36"/>
                    <a:pt x="15" y="36"/>
                    <a:pt x="29" y="36"/>
                  </a:cubicBezTo>
                  <a:cubicBezTo>
                    <a:pt x="29" y="36"/>
                    <a:pt x="43" y="22"/>
                    <a:pt x="43" y="22"/>
                  </a:cubicBezTo>
                  <a:cubicBezTo>
                    <a:pt x="43" y="8"/>
                    <a:pt x="32" y="1"/>
                    <a:pt x="22" y="1"/>
                  </a:cubicBezTo>
                  <a:close/>
                </a:path>
              </a:pathLst>
            </a:custGeom>
            <a:solidFill>
              <a:srgbClr val="D8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768;p40"/>
            <p:cNvSpPr/>
            <p:nvPr/>
          </p:nvSpPr>
          <p:spPr>
            <a:xfrm>
              <a:off x="2677350" y="1097075"/>
              <a:ext cx="1075" cy="825"/>
            </a:xfrm>
            <a:custGeom>
              <a:avLst/>
              <a:gdLst/>
              <a:ahLst/>
              <a:cxnLst/>
              <a:rect l="l" t="t" r="r" b="b"/>
              <a:pathLst>
                <a:path w="43" h="33" extrusionOk="0">
                  <a:moveTo>
                    <a:pt x="22" y="1"/>
                  </a:moveTo>
                  <a:cubicBezTo>
                    <a:pt x="11" y="1"/>
                    <a:pt x="1" y="4"/>
                    <a:pt x="8" y="11"/>
                  </a:cubicBezTo>
                  <a:cubicBezTo>
                    <a:pt x="8" y="25"/>
                    <a:pt x="15" y="32"/>
                    <a:pt x="22" y="32"/>
                  </a:cubicBezTo>
                  <a:cubicBezTo>
                    <a:pt x="29" y="32"/>
                    <a:pt x="36" y="25"/>
                    <a:pt x="36" y="11"/>
                  </a:cubicBezTo>
                  <a:cubicBezTo>
                    <a:pt x="43" y="4"/>
                    <a:pt x="32" y="1"/>
                    <a:pt x="22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769;p40"/>
            <p:cNvSpPr/>
            <p:nvPr/>
          </p:nvSpPr>
          <p:spPr>
            <a:xfrm>
              <a:off x="2590875" y="1093025"/>
              <a:ext cx="6150" cy="3650"/>
            </a:xfrm>
            <a:custGeom>
              <a:avLst/>
              <a:gdLst/>
              <a:ahLst/>
              <a:cxnLst/>
              <a:rect l="l" t="t" r="r" b="b"/>
              <a:pathLst>
                <a:path w="246" h="146" extrusionOk="0">
                  <a:moveTo>
                    <a:pt x="42" y="0"/>
                  </a:moveTo>
                  <a:cubicBezTo>
                    <a:pt x="17" y="0"/>
                    <a:pt x="0" y="17"/>
                    <a:pt x="8" y="62"/>
                  </a:cubicBezTo>
                  <a:cubicBezTo>
                    <a:pt x="8" y="118"/>
                    <a:pt x="63" y="145"/>
                    <a:pt x="133" y="145"/>
                  </a:cubicBezTo>
                  <a:cubicBezTo>
                    <a:pt x="245" y="125"/>
                    <a:pt x="111" y="0"/>
                    <a:pt x="42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770;p40"/>
            <p:cNvSpPr/>
            <p:nvPr/>
          </p:nvSpPr>
          <p:spPr>
            <a:xfrm>
              <a:off x="2592100" y="1093150"/>
              <a:ext cx="2125" cy="1775"/>
            </a:xfrm>
            <a:custGeom>
              <a:avLst/>
              <a:gdLst/>
              <a:ahLst/>
              <a:cxnLst/>
              <a:rect l="l" t="t" r="r" b="b"/>
              <a:pathLst>
                <a:path w="85" h="71" extrusionOk="0">
                  <a:moveTo>
                    <a:pt x="28" y="1"/>
                  </a:moveTo>
                  <a:cubicBezTo>
                    <a:pt x="14" y="1"/>
                    <a:pt x="1" y="29"/>
                    <a:pt x="1" y="43"/>
                  </a:cubicBezTo>
                  <a:cubicBezTo>
                    <a:pt x="1" y="57"/>
                    <a:pt x="14" y="71"/>
                    <a:pt x="42" y="71"/>
                  </a:cubicBezTo>
                  <a:cubicBezTo>
                    <a:pt x="84" y="57"/>
                    <a:pt x="70" y="1"/>
                    <a:pt x="28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771;p40"/>
            <p:cNvSpPr/>
            <p:nvPr/>
          </p:nvSpPr>
          <p:spPr>
            <a:xfrm>
              <a:off x="2583850" y="1115825"/>
              <a:ext cx="5825" cy="5600"/>
            </a:xfrm>
            <a:custGeom>
              <a:avLst/>
              <a:gdLst/>
              <a:ahLst/>
              <a:cxnLst/>
              <a:rect l="l" t="t" r="r" b="b"/>
              <a:pathLst>
                <a:path w="233" h="224" extrusionOk="0">
                  <a:moveTo>
                    <a:pt x="127" y="1"/>
                  </a:moveTo>
                  <a:cubicBezTo>
                    <a:pt x="64" y="1"/>
                    <a:pt x="0" y="48"/>
                    <a:pt x="24" y="126"/>
                  </a:cubicBezTo>
                  <a:cubicBezTo>
                    <a:pt x="24" y="196"/>
                    <a:pt x="79" y="224"/>
                    <a:pt x="135" y="224"/>
                  </a:cubicBezTo>
                  <a:cubicBezTo>
                    <a:pt x="191" y="210"/>
                    <a:pt x="233" y="154"/>
                    <a:pt x="233" y="98"/>
                  </a:cubicBezTo>
                  <a:cubicBezTo>
                    <a:pt x="227" y="31"/>
                    <a:pt x="177" y="1"/>
                    <a:pt x="127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772;p40"/>
            <p:cNvSpPr/>
            <p:nvPr/>
          </p:nvSpPr>
          <p:spPr>
            <a:xfrm>
              <a:off x="2585125" y="1117925"/>
              <a:ext cx="2125" cy="1775"/>
            </a:xfrm>
            <a:custGeom>
              <a:avLst/>
              <a:gdLst/>
              <a:ahLst/>
              <a:cxnLst/>
              <a:rect l="l" t="t" r="r" b="b"/>
              <a:pathLst>
                <a:path w="85" h="71" extrusionOk="0">
                  <a:moveTo>
                    <a:pt x="42" y="0"/>
                  </a:moveTo>
                  <a:cubicBezTo>
                    <a:pt x="14" y="0"/>
                    <a:pt x="1" y="14"/>
                    <a:pt x="14" y="42"/>
                  </a:cubicBezTo>
                  <a:cubicBezTo>
                    <a:pt x="14" y="56"/>
                    <a:pt x="28" y="70"/>
                    <a:pt x="56" y="70"/>
                  </a:cubicBezTo>
                  <a:cubicBezTo>
                    <a:pt x="70" y="70"/>
                    <a:pt x="84" y="42"/>
                    <a:pt x="84" y="28"/>
                  </a:cubicBezTo>
                  <a:cubicBezTo>
                    <a:pt x="70" y="14"/>
                    <a:pt x="56" y="0"/>
                    <a:pt x="42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773;p40"/>
            <p:cNvSpPr/>
            <p:nvPr/>
          </p:nvSpPr>
          <p:spPr>
            <a:xfrm>
              <a:off x="2661500" y="1085850"/>
              <a:ext cx="2800" cy="2550"/>
            </a:xfrm>
            <a:custGeom>
              <a:avLst/>
              <a:gdLst/>
              <a:ahLst/>
              <a:cxnLst/>
              <a:rect l="l" t="t" r="r" b="b"/>
              <a:pathLst>
                <a:path w="112" h="102" extrusionOk="0">
                  <a:moveTo>
                    <a:pt x="42" y="0"/>
                  </a:moveTo>
                  <a:cubicBezTo>
                    <a:pt x="14" y="14"/>
                    <a:pt x="0" y="28"/>
                    <a:pt x="0" y="56"/>
                  </a:cubicBezTo>
                  <a:cubicBezTo>
                    <a:pt x="12" y="79"/>
                    <a:pt x="23" y="101"/>
                    <a:pt x="42" y="101"/>
                  </a:cubicBezTo>
                  <a:cubicBezTo>
                    <a:pt x="46" y="101"/>
                    <a:pt x="51" y="100"/>
                    <a:pt x="56" y="98"/>
                  </a:cubicBezTo>
                  <a:cubicBezTo>
                    <a:pt x="84" y="98"/>
                    <a:pt x="112" y="70"/>
                    <a:pt x="98" y="42"/>
                  </a:cubicBezTo>
                  <a:cubicBezTo>
                    <a:pt x="98" y="14"/>
                    <a:pt x="70" y="0"/>
                    <a:pt x="42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774;p40"/>
            <p:cNvSpPr/>
            <p:nvPr/>
          </p:nvSpPr>
          <p:spPr>
            <a:xfrm>
              <a:off x="2662200" y="1086200"/>
              <a:ext cx="1075" cy="1050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14" y="0"/>
                  </a:moveTo>
                  <a:cubicBezTo>
                    <a:pt x="0" y="0"/>
                    <a:pt x="0" y="14"/>
                    <a:pt x="0" y="28"/>
                  </a:cubicBezTo>
                  <a:cubicBezTo>
                    <a:pt x="0" y="28"/>
                    <a:pt x="14" y="42"/>
                    <a:pt x="28" y="42"/>
                  </a:cubicBezTo>
                  <a:cubicBezTo>
                    <a:pt x="28" y="42"/>
                    <a:pt x="42" y="28"/>
                    <a:pt x="42" y="14"/>
                  </a:cubicBezTo>
                  <a:cubicBezTo>
                    <a:pt x="28" y="14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775;p40"/>
            <p:cNvSpPr/>
            <p:nvPr/>
          </p:nvSpPr>
          <p:spPr>
            <a:xfrm>
              <a:off x="2673350" y="1084050"/>
              <a:ext cx="3050" cy="2500"/>
            </a:xfrm>
            <a:custGeom>
              <a:avLst/>
              <a:gdLst/>
              <a:ahLst/>
              <a:cxnLst/>
              <a:rect l="l" t="t" r="r" b="b"/>
              <a:pathLst>
                <a:path w="122" h="100" extrusionOk="0">
                  <a:moveTo>
                    <a:pt x="56" y="1"/>
                  </a:moveTo>
                  <a:cubicBezTo>
                    <a:pt x="51" y="1"/>
                    <a:pt x="47" y="1"/>
                    <a:pt x="42" y="2"/>
                  </a:cubicBezTo>
                  <a:cubicBezTo>
                    <a:pt x="14" y="2"/>
                    <a:pt x="1" y="30"/>
                    <a:pt x="1" y="58"/>
                  </a:cubicBezTo>
                  <a:cubicBezTo>
                    <a:pt x="1" y="86"/>
                    <a:pt x="28" y="100"/>
                    <a:pt x="56" y="100"/>
                  </a:cubicBezTo>
                  <a:cubicBezTo>
                    <a:pt x="121" y="87"/>
                    <a:pt x="114" y="1"/>
                    <a:pt x="56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776;p40"/>
            <p:cNvSpPr/>
            <p:nvPr/>
          </p:nvSpPr>
          <p:spPr>
            <a:xfrm>
              <a:off x="2674050" y="1084450"/>
              <a:ext cx="1075" cy="1075"/>
            </a:xfrm>
            <a:custGeom>
              <a:avLst/>
              <a:gdLst/>
              <a:ahLst/>
              <a:cxnLst/>
              <a:rect l="l" t="t" r="r" b="b"/>
              <a:pathLst>
                <a:path w="43" h="43" extrusionOk="0">
                  <a:moveTo>
                    <a:pt x="28" y="0"/>
                  </a:moveTo>
                  <a:cubicBezTo>
                    <a:pt x="14" y="0"/>
                    <a:pt x="0" y="14"/>
                    <a:pt x="0" y="14"/>
                  </a:cubicBezTo>
                  <a:cubicBezTo>
                    <a:pt x="0" y="28"/>
                    <a:pt x="14" y="42"/>
                    <a:pt x="28" y="42"/>
                  </a:cubicBezTo>
                  <a:cubicBezTo>
                    <a:pt x="42" y="28"/>
                    <a:pt x="42" y="14"/>
                    <a:pt x="28" y="0"/>
                  </a:cubicBezTo>
                  <a:close/>
                </a:path>
              </a:pathLst>
            </a:custGeom>
            <a:solidFill>
              <a:srgbClr val="D8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777;p40"/>
            <p:cNvSpPr/>
            <p:nvPr/>
          </p:nvSpPr>
          <p:spPr>
            <a:xfrm>
              <a:off x="2618200" y="1100600"/>
              <a:ext cx="7100" cy="6400"/>
            </a:xfrm>
            <a:custGeom>
              <a:avLst/>
              <a:gdLst/>
              <a:ahLst/>
              <a:cxnLst/>
              <a:rect l="l" t="t" r="r" b="b"/>
              <a:pathLst>
                <a:path w="284" h="256" extrusionOk="0">
                  <a:moveTo>
                    <a:pt x="145" y="1"/>
                  </a:moveTo>
                  <a:cubicBezTo>
                    <a:pt x="73" y="1"/>
                    <a:pt x="1" y="55"/>
                    <a:pt x="17" y="149"/>
                  </a:cubicBezTo>
                  <a:cubicBezTo>
                    <a:pt x="29" y="223"/>
                    <a:pt x="84" y="256"/>
                    <a:pt x="140" y="256"/>
                  </a:cubicBezTo>
                  <a:cubicBezTo>
                    <a:pt x="211" y="256"/>
                    <a:pt x="283" y="202"/>
                    <a:pt x="268" y="108"/>
                  </a:cubicBezTo>
                  <a:cubicBezTo>
                    <a:pt x="255" y="34"/>
                    <a:pt x="200" y="1"/>
                    <a:pt x="145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778;p40"/>
            <p:cNvSpPr/>
            <p:nvPr/>
          </p:nvSpPr>
          <p:spPr>
            <a:xfrm>
              <a:off x="2674050" y="1072875"/>
              <a:ext cx="7425" cy="6850"/>
            </a:xfrm>
            <a:custGeom>
              <a:avLst/>
              <a:gdLst/>
              <a:ahLst/>
              <a:cxnLst/>
              <a:rect l="l" t="t" r="r" b="b"/>
              <a:pathLst>
                <a:path w="297" h="274" extrusionOk="0">
                  <a:moveTo>
                    <a:pt x="147" y="1"/>
                  </a:moveTo>
                  <a:cubicBezTo>
                    <a:pt x="140" y="1"/>
                    <a:pt x="133" y="2"/>
                    <a:pt x="126" y="3"/>
                  </a:cubicBezTo>
                  <a:cubicBezTo>
                    <a:pt x="56" y="17"/>
                    <a:pt x="0" y="87"/>
                    <a:pt x="14" y="156"/>
                  </a:cubicBezTo>
                  <a:cubicBezTo>
                    <a:pt x="21" y="237"/>
                    <a:pt x="81" y="273"/>
                    <a:pt x="143" y="273"/>
                  </a:cubicBezTo>
                  <a:cubicBezTo>
                    <a:pt x="219" y="273"/>
                    <a:pt x="297" y="216"/>
                    <a:pt x="265" y="115"/>
                  </a:cubicBezTo>
                  <a:cubicBezTo>
                    <a:pt x="253" y="52"/>
                    <a:pt x="207" y="1"/>
                    <a:pt x="147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779;p40"/>
            <p:cNvSpPr/>
            <p:nvPr/>
          </p:nvSpPr>
          <p:spPr>
            <a:xfrm>
              <a:off x="2676500" y="1074325"/>
              <a:ext cx="2100" cy="2125"/>
            </a:xfrm>
            <a:custGeom>
              <a:avLst/>
              <a:gdLst/>
              <a:ahLst/>
              <a:cxnLst/>
              <a:rect l="l" t="t" r="r" b="b"/>
              <a:pathLst>
                <a:path w="84" h="85" extrusionOk="0">
                  <a:moveTo>
                    <a:pt x="28" y="1"/>
                  </a:moveTo>
                  <a:cubicBezTo>
                    <a:pt x="14" y="1"/>
                    <a:pt x="0" y="29"/>
                    <a:pt x="0" y="57"/>
                  </a:cubicBezTo>
                  <a:cubicBezTo>
                    <a:pt x="0" y="71"/>
                    <a:pt x="28" y="84"/>
                    <a:pt x="42" y="84"/>
                  </a:cubicBezTo>
                  <a:cubicBezTo>
                    <a:pt x="70" y="84"/>
                    <a:pt x="84" y="57"/>
                    <a:pt x="84" y="29"/>
                  </a:cubicBezTo>
                  <a:cubicBezTo>
                    <a:pt x="84" y="15"/>
                    <a:pt x="56" y="1"/>
                    <a:pt x="28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780;p40"/>
            <p:cNvSpPr/>
            <p:nvPr/>
          </p:nvSpPr>
          <p:spPr>
            <a:xfrm>
              <a:off x="2640025" y="1118775"/>
              <a:ext cx="2675" cy="2400"/>
            </a:xfrm>
            <a:custGeom>
              <a:avLst/>
              <a:gdLst/>
              <a:ahLst/>
              <a:cxnLst/>
              <a:rect l="l" t="t" r="r" b="b"/>
              <a:pathLst>
                <a:path w="107" h="96" extrusionOk="0">
                  <a:moveTo>
                    <a:pt x="56" y="1"/>
                  </a:moveTo>
                  <a:cubicBezTo>
                    <a:pt x="28" y="1"/>
                    <a:pt x="1" y="19"/>
                    <a:pt x="8" y="50"/>
                  </a:cubicBezTo>
                  <a:cubicBezTo>
                    <a:pt x="8" y="73"/>
                    <a:pt x="27" y="96"/>
                    <a:pt x="49" y="96"/>
                  </a:cubicBezTo>
                  <a:cubicBezTo>
                    <a:pt x="54" y="96"/>
                    <a:pt x="59" y="94"/>
                    <a:pt x="64" y="92"/>
                  </a:cubicBezTo>
                  <a:cubicBezTo>
                    <a:pt x="78" y="92"/>
                    <a:pt x="106" y="64"/>
                    <a:pt x="106" y="36"/>
                  </a:cubicBezTo>
                  <a:cubicBezTo>
                    <a:pt x="100" y="12"/>
                    <a:pt x="78" y="1"/>
                    <a:pt x="56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781;p40"/>
            <p:cNvSpPr/>
            <p:nvPr/>
          </p:nvSpPr>
          <p:spPr>
            <a:xfrm>
              <a:off x="2640925" y="1119250"/>
              <a:ext cx="775" cy="650"/>
            </a:xfrm>
            <a:custGeom>
              <a:avLst/>
              <a:gdLst/>
              <a:ahLst/>
              <a:cxnLst/>
              <a:rect l="l" t="t" r="r" b="b"/>
              <a:pathLst>
                <a:path w="31" h="26" extrusionOk="0">
                  <a:moveTo>
                    <a:pt x="21" y="1"/>
                  </a:moveTo>
                  <a:cubicBezTo>
                    <a:pt x="20" y="1"/>
                    <a:pt x="17" y="2"/>
                    <a:pt x="14" y="3"/>
                  </a:cubicBezTo>
                  <a:cubicBezTo>
                    <a:pt x="0" y="3"/>
                    <a:pt x="0" y="3"/>
                    <a:pt x="0" y="17"/>
                  </a:cubicBezTo>
                  <a:cubicBezTo>
                    <a:pt x="0" y="23"/>
                    <a:pt x="2" y="25"/>
                    <a:pt x="5" y="25"/>
                  </a:cubicBezTo>
                  <a:cubicBezTo>
                    <a:pt x="13" y="25"/>
                    <a:pt x="30" y="1"/>
                    <a:pt x="21" y="1"/>
                  </a:cubicBezTo>
                  <a:close/>
                </a:path>
              </a:pathLst>
            </a:custGeom>
            <a:solidFill>
              <a:srgbClr val="D8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782;p40"/>
            <p:cNvSpPr/>
            <p:nvPr/>
          </p:nvSpPr>
          <p:spPr>
            <a:xfrm>
              <a:off x="2603100" y="1114000"/>
              <a:ext cx="9250" cy="7775"/>
            </a:xfrm>
            <a:custGeom>
              <a:avLst/>
              <a:gdLst/>
              <a:ahLst/>
              <a:cxnLst/>
              <a:rect l="l" t="t" r="r" b="b"/>
              <a:pathLst>
                <a:path w="370" h="311" extrusionOk="0">
                  <a:moveTo>
                    <a:pt x="167" y="1"/>
                  </a:moveTo>
                  <a:cubicBezTo>
                    <a:pt x="79" y="1"/>
                    <a:pt x="0" y="78"/>
                    <a:pt x="21" y="171"/>
                  </a:cubicBezTo>
                  <a:cubicBezTo>
                    <a:pt x="35" y="255"/>
                    <a:pt x="105" y="311"/>
                    <a:pt x="188" y="311"/>
                  </a:cubicBezTo>
                  <a:cubicBezTo>
                    <a:pt x="328" y="283"/>
                    <a:pt x="370" y="116"/>
                    <a:pt x="258" y="32"/>
                  </a:cubicBezTo>
                  <a:cubicBezTo>
                    <a:pt x="229" y="10"/>
                    <a:pt x="197" y="1"/>
                    <a:pt x="167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783;p40"/>
            <p:cNvSpPr/>
            <p:nvPr/>
          </p:nvSpPr>
          <p:spPr>
            <a:xfrm>
              <a:off x="2604900" y="1117500"/>
              <a:ext cx="3150" cy="1850"/>
            </a:xfrm>
            <a:custGeom>
              <a:avLst/>
              <a:gdLst/>
              <a:ahLst/>
              <a:cxnLst/>
              <a:rect l="l" t="t" r="r" b="b"/>
              <a:pathLst>
                <a:path w="126" h="74" extrusionOk="0">
                  <a:moveTo>
                    <a:pt x="22" y="0"/>
                  </a:moveTo>
                  <a:cubicBezTo>
                    <a:pt x="9" y="0"/>
                    <a:pt x="1" y="9"/>
                    <a:pt x="5" y="31"/>
                  </a:cubicBezTo>
                  <a:cubicBezTo>
                    <a:pt x="5" y="59"/>
                    <a:pt x="33" y="73"/>
                    <a:pt x="74" y="73"/>
                  </a:cubicBezTo>
                  <a:cubicBezTo>
                    <a:pt x="125" y="63"/>
                    <a:pt x="57" y="0"/>
                    <a:pt x="22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784;p40"/>
            <p:cNvSpPr/>
            <p:nvPr/>
          </p:nvSpPr>
          <p:spPr>
            <a:xfrm>
              <a:off x="2578650" y="1099300"/>
              <a:ext cx="6175" cy="3725"/>
            </a:xfrm>
            <a:custGeom>
              <a:avLst/>
              <a:gdLst/>
              <a:ahLst/>
              <a:cxnLst/>
              <a:rect l="l" t="t" r="r" b="b"/>
              <a:pathLst>
                <a:path w="247" h="149" extrusionOk="0">
                  <a:moveTo>
                    <a:pt x="43" y="0"/>
                  </a:moveTo>
                  <a:cubicBezTo>
                    <a:pt x="18" y="0"/>
                    <a:pt x="1" y="17"/>
                    <a:pt x="8" y="62"/>
                  </a:cubicBezTo>
                  <a:cubicBezTo>
                    <a:pt x="21" y="110"/>
                    <a:pt x="54" y="148"/>
                    <a:pt x="108" y="148"/>
                  </a:cubicBezTo>
                  <a:cubicBezTo>
                    <a:pt x="116" y="148"/>
                    <a:pt x="125" y="147"/>
                    <a:pt x="134" y="146"/>
                  </a:cubicBezTo>
                  <a:cubicBezTo>
                    <a:pt x="246" y="125"/>
                    <a:pt x="112" y="0"/>
                    <a:pt x="43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785;p40"/>
            <p:cNvSpPr/>
            <p:nvPr/>
          </p:nvSpPr>
          <p:spPr>
            <a:xfrm>
              <a:off x="2579900" y="1099650"/>
              <a:ext cx="1775" cy="1900"/>
            </a:xfrm>
            <a:custGeom>
              <a:avLst/>
              <a:gdLst/>
              <a:ahLst/>
              <a:cxnLst/>
              <a:rect l="l" t="t" r="r" b="b"/>
              <a:pathLst>
                <a:path w="71" h="76" extrusionOk="0">
                  <a:moveTo>
                    <a:pt x="48" y="1"/>
                  </a:moveTo>
                  <a:cubicBezTo>
                    <a:pt x="42" y="1"/>
                    <a:pt x="36" y="2"/>
                    <a:pt x="28" y="6"/>
                  </a:cubicBezTo>
                  <a:cubicBezTo>
                    <a:pt x="14" y="6"/>
                    <a:pt x="0" y="20"/>
                    <a:pt x="0" y="48"/>
                  </a:cubicBezTo>
                  <a:cubicBezTo>
                    <a:pt x="0" y="62"/>
                    <a:pt x="14" y="76"/>
                    <a:pt x="42" y="76"/>
                  </a:cubicBezTo>
                  <a:cubicBezTo>
                    <a:pt x="56" y="62"/>
                    <a:pt x="70" y="48"/>
                    <a:pt x="70" y="34"/>
                  </a:cubicBezTo>
                  <a:cubicBezTo>
                    <a:pt x="70" y="13"/>
                    <a:pt x="63" y="1"/>
                    <a:pt x="48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786;p40"/>
            <p:cNvSpPr/>
            <p:nvPr/>
          </p:nvSpPr>
          <p:spPr>
            <a:xfrm>
              <a:off x="2620850" y="1124400"/>
              <a:ext cx="6175" cy="3725"/>
            </a:xfrm>
            <a:custGeom>
              <a:avLst/>
              <a:gdLst/>
              <a:ahLst/>
              <a:cxnLst/>
              <a:rect l="l" t="t" r="r" b="b"/>
              <a:pathLst>
                <a:path w="247" h="149" extrusionOk="0">
                  <a:moveTo>
                    <a:pt x="43" y="0"/>
                  </a:moveTo>
                  <a:cubicBezTo>
                    <a:pt x="17" y="0"/>
                    <a:pt x="1" y="17"/>
                    <a:pt x="8" y="62"/>
                  </a:cubicBezTo>
                  <a:cubicBezTo>
                    <a:pt x="20" y="111"/>
                    <a:pt x="54" y="149"/>
                    <a:pt x="108" y="149"/>
                  </a:cubicBezTo>
                  <a:cubicBezTo>
                    <a:pt x="116" y="149"/>
                    <a:pt x="125" y="148"/>
                    <a:pt x="134" y="146"/>
                  </a:cubicBezTo>
                  <a:cubicBezTo>
                    <a:pt x="246" y="125"/>
                    <a:pt x="112" y="0"/>
                    <a:pt x="43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787;p40"/>
            <p:cNvSpPr/>
            <p:nvPr/>
          </p:nvSpPr>
          <p:spPr>
            <a:xfrm>
              <a:off x="2621750" y="1124900"/>
              <a:ext cx="2100" cy="1775"/>
            </a:xfrm>
            <a:custGeom>
              <a:avLst/>
              <a:gdLst/>
              <a:ahLst/>
              <a:cxnLst/>
              <a:rect l="l" t="t" r="r" b="b"/>
              <a:pathLst>
                <a:path w="84" h="71" extrusionOk="0">
                  <a:moveTo>
                    <a:pt x="42" y="0"/>
                  </a:moveTo>
                  <a:cubicBezTo>
                    <a:pt x="14" y="0"/>
                    <a:pt x="0" y="14"/>
                    <a:pt x="14" y="42"/>
                  </a:cubicBezTo>
                  <a:cubicBezTo>
                    <a:pt x="14" y="56"/>
                    <a:pt x="28" y="70"/>
                    <a:pt x="56" y="70"/>
                  </a:cubicBezTo>
                  <a:cubicBezTo>
                    <a:pt x="70" y="70"/>
                    <a:pt x="84" y="42"/>
                    <a:pt x="84" y="28"/>
                  </a:cubicBezTo>
                  <a:cubicBezTo>
                    <a:pt x="70" y="0"/>
                    <a:pt x="56" y="0"/>
                    <a:pt x="42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788;p40"/>
            <p:cNvSpPr/>
            <p:nvPr/>
          </p:nvSpPr>
          <p:spPr>
            <a:xfrm>
              <a:off x="2690950" y="1095100"/>
              <a:ext cx="6050" cy="3725"/>
            </a:xfrm>
            <a:custGeom>
              <a:avLst/>
              <a:gdLst/>
              <a:ahLst/>
              <a:cxnLst/>
              <a:rect l="l" t="t" r="r" b="b"/>
              <a:pathLst>
                <a:path w="242" h="149" extrusionOk="0">
                  <a:moveTo>
                    <a:pt x="42" y="1"/>
                  </a:moveTo>
                  <a:cubicBezTo>
                    <a:pt x="17" y="1"/>
                    <a:pt x="0" y="18"/>
                    <a:pt x="8" y="62"/>
                  </a:cubicBezTo>
                  <a:cubicBezTo>
                    <a:pt x="8" y="111"/>
                    <a:pt x="50" y="149"/>
                    <a:pt x="98" y="149"/>
                  </a:cubicBezTo>
                  <a:cubicBezTo>
                    <a:pt x="105" y="149"/>
                    <a:pt x="112" y="148"/>
                    <a:pt x="119" y="146"/>
                  </a:cubicBezTo>
                  <a:cubicBezTo>
                    <a:pt x="242" y="126"/>
                    <a:pt x="111" y="1"/>
                    <a:pt x="42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789;p40"/>
            <p:cNvSpPr/>
            <p:nvPr/>
          </p:nvSpPr>
          <p:spPr>
            <a:xfrm>
              <a:off x="2692150" y="1095875"/>
              <a:ext cx="1800" cy="1500"/>
            </a:xfrm>
            <a:custGeom>
              <a:avLst/>
              <a:gdLst/>
              <a:ahLst/>
              <a:cxnLst/>
              <a:rect l="l" t="t" r="r" b="b"/>
              <a:pathLst>
                <a:path w="72" h="60" extrusionOk="0">
                  <a:moveTo>
                    <a:pt x="56" y="0"/>
                  </a:moveTo>
                  <a:cubicBezTo>
                    <a:pt x="33" y="0"/>
                    <a:pt x="0" y="59"/>
                    <a:pt x="44" y="59"/>
                  </a:cubicBezTo>
                  <a:cubicBezTo>
                    <a:pt x="58" y="45"/>
                    <a:pt x="71" y="31"/>
                    <a:pt x="71" y="18"/>
                  </a:cubicBezTo>
                  <a:cubicBezTo>
                    <a:pt x="68" y="5"/>
                    <a:pt x="63" y="0"/>
                    <a:pt x="56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790;p40"/>
            <p:cNvSpPr/>
            <p:nvPr/>
          </p:nvSpPr>
          <p:spPr>
            <a:xfrm>
              <a:off x="2682600" y="1106475"/>
              <a:ext cx="6450" cy="3800"/>
            </a:xfrm>
            <a:custGeom>
              <a:avLst/>
              <a:gdLst/>
              <a:ahLst/>
              <a:cxnLst/>
              <a:rect l="l" t="t" r="r" b="b"/>
              <a:pathLst>
                <a:path w="258" h="152" extrusionOk="0">
                  <a:moveTo>
                    <a:pt x="39" y="0"/>
                  </a:moveTo>
                  <a:cubicBezTo>
                    <a:pt x="15" y="0"/>
                    <a:pt x="0" y="15"/>
                    <a:pt x="7" y="54"/>
                  </a:cubicBezTo>
                  <a:cubicBezTo>
                    <a:pt x="21" y="110"/>
                    <a:pt x="77" y="151"/>
                    <a:pt x="133" y="151"/>
                  </a:cubicBezTo>
                  <a:cubicBezTo>
                    <a:pt x="258" y="131"/>
                    <a:pt x="110" y="0"/>
                    <a:pt x="39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791;p40"/>
            <p:cNvSpPr/>
            <p:nvPr/>
          </p:nvSpPr>
          <p:spPr>
            <a:xfrm>
              <a:off x="2683800" y="1106750"/>
              <a:ext cx="2125" cy="1775"/>
            </a:xfrm>
            <a:custGeom>
              <a:avLst/>
              <a:gdLst/>
              <a:ahLst/>
              <a:cxnLst/>
              <a:rect l="l" t="t" r="r" b="b"/>
              <a:pathLst>
                <a:path w="85" h="71" extrusionOk="0">
                  <a:moveTo>
                    <a:pt x="29" y="1"/>
                  </a:moveTo>
                  <a:cubicBezTo>
                    <a:pt x="15" y="1"/>
                    <a:pt x="1" y="15"/>
                    <a:pt x="1" y="43"/>
                  </a:cubicBezTo>
                  <a:cubicBezTo>
                    <a:pt x="1" y="57"/>
                    <a:pt x="29" y="71"/>
                    <a:pt x="43" y="71"/>
                  </a:cubicBezTo>
                  <a:cubicBezTo>
                    <a:pt x="71" y="71"/>
                    <a:pt x="85" y="43"/>
                    <a:pt x="71" y="29"/>
                  </a:cubicBezTo>
                  <a:cubicBezTo>
                    <a:pt x="71" y="15"/>
                    <a:pt x="57" y="1"/>
                    <a:pt x="29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792;p40"/>
            <p:cNvSpPr/>
            <p:nvPr/>
          </p:nvSpPr>
          <p:spPr>
            <a:xfrm>
              <a:off x="2625750" y="1084350"/>
              <a:ext cx="6200" cy="3950"/>
            </a:xfrm>
            <a:custGeom>
              <a:avLst/>
              <a:gdLst/>
              <a:ahLst/>
              <a:cxnLst/>
              <a:rect l="l" t="t" r="r" b="b"/>
              <a:pathLst>
                <a:path w="248" h="158" extrusionOk="0">
                  <a:moveTo>
                    <a:pt x="39" y="1"/>
                  </a:moveTo>
                  <a:cubicBezTo>
                    <a:pt x="15" y="1"/>
                    <a:pt x="0" y="17"/>
                    <a:pt x="8" y="60"/>
                  </a:cubicBezTo>
                  <a:cubicBezTo>
                    <a:pt x="8" y="116"/>
                    <a:pt x="63" y="158"/>
                    <a:pt x="133" y="158"/>
                  </a:cubicBezTo>
                  <a:cubicBezTo>
                    <a:pt x="247" y="137"/>
                    <a:pt x="107" y="1"/>
                    <a:pt x="39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793;p40"/>
            <p:cNvSpPr/>
            <p:nvPr/>
          </p:nvSpPr>
          <p:spPr>
            <a:xfrm>
              <a:off x="2584250" y="1085350"/>
              <a:ext cx="6150" cy="3725"/>
            </a:xfrm>
            <a:custGeom>
              <a:avLst/>
              <a:gdLst/>
              <a:ahLst/>
              <a:cxnLst/>
              <a:rect l="l" t="t" r="r" b="b"/>
              <a:pathLst>
                <a:path w="246" h="149" extrusionOk="0">
                  <a:moveTo>
                    <a:pt x="42" y="0"/>
                  </a:moveTo>
                  <a:cubicBezTo>
                    <a:pt x="17" y="0"/>
                    <a:pt x="0" y="17"/>
                    <a:pt x="8" y="62"/>
                  </a:cubicBezTo>
                  <a:cubicBezTo>
                    <a:pt x="8" y="110"/>
                    <a:pt x="50" y="148"/>
                    <a:pt x="106" y="148"/>
                  </a:cubicBezTo>
                  <a:cubicBezTo>
                    <a:pt x="115" y="148"/>
                    <a:pt x="124" y="147"/>
                    <a:pt x="133" y="146"/>
                  </a:cubicBezTo>
                  <a:cubicBezTo>
                    <a:pt x="245" y="125"/>
                    <a:pt x="111" y="0"/>
                    <a:pt x="42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794;p40"/>
            <p:cNvSpPr/>
            <p:nvPr/>
          </p:nvSpPr>
          <p:spPr>
            <a:xfrm>
              <a:off x="2585475" y="1085500"/>
              <a:ext cx="1775" cy="1900"/>
            </a:xfrm>
            <a:custGeom>
              <a:avLst/>
              <a:gdLst/>
              <a:ahLst/>
              <a:cxnLst/>
              <a:rect l="l" t="t" r="r" b="b"/>
              <a:pathLst>
                <a:path w="71" h="76" extrusionOk="0">
                  <a:moveTo>
                    <a:pt x="28" y="0"/>
                  </a:moveTo>
                  <a:cubicBezTo>
                    <a:pt x="14" y="14"/>
                    <a:pt x="0" y="28"/>
                    <a:pt x="0" y="42"/>
                  </a:cubicBezTo>
                  <a:cubicBezTo>
                    <a:pt x="0" y="62"/>
                    <a:pt x="8" y="75"/>
                    <a:pt x="23" y="75"/>
                  </a:cubicBezTo>
                  <a:cubicBezTo>
                    <a:pt x="28" y="75"/>
                    <a:pt x="35" y="74"/>
                    <a:pt x="42" y="70"/>
                  </a:cubicBezTo>
                  <a:cubicBezTo>
                    <a:pt x="56" y="70"/>
                    <a:pt x="70" y="56"/>
                    <a:pt x="70" y="28"/>
                  </a:cubicBezTo>
                  <a:cubicBezTo>
                    <a:pt x="70" y="14"/>
                    <a:pt x="42" y="0"/>
                    <a:pt x="28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795;p40"/>
            <p:cNvSpPr/>
            <p:nvPr/>
          </p:nvSpPr>
          <p:spPr>
            <a:xfrm>
              <a:off x="2593325" y="1123750"/>
              <a:ext cx="6100" cy="3950"/>
            </a:xfrm>
            <a:custGeom>
              <a:avLst/>
              <a:gdLst/>
              <a:ahLst/>
              <a:cxnLst/>
              <a:rect l="l" t="t" r="r" b="b"/>
              <a:pathLst>
                <a:path w="244" h="158" extrusionOk="0">
                  <a:moveTo>
                    <a:pt x="38" y="1"/>
                  </a:moveTo>
                  <a:cubicBezTo>
                    <a:pt x="15" y="1"/>
                    <a:pt x="0" y="17"/>
                    <a:pt x="7" y="60"/>
                  </a:cubicBezTo>
                  <a:cubicBezTo>
                    <a:pt x="7" y="116"/>
                    <a:pt x="63" y="158"/>
                    <a:pt x="119" y="158"/>
                  </a:cubicBezTo>
                  <a:cubicBezTo>
                    <a:pt x="243" y="137"/>
                    <a:pt x="106" y="1"/>
                    <a:pt x="38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796;p40"/>
            <p:cNvSpPr/>
            <p:nvPr/>
          </p:nvSpPr>
          <p:spPr>
            <a:xfrm>
              <a:off x="2594550" y="1124200"/>
              <a:ext cx="1750" cy="1775"/>
            </a:xfrm>
            <a:custGeom>
              <a:avLst/>
              <a:gdLst/>
              <a:ahLst/>
              <a:cxnLst/>
              <a:rect l="l" t="t" r="r" b="b"/>
              <a:pathLst>
                <a:path w="70" h="71" extrusionOk="0">
                  <a:moveTo>
                    <a:pt x="28" y="0"/>
                  </a:moveTo>
                  <a:cubicBezTo>
                    <a:pt x="0" y="0"/>
                    <a:pt x="0" y="14"/>
                    <a:pt x="0" y="42"/>
                  </a:cubicBezTo>
                  <a:cubicBezTo>
                    <a:pt x="0" y="56"/>
                    <a:pt x="14" y="70"/>
                    <a:pt x="42" y="70"/>
                  </a:cubicBezTo>
                  <a:cubicBezTo>
                    <a:pt x="56" y="70"/>
                    <a:pt x="70" y="42"/>
                    <a:pt x="70" y="28"/>
                  </a:cubicBezTo>
                  <a:cubicBezTo>
                    <a:pt x="70" y="0"/>
                    <a:pt x="42" y="0"/>
                    <a:pt x="28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797;p40"/>
            <p:cNvSpPr/>
            <p:nvPr/>
          </p:nvSpPr>
          <p:spPr>
            <a:xfrm>
              <a:off x="2571050" y="1109125"/>
              <a:ext cx="6775" cy="5400"/>
            </a:xfrm>
            <a:custGeom>
              <a:avLst/>
              <a:gdLst/>
              <a:ahLst/>
              <a:cxnLst/>
              <a:rect l="l" t="t" r="r" b="b"/>
              <a:pathLst>
                <a:path w="271" h="216" extrusionOk="0">
                  <a:moveTo>
                    <a:pt x="167" y="1"/>
                  </a:moveTo>
                  <a:cubicBezTo>
                    <a:pt x="160" y="1"/>
                    <a:pt x="152" y="2"/>
                    <a:pt x="145" y="4"/>
                  </a:cubicBezTo>
                  <a:cubicBezTo>
                    <a:pt x="1" y="17"/>
                    <a:pt x="17" y="215"/>
                    <a:pt x="147" y="215"/>
                  </a:cubicBezTo>
                  <a:cubicBezTo>
                    <a:pt x="155" y="215"/>
                    <a:pt x="164" y="215"/>
                    <a:pt x="173" y="213"/>
                  </a:cubicBezTo>
                  <a:cubicBezTo>
                    <a:pt x="229" y="199"/>
                    <a:pt x="271" y="143"/>
                    <a:pt x="257" y="87"/>
                  </a:cubicBezTo>
                  <a:cubicBezTo>
                    <a:pt x="257" y="39"/>
                    <a:pt x="215" y="1"/>
                    <a:pt x="167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798;p40"/>
            <p:cNvSpPr/>
            <p:nvPr/>
          </p:nvSpPr>
          <p:spPr>
            <a:xfrm>
              <a:off x="2573075" y="1111025"/>
              <a:ext cx="2300" cy="1700"/>
            </a:xfrm>
            <a:custGeom>
              <a:avLst/>
              <a:gdLst/>
              <a:ahLst/>
              <a:cxnLst/>
              <a:rect l="l" t="t" r="r" b="b"/>
              <a:pathLst>
                <a:path w="92" h="68" extrusionOk="0">
                  <a:moveTo>
                    <a:pt x="47" y="0"/>
                  </a:moveTo>
                  <a:cubicBezTo>
                    <a:pt x="25" y="0"/>
                    <a:pt x="0" y="15"/>
                    <a:pt x="8" y="39"/>
                  </a:cubicBezTo>
                  <a:cubicBezTo>
                    <a:pt x="22" y="53"/>
                    <a:pt x="36" y="67"/>
                    <a:pt x="50" y="67"/>
                  </a:cubicBezTo>
                  <a:cubicBezTo>
                    <a:pt x="78" y="67"/>
                    <a:pt x="92" y="53"/>
                    <a:pt x="78" y="25"/>
                  </a:cubicBezTo>
                  <a:cubicBezTo>
                    <a:pt x="78" y="8"/>
                    <a:pt x="63" y="0"/>
                    <a:pt x="47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799;p40"/>
            <p:cNvSpPr/>
            <p:nvPr/>
          </p:nvSpPr>
          <p:spPr>
            <a:xfrm>
              <a:off x="2637775" y="1097700"/>
              <a:ext cx="9800" cy="9425"/>
            </a:xfrm>
            <a:custGeom>
              <a:avLst/>
              <a:gdLst/>
              <a:ahLst/>
              <a:cxnLst/>
              <a:rect l="l" t="t" r="r" b="b"/>
              <a:pathLst>
                <a:path w="392" h="377" extrusionOk="0">
                  <a:moveTo>
                    <a:pt x="140" y="0"/>
                  </a:moveTo>
                  <a:cubicBezTo>
                    <a:pt x="57" y="28"/>
                    <a:pt x="1" y="112"/>
                    <a:pt x="29" y="210"/>
                  </a:cubicBezTo>
                  <a:cubicBezTo>
                    <a:pt x="43" y="307"/>
                    <a:pt x="126" y="377"/>
                    <a:pt x="196" y="377"/>
                  </a:cubicBezTo>
                  <a:cubicBezTo>
                    <a:pt x="391" y="293"/>
                    <a:pt x="349" y="14"/>
                    <a:pt x="140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800;p40"/>
            <p:cNvSpPr/>
            <p:nvPr/>
          </p:nvSpPr>
          <p:spPr>
            <a:xfrm>
              <a:off x="2640575" y="1099450"/>
              <a:ext cx="2800" cy="3250"/>
            </a:xfrm>
            <a:custGeom>
              <a:avLst/>
              <a:gdLst/>
              <a:ahLst/>
              <a:cxnLst/>
              <a:rect l="l" t="t" r="r" b="b"/>
              <a:pathLst>
                <a:path w="112" h="130" extrusionOk="0">
                  <a:moveTo>
                    <a:pt x="42" y="0"/>
                  </a:moveTo>
                  <a:cubicBezTo>
                    <a:pt x="14" y="14"/>
                    <a:pt x="0" y="42"/>
                    <a:pt x="0" y="70"/>
                  </a:cubicBezTo>
                  <a:cubicBezTo>
                    <a:pt x="0" y="104"/>
                    <a:pt x="29" y="129"/>
                    <a:pt x="54" y="129"/>
                  </a:cubicBezTo>
                  <a:cubicBezTo>
                    <a:pt x="60" y="129"/>
                    <a:pt x="65" y="128"/>
                    <a:pt x="70" y="126"/>
                  </a:cubicBezTo>
                  <a:cubicBezTo>
                    <a:pt x="98" y="112"/>
                    <a:pt x="112" y="84"/>
                    <a:pt x="112" y="56"/>
                  </a:cubicBezTo>
                  <a:cubicBezTo>
                    <a:pt x="112" y="14"/>
                    <a:pt x="70" y="0"/>
                    <a:pt x="42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801;p40"/>
            <p:cNvSpPr/>
            <p:nvPr/>
          </p:nvSpPr>
          <p:spPr>
            <a:xfrm>
              <a:off x="2652425" y="1111825"/>
              <a:ext cx="4550" cy="3800"/>
            </a:xfrm>
            <a:custGeom>
              <a:avLst/>
              <a:gdLst/>
              <a:ahLst/>
              <a:cxnLst/>
              <a:rect l="l" t="t" r="r" b="b"/>
              <a:pathLst>
                <a:path w="182" h="152" extrusionOk="0">
                  <a:moveTo>
                    <a:pt x="87" y="0"/>
                  </a:moveTo>
                  <a:cubicBezTo>
                    <a:pt x="55" y="0"/>
                    <a:pt x="23" y="16"/>
                    <a:pt x="1" y="49"/>
                  </a:cubicBezTo>
                  <a:cubicBezTo>
                    <a:pt x="1" y="91"/>
                    <a:pt x="29" y="133"/>
                    <a:pt x="70" y="147"/>
                  </a:cubicBezTo>
                  <a:cubicBezTo>
                    <a:pt x="81" y="150"/>
                    <a:pt x="92" y="152"/>
                    <a:pt x="103" y="152"/>
                  </a:cubicBezTo>
                  <a:cubicBezTo>
                    <a:pt x="137" y="152"/>
                    <a:pt x="171" y="136"/>
                    <a:pt x="182" y="105"/>
                  </a:cubicBezTo>
                  <a:cubicBezTo>
                    <a:pt x="182" y="37"/>
                    <a:pt x="136" y="0"/>
                    <a:pt x="87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802;p40"/>
            <p:cNvSpPr/>
            <p:nvPr/>
          </p:nvSpPr>
          <p:spPr>
            <a:xfrm>
              <a:off x="2653475" y="1112900"/>
              <a:ext cx="1425" cy="1350"/>
            </a:xfrm>
            <a:custGeom>
              <a:avLst/>
              <a:gdLst/>
              <a:ahLst/>
              <a:cxnLst/>
              <a:rect l="l" t="t" r="r" b="b"/>
              <a:pathLst>
                <a:path w="57" h="54" extrusionOk="0">
                  <a:moveTo>
                    <a:pt x="21" y="0"/>
                  </a:moveTo>
                  <a:cubicBezTo>
                    <a:pt x="7" y="0"/>
                    <a:pt x="0" y="10"/>
                    <a:pt x="0" y="20"/>
                  </a:cubicBezTo>
                  <a:cubicBezTo>
                    <a:pt x="0" y="34"/>
                    <a:pt x="0" y="48"/>
                    <a:pt x="28" y="48"/>
                  </a:cubicBezTo>
                  <a:cubicBezTo>
                    <a:pt x="32" y="52"/>
                    <a:pt x="37" y="54"/>
                    <a:pt x="40" y="54"/>
                  </a:cubicBezTo>
                  <a:cubicBezTo>
                    <a:pt x="49" y="54"/>
                    <a:pt x="56" y="44"/>
                    <a:pt x="56" y="34"/>
                  </a:cubicBezTo>
                  <a:cubicBezTo>
                    <a:pt x="56" y="20"/>
                    <a:pt x="56" y="6"/>
                    <a:pt x="42" y="6"/>
                  </a:cubicBezTo>
                  <a:cubicBezTo>
                    <a:pt x="34" y="2"/>
                    <a:pt x="27" y="0"/>
                    <a:pt x="21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803;p40"/>
            <p:cNvSpPr/>
            <p:nvPr/>
          </p:nvSpPr>
          <p:spPr>
            <a:xfrm>
              <a:off x="2605975" y="1085675"/>
              <a:ext cx="5325" cy="3800"/>
            </a:xfrm>
            <a:custGeom>
              <a:avLst/>
              <a:gdLst/>
              <a:ahLst/>
              <a:cxnLst/>
              <a:rect l="l" t="t" r="r" b="b"/>
              <a:pathLst>
                <a:path w="213" h="152" extrusionOk="0">
                  <a:moveTo>
                    <a:pt x="102" y="0"/>
                  </a:moveTo>
                  <a:cubicBezTo>
                    <a:pt x="35" y="0"/>
                    <a:pt x="0" y="134"/>
                    <a:pt x="87" y="147"/>
                  </a:cubicBezTo>
                  <a:cubicBezTo>
                    <a:pt x="98" y="150"/>
                    <a:pt x="109" y="152"/>
                    <a:pt x="120" y="152"/>
                  </a:cubicBezTo>
                  <a:cubicBezTo>
                    <a:pt x="154" y="152"/>
                    <a:pt x="188" y="136"/>
                    <a:pt x="199" y="105"/>
                  </a:cubicBezTo>
                  <a:cubicBezTo>
                    <a:pt x="213" y="49"/>
                    <a:pt x="171" y="7"/>
                    <a:pt x="129" y="7"/>
                  </a:cubicBezTo>
                  <a:cubicBezTo>
                    <a:pt x="120" y="2"/>
                    <a:pt x="111" y="0"/>
                    <a:pt x="102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804;p40"/>
            <p:cNvSpPr/>
            <p:nvPr/>
          </p:nvSpPr>
          <p:spPr>
            <a:xfrm>
              <a:off x="2607100" y="1086750"/>
              <a:ext cx="1775" cy="1200"/>
            </a:xfrm>
            <a:custGeom>
              <a:avLst/>
              <a:gdLst/>
              <a:ahLst/>
              <a:cxnLst/>
              <a:rect l="l" t="t" r="r" b="b"/>
              <a:pathLst>
                <a:path w="71" h="48" extrusionOk="0">
                  <a:moveTo>
                    <a:pt x="30" y="0"/>
                  </a:moveTo>
                  <a:cubicBezTo>
                    <a:pt x="21" y="0"/>
                    <a:pt x="14" y="10"/>
                    <a:pt x="14" y="20"/>
                  </a:cubicBezTo>
                  <a:cubicBezTo>
                    <a:pt x="0" y="34"/>
                    <a:pt x="14" y="48"/>
                    <a:pt x="28" y="48"/>
                  </a:cubicBezTo>
                  <a:cubicBezTo>
                    <a:pt x="42" y="48"/>
                    <a:pt x="70" y="48"/>
                    <a:pt x="70" y="34"/>
                  </a:cubicBezTo>
                  <a:cubicBezTo>
                    <a:pt x="70" y="20"/>
                    <a:pt x="70" y="6"/>
                    <a:pt x="42" y="6"/>
                  </a:cubicBezTo>
                  <a:cubicBezTo>
                    <a:pt x="38" y="2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805;p40"/>
            <p:cNvSpPr/>
            <p:nvPr/>
          </p:nvSpPr>
          <p:spPr>
            <a:xfrm>
              <a:off x="2600825" y="1105425"/>
              <a:ext cx="4900" cy="3925"/>
            </a:xfrm>
            <a:custGeom>
              <a:avLst/>
              <a:gdLst/>
              <a:ahLst/>
              <a:cxnLst/>
              <a:rect l="l" t="t" r="r" b="b"/>
              <a:pathLst>
                <a:path w="196" h="157" extrusionOk="0">
                  <a:moveTo>
                    <a:pt x="82" y="1"/>
                  </a:moveTo>
                  <a:cubicBezTo>
                    <a:pt x="48" y="1"/>
                    <a:pt x="20" y="24"/>
                    <a:pt x="0" y="54"/>
                  </a:cubicBezTo>
                  <a:cubicBezTo>
                    <a:pt x="0" y="96"/>
                    <a:pt x="28" y="138"/>
                    <a:pt x="84" y="152"/>
                  </a:cubicBezTo>
                  <a:cubicBezTo>
                    <a:pt x="94" y="155"/>
                    <a:pt x="105" y="157"/>
                    <a:pt x="115" y="157"/>
                  </a:cubicBezTo>
                  <a:cubicBezTo>
                    <a:pt x="146" y="157"/>
                    <a:pt x="175" y="141"/>
                    <a:pt x="196" y="110"/>
                  </a:cubicBezTo>
                  <a:cubicBezTo>
                    <a:pt x="196" y="54"/>
                    <a:pt x="168" y="12"/>
                    <a:pt x="126" y="12"/>
                  </a:cubicBezTo>
                  <a:cubicBezTo>
                    <a:pt x="110" y="4"/>
                    <a:pt x="96" y="1"/>
                    <a:pt x="82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2806;p40"/>
            <p:cNvSpPr/>
            <p:nvPr/>
          </p:nvSpPr>
          <p:spPr>
            <a:xfrm>
              <a:off x="2517825" y="974950"/>
              <a:ext cx="234700" cy="167425"/>
            </a:xfrm>
            <a:custGeom>
              <a:avLst/>
              <a:gdLst/>
              <a:ahLst/>
              <a:cxnLst/>
              <a:rect l="l" t="t" r="r" b="b"/>
              <a:pathLst>
                <a:path w="9388" h="6697" extrusionOk="0">
                  <a:moveTo>
                    <a:pt x="4520" y="279"/>
                  </a:moveTo>
                  <a:lnTo>
                    <a:pt x="4882" y="2539"/>
                  </a:lnTo>
                  <a:cubicBezTo>
                    <a:pt x="4882" y="2539"/>
                    <a:pt x="9388" y="4227"/>
                    <a:pt x="7017" y="5803"/>
                  </a:cubicBezTo>
                  <a:cubicBezTo>
                    <a:pt x="7017" y="5803"/>
                    <a:pt x="6403" y="6208"/>
                    <a:pt x="4938" y="6459"/>
                  </a:cubicBezTo>
                  <a:cubicBezTo>
                    <a:pt x="4385" y="6548"/>
                    <a:pt x="3937" y="6576"/>
                    <a:pt x="3594" y="6576"/>
                  </a:cubicBezTo>
                  <a:cubicBezTo>
                    <a:pt x="3029" y="6576"/>
                    <a:pt x="2748" y="6500"/>
                    <a:pt x="2748" y="6500"/>
                  </a:cubicBezTo>
                  <a:cubicBezTo>
                    <a:pt x="0" y="5775"/>
                    <a:pt x="3725" y="2734"/>
                    <a:pt x="3725" y="2734"/>
                  </a:cubicBezTo>
                  <a:lnTo>
                    <a:pt x="3362" y="461"/>
                  </a:lnTo>
                  <a:lnTo>
                    <a:pt x="3362" y="461"/>
                  </a:lnTo>
                  <a:cubicBezTo>
                    <a:pt x="3499" y="515"/>
                    <a:pt x="3642" y="541"/>
                    <a:pt x="3783" y="541"/>
                  </a:cubicBezTo>
                  <a:cubicBezTo>
                    <a:pt x="4045" y="541"/>
                    <a:pt x="4303" y="451"/>
                    <a:pt x="4520" y="279"/>
                  </a:cubicBezTo>
                  <a:close/>
                  <a:moveTo>
                    <a:pt x="4617" y="0"/>
                  </a:moveTo>
                  <a:lnTo>
                    <a:pt x="4422" y="154"/>
                  </a:lnTo>
                  <a:cubicBezTo>
                    <a:pt x="4283" y="265"/>
                    <a:pt x="4101" y="335"/>
                    <a:pt x="3934" y="377"/>
                  </a:cubicBezTo>
                  <a:cubicBezTo>
                    <a:pt x="3885" y="385"/>
                    <a:pt x="3838" y="388"/>
                    <a:pt x="3791" y="388"/>
                  </a:cubicBezTo>
                  <a:cubicBezTo>
                    <a:pt x="3663" y="388"/>
                    <a:pt x="3540" y="362"/>
                    <a:pt x="3418" y="321"/>
                  </a:cubicBezTo>
                  <a:lnTo>
                    <a:pt x="3167" y="196"/>
                  </a:lnTo>
                  <a:lnTo>
                    <a:pt x="3669" y="2679"/>
                  </a:lnTo>
                  <a:cubicBezTo>
                    <a:pt x="3278" y="3013"/>
                    <a:pt x="1367" y="4603"/>
                    <a:pt x="1618" y="5733"/>
                  </a:cubicBezTo>
                  <a:cubicBezTo>
                    <a:pt x="1702" y="6180"/>
                    <a:pt x="2079" y="6487"/>
                    <a:pt x="2720" y="6654"/>
                  </a:cubicBezTo>
                  <a:cubicBezTo>
                    <a:pt x="2736" y="6654"/>
                    <a:pt x="2967" y="6697"/>
                    <a:pt x="3422" y="6697"/>
                  </a:cubicBezTo>
                  <a:cubicBezTo>
                    <a:pt x="3787" y="6697"/>
                    <a:pt x="4295" y="6669"/>
                    <a:pt x="4952" y="6570"/>
                  </a:cubicBezTo>
                  <a:cubicBezTo>
                    <a:pt x="6431" y="6305"/>
                    <a:pt x="7072" y="5943"/>
                    <a:pt x="7100" y="5929"/>
                  </a:cubicBezTo>
                  <a:cubicBezTo>
                    <a:pt x="7658" y="5566"/>
                    <a:pt x="7909" y="5161"/>
                    <a:pt x="7854" y="4715"/>
                  </a:cubicBezTo>
                  <a:cubicBezTo>
                    <a:pt x="7728" y="3557"/>
                    <a:pt x="5413" y="2651"/>
                    <a:pt x="4952" y="2455"/>
                  </a:cubicBezTo>
                  <a:lnTo>
                    <a:pt x="46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807;p40"/>
            <p:cNvSpPr/>
            <p:nvPr/>
          </p:nvSpPr>
          <p:spPr>
            <a:xfrm>
              <a:off x="2703350" y="1084100"/>
              <a:ext cx="17800" cy="30700"/>
            </a:xfrm>
            <a:custGeom>
              <a:avLst/>
              <a:gdLst/>
              <a:ahLst/>
              <a:cxnLst/>
              <a:rect l="l" t="t" r="r" b="b"/>
              <a:pathLst>
                <a:path w="712" h="1228" extrusionOk="0">
                  <a:moveTo>
                    <a:pt x="251" y="0"/>
                  </a:moveTo>
                  <a:cubicBezTo>
                    <a:pt x="600" y="656"/>
                    <a:pt x="0" y="1228"/>
                    <a:pt x="0" y="1228"/>
                  </a:cubicBezTo>
                  <a:cubicBezTo>
                    <a:pt x="711" y="600"/>
                    <a:pt x="251" y="1"/>
                    <a:pt x="251" y="0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808;p40"/>
            <p:cNvSpPr/>
            <p:nvPr/>
          </p:nvSpPr>
          <p:spPr>
            <a:xfrm>
              <a:off x="2650325" y="1041550"/>
              <a:ext cx="45025" cy="26175"/>
            </a:xfrm>
            <a:custGeom>
              <a:avLst/>
              <a:gdLst/>
              <a:ahLst/>
              <a:cxnLst/>
              <a:rect l="l" t="t" r="r" b="b"/>
              <a:pathLst>
                <a:path w="1801" h="1047" extrusionOk="0">
                  <a:moveTo>
                    <a:pt x="1" y="1"/>
                  </a:moveTo>
                  <a:cubicBezTo>
                    <a:pt x="1" y="1"/>
                    <a:pt x="1368" y="586"/>
                    <a:pt x="1800" y="1047"/>
                  </a:cubicBezTo>
                  <a:cubicBezTo>
                    <a:pt x="1800" y="1047"/>
                    <a:pt x="1382" y="489"/>
                    <a:pt x="1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809;p40"/>
            <p:cNvSpPr/>
            <p:nvPr/>
          </p:nvSpPr>
          <p:spPr>
            <a:xfrm>
              <a:off x="2599775" y="977750"/>
              <a:ext cx="28275" cy="7650"/>
            </a:xfrm>
            <a:custGeom>
              <a:avLst/>
              <a:gdLst/>
              <a:ahLst/>
              <a:cxnLst/>
              <a:rect l="l" t="t" r="r" b="b"/>
              <a:pathLst>
                <a:path w="1131" h="306" extrusionOk="0">
                  <a:moveTo>
                    <a:pt x="1130" y="0"/>
                  </a:moveTo>
                  <a:cubicBezTo>
                    <a:pt x="1130" y="0"/>
                    <a:pt x="887" y="260"/>
                    <a:pt x="440" y="260"/>
                  </a:cubicBezTo>
                  <a:cubicBezTo>
                    <a:pt x="311" y="260"/>
                    <a:pt x="164" y="238"/>
                    <a:pt x="0" y="181"/>
                  </a:cubicBezTo>
                  <a:lnTo>
                    <a:pt x="0" y="181"/>
                  </a:lnTo>
                  <a:cubicBezTo>
                    <a:pt x="0" y="181"/>
                    <a:pt x="231" y="306"/>
                    <a:pt x="508" y="306"/>
                  </a:cubicBezTo>
                  <a:cubicBezTo>
                    <a:pt x="714" y="306"/>
                    <a:pt x="946" y="237"/>
                    <a:pt x="1130" y="0"/>
                  </a:cubicBezTo>
                  <a:close/>
                </a:path>
              </a:pathLst>
            </a:custGeom>
            <a:solidFill>
              <a:srgbClr val="F9FF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810;p40"/>
            <p:cNvSpPr/>
            <p:nvPr/>
          </p:nvSpPr>
          <p:spPr>
            <a:xfrm>
              <a:off x="2595575" y="959700"/>
              <a:ext cx="34200" cy="7600"/>
            </a:xfrm>
            <a:custGeom>
              <a:avLst/>
              <a:gdLst/>
              <a:ahLst/>
              <a:cxnLst/>
              <a:rect l="l" t="t" r="r" b="b"/>
              <a:pathLst>
                <a:path w="1368" h="304" extrusionOk="0">
                  <a:moveTo>
                    <a:pt x="1004" y="0"/>
                  </a:moveTo>
                  <a:cubicBezTo>
                    <a:pt x="761" y="0"/>
                    <a:pt x="411" y="59"/>
                    <a:pt x="1" y="304"/>
                  </a:cubicBezTo>
                  <a:cubicBezTo>
                    <a:pt x="350" y="129"/>
                    <a:pt x="737" y="42"/>
                    <a:pt x="1131" y="42"/>
                  </a:cubicBezTo>
                  <a:cubicBezTo>
                    <a:pt x="1210" y="42"/>
                    <a:pt x="1289" y="46"/>
                    <a:pt x="1368" y="52"/>
                  </a:cubicBezTo>
                  <a:cubicBezTo>
                    <a:pt x="1368" y="52"/>
                    <a:pt x="1234" y="0"/>
                    <a:pt x="1004" y="0"/>
                  </a:cubicBezTo>
                  <a:close/>
                </a:path>
              </a:pathLst>
            </a:custGeom>
            <a:solidFill>
              <a:srgbClr val="F9FF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811;p40"/>
            <p:cNvSpPr/>
            <p:nvPr/>
          </p:nvSpPr>
          <p:spPr>
            <a:xfrm>
              <a:off x="2583375" y="1060525"/>
              <a:ext cx="93500" cy="16275"/>
            </a:xfrm>
            <a:custGeom>
              <a:avLst/>
              <a:gdLst/>
              <a:ahLst/>
              <a:cxnLst/>
              <a:rect l="l" t="t" r="r" b="b"/>
              <a:pathLst>
                <a:path w="3740" h="651" extrusionOk="0">
                  <a:moveTo>
                    <a:pt x="3135" y="0"/>
                  </a:moveTo>
                  <a:cubicBezTo>
                    <a:pt x="2487" y="0"/>
                    <a:pt x="1365" y="103"/>
                    <a:pt x="1" y="650"/>
                  </a:cubicBezTo>
                  <a:cubicBezTo>
                    <a:pt x="1" y="650"/>
                    <a:pt x="1117" y="357"/>
                    <a:pt x="1884" y="232"/>
                  </a:cubicBezTo>
                  <a:cubicBezTo>
                    <a:pt x="2651" y="106"/>
                    <a:pt x="3739" y="37"/>
                    <a:pt x="3739" y="37"/>
                  </a:cubicBezTo>
                  <a:cubicBezTo>
                    <a:pt x="3709" y="32"/>
                    <a:pt x="3495" y="0"/>
                    <a:pt x="31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812;p40"/>
            <p:cNvSpPr/>
            <p:nvPr/>
          </p:nvSpPr>
          <p:spPr>
            <a:xfrm>
              <a:off x="2604300" y="1066650"/>
              <a:ext cx="18850" cy="11950"/>
            </a:xfrm>
            <a:custGeom>
              <a:avLst/>
              <a:gdLst/>
              <a:ahLst/>
              <a:cxnLst/>
              <a:rect l="l" t="t" r="r" b="b"/>
              <a:pathLst>
                <a:path w="754" h="478" extrusionOk="0">
                  <a:moveTo>
                    <a:pt x="433" y="1"/>
                  </a:moveTo>
                  <a:cubicBezTo>
                    <a:pt x="433" y="1"/>
                    <a:pt x="1" y="154"/>
                    <a:pt x="224" y="336"/>
                  </a:cubicBezTo>
                  <a:cubicBezTo>
                    <a:pt x="358" y="434"/>
                    <a:pt x="514" y="478"/>
                    <a:pt x="682" y="478"/>
                  </a:cubicBezTo>
                  <a:cubicBezTo>
                    <a:pt x="706" y="478"/>
                    <a:pt x="730" y="477"/>
                    <a:pt x="754" y="475"/>
                  </a:cubicBezTo>
                  <a:cubicBezTo>
                    <a:pt x="196" y="405"/>
                    <a:pt x="433" y="1"/>
                    <a:pt x="433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813;p40"/>
            <p:cNvSpPr/>
            <p:nvPr/>
          </p:nvSpPr>
          <p:spPr>
            <a:xfrm>
              <a:off x="2583375" y="1061425"/>
              <a:ext cx="93150" cy="20550"/>
            </a:xfrm>
            <a:custGeom>
              <a:avLst/>
              <a:gdLst/>
              <a:ahLst/>
              <a:cxnLst/>
              <a:rect l="l" t="t" r="r" b="b"/>
              <a:pathLst>
                <a:path w="3726" h="822" extrusionOk="0">
                  <a:moveTo>
                    <a:pt x="3725" y="1"/>
                  </a:moveTo>
                  <a:cubicBezTo>
                    <a:pt x="3655" y="56"/>
                    <a:pt x="3167" y="391"/>
                    <a:pt x="1870" y="642"/>
                  </a:cubicBezTo>
                  <a:cubicBezTo>
                    <a:pt x="1435" y="725"/>
                    <a:pt x="1092" y="753"/>
                    <a:pt x="824" y="753"/>
                  </a:cubicBezTo>
                  <a:cubicBezTo>
                    <a:pt x="232" y="753"/>
                    <a:pt x="10" y="614"/>
                    <a:pt x="1" y="614"/>
                  </a:cubicBezTo>
                  <a:lnTo>
                    <a:pt x="1" y="614"/>
                  </a:lnTo>
                  <a:cubicBezTo>
                    <a:pt x="1" y="614"/>
                    <a:pt x="130" y="822"/>
                    <a:pt x="797" y="822"/>
                  </a:cubicBezTo>
                  <a:cubicBezTo>
                    <a:pt x="1061" y="822"/>
                    <a:pt x="1410" y="789"/>
                    <a:pt x="1870" y="698"/>
                  </a:cubicBezTo>
                  <a:cubicBezTo>
                    <a:pt x="3348" y="419"/>
                    <a:pt x="3683" y="70"/>
                    <a:pt x="3725" y="1"/>
                  </a:cubicBezTo>
                  <a:close/>
                </a:path>
              </a:pathLst>
            </a:custGeom>
            <a:solidFill>
              <a:srgbClr val="EEE3FF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814;p40"/>
            <p:cNvSpPr/>
            <p:nvPr/>
          </p:nvSpPr>
          <p:spPr>
            <a:xfrm>
              <a:off x="2571175" y="957525"/>
              <a:ext cx="80375" cy="28600"/>
            </a:xfrm>
            <a:custGeom>
              <a:avLst/>
              <a:gdLst/>
              <a:ahLst/>
              <a:cxnLst/>
              <a:rect l="l" t="t" r="r" b="b"/>
              <a:pathLst>
                <a:path w="3215" h="1144" extrusionOk="0">
                  <a:moveTo>
                    <a:pt x="2060" y="211"/>
                  </a:moveTo>
                  <a:cubicBezTo>
                    <a:pt x="2422" y="211"/>
                    <a:pt x="2650" y="331"/>
                    <a:pt x="2316" y="642"/>
                  </a:cubicBezTo>
                  <a:cubicBezTo>
                    <a:pt x="2288" y="670"/>
                    <a:pt x="2260" y="697"/>
                    <a:pt x="2218" y="711"/>
                  </a:cubicBezTo>
                  <a:cubicBezTo>
                    <a:pt x="2107" y="837"/>
                    <a:pt x="1939" y="921"/>
                    <a:pt x="1772" y="948"/>
                  </a:cubicBezTo>
                  <a:cubicBezTo>
                    <a:pt x="1743" y="951"/>
                    <a:pt x="1715" y="952"/>
                    <a:pt x="1686" y="952"/>
                  </a:cubicBezTo>
                  <a:cubicBezTo>
                    <a:pt x="1547" y="952"/>
                    <a:pt x="1409" y="925"/>
                    <a:pt x="1270" y="879"/>
                  </a:cubicBezTo>
                  <a:lnTo>
                    <a:pt x="1186" y="851"/>
                  </a:lnTo>
                  <a:cubicBezTo>
                    <a:pt x="1033" y="781"/>
                    <a:pt x="712" y="628"/>
                    <a:pt x="1158" y="404"/>
                  </a:cubicBezTo>
                  <a:cubicBezTo>
                    <a:pt x="1399" y="287"/>
                    <a:pt x="1772" y="211"/>
                    <a:pt x="2060" y="211"/>
                  </a:cubicBezTo>
                  <a:close/>
                  <a:moveTo>
                    <a:pt x="2267" y="0"/>
                  </a:moveTo>
                  <a:cubicBezTo>
                    <a:pt x="1820" y="0"/>
                    <a:pt x="1236" y="121"/>
                    <a:pt x="865" y="307"/>
                  </a:cubicBezTo>
                  <a:cubicBezTo>
                    <a:pt x="1" y="739"/>
                    <a:pt x="1047" y="1018"/>
                    <a:pt x="1047" y="1018"/>
                  </a:cubicBezTo>
                  <a:cubicBezTo>
                    <a:pt x="1298" y="1102"/>
                    <a:pt x="1549" y="1144"/>
                    <a:pt x="1814" y="1144"/>
                  </a:cubicBezTo>
                  <a:cubicBezTo>
                    <a:pt x="2079" y="1102"/>
                    <a:pt x="2316" y="976"/>
                    <a:pt x="2497" y="781"/>
                  </a:cubicBezTo>
                  <a:cubicBezTo>
                    <a:pt x="3214" y="215"/>
                    <a:pt x="2862" y="0"/>
                    <a:pt x="22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815;p40"/>
            <p:cNvSpPr/>
            <p:nvPr/>
          </p:nvSpPr>
          <p:spPr>
            <a:xfrm>
              <a:off x="2588950" y="962850"/>
              <a:ext cx="48400" cy="15950"/>
            </a:xfrm>
            <a:custGeom>
              <a:avLst/>
              <a:gdLst/>
              <a:ahLst/>
              <a:cxnLst/>
              <a:rect l="l" t="t" r="r" b="b"/>
              <a:pathLst>
                <a:path w="1936" h="638" extrusionOk="0">
                  <a:moveTo>
                    <a:pt x="1360" y="0"/>
                  </a:moveTo>
                  <a:cubicBezTo>
                    <a:pt x="1070" y="0"/>
                    <a:pt x="691" y="80"/>
                    <a:pt x="447" y="205"/>
                  </a:cubicBezTo>
                  <a:cubicBezTo>
                    <a:pt x="1" y="415"/>
                    <a:pt x="322" y="582"/>
                    <a:pt x="475" y="638"/>
                  </a:cubicBezTo>
                  <a:cubicBezTo>
                    <a:pt x="475" y="638"/>
                    <a:pt x="503" y="345"/>
                    <a:pt x="1075" y="233"/>
                  </a:cubicBezTo>
                  <a:cubicBezTo>
                    <a:pt x="1170" y="215"/>
                    <a:pt x="1247" y="207"/>
                    <a:pt x="1311" y="207"/>
                  </a:cubicBezTo>
                  <a:cubicBezTo>
                    <a:pt x="1634" y="207"/>
                    <a:pt x="1605" y="405"/>
                    <a:pt x="1605" y="429"/>
                  </a:cubicBezTo>
                  <a:cubicBezTo>
                    <a:pt x="1936" y="121"/>
                    <a:pt x="1715" y="0"/>
                    <a:pt x="1360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816;p40"/>
            <p:cNvSpPr/>
            <p:nvPr/>
          </p:nvSpPr>
          <p:spPr>
            <a:xfrm>
              <a:off x="2586875" y="958200"/>
              <a:ext cx="55475" cy="27175"/>
            </a:xfrm>
            <a:custGeom>
              <a:avLst/>
              <a:gdLst/>
              <a:ahLst/>
              <a:cxnLst/>
              <a:rect l="l" t="t" r="r" b="b"/>
              <a:pathLst>
                <a:path w="2219" h="1087" extrusionOk="0">
                  <a:moveTo>
                    <a:pt x="1720" y="68"/>
                  </a:moveTo>
                  <a:cubicBezTo>
                    <a:pt x="1790" y="68"/>
                    <a:pt x="1849" y="106"/>
                    <a:pt x="1897" y="154"/>
                  </a:cubicBezTo>
                  <a:cubicBezTo>
                    <a:pt x="2009" y="280"/>
                    <a:pt x="2051" y="503"/>
                    <a:pt x="1409" y="880"/>
                  </a:cubicBezTo>
                  <a:cubicBezTo>
                    <a:pt x="1409" y="880"/>
                    <a:pt x="1238" y="1009"/>
                    <a:pt x="946" y="1009"/>
                  </a:cubicBezTo>
                  <a:cubicBezTo>
                    <a:pt x="760" y="1009"/>
                    <a:pt x="524" y="956"/>
                    <a:pt x="251" y="782"/>
                  </a:cubicBezTo>
                  <a:cubicBezTo>
                    <a:pt x="140" y="712"/>
                    <a:pt x="126" y="573"/>
                    <a:pt x="196" y="475"/>
                  </a:cubicBezTo>
                  <a:cubicBezTo>
                    <a:pt x="321" y="322"/>
                    <a:pt x="670" y="112"/>
                    <a:pt x="1688" y="71"/>
                  </a:cubicBezTo>
                  <a:cubicBezTo>
                    <a:pt x="1699" y="69"/>
                    <a:pt x="1710" y="68"/>
                    <a:pt x="1720" y="68"/>
                  </a:cubicBezTo>
                  <a:close/>
                  <a:moveTo>
                    <a:pt x="1800" y="1"/>
                  </a:moveTo>
                  <a:cubicBezTo>
                    <a:pt x="642" y="57"/>
                    <a:pt x="223" y="294"/>
                    <a:pt x="84" y="489"/>
                  </a:cubicBezTo>
                  <a:cubicBezTo>
                    <a:pt x="0" y="601"/>
                    <a:pt x="28" y="754"/>
                    <a:pt x="140" y="824"/>
                  </a:cubicBezTo>
                  <a:cubicBezTo>
                    <a:pt x="455" y="1025"/>
                    <a:pt x="728" y="1086"/>
                    <a:pt x="943" y="1086"/>
                  </a:cubicBezTo>
                  <a:cubicBezTo>
                    <a:pt x="1281" y="1086"/>
                    <a:pt x="1479" y="935"/>
                    <a:pt x="1479" y="935"/>
                  </a:cubicBezTo>
                  <a:cubicBezTo>
                    <a:pt x="2218" y="517"/>
                    <a:pt x="2176" y="252"/>
                    <a:pt x="2051" y="112"/>
                  </a:cubicBezTo>
                  <a:cubicBezTo>
                    <a:pt x="1981" y="43"/>
                    <a:pt x="1897" y="1"/>
                    <a:pt x="18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817;p40"/>
            <p:cNvSpPr/>
            <p:nvPr/>
          </p:nvSpPr>
          <p:spPr>
            <a:xfrm>
              <a:off x="2632900" y="958200"/>
              <a:ext cx="19550" cy="17125"/>
            </a:xfrm>
            <a:custGeom>
              <a:avLst/>
              <a:gdLst/>
              <a:ahLst/>
              <a:cxnLst/>
              <a:rect l="l" t="t" r="r" b="b"/>
              <a:pathLst>
                <a:path w="782" h="685" extrusionOk="0">
                  <a:moveTo>
                    <a:pt x="0" y="1"/>
                  </a:moveTo>
                  <a:lnTo>
                    <a:pt x="0" y="1"/>
                  </a:lnTo>
                  <a:cubicBezTo>
                    <a:pt x="558" y="154"/>
                    <a:pt x="28" y="684"/>
                    <a:pt x="28" y="684"/>
                  </a:cubicBezTo>
                  <a:cubicBezTo>
                    <a:pt x="782" y="43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818;p40"/>
            <p:cNvSpPr/>
            <p:nvPr/>
          </p:nvSpPr>
          <p:spPr>
            <a:xfrm>
              <a:off x="2578850" y="965875"/>
              <a:ext cx="15375" cy="13625"/>
            </a:xfrm>
            <a:custGeom>
              <a:avLst/>
              <a:gdLst/>
              <a:ahLst/>
              <a:cxnLst/>
              <a:rect l="l" t="t" r="r" b="b"/>
              <a:pathLst>
                <a:path w="615" h="545" extrusionOk="0">
                  <a:moveTo>
                    <a:pt x="614" y="1"/>
                  </a:moveTo>
                  <a:cubicBezTo>
                    <a:pt x="614" y="1"/>
                    <a:pt x="1" y="294"/>
                    <a:pt x="503" y="545"/>
                  </a:cubicBezTo>
                  <a:cubicBezTo>
                    <a:pt x="503" y="545"/>
                    <a:pt x="126" y="308"/>
                    <a:pt x="6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819;p40"/>
            <p:cNvSpPr/>
            <p:nvPr/>
          </p:nvSpPr>
          <p:spPr>
            <a:xfrm>
              <a:off x="2599775" y="977050"/>
              <a:ext cx="31400" cy="9450"/>
            </a:xfrm>
            <a:custGeom>
              <a:avLst/>
              <a:gdLst/>
              <a:ahLst/>
              <a:cxnLst/>
              <a:rect l="l" t="t" r="r" b="b"/>
              <a:pathLst>
                <a:path w="1256" h="378" extrusionOk="0">
                  <a:moveTo>
                    <a:pt x="1256" y="0"/>
                  </a:moveTo>
                  <a:lnTo>
                    <a:pt x="1256" y="0"/>
                  </a:lnTo>
                  <a:cubicBezTo>
                    <a:pt x="1007" y="209"/>
                    <a:pt x="694" y="319"/>
                    <a:pt x="378" y="319"/>
                  </a:cubicBezTo>
                  <a:cubicBezTo>
                    <a:pt x="251" y="319"/>
                    <a:pt x="124" y="301"/>
                    <a:pt x="0" y="265"/>
                  </a:cubicBezTo>
                  <a:lnTo>
                    <a:pt x="0" y="265"/>
                  </a:lnTo>
                  <a:cubicBezTo>
                    <a:pt x="163" y="346"/>
                    <a:pt x="316" y="378"/>
                    <a:pt x="455" y="378"/>
                  </a:cubicBezTo>
                  <a:cubicBezTo>
                    <a:pt x="937" y="378"/>
                    <a:pt x="1256" y="0"/>
                    <a:pt x="12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820;p40"/>
            <p:cNvSpPr/>
            <p:nvPr/>
          </p:nvSpPr>
          <p:spPr>
            <a:xfrm>
              <a:off x="2622125" y="970050"/>
              <a:ext cx="28575" cy="27250"/>
            </a:xfrm>
            <a:custGeom>
              <a:avLst/>
              <a:gdLst/>
              <a:ahLst/>
              <a:cxnLst/>
              <a:rect l="l" t="t" r="r" b="b"/>
              <a:pathLst>
                <a:path w="1143" h="1090" extrusionOk="0">
                  <a:moveTo>
                    <a:pt x="342" y="1"/>
                  </a:moveTo>
                  <a:cubicBezTo>
                    <a:pt x="87" y="1"/>
                    <a:pt x="0" y="253"/>
                    <a:pt x="83" y="406"/>
                  </a:cubicBezTo>
                  <a:cubicBezTo>
                    <a:pt x="149" y="528"/>
                    <a:pt x="214" y="580"/>
                    <a:pt x="327" y="580"/>
                  </a:cubicBezTo>
                  <a:cubicBezTo>
                    <a:pt x="381" y="580"/>
                    <a:pt x="447" y="568"/>
                    <a:pt x="529" y="545"/>
                  </a:cubicBezTo>
                  <a:cubicBezTo>
                    <a:pt x="541" y="543"/>
                    <a:pt x="552" y="541"/>
                    <a:pt x="563" y="541"/>
                  </a:cubicBezTo>
                  <a:cubicBezTo>
                    <a:pt x="801" y="541"/>
                    <a:pt x="878" y="1089"/>
                    <a:pt x="878" y="1089"/>
                  </a:cubicBezTo>
                  <a:lnTo>
                    <a:pt x="1143" y="657"/>
                  </a:lnTo>
                  <a:cubicBezTo>
                    <a:pt x="1073" y="545"/>
                    <a:pt x="975" y="447"/>
                    <a:pt x="878" y="364"/>
                  </a:cubicBezTo>
                  <a:cubicBezTo>
                    <a:pt x="794" y="210"/>
                    <a:pt x="655" y="85"/>
                    <a:pt x="501" y="29"/>
                  </a:cubicBezTo>
                  <a:cubicBezTo>
                    <a:pt x="442" y="9"/>
                    <a:pt x="389" y="1"/>
                    <a:pt x="342" y="1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821;p40"/>
            <p:cNvSpPr/>
            <p:nvPr/>
          </p:nvSpPr>
          <p:spPr>
            <a:xfrm>
              <a:off x="2593850" y="993000"/>
              <a:ext cx="29800" cy="14050"/>
            </a:xfrm>
            <a:custGeom>
              <a:avLst/>
              <a:gdLst/>
              <a:ahLst/>
              <a:cxnLst/>
              <a:rect l="l" t="t" r="r" b="b"/>
              <a:pathLst>
                <a:path w="1192" h="562" extrusionOk="0">
                  <a:moveTo>
                    <a:pt x="417" y="0"/>
                  </a:moveTo>
                  <a:cubicBezTo>
                    <a:pt x="359" y="0"/>
                    <a:pt x="300" y="18"/>
                    <a:pt x="293" y="87"/>
                  </a:cubicBezTo>
                  <a:cubicBezTo>
                    <a:pt x="280" y="147"/>
                    <a:pt x="238" y="166"/>
                    <a:pt x="193" y="166"/>
                  </a:cubicBezTo>
                  <a:cubicBezTo>
                    <a:pt x="144" y="166"/>
                    <a:pt x="92" y="144"/>
                    <a:pt x="70" y="129"/>
                  </a:cubicBezTo>
                  <a:cubicBezTo>
                    <a:pt x="70" y="129"/>
                    <a:pt x="69" y="129"/>
                    <a:pt x="69" y="129"/>
                  </a:cubicBezTo>
                  <a:cubicBezTo>
                    <a:pt x="41" y="129"/>
                    <a:pt x="0" y="562"/>
                    <a:pt x="0" y="562"/>
                  </a:cubicBezTo>
                  <a:cubicBezTo>
                    <a:pt x="0" y="562"/>
                    <a:pt x="10" y="562"/>
                    <a:pt x="28" y="562"/>
                  </a:cubicBezTo>
                  <a:cubicBezTo>
                    <a:pt x="208" y="562"/>
                    <a:pt x="1191" y="539"/>
                    <a:pt x="530" y="18"/>
                  </a:cubicBezTo>
                  <a:cubicBezTo>
                    <a:pt x="530" y="18"/>
                    <a:pt x="475" y="0"/>
                    <a:pt x="417" y="0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822;p40"/>
            <p:cNvSpPr/>
            <p:nvPr/>
          </p:nvSpPr>
          <p:spPr>
            <a:xfrm>
              <a:off x="2593500" y="1006625"/>
              <a:ext cx="22350" cy="12975"/>
            </a:xfrm>
            <a:custGeom>
              <a:avLst/>
              <a:gdLst/>
              <a:ahLst/>
              <a:cxnLst/>
              <a:rect l="l" t="t" r="r" b="b"/>
              <a:pathLst>
                <a:path w="894" h="519" extrusionOk="0">
                  <a:moveTo>
                    <a:pt x="572" y="0"/>
                  </a:moveTo>
                  <a:cubicBezTo>
                    <a:pt x="463" y="0"/>
                    <a:pt x="363" y="45"/>
                    <a:pt x="363" y="45"/>
                  </a:cubicBezTo>
                  <a:lnTo>
                    <a:pt x="0" y="86"/>
                  </a:lnTo>
                  <a:lnTo>
                    <a:pt x="461" y="519"/>
                  </a:lnTo>
                  <a:cubicBezTo>
                    <a:pt x="461" y="519"/>
                    <a:pt x="893" y="407"/>
                    <a:pt x="809" y="156"/>
                  </a:cubicBezTo>
                  <a:cubicBezTo>
                    <a:pt x="764" y="33"/>
                    <a:pt x="665" y="0"/>
                    <a:pt x="572" y="0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2823;p40"/>
            <p:cNvSpPr/>
            <p:nvPr/>
          </p:nvSpPr>
          <p:spPr>
            <a:xfrm>
              <a:off x="2599425" y="1019900"/>
              <a:ext cx="17275" cy="12600"/>
            </a:xfrm>
            <a:custGeom>
              <a:avLst/>
              <a:gdLst/>
              <a:ahLst/>
              <a:cxnLst/>
              <a:rect l="l" t="t" r="r" b="b"/>
              <a:pathLst>
                <a:path w="691" h="504" extrusionOk="0">
                  <a:moveTo>
                    <a:pt x="394" y="1"/>
                  </a:moveTo>
                  <a:cubicBezTo>
                    <a:pt x="309" y="1"/>
                    <a:pt x="238" y="16"/>
                    <a:pt x="238" y="16"/>
                  </a:cubicBezTo>
                  <a:lnTo>
                    <a:pt x="0" y="295"/>
                  </a:lnTo>
                  <a:lnTo>
                    <a:pt x="307" y="504"/>
                  </a:lnTo>
                  <a:cubicBezTo>
                    <a:pt x="307" y="504"/>
                    <a:pt x="642" y="323"/>
                    <a:pt x="656" y="225"/>
                  </a:cubicBezTo>
                  <a:cubicBezTo>
                    <a:pt x="690" y="37"/>
                    <a:pt x="526" y="1"/>
                    <a:pt x="394" y="1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2824;p40"/>
            <p:cNvSpPr/>
            <p:nvPr/>
          </p:nvSpPr>
          <p:spPr>
            <a:xfrm>
              <a:off x="2606050" y="1032175"/>
              <a:ext cx="20925" cy="11150"/>
            </a:xfrm>
            <a:custGeom>
              <a:avLst/>
              <a:gdLst/>
              <a:ahLst/>
              <a:cxnLst/>
              <a:rect l="l" t="t" r="r" b="b"/>
              <a:pathLst>
                <a:path w="837" h="446" extrusionOk="0">
                  <a:moveTo>
                    <a:pt x="130" y="0"/>
                  </a:moveTo>
                  <a:cubicBezTo>
                    <a:pt x="74" y="0"/>
                    <a:pt x="42" y="13"/>
                    <a:pt x="42" y="13"/>
                  </a:cubicBezTo>
                  <a:lnTo>
                    <a:pt x="0" y="362"/>
                  </a:lnTo>
                  <a:lnTo>
                    <a:pt x="84" y="445"/>
                  </a:lnTo>
                  <a:cubicBezTo>
                    <a:pt x="84" y="445"/>
                    <a:pt x="91" y="445"/>
                    <a:pt x="104" y="445"/>
                  </a:cubicBezTo>
                  <a:cubicBezTo>
                    <a:pt x="223" y="445"/>
                    <a:pt x="836" y="434"/>
                    <a:pt x="558" y="194"/>
                  </a:cubicBezTo>
                  <a:cubicBezTo>
                    <a:pt x="370" y="32"/>
                    <a:pt x="219" y="0"/>
                    <a:pt x="130" y="0"/>
                  </a:cubicBezTo>
                  <a:close/>
                </a:path>
              </a:pathLst>
            </a:custGeom>
            <a:solidFill>
              <a:srgbClr val="FFB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2825;p40"/>
            <p:cNvSpPr/>
            <p:nvPr/>
          </p:nvSpPr>
          <p:spPr>
            <a:xfrm>
              <a:off x="2666725" y="953950"/>
              <a:ext cx="65925" cy="114100"/>
            </a:xfrm>
            <a:custGeom>
              <a:avLst/>
              <a:gdLst/>
              <a:ahLst/>
              <a:cxnLst/>
              <a:rect l="l" t="t" r="r" b="b"/>
              <a:pathLst>
                <a:path w="2637" h="4564" extrusionOk="0">
                  <a:moveTo>
                    <a:pt x="1247" y="0"/>
                  </a:moveTo>
                  <a:cubicBezTo>
                    <a:pt x="1208" y="0"/>
                    <a:pt x="1169" y="1"/>
                    <a:pt x="1130" y="4"/>
                  </a:cubicBezTo>
                  <a:cubicBezTo>
                    <a:pt x="768" y="31"/>
                    <a:pt x="433" y="129"/>
                    <a:pt x="112" y="296"/>
                  </a:cubicBezTo>
                  <a:cubicBezTo>
                    <a:pt x="1" y="3142"/>
                    <a:pt x="726" y="4481"/>
                    <a:pt x="726" y="4481"/>
                  </a:cubicBezTo>
                  <a:cubicBezTo>
                    <a:pt x="917" y="4540"/>
                    <a:pt x="1108" y="4563"/>
                    <a:pt x="1288" y="4563"/>
                  </a:cubicBezTo>
                  <a:cubicBezTo>
                    <a:pt x="1867" y="4563"/>
                    <a:pt x="2330" y="4328"/>
                    <a:pt x="2330" y="4328"/>
                  </a:cubicBezTo>
                  <a:cubicBezTo>
                    <a:pt x="2637" y="3463"/>
                    <a:pt x="1939" y="143"/>
                    <a:pt x="1939" y="143"/>
                  </a:cubicBezTo>
                  <a:cubicBezTo>
                    <a:pt x="1911" y="129"/>
                    <a:pt x="1884" y="115"/>
                    <a:pt x="1842" y="101"/>
                  </a:cubicBezTo>
                  <a:cubicBezTo>
                    <a:pt x="1655" y="31"/>
                    <a:pt x="1448" y="0"/>
                    <a:pt x="1247" y="0"/>
                  </a:cubicBezTo>
                  <a:close/>
                </a:path>
              </a:pathLst>
            </a:custGeom>
            <a:solidFill>
              <a:srgbClr val="FE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826;p40"/>
            <p:cNvSpPr/>
            <p:nvPr/>
          </p:nvSpPr>
          <p:spPr>
            <a:xfrm>
              <a:off x="2684850" y="953850"/>
              <a:ext cx="50950" cy="114200"/>
            </a:xfrm>
            <a:custGeom>
              <a:avLst/>
              <a:gdLst/>
              <a:ahLst/>
              <a:cxnLst/>
              <a:rect l="l" t="t" r="r" b="b"/>
              <a:pathLst>
                <a:path w="2038" h="4568" extrusionOk="0">
                  <a:moveTo>
                    <a:pt x="549" y="0"/>
                  </a:moveTo>
                  <a:cubicBezTo>
                    <a:pt x="501" y="0"/>
                    <a:pt x="453" y="3"/>
                    <a:pt x="405" y="8"/>
                  </a:cubicBezTo>
                  <a:cubicBezTo>
                    <a:pt x="405" y="8"/>
                    <a:pt x="2037" y="4025"/>
                    <a:pt x="1" y="4485"/>
                  </a:cubicBezTo>
                  <a:cubicBezTo>
                    <a:pt x="192" y="4544"/>
                    <a:pt x="383" y="4567"/>
                    <a:pt x="563" y="4567"/>
                  </a:cubicBezTo>
                  <a:cubicBezTo>
                    <a:pt x="1142" y="4567"/>
                    <a:pt x="1605" y="4332"/>
                    <a:pt x="1605" y="4332"/>
                  </a:cubicBezTo>
                  <a:cubicBezTo>
                    <a:pt x="1912" y="3467"/>
                    <a:pt x="1214" y="147"/>
                    <a:pt x="1214" y="147"/>
                  </a:cubicBezTo>
                  <a:cubicBezTo>
                    <a:pt x="1006" y="55"/>
                    <a:pt x="779" y="0"/>
                    <a:pt x="549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827;p40"/>
            <p:cNvSpPr/>
            <p:nvPr/>
          </p:nvSpPr>
          <p:spPr>
            <a:xfrm>
              <a:off x="2712750" y="956475"/>
              <a:ext cx="19900" cy="105675"/>
            </a:xfrm>
            <a:custGeom>
              <a:avLst/>
              <a:gdLst/>
              <a:ahLst/>
              <a:cxnLst/>
              <a:rect l="l" t="t" r="r" b="b"/>
              <a:pathLst>
                <a:path w="796" h="4227" extrusionOk="0">
                  <a:moveTo>
                    <a:pt x="1" y="0"/>
                  </a:moveTo>
                  <a:cubicBezTo>
                    <a:pt x="1" y="0"/>
                    <a:pt x="294" y="2357"/>
                    <a:pt x="489" y="4227"/>
                  </a:cubicBezTo>
                  <a:cubicBezTo>
                    <a:pt x="796" y="3362"/>
                    <a:pt x="98" y="42"/>
                    <a:pt x="98" y="42"/>
                  </a:cubicBezTo>
                  <a:cubicBezTo>
                    <a:pt x="70" y="28"/>
                    <a:pt x="43" y="0"/>
                    <a:pt x="1" y="0"/>
                  </a:cubicBezTo>
                  <a:close/>
                </a:path>
              </a:pathLst>
            </a:custGeom>
            <a:solidFill>
              <a:srgbClr val="FFF2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828;p40"/>
            <p:cNvSpPr/>
            <p:nvPr/>
          </p:nvSpPr>
          <p:spPr>
            <a:xfrm>
              <a:off x="2926175" y="323925"/>
              <a:ext cx="345250" cy="366150"/>
            </a:xfrm>
            <a:custGeom>
              <a:avLst/>
              <a:gdLst/>
              <a:ahLst/>
              <a:cxnLst/>
              <a:rect l="l" t="t" r="r" b="b"/>
              <a:pathLst>
                <a:path w="13810" h="14646" extrusionOk="0">
                  <a:moveTo>
                    <a:pt x="5254" y="0"/>
                  </a:moveTo>
                  <a:cubicBezTo>
                    <a:pt x="4319" y="0"/>
                    <a:pt x="3795" y="1056"/>
                    <a:pt x="3850" y="1868"/>
                  </a:cubicBezTo>
                  <a:cubicBezTo>
                    <a:pt x="3850" y="1868"/>
                    <a:pt x="3840" y="1868"/>
                    <a:pt x="3821" y="1868"/>
                  </a:cubicBezTo>
                  <a:cubicBezTo>
                    <a:pt x="3587" y="1868"/>
                    <a:pt x="2012" y="1892"/>
                    <a:pt x="1367" y="2524"/>
                  </a:cubicBezTo>
                  <a:cubicBezTo>
                    <a:pt x="1297" y="2594"/>
                    <a:pt x="1242" y="2664"/>
                    <a:pt x="1186" y="2747"/>
                  </a:cubicBezTo>
                  <a:cubicBezTo>
                    <a:pt x="1144" y="2845"/>
                    <a:pt x="1102" y="2943"/>
                    <a:pt x="1088" y="3054"/>
                  </a:cubicBezTo>
                  <a:lnTo>
                    <a:pt x="1088" y="3096"/>
                  </a:lnTo>
                  <a:lnTo>
                    <a:pt x="1088" y="3166"/>
                  </a:lnTo>
                  <a:cubicBezTo>
                    <a:pt x="1088" y="3473"/>
                    <a:pt x="1242" y="3849"/>
                    <a:pt x="1618" y="4323"/>
                  </a:cubicBezTo>
                  <a:lnTo>
                    <a:pt x="1590" y="4337"/>
                  </a:lnTo>
                  <a:cubicBezTo>
                    <a:pt x="1381" y="4477"/>
                    <a:pt x="0" y="5425"/>
                    <a:pt x="1618" y="6806"/>
                  </a:cubicBezTo>
                  <a:cubicBezTo>
                    <a:pt x="1563" y="6876"/>
                    <a:pt x="42" y="8801"/>
                    <a:pt x="1395" y="8940"/>
                  </a:cubicBezTo>
                  <a:cubicBezTo>
                    <a:pt x="1172" y="9443"/>
                    <a:pt x="1242" y="10028"/>
                    <a:pt x="1576" y="10475"/>
                  </a:cubicBezTo>
                  <a:cubicBezTo>
                    <a:pt x="1465" y="11158"/>
                    <a:pt x="1339" y="11884"/>
                    <a:pt x="2497" y="12414"/>
                  </a:cubicBezTo>
                  <a:cubicBezTo>
                    <a:pt x="2572" y="13630"/>
                    <a:pt x="3286" y="13830"/>
                    <a:pt x="4072" y="13830"/>
                  </a:cubicBezTo>
                  <a:cubicBezTo>
                    <a:pt x="4169" y="13830"/>
                    <a:pt x="4268" y="13827"/>
                    <a:pt x="4366" y="13822"/>
                  </a:cubicBezTo>
                  <a:cubicBezTo>
                    <a:pt x="4634" y="14316"/>
                    <a:pt x="4981" y="14448"/>
                    <a:pt x="5382" y="14448"/>
                  </a:cubicBezTo>
                  <a:cubicBezTo>
                    <a:pt x="5650" y="14448"/>
                    <a:pt x="5942" y="14389"/>
                    <a:pt x="6249" y="14339"/>
                  </a:cubicBezTo>
                  <a:cubicBezTo>
                    <a:pt x="6258" y="14337"/>
                    <a:pt x="6265" y="14337"/>
                    <a:pt x="6273" y="14337"/>
                  </a:cubicBezTo>
                  <a:cubicBezTo>
                    <a:pt x="6451" y="14337"/>
                    <a:pt x="6370" y="14645"/>
                    <a:pt x="6919" y="14645"/>
                  </a:cubicBezTo>
                  <a:cubicBezTo>
                    <a:pt x="7535" y="14645"/>
                    <a:pt x="7379" y="14337"/>
                    <a:pt x="7563" y="14337"/>
                  </a:cubicBezTo>
                  <a:cubicBezTo>
                    <a:pt x="7571" y="14337"/>
                    <a:pt x="7579" y="14337"/>
                    <a:pt x="7588" y="14339"/>
                  </a:cubicBezTo>
                  <a:cubicBezTo>
                    <a:pt x="7890" y="14389"/>
                    <a:pt x="8179" y="14448"/>
                    <a:pt x="8445" y="14448"/>
                  </a:cubicBezTo>
                  <a:cubicBezTo>
                    <a:pt x="8845" y="14448"/>
                    <a:pt x="9196" y="14316"/>
                    <a:pt x="9471" y="13822"/>
                  </a:cubicBezTo>
                  <a:cubicBezTo>
                    <a:pt x="9570" y="13827"/>
                    <a:pt x="9669" y="13830"/>
                    <a:pt x="9766" y="13830"/>
                  </a:cubicBezTo>
                  <a:cubicBezTo>
                    <a:pt x="10551" y="13830"/>
                    <a:pt x="11266" y="13630"/>
                    <a:pt x="11340" y="12414"/>
                  </a:cubicBezTo>
                  <a:cubicBezTo>
                    <a:pt x="12498" y="11870"/>
                    <a:pt x="12373" y="11172"/>
                    <a:pt x="12247" y="10475"/>
                  </a:cubicBezTo>
                  <a:cubicBezTo>
                    <a:pt x="12582" y="10028"/>
                    <a:pt x="12666" y="9443"/>
                    <a:pt x="12442" y="8940"/>
                  </a:cubicBezTo>
                  <a:cubicBezTo>
                    <a:pt x="13781" y="8801"/>
                    <a:pt x="12261" y="6876"/>
                    <a:pt x="12191" y="6806"/>
                  </a:cubicBezTo>
                  <a:cubicBezTo>
                    <a:pt x="13809" y="5425"/>
                    <a:pt x="12415" y="4463"/>
                    <a:pt x="12219" y="4337"/>
                  </a:cubicBezTo>
                  <a:lnTo>
                    <a:pt x="12191" y="4323"/>
                  </a:lnTo>
                  <a:cubicBezTo>
                    <a:pt x="12568" y="3863"/>
                    <a:pt x="12721" y="3473"/>
                    <a:pt x="12721" y="3166"/>
                  </a:cubicBezTo>
                  <a:lnTo>
                    <a:pt x="12721" y="3110"/>
                  </a:lnTo>
                  <a:lnTo>
                    <a:pt x="12721" y="3054"/>
                  </a:lnTo>
                  <a:cubicBezTo>
                    <a:pt x="12707" y="3026"/>
                    <a:pt x="12707" y="3012"/>
                    <a:pt x="12707" y="2998"/>
                  </a:cubicBezTo>
                  <a:cubicBezTo>
                    <a:pt x="12707" y="2970"/>
                    <a:pt x="12707" y="2956"/>
                    <a:pt x="12693" y="2943"/>
                  </a:cubicBezTo>
                  <a:cubicBezTo>
                    <a:pt x="12680" y="2873"/>
                    <a:pt x="12652" y="2803"/>
                    <a:pt x="12624" y="2747"/>
                  </a:cubicBezTo>
                  <a:cubicBezTo>
                    <a:pt x="12610" y="2733"/>
                    <a:pt x="12596" y="2705"/>
                    <a:pt x="12582" y="2691"/>
                  </a:cubicBezTo>
                  <a:lnTo>
                    <a:pt x="12554" y="2636"/>
                  </a:lnTo>
                  <a:cubicBezTo>
                    <a:pt x="12512" y="2594"/>
                    <a:pt x="12484" y="2566"/>
                    <a:pt x="12442" y="2524"/>
                  </a:cubicBezTo>
                  <a:cubicBezTo>
                    <a:pt x="11798" y="1892"/>
                    <a:pt x="10223" y="1868"/>
                    <a:pt x="9989" y="1868"/>
                  </a:cubicBezTo>
                  <a:cubicBezTo>
                    <a:pt x="9970" y="1868"/>
                    <a:pt x="9960" y="1868"/>
                    <a:pt x="9960" y="1868"/>
                  </a:cubicBezTo>
                  <a:cubicBezTo>
                    <a:pt x="10006" y="1097"/>
                    <a:pt x="9687" y="493"/>
                    <a:pt x="8793" y="493"/>
                  </a:cubicBezTo>
                  <a:cubicBezTo>
                    <a:pt x="8345" y="493"/>
                    <a:pt x="7752" y="645"/>
                    <a:pt x="6989" y="1004"/>
                  </a:cubicBezTo>
                  <a:cubicBezTo>
                    <a:pt x="6318" y="277"/>
                    <a:pt x="5732" y="0"/>
                    <a:pt x="5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829;p40"/>
            <p:cNvSpPr/>
            <p:nvPr/>
          </p:nvSpPr>
          <p:spPr>
            <a:xfrm>
              <a:off x="2993475" y="447275"/>
              <a:ext cx="211000" cy="66700"/>
            </a:xfrm>
            <a:custGeom>
              <a:avLst/>
              <a:gdLst/>
              <a:ahLst/>
              <a:cxnLst/>
              <a:rect l="l" t="t" r="r" b="b"/>
              <a:pathLst>
                <a:path w="8440" h="2668" extrusionOk="0">
                  <a:moveTo>
                    <a:pt x="2242" y="0"/>
                  </a:moveTo>
                  <a:cubicBezTo>
                    <a:pt x="1854" y="0"/>
                    <a:pt x="1475" y="123"/>
                    <a:pt x="1172" y="463"/>
                  </a:cubicBezTo>
                  <a:cubicBezTo>
                    <a:pt x="1116" y="519"/>
                    <a:pt x="1074" y="575"/>
                    <a:pt x="1033" y="645"/>
                  </a:cubicBezTo>
                  <a:cubicBezTo>
                    <a:pt x="0" y="2179"/>
                    <a:pt x="879" y="2486"/>
                    <a:pt x="1744" y="2639"/>
                  </a:cubicBezTo>
                  <a:cubicBezTo>
                    <a:pt x="1869" y="2659"/>
                    <a:pt x="1980" y="2668"/>
                    <a:pt x="2081" y="2668"/>
                  </a:cubicBezTo>
                  <a:cubicBezTo>
                    <a:pt x="2690" y="2668"/>
                    <a:pt x="2971" y="2360"/>
                    <a:pt x="4227" y="2360"/>
                  </a:cubicBezTo>
                  <a:cubicBezTo>
                    <a:pt x="5482" y="2360"/>
                    <a:pt x="5764" y="2668"/>
                    <a:pt x="6363" y="2668"/>
                  </a:cubicBezTo>
                  <a:cubicBezTo>
                    <a:pt x="6463" y="2668"/>
                    <a:pt x="6572" y="2659"/>
                    <a:pt x="6696" y="2639"/>
                  </a:cubicBezTo>
                  <a:cubicBezTo>
                    <a:pt x="7560" y="2486"/>
                    <a:pt x="8439" y="2179"/>
                    <a:pt x="7407" y="645"/>
                  </a:cubicBezTo>
                  <a:cubicBezTo>
                    <a:pt x="7365" y="575"/>
                    <a:pt x="7309" y="519"/>
                    <a:pt x="7268" y="463"/>
                  </a:cubicBezTo>
                  <a:cubicBezTo>
                    <a:pt x="6955" y="123"/>
                    <a:pt x="6579" y="0"/>
                    <a:pt x="6195" y="0"/>
                  </a:cubicBezTo>
                  <a:cubicBezTo>
                    <a:pt x="6013" y="0"/>
                    <a:pt x="5829" y="28"/>
                    <a:pt x="5650" y="73"/>
                  </a:cubicBezTo>
                  <a:cubicBezTo>
                    <a:pt x="5182" y="191"/>
                    <a:pt x="4701" y="251"/>
                    <a:pt x="4220" y="251"/>
                  </a:cubicBezTo>
                  <a:cubicBezTo>
                    <a:pt x="3739" y="251"/>
                    <a:pt x="3257" y="191"/>
                    <a:pt x="2790" y="73"/>
                  </a:cubicBezTo>
                  <a:cubicBezTo>
                    <a:pt x="2611" y="28"/>
                    <a:pt x="2425" y="0"/>
                    <a:pt x="2242" y="0"/>
                  </a:cubicBezTo>
                  <a:close/>
                </a:path>
              </a:pathLst>
            </a:custGeom>
            <a:solidFill>
              <a:srgbClr val="FBA2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830;p40"/>
            <p:cNvSpPr/>
            <p:nvPr/>
          </p:nvSpPr>
          <p:spPr>
            <a:xfrm>
              <a:off x="3022775" y="447175"/>
              <a:ext cx="152400" cy="11700"/>
            </a:xfrm>
            <a:custGeom>
              <a:avLst/>
              <a:gdLst/>
              <a:ahLst/>
              <a:cxnLst/>
              <a:rect l="l" t="t" r="r" b="b"/>
              <a:pathLst>
                <a:path w="6096" h="468" extrusionOk="0">
                  <a:moveTo>
                    <a:pt x="5046" y="1"/>
                  </a:moveTo>
                  <a:cubicBezTo>
                    <a:pt x="4856" y="1"/>
                    <a:pt x="4664" y="30"/>
                    <a:pt x="4478" y="77"/>
                  </a:cubicBezTo>
                  <a:cubicBezTo>
                    <a:pt x="4010" y="195"/>
                    <a:pt x="3533" y="255"/>
                    <a:pt x="3053" y="255"/>
                  </a:cubicBezTo>
                  <a:cubicBezTo>
                    <a:pt x="2574" y="255"/>
                    <a:pt x="2092" y="195"/>
                    <a:pt x="1618" y="77"/>
                  </a:cubicBezTo>
                  <a:cubicBezTo>
                    <a:pt x="1434" y="31"/>
                    <a:pt x="1243" y="1"/>
                    <a:pt x="1055" y="1"/>
                  </a:cubicBezTo>
                  <a:cubicBezTo>
                    <a:pt x="673" y="1"/>
                    <a:pt x="299" y="122"/>
                    <a:pt x="0" y="467"/>
                  </a:cubicBezTo>
                  <a:cubicBezTo>
                    <a:pt x="276" y="300"/>
                    <a:pt x="593" y="224"/>
                    <a:pt x="916" y="224"/>
                  </a:cubicBezTo>
                  <a:cubicBezTo>
                    <a:pt x="969" y="224"/>
                    <a:pt x="1021" y="226"/>
                    <a:pt x="1074" y="230"/>
                  </a:cubicBezTo>
                  <a:cubicBezTo>
                    <a:pt x="1744" y="300"/>
                    <a:pt x="1981" y="467"/>
                    <a:pt x="3055" y="467"/>
                  </a:cubicBezTo>
                  <a:cubicBezTo>
                    <a:pt x="4129" y="467"/>
                    <a:pt x="4366" y="300"/>
                    <a:pt x="5035" y="230"/>
                  </a:cubicBezTo>
                  <a:cubicBezTo>
                    <a:pt x="5087" y="226"/>
                    <a:pt x="5138" y="224"/>
                    <a:pt x="5190" y="224"/>
                  </a:cubicBezTo>
                  <a:cubicBezTo>
                    <a:pt x="5504" y="224"/>
                    <a:pt x="5820" y="298"/>
                    <a:pt x="6096" y="454"/>
                  </a:cubicBezTo>
                  <a:cubicBezTo>
                    <a:pt x="5798" y="119"/>
                    <a:pt x="5426" y="1"/>
                    <a:pt x="5046" y="1"/>
                  </a:cubicBezTo>
                  <a:close/>
                </a:path>
              </a:pathLst>
            </a:custGeom>
            <a:solidFill>
              <a:srgbClr val="D182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831;p40"/>
            <p:cNvSpPr/>
            <p:nvPr/>
          </p:nvSpPr>
          <p:spPr>
            <a:xfrm>
              <a:off x="3109600" y="469950"/>
              <a:ext cx="54775" cy="27175"/>
            </a:xfrm>
            <a:custGeom>
              <a:avLst/>
              <a:gdLst/>
              <a:ahLst/>
              <a:cxnLst/>
              <a:rect l="l" t="t" r="r" b="b"/>
              <a:pathLst>
                <a:path w="2191" h="1087" extrusionOk="0">
                  <a:moveTo>
                    <a:pt x="1535" y="0"/>
                  </a:moveTo>
                  <a:cubicBezTo>
                    <a:pt x="1474" y="0"/>
                    <a:pt x="1413" y="6"/>
                    <a:pt x="1353" y="17"/>
                  </a:cubicBezTo>
                  <a:lnTo>
                    <a:pt x="1325" y="17"/>
                  </a:lnTo>
                  <a:cubicBezTo>
                    <a:pt x="1325" y="17"/>
                    <a:pt x="0" y="17"/>
                    <a:pt x="851" y="826"/>
                  </a:cubicBezTo>
                  <a:lnTo>
                    <a:pt x="879" y="854"/>
                  </a:lnTo>
                  <a:cubicBezTo>
                    <a:pt x="939" y="906"/>
                    <a:pt x="1186" y="1086"/>
                    <a:pt x="1461" y="1086"/>
                  </a:cubicBezTo>
                  <a:cubicBezTo>
                    <a:pt x="1700" y="1086"/>
                    <a:pt x="1959" y="950"/>
                    <a:pt x="2134" y="477"/>
                  </a:cubicBezTo>
                  <a:cubicBezTo>
                    <a:pt x="2190" y="338"/>
                    <a:pt x="2134" y="184"/>
                    <a:pt x="2009" y="100"/>
                  </a:cubicBezTo>
                  <a:cubicBezTo>
                    <a:pt x="1866" y="39"/>
                    <a:pt x="1700" y="0"/>
                    <a:pt x="1535" y="0"/>
                  </a:cubicBezTo>
                  <a:close/>
                </a:path>
              </a:pathLst>
            </a:custGeom>
            <a:solidFill>
              <a:srgbClr val="DD8B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832;p40"/>
            <p:cNvSpPr/>
            <p:nvPr/>
          </p:nvSpPr>
          <p:spPr>
            <a:xfrm>
              <a:off x="3116925" y="471950"/>
              <a:ext cx="44925" cy="22100"/>
            </a:xfrm>
            <a:custGeom>
              <a:avLst/>
              <a:gdLst/>
              <a:ahLst/>
              <a:cxnLst/>
              <a:rect l="l" t="t" r="r" b="b"/>
              <a:pathLst>
                <a:path w="1797" h="884" extrusionOk="0">
                  <a:moveTo>
                    <a:pt x="1186" y="1"/>
                  </a:moveTo>
                  <a:cubicBezTo>
                    <a:pt x="1146" y="1"/>
                    <a:pt x="1105" y="3"/>
                    <a:pt x="1060" y="7"/>
                  </a:cubicBezTo>
                  <a:cubicBezTo>
                    <a:pt x="1060" y="7"/>
                    <a:pt x="0" y="34"/>
                    <a:pt x="516" y="606"/>
                  </a:cubicBezTo>
                  <a:cubicBezTo>
                    <a:pt x="701" y="811"/>
                    <a:pt x="905" y="883"/>
                    <a:pt x="1093" y="883"/>
                  </a:cubicBezTo>
                  <a:cubicBezTo>
                    <a:pt x="1432" y="883"/>
                    <a:pt x="1722" y="648"/>
                    <a:pt x="1758" y="523"/>
                  </a:cubicBezTo>
                  <a:cubicBezTo>
                    <a:pt x="1797" y="341"/>
                    <a:pt x="1727" y="1"/>
                    <a:pt x="1186" y="1"/>
                  </a:cubicBezTo>
                  <a:close/>
                </a:path>
              </a:pathLst>
            </a:custGeom>
            <a:solidFill>
              <a:srgbClr val="D184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833;p40"/>
            <p:cNvSpPr/>
            <p:nvPr/>
          </p:nvSpPr>
          <p:spPr>
            <a:xfrm>
              <a:off x="3131900" y="476450"/>
              <a:ext cx="24450" cy="12325"/>
            </a:xfrm>
            <a:custGeom>
              <a:avLst/>
              <a:gdLst/>
              <a:ahLst/>
              <a:cxnLst/>
              <a:rect l="l" t="t" r="r" b="b"/>
              <a:pathLst>
                <a:path w="978" h="493" extrusionOk="0">
                  <a:moveTo>
                    <a:pt x="496" y="1"/>
                  </a:moveTo>
                  <a:cubicBezTo>
                    <a:pt x="367" y="1"/>
                    <a:pt x="238" y="22"/>
                    <a:pt x="113" y="64"/>
                  </a:cubicBezTo>
                  <a:cubicBezTo>
                    <a:pt x="43" y="92"/>
                    <a:pt x="1" y="161"/>
                    <a:pt x="29" y="231"/>
                  </a:cubicBezTo>
                  <a:cubicBezTo>
                    <a:pt x="133" y="405"/>
                    <a:pt x="311" y="493"/>
                    <a:pt x="489" y="493"/>
                  </a:cubicBezTo>
                  <a:cubicBezTo>
                    <a:pt x="667" y="493"/>
                    <a:pt x="845" y="405"/>
                    <a:pt x="949" y="231"/>
                  </a:cubicBezTo>
                  <a:cubicBezTo>
                    <a:pt x="977" y="161"/>
                    <a:pt x="949" y="92"/>
                    <a:pt x="880" y="64"/>
                  </a:cubicBezTo>
                  <a:cubicBezTo>
                    <a:pt x="754" y="22"/>
                    <a:pt x="625" y="1"/>
                    <a:pt x="496" y="1"/>
                  </a:cubicBezTo>
                  <a:close/>
                </a:path>
              </a:pathLst>
            </a:custGeom>
            <a:solidFill>
              <a:srgbClr val="3622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834;p40"/>
            <p:cNvSpPr/>
            <p:nvPr/>
          </p:nvSpPr>
          <p:spPr>
            <a:xfrm>
              <a:off x="3140975" y="480475"/>
              <a:ext cx="3175" cy="3150"/>
            </a:xfrm>
            <a:custGeom>
              <a:avLst/>
              <a:gdLst/>
              <a:ahLst/>
              <a:cxnLst/>
              <a:rect l="l" t="t" r="r" b="b"/>
              <a:pathLst>
                <a:path w="127" h="126" extrusionOk="0">
                  <a:moveTo>
                    <a:pt x="70" y="0"/>
                  </a:moveTo>
                  <a:cubicBezTo>
                    <a:pt x="29" y="0"/>
                    <a:pt x="1" y="28"/>
                    <a:pt x="1" y="56"/>
                  </a:cubicBezTo>
                  <a:cubicBezTo>
                    <a:pt x="1" y="98"/>
                    <a:pt x="29" y="126"/>
                    <a:pt x="70" y="126"/>
                  </a:cubicBezTo>
                  <a:cubicBezTo>
                    <a:pt x="98" y="126"/>
                    <a:pt x="126" y="98"/>
                    <a:pt x="126" y="56"/>
                  </a:cubicBezTo>
                  <a:cubicBezTo>
                    <a:pt x="126" y="28"/>
                    <a:pt x="98" y="0"/>
                    <a:pt x="70" y="0"/>
                  </a:cubicBezTo>
                  <a:close/>
                </a:path>
              </a:pathLst>
            </a:custGeom>
            <a:solidFill>
              <a:srgbClr val="FE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835;p40"/>
            <p:cNvSpPr/>
            <p:nvPr/>
          </p:nvSpPr>
          <p:spPr>
            <a:xfrm>
              <a:off x="3125275" y="463025"/>
              <a:ext cx="36300" cy="10150"/>
            </a:xfrm>
            <a:custGeom>
              <a:avLst/>
              <a:gdLst/>
              <a:ahLst/>
              <a:cxnLst/>
              <a:rect l="l" t="t" r="r" b="b"/>
              <a:pathLst>
                <a:path w="1452" h="406" extrusionOk="0">
                  <a:moveTo>
                    <a:pt x="740" y="1"/>
                  </a:moveTo>
                  <a:lnTo>
                    <a:pt x="57" y="294"/>
                  </a:lnTo>
                  <a:lnTo>
                    <a:pt x="1" y="350"/>
                  </a:lnTo>
                  <a:lnTo>
                    <a:pt x="43" y="405"/>
                  </a:lnTo>
                  <a:cubicBezTo>
                    <a:pt x="43" y="405"/>
                    <a:pt x="433" y="210"/>
                    <a:pt x="891" y="210"/>
                  </a:cubicBezTo>
                  <a:cubicBezTo>
                    <a:pt x="1070" y="210"/>
                    <a:pt x="1258" y="240"/>
                    <a:pt x="1438" y="322"/>
                  </a:cubicBezTo>
                  <a:lnTo>
                    <a:pt x="1452" y="280"/>
                  </a:lnTo>
                  <a:lnTo>
                    <a:pt x="1396" y="210"/>
                  </a:lnTo>
                  <a:lnTo>
                    <a:pt x="740" y="1"/>
                  </a:lnTo>
                  <a:close/>
                </a:path>
              </a:pathLst>
            </a:custGeom>
            <a:solidFill>
              <a:srgbClr val="D182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836;p40"/>
            <p:cNvSpPr/>
            <p:nvPr/>
          </p:nvSpPr>
          <p:spPr>
            <a:xfrm>
              <a:off x="3119350" y="459650"/>
              <a:ext cx="42925" cy="12125"/>
            </a:xfrm>
            <a:custGeom>
              <a:avLst/>
              <a:gdLst/>
              <a:ahLst/>
              <a:cxnLst/>
              <a:rect l="l" t="t" r="r" b="b"/>
              <a:pathLst>
                <a:path w="1717" h="485" extrusionOk="0">
                  <a:moveTo>
                    <a:pt x="1090" y="1"/>
                  </a:moveTo>
                  <a:cubicBezTo>
                    <a:pt x="819" y="1"/>
                    <a:pt x="458" y="39"/>
                    <a:pt x="1" y="164"/>
                  </a:cubicBezTo>
                  <a:cubicBezTo>
                    <a:pt x="71" y="192"/>
                    <a:pt x="126" y="233"/>
                    <a:pt x="168" y="303"/>
                  </a:cubicBezTo>
                  <a:cubicBezTo>
                    <a:pt x="210" y="359"/>
                    <a:pt x="238" y="415"/>
                    <a:pt x="238" y="485"/>
                  </a:cubicBezTo>
                  <a:cubicBezTo>
                    <a:pt x="238" y="485"/>
                    <a:pt x="696" y="294"/>
                    <a:pt x="1156" y="294"/>
                  </a:cubicBezTo>
                  <a:cubicBezTo>
                    <a:pt x="1343" y="294"/>
                    <a:pt x="1531" y="326"/>
                    <a:pt x="1689" y="415"/>
                  </a:cubicBezTo>
                  <a:cubicBezTo>
                    <a:pt x="1647" y="359"/>
                    <a:pt x="1647" y="275"/>
                    <a:pt x="1661" y="206"/>
                  </a:cubicBezTo>
                  <a:cubicBezTo>
                    <a:pt x="1675" y="164"/>
                    <a:pt x="1689" y="122"/>
                    <a:pt x="1716" y="94"/>
                  </a:cubicBezTo>
                  <a:cubicBezTo>
                    <a:pt x="1716" y="94"/>
                    <a:pt x="1514" y="1"/>
                    <a:pt x="1090" y="1"/>
                  </a:cubicBezTo>
                  <a:close/>
                </a:path>
              </a:pathLst>
            </a:custGeom>
            <a:solidFill>
              <a:srgbClr val="E8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837;p40"/>
            <p:cNvSpPr/>
            <p:nvPr/>
          </p:nvSpPr>
          <p:spPr>
            <a:xfrm>
              <a:off x="3123550" y="463400"/>
              <a:ext cx="38025" cy="8375"/>
            </a:xfrm>
            <a:custGeom>
              <a:avLst/>
              <a:gdLst/>
              <a:ahLst/>
              <a:cxnLst/>
              <a:rect l="l" t="t" r="r" b="b"/>
              <a:pathLst>
                <a:path w="1521" h="335" extrusionOk="0">
                  <a:moveTo>
                    <a:pt x="1061" y="0"/>
                  </a:moveTo>
                  <a:cubicBezTo>
                    <a:pt x="564" y="0"/>
                    <a:pt x="0" y="153"/>
                    <a:pt x="0" y="153"/>
                  </a:cubicBezTo>
                  <a:cubicBezTo>
                    <a:pt x="42" y="209"/>
                    <a:pt x="70" y="265"/>
                    <a:pt x="70" y="335"/>
                  </a:cubicBezTo>
                  <a:cubicBezTo>
                    <a:pt x="70" y="335"/>
                    <a:pt x="528" y="144"/>
                    <a:pt x="988" y="144"/>
                  </a:cubicBezTo>
                  <a:cubicBezTo>
                    <a:pt x="1175" y="144"/>
                    <a:pt x="1363" y="176"/>
                    <a:pt x="1521" y="265"/>
                  </a:cubicBezTo>
                  <a:cubicBezTo>
                    <a:pt x="1479" y="209"/>
                    <a:pt x="1479" y="125"/>
                    <a:pt x="1493" y="56"/>
                  </a:cubicBezTo>
                  <a:cubicBezTo>
                    <a:pt x="1369" y="15"/>
                    <a:pt x="1218" y="0"/>
                    <a:pt x="1061" y="0"/>
                  </a:cubicBezTo>
                  <a:close/>
                </a:path>
              </a:pathLst>
            </a:custGeom>
            <a:solidFill>
              <a:srgbClr val="EAC6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838;p40"/>
            <p:cNvSpPr/>
            <p:nvPr/>
          </p:nvSpPr>
          <p:spPr>
            <a:xfrm>
              <a:off x="3033575" y="469950"/>
              <a:ext cx="55125" cy="27175"/>
            </a:xfrm>
            <a:custGeom>
              <a:avLst/>
              <a:gdLst/>
              <a:ahLst/>
              <a:cxnLst/>
              <a:rect l="l" t="t" r="r" b="b"/>
              <a:pathLst>
                <a:path w="2205" h="1087" extrusionOk="0">
                  <a:moveTo>
                    <a:pt x="658" y="0"/>
                  </a:moveTo>
                  <a:cubicBezTo>
                    <a:pt x="496" y="0"/>
                    <a:pt x="335" y="39"/>
                    <a:pt x="182" y="100"/>
                  </a:cubicBezTo>
                  <a:cubicBezTo>
                    <a:pt x="56" y="184"/>
                    <a:pt x="0" y="338"/>
                    <a:pt x="56" y="477"/>
                  </a:cubicBezTo>
                  <a:cubicBezTo>
                    <a:pt x="231" y="950"/>
                    <a:pt x="491" y="1086"/>
                    <a:pt x="731" y="1086"/>
                  </a:cubicBezTo>
                  <a:cubicBezTo>
                    <a:pt x="1007" y="1086"/>
                    <a:pt x="1258" y="906"/>
                    <a:pt x="1326" y="854"/>
                  </a:cubicBezTo>
                  <a:lnTo>
                    <a:pt x="1353" y="826"/>
                  </a:lnTo>
                  <a:cubicBezTo>
                    <a:pt x="2204" y="17"/>
                    <a:pt x="879" y="17"/>
                    <a:pt x="879" y="17"/>
                  </a:cubicBezTo>
                  <a:lnTo>
                    <a:pt x="837" y="17"/>
                  </a:lnTo>
                  <a:cubicBezTo>
                    <a:pt x="778" y="6"/>
                    <a:pt x="718" y="0"/>
                    <a:pt x="658" y="0"/>
                  </a:cubicBezTo>
                  <a:close/>
                </a:path>
              </a:pathLst>
            </a:custGeom>
            <a:solidFill>
              <a:srgbClr val="DD8B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839;p40"/>
            <p:cNvSpPr/>
            <p:nvPr/>
          </p:nvSpPr>
          <p:spPr>
            <a:xfrm>
              <a:off x="3036425" y="471950"/>
              <a:ext cx="44950" cy="22100"/>
            </a:xfrm>
            <a:custGeom>
              <a:avLst/>
              <a:gdLst/>
              <a:ahLst/>
              <a:cxnLst/>
              <a:rect l="l" t="t" r="r" b="b"/>
              <a:pathLst>
                <a:path w="1798" h="884" extrusionOk="0">
                  <a:moveTo>
                    <a:pt x="598" y="1"/>
                  </a:moveTo>
                  <a:cubicBezTo>
                    <a:pt x="59" y="1"/>
                    <a:pt x="1" y="341"/>
                    <a:pt x="40" y="523"/>
                  </a:cubicBezTo>
                  <a:cubicBezTo>
                    <a:pt x="67" y="648"/>
                    <a:pt x="353" y="883"/>
                    <a:pt x="695" y="883"/>
                  </a:cubicBezTo>
                  <a:cubicBezTo>
                    <a:pt x="885" y="883"/>
                    <a:pt x="1092" y="811"/>
                    <a:pt x="1281" y="606"/>
                  </a:cubicBezTo>
                  <a:cubicBezTo>
                    <a:pt x="1797" y="34"/>
                    <a:pt x="723" y="7"/>
                    <a:pt x="723" y="7"/>
                  </a:cubicBezTo>
                  <a:cubicBezTo>
                    <a:pt x="679" y="3"/>
                    <a:pt x="637" y="1"/>
                    <a:pt x="598" y="1"/>
                  </a:cubicBezTo>
                  <a:close/>
                </a:path>
              </a:pathLst>
            </a:custGeom>
            <a:solidFill>
              <a:srgbClr val="D184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840;p40"/>
            <p:cNvSpPr/>
            <p:nvPr/>
          </p:nvSpPr>
          <p:spPr>
            <a:xfrm>
              <a:off x="3041600" y="476450"/>
              <a:ext cx="24425" cy="12325"/>
            </a:xfrm>
            <a:custGeom>
              <a:avLst/>
              <a:gdLst/>
              <a:ahLst/>
              <a:cxnLst/>
              <a:rect l="l" t="t" r="r" b="b"/>
              <a:pathLst>
                <a:path w="977" h="493" extrusionOk="0">
                  <a:moveTo>
                    <a:pt x="488" y="1"/>
                  </a:moveTo>
                  <a:cubicBezTo>
                    <a:pt x="356" y="1"/>
                    <a:pt x="223" y="22"/>
                    <a:pt x="98" y="64"/>
                  </a:cubicBezTo>
                  <a:cubicBezTo>
                    <a:pt x="42" y="92"/>
                    <a:pt x="0" y="161"/>
                    <a:pt x="28" y="231"/>
                  </a:cubicBezTo>
                  <a:cubicBezTo>
                    <a:pt x="133" y="405"/>
                    <a:pt x="311" y="493"/>
                    <a:pt x="488" y="493"/>
                  </a:cubicBezTo>
                  <a:cubicBezTo>
                    <a:pt x="666" y="493"/>
                    <a:pt x="844" y="405"/>
                    <a:pt x="949" y="231"/>
                  </a:cubicBezTo>
                  <a:cubicBezTo>
                    <a:pt x="977" y="161"/>
                    <a:pt x="949" y="92"/>
                    <a:pt x="879" y="64"/>
                  </a:cubicBezTo>
                  <a:cubicBezTo>
                    <a:pt x="753" y="22"/>
                    <a:pt x="621" y="1"/>
                    <a:pt x="488" y="1"/>
                  </a:cubicBezTo>
                  <a:close/>
                </a:path>
              </a:pathLst>
            </a:custGeom>
            <a:solidFill>
              <a:srgbClr val="3622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841;p40"/>
            <p:cNvSpPr/>
            <p:nvPr/>
          </p:nvSpPr>
          <p:spPr>
            <a:xfrm>
              <a:off x="3053800" y="480475"/>
              <a:ext cx="3150" cy="3150"/>
            </a:xfrm>
            <a:custGeom>
              <a:avLst/>
              <a:gdLst/>
              <a:ahLst/>
              <a:cxnLst/>
              <a:rect l="l" t="t" r="r" b="b"/>
              <a:pathLst>
                <a:path w="126" h="126" extrusionOk="0">
                  <a:moveTo>
                    <a:pt x="70" y="0"/>
                  </a:moveTo>
                  <a:cubicBezTo>
                    <a:pt x="28" y="0"/>
                    <a:pt x="0" y="28"/>
                    <a:pt x="0" y="56"/>
                  </a:cubicBezTo>
                  <a:cubicBezTo>
                    <a:pt x="0" y="98"/>
                    <a:pt x="28" y="126"/>
                    <a:pt x="70" y="126"/>
                  </a:cubicBezTo>
                  <a:cubicBezTo>
                    <a:pt x="98" y="126"/>
                    <a:pt x="126" y="98"/>
                    <a:pt x="126" y="56"/>
                  </a:cubicBezTo>
                  <a:cubicBezTo>
                    <a:pt x="126" y="28"/>
                    <a:pt x="98" y="0"/>
                    <a:pt x="70" y="0"/>
                  </a:cubicBezTo>
                  <a:close/>
                </a:path>
              </a:pathLst>
            </a:custGeom>
            <a:solidFill>
              <a:srgbClr val="FE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842;p40"/>
            <p:cNvSpPr/>
            <p:nvPr/>
          </p:nvSpPr>
          <p:spPr>
            <a:xfrm>
              <a:off x="3036375" y="463025"/>
              <a:ext cx="36275" cy="10150"/>
            </a:xfrm>
            <a:custGeom>
              <a:avLst/>
              <a:gdLst/>
              <a:ahLst/>
              <a:cxnLst/>
              <a:rect l="l" t="t" r="r" b="b"/>
              <a:pathLst>
                <a:path w="1451" h="406" extrusionOk="0">
                  <a:moveTo>
                    <a:pt x="711" y="1"/>
                  </a:moveTo>
                  <a:lnTo>
                    <a:pt x="56" y="210"/>
                  </a:lnTo>
                  <a:lnTo>
                    <a:pt x="0" y="280"/>
                  </a:lnTo>
                  <a:lnTo>
                    <a:pt x="28" y="322"/>
                  </a:lnTo>
                  <a:cubicBezTo>
                    <a:pt x="208" y="240"/>
                    <a:pt x="396" y="210"/>
                    <a:pt x="574" y="210"/>
                  </a:cubicBezTo>
                  <a:cubicBezTo>
                    <a:pt x="1032" y="210"/>
                    <a:pt x="1423" y="405"/>
                    <a:pt x="1423" y="405"/>
                  </a:cubicBezTo>
                  <a:lnTo>
                    <a:pt x="1451" y="350"/>
                  </a:lnTo>
                  <a:lnTo>
                    <a:pt x="1395" y="294"/>
                  </a:lnTo>
                  <a:lnTo>
                    <a:pt x="711" y="1"/>
                  </a:lnTo>
                  <a:close/>
                </a:path>
              </a:pathLst>
            </a:custGeom>
            <a:solidFill>
              <a:srgbClr val="D182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843;p40"/>
            <p:cNvSpPr/>
            <p:nvPr/>
          </p:nvSpPr>
          <p:spPr>
            <a:xfrm>
              <a:off x="3036025" y="459650"/>
              <a:ext cx="42900" cy="12125"/>
            </a:xfrm>
            <a:custGeom>
              <a:avLst/>
              <a:gdLst/>
              <a:ahLst/>
              <a:cxnLst/>
              <a:rect l="l" t="t" r="r" b="b"/>
              <a:pathLst>
                <a:path w="1716" h="485" extrusionOk="0">
                  <a:moveTo>
                    <a:pt x="621" y="1"/>
                  </a:moveTo>
                  <a:cubicBezTo>
                    <a:pt x="197" y="1"/>
                    <a:pt x="0" y="94"/>
                    <a:pt x="0" y="94"/>
                  </a:cubicBezTo>
                  <a:cubicBezTo>
                    <a:pt x="14" y="136"/>
                    <a:pt x="42" y="164"/>
                    <a:pt x="42" y="206"/>
                  </a:cubicBezTo>
                  <a:cubicBezTo>
                    <a:pt x="70" y="275"/>
                    <a:pt x="56" y="359"/>
                    <a:pt x="28" y="415"/>
                  </a:cubicBezTo>
                  <a:cubicBezTo>
                    <a:pt x="185" y="326"/>
                    <a:pt x="372" y="294"/>
                    <a:pt x="558" y="294"/>
                  </a:cubicBezTo>
                  <a:cubicBezTo>
                    <a:pt x="1014" y="294"/>
                    <a:pt x="1465" y="485"/>
                    <a:pt x="1465" y="485"/>
                  </a:cubicBezTo>
                  <a:cubicBezTo>
                    <a:pt x="1479" y="415"/>
                    <a:pt x="1493" y="359"/>
                    <a:pt x="1534" y="303"/>
                  </a:cubicBezTo>
                  <a:cubicBezTo>
                    <a:pt x="1576" y="233"/>
                    <a:pt x="1646" y="192"/>
                    <a:pt x="1716" y="164"/>
                  </a:cubicBezTo>
                  <a:cubicBezTo>
                    <a:pt x="1254" y="39"/>
                    <a:pt x="891" y="1"/>
                    <a:pt x="621" y="1"/>
                  </a:cubicBezTo>
                  <a:close/>
                </a:path>
              </a:pathLst>
            </a:custGeom>
            <a:solidFill>
              <a:srgbClr val="E8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844;p40"/>
            <p:cNvSpPr/>
            <p:nvPr/>
          </p:nvSpPr>
          <p:spPr>
            <a:xfrm>
              <a:off x="3036700" y="463400"/>
              <a:ext cx="37700" cy="8375"/>
            </a:xfrm>
            <a:custGeom>
              <a:avLst/>
              <a:gdLst/>
              <a:ahLst/>
              <a:cxnLst/>
              <a:rect l="l" t="t" r="r" b="b"/>
              <a:pathLst>
                <a:path w="1508" h="335" extrusionOk="0">
                  <a:moveTo>
                    <a:pt x="452" y="0"/>
                  </a:moveTo>
                  <a:cubicBezTo>
                    <a:pt x="294" y="0"/>
                    <a:pt x="142" y="15"/>
                    <a:pt x="15" y="56"/>
                  </a:cubicBezTo>
                  <a:cubicBezTo>
                    <a:pt x="43" y="125"/>
                    <a:pt x="29" y="209"/>
                    <a:pt x="1" y="265"/>
                  </a:cubicBezTo>
                  <a:cubicBezTo>
                    <a:pt x="158" y="176"/>
                    <a:pt x="345" y="144"/>
                    <a:pt x="531" y="144"/>
                  </a:cubicBezTo>
                  <a:cubicBezTo>
                    <a:pt x="987" y="144"/>
                    <a:pt x="1438" y="335"/>
                    <a:pt x="1438" y="335"/>
                  </a:cubicBezTo>
                  <a:cubicBezTo>
                    <a:pt x="1452" y="265"/>
                    <a:pt x="1466" y="209"/>
                    <a:pt x="1507" y="153"/>
                  </a:cubicBezTo>
                  <a:cubicBezTo>
                    <a:pt x="1507" y="153"/>
                    <a:pt x="952" y="0"/>
                    <a:pt x="452" y="0"/>
                  </a:cubicBezTo>
                  <a:close/>
                </a:path>
              </a:pathLst>
            </a:custGeom>
            <a:solidFill>
              <a:srgbClr val="EAC6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845;p40"/>
            <p:cNvSpPr/>
            <p:nvPr/>
          </p:nvSpPr>
          <p:spPr>
            <a:xfrm>
              <a:off x="2927225" y="494075"/>
              <a:ext cx="343500" cy="196000"/>
            </a:xfrm>
            <a:custGeom>
              <a:avLst/>
              <a:gdLst/>
              <a:ahLst/>
              <a:cxnLst/>
              <a:rect l="l" t="t" r="r" b="b"/>
              <a:pathLst>
                <a:path w="13740" h="7840" extrusionOk="0">
                  <a:moveTo>
                    <a:pt x="1576" y="0"/>
                  </a:moveTo>
                  <a:cubicBezTo>
                    <a:pt x="1521" y="70"/>
                    <a:pt x="0" y="1995"/>
                    <a:pt x="1353" y="2134"/>
                  </a:cubicBezTo>
                  <a:cubicBezTo>
                    <a:pt x="1130" y="2637"/>
                    <a:pt x="1200" y="3222"/>
                    <a:pt x="1534" y="3669"/>
                  </a:cubicBezTo>
                  <a:cubicBezTo>
                    <a:pt x="1423" y="4352"/>
                    <a:pt x="1297" y="5078"/>
                    <a:pt x="2455" y="5608"/>
                  </a:cubicBezTo>
                  <a:cubicBezTo>
                    <a:pt x="2530" y="6824"/>
                    <a:pt x="3244" y="7024"/>
                    <a:pt x="4030" y="7024"/>
                  </a:cubicBezTo>
                  <a:cubicBezTo>
                    <a:pt x="4127" y="7024"/>
                    <a:pt x="4226" y="7021"/>
                    <a:pt x="4324" y="7016"/>
                  </a:cubicBezTo>
                  <a:cubicBezTo>
                    <a:pt x="4592" y="7510"/>
                    <a:pt x="4939" y="7642"/>
                    <a:pt x="5340" y="7642"/>
                  </a:cubicBezTo>
                  <a:cubicBezTo>
                    <a:pt x="5608" y="7642"/>
                    <a:pt x="5900" y="7583"/>
                    <a:pt x="6207" y="7533"/>
                  </a:cubicBezTo>
                  <a:cubicBezTo>
                    <a:pt x="6216" y="7531"/>
                    <a:pt x="6223" y="7531"/>
                    <a:pt x="6231" y="7531"/>
                  </a:cubicBezTo>
                  <a:cubicBezTo>
                    <a:pt x="6409" y="7531"/>
                    <a:pt x="6328" y="7839"/>
                    <a:pt x="6877" y="7839"/>
                  </a:cubicBezTo>
                  <a:cubicBezTo>
                    <a:pt x="7493" y="7839"/>
                    <a:pt x="7337" y="7531"/>
                    <a:pt x="7521" y="7531"/>
                  </a:cubicBezTo>
                  <a:cubicBezTo>
                    <a:pt x="7529" y="7531"/>
                    <a:pt x="7537" y="7531"/>
                    <a:pt x="7546" y="7533"/>
                  </a:cubicBezTo>
                  <a:cubicBezTo>
                    <a:pt x="7848" y="7583"/>
                    <a:pt x="8137" y="7642"/>
                    <a:pt x="8403" y="7642"/>
                  </a:cubicBezTo>
                  <a:cubicBezTo>
                    <a:pt x="8803" y="7642"/>
                    <a:pt x="9154" y="7510"/>
                    <a:pt x="9429" y="7016"/>
                  </a:cubicBezTo>
                  <a:cubicBezTo>
                    <a:pt x="9528" y="7021"/>
                    <a:pt x="9627" y="7024"/>
                    <a:pt x="9724" y="7024"/>
                  </a:cubicBezTo>
                  <a:cubicBezTo>
                    <a:pt x="10509" y="7024"/>
                    <a:pt x="11224" y="6824"/>
                    <a:pt x="11298" y="5608"/>
                  </a:cubicBezTo>
                  <a:cubicBezTo>
                    <a:pt x="12456" y="5064"/>
                    <a:pt x="12331" y="4366"/>
                    <a:pt x="12205" y="3669"/>
                  </a:cubicBezTo>
                  <a:cubicBezTo>
                    <a:pt x="12540" y="3222"/>
                    <a:pt x="12624" y="2637"/>
                    <a:pt x="12400" y="2134"/>
                  </a:cubicBezTo>
                  <a:cubicBezTo>
                    <a:pt x="13739" y="1995"/>
                    <a:pt x="12219" y="70"/>
                    <a:pt x="12177" y="0"/>
                  </a:cubicBezTo>
                  <a:lnTo>
                    <a:pt x="12177" y="0"/>
                  </a:lnTo>
                  <a:cubicBezTo>
                    <a:pt x="12177" y="1"/>
                    <a:pt x="12456" y="1242"/>
                    <a:pt x="12261" y="1688"/>
                  </a:cubicBezTo>
                  <a:cubicBezTo>
                    <a:pt x="12261" y="1688"/>
                    <a:pt x="11801" y="1688"/>
                    <a:pt x="11731" y="1465"/>
                  </a:cubicBezTo>
                  <a:lnTo>
                    <a:pt x="11731" y="1465"/>
                  </a:lnTo>
                  <a:cubicBezTo>
                    <a:pt x="11745" y="1521"/>
                    <a:pt x="11912" y="2120"/>
                    <a:pt x="11731" y="2204"/>
                  </a:cubicBezTo>
                  <a:cubicBezTo>
                    <a:pt x="11564" y="2288"/>
                    <a:pt x="11215" y="2748"/>
                    <a:pt x="11354" y="3111"/>
                  </a:cubicBezTo>
                  <a:cubicBezTo>
                    <a:pt x="11467" y="3403"/>
                    <a:pt x="10862" y="3678"/>
                    <a:pt x="10397" y="3678"/>
                  </a:cubicBezTo>
                  <a:cubicBezTo>
                    <a:pt x="10286" y="3678"/>
                    <a:pt x="10183" y="3662"/>
                    <a:pt x="10099" y="3627"/>
                  </a:cubicBezTo>
                  <a:lnTo>
                    <a:pt x="10099" y="3627"/>
                  </a:lnTo>
                  <a:cubicBezTo>
                    <a:pt x="10099" y="3627"/>
                    <a:pt x="10224" y="4757"/>
                    <a:pt x="9918" y="4813"/>
                  </a:cubicBezTo>
                  <a:cubicBezTo>
                    <a:pt x="9899" y="4816"/>
                    <a:pt x="9877" y="4818"/>
                    <a:pt x="9853" y="4818"/>
                  </a:cubicBezTo>
                  <a:cubicBezTo>
                    <a:pt x="9481" y="4818"/>
                    <a:pt x="8513" y="4434"/>
                    <a:pt x="8369" y="4185"/>
                  </a:cubicBezTo>
                  <a:cubicBezTo>
                    <a:pt x="8369" y="4185"/>
                    <a:pt x="7997" y="4616"/>
                    <a:pt x="7688" y="4616"/>
                  </a:cubicBezTo>
                  <a:cubicBezTo>
                    <a:pt x="7658" y="4616"/>
                    <a:pt x="7630" y="4612"/>
                    <a:pt x="7602" y="4603"/>
                  </a:cubicBezTo>
                  <a:cubicBezTo>
                    <a:pt x="7602" y="4603"/>
                    <a:pt x="6933" y="4464"/>
                    <a:pt x="6877" y="4129"/>
                  </a:cubicBezTo>
                  <a:cubicBezTo>
                    <a:pt x="6821" y="4464"/>
                    <a:pt x="6151" y="4603"/>
                    <a:pt x="6151" y="4603"/>
                  </a:cubicBezTo>
                  <a:cubicBezTo>
                    <a:pt x="6124" y="4612"/>
                    <a:pt x="6095" y="4616"/>
                    <a:pt x="6066" y="4616"/>
                  </a:cubicBezTo>
                  <a:cubicBezTo>
                    <a:pt x="5757" y="4616"/>
                    <a:pt x="5384" y="4185"/>
                    <a:pt x="5384" y="4185"/>
                  </a:cubicBezTo>
                  <a:cubicBezTo>
                    <a:pt x="5241" y="4446"/>
                    <a:pt x="4277" y="4818"/>
                    <a:pt x="3903" y="4818"/>
                  </a:cubicBezTo>
                  <a:cubicBezTo>
                    <a:pt x="3878" y="4818"/>
                    <a:pt x="3855" y="4816"/>
                    <a:pt x="3836" y="4813"/>
                  </a:cubicBezTo>
                  <a:cubicBezTo>
                    <a:pt x="3529" y="4757"/>
                    <a:pt x="3655" y="3627"/>
                    <a:pt x="3655" y="3627"/>
                  </a:cubicBezTo>
                  <a:lnTo>
                    <a:pt x="3655" y="3627"/>
                  </a:lnTo>
                  <a:cubicBezTo>
                    <a:pt x="3571" y="3662"/>
                    <a:pt x="3468" y="3678"/>
                    <a:pt x="3357" y="3678"/>
                  </a:cubicBezTo>
                  <a:cubicBezTo>
                    <a:pt x="2896" y="3678"/>
                    <a:pt x="2298" y="3403"/>
                    <a:pt x="2399" y="3111"/>
                  </a:cubicBezTo>
                  <a:cubicBezTo>
                    <a:pt x="2525" y="2748"/>
                    <a:pt x="2190" y="2288"/>
                    <a:pt x="2023" y="2204"/>
                  </a:cubicBezTo>
                  <a:cubicBezTo>
                    <a:pt x="1841" y="2120"/>
                    <a:pt x="2009" y="1521"/>
                    <a:pt x="2023" y="1465"/>
                  </a:cubicBezTo>
                  <a:lnTo>
                    <a:pt x="2023" y="1465"/>
                  </a:lnTo>
                  <a:cubicBezTo>
                    <a:pt x="1953" y="1688"/>
                    <a:pt x="1493" y="1688"/>
                    <a:pt x="1493" y="1688"/>
                  </a:cubicBezTo>
                  <a:cubicBezTo>
                    <a:pt x="1297" y="1242"/>
                    <a:pt x="1576" y="0"/>
                    <a:pt x="1576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846;p40"/>
            <p:cNvSpPr/>
            <p:nvPr/>
          </p:nvSpPr>
          <p:spPr>
            <a:xfrm>
              <a:off x="2988600" y="633900"/>
              <a:ext cx="221100" cy="56175"/>
            </a:xfrm>
            <a:custGeom>
              <a:avLst/>
              <a:gdLst/>
              <a:ahLst/>
              <a:cxnLst/>
              <a:rect l="l" t="t" r="r" b="b"/>
              <a:pathLst>
                <a:path w="8844" h="2247" extrusionOk="0">
                  <a:moveTo>
                    <a:pt x="0" y="1"/>
                  </a:moveTo>
                  <a:cubicBezTo>
                    <a:pt x="76" y="1256"/>
                    <a:pt x="820" y="1428"/>
                    <a:pt x="1626" y="1428"/>
                  </a:cubicBezTo>
                  <a:cubicBezTo>
                    <a:pt x="1706" y="1428"/>
                    <a:pt x="1788" y="1426"/>
                    <a:pt x="1869" y="1423"/>
                  </a:cubicBezTo>
                  <a:cubicBezTo>
                    <a:pt x="2137" y="1917"/>
                    <a:pt x="2484" y="2049"/>
                    <a:pt x="2885" y="2049"/>
                  </a:cubicBezTo>
                  <a:cubicBezTo>
                    <a:pt x="3153" y="2049"/>
                    <a:pt x="3445" y="1990"/>
                    <a:pt x="3752" y="1940"/>
                  </a:cubicBezTo>
                  <a:cubicBezTo>
                    <a:pt x="3761" y="1938"/>
                    <a:pt x="3768" y="1938"/>
                    <a:pt x="3776" y="1938"/>
                  </a:cubicBezTo>
                  <a:cubicBezTo>
                    <a:pt x="3954" y="1938"/>
                    <a:pt x="3873" y="2246"/>
                    <a:pt x="4422" y="2246"/>
                  </a:cubicBezTo>
                  <a:cubicBezTo>
                    <a:pt x="5038" y="2246"/>
                    <a:pt x="4882" y="1938"/>
                    <a:pt x="5066" y="1938"/>
                  </a:cubicBezTo>
                  <a:cubicBezTo>
                    <a:pt x="5074" y="1938"/>
                    <a:pt x="5082" y="1938"/>
                    <a:pt x="5091" y="1940"/>
                  </a:cubicBezTo>
                  <a:cubicBezTo>
                    <a:pt x="5393" y="1990"/>
                    <a:pt x="5682" y="2049"/>
                    <a:pt x="5948" y="2049"/>
                  </a:cubicBezTo>
                  <a:cubicBezTo>
                    <a:pt x="6348" y="2049"/>
                    <a:pt x="6699" y="1917"/>
                    <a:pt x="6974" y="1423"/>
                  </a:cubicBezTo>
                  <a:cubicBezTo>
                    <a:pt x="7056" y="1426"/>
                    <a:pt x="7137" y="1428"/>
                    <a:pt x="7218" y="1428"/>
                  </a:cubicBezTo>
                  <a:cubicBezTo>
                    <a:pt x="8023" y="1428"/>
                    <a:pt x="8767" y="1256"/>
                    <a:pt x="8843" y="1"/>
                  </a:cubicBezTo>
                  <a:lnTo>
                    <a:pt x="8843" y="1"/>
                  </a:lnTo>
                  <a:cubicBezTo>
                    <a:pt x="8760" y="377"/>
                    <a:pt x="8160" y="740"/>
                    <a:pt x="8160" y="740"/>
                  </a:cubicBezTo>
                  <a:cubicBezTo>
                    <a:pt x="8230" y="614"/>
                    <a:pt x="8118" y="280"/>
                    <a:pt x="8118" y="280"/>
                  </a:cubicBezTo>
                  <a:cubicBezTo>
                    <a:pt x="7923" y="712"/>
                    <a:pt x="6737" y="1312"/>
                    <a:pt x="6737" y="1312"/>
                  </a:cubicBezTo>
                  <a:cubicBezTo>
                    <a:pt x="6779" y="1200"/>
                    <a:pt x="6793" y="1089"/>
                    <a:pt x="6779" y="977"/>
                  </a:cubicBezTo>
                  <a:lnTo>
                    <a:pt x="6779" y="977"/>
                  </a:lnTo>
                  <a:cubicBezTo>
                    <a:pt x="6472" y="1228"/>
                    <a:pt x="5161" y="1479"/>
                    <a:pt x="5161" y="1479"/>
                  </a:cubicBezTo>
                  <a:cubicBezTo>
                    <a:pt x="5245" y="1409"/>
                    <a:pt x="5217" y="1228"/>
                    <a:pt x="5217" y="1228"/>
                  </a:cubicBezTo>
                  <a:cubicBezTo>
                    <a:pt x="4743" y="1075"/>
                    <a:pt x="3320" y="1061"/>
                    <a:pt x="3320" y="1061"/>
                  </a:cubicBezTo>
                  <a:lnTo>
                    <a:pt x="3320" y="1061"/>
                  </a:lnTo>
                  <a:cubicBezTo>
                    <a:pt x="3515" y="1214"/>
                    <a:pt x="3320" y="1409"/>
                    <a:pt x="3320" y="1409"/>
                  </a:cubicBezTo>
                  <a:cubicBezTo>
                    <a:pt x="3223" y="1450"/>
                    <a:pt x="3108" y="1467"/>
                    <a:pt x="2983" y="1467"/>
                  </a:cubicBezTo>
                  <a:cubicBezTo>
                    <a:pt x="2421" y="1467"/>
                    <a:pt x="1674" y="1131"/>
                    <a:pt x="1674" y="1131"/>
                  </a:cubicBezTo>
                  <a:cubicBezTo>
                    <a:pt x="1772" y="1089"/>
                    <a:pt x="1855" y="977"/>
                    <a:pt x="1869" y="865"/>
                  </a:cubicBezTo>
                  <a:cubicBezTo>
                    <a:pt x="837" y="82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847;p40"/>
            <p:cNvSpPr/>
            <p:nvPr/>
          </p:nvSpPr>
          <p:spPr>
            <a:xfrm>
              <a:off x="3011950" y="546025"/>
              <a:ext cx="87200" cy="16875"/>
            </a:xfrm>
            <a:custGeom>
              <a:avLst/>
              <a:gdLst/>
              <a:ahLst/>
              <a:cxnLst/>
              <a:rect l="l" t="t" r="r" b="b"/>
              <a:pathLst>
                <a:path w="3488" h="675" extrusionOk="0">
                  <a:moveTo>
                    <a:pt x="3487" y="0"/>
                  </a:moveTo>
                  <a:cubicBezTo>
                    <a:pt x="3486" y="0"/>
                    <a:pt x="3485" y="1"/>
                    <a:pt x="3482" y="3"/>
                  </a:cubicBezTo>
                  <a:lnTo>
                    <a:pt x="3482" y="3"/>
                  </a:lnTo>
                  <a:cubicBezTo>
                    <a:pt x="3484" y="2"/>
                    <a:pt x="3486" y="1"/>
                    <a:pt x="3488" y="1"/>
                  </a:cubicBezTo>
                  <a:cubicBezTo>
                    <a:pt x="3488" y="1"/>
                    <a:pt x="3488" y="0"/>
                    <a:pt x="3487" y="0"/>
                  </a:cubicBezTo>
                  <a:close/>
                  <a:moveTo>
                    <a:pt x="3482" y="3"/>
                  </a:moveTo>
                  <a:cubicBezTo>
                    <a:pt x="2232" y="516"/>
                    <a:pt x="889" y="579"/>
                    <a:pt x="303" y="579"/>
                  </a:cubicBezTo>
                  <a:cubicBezTo>
                    <a:pt x="111" y="579"/>
                    <a:pt x="1" y="573"/>
                    <a:pt x="1" y="573"/>
                  </a:cubicBezTo>
                  <a:lnTo>
                    <a:pt x="1" y="573"/>
                  </a:lnTo>
                  <a:cubicBezTo>
                    <a:pt x="405" y="645"/>
                    <a:pt x="773" y="675"/>
                    <a:pt x="1106" y="675"/>
                  </a:cubicBezTo>
                  <a:cubicBezTo>
                    <a:pt x="2629" y="675"/>
                    <a:pt x="3405" y="49"/>
                    <a:pt x="3482" y="3"/>
                  </a:cubicBezTo>
                  <a:close/>
                </a:path>
              </a:pathLst>
            </a:custGeom>
            <a:solidFill>
              <a:srgbClr val="DED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848;p40"/>
            <p:cNvSpPr/>
            <p:nvPr/>
          </p:nvSpPr>
          <p:spPr>
            <a:xfrm>
              <a:off x="3011600" y="545675"/>
              <a:ext cx="87200" cy="18600"/>
            </a:xfrm>
            <a:custGeom>
              <a:avLst/>
              <a:gdLst/>
              <a:ahLst/>
              <a:cxnLst/>
              <a:rect l="l" t="t" r="r" b="b"/>
              <a:pathLst>
                <a:path w="3488" h="744" extrusionOk="0">
                  <a:moveTo>
                    <a:pt x="3488" y="1"/>
                  </a:moveTo>
                  <a:lnTo>
                    <a:pt x="3488" y="1"/>
                  </a:lnTo>
                  <a:cubicBezTo>
                    <a:pt x="2687" y="433"/>
                    <a:pt x="1790" y="658"/>
                    <a:pt x="883" y="658"/>
                  </a:cubicBezTo>
                  <a:cubicBezTo>
                    <a:pt x="589" y="658"/>
                    <a:pt x="294" y="634"/>
                    <a:pt x="1" y="587"/>
                  </a:cubicBezTo>
                  <a:lnTo>
                    <a:pt x="1" y="587"/>
                  </a:lnTo>
                  <a:cubicBezTo>
                    <a:pt x="1" y="587"/>
                    <a:pt x="504" y="744"/>
                    <a:pt x="1198" y="744"/>
                  </a:cubicBezTo>
                  <a:cubicBezTo>
                    <a:pt x="1876" y="744"/>
                    <a:pt x="2736" y="594"/>
                    <a:pt x="3488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849;p40"/>
            <p:cNvSpPr/>
            <p:nvPr/>
          </p:nvSpPr>
          <p:spPr>
            <a:xfrm>
              <a:off x="3098775" y="546025"/>
              <a:ext cx="87200" cy="16875"/>
            </a:xfrm>
            <a:custGeom>
              <a:avLst/>
              <a:gdLst/>
              <a:ahLst/>
              <a:cxnLst/>
              <a:rect l="l" t="t" r="r" b="b"/>
              <a:pathLst>
                <a:path w="3488" h="675" extrusionOk="0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2" y="1"/>
                    <a:pt x="2" y="1"/>
                    <a:pt x="3" y="2"/>
                  </a:cubicBezTo>
                  <a:lnTo>
                    <a:pt x="3" y="2"/>
                  </a:lnTo>
                  <a:cubicBezTo>
                    <a:pt x="2" y="1"/>
                    <a:pt x="1" y="0"/>
                    <a:pt x="1" y="0"/>
                  </a:cubicBezTo>
                  <a:close/>
                  <a:moveTo>
                    <a:pt x="3" y="2"/>
                  </a:moveTo>
                  <a:lnTo>
                    <a:pt x="3" y="2"/>
                  </a:lnTo>
                  <a:cubicBezTo>
                    <a:pt x="52" y="32"/>
                    <a:pt x="835" y="675"/>
                    <a:pt x="2381" y="675"/>
                  </a:cubicBezTo>
                  <a:cubicBezTo>
                    <a:pt x="2715" y="675"/>
                    <a:pt x="3083" y="645"/>
                    <a:pt x="3488" y="573"/>
                  </a:cubicBezTo>
                  <a:lnTo>
                    <a:pt x="3488" y="573"/>
                  </a:lnTo>
                  <a:cubicBezTo>
                    <a:pt x="3488" y="573"/>
                    <a:pt x="3377" y="579"/>
                    <a:pt x="3186" y="579"/>
                  </a:cubicBezTo>
                  <a:cubicBezTo>
                    <a:pt x="2599" y="579"/>
                    <a:pt x="1254" y="516"/>
                    <a:pt x="3" y="2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850;p40"/>
            <p:cNvSpPr/>
            <p:nvPr/>
          </p:nvSpPr>
          <p:spPr>
            <a:xfrm>
              <a:off x="3098775" y="545675"/>
              <a:ext cx="87200" cy="18600"/>
            </a:xfrm>
            <a:custGeom>
              <a:avLst/>
              <a:gdLst/>
              <a:ahLst/>
              <a:cxnLst/>
              <a:rect l="l" t="t" r="r" b="b"/>
              <a:pathLst>
                <a:path w="3488" h="744" extrusionOk="0">
                  <a:moveTo>
                    <a:pt x="1" y="1"/>
                  </a:moveTo>
                  <a:lnTo>
                    <a:pt x="1" y="1"/>
                  </a:lnTo>
                  <a:cubicBezTo>
                    <a:pt x="759" y="594"/>
                    <a:pt x="1620" y="744"/>
                    <a:pt x="2296" y="744"/>
                  </a:cubicBezTo>
                  <a:cubicBezTo>
                    <a:pt x="2988" y="744"/>
                    <a:pt x="3488" y="587"/>
                    <a:pt x="3488" y="587"/>
                  </a:cubicBezTo>
                  <a:lnTo>
                    <a:pt x="3488" y="587"/>
                  </a:lnTo>
                  <a:cubicBezTo>
                    <a:pt x="3198" y="634"/>
                    <a:pt x="2906" y="658"/>
                    <a:pt x="2614" y="658"/>
                  </a:cubicBezTo>
                  <a:cubicBezTo>
                    <a:pt x="1711" y="658"/>
                    <a:pt x="812" y="433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851;p40"/>
            <p:cNvSpPr/>
            <p:nvPr/>
          </p:nvSpPr>
          <p:spPr>
            <a:xfrm>
              <a:off x="3001150" y="517425"/>
              <a:ext cx="97650" cy="42575"/>
            </a:xfrm>
            <a:custGeom>
              <a:avLst/>
              <a:gdLst/>
              <a:ahLst/>
              <a:cxnLst/>
              <a:rect l="l" t="t" r="r" b="b"/>
              <a:pathLst>
                <a:path w="3906" h="1703" extrusionOk="0">
                  <a:moveTo>
                    <a:pt x="3906" y="1"/>
                  </a:moveTo>
                  <a:cubicBezTo>
                    <a:pt x="3906" y="1"/>
                    <a:pt x="2204" y="126"/>
                    <a:pt x="1242" y="1145"/>
                  </a:cubicBezTo>
                  <a:cubicBezTo>
                    <a:pt x="1242" y="1145"/>
                    <a:pt x="907" y="1521"/>
                    <a:pt x="0" y="1703"/>
                  </a:cubicBezTo>
                  <a:cubicBezTo>
                    <a:pt x="502" y="1689"/>
                    <a:pt x="991" y="1507"/>
                    <a:pt x="1395" y="1200"/>
                  </a:cubicBezTo>
                  <a:cubicBezTo>
                    <a:pt x="2106" y="656"/>
                    <a:pt x="2358" y="461"/>
                    <a:pt x="39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852;p40"/>
            <p:cNvSpPr/>
            <p:nvPr/>
          </p:nvSpPr>
          <p:spPr>
            <a:xfrm>
              <a:off x="3098775" y="517425"/>
              <a:ext cx="98025" cy="42575"/>
            </a:xfrm>
            <a:custGeom>
              <a:avLst/>
              <a:gdLst/>
              <a:ahLst/>
              <a:cxnLst/>
              <a:rect l="l" t="t" r="r" b="b"/>
              <a:pathLst>
                <a:path w="3921" h="1703" extrusionOk="0">
                  <a:moveTo>
                    <a:pt x="1" y="1"/>
                  </a:moveTo>
                  <a:lnTo>
                    <a:pt x="1" y="1"/>
                  </a:lnTo>
                  <a:cubicBezTo>
                    <a:pt x="1563" y="461"/>
                    <a:pt x="1814" y="656"/>
                    <a:pt x="2526" y="1200"/>
                  </a:cubicBezTo>
                  <a:cubicBezTo>
                    <a:pt x="2916" y="1507"/>
                    <a:pt x="3404" y="1689"/>
                    <a:pt x="3920" y="1703"/>
                  </a:cubicBezTo>
                  <a:cubicBezTo>
                    <a:pt x="3014" y="1521"/>
                    <a:pt x="2679" y="1145"/>
                    <a:pt x="2679" y="1145"/>
                  </a:cubicBezTo>
                  <a:cubicBezTo>
                    <a:pt x="1717" y="12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853;p40"/>
            <p:cNvSpPr/>
            <p:nvPr/>
          </p:nvSpPr>
          <p:spPr>
            <a:xfrm>
              <a:off x="3083450" y="570450"/>
              <a:ext cx="30700" cy="3150"/>
            </a:xfrm>
            <a:custGeom>
              <a:avLst/>
              <a:gdLst/>
              <a:ahLst/>
              <a:cxnLst/>
              <a:rect l="l" t="t" r="r" b="b"/>
              <a:pathLst>
                <a:path w="1228" h="126" extrusionOk="0">
                  <a:moveTo>
                    <a:pt x="614" y="0"/>
                  </a:moveTo>
                  <a:cubicBezTo>
                    <a:pt x="42" y="0"/>
                    <a:pt x="0" y="126"/>
                    <a:pt x="0" y="126"/>
                  </a:cubicBezTo>
                  <a:lnTo>
                    <a:pt x="1228" y="126"/>
                  </a:lnTo>
                  <a:cubicBezTo>
                    <a:pt x="1228" y="126"/>
                    <a:pt x="1172" y="0"/>
                    <a:pt x="614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854;p40"/>
            <p:cNvSpPr/>
            <p:nvPr/>
          </p:nvSpPr>
          <p:spPr>
            <a:xfrm>
              <a:off x="3083450" y="571800"/>
              <a:ext cx="30700" cy="9125"/>
            </a:xfrm>
            <a:custGeom>
              <a:avLst/>
              <a:gdLst/>
              <a:ahLst/>
              <a:cxnLst/>
              <a:rect l="l" t="t" r="r" b="b"/>
              <a:pathLst>
                <a:path w="1228" h="365" extrusionOk="0">
                  <a:moveTo>
                    <a:pt x="504" y="1"/>
                  </a:moveTo>
                  <a:cubicBezTo>
                    <a:pt x="348" y="1"/>
                    <a:pt x="84" y="9"/>
                    <a:pt x="0" y="72"/>
                  </a:cubicBezTo>
                  <a:cubicBezTo>
                    <a:pt x="154" y="239"/>
                    <a:pt x="377" y="337"/>
                    <a:pt x="600" y="364"/>
                  </a:cubicBezTo>
                  <a:lnTo>
                    <a:pt x="614" y="364"/>
                  </a:lnTo>
                  <a:cubicBezTo>
                    <a:pt x="851" y="337"/>
                    <a:pt x="1060" y="239"/>
                    <a:pt x="1228" y="72"/>
                  </a:cubicBezTo>
                  <a:cubicBezTo>
                    <a:pt x="1133" y="9"/>
                    <a:pt x="867" y="1"/>
                    <a:pt x="716" y="1"/>
                  </a:cubicBezTo>
                  <a:cubicBezTo>
                    <a:pt x="665" y="1"/>
                    <a:pt x="628" y="2"/>
                    <a:pt x="614" y="2"/>
                  </a:cubicBezTo>
                  <a:cubicBezTo>
                    <a:pt x="596" y="2"/>
                    <a:pt x="556" y="1"/>
                    <a:pt x="504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855;p40"/>
            <p:cNvSpPr/>
            <p:nvPr/>
          </p:nvSpPr>
          <p:spPr>
            <a:xfrm>
              <a:off x="3133300" y="483600"/>
              <a:ext cx="21650" cy="6350"/>
            </a:xfrm>
            <a:custGeom>
              <a:avLst/>
              <a:gdLst/>
              <a:ahLst/>
              <a:cxnLst/>
              <a:rect l="l" t="t" r="r" b="b"/>
              <a:pathLst>
                <a:path w="866" h="254" extrusionOk="0">
                  <a:moveTo>
                    <a:pt x="866" y="1"/>
                  </a:moveTo>
                  <a:cubicBezTo>
                    <a:pt x="731" y="145"/>
                    <a:pt x="590" y="193"/>
                    <a:pt x="462" y="193"/>
                  </a:cubicBezTo>
                  <a:cubicBezTo>
                    <a:pt x="205" y="193"/>
                    <a:pt x="1" y="1"/>
                    <a:pt x="1" y="1"/>
                  </a:cubicBezTo>
                  <a:lnTo>
                    <a:pt x="1" y="1"/>
                  </a:lnTo>
                  <a:cubicBezTo>
                    <a:pt x="98" y="140"/>
                    <a:pt x="252" y="238"/>
                    <a:pt x="433" y="252"/>
                  </a:cubicBezTo>
                  <a:cubicBezTo>
                    <a:pt x="445" y="253"/>
                    <a:pt x="456" y="253"/>
                    <a:pt x="467" y="253"/>
                  </a:cubicBezTo>
                  <a:cubicBezTo>
                    <a:pt x="635" y="253"/>
                    <a:pt x="787" y="158"/>
                    <a:pt x="866" y="1"/>
                  </a:cubicBezTo>
                  <a:close/>
                </a:path>
              </a:pathLst>
            </a:custGeom>
            <a:solidFill>
              <a:srgbClr val="D182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856;p40"/>
            <p:cNvSpPr/>
            <p:nvPr/>
          </p:nvSpPr>
          <p:spPr>
            <a:xfrm>
              <a:off x="3043325" y="483600"/>
              <a:ext cx="21300" cy="6350"/>
            </a:xfrm>
            <a:custGeom>
              <a:avLst/>
              <a:gdLst/>
              <a:ahLst/>
              <a:cxnLst/>
              <a:rect l="l" t="t" r="r" b="b"/>
              <a:pathLst>
                <a:path w="852" h="254" extrusionOk="0">
                  <a:moveTo>
                    <a:pt x="1" y="1"/>
                  </a:moveTo>
                  <a:cubicBezTo>
                    <a:pt x="66" y="158"/>
                    <a:pt x="217" y="253"/>
                    <a:pt x="385" y="253"/>
                  </a:cubicBezTo>
                  <a:cubicBezTo>
                    <a:pt x="397" y="253"/>
                    <a:pt x="408" y="253"/>
                    <a:pt x="419" y="252"/>
                  </a:cubicBezTo>
                  <a:cubicBezTo>
                    <a:pt x="601" y="238"/>
                    <a:pt x="754" y="140"/>
                    <a:pt x="852" y="1"/>
                  </a:cubicBezTo>
                  <a:lnTo>
                    <a:pt x="852" y="1"/>
                  </a:lnTo>
                  <a:cubicBezTo>
                    <a:pt x="852" y="1"/>
                    <a:pt x="647" y="193"/>
                    <a:pt x="395" y="193"/>
                  </a:cubicBezTo>
                  <a:cubicBezTo>
                    <a:pt x="269" y="193"/>
                    <a:pt x="131" y="145"/>
                    <a:pt x="1" y="1"/>
                  </a:cubicBezTo>
                  <a:close/>
                </a:path>
              </a:pathLst>
            </a:custGeom>
            <a:solidFill>
              <a:srgbClr val="D182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857;p40"/>
            <p:cNvSpPr/>
            <p:nvPr/>
          </p:nvSpPr>
          <p:spPr>
            <a:xfrm>
              <a:off x="3049625" y="531725"/>
              <a:ext cx="39425" cy="21300"/>
            </a:xfrm>
            <a:custGeom>
              <a:avLst/>
              <a:gdLst/>
              <a:ahLst/>
              <a:cxnLst/>
              <a:rect l="l" t="t" r="r" b="b"/>
              <a:pathLst>
                <a:path w="1577" h="852" extrusionOk="0">
                  <a:moveTo>
                    <a:pt x="1576" y="1"/>
                  </a:moveTo>
                  <a:cubicBezTo>
                    <a:pt x="1576" y="1"/>
                    <a:pt x="628" y="224"/>
                    <a:pt x="432" y="461"/>
                  </a:cubicBezTo>
                  <a:cubicBezTo>
                    <a:pt x="293" y="559"/>
                    <a:pt x="154" y="656"/>
                    <a:pt x="0" y="740"/>
                  </a:cubicBezTo>
                  <a:cubicBezTo>
                    <a:pt x="112" y="712"/>
                    <a:pt x="223" y="684"/>
                    <a:pt x="335" y="628"/>
                  </a:cubicBezTo>
                  <a:lnTo>
                    <a:pt x="335" y="628"/>
                  </a:lnTo>
                  <a:cubicBezTo>
                    <a:pt x="251" y="712"/>
                    <a:pt x="167" y="782"/>
                    <a:pt x="70" y="838"/>
                  </a:cubicBezTo>
                  <a:cubicBezTo>
                    <a:pt x="181" y="796"/>
                    <a:pt x="293" y="754"/>
                    <a:pt x="391" y="684"/>
                  </a:cubicBezTo>
                  <a:lnTo>
                    <a:pt x="391" y="684"/>
                  </a:lnTo>
                  <a:cubicBezTo>
                    <a:pt x="391" y="684"/>
                    <a:pt x="282" y="803"/>
                    <a:pt x="199" y="841"/>
                  </a:cubicBezTo>
                  <a:lnTo>
                    <a:pt x="199" y="841"/>
                  </a:lnTo>
                  <a:cubicBezTo>
                    <a:pt x="368" y="785"/>
                    <a:pt x="1166" y="498"/>
                    <a:pt x="1576" y="1"/>
                  </a:cubicBezTo>
                  <a:close/>
                  <a:moveTo>
                    <a:pt x="199" y="841"/>
                  </a:moveTo>
                  <a:cubicBezTo>
                    <a:pt x="179" y="848"/>
                    <a:pt x="167" y="852"/>
                    <a:pt x="167" y="852"/>
                  </a:cubicBezTo>
                  <a:cubicBezTo>
                    <a:pt x="177" y="850"/>
                    <a:pt x="188" y="846"/>
                    <a:pt x="199" y="84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858;p40"/>
            <p:cNvSpPr/>
            <p:nvPr/>
          </p:nvSpPr>
          <p:spPr>
            <a:xfrm>
              <a:off x="3108200" y="533125"/>
              <a:ext cx="39775" cy="21300"/>
            </a:xfrm>
            <a:custGeom>
              <a:avLst/>
              <a:gdLst/>
              <a:ahLst/>
              <a:cxnLst/>
              <a:rect l="l" t="t" r="r" b="b"/>
              <a:pathLst>
                <a:path w="1591" h="852" extrusionOk="0">
                  <a:moveTo>
                    <a:pt x="0" y="1"/>
                  </a:moveTo>
                  <a:cubicBezTo>
                    <a:pt x="411" y="471"/>
                    <a:pt x="1177" y="765"/>
                    <a:pt x="1375" y="835"/>
                  </a:cubicBezTo>
                  <a:lnTo>
                    <a:pt x="1375" y="835"/>
                  </a:lnTo>
                  <a:cubicBezTo>
                    <a:pt x="1286" y="789"/>
                    <a:pt x="1186" y="670"/>
                    <a:pt x="1186" y="670"/>
                  </a:cubicBezTo>
                  <a:lnTo>
                    <a:pt x="1186" y="670"/>
                  </a:lnTo>
                  <a:cubicBezTo>
                    <a:pt x="1284" y="740"/>
                    <a:pt x="1395" y="796"/>
                    <a:pt x="1521" y="823"/>
                  </a:cubicBezTo>
                  <a:cubicBezTo>
                    <a:pt x="1409" y="768"/>
                    <a:pt x="1326" y="698"/>
                    <a:pt x="1256" y="614"/>
                  </a:cubicBezTo>
                  <a:lnTo>
                    <a:pt x="1256" y="614"/>
                  </a:lnTo>
                  <a:cubicBezTo>
                    <a:pt x="1353" y="670"/>
                    <a:pt x="1465" y="712"/>
                    <a:pt x="1591" y="740"/>
                  </a:cubicBezTo>
                  <a:cubicBezTo>
                    <a:pt x="1437" y="656"/>
                    <a:pt x="1284" y="558"/>
                    <a:pt x="1144" y="447"/>
                  </a:cubicBezTo>
                  <a:cubicBezTo>
                    <a:pt x="963" y="210"/>
                    <a:pt x="1" y="1"/>
                    <a:pt x="0" y="1"/>
                  </a:cubicBezTo>
                  <a:close/>
                  <a:moveTo>
                    <a:pt x="1375" y="835"/>
                  </a:moveTo>
                  <a:cubicBezTo>
                    <a:pt x="1392" y="843"/>
                    <a:pt x="1408" y="849"/>
                    <a:pt x="1423" y="851"/>
                  </a:cubicBezTo>
                  <a:cubicBezTo>
                    <a:pt x="1423" y="851"/>
                    <a:pt x="1406" y="846"/>
                    <a:pt x="1375" y="835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859;p40"/>
            <p:cNvSpPr/>
            <p:nvPr/>
          </p:nvSpPr>
          <p:spPr>
            <a:xfrm>
              <a:off x="2983350" y="438275"/>
              <a:ext cx="31425" cy="42225"/>
            </a:xfrm>
            <a:custGeom>
              <a:avLst/>
              <a:gdLst/>
              <a:ahLst/>
              <a:cxnLst/>
              <a:rect l="l" t="t" r="r" b="b"/>
              <a:pathLst>
                <a:path w="1257" h="1689" extrusionOk="0">
                  <a:moveTo>
                    <a:pt x="1256" y="1"/>
                  </a:moveTo>
                  <a:lnTo>
                    <a:pt x="1256" y="1"/>
                  </a:lnTo>
                  <a:cubicBezTo>
                    <a:pt x="1256" y="1"/>
                    <a:pt x="1" y="796"/>
                    <a:pt x="43" y="1688"/>
                  </a:cubicBezTo>
                  <a:cubicBezTo>
                    <a:pt x="56" y="1488"/>
                    <a:pt x="223" y="1339"/>
                    <a:pt x="421" y="1339"/>
                  </a:cubicBezTo>
                  <a:cubicBezTo>
                    <a:pt x="430" y="1339"/>
                    <a:pt x="438" y="1339"/>
                    <a:pt x="447" y="1340"/>
                  </a:cubicBezTo>
                  <a:cubicBezTo>
                    <a:pt x="447" y="1340"/>
                    <a:pt x="530" y="868"/>
                    <a:pt x="711" y="699"/>
                  </a:cubicBezTo>
                  <a:lnTo>
                    <a:pt x="711" y="699"/>
                  </a:lnTo>
                  <a:cubicBezTo>
                    <a:pt x="711" y="699"/>
                    <a:pt x="711" y="699"/>
                    <a:pt x="711" y="699"/>
                  </a:cubicBezTo>
                  <a:cubicBezTo>
                    <a:pt x="712" y="699"/>
                    <a:pt x="712" y="699"/>
                    <a:pt x="712" y="698"/>
                  </a:cubicBezTo>
                  <a:lnTo>
                    <a:pt x="712" y="698"/>
                  </a:lnTo>
                  <a:cubicBezTo>
                    <a:pt x="712" y="698"/>
                    <a:pt x="711" y="699"/>
                    <a:pt x="711" y="699"/>
                  </a:cubicBezTo>
                  <a:lnTo>
                    <a:pt x="711" y="699"/>
                  </a:lnTo>
                  <a:cubicBezTo>
                    <a:pt x="699" y="698"/>
                    <a:pt x="632" y="585"/>
                    <a:pt x="1256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860;p40"/>
            <p:cNvSpPr/>
            <p:nvPr/>
          </p:nvSpPr>
          <p:spPr>
            <a:xfrm>
              <a:off x="3188400" y="444550"/>
              <a:ext cx="31400" cy="42225"/>
            </a:xfrm>
            <a:custGeom>
              <a:avLst/>
              <a:gdLst/>
              <a:ahLst/>
              <a:cxnLst/>
              <a:rect l="l" t="t" r="r" b="b"/>
              <a:pathLst>
                <a:path w="1256" h="1689" extrusionOk="0">
                  <a:moveTo>
                    <a:pt x="1" y="1"/>
                  </a:moveTo>
                  <a:lnTo>
                    <a:pt x="1" y="1"/>
                  </a:lnTo>
                  <a:cubicBezTo>
                    <a:pt x="684" y="628"/>
                    <a:pt x="545" y="712"/>
                    <a:pt x="545" y="712"/>
                  </a:cubicBezTo>
                  <a:cubicBezTo>
                    <a:pt x="726" y="879"/>
                    <a:pt x="810" y="1340"/>
                    <a:pt x="810" y="1340"/>
                  </a:cubicBezTo>
                  <a:cubicBezTo>
                    <a:pt x="1019" y="1340"/>
                    <a:pt x="1200" y="1493"/>
                    <a:pt x="1228" y="1688"/>
                  </a:cubicBezTo>
                  <a:cubicBezTo>
                    <a:pt x="1256" y="79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861;p40"/>
            <p:cNvSpPr/>
            <p:nvPr/>
          </p:nvSpPr>
          <p:spPr>
            <a:xfrm>
              <a:off x="3066700" y="413525"/>
              <a:ext cx="17125" cy="19200"/>
            </a:xfrm>
            <a:custGeom>
              <a:avLst/>
              <a:gdLst/>
              <a:ahLst/>
              <a:cxnLst/>
              <a:rect l="l" t="t" r="r" b="b"/>
              <a:pathLst>
                <a:path w="685" h="768" extrusionOk="0">
                  <a:moveTo>
                    <a:pt x="307" y="0"/>
                  </a:moveTo>
                  <a:cubicBezTo>
                    <a:pt x="307" y="0"/>
                    <a:pt x="1" y="544"/>
                    <a:pt x="210" y="767"/>
                  </a:cubicBezTo>
                  <a:cubicBezTo>
                    <a:pt x="210" y="767"/>
                    <a:pt x="253" y="656"/>
                    <a:pt x="352" y="656"/>
                  </a:cubicBezTo>
                  <a:cubicBezTo>
                    <a:pt x="402" y="656"/>
                    <a:pt x="466" y="684"/>
                    <a:pt x="545" y="767"/>
                  </a:cubicBezTo>
                  <a:cubicBezTo>
                    <a:pt x="545" y="767"/>
                    <a:pt x="684" y="614"/>
                    <a:pt x="307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862;p40"/>
            <p:cNvSpPr/>
            <p:nvPr/>
          </p:nvSpPr>
          <p:spPr>
            <a:xfrm>
              <a:off x="3111675" y="414550"/>
              <a:ext cx="17125" cy="19225"/>
            </a:xfrm>
            <a:custGeom>
              <a:avLst/>
              <a:gdLst/>
              <a:ahLst/>
              <a:cxnLst/>
              <a:rect l="l" t="t" r="r" b="b"/>
              <a:pathLst>
                <a:path w="685" h="769" extrusionOk="0">
                  <a:moveTo>
                    <a:pt x="378" y="1"/>
                  </a:moveTo>
                  <a:cubicBezTo>
                    <a:pt x="1" y="601"/>
                    <a:pt x="140" y="754"/>
                    <a:pt x="140" y="768"/>
                  </a:cubicBezTo>
                  <a:cubicBezTo>
                    <a:pt x="219" y="684"/>
                    <a:pt x="283" y="657"/>
                    <a:pt x="333" y="657"/>
                  </a:cubicBezTo>
                  <a:cubicBezTo>
                    <a:pt x="432" y="657"/>
                    <a:pt x="475" y="768"/>
                    <a:pt x="475" y="768"/>
                  </a:cubicBezTo>
                  <a:cubicBezTo>
                    <a:pt x="684" y="531"/>
                    <a:pt x="378" y="1"/>
                    <a:pt x="378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863;p40"/>
            <p:cNvSpPr/>
            <p:nvPr/>
          </p:nvSpPr>
          <p:spPr>
            <a:xfrm>
              <a:off x="3082400" y="508025"/>
              <a:ext cx="33425" cy="17475"/>
            </a:xfrm>
            <a:custGeom>
              <a:avLst/>
              <a:gdLst/>
              <a:ahLst/>
              <a:cxnLst/>
              <a:rect l="l" t="t" r="r" b="b"/>
              <a:pathLst>
                <a:path w="1337" h="699" extrusionOk="0">
                  <a:moveTo>
                    <a:pt x="56" y="0"/>
                  </a:moveTo>
                  <a:cubicBezTo>
                    <a:pt x="56" y="0"/>
                    <a:pt x="0" y="684"/>
                    <a:pt x="670" y="698"/>
                  </a:cubicBezTo>
                  <a:cubicBezTo>
                    <a:pt x="682" y="698"/>
                    <a:pt x="695" y="698"/>
                    <a:pt x="707" y="698"/>
                  </a:cubicBezTo>
                  <a:cubicBezTo>
                    <a:pt x="1337" y="698"/>
                    <a:pt x="1270" y="0"/>
                    <a:pt x="127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864;p40"/>
            <p:cNvSpPr/>
            <p:nvPr/>
          </p:nvSpPr>
          <p:spPr>
            <a:xfrm>
              <a:off x="3082400" y="501575"/>
              <a:ext cx="32800" cy="16000"/>
            </a:xfrm>
            <a:custGeom>
              <a:avLst/>
              <a:gdLst/>
              <a:ahLst/>
              <a:cxnLst/>
              <a:rect l="l" t="t" r="r" b="b"/>
              <a:pathLst>
                <a:path w="1312" h="640" extrusionOk="0">
                  <a:moveTo>
                    <a:pt x="656" y="0"/>
                  </a:moveTo>
                  <a:cubicBezTo>
                    <a:pt x="537" y="0"/>
                    <a:pt x="419" y="21"/>
                    <a:pt x="307" y="63"/>
                  </a:cubicBezTo>
                  <a:cubicBezTo>
                    <a:pt x="237" y="77"/>
                    <a:pt x="182" y="105"/>
                    <a:pt x="126" y="133"/>
                  </a:cubicBezTo>
                  <a:cubicBezTo>
                    <a:pt x="28" y="202"/>
                    <a:pt x="0" y="300"/>
                    <a:pt x="168" y="426"/>
                  </a:cubicBezTo>
                  <a:cubicBezTo>
                    <a:pt x="393" y="612"/>
                    <a:pt x="543" y="640"/>
                    <a:pt x="612" y="640"/>
                  </a:cubicBezTo>
                  <a:cubicBezTo>
                    <a:pt x="641" y="640"/>
                    <a:pt x="656" y="635"/>
                    <a:pt x="656" y="635"/>
                  </a:cubicBezTo>
                  <a:cubicBezTo>
                    <a:pt x="656" y="635"/>
                    <a:pt x="672" y="640"/>
                    <a:pt x="702" y="640"/>
                  </a:cubicBezTo>
                  <a:cubicBezTo>
                    <a:pt x="776" y="640"/>
                    <a:pt x="932" y="612"/>
                    <a:pt x="1158" y="426"/>
                  </a:cubicBezTo>
                  <a:cubicBezTo>
                    <a:pt x="1311" y="300"/>
                    <a:pt x="1284" y="216"/>
                    <a:pt x="1186" y="147"/>
                  </a:cubicBezTo>
                  <a:cubicBezTo>
                    <a:pt x="1130" y="105"/>
                    <a:pt x="1074" y="77"/>
                    <a:pt x="1005" y="63"/>
                  </a:cubicBezTo>
                  <a:cubicBezTo>
                    <a:pt x="893" y="21"/>
                    <a:pt x="774" y="0"/>
                    <a:pt x="65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865;p40"/>
            <p:cNvSpPr/>
            <p:nvPr/>
          </p:nvSpPr>
          <p:spPr>
            <a:xfrm>
              <a:off x="3083450" y="504875"/>
              <a:ext cx="31050" cy="12650"/>
            </a:xfrm>
            <a:custGeom>
              <a:avLst/>
              <a:gdLst/>
              <a:ahLst/>
              <a:cxnLst/>
              <a:rect l="l" t="t" r="r" b="b"/>
              <a:pathLst>
                <a:path w="1242" h="506" extrusionOk="0">
                  <a:moveTo>
                    <a:pt x="98" y="1"/>
                  </a:moveTo>
                  <a:cubicBezTo>
                    <a:pt x="28" y="56"/>
                    <a:pt x="0" y="112"/>
                    <a:pt x="28" y="182"/>
                  </a:cubicBezTo>
                  <a:cubicBezTo>
                    <a:pt x="42" y="224"/>
                    <a:pt x="84" y="266"/>
                    <a:pt x="126" y="294"/>
                  </a:cubicBezTo>
                  <a:cubicBezTo>
                    <a:pt x="366" y="482"/>
                    <a:pt x="528" y="505"/>
                    <a:pt x="594" y="505"/>
                  </a:cubicBezTo>
                  <a:cubicBezTo>
                    <a:pt x="616" y="505"/>
                    <a:pt x="628" y="503"/>
                    <a:pt x="628" y="503"/>
                  </a:cubicBezTo>
                  <a:cubicBezTo>
                    <a:pt x="628" y="503"/>
                    <a:pt x="638" y="505"/>
                    <a:pt x="659" y="505"/>
                  </a:cubicBezTo>
                  <a:cubicBezTo>
                    <a:pt x="721" y="505"/>
                    <a:pt x="875" y="482"/>
                    <a:pt x="1116" y="294"/>
                  </a:cubicBezTo>
                  <a:cubicBezTo>
                    <a:pt x="1158" y="266"/>
                    <a:pt x="1200" y="224"/>
                    <a:pt x="1228" y="168"/>
                  </a:cubicBezTo>
                  <a:cubicBezTo>
                    <a:pt x="1242" y="112"/>
                    <a:pt x="1214" y="56"/>
                    <a:pt x="1144" y="1"/>
                  </a:cubicBezTo>
                  <a:cubicBezTo>
                    <a:pt x="1039" y="185"/>
                    <a:pt x="859" y="295"/>
                    <a:pt x="651" y="295"/>
                  </a:cubicBezTo>
                  <a:cubicBezTo>
                    <a:pt x="639" y="295"/>
                    <a:pt x="626" y="294"/>
                    <a:pt x="614" y="294"/>
                  </a:cubicBezTo>
                  <a:cubicBezTo>
                    <a:pt x="602" y="294"/>
                    <a:pt x="590" y="295"/>
                    <a:pt x="579" y="295"/>
                  </a:cubicBezTo>
                  <a:cubicBezTo>
                    <a:pt x="381" y="295"/>
                    <a:pt x="190" y="185"/>
                    <a:pt x="9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866;p40"/>
            <p:cNvSpPr/>
            <p:nvPr/>
          </p:nvSpPr>
          <p:spPr>
            <a:xfrm>
              <a:off x="3083800" y="509075"/>
              <a:ext cx="30000" cy="8500"/>
            </a:xfrm>
            <a:custGeom>
              <a:avLst/>
              <a:gdLst/>
              <a:ahLst/>
              <a:cxnLst/>
              <a:rect l="l" t="t" r="r" b="b"/>
              <a:pathLst>
                <a:path w="1200" h="340" extrusionOk="0">
                  <a:moveTo>
                    <a:pt x="1200" y="0"/>
                  </a:moveTo>
                  <a:lnTo>
                    <a:pt x="1200" y="0"/>
                  </a:lnTo>
                  <a:cubicBezTo>
                    <a:pt x="1186" y="28"/>
                    <a:pt x="781" y="279"/>
                    <a:pt x="600" y="279"/>
                  </a:cubicBezTo>
                  <a:cubicBezTo>
                    <a:pt x="432" y="279"/>
                    <a:pt x="70" y="56"/>
                    <a:pt x="0" y="14"/>
                  </a:cubicBezTo>
                  <a:lnTo>
                    <a:pt x="0" y="14"/>
                  </a:lnTo>
                  <a:cubicBezTo>
                    <a:pt x="28" y="56"/>
                    <a:pt x="70" y="98"/>
                    <a:pt x="112" y="126"/>
                  </a:cubicBezTo>
                  <a:cubicBezTo>
                    <a:pt x="337" y="312"/>
                    <a:pt x="487" y="340"/>
                    <a:pt x="556" y="340"/>
                  </a:cubicBezTo>
                  <a:cubicBezTo>
                    <a:pt x="585" y="340"/>
                    <a:pt x="600" y="335"/>
                    <a:pt x="600" y="335"/>
                  </a:cubicBezTo>
                  <a:cubicBezTo>
                    <a:pt x="600" y="335"/>
                    <a:pt x="616" y="340"/>
                    <a:pt x="646" y="340"/>
                  </a:cubicBezTo>
                  <a:cubicBezTo>
                    <a:pt x="720" y="340"/>
                    <a:pt x="876" y="312"/>
                    <a:pt x="1102" y="126"/>
                  </a:cubicBezTo>
                  <a:cubicBezTo>
                    <a:pt x="1144" y="98"/>
                    <a:pt x="1186" y="56"/>
                    <a:pt x="1200" y="0"/>
                  </a:cubicBezTo>
                  <a:close/>
                </a:path>
              </a:pathLst>
            </a:custGeom>
            <a:solidFill>
              <a:srgbClr val="C24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867;p40"/>
            <p:cNvSpPr/>
            <p:nvPr/>
          </p:nvSpPr>
          <p:spPr>
            <a:xfrm>
              <a:off x="3096350" y="505225"/>
              <a:ext cx="6650" cy="2125"/>
            </a:xfrm>
            <a:custGeom>
              <a:avLst/>
              <a:gdLst/>
              <a:ahLst/>
              <a:cxnLst/>
              <a:rect l="l" t="t" r="r" b="b"/>
              <a:pathLst>
                <a:path w="266" h="85" extrusionOk="0">
                  <a:moveTo>
                    <a:pt x="140" y="1"/>
                  </a:moveTo>
                  <a:cubicBezTo>
                    <a:pt x="56" y="1"/>
                    <a:pt x="0" y="15"/>
                    <a:pt x="0" y="42"/>
                  </a:cubicBezTo>
                  <a:cubicBezTo>
                    <a:pt x="0" y="70"/>
                    <a:pt x="56" y="84"/>
                    <a:pt x="140" y="84"/>
                  </a:cubicBezTo>
                  <a:cubicBezTo>
                    <a:pt x="209" y="84"/>
                    <a:pt x="265" y="70"/>
                    <a:pt x="265" y="42"/>
                  </a:cubicBezTo>
                  <a:cubicBezTo>
                    <a:pt x="265" y="15"/>
                    <a:pt x="209" y="1"/>
                    <a:pt x="14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868;p40"/>
            <p:cNvSpPr/>
            <p:nvPr/>
          </p:nvSpPr>
          <p:spPr>
            <a:xfrm>
              <a:off x="3016825" y="445950"/>
              <a:ext cx="171600" cy="71025"/>
            </a:xfrm>
            <a:custGeom>
              <a:avLst/>
              <a:gdLst/>
              <a:ahLst/>
              <a:cxnLst/>
              <a:rect l="l" t="t" r="r" b="b"/>
              <a:pathLst>
                <a:path w="6864" h="2841" extrusionOk="0">
                  <a:moveTo>
                    <a:pt x="1561" y="269"/>
                  </a:moveTo>
                  <a:cubicBezTo>
                    <a:pt x="2166" y="269"/>
                    <a:pt x="2749" y="738"/>
                    <a:pt x="2749" y="1437"/>
                  </a:cubicBezTo>
                  <a:cubicBezTo>
                    <a:pt x="2749" y="2093"/>
                    <a:pt x="2219" y="2609"/>
                    <a:pt x="1577" y="2609"/>
                  </a:cubicBezTo>
                  <a:cubicBezTo>
                    <a:pt x="531" y="2609"/>
                    <a:pt x="1" y="1353"/>
                    <a:pt x="740" y="614"/>
                  </a:cubicBezTo>
                  <a:cubicBezTo>
                    <a:pt x="979" y="376"/>
                    <a:pt x="1272" y="269"/>
                    <a:pt x="1561" y="269"/>
                  </a:cubicBezTo>
                  <a:close/>
                  <a:moveTo>
                    <a:pt x="4989" y="269"/>
                  </a:moveTo>
                  <a:cubicBezTo>
                    <a:pt x="5592" y="269"/>
                    <a:pt x="6171" y="738"/>
                    <a:pt x="6180" y="1437"/>
                  </a:cubicBezTo>
                  <a:cubicBezTo>
                    <a:pt x="6180" y="2084"/>
                    <a:pt x="5664" y="2609"/>
                    <a:pt x="5020" y="2609"/>
                  </a:cubicBezTo>
                  <a:cubicBezTo>
                    <a:pt x="5011" y="2609"/>
                    <a:pt x="5003" y="2609"/>
                    <a:pt x="4995" y="2609"/>
                  </a:cubicBezTo>
                  <a:lnTo>
                    <a:pt x="5008" y="2609"/>
                  </a:lnTo>
                  <a:cubicBezTo>
                    <a:pt x="3962" y="2609"/>
                    <a:pt x="3432" y="1353"/>
                    <a:pt x="4172" y="614"/>
                  </a:cubicBezTo>
                  <a:cubicBezTo>
                    <a:pt x="4410" y="376"/>
                    <a:pt x="4702" y="269"/>
                    <a:pt x="4989" y="269"/>
                  </a:cubicBezTo>
                  <a:close/>
                  <a:moveTo>
                    <a:pt x="1589" y="0"/>
                  </a:moveTo>
                  <a:cubicBezTo>
                    <a:pt x="1580" y="0"/>
                    <a:pt x="1572" y="0"/>
                    <a:pt x="1563" y="0"/>
                  </a:cubicBezTo>
                  <a:cubicBezTo>
                    <a:pt x="810" y="28"/>
                    <a:pt x="210" y="628"/>
                    <a:pt x="210" y="1381"/>
                  </a:cubicBezTo>
                  <a:cubicBezTo>
                    <a:pt x="210" y="2135"/>
                    <a:pt x="810" y="2748"/>
                    <a:pt x="1563" y="2762"/>
                  </a:cubicBezTo>
                  <a:cubicBezTo>
                    <a:pt x="1572" y="2762"/>
                    <a:pt x="1580" y="2762"/>
                    <a:pt x="1589" y="2762"/>
                  </a:cubicBezTo>
                  <a:cubicBezTo>
                    <a:pt x="2317" y="2762"/>
                    <a:pt x="2930" y="2182"/>
                    <a:pt x="2958" y="1437"/>
                  </a:cubicBezTo>
                  <a:lnTo>
                    <a:pt x="2958" y="1409"/>
                  </a:lnTo>
                  <a:cubicBezTo>
                    <a:pt x="3028" y="1298"/>
                    <a:pt x="3153" y="1242"/>
                    <a:pt x="3279" y="1242"/>
                  </a:cubicBezTo>
                  <a:cubicBezTo>
                    <a:pt x="3418" y="1242"/>
                    <a:pt x="3544" y="1312"/>
                    <a:pt x="3600" y="1437"/>
                  </a:cubicBezTo>
                  <a:cubicBezTo>
                    <a:pt x="3600" y="2285"/>
                    <a:pt x="4287" y="2840"/>
                    <a:pt x="5004" y="2840"/>
                  </a:cubicBezTo>
                  <a:cubicBezTo>
                    <a:pt x="5349" y="2840"/>
                    <a:pt x="5700" y="2712"/>
                    <a:pt x="5985" y="2427"/>
                  </a:cubicBezTo>
                  <a:cubicBezTo>
                    <a:pt x="6864" y="1549"/>
                    <a:pt x="6236" y="42"/>
                    <a:pt x="4995" y="42"/>
                  </a:cubicBezTo>
                  <a:cubicBezTo>
                    <a:pt x="4269" y="42"/>
                    <a:pt x="3655" y="614"/>
                    <a:pt x="3600" y="1339"/>
                  </a:cubicBezTo>
                  <a:cubicBezTo>
                    <a:pt x="3558" y="1200"/>
                    <a:pt x="3432" y="1116"/>
                    <a:pt x="3279" y="1116"/>
                  </a:cubicBezTo>
                  <a:cubicBezTo>
                    <a:pt x="3139" y="1116"/>
                    <a:pt x="3014" y="1200"/>
                    <a:pt x="2958" y="1325"/>
                  </a:cubicBezTo>
                  <a:cubicBezTo>
                    <a:pt x="2930" y="581"/>
                    <a:pt x="2317" y="0"/>
                    <a:pt x="1589" y="0"/>
                  </a:cubicBezTo>
                  <a:close/>
                </a:path>
              </a:pathLst>
            </a:custGeom>
            <a:solidFill>
              <a:schemeClr val="tx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240" name="Google Shape;2869;p40"/>
            <p:cNvSpPr/>
            <p:nvPr/>
          </p:nvSpPr>
          <p:spPr>
            <a:xfrm>
              <a:off x="3538525" y="836950"/>
              <a:ext cx="128350" cy="136100"/>
            </a:xfrm>
            <a:custGeom>
              <a:avLst/>
              <a:gdLst/>
              <a:ahLst/>
              <a:cxnLst/>
              <a:rect l="l" t="t" r="r" b="b"/>
              <a:pathLst>
                <a:path w="5134" h="5444" extrusionOk="0">
                  <a:moveTo>
                    <a:pt x="2038" y="1"/>
                  </a:moveTo>
                  <a:cubicBezTo>
                    <a:pt x="1729" y="1"/>
                    <a:pt x="1417" y="91"/>
                    <a:pt x="1144" y="276"/>
                  </a:cubicBezTo>
                  <a:cubicBezTo>
                    <a:pt x="1074" y="332"/>
                    <a:pt x="1004" y="387"/>
                    <a:pt x="935" y="457"/>
                  </a:cubicBezTo>
                  <a:cubicBezTo>
                    <a:pt x="795" y="471"/>
                    <a:pt x="656" y="513"/>
                    <a:pt x="544" y="597"/>
                  </a:cubicBezTo>
                  <a:cubicBezTo>
                    <a:pt x="209" y="820"/>
                    <a:pt x="14" y="1196"/>
                    <a:pt x="14" y="1601"/>
                  </a:cubicBezTo>
                  <a:cubicBezTo>
                    <a:pt x="0" y="2131"/>
                    <a:pt x="335" y="2605"/>
                    <a:pt x="851" y="2745"/>
                  </a:cubicBezTo>
                  <a:cubicBezTo>
                    <a:pt x="837" y="2828"/>
                    <a:pt x="823" y="2912"/>
                    <a:pt x="823" y="2996"/>
                  </a:cubicBezTo>
                  <a:cubicBezTo>
                    <a:pt x="823" y="3526"/>
                    <a:pt x="1186" y="3986"/>
                    <a:pt x="1716" y="4084"/>
                  </a:cubicBezTo>
                  <a:cubicBezTo>
                    <a:pt x="1632" y="4195"/>
                    <a:pt x="1590" y="4307"/>
                    <a:pt x="1590" y="4432"/>
                  </a:cubicBezTo>
                  <a:cubicBezTo>
                    <a:pt x="1590" y="4656"/>
                    <a:pt x="1716" y="4851"/>
                    <a:pt x="1911" y="4949"/>
                  </a:cubicBezTo>
                  <a:cubicBezTo>
                    <a:pt x="1897" y="4990"/>
                    <a:pt x="1897" y="5018"/>
                    <a:pt x="1897" y="5060"/>
                  </a:cubicBezTo>
                  <a:cubicBezTo>
                    <a:pt x="1888" y="5295"/>
                    <a:pt x="2081" y="5443"/>
                    <a:pt x="2278" y="5443"/>
                  </a:cubicBezTo>
                  <a:cubicBezTo>
                    <a:pt x="2396" y="5443"/>
                    <a:pt x="2516" y="5390"/>
                    <a:pt x="2594" y="5269"/>
                  </a:cubicBezTo>
                  <a:cubicBezTo>
                    <a:pt x="2818" y="5214"/>
                    <a:pt x="2999" y="5018"/>
                    <a:pt x="2999" y="4767"/>
                  </a:cubicBezTo>
                  <a:cubicBezTo>
                    <a:pt x="3180" y="4725"/>
                    <a:pt x="3348" y="4628"/>
                    <a:pt x="3473" y="4502"/>
                  </a:cubicBezTo>
                  <a:cubicBezTo>
                    <a:pt x="3641" y="4349"/>
                    <a:pt x="3738" y="4140"/>
                    <a:pt x="3780" y="3902"/>
                  </a:cubicBezTo>
                  <a:cubicBezTo>
                    <a:pt x="3934" y="3861"/>
                    <a:pt x="4073" y="3791"/>
                    <a:pt x="4199" y="3679"/>
                  </a:cubicBezTo>
                  <a:cubicBezTo>
                    <a:pt x="4575" y="3386"/>
                    <a:pt x="4743" y="2898"/>
                    <a:pt x="4645" y="2438"/>
                  </a:cubicBezTo>
                  <a:cubicBezTo>
                    <a:pt x="4924" y="2256"/>
                    <a:pt x="5119" y="1950"/>
                    <a:pt x="5133" y="1601"/>
                  </a:cubicBezTo>
                  <a:cubicBezTo>
                    <a:pt x="5133" y="959"/>
                    <a:pt x="4408" y="443"/>
                    <a:pt x="3529" y="443"/>
                  </a:cubicBezTo>
                  <a:cubicBezTo>
                    <a:pt x="3417" y="457"/>
                    <a:pt x="3306" y="457"/>
                    <a:pt x="3180" y="485"/>
                  </a:cubicBezTo>
                  <a:cubicBezTo>
                    <a:pt x="2868" y="165"/>
                    <a:pt x="2455" y="1"/>
                    <a:pt x="2038" y="1"/>
                  </a:cubicBezTo>
                  <a:close/>
                </a:path>
              </a:pathLst>
            </a:custGeom>
            <a:solidFill>
              <a:srgbClr val="FF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870;p40"/>
            <p:cNvSpPr/>
            <p:nvPr/>
          </p:nvSpPr>
          <p:spPr>
            <a:xfrm>
              <a:off x="3532925" y="851850"/>
              <a:ext cx="92450" cy="121200"/>
            </a:xfrm>
            <a:custGeom>
              <a:avLst/>
              <a:gdLst/>
              <a:ahLst/>
              <a:cxnLst/>
              <a:rect l="l" t="t" r="r" b="b"/>
              <a:pathLst>
                <a:path w="3698" h="4848" extrusionOk="0">
                  <a:moveTo>
                    <a:pt x="754" y="1"/>
                  </a:moveTo>
                  <a:cubicBezTo>
                    <a:pt x="419" y="224"/>
                    <a:pt x="224" y="600"/>
                    <a:pt x="238" y="1005"/>
                  </a:cubicBezTo>
                  <a:cubicBezTo>
                    <a:pt x="210" y="1535"/>
                    <a:pt x="559" y="2009"/>
                    <a:pt x="1075" y="2149"/>
                  </a:cubicBezTo>
                  <a:cubicBezTo>
                    <a:pt x="1061" y="2232"/>
                    <a:pt x="1047" y="2316"/>
                    <a:pt x="1047" y="2400"/>
                  </a:cubicBezTo>
                  <a:cubicBezTo>
                    <a:pt x="1047" y="2930"/>
                    <a:pt x="1410" y="3390"/>
                    <a:pt x="1940" y="3488"/>
                  </a:cubicBezTo>
                  <a:cubicBezTo>
                    <a:pt x="1856" y="3599"/>
                    <a:pt x="1814" y="3711"/>
                    <a:pt x="1814" y="3836"/>
                  </a:cubicBezTo>
                  <a:cubicBezTo>
                    <a:pt x="1814" y="4060"/>
                    <a:pt x="1940" y="4255"/>
                    <a:pt x="2135" y="4353"/>
                  </a:cubicBezTo>
                  <a:cubicBezTo>
                    <a:pt x="2121" y="4394"/>
                    <a:pt x="2121" y="4422"/>
                    <a:pt x="2121" y="4464"/>
                  </a:cubicBezTo>
                  <a:cubicBezTo>
                    <a:pt x="2112" y="4699"/>
                    <a:pt x="2305" y="4847"/>
                    <a:pt x="2502" y="4847"/>
                  </a:cubicBezTo>
                  <a:cubicBezTo>
                    <a:pt x="2620" y="4847"/>
                    <a:pt x="2740" y="4794"/>
                    <a:pt x="2818" y="4673"/>
                  </a:cubicBezTo>
                  <a:cubicBezTo>
                    <a:pt x="3042" y="4618"/>
                    <a:pt x="3223" y="4422"/>
                    <a:pt x="3223" y="4171"/>
                  </a:cubicBezTo>
                  <a:cubicBezTo>
                    <a:pt x="3404" y="4129"/>
                    <a:pt x="3572" y="4032"/>
                    <a:pt x="3697" y="3906"/>
                  </a:cubicBezTo>
                  <a:lnTo>
                    <a:pt x="3697" y="3906"/>
                  </a:lnTo>
                  <a:cubicBezTo>
                    <a:pt x="3689" y="3906"/>
                    <a:pt x="3605" y="3924"/>
                    <a:pt x="3485" y="3924"/>
                  </a:cubicBezTo>
                  <a:cubicBezTo>
                    <a:pt x="3217" y="3924"/>
                    <a:pt x="2765" y="3837"/>
                    <a:pt x="2553" y="3278"/>
                  </a:cubicBezTo>
                  <a:cubicBezTo>
                    <a:pt x="2553" y="3278"/>
                    <a:pt x="2441" y="3317"/>
                    <a:pt x="2297" y="3317"/>
                  </a:cubicBezTo>
                  <a:cubicBezTo>
                    <a:pt x="2166" y="3317"/>
                    <a:pt x="2009" y="3286"/>
                    <a:pt x="1884" y="3167"/>
                  </a:cubicBezTo>
                  <a:cubicBezTo>
                    <a:pt x="1884" y="3167"/>
                    <a:pt x="1703" y="2707"/>
                    <a:pt x="2247" y="2567"/>
                  </a:cubicBezTo>
                  <a:lnTo>
                    <a:pt x="2247" y="2567"/>
                  </a:lnTo>
                  <a:cubicBezTo>
                    <a:pt x="2247" y="2567"/>
                    <a:pt x="2245" y="2567"/>
                    <a:pt x="2241" y="2567"/>
                  </a:cubicBezTo>
                  <a:cubicBezTo>
                    <a:pt x="2161" y="2567"/>
                    <a:pt x="1223" y="2554"/>
                    <a:pt x="1410" y="1953"/>
                  </a:cubicBezTo>
                  <a:cubicBezTo>
                    <a:pt x="1410" y="1953"/>
                    <a:pt x="1" y="1925"/>
                    <a:pt x="754" y="1"/>
                  </a:cubicBezTo>
                  <a:close/>
                </a:path>
              </a:pathLst>
            </a:custGeom>
            <a:solidFill>
              <a:srgbClr val="E5C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871;p40"/>
            <p:cNvSpPr/>
            <p:nvPr/>
          </p:nvSpPr>
          <p:spPr>
            <a:xfrm>
              <a:off x="3567100" y="836925"/>
              <a:ext cx="99425" cy="92025"/>
            </a:xfrm>
            <a:custGeom>
              <a:avLst/>
              <a:gdLst/>
              <a:ahLst/>
              <a:cxnLst/>
              <a:rect l="l" t="t" r="r" b="b"/>
              <a:pathLst>
                <a:path w="3977" h="3681" extrusionOk="0">
                  <a:moveTo>
                    <a:pt x="901" y="1"/>
                  </a:moveTo>
                  <a:cubicBezTo>
                    <a:pt x="590" y="1"/>
                    <a:pt x="276" y="91"/>
                    <a:pt x="1" y="277"/>
                  </a:cubicBezTo>
                  <a:cubicBezTo>
                    <a:pt x="249" y="178"/>
                    <a:pt x="481" y="139"/>
                    <a:pt x="695" y="139"/>
                  </a:cubicBezTo>
                  <a:cubicBezTo>
                    <a:pt x="1571" y="139"/>
                    <a:pt x="2121" y="807"/>
                    <a:pt x="2121" y="807"/>
                  </a:cubicBezTo>
                  <a:cubicBezTo>
                    <a:pt x="2291" y="771"/>
                    <a:pt x="2439" y="757"/>
                    <a:pt x="2567" y="757"/>
                  </a:cubicBezTo>
                  <a:cubicBezTo>
                    <a:pt x="2985" y="757"/>
                    <a:pt x="3181" y="904"/>
                    <a:pt x="3181" y="904"/>
                  </a:cubicBezTo>
                  <a:cubicBezTo>
                    <a:pt x="3976" y="1476"/>
                    <a:pt x="3195" y="2425"/>
                    <a:pt x="3195" y="2425"/>
                  </a:cubicBezTo>
                  <a:cubicBezTo>
                    <a:pt x="3376" y="2927"/>
                    <a:pt x="3069" y="3638"/>
                    <a:pt x="3056" y="3680"/>
                  </a:cubicBezTo>
                  <a:cubicBezTo>
                    <a:pt x="3432" y="3373"/>
                    <a:pt x="3600" y="2899"/>
                    <a:pt x="3488" y="2425"/>
                  </a:cubicBezTo>
                  <a:cubicBezTo>
                    <a:pt x="3781" y="2243"/>
                    <a:pt x="3962" y="1937"/>
                    <a:pt x="3976" y="1602"/>
                  </a:cubicBezTo>
                  <a:cubicBezTo>
                    <a:pt x="3976" y="960"/>
                    <a:pt x="3265" y="444"/>
                    <a:pt x="2386" y="444"/>
                  </a:cubicBezTo>
                  <a:cubicBezTo>
                    <a:pt x="2274" y="444"/>
                    <a:pt x="2149" y="458"/>
                    <a:pt x="2037" y="472"/>
                  </a:cubicBezTo>
                  <a:cubicBezTo>
                    <a:pt x="1727" y="161"/>
                    <a:pt x="1316" y="1"/>
                    <a:pt x="901" y="1"/>
                  </a:cubicBezTo>
                  <a:close/>
                </a:path>
              </a:pathLst>
            </a:custGeom>
            <a:solidFill>
              <a:srgbClr val="E5C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872;p40"/>
            <p:cNvSpPr/>
            <p:nvPr/>
          </p:nvSpPr>
          <p:spPr>
            <a:xfrm>
              <a:off x="3605475" y="893350"/>
              <a:ext cx="28250" cy="19200"/>
            </a:xfrm>
            <a:custGeom>
              <a:avLst/>
              <a:gdLst/>
              <a:ahLst/>
              <a:cxnLst/>
              <a:rect l="l" t="t" r="r" b="b"/>
              <a:pathLst>
                <a:path w="1130" h="768" extrusionOk="0">
                  <a:moveTo>
                    <a:pt x="530" y="0"/>
                  </a:moveTo>
                  <a:cubicBezTo>
                    <a:pt x="474" y="0"/>
                    <a:pt x="419" y="14"/>
                    <a:pt x="363" y="28"/>
                  </a:cubicBezTo>
                  <a:cubicBezTo>
                    <a:pt x="335" y="28"/>
                    <a:pt x="307" y="56"/>
                    <a:pt x="293" y="56"/>
                  </a:cubicBezTo>
                  <a:cubicBezTo>
                    <a:pt x="265" y="70"/>
                    <a:pt x="237" y="84"/>
                    <a:pt x="223" y="98"/>
                  </a:cubicBezTo>
                  <a:lnTo>
                    <a:pt x="168" y="140"/>
                  </a:lnTo>
                  <a:cubicBezTo>
                    <a:pt x="140" y="168"/>
                    <a:pt x="126" y="182"/>
                    <a:pt x="112" y="196"/>
                  </a:cubicBezTo>
                  <a:cubicBezTo>
                    <a:pt x="98" y="210"/>
                    <a:pt x="84" y="224"/>
                    <a:pt x="84" y="252"/>
                  </a:cubicBezTo>
                  <a:lnTo>
                    <a:pt x="56" y="293"/>
                  </a:lnTo>
                  <a:lnTo>
                    <a:pt x="28" y="335"/>
                  </a:lnTo>
                  <a:lnTo>
                    <a:pt x="14" y="377"/>
                  </a:lnTo>
                  <a:cubicBezTo>
                    <a:pt x="0" y="433"/>
                    <a:pt x="0" y="447"/>
                    <a:pt x="0" y="447"/>
                  </a:cubicBezTo>
                  <a:cubicBezTo>
                    <a:pt x="0" y="447"/>
                    <a:pt x="14" y="433"/>
                    <a:pt x="42" y="391"/>
                  </a:cubicBezTo>
                  <a:lnTo>
                    <a:pt x="56" y="349"/>
                  </a:lnTo>
                  <a:lnTo>
                    <a:pt x="84" y="321"/>
                  </a:lnTo>
                  <a:cubicBezTo>
                    <a:pt x="112" y="293"/>
                    <a:pt x="140" y="265"/>
                    <a:pt x="168" y="238"/>
                  </a:cubicBezTo>
                  <a:cubicBezTo>
                    <a:pt x="181" y="224"/>
                    <a:pt x="195" y="224"/>
                    <a:pt x="209" y="210"/>
                  </a:cubicBezTo>
                  <a:lnTo>
                    <a:pt x="265" y="168"/>
                  </a:lnTo>
                  <a:cubicBezTo>
                    <a:pt x="279" y="168"/>
                    <a:pt x="307" y="154"/>
                    <a:pt x="321" y="140"/>
                  </a:cubicBezTo>
                  <a:cubicBezTo>
                    <a:pt x="349" y="140"/>
                    <a:pt x="363" y="126"/>
                    <a:pt x="391" y="126"/>
                  </a:cubicBezTo>
                  <a:cubicBezTo>
                    <a:pt x="433" y="112"/>
                    <a:pt x="488" y="112"/>
                    <a:pt x="530" y="112"/>
                  </a:cubicBezTo>
                  <a:cubicBezTo>
                    <a:pt x="586" y="112"/>
                    <a:pt x="628" y="112"/>
                    <a:pt x="684" y="126"/>
                  </a:cubicBezTo>
                  <a:cubicBezTo>
                    <a:pt x="725" y="140"/>
                    <a:pt x="767" y="168"/>
                    <a:pt x="809" y="196"/>
                  </a:cubicBezTo>
                  <a:cubicBezTo>
                    <a:pt x="851" y="224"/>
                    <a:pt x="893" y="252"/>
                    <a:pt x="921" y="279"/>
                  </a:cubicBezTo>
                  <a:cubicBezTo>
                    <a:pt x="935" y="293"/>
                    <a:pt x="949" y="321"/>
                    <a:pt x="963" y="335"/>
                  </a:cubicBezTo>
                  <a:cubicBezTo>
                    <a:pt x="977" y="349"/>
                    <a:pt x="991" y="377"/>
                    <a:pt x="1004" y="391"/>
                  </a:cubicBezTo>
                  <a:lnTo>
                    <a:pt x="1032" y="447"/>
                  </a:lnTo>
                  <a:cubicBezTo>
                    <a:pt x="1032" y="461"/>
                    <a:pt x="1046" y="489"/>
                    <a:pt x="1046" y="503"/>
                  </a:cubicBezTo>
                  <a:cubicBezTo>
                    <a:pt x="1060" y="544"/>
                    <a:pt x="1060" y="572"/>
                    <a:pt x="1074" y="614"/>
                  </a:cubicBezTo>
                  <a:lnTo>
                    <a:pt x="1074" y="656"/>
                  </a:lnTo>
                  <a:lnTo>
                    <a:pt x="1074" y="698"/>
                  </a:lnTo>
                  <a:cubicBezTo>
                    <a:pt x="1088" y="740"/>
                    <a:pt x="1088" y="768"/>
                    <a:pt x="1088" y="768"/>
                  </a:cubicBezTo>
                  <a:cubicBezTo>
                    <a:pt x="1088" y="768"/>
                    <a:pt x="1102" y="740"/>
                    <a:pt x="1116" y="698"/>
                  </a:cubicBezTo>
                  <a:lnTo>
                    <a:pt x="1130" y="656"/>
                  </a:lnTo>
                  <a:lnTo>
                    <a:pt x="1130" y="614"/>
                  </a:lnTo>
                  <a:lnTo>
                    <a:pt x="1130" y="558"/>
                  </a:lnTo>
                  <a:lnTo>
                    <a:pt x="1130" y="489"/>
                  </a:lnTo>
                  <a:cubicBezTo>
                    <a:pt x="1116" y="475"/>
                    <a:pt x="1116" y="447"/>
                    <a:pt x="1116" y="419"/>
                  </a:cubicBezTo>
                  <a:lnTo>
                    <a:pt x="1088" y="363"/>
                  </a:lnTo>
                  <a:cubicBezTo>
                    <a:pt x="1088" y="335"/>
                    <a:pt x="1074" y="307"/>
                    <a:pt x="1060" y="293"/>
                  </a:cubicBezTo>
                  <a:cubicBezTo>
                    <a:pt x="1046" y="265"/>
                    <a:pt x="1032" y="238"/>
                    <a:pt x="1018" y="224"/>
                  </a:cubicBezTo>
                  <a:cubicBezTo>
                    <a:pt x="977" y="168"/>
                    <a:pt x="935" y="140"/>
                    <a:pt x="879" y="98"/>
                  </a:cubicBezTo>
                  <a:cubicBezTo>
                    <a:pt x="837" y="70"/>
                    <a:pt x="767" y="42"/>
                    <a:pt x="712" y="28"/>
                  </a:cubicBezTo>
                  <a:cubicBezTo>
                    <a:pt x="656" y="0"/>
                    <a:pt x="600" y="0"/>
                    <a:pt x="530" y="0"/>
                  </a:cubicBezTo>
                  <a:close/>
                </a:path>
              </a:pathLst>
            </a:custGeom>
            <a:solidFill>
              <a:srgbClr val="E5C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873;p40"/>
            <p:cNvSpPr/>
            <p:nvPr/>
          </p:nvSpPr>
          <p:spPr>
            <a:xfrm>
              <a:off x="3572675" y="861275"/>
              <a:ext cx="27925" cy="19200"/>
            </a:xfrm>
            <a:custGeom>
              <a:avLst/>
              <a:gdLst/>
              <a:ahLst/>
              <a:cxnLst/>
              <a:rect l="l" t="t" r="r" b="b"/>
              <a:pathLst>
                <a:path w="1117" h="768" extrusionOk="0">
                  <a:moveTo>
                    <a:pt x="531" y="0"/>
                  </a:moveTo>
                  <a:cubicBezTo>
                    <a:pt x="475" y="0"/>
                    <a:pt x="419" y="14"/>
                    <a:pt x="364" y="28"/>
                  </a:cubicBezTo>
                  <a:cubicBezTo>
                    <a:pt x="336" y="28"/>
                    <a:pt x="308" y="56"/>
                    <a:pt x="294" y="70"/>
                  </a:cubicBezTo>
                  <a:cubicBezTo>
                    <a:pt x="266" y="70"/>
                    <a:pt x="238" y="84"/>
                    <a:pt x="224" y="98"/>
                  </a:cubicBezTo>
                  <a:lnTo>
                    <a:pt x="168" y="154"/>
                  </a:lnTo>
                  <a:cubicBezTo>
                    <a:pt x="140" y="168"/>
                    <a:pt x="127" y="182"/>
                    <a:pt x="113" y="195"/>
                  </a:cubicBezTo>
                  <a:cubicBezTo>
                    <a:pt x="99" y="209"/>
                    <a:pt x="85" y="223"/>
                    <a:pt x="85" y="251"/>
                  </a:cubicBezTo>
                  <a:lnTo>
                    <a:pt x="57" y="293"/>
                  </a:lnTo>
                  <a:lnTo>
                    <a:pt x="29" y="335"/>
                  </a:lnTo>
                  <a:cubicBezTo>
                    <a:pt x="29" y="349"/>
                    <a:pt x="29" y="363"/>
                    <a:pt x="15" y="377"/>
                  </a:cubicBezTo>
                  <a:cubicBezTo>
                    <a:pt x="1" y="433"/>
                    <a:pt x="1" y="460"/>
                    <a:pt x="1" y="460"/>
                  </a:cubicBezTo>
                  <a:cubicBezTo>
                    <a:pt x="1" y="460"/>
                    <a:pt x="15" y="433"/>
                    <a:pt x="43" y="391"/>
                  </a:cubicBezTo>
                  <a:lnTo>
                    <a:pt x="57" y="349"/>
                  </a:lnTo>
                  <a:lnTo>
                    <a:pt x="85" y="321"/>
                  </a:lnTo>
                  <a:cubicBezTo>
                    <a:pt x="113" y="293"/>
                    <a:pt x="127" y="265"/>
                    <a:pt x="168" y="251"/>
                  </a:cubicBezTo>
                  <a:cubicBezTo>
                    <a:pt x="182" y="237"/>
                    <a:pt x="196" y="223"/>
                    <a:pt x="210" y="209"/>
                  </a:cubicBezTo>
                  <a:lnTo>
                    <a:pt x="266" y="168"/>
                  </a:lnTo>
                  <a:cubicBezTo>
                    <a:pt x="280" y="168"/>
                    <a:pt x="308" y="154"/>
                    <a:pt x="322" y="154"/>
                  </a:cubicBezTo>
                  <a:cubicBezTo>
                    <a:pt x="350" y="140"/>
                    <a:pt x="364" y="126"/>
                    <a:pt x="392" y="126"/>
                  </a:cubicBezTo>
                  <a:cubicBezTo>
                    <a:pt x="433" y="112"/>
                    <a:pt x="489" y="112"/>
                    <a:pt x="531" y="112"/>
                  </a:cubicBezTo>
                  <a:cubicBezTo>
                    <a:pt x="587" y="112"/>
                    <a:pt x="629" y="112"/>
                    <a:pt x="684" y="126"/>
                  </a:cubicBezTo>
                  <a:cubicBezTo>
                    <a:pt x="726" y="154"/>
                    <a:pt x="768" y="168"/>
                    <a:pt x="810" y="195"/>
                  </a:cubicBezTo>
                  <a:cubicBezTo>
                    <a:pt x="852" y="223"/>
                    <a:pt x="894" y="251"/>
                    <a:pt x="922" y="279"/>
                  </a:cubicBezTo>
                  <a:cubicBezTo>
                    <a:pt x="936" y="293"/>
                    <a:pt x="949" y="321"/>
                    <a:pt x="963" y="335"/>
                  </a:cubicBezTo>
                  <a:cubicBezTo>
                    <a:pt x="977" y="349"/>
                    <a:pt x="991" y="377"/>
                    <a:pt x="1005" y="391"/>
                  </a:cubicBezTo>
                  <a:lnTo>
                    <a:pt x="1033" y="447"/>
                  </a:lnTo>
                  <a:cubicBezTo>
                    <a:pt x="1033" y="460"/>
                    <a:pt x="1047" y="488"/>
                    <a:pt x="1047" y="502"/>
                  </a:cubicBezTo>
                  <a:cubicBezTo>
                    <a:pt x="1061" y="544"/>
                    <a:pt x="1061" y="572"/>
                    <a:pt x="1075" y="614"/>
                  </a:cubicBezTo>
                  <a:lnTo>
                    <a:pt x="1075" y="656"/>
                  </a:lnTo>
                  <a:lnTo>
                    <a:pt x="1075" y="698"/>
                  </a:lnTo>
                  <a:cubicBezTo>
                    <a:pt x="1089" y="739"/>
                    <a:pt x="1089" y="767"/>
                    <a:pt x="1089" y="767"/>
                  </a:cubicBezTo>
                  <a:lnTo>
                    <a:pt x="1103" y="698"/>
                  </a:lnTo>
                  <a:lnTo>
                    <a:pt x="1117" y="656"/>
                  </a:lnTo>
                  <a:lnTo>
                    <a:pt x="1117" y="614"/>
                  </a:lnTo>
                  <a:lnTo>
                    <a:pt x="1117" y="558"/>
                  </a:lnTo>
                  <a:cubicBezTo>
                    <a:pt x="1117" y="530"/>
                    <a:pt x="1117" y="516"/>
                    <a:pt x="1117" y="488"/>
                  </a:cubicBezTo>
                  <a:cubicBezTo>
                    <a:pt x="1117" y="474"/>
                    <a:pt x="1117" y="447"/>
                    <a:pt x="1117" y="433"/>
                  </a:cubicBezTo>
                  <a:lnTo>
                    <a:pt x="1089" y="363"/>
                  </a:lnTo>
                  <a:cubicBezTo>
                    <a:pt x="1075" y="335"/>
                    <a:pt x="1061" y="307"/>
                    <a:pt x="1047" y="293"/>
                  </a:cubicBezTo>
                  <a:cubicBezTo>
                    <a:pt x="1005" y="209"/>
                    <a:pt x="949" y="154"/>
                    <a:pt x="880" y="98"/>
                  </a:cubicBezTo>
                  <a:cubicBezTo>
                    <a:pt x="824" y="70"/>
                    <a:pt x="768" y="42"/>
                    <a:pt x="712" y="28"/>
                  </a:cubicBezTo>
                  <a:cubicBezTo>
                    <a:pt x="657" y="14"/>
                    <a:pt x="601" y="0"/>
                    <a:pt x="531" y="0"/>
                  </a:cubicBezTo>
                  <a:close/>
                </a:path>
              </a:pathLst>
            </a:custGeom>
            <a:solidFill>
              <a:srgbClr val="E5C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874;p40"/>
            <p:cNvSpPr/>
            <p:nvPr/>
          </p:nvSpPr>
          <p:spPr>
            <a:xfrm>
              <a:off x="2440400" y="512475"/>
              <a:ext cx="290525" cy="461150"/>
            </a:xfrm>
            <a:custGeom>
              <a:avLst/>
              <a:gdLst/>
              <a:ahLst/>
              <a:cxnLst/>
              <a:rect l="l" t="t" r="r" b="b"/>
              <a:pathLst>
                <a:path w="11621" h="18446" extrusionOk="0">
                  <a:moveTo>
                    <a:pt x="7685" y="1"/>
                  </a:moveTo>
                  <a:cubicBezTo>
                    <a:pt x="6677" y="1"/>
                    <a:pt x="5673" y="452"/>
                    <a:pt x="5008" y="1343"/>
                  </a:cubicBezTo>
                  <a:cubicBezTo>
                    <a:pt x="4483" y="871"/>
                    <a:pt x="3828" y="637"/>
                    <a:pt x="3176" y="637"/>
                  </a:cubicBezTo>
                  <a:cubicBezTo>
                    <a:pt x="2478" y="637"/>
                    <a:pt x="1783" y="906"/>
                    <a:pt x="1256" y="1440"/>
                  </a:cubicBezTo>
                  <a:cubicBezTo>
                    <a:pt x="224" y="2459"/>
                    <a:pt x="182" y="4118"/>
                    <a:pt x="1159" y="5192"/>
                  </a:cubicBezTo>
                  <a:cubicBezTo>
                    <a:pt x="224" y="5471"/>
                    <a:pt x="1" y="6713"/>
                    <a:pt x="782" y="7299"/>
                  </a:cubicBezTo>
                  <a:cubicBezTo>
                    <a:pt x="336" y="7675"/>
                    <a:pt x="85" y="8219"/>
                    <a:pt x="85" y="8805"/>
                  </a:cubicBezTo>
                  <a:cubicBezTo>
                    <a:pt x="85" y="9140"/>
                    <a:pt x="182" y="9475"/>
                    <a:pt x="350" y="9768"/>
                  </a:cubicBezTo>
                  <a:cubicBezTo>
                    <a:pt x="531" y="10088"/>
                    <a:pt x="796" y="10339"/>
                    <a:pt x="1117" y="10521"/>
                  </a:cubicBezTo>
                  <a:cubicBezTo>
                    <a:pt x="1131" y="10702"/>
                    <a:pt x="1200" y="10870"/>
                    <a:pt x="1312" y="11009"/>
                  </a:cubicBezTo>
                  <a:cubicBezTo>
                    <a:pt x="1298" y="11079"/>
                    <a:pt x="1284" y="11135"/>
                    <a:pt x="1284" y="11204"/>
                  </a:cubicBezTo>
                  <a:cubicBezTo>
                    <a:pt x="1284" y="11469"/>
                    <a:pt x="1424" y="11706"/>
                    <a:pt x="1661" y="11846"/>
                  </a:cubicBezTo>
                  <a:cubicBezTo>
                    <a:pt x="1214" y="12460"/>
                    <a:pt x="1605" y="13324"/>
                    <a:pt x="2358" y="13408"/>
                  </a:cubicBezTo>
                  <a:cubicBezTo>
                    <a:pt x="2288" y="13520"/>
                    <a:pt x="2233" y="13645"/>
                    <a:pt x="2191" y="13757"/>
                  </a:cubicBezTo>
                  <a:cubicBezTo>
                    <a:pt x="1968" y="14524"/>
                    <a:pt x="2512" y="15305"/>
                    <a:pt x="3307" y="15361"/>
                  </a:cubicBezTo>
                  <a:cubicBezTo>
                    <a:pt x="3446" y="15710"/>
                    <a:pt x="3767" y="15919"/>
                    <a:pt x="4130" y="15919"/>
                  </a:cubicBezTo>
                  <a:cubicBezTo>
                    <a:pt x="4146" y="15920"/>
                    <a:pt x="4162" y="15920"/>
                    <a:pt x="4178" y="15920"/>
                  </a:cubicBezTo>
                  <a:cubicBezTo>
                    <a:pt x="4383" y="15920"/>
                    <a:pt x="4574" y="15838"/>
                    <a:pt x="4729" y="15696"/>
                  </a:cubicBezTo>
                  <a:lnTo>
                    <a:pt x="4729" y="15696"/>
                  </a:lnTo>
                  <a:cubicBezTo>
                    <a:pt x="4702" y="15793"/>
                    <a:pt x="4674" y="15891"/>
                    <a:pt x="4688" y="15989"/>
                  </a:cubicBezTo>
                  <a:cubicBezTo>
                    <a:pt x="4688" y="16505"/>
                    <a:pt x="5106" y="16937"/>
                    <a:pt x="5636" y="16937"/>
                  </a:cubicBezTo>
                  <a:cubicBezTo>
                    <a:pt x="5776" y="16937"/>
                    <a:pt x="5915" y="16909"/>
                    <a:pt x="6041" y="16853"/>
                  </a:cubicBezTo>
                  <a:lnTo>
                    <a:pt x="6041" y="16853"/>
                  </a:lnTo>
                  <a:cubicBezTo>
                    <a:pt x="6027" y="16867"/>
                    <a:pt x="6027" y="16895"/>
                    <a:pt x="6041" y="16909"/>
                  </a:cubicBezTo>
                  <a:cubicBezTo>
                    <a:pt x="6041" y="17188"/>
                    <a:pt x="6236" y="17425"/>
                    <a:pt x="6515" y="17467"/>
                  </a:cubicBezTo>
                  <a:lnTo>
                    <a:pt x="6529" y="17467"/>
                  </a:lnTo>
                  <a:cubicBezTo>
                    <a:pt x="6096" y="17732"/>
                    <a:pt x="6236" y="18402"/>
                    <a:pt x="6752" y="18444"/>
                  </a:cubicBezTo>
                  <a:cubicBezTo>
                    <a:pt x="6768" y="18445"/>
                    <a:pt x="6784" y="18446"/>
                    <a:pt x="6799" y="18446"/>
                  </a:cubicBezTo>
                  <a:cubicBezTo>
                    <a:pt x="7270" y="18446"/>
                    <a:pt x="7507" y="17847"/>
                    <a:pt x="7129" y="17523"/>
                  </a:cubicBezTo>
                  <a:cubicBezTo>
                    <a:pt x="7700" y="17342"/>
                    <a:pt x="7854" y="16616"/>
                    <a:pt x="7408" y="16212"/>
                  </a:cubicBezTo>
                  <a:cubicBezTo>
                    <a:pt x="7659" y="16031"/>
                    <a:pt x="7798" y="15752"/>
                    <a:pt x="7798" y="15445"/>
                  </a:cubicBezTo>
                  <a:cubicBezTo>
                    <a:pt x="7798" y="15403"/>
                    <a:pt x="7798" y="15361"/>
                    <a:pt x="7798" y="15333"/>
                  </a:cubicBezTo>
                  <a:cubicBezTo>
                    <a:pt x="8300" y="14998"/>
                    <a:pt x="8412" y="14301"/>
                    <a:pt x="8035" y="13841"/>
                  </a:cubicBezTo>
                  <a:cubicBezTo>
                    <a:pt x="8956" y="13297"/>
                    <a:pt x="9207" y="12069"/>
                    <a:pt x="8551" y="11204"/>
                  </a:cubicBezTo>
                  <a:cubicBezTo>
                    <a:pt x="8705" y="11065"/>
                    <a:pt x="8802" y="10856"/>
                    <a:pt x="8802" y="10646"/>
                  </a:cubicBezTo>
                  <a:cubicBezTo>
                    <a:pt x="8788" y="10437"/>
                    <a:pt x="8705" y="10242"/>
                    <a:pt x="8565" y="10088"/>
                  </a:cubicBezTo>
                  <a:cubicBezTo>
                    <a:pt x="8984" y="10061"/>
                    <a:pt x="9221" y="9614"/>
                    <a:pt x="9026" y="9238"/>
                  </a:cubicBezTo>
                  <a:cubicBezTo>
                    <a:pt x="9918" y="8512"/>
                    <a:pt x="10100" y="7215"/>
                    <a:pt x="9416" y="6280"/>
                  </a:cubicBezTo>
                  <a:lnTo>
                    <a:pt x="9402" y="6266"/>
                  </a:lnTo>
                  <a:cubicBezTo>
                    <a:pt x="11229" y="5192"/>
                    <a:pt x="11620" y="2710"/>
                    <a:pt x="10197" y="1133"/>
                  </a:cubicBezTo>
                  <a:cubicBezTo>
                    <a:pt x="9526" y="375"/>
                    <a:pt x="8604" y="1"/>
                    <a:pt x="7685" y="1"/>
                  </a:cubicBezTo>
                  <a:close/>
                </a:path>
              </a:pathLst>
            </a:custGeom>
            <a:solidFill>
              <a:srgbClr val="E5C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875;p40"/>
            <p:cNvSpPr/>
            <p:nvPr/>
          </p:nvSpPr>
          <p:spPr>
            <a:xfrm>
              <a:off x="2440750" y="512600"/>
              <a:ext cx="256000" cy="417125"/>
            </a:xfrm>
            <a:custGeom>
              <a:avLst/>
              <a:gdLst/>
              <a:ahLst/>
              <a:cxnLst/>
              <a:rect l="l" t="t" r="r" b="b"/>
              <a:pathLst>
                <a:path w="10240" h="16685" extrusionOk="0">
                  <a:moveTo>
                    <a:pt x="7689" y="0"/>
                  </a:moveTo>
                  <a:cubicBezTo>
                    <a:pt x="7028" y="0"/>
                    <a:pt x="6369" y="196"/>
                    <a:pt x="5803" y="584"/>
                  </a:cubicBezTo>
                  <a:cubicBezTo>
                    <a:pt x="5497" y="780"/>
                    <a:pt x="5232" y="1045"/>
                    <a:pt x="5008" y="1338"/>
                  </a:cubicBezTo>
                  <a:cubicBezTo>
                    <a:pt x="4483" y="866"/>
                    <a:pt x="3828" y="632"/>
                    <a:pt x="3176" y="632"/>
                  </a:cubicBezTo>
                  <a:cubicBezTo>
                    <a:pt x="2478" y="632"/>
                    <a:pt x="1783" y="901"/>
                    <a:pt x="1256" y="1435"/>
                  </a:cubicBezTo>
                  <a:cubicBezTo>
                    <a:pt x="224" y="2454"/>
                    <a:pt x="182" y="4113"/>
                    <a:pt x="1159" y="5187"/>
                  </a:cubicBezTo>
                  <a:cubicBezTo>
                    <a:pt x="210" y="5466"/>
                    <a:pt x="1" y="6708"/>
                    <a:pt x="782" y="7294"/>
                  </a:cubicBezTo>
                  <a:cubicBezTo>
                    <a:pt x="336" y="7670"/>
                    <a:pt x="85" y="8214"/>
                    <a:pt x="85" y="8800"/>
                  </a:cubicBezTo>
                  <a:cubicBezTo>
                    <a:pt x="85" y="8926"/>
                    <a:pt x="98" y="9065"/>
                    <a:pt x="126" y="9191"/>
                  </a:cubicBezTo>
                  <a:lnTo>
                    <a:pt x="154" y="9219"/>
                  </a:lnTo>
                  <a:cubicBezTo>
                    <a:pt x="182" y="9386"/>
                    <a:pt x="252" y="9553"/>
                    <a:pt x="363" y="9679"/>
                  </a:cubicBezTo>
                  <a:cubicBezTo>
                    <a:pt x="350" y="9707"/>
                    <a:pt x="350" y="9735"/>
                    <a:pt x="350" y="9763"/>
                  </a:cubicBezTo>
                  <a:cubicBezTo>
                    <a:pt x="531" y="10083"/>
                    <a:pt x="796" y="10334"/>
                    <a:pt x="1117" y="10516"/>
                  </a:cubicBezTo>
                  <a:cubicBezTo>
                    <a:pt x="1131" y="10697"/>
                    <a:pt x="1200" y="10865"/>
                    <a:pt x="1312" y="11004"/>
                  </a:cubicBezTo>
                  <a:cubicBezTo>
                    <a:pt x="1298" y="11074"/>
                    <a:pt x="1284" y="11130"/>
                    <a:pt x="1284" y="11199"/>
                  </a:cubicBezTo>
                  <a:cubicBezTo>
                    <a:pt x="1284" y="11464"/>
                    <a:pt x="1424" y="11701"/>
                    <a:pt x="1661" y="11841"/>
                  </a:cubicBezTo>
                  <a:cubicBezTo>
                    <a:pt x="1214" y="12455"/>
                    <a:pt x="1605" y="13319"/>
                    <a:pt x="2358" y="13403"/>
                  </a:cubicBezTo>
                  <a:cubicBezTo>
                    <a:pt x="2288" y="13515"/>
                    <a:pt x="2233" y="13626"/>
                    <a:pt x="2191" y="13752"/>
                  </a:cubicBezTo>
                  <a:cubicBezTo>
                    <a:pt x="2260" y="13766"/>
                    <a:pt x="2316" y="13780"/>
                    <a:pt x="2386" y="13780"/>
                  </a:cubicBezTo>
                  <a:cubicBezTo>
                    <a:pt x="2526" y="14101"/>
                    <a:pt x="2860" y="14310"/>
                    <a:pt x="3223" y="14310"/>
                  </a:cubicBezTo>
                  <a:cubicBezTo>
                    <a:pt x="3432" y="14310"/>
                    <a:pt x="3655" y="14226"/>
                    <a:pt x="3823" y="14087"/>
                  </a:cubicBezTo>
                  <a:lnTo>
                    <a:pt x="3823" y="14087"/>
                  </a:lnTo>
                  <a:cubicBezTo>
                    <a:pt x="3795" y="14170"/>
                    <a:pt x="3781" y="14268"/>
                    <a:pt x="3781" y="14366"/>
                  </a:cubicBezTo>
                  <a:cubicBezTo>
                    <a:pt x="3795" y="14859"/>
                    <a:pt x="4213" y="15259"/>
                    <a:pt x="4717" y="15259"/>
                  </a:cubicBezTo>
                  <a:cubicBezTo>
                    <a:pt x="4726" y="15259"/>
                    <a:pt x="4735" y="15259"/>
                    <a:pt x="4743" y="15258"/>
                  </a:cubicBezTo>
                  <a:cubicBezTo>
                    <a:pt x="4883" y="15258"/>
                    <a:pt x="5022" y="15230"/>
                    <a:pt x="5148" y="15175"/>
                  </a:cubicBezTo>
                  <a:lnTo>
                    <a:pt x="5148" y="15230"/>
                  </a:lnTo>
                  <a:cubicBezTo>
                    <a:pt x="5148" y="15509"/>
                    <a:pt x="5357" y="15733"/>
                    <a:pt x="5636" y="15760"/>
                  </a:cubicBezTo>
                  <a:lnTo>
                    <a:pt x="5650" y="15774"/>
                  </a:lnTo>
                  <a:cubicBezTo>
                    <a:pt x="5483" y="15844"/>
                    <a:pt x="5385" y="16012"/>
                    <a:pt x="5385" y="16193"/>
                  </a:cubicBezTo>
                  <a:cubicBezTo>
                    <a:pt x="5413" y="16521"/>
                    <a:pt x="5667" y="16685"/>
                    <a:pt x="5922" y="16685"/>
                  </a:cubicBezTo>
                  <a:cubicBezTo>
                    <a:pt x="6177" y="16685"/>
                    <a:pt x="6431" y="16521"/>
                    <a:pt x="6459" y="16193"/>
                  </a:cubicBezTo>
                  <a:cubicBezTo>
                    <a:pt x="6445" y="16053"/>
                    <a:pt x="6375" y="15900"/>
                    <a:pt x="6264" y="15816"/>
                  </a:cubicBezTo>
                  <a:cubicBezTo>
                    <a:pt x="6571" y="15733"/>
                    <a:pt x="6794" y="15440"/>
                    <a:pt x="6808" y="15119"/>
                  </a:cubicBezTo>
                  <a:cubicBezTo>
                    <a:pt x="6794" y="14910"/>
                    <a:pt x="6696" y="14714"/>
                    <a:pt x="6543" y="14575"/>
                  </a:cubicBezTo>
                  <a:cubicBezTo>
                    <a:pt x="6780" y="14421"/>
                    <a:pt x="6933" y="14142"/>
                    <a:pt x="6933" y="13850"/>
                  </a:cubicBezTo>
                  <a:cubicBezTo>
                    <a:pt x="6933" y="13808"/>
                    <a:pt x="6933" y="13780"/>
                    <a:pt x="6933" y="13738"/>
                  </a:cubicBezTo>
                  <a:cubicBezTo>
                    <a:pt x="7226" y="13571"/>
                    <a:pt x="7394" y="13264"/>
                    <a:pt x="7394" y="12943"/>
                  </a:cubicBezTo>
                  <a:cubicBezTo>
                    <a:pt x="7394" y="12720"/>
                    <a:pt x="7310" y="12497"/>
                    <a:pt x="7170" y="12329"/>
                  </a:cubicBezTo>
                  <a:cubicBezTo>
                    <a:pt x="7714" y="12050"/>
                    <a:pt x="8063" y="11492"/>
                    <a:pt x="8077" y="10878"/>
                  </a:cubicBezTo>
                  <a:cubicBezTo>
                    <a:pt x="8077" y="10502"/>
                    <a:pt x="7938" y="10139"/>
                    <a:pt x="7700" y="9860"/>
                  </a:cubicBezTo>
                  <a:cubicBezTo>
                    <a:pt x="8021" y="9581"/>
                    <a:pt x="8021" y="9093"/>
                    <a:pt x="7700" y="8814"/>
                  </a:cubicBezTo>
                  <a:cubicBezTo>
                    <a:pt x="7993" y="8800"/>
                    <a:pt x="8217" y="8563"/>
                    <a:pt x="8230" y="8270"/>
                  </a:cubicBezTo>
                  <a:cubicBezTo>
                    <a:pt x="8230" y="8186"/>
                    <a:pt x="8203" y="8103"/>
                    <a:pt x="8161" y="8019"/>
                  </a:cubicBezTo>
                  <a:cubicBezTo>
                    <a:pt x="8677" y="7656"/>
                    <a:pt x="8984" y="7057"/>
                    <a:pt x="8984" y="6429"/>
                  </a:cubicBezTo>
                  <a:cubicBezTo>
                    <a:pt x="8984" y="5983"/>
                    <a:pt x="8830" y="5564"/>
                    <a:pt x="8565" y="5215"/>
                  </a:cubicBezTo>
                  <a:cubicBezTo>
                    <a:pt x="9584" y="4685"/>
                    <a:pt x="10225" y="3625"/>
                    <a:pt x="10239" y="2467"/>
                  </a:cubicBezTo>
                  <a:cubicBezTo>
                    <a:pt x="10225" y="1770"/>
                    <a:pt x="9988" y="1100"/>
                    <a:pt x="9542" y="557"/>
                  </a:cubicBezTo>
                  <a:cubicBezTo>
                    <a:pt x="8978" y="185"/>
                    <a:pt x="8332" y="0"/>
                    <a:pt x="76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876;p40"/>
            <p:cNvSpPr/>
            <p:nvPr/>
          </p:nvSpPr>
          <p:spPr>
            <a:xfrm>
              <a:off x="2440750" y="527200"/>
              <a:ext cx="145100" cy="248300"/>
            </a:xfrm>
            <a:custGeom>
              <a:avLst/>
              <a:gdLst/>
              <a:ahLst/>
              <a:cxnLst/>
              <a:rect l="l" t="t" r="r" b="b"/>
              <a:pathLst>
                <a:path w="5804" h="9932" extrusionOk="0">
                  <a:moveTo>
                    <a:pt x="5803" y="0"/>
                  </a:moveTo>
                  <a:lnTo>
                    <a:pt x="5803" y="0"/>
                  </a:lnTo>
                  <a:cubicBezTo>
                    <a:pt x="5497" y="210"/>
                    <a:pt x="5232" y="461"/>
                    <a:pt x="5008" y="754"/>
                  </a:cubicBezTo>
                  <a:cubicBezTo>
                    <a:pt x="4490" y="289"/>
                    <a:pt x="3836" y="59"/>
                    <a:pt x="3183" y="59"/>
                  </a:cubicBezTo>
                  <a:cubicBezTo>
                    <a:pt x="2482" y="59"/>
                    <a:pt x="1783" y="324"/>
                    <a:pt x="1256" y="851"/>
                  </a:cubicBezTo>
                  <a:cubicBezTo>
                    <a:pt x="238" y="1883"/>
                    <a:pt x="196" y="3529"/>
                    <a:pt x="1159" y="4617"/>
                  </a:cubicBezTo>
                  <a:cubicBezTo>
                    <a:pt x="224" y="4896"/>
                    <a:pt x="1" y="6138"/>
                    <a:pt x="796" y="6724"/>
                  </a:cubicBezTo>
                  <a:cubicBezTo>
                    <a:pt x="350" y="7100"/>
                    <a:pt x="85" y="7644"/>
                    <a:pt x="98" y="8230"/>
                  </a:cubicBezTo>
                  <a:cubicBezTo>
                    <a:pt x="85" y="8356"/>
                    <a:pt x="98" y="8495"/>
                    <a:pt x="140" y="8621"/>
                  </a:cubicBezTo>
                  <a:lnTo>
                    <a:pt x="168" y="8635"/>
                  </a:lnTo>
                  <a:cubicBezTo>
                    <a:pt x="182" y="8816"/>
                    <a:pt x="252" y="8969"/>
                    <a:pt x="363" y="9109"/>
                  </a:cubicBezTo>
                  <a:cubicBezTo>
                    <a:pt x="363" y="9137"/>
                    <a:pt x="350" y="9165"/>
                    <a:pt x="350" y="9193"/>
                  </a:cubicBezTo>
                  <a:cubicBezTo>
                    <a:pt x="531" y="9499"/>
                    <a:pt x="796" y="9764"/>
                    <a:pt x="1117" y="9932"/>
                  </a:cubicBezTo>
                  <a:cubicBezTo>
                    <a:pt x="935" y="7853"/>
                    <a:pt x="1898" y="7184"/>
                    <a:pt x="1898" y="7184"/>
                  </a:cubicBezTo>
                  <a:cubicBezTo>
                    <a:pt x="1898" y="7184"/>
                    <a:pt x="642" y="6849"/>
                    <a:pt x="852" y="5803"/>
                  </a:cubicBezTo>
                  <a:cubicBezTo>
                    <a:pt x="949" y="5203"/>
                    <a:pt x="1410" y="4729"/>
                    <a:pt x="2009" y="4603"/>
                  </a:cubicBezTo>
                  <a:cubicBezTo>
                    <a:pt x="2009" y="4603"/>
                    <a:pt x="698" y="2525"/>
                    <a:pt x="2177" y="1451"/>
                  </a:cubicBezTo>
                  <a:cubicBezTo>
                    <a:pt x="2631" y="1117"/>
                    <a:pt x="3076" y="1001"/>
                    <a:pt x="3474" y="1001"/>
                  </a:cubicBezTo>
                  <a:cubicBezTo>
                    <a:pt x="4373" y="1001"/>
                    <a:pt x="5036" y="1591"/>
                    <a:pt x="5036" y="1591"/>
                  </a:cubicBezTo>
                  <a:cubicBezTo>
                    <a:pt x="5469" y="419"/>
                    <a:pt x="5803" y="0"/>
                    <a:pt x="5803" y="0"/>
                  </a:cubicBezTo>
                  <a:close/>
                </a:path>
              </a:pathLst>
            </a:custGeom>
            <a:solidFill>
              <a:srgbClr val="E5C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877;p40"/>
            <p:cNvSpPr/>
            <p:nvPr/>
          </p:nvSpPr>
          <p:spPr>
            <a:xfrm>
              <a:off x="2504225" y="733900"/>
              <a:ext cx="96275" cy="34975"/>
            </a:xfrm>
            <a:custGeom>
              <a:avLst/>
              <a:gdLst/>
              <a:ahLst/>
              <a:cxnLst/>
              <a:rect l="l" t="t" r="r" b="b"/>
              <a:pathLst>
                <a:path w="3851" h="1399" extrusionOk="0">
                  <a:moveTo>
                    <a:pt x="2440" y="0"/>
                  </a:moveTo>
                  <a:cubicBezTo>
                    <a:pt x="695" y="0"/>
                    <a:pt x="0" y="1399"/>
                    <a:pt x="0" y="1399"/>
                  </a:cubicBezTo>
                  <a:cubicBezTo>
                    <a:pt x="772" y="595"/>
                    <a:pt x="1831" y="163"/>
                    <a:pt x="2921" y="163"/>
                  </a:cubicBezTo>
                  <a:cubicBezTo>
                    <a:pt x="3230" y="163"/>
                    <a:pt x="3542" y="198"/>
                    <a:pt x="3850" y="269"/>
                  </a:cubicBezTo>
                  <a:cubicBezTo>
                    <a:pt x="3319" y="78"/>
                    <a:pt x="2850" y="0"/>
                    <a:pt x="2440" y="0"/>
                  </a:cubicBezTo>
                  <a:close/>
                </a:path>
              </a:pathLst>
            </a:custGeom>
            <a:solidFill>
              <a:srgbClr val="E5C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878;p40"/>
            <p:cNvSpPr/>
            <p:nvPr/>
          </p:nvSpPr>
          <p:spPr>
            <a:xfrm>
              <a:off x="2588275" y="571100"/>
              <a:ext cx="70100" cy="39125"/>
            </a:xfrm>
            <a:custGeom>
              <a:avLst/>
              <a:gdLst/>
              <a:ahLst/>
              <a:cxnLst/>
              <a:rect l="l" t="t" r="r" b="b"/>
              <a:pathLst>
                <a:path w="2804" h="1565" extrusionOk="0">
                  <a:moveTo>
                    <a:pt x="523" y="0"/>
                  </a:moveTo>
                  <a:cubicBezTo>
                    <a:pt x="212" y="0"/>
                    <a:pt x="0" y="44"/>
                    <a:pt x="0" y="44"/>
                  </a:cubicBezTo>
                  <a:cubicBezTo>
                    <a:pt x="82" y="37"/>
                    <a:pt x="164" y="33"/>
                    <a:pt x="246" y="33"/>
                  </a:cubicBezTo>
                  <a:cubicBezTo>
                    <a:pt x="1311" y="33"/>
                    <a:pt x="2298" y="618"/>
                    <a:pt x="2804" y="1564"/>
                  </a:cubicBezTo>
                  <a:cubicBezTo>
                    <a:pt x="2372" y="211"/>
                    <a:pt x="1208" y="0"/>
                    <a:pt x="523" y="0"/>
                  </a:cubicBezTo>
                  <a:close/>
                </a:path>
              </a:pathLst>
            </a:custGeom>
            <a:solidFill>
              <a:srgbClr val="E5C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879;p40"/>
            <p:cNvSpPr/>
            <p:nvPr/>
          </p:nvSpPr>
          <p:spPr>
            <a:xfrm>
              <a:off x="3512475" y="1075350"/>
              <a:ext cx="7375" cy="5350"/>
            </a:xfrm>
            <a:custGeom>
              <a:avLst/>
              <a:gdLst/>
              <a:ahLst/>
              <a:cxnLst/>
              <a:rect l="l" t="t" r="r" b="b"/>
              <a:pathLst>
                <a:path w="295" h="214" extrusionOk="0">
                  <a:moveTo>
                    <a:pt x="150" y="1"/>
                  </a:moveTo>
                  <a:cubicBezTo>
                    <a:pt x="22" y="1"/>
                    <a:pt x="0" y="197"/>
                    <a:pt x="135" y="211"/>
                  </a:cubicBezTo>
                  <a:cubicBezTo>
                    <a:pt x="144" y="213"/>
                    <a:pt x="152" y="213"/>
                    <a:pt x="160" y="213"/>
                  </a:cubicBezTo>
                  <a:cubicBezTo>
                    <a:pt x="278" y="213"/>
                    <a:pt x="294" y="28"/>
                    <a:pt x="163" y="2"/>
                  </a:cubicBezTo>
                  <a:cubicBezTo>
                    <a:pt x="159" y="1"/>
                    <a:pt x="154" y="1"/>
                    <a:pt x="150" y="1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880;p40"/>
            <p:cNvSpPr/>
            <p:nvPr/>
          </p:nvSpPr>
          <p:spPr>
            <a:xfrm>
              <a:off x="3525225" y="1073075"/>
              <a:ext cx="7075" cy="6375"/>
            </a:xfrm>
            <a:custGeom>
              <a:avLst/>
              <a:gdLst/>
              <a:ahLst/>
              <a:cxnLst/>
              <a:rect l="l" t="t" r="r" b="b"/>
              <a:pathLst>
                <a:path w="283" h="255" extrusionOk="0">
                  <a:moveTo>
                    <a:pt x="133" y="0"/>
                  </a:moveTo>
                  <a:cubicBezTo>
                    <a:pt x="76" y="0"/>
                    <a:pt x="22" y="33"/>
                    <a:pt x="16" y="107"/>
                  </a:cubicBezTo>
                  <a:cubicBezTo>
                    <a:pt x="0" y="201"/>
                    <a:pt x="68" y="255"/>
                    <a:pt x="138" y="255"/>
                  </a:cubicBezTo>
                  <a:cubicBezTo>
                    <a:pt x="193" y="255"/>
                    <a:pt x="249" y="222"/>
                    <a:pt x="267" y="148"/>
                  </a:cubicBezTo>
                  <a:cubicBezTo>
                    <a:pt x="283" y="54"/>
                    <a:pt x="206" y="0"/>
                    <a:pt x="133" y="0"/>
                  </a:cubicBezTo>
                  <a:close/>
                </a:path>
              </a:pathLst>
            </a:custGeom>
            <a:solidFill>
              <a:srgbClr val="000000">
                <a:alpha val="12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52869" y="719681"/>
            <a:ext cx="5500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rPr>
              <a:t>Мы разрабатываем технологию по очистке рапсового масла от излишеств различных веществ, пигментаций, помогающая промышленному органическому синтезу в решении таких проблем, как 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40"/>
          <p:cNvSpPr txBox="1">
            <a:spLocks noGrp="1"/>
          </p:cNvSpPr>
          <p:nvPr>
            <p:ph type="title"/>
          </p:nvPr>
        </p:nvSpPr>
        <p:spPr>
          <a:xfrm>
            <a:off x="658044" y="295135"/>
            <a:ext cx="8087875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Применение нашей продукции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25" name="Google Shape;1525;p40"/>
          <p:cNvSpPr txBox="1">
            <a:spLocks noGrp="1"/>
          </p:cNvSpPr>
          <p:nvPr>
            <p:ph type="title" idx="4294967295"/>
          </p:nvPr>
        </p:nvSpPr>
        <p:spPr>
          <a:xfrm>
            <a:off x="673810" y="773039"/>
            <a:ext cx="8281003" cy="6222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 нас имеется уже один завод-спонсор-заказчик ООО «</a:t>
            </a:r>
            <a:r>
              <a:rPr lang="ru-RU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Никси</a:t>
            </a: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-пласт».</a:t>
            </a:r>
            <a:b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Химически чистому рапсовому маслу есть применение в разных сферах, например:</a:t>
            </a:r>
            <a:endParaRPr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527" name="Google Shape;1527;p40"/>
          <p:cNvCxnSpPr/>
          <p:nvPr/>
        </p:nvCxnSpPr>
        <p:spPr>
          <a:xfrm>
            <a:off x="747169" y="1493995"/>
            <a:ext cx="74628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654356" y="1610567"/>
            <a:ext cx="486593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23850">
              <a:lnSpc>
                <a:spcPct val="115000"/>
              </a:lnSpc>
              <a:buClr>
                <a:schemeClr val="accent4"/>
              </a:buClr>
              <a:buSzPts val="1500"/>
              <a:buChar char="●"/>
            </a:pPr>
            <a:r>
              <a:rPr lang="ru-RU" dirty="0"/>
              <a:t>Производстве олеиновой кислоты, пользующегося спросом в производстве моющих средств, олифа, лаков, эмульгаторов, </a:t>
            </a:r>
            <a:r>
              <a:rPr lang="ru-RU" dirty="0" err="1"/>
              <a:t>флотореагентов</a:t>
            </a:r>
            <a:r>
              <a:rPr lang="ru-RU" dirty="0"/>
              <a:t>. (ООО «</a:t>
            </a:r>
            <a:r>
              <a:rPr lang="ru-RU" dirty="0" err="1"/>
              <a:t>Акосинтез</a:t>
            </a:r>
            <a:r>
              <a:rPr lang="ru-RU"/>
              <a:t>», ЗАО </a:t>
            </a:r>
            <a:r>
              <a:rPr lang="ru-RU" dirty="0"/>
              <a:t>«</a:t>
            </a:r>
            <a:r>
              <a:rPr lang="ru-RU" dirty="0" err="1"/>
              <a:t>Химеко</a:t>
            </a:r>
            <a:r>
              <a:rPr lang="ru-RU" dirty="0"/>
              <a:t>»)</a:t>
            </a:r>
          </a:p>
          <a:p>
            <a:pPr marL="457200" lvl="0" indent="-323850">
              <a:lnSpc>
                <a:spcPct val="115000"/>
              </a:lnSpc>
              <a:buClr>
                <a:schemeClr val="accent4"/>
              </a:buClr>
              <a:buSzPts val="1500"/>
              <a:buChar char="●"/>
            </a:pPr>
            <a:r>
              <a:rPr lang="ru-RU" dirty="0"/>
              <a:t>Эфиры олеиновой кислоты используется в качестве пластификаторов целлюлозы.</a:t>
            </a:r>
            <a:r>
              <a:rPr lang="en-US" dirty="0"/>
              <a:t> </a:t>
            </a:r>
            <a:r>
              <a:rPr lang="ru-RU" dirty="0"/>
              <a:t>(«</a:t>
            </a:r>
            <a:r>
              <a:rPr lang="en-US" dirty="0"/>
              <a:t>BAERLOCHER ITALIA S.P.A</a:t>
            </a:r>
            <a:r>
              <a:rPr lang="ru-RU" dirty="0"/>
              <a:t>») </a:t>
            </a:r>
          </a:p>
          <a:p>
            <a:pPr marL="457200" lvl="0" indent="-323850">
              <a:lnSpc>
                <a:spcPct val="115000"/>
              </a:lnSpc>
              <a:buClr>
                <a:schemeClr val="accent4"/>
              </a:buClr>
              <a:buSzPts val="1500"/>
              <a:buChar char="●"/>
            </a:pPr>
            <a:r>
              <a:rPr lang="ru-RU" dirty="0"/>
              <a:t>Кислоты используются в качестве ароматизирующих веществ в пищевой промышленности. (ООО «Амулет здоровья»)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78062" y="3531476"/>
            <a:ext cx="3365938" cy="1147204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chemeClr val="bg2"/>
                </a:solidFill>
                <a:latin typeface="Bahnschrift" panose="020B0502040204020203" pitchFamily="34" charset="0"/>
              </a:rPr>
              <a:t>Поэтому на него всегда будет большой спрос. И бизнес будет </a:t>
            </a:r>
            <a:r>
              <a:rPr lang="ru-RU" sz="1800" dirty="0">
                <a:solidFill>
                  <a:schemeClr val="bg2"/>
                </a:solidFill>
                <a:latin typeface="Bahnschrift" panose="020B0502040204020203" pitchFamily="34" charset="0"/>
              </a:rPr>
              <a:t>экономически </a:t>
            </a:r>
            <a:r>
              <a:rPr lang="ru-RU" sz="2000" dirty="0">
                <a:solidFill>
                  <a:schemeClr val="bg2"/>
                </a:solidFill>
                <a:latin typeface="Bahnschrift" panose="020B0502040204020203" pitchFamily="34" charset="0"/>
              </a:rPr>
              <a:t>стабильным.</a:t>
            </a:r>
          </a:p>
        </p:txBody>
      </p:sp>
      <p:grpSp>
        <p:nvGrpSpPr>
          <p:cNvPr id="12" name="Google Shape;1239;p69"/>
          <p:cNvGrpSpPr/>
          <p:nvPr/>
        </p:nvGrpSpPr>
        <p:grpSpPr>
          <a:xfrm>
            <a:off x="7458759" y="2499360"/>
            <a:ext cx="972453" cy="767815"/>
            <a:chOff x="5473963" y="1339800"/>
            <a:chExt cx="441850" cy="449275"/>
          </a:xfrm>
          <a:solidFill>
            <a:schemeClr val="accent2">
              <a:lumMod val="90000"/>
            </a:schemeClr>
          </a:solidFill>
        </p:grpSpPr>
        <p:sp>
          <p:nvSpPr>
            <p:cNvPr id="13" name="Google Shape;1240;p69"/>
            <p:cNvSpPr/>
            <p:nvPr/>
          </p:nvSpPr>
          <p:spPr>
            <a:xfrm>
              <a:off x="5473963" y="1339800"/>
              <a:ext cx="52450" cy="92675"/>
            </a:xfrm>
            <a:custGeom>
              <a:avLst/>
              <a:gdLst/>
              <a:ahLst/>
              <a:cxnLst/>
              <a:rect l="l" t="t" r="r" b="b"/>
              <a:pathLst>
                <a:path w="2098" h="3707" extrusionOk="0">
                  <a:moveTo>
                    <a:pt x="1049" y="0"/>
                  </a:moveTo>
                  <a:cubicBezTo>
                    <a:pt x="472" y="0"/>
                    <a:pt x="0" y="472"/>
                    <a:pt x="0" y="1066"/>
                  </a:cubicBezTo>
                  <a:lnTo>
                    <a:pt x="0" y="3706"/>
                  </a:lnTo>
                  <a:lnTo>
                    <a:pt x="2098" y="3706"/>
                  </a:lnTo>
                  <a:lnTo>
                    <a:pt x="2098" y="1066"/>
                  </a:lnTo>
                  <a:cubicBezTo>
                    <a:pt x="2098" y="472"/>
                    <a:pt x="1626" y="0"/>
                    <a:pt x="1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4" name="Google Shape;1241;p69"/>
            <p:cNvSpPr/>
            <p:nvPr/>
          </p:nvSpPr>
          <p:spPr>
            <a:xfrm>
              <a:off x="5546063" y="1339800"/>
              <a:ext cx="273600" cy="449275"/>
            </a:xfrm>
            <a:custGeom>
              <a:avLst/>
              <a:gdLst/>
              <a:ahLst/>
              <a:cxnLst/>
              <a:rect l="l" t="t" r="r" b="b"/>
              <a:pathLst>
                <a:path w="10944" h="17971" extrusionOk="0">
                  <a:moveTo>
                    <a:pt x="7168" y="2115"/>
                  </a:moveTo>
                  <a:lnTo>
                    <a:pt x="7168" y="3164"/>
                  </a:lnTo>
                  <a:lnTo>
                    <a:pt x="1364" y="3164"/>
                  </a:lnTo>
                  <a:lnTo>
                    <a:pt x="1364" y="2115"/>
                  </a:lnTo>
                  <a:close/>
                  <a:moveTo>
                    <a:pt x="7168" y="4230"/>
                  </a:moveTo>
                  <a:lnTo>
                    <a:pt x="7168" y="5279"/>
                  </a:lnTo>
                  <a:lnTo>
                    <a:pt x="1364" y="5279"/>
                  </a:lnTo>
                  <a:lnTo>
                    <a:pt x="1364" y="4230"/>
                  </a:lnTo>
                  <a:close/>
                  <a:moveTo>
                    <a:pt x="7168" y="6346"/>
                  </a:moveTo>
                  <a:lnTo>
                    <a:pt x="7168" y="7395"/>
                  </a:lnTo>
                  <a:lnTo>
                    <a:pt x="1364" y="7395"/>
                  </a:lnTo>
                  <a:lnTo>
                    <a:pt x="1364" y="6346"/>
                  </a:lnTo>
                  <a:close/>
                  <a:moveTo>
                    <a:pt x="7168" y="8461"/>
                  </a:moveTo>
                  <a:lnTo>
                    <a:pt x="7168" y="9510"/>
                  </a:lnTo>
                  <a:lnTo>
                    <a:pt x="1364" y="9510"/>
                  </a:lnTo>
                  <a:lnTo>
                    <a:pt x="1364" y="8461"/>
                  </a:lnTo>
                  <a:close/>
                  <a:moveTo>
                    <a:pt x="6119" y="10576"/>
                  </a:moveTo>
                  <a:lnTo>
                    <a:pt x="6119" y="11625"/>
                  </a:lnTo>
                  <a:lnTo>
                    <a:pt x="1364" y="11625"/>
                  </a:lnTo>
                  <a:lnTo>
                    <a:pt x="1364" y="10576"/>
                  </a:lnTo>
                  <a:close/>
                  <a:moveTo>
                    <a:pt x="5053" y="12674"/>
                  </a:moveTo>
                  <a:lnTo>
                    <a:pt x="5053" y="13740"/>
                  </a:lnTo>
                  <a:lnTo>
                    <a:pt x="1364" y="13740"/>
                  </a:lnTo>
                  <a:lnTo>
                    <a:pt x="1364" y="12674"/>
                  </a:lnTo>
                  <a:close/>
                  <a:moveTo>
                    <a:pt x="4004" y="14789"/>
                  </a:moveTo>
                  <a:lnTo>
                    <a:pt x="4004" y="15856"/>
                  </a:lnTo>
                  <a:lnTo>
                    <a:pt x="1364" y="15856"/>
                  </a:lnTo>
                  <a:lnTo>
                    <a:pt x="1364" y="14789"/>
                  </a:lnTo>
                  <a:close/>
                  <a:moveTo>
                    <a:pt x="0" y="0"/>
                  </a:moveTo>
                  <a:cubicBezTo>
                    <a:pt x="193" y="315"/>
                    <a:pt x="280" y="682"/>
                    <a:pt x="280" y="1066"/>
                  </a:cubicBezTo>
                  <a:lnTo>
                    <a:pt x="280" y="17971"/>
                  </a:lnTo>
                  <a:lnTo>
                    <a:pt x="5997" y="17971"/>
                  </a:lnTo>
                  <a:lnTo>
                    <a:pt x="5507" y="15698"/>
                  </a:lnTo>
                  <a:lnTo>
                    <a:pt x="8671" y="9772"/>
                  </a:lnTo>
                  <a:lnTo>
                    <a:pt x="8671" y="3706"/>
                  </a:lnTo>
                  <a:lnTo>
                    <a:pt x="10944" y="3706"/>
                  </a:lnTo>
                  <a:cubicBezTo>
                    <a:pt x="10944" y="1661"/>
                    <a:pt x="9283" y="0"/>
                    <a:pt x="7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5" name="Google Shape;1242;p69"/>
            <p:cNvSpPr/>
            <p:nvPr/>
          </p:nvSpPr>
          <p:spPr>
            <a:xfrm>
              <a:off x="5714763" y="1749725"/>
              <a:ext cx="201050" cy="39350"/>
            </a:xfrm>
            <a:custGeom>
              <a:avLst/>
              <a:gdLst/>
              <a:ahLst/>
              <a:cxnLst/>
              <a:rect l="l" t="t" r="r" b="b"/>
              <a:pathLst>
                <a:path w="8042" h="1574" extrusionOk="0">
                  <a:moveTo>
                    <a:pt x="0" y="1"/>
                  </a:moveTo>
                  <a:lnTo>
                    <a:pt x="332" y="1574"/>
                  </a:lnTo>
                  <a:lnTo>
                    <a:pt x="7727" y="1574"/>
                  </a:lnTo>
                  <a:lnTo>
                    <a:pt x="80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" name="Google Shape;1243;p69"/>
            <p:cNvSpPr/>
            <p:nvPr/>
          </p:nvSpPr>
          <p:spPr>
            <a:xfrm>
              <a:off x="5718688" y="1458650"/>
              <a:ext cx="193200" cy="264450"/>
            </a:xfrm>
            <a:custGeom>
              <a:avLst/>
              <a:gdLst/>
              <a:ahLst/>
              <a:cxnLst/>
              <a:rect l="l" t="t" r="r" b="b"/>
              <a:pathLst>
                <a:path w="7728" h="10578" extrusionOk="0">
                  <a:moveTo>
                    <a:pt x="2815" y="1"/>
                  </a:moveTo>
                  <a:lnTo>
                    <a:pt x="2815" y="5280"/>
                  </a:lnTo>
                  <a:lnTo>
                    <a:pt x="1" y="10577"/>
                  </a:lnTo>
                  <a:lnTo>
                    <a:pt x="7727" y="10577"/>
                  </a:lnTo>
                  <a:lnTo>
                    <a:pt x="4930" y="5280"/>
                  </a:lnTo>
                  <a:lnTo>
                    <a:pt x="493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35"/>
          <p:cNvSpPr txBox="1">
            <a:spLocks noGrp="1"/>
          </p:cNvSpPr>
          <p:nvPr>
            <p:ph type="title"/>
          </p:nvPr>
        </p:nvSpPr>
        <p:spPr>
          <a:xfrm>
            <a:off x="1053797" y="89940"/>
            <a:ext cx="3858775" cy="16018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Arial Black" panose="020B0A04020102020204" pitchFamily="34" charset="0"/>
              </a:rPr>
              <a:t>НАША</a:t>
            </a:r>
            <a:r>
              <a:rPr lang="en" sz="3200" dirty="0">
                <a:latin typeface="Arial Black" panose="020B0A04020102020204" pitchFamily="34" charset="0"/>
              </a:rPr>
              <a:t> </a:t>
            </a:r>
            <a:r>
              <a:rPr lang="ru-RU" sz="3200" dirty="0">
                <a:solidFill>
                  <a:schemeClr val="accent6"/>
                </a:solidFill>
                <a:latin typeface="Arial Black" panose="020B0A04020102020204" pitchFamily="34" charset="0"/>
              </a:rPr>
              <a:t>КОМАНДА</a:t>
            </a:r>
            <a:endParaRPr sz="32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300" name="Google Shape;1300;p35"/>
          <p:cNvGrpSpPr/>
          <p:nvPr/>
        </p:nvGrpSpPr>
        <p:grpSpPr>
          <a:xfrm>
            <a:off x="6849960" y="1073888"/>
            <a:ext cx="1928953" cy="3535884"/>
            <a:chOff x="5602625" y="2147050"/>
            <a:chExt cx="1076725" cy="1973700"/>
          </a:xfrm>
        </p:grpSpPr>
        <p:sp>
          <p:nvSpPr>
            <p:cNvPr id="1301" name="Google Shape;1301;p35"/>
            <p:cNvSpPr/>
            <p:nvPr/>
          </p:nvSpPr>
          <p:spPr>
            <a:xfrm>
              <a:off x="6514875" y="4066625"/>
              <a:ext cx="164475" cy="53300"/>
            </a:xfrm>
            <a:custGeom>
              <a:avLst/>
              <a:gdLst/>
              <a:ahLst/>
              <a:cxnLst/>
              <a:rect l="l" t="t" r="r" b="b"/>
              <a:pathLst>
                <a:path w="6579" h="2132" extrusionOk="0">
                  <a:moveTo>
                    <a:pt x="0" y="1"/>
                  </a:moveTo>
                  <a:lnTo>
                    <a:pt x="0" y="1"/>
                  </a:lnTo>
                  <a:cubicBezTo>
                    <a:pt x="243" y="1800"/>
                    <a:pt x="552" y="2131"/>
                    <a:pt x="552" y="2131"/>
                  </a:cubicBezTo>
                  <a:lnTo>
                    <a:pt x="6579" y="2120"/>
                  </a:lnTo>
                  <a:cubicBezTo>
                    <a:pt x="6402" y="1325"/>
                    <a:pt x="6137" y="685"/>
                    <a:pt x="6137" y="68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5"/>
            <p:cNvSpPr/>
            <p:nvPr/>
          </p:nvSpPr>
          <p:spPr>
            <a:xfrm>
              <a:off x="6467675" y="3756200"/>
              <a:ext cx="200625" cy="339400"/>
            </a:xfrm>
            <a:custGeom>
              <a:avLst/>
              <a:gdLst/>
              <a:ahLst/>
              <a:cxnLst/>
              <a:rect l="l" t="t" r="r" b="b"/>
              <a:pathLst>
                <a:path w="8025" h="13576" extrusionOk="0">
                  <a:moveTo>
                    <a:pt x="3511" y="1"/>
                  </a:moveTo>
                  <a:lnTo>
                    <a:pt x="1" y="1590"/>
                  </a:lnTo>
                  <a:cubicBezTo>
                    <a:pt x="310" y="3610"/>
                    <a:pt x="1082" y="5884"/>
                    <a:pt x="1270" y="7429"/>
                  </a:cubicBezTo>
                  <a:cubicBezTo>
                    <a:pt x="1380" y="8334"/>
                    <a:pt x="1469" y="8665"/>
                    <a:pt x="1546" y="9383"/>
                  </a:cubicBezTo>
                  <a:cubicBezTo>
                    <a:pt x="1579" y="9636"/>
                    <a:pt x="1601" y="9890"/>
                    <a:pt x="1634" y="10122"/>
                  </a:cubicBezTo>
                  <a:cubicBezTo>
                    <a:pt x="1667" y="10486"/>
                    <a:pt x="1701" y="10817"/>
                    <a:pt x="1734" y="11115"/>
                  </a:cubicBezTo>
                  <a:cubicBezTo>
                    <a:pt x="1789" y="11656"/>
                    <a:pt x="1833" y="12087"/>
                    <a:pt x="1877" y="12418"/>
                  </a:cubicBezTo>
                  <a:cubicBezTo>
                    <a:pt x="2098" y="12594"/>
                    <a:pt x="2330" y="12749"/>
                    <a:pt x="2572" y="12881"/>
                  </a:cubicBezTo>
                  <a:cubicBezTo>
                    <a:pt x="3524" y="13405"/>
                    <a:pt x="4644" y="13575"/>
                    <a:pt x="5620" y="13575"/>
                  </a:cubicBezTo>
                  <a:cubicBezTo>
                    <a:pt x="6910" y="13575"/>
                    <a:pt x="7950" y="13278"/>
                    <a:pt x="8025" y="13102"/>
                  </a:cubicBezTo>
                  <a:cubicBezTo>
                    <a:pt x="7959" y="12881"/>
                    <a:pt x="7771" y="12517"/>
                    <a:pt x="7506" y="12054"/>
                  </a:cubicBezTo>
                  <a:cubicBezTo>
                    <a:pt x="7473" y="11987"/>
                    <a:pt x="7429" y="11921"/>
                    <a:pt x="7385" y="11844"/>
                  </a:cubicBezTo>
                  <a:cubicBezTo>
                    <a:pt x="6899" y="11016"/>
                    <a:pt x="6292" y="10078"/>
                    <a:pt x="5729" y="9151"/>
                  </a:cubicBezTo>
                  <a:cubicBezTo>
                    <a:pt x="5100" y="8102"/>
                    <a:pt x="4537" y="7076"/>
                    <a:pt x="4261" y="6215"/>
                  </a:cubicBezTo>
                  <a:cubicBezTo>
                    <a:pt x="3754" y="4603"/>
                    <a:pt x="3577" y="3389"/>
                    <a:pt x="35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5"/>
            <p:cNvSpPr/>
            <p:nvPr/>
          </p:nvSpPr>
          <p:spPr>
            <a:xfrm>
              <a:off x="6508525" y="3977500"/>
              <a:ext cx="159775" cy="128225"/>
            </a:xfrm>
            <a:custGeom>
              <a:avLst/>
              <a:gdLst/>
              <a:ahLst/>
              <a:cxnLst/>
              <a:rect l="l" t="t" r="r" b="b"/>
              <a:pathLst>
                <a:path w="6391" h="5129" extrusionOk="0">
                  <a:moveTo>
                    <a:pt x="3156" y="0"/>
                  </a:moveTo>
                  <a:cubicBezTo>
                    <a:pt x="3054" y="0"/>
                    <a:pt x="2945" y="5"/>
                    <a:pt x="2826" y="12"/>
                  </a:cubicBezTo>
                  <a:cubicBezTo>
                    <a:pt x="1413" y="89"/>
                    <a:pt x="1027" y="442"/>
                    <a:pt x="784" y="1601"/>
                  </a:cubicBezTo>
                  <a:cubicBezTo>
                    <a:pt x="784" y="1601"/>
                    <a:pt x="342" y="1491"/>
                    <a:pt x="0" y="1270"/>
                  </a:cubicBezTo>
                  <a:lnTo>
                    <a:pt x="0" y="1270"/>
                  </a:lnTo>
                  <a:cubicBezTo>
                    <a:pt x="33" y="1634"/>
                    <a:pt x="67" y="1965"/>
                    <a:pt x="100" y="2263"/>
                  </a:cubicBezTo>
                  <a:cubicBezTo>
                    <a:pt x="155" y="2804"/>
                    <a:pt x="199" y="3235"/>
                    <a:pt x="243" y="3566"/>
                  </a:cubicBezTo>
                  <a:cubicBezTo>
                    <a:pt x="464" y="3742"/>
                    <a:pt x="707" y="4372"/>
                    <a:pt x="961" y="4504"/>
                  </a:cubicBezTo>
                  <a:cubicBezTo>
                    <a:pt x="1788" y="4959"/>
                    <a:pt x="2746" y="5129"/>
                    <a:pt x="3625" y="5129"/>
                  </a:cubicBezTo>
                  <a:cubicBezTo>
                    <a:pt x="5090" y="5129"/>
                    <a:pt x="6336" y="4657"/>
                    <a:pt x="6391" y="4250"/>
                  </a:cubicBezTo>
                  <a:cubicBezTo>
                    <a:pt x="6159" y="3787"/>
                    <a:pt x="5938" y="3367"/>
                    <a:pt x="5751" y="2992"/>
                  </a:cubicBezTo>
                  <a:cubicBezTo>
                    <a:pt x="4956" y="1425"/>
                    <a:pt x="4526" y="652"/>
                    <a:pt x="4095" y="299"/>
                  </a:cubicBezTo>
                  <a:cubicBezTo>
                    <a:pt x="3817" y="64"/>
                    <a:pt x="3538" y="0"/>
                    <a:pt x="31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5"/>
            <p:cNvSpPr/>
            <p:nvPr/>
          </p:nvSpPr>
          <p:spPr>
            <a:xfrm>
              <a:off x="5829425" y="4086225"/>
              <a:ext cx="318200" cy="34525"/>
            </a:xfrm>
            <a:custGeom>
              <a:avLst/>
              <a:gdLst/>
              <a:ahLst/>
              <a:cxnLst/>
              <a:rect l="l" t="t" r="r" b="b"/>
              <a:pathLst>
                <a:path w="12728" h="1381" extrusionOk="0">
                  <a:moveTo>
                    <a:pt x="12540" y="0"/>
                  </a:moveTo>
                  <a:lnTo>
                    <a:pt x="266" y="287"/>
                  </a:lnTo>
                  <a:lnTo>
                    <a:pt x="1" y="1380"/>
                  </a:lnTo>
                  <a:lnTo>
                    <a:pt x="12727" y="1369"/>
                  </a:lnTo>
                  <a:lnTo>
                    <a:pt x="125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5"/>
            <p:cNvSpPr/>
            <p:nvPr/>
          </p:nvSpPr>
          <p:spPr>
            <a:xfrm>
              <a:off x="5840750" y="3809725"/>
              <a:ext cx="302175" cy="287225"/>
            </a:xfrm>
            <a:custGeom>
              <a:avLst/>
              <a:gdLst/>
              <a:ahLst/>
              <a:cxnLst/>
              <a:rect l="l" t="t" r="r" b="b"/>
              <a:pathLst>
                <a:path w="12087" h="11489" extrusionOk="0">
                  <a:moveTo>
                    <a:pt x="10442" y="1"/>
                  </a:moveTo>
                  <a:lnTo>
                    <a:pt x="6182" y="553"/>
                  </a:lnTo>
                  <a:cubicBezTo>
                    <a:pt x="6182" y="553"/>
                    <a:pt x="6700" y="3312"/>
                    <a:pt x="6943" y="5166"/>
                  </a:cubicBezTo>
                  <a:cubicBezTo>
                    <a:pt x="7252" y="7551"/>
                    <a:pt x="6259" y="8566"/>
                    <a:pt x="3356" y="9957"/>
                  </a:cubicBezTo>
                  <a:cubicBezTo>
                    <a:pt x="2219" y="10498"/>
                    <a:pt x="1159" y="10994"/>
                    <a:pt x="1" y="11370"/>
                  </a:cubicBezTo>
                  <a:cubicBezTo>
                    <a:pt x="566" y="11457"/>
                    <a:pt x="1371" y="11488"/>
                    <a:pt x="2333" y="11488"/>
                  </a:cubicBezTo>
                  <a:cubicBezTo>
                    <a:pt x="3063" y="11488"/>
                    <a:pt x="3882" y="11471"/>
                    <a:pt x="4758" y="11447"/>
                  </a:cubicBezTo>
                  <a:cubicBezTo>
                    <a:pt x="8257" y="11347"/>
                    <a:pt x="12087" y="11060"/>
                    <a:pt x="12087" y="11060"/>
                  </a:cubicBezTo>
                  <a:cubicBezTo>
                    <a:pt x="11866" y="10520"/>
                    <a:pt x="11126" y="6712"/>
                    <a:pt x="10972" y="5178"/>
                  </a:cubicBezTo>
                  <a:cubicBezTo>
                    <a:pt x="10751" y="2904"/>
                    <a:pt x="10442" y="1"/>
                    <a:pt x="104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5"/>
            <p:cNvSpPr/>
            <p:nvPr/>
          </p:nvSpPr>
          <p:spPr>
            <a:xfrm>
              <a:off x="5970725" y="2900800"/>
              <a:ext cx="358725" cy="217175"/>
            </a:xfrm>
            <a:custGeom>
              <a:avLst/>
              <a:gdLst/>
              <a:ahLst/>
              <a:cxnLst/>
              <a:rect l="l" t="t" r="r" b="b"/>
              <a:pathLst>
                <a:path w="14349" h="8687" extrusionOk="0">
                  <a:moveTo>
                    <a:pt x="1711" y="0"/>
                  </a:moveTo>
                  <a:cubicBezTo>
                    <a:pt x="1137" y="2627"/>
                    <a:pt x="696" y="4018"/>
                    <a:pt x="0" y="8687"/>
                  </a:cubicBezTo>
                  <a:lnTo>
                    <a:pt x="14349" y="8665"/>
                  </a:lnTo>
                  <a:cubicBezTo>
                    <a:pt x="14305" y="3819"/>
                    <a:pt x="13654" y="751"/>
                    <a:pt x="13654" y="751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5"/>
            <p:cNvSpPr/>
            <p:nvPr/>
          </p:nvSpPr>
          <p:spPr>
            <a:xfrm>
              <a:off x="6116975" y="2914600"/>
              <a:ext cx="456425" cy="1020100"/>
            </a:xfrm>
            <a:custGeom>
              <a:avLst/>
              <a:gdLst/>
              <a:ahLst/>
              <a:cxnLst/>
              <a:rect l="l" t="t" r="r" b="b"/>
              <a:pathLst>
                <a:path w="18257" h="40804" extrusionOk="0">
                  <a:moveTo>
                    <a:pt x="7815" y="0"/>
                  </a:moveTo>
                  <a:lnTo>
                    <a:pt x="0" y="5055"/>
                  </a:lnTo>
                  <a:cubicBezTo>
                    <a:pt x="508" y="9393"/>
                    <a:pt x="9139" y="32263"/>
                    <a:pt x="11501" y="40696"/>
                  </a:cubicBezTo>
                  <a:cubicBezTo>
                    <a:pt x="11877" y="40771"/>
                    <a:pt x="12291" y="40804"/>
                    <a:pt x="12724" y="40804"/>
                  </a:cubicBezTo>
                  <a:cubicBezTo>
                    <a:pt x="15189" y="40804"/>
                    <a:pt x="18256" y="39757"/>
                    <a:pt x="18256" y="39757"/>
                  </a:cubicBezTo>
                  <a:cubicBezTo>
                    <a:pt x="17185" y="24713"/>
                    <a:pt x="13676" y="22119"/>
                    <a:pt x="13355" y="20453"/>
                  </a:cubicBezTo>
                  <a:cubicBezTo>
                    <a:pt x="13035" y="18775"/>
                    <a:pt x="10629" y="6369"/>
                    <a:pt x="78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5"/>
            <p:cNvSpPr/>
            <p:nvPr/>
          </p:nvSpPr>
          <p:spPr>
            <a:xfrm>
              <a:off x="5946975" y="2900800"/>
              <a:ext cx="221350" cy="1049700"/>
            </a:xfrm>
            <a:custGeom>
              <a:avLst/>
              <a:gdLst/>
              <a:ahLst/>
              <a:cxnLst/>
              <a:rect l="l" t="t" r="r" b="b"/>
              <a:pathLst>
                <a:path w="8854" h="41988" extrusionOk="0">
                  <a:moveTo>
                    <a:pt x="2661" y="0"/>
                  </a:moveTo>
                  <a:cubicBezTo>
                    <a:pt x="1" y="5089"/>
                    <a:pt x="442" y="18477"/>
                    <a:pt x="663" y="25298"/>
                  </a:cubicBezTo>
                  <a:cubicBezTo>
                    <a:pt x="873" y="32108"/>
                    <a:pt x="1855" y="41413"/>
                    <a:pt x="1855" y="41413"/>
                  </a:cubicBezTo>
                  <a:cubicBezTo>
                    <a:pt x="1855" y="41413"/>
                    <a:pt x="3468" y="41988"/>
                    <a:pt x="5432" y="41988"/>
                  </a:cubicBezTo>
                  <a:cubicBezTo>
                    <a:pt x="6244" y="41988"/>
                    <a:pt x="7116" y="41889"/>
                    <a:pt x="7959" y="41612"/>
                  </a:cubicBezTo>
                  <a:cubicBezTo>
                    <a:pt x="8301" y="26623"/>
                    <a:pt x="8853" y="7771"/>
                    <a:pt x="8853" y="7771"/>
                  </a:cubicBezTo>
                  <a:lnTo>
                    <a:pt x="26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5"/>
            <p:cNvSpPr/>
            <p:nvPr/>
          </p:nvSpPr>
          <p:spPr>
            <a:xfrm>
              <a:off x="6132425" y="3027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523F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5"/>
            <p:cNvSpPr/>
            <p:nvPr/>
          </p:nvSpPr>
          <p:spPr>
            <a:xfrm>
              <a:off x="5962550" y="2929450"/>
              <a:ext cx="375750" cy="291500"/>
            </a:xfrm>
            <a:custGeom>
              <a:avLst/>
              <a:gdLst/>
              <a:ahLst/>
              <a:cxnLst/>
              <a:rect l="l" t="t" r="r" b="b"/>
              <a:pathLst>
                <a:path w="15030" h="11660" extrusionOk="0">
                  <a:moveTo>
                    <a:pt x="6166" y="742"/>
                  </a:moveTo>
                  <a:cubicBezTo>
                    <a:pt x="6177" y="1194"/>
                    <a:pt x="6199" y="1636"/>
                    <a:pt x="6232" y="2088"/>
                  </a:cubicBezTo>
                  <a:cubicBezTo>
                    <a:pt x="6243" y="2210"/>
                    <a:pt x="6254" y="2331"/>
                    <a:pt x="6265" y="2464"/>
                  </a:cubicBezTo>
                  <a:cubicBezTo>
                    <a:pt x="6265" y="2541"/>
                    <a:pt x="6287" y="2651"/>
                    <a:pt x="6265" y="2740"/>
                  </a:cubicBezTo>
                  <a:cubicBezTo>
                    <a:pt x="6265" y="2738"/>
                    <a:pt x="6265" y="2738"/>
                    <a:pt x="6265" y="2738"/>
                  </a:cubicBezTo>
                  <a:cubicBezTo>
                    <a:pt x="6263" y="2738"/>
                    <a:pt x="6253" y="2775"/>
                    <a:pt x="6243" y="2795"/>
                  </a:cubicBezTo>
                  <a:cubicBezTo>
                    <a:pt x="6221" y="2784"/>
                    <a:pt x="6199" y="2773"/>
                    <a:pt x="6177" y="2762"/>
                  </a:cubicBezTo>
                  <a:cubicBezTo>
                    <a:pt x="6144" y="2751"/>
                    <a:pt x="6111" y="2740"/>
                    <a:pt x="6067" y="2740"/>
                  </a:cubicBezTo>
                  <a:cubicBezTo>
                    <a:pt x="6034" y="2077"/>
                    <a:pt x="5923" y="1415"/>
                    <a:pt x="5813" y="753"/>
                  </a:cubicBezTo>
                  <a:cubicBezTo>
                    <a:pt x="5923" y="753"/>
                    <a:pt x="6045" y="742"/>
                    <a:pt x="6166" y="742"/>
                  </a:cubicBezTo>
                  <a:close/>
                  <a:moveTo>
                    <a:pt x="10060" y="1"/>
                  </a:moveTo>
                  <a:cubicBezTo>
                    <a:pt x="9270" y="1"/>
                    <a:pt x="8480" y="2"/>
                    <a:pt x="7689" y="2"/>
                  </a:cubicBezTo>
                  <a:cubicBezTo>
                    <a:pt x="6718" y="13"/>
                    <a:pt x="5747" y="13"/>
                    <a:pt x="4775" y="24"/>
                  </a:cubicBezTo>
                  <a:cubicBezTo>
                    <a:pt x="4290" y="24"/>
                    <a:pt x="3804" y="35"/>
                    <a:pt x="3318" y="46"/>
                  </a:cubicBezTo>
                  <a:cubicBezTo>
                    <a:pt x="3084" y="46"/>
                    <a:pt x="2845" y="39"/>
                    <a:pt x="2606" y="39"/>
                  </a:cubicBezTo>
                  <a:cubicBezTo>
                    <a:pt x="2326" y="39"/>
                    <a:pt x="2047" y="49"/>
                    <a:pt x="1773" y="91"/>
                  </a:cubicBezTo>
                  <a:cubicBezTo>
                    <a:pt x="1585" y="124"/>
                    <a:pt x="1475" y="333"/>
                    <a:pt x="1497" y="499"/>
                  </a:cubicBezTo>
                  <a:cubicBezTo>
                    <a:pt x="1530" y="698"/>
                    <a:pt x="1674" y="797"/>
                    <a:pt x="1861" y="819"/>
                  </a:cubicBezTo>
                  <a:cubicBezTo>
                    <a:pt x="1950" y="830"/>
                    <a:pt x="2027" y="830"/>
                    <a:pt x="2104" y="830"/>
                  </a:cubicBezTo>
                  <a:cubicBezTo>
                    <a:pt x="1972" y="1216"/>
                    <a:pt x="1784" y="1581"/>
                    <a:pt x="1552" y="1901"/>
                  </a:cubicBezTo>
                  <a:cubicBezTo>
                    <a:pt x="1221" y="2353"/>
                    <a:pt x="802" y="2673"/>
                    <a:pt x="327" y="2960"/>
                  </a:cubicBezTo>
                  <a:cubicBezTo>
                    <a:pt x="1" y="3165"/>
                    <a:pt x="202" y="3630"/>
                    <a:pt x="512" y="3630"/>
                  </a:cubicBezTo>
                  <a:cubicBezTo>
                    <a:pt x="569" y="3630"/>
                    <a:pt x="630" y="3614"/>
                    <a:pt x="691" y="3578"/>
                  </a:cubicBezTo>
                  <a:cubicBezTo>
                    <a:pt x="1221" y="3269"/>
                    <a:pt x="1707" y="2751"/>
                    <a:pt x="2049" y="2210"/>
                  </a:cubicBezTo>
                  <a:cubicBezTo>
                    <a:pt x="2314" y="1779"/>
                    <a:pt x="2491" y="1327"/>
                    <a:pt x="2590" y="841"/>
                  </a:cubicBezTo>
                  <a:cubicBezTo>
                    <a:pt x="2855" y="830"/>
                    <a:pt x="3120" y="808"/>
                    <a:pt x="3374" y="808"/>
                  </a:cubicBezTo>
                  <a:cubicBezTo>
                    <a:pt x="3859" y="797"/>
                    <a:pt x="4345" y="786"/>
                    <a:pt x="4831" y="775"/>
                  </a:cubicBezTo>
                  <a:cubicBezTo>
                    <a:pt x="5018" y="775"/>
                    <a:pt x="5217" y="764"/>
                    <a:pt x="5404" y="764"/>
                  </a:cubicBezTo>
                  <a:cubicBezTo>
                    <a:pt x="5493" y="1470"/>
                    <a:pt x="5592" y="2188"/>
                    <a:pt x="5758" y="2883"/>
                  </a:cubicBezTo>
                  <a:cubicBezTo>
                    <a:pt x="5769" y="2916"/>
                    <a:pt x="5802" y="2949"/>
                    <a:pt x="5824" y="2971"/>
                  </a:cubicBezTo>
                  <a:cubicBezTo>
                    <a:pt x="5824" y="3104"/>
                    <a:pt x="5901" y="3236"/>
                    <a:pt x="6034" y="3303"/>
                  </a:cubicBezTo>
                  <a:cubicBezTo>
                    <a:pt x="6094" y="3330"/>
                    <a:pt x="6158" y="3342"/>
                    <a:pt x="6222" y="3342"/>
                  </a:cubicBezTo>
                  <a:cubicBezTo>
                    <a:pt x="6312" y="3342"/>
                    <a:pt x="6403" y="3319"/>
                    <a:pt x="6486" y="3280"/>
                  </a:cubicBezTo>
                  <a:cubicBezTo>
                    <a:pt x="6762" y="3137"/>
                    <a:pt x="6795" y="2817"/>
                    <a:pt x="6762" y="2541"/>
                  </a:cubicBezTo>
                  <a:cubicBezTo>
                    <a:pt x="6696" y="1934"/>
                    <a:pt x="6597" y="1327"/>
                    <a:pt x="6497" y="731"/>
                  </a:cubicBezTo>
                  <a:cubicBezTo>
                    <a:pt x="6906" y="720"/>
                    <a:pt x="7325" y="709"/>
                    <a:pt x="7744" y="698"/>
                  </a:cubicBezTo>
                  <a:cubicBezTo>
                    <a:pt x="8042" y="687"/>
                    <a:pt x="8340" y="676"/>
                    <a:pt x="8638" y="676"/>
                  </a:cubicBezTo>
                  <a:cubicBezTo>
                    <a:pt x="8605" y="720"/>
                    <a:pt x="8594" y="775"/>
                    <a:pt x="8594" y="841"/>
                  </a:cubicBezTo>
                  <a:cubicBezTo>
                    <a:pt x="8627" y="1305"/>
                    <a:pt x="8815" y="1790"/>
                    <a:pt x="8936" y="2243"/>
                  </a:cubicBezTo>
                  <a:cubicBezTo>
                    <a:pt x="9047" y="2684"/>
                    <a:pt x="9168" y="3126"/>
                    <a:pt x="9279" y="3556"/>
                  </a:cubicBezTo>
                  <a:cubicBezTo>
                    <a:pt x="9521" y="4450"/>
                    <a:pt x="9786" y="5344"/>
                    <a:pt x="10062" y="6216"/>
                  </a:cubicBezTo>
                  <a:cubicBezTo>
                    <a:pt x="10636" y="7993"/>
                    <a:pt x="11122" y="9793"/>
                    <a:pt x="11630" y="11592"/>
                  </a:cubicBezTo>
                  <a:cubicBezTo>
                    <a:pt x="11643" y="11639"/>
                    <a:pt x="11679" y="11660"/>
                    <a:pt x="11717" y="11660"/>
                  </a:cubicBezTo>
                  <a:cubicBezTo>
                    <a:pt x="11776" y="11660"/>
                    <a:pt x="11837" y="11610"/>
                    <a:pt x="11817" y="11536"/>
                  </a:cubicBezTo>
                  <a:cubicBezTo>
                    <a:pt x="11376" y="9726"/>
                    <a:pt x="10923" y="7916"/>
                    <a:pt x="10548" y="6095"/>
                  </a:cubicBezTo>
                  <a:cubicBezTo>
                    <a:pt x="10360" y="5190"/>
                    <a:pt x="10151" y="4285"/>
                    <a:pt x="9919" y="3391"/>
                  </a:cubicBezTo>
                  <a:cubicBezTo>
                    <a:pt x="9808" y="2949"/>
                    <a:pt x="9698" y="2508"/>
                    <a:pt x="9577" y="2077"/>
                  </a:cubicBezTo>
                  <a:cubicBezTo>
                    <a:pt x="9466" y="1625"/>
                    <a:pt x="9389" y="1106"/>
                    <a:pt x="9190" y="687"/>
                  </a:cubicBezTo>
                  <a:cubicBezTo>
                    <a:pt x="9179" y="676"/>
                    <a:pt x="9179" y="665"/>
                    <a:pt x="9168" y="654"/>
                  </a:cubicBezTo>
                  <a:cubicBezTo>
                    <a:pt x="9974" y="631"/>
                    <a:pt x="10780" y="609"/>
                    <a:pt x="11585" y="576"/>
                  </a:cubicBezTo>
                  <a:lnTo>
                    <a:pt x="11585" y="576"/>
                  </a:lnTo>
                  <a:cubicBezTo>
                    <a:pt x="11574" y="665"/>
                    <a:pt x="11585" y="753"/>
                    <a:pt x="11619" y="830"/>
                  </a:cubicBezTo>
                  <a:cubicBezTo>
                    <a:pt x="11917" y="1459"/>
                    <a:pt x="12347" y="2033"/>
                    <a:pt x="12866" y="2486"/>
                  </a:cubicBezTo>
                  <a:cubicBezTo>
                    <a:pt x="13396" y="2960"/>
                    <a:pt x="14025" y="3280"/>
                    <a:pt x="14687" y="3501"/>
                  </a:cubicBezTo>
                  <a:cubicBezTo>
                    <a:pt x="14709" y="3508"/>
                    <a:pt x="14731" y="3512"/>
                    <a:pt x="14752" y="3512"/>
                  </a:cubicBezTo>
                  <a:cubicBezTo>
                    <a:pt x="14861" y="3512"/>
                    <a:pt x="14957" y="3426"/>
                    <a:pt x="14985" y="3325"/>
                  </a:cubicBezTo>
                  <a:cubicBezTo>
                    <a:pt x="15029" y="3192"/>
                    <a:pt x="14941" y="3071"/>
                    <a:pt x="14808" y="3027"/>
                  </a:cubicBezTo>
                  <a:cubicBezTo>
                    <a:pt x="13683" y="2596"/>
                    <a:pt x="12744" y="1636"/>
                    <a:pt x="12248" y="543"/>
                  </a:cubicBezTo>
                  <a:cubicBezTo>
                    <a:pt x="12700" y="532"/>
                    <a:pt x="13164" y="510"/>
                    <a:pt x="13616" y="488"/>
                  </a:cubicBezTo>
                  <a:cubicBezTo>
                    <a:pt x="13914" y="466"/>
                    <a:pt x="13914" y="24"/>
                    <a:pt x="13616" y="24"/>
                  </a:cubicBezTo>
                  <a:cubicBezTo>
                    <a:pt x="12431" y="4"/>
                    <a:pt x="11246" y="1"/>
                    <a:pt x="10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5"/>
            <p:cNvSpPr/>
            <p:nvPr/>
          </p:nvSpPr>
          <p:spPr>
            <a:xfrm>
              <a:off x="6045600" y="2964975"/>
              <a:ext cx="27250" cy="238225"/>
            </a:xfrm>
            <a:custGeom>
              <a:avLst/>
              <a:gdLst/>
              <a:ahLst/>
              <a:cxnLst/>
              <a:rect l="l" t="t" r="r" b="b"/>
              <a:pathLst>
                <a:path w="1090" h="9529" extrusionOk="0">
                  <a:moveTo>
                    <a:pt x="749" y="1"/>
                  </a:moveTo>
                  <a:cubicBezTo>
                    <a:pt x="653" y="1"/>
                    <a:pt x="557" y="48"/>
                    <a:pt x="515" y="138"/>
                  </a:cubicBezTo>
                  <a:cubicBezTo>
                    <a:pt x="350" y="491"/>
                    <a:pt x="350" y="921"/>
                    <a:pt x="327" y="1297"/>
                  </a:cubicBezTo>
                  <a:cubicBezTo>
                    <a:pt x="305" y="1683"/>
                    <a:pt x="283" y="2069"/>
                    <a:pt x="250" y="2455"/>
                  </a:cubicBezTo>
                  <a:cubicBezTo>
                    <a:pt x="206" y="3217"/>
                    <a:pt x="151" y="3990"/>
                    <a:pt x="129" y="4751"/>
                  </a:cubicBezTo>
                  <a:cubicBezTo>
                    <a:pt x="96" y="6341"/>
                    <a:pt x="107" y="7930"/>
                    <a:pt x="7" y="9497"/>
                  </a:cubicBezTo>
                  <a:cubicBezTo>
                    <a:pt x="1" y="9517"/>
                    <a:pt x="17" y="9528"/>
                    <a:pt x="31" y="9528"/>
                  </a:cubicBezTo>
                  <a:cubicBezTo>
                    <a:pt x="42" y="9528"/>
                    <a:pt x="52" y="9522"/>
                    <a:pt x="52" y="9508"/>
                  </a:cubicBezTo>
                  <a:cubicBezTo>
                    <a:pt x="118" y="8714"/>
                    <a:pt x="250" y="7919"/>
                    <a:pt x="339" y="7124"/>
                  </a:cubicBezTo>
                  <a:cubicBezTo>
                    <a:pt x="438" y="6352"/>
                    <a:pt x="537" y="5590"/>
                    <a:pt x="659" y="4829"/>
                  </a:cubicBezTo>
                  <a:cubicBezTo>
                    <a:pt x="769" y="4056"/>
                    <a:pt x="824" y="3261"/>
                    <a:pt x="890" y="2478"/>
                  </a:cubicBezTo>
                  <a:lnTo>
                    <a:pt x="990" y="1319"/>
                  </a:lnTo>
                  <a:cubicBezTo>
                    <a:pt x="1034" y="943"/>
                    <a:pt x="1089" y="535"/>
                    <a:pt x="990" y="171"/>
                  </a:cubicBezTo>
                  <a:cubicBezTo>
                    <a:pt x="955" y="56"/>
                    <a:pt x="852" y="1"/>
                    <a:pt x="749" y="1"/>
                  </a:cubicBezTo>
                  <a:close/>
                </a:path>
              </a:pathLst>
            </a:custGeom>
            <a:solidFill>
              <a:srgbClr val="523F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5"/>
            <p:cNvSpPr/>
            <p:nvPr/>
          </p:nvSpPr>
          <p:spPr>
            <a:xfrm>
              <a:off x="6294225" y="3352025"/>
              <a:ext cx="265650" cy="526200"/>
            </a:xfrm>
            <a:custGeom>
              <a:avLst/>
              <a:gdLst/>
              <a:ahLst/>
              <a:cxnLst/>
              <a:rect l="l" t="t" r="r" b="b"/>
              <a:pathLst>
                <a:path w="10626" h="21048" extrusionOk="0">
                  <a:moveTo>
                    <a:pt x="35" y="1"/>
                  </a:moveTo>
                  <a:cubicBezTo>
                    <a:pt x="18" y="1"/>
                    <a:pt x="1" y="15"/>
                    <a:pt x="7" y="42"/>
                  </a:cubicBezTo>
                  <a:cubicBezTo>
                    <a:pt x="471" y="1543"/>
                    <a:pt x="868" y="3066"/>
                    <a:pt x="1321" y="4567"/>
                  </a:cubicBezTo>
                  <a:cubicBezTo>
                    <a:pt x="2126" y="7227"/>
                    <a:pt x="3020" y="9865"/>
                    <a:pt x="3892" y="12503"/>
                  </a:cubicBezTo>
                  <a:cubicBezTo>
                    <a:pt x="4731" y="15031"/>
                    <a:pt x="5559" y="17580"/>
                    <a:pt x="6464" y="20086"/>
                  </a:cubicBezTo>
                  <a:cubicBezTo>
                    <a:pt x="6155" y="20119"/>
                    <a:pt x="5857" y="20152"/>
                    <a:pt x="5548" y="20185"/>
                  </a:cubicBezTo>
                  <a:cubicBezTo>
                    <a:pt x="5040" y="20240"/>
                    <a:pt x="4477" y="20252"/>
                    <a:pt x="4014" y="20483"/>
                  </a:cubicBezTo>
                  <a:cubicBezTo>
                    <a:pt x="3804" y="20594"/>
                    <a:pt x="3859" y="20925"/>
                    <a:pt x="4080" y="20980"/>
                  </a:cubicBezTo>
                  <a:cubicBezTo>
                    <a:pt x="4259" y="21030"/>
                    <a:pt x="4445" y="21048"/>
                    <a:pt x="4633" y="21048"/>
                  </a:cubicBezTo>
                  <a:cubicBezTo>
                    <a:pt x="4990" y="21048"/>
                    <a:pt x="5356" y="20983"/>
                    <a:pt x="5703" y="20947"/>
                  </a:cubicBezTo>
                  <a:cubicBezTo>
                    <a:pt x="6232" y="20881"/>
                    <a:pt x="6762" y="20837"/>
                    <a:pt x="7292" y="20770"/>
                  </a:cubicBezTo>
                  <a:cubicBezTo>
                    <a:pt x="7833" y="20704"/>
                    <a:pt x="8374" y="20616"/>
                    <a:pt x="8914" y="20516"/>
                  </a:cubicBezTo>
                  <a:cubicBezTo>
                    <a:pt x="9433" y="20417"/>
                    <a:pt x="9952" y="20274"/>
                    <a:pt x="10471" y="20185"/>
                  </a:cubicBezTo>
                  <a:cubicBezTo>
                    <a:pt x="10625" y="20152"/>
                    <a:pt x="10581" y="19909"/>
                    <a:pt x="10427" y="19909"/>
                  </a:cubicBezTo>
                  <a:cubicBezTo>
                    <a:pt x="10277" y="19915"/>
                    <a:pt x="10127" y="19917"/>
                    <a:pt x="9976" y="19917"/>
                  </a:cubicBezTo>
                  <a:cubicBezTo>
                    <a:pt x="9732" y="19917"/>
                    <a:pt x="9487" y="19912"/>
                    <a:pt x="9244" y="19912"/>
                  </a:cubicBezTo>
                  <a:cubicBezTo>
                    <a:pt x="9093" y="19912"/>
                    <a:pt x="8943" y="19914"/>
                    <a:pt x="8793" y="19920"/>
                  </a:cubicBezTo>
                  <a:cubicBezTo>
                    <a:pt x="8252" y="19942"/>
                    <a:pt x="7722" y="19965"/>
                    <a:pt x="7193" y="20009"/>
                  </a:cubicBezTo>
                  <a:cubicBezTo>
                    <a:pt x="7148" y="20009"/>
                    <a:pt x="7093" y="20020"/>
                    <a:pt x="7049" y="20031"/>
                  </a:cubicBezTo>
                  <a:cubicBezTo>
                    <a:pt x="6597" y="18618"/>
                    <a:pt x="6111" y="17216"/>
                    <a:pt x="5647" y="15803"/>
                  </a:cubicBezTo>
                  <a:cubicBezTo>
                    <a:pt x="4786" y="13165"/>
                    <a:pt x="3881" y="10539"/>
                    <a:pt x="2976" y="7912"/>
                  </a:cubicBezTo>
                  <a:cubicBezTo>
                    <a:pt x="2513" y="6587"/>
                    <a:pt x="2060" y="5263"/>
                    <a:pt x="1563" y="3949"/>
                  </a:cubicBezTo>
                  <a:cubicBezTo>
                    <a:pt x="1067" y="2647"/>
                    <a:pt x="548" y="1344"/>
                    <a:pt x="62" y="20"/>
                  </a:cubicBezTo>
                  <a:cubicBezTo>
                    <a:pt x="58" y="7"/>
                    <a:pt x="47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5"/>
            <p:cNvSpPr/>
            <p:nvPr/>
          </p:nvSpPr>
          <p:spPr>
            <a:xfrm>
              <a:off x="5995550" y="3290550"/>
              <a:ext cx="139575" cy="612750"/>
            </a:xfrm>
            <a:custGeom>
              <a:avLst/>
              <a:gdLst/>
              <a:ahLst/>
              <a:cxnLst/>
              <a:rect l="l" t="t" r="r" b="b"/>
              <a:pathLst>
                <a:path w="5583" h="24510" extrusionOk="0">
                  <a:moveTo>
                    <a:pt x="1353" y="1"/>
                  </a:moveTo>
                  <a:cubicBezTo>
                    <a:pt x="1311" y="1"/>
                    <a:pt x="1270" y="28"/>
                    <a:pt x="1270" y="84"/>
                  </a:cubicBezTo>
                  <a:cubicBezTo>
                    <a:pt x="1270" y="956"/>
                    <a:pt x="1215" y="1839"/>
                    <a:pt x="1204" y="2711"/>
                  </a:cubicBezTo>
                  <a:cubicBezTo>
                    <a:pt x="1182" y="3583"/>
                    <a:pt x="1171" y="4454"/>
                    <a:pt x="1160" y="5337"/>
                  </a:cubicBezTo>
                  <a:cubicBezTo>
                    <a:pt x="1126" y="8417"/>
                    <a:pt x="1171" y="11496"/>
                    <a:pt x="1204" y="14576"/>
                  </a:cubicBezTo>
                  <a:cubicBezTo>
                    <a:pt x="1237" y="17600"/>
                    <a:pt x="1270" y="20613"/>
                    <a:pt x="1303" y="23638"/>
                  </a:cubicBezTo>
                  <a:cubicBezTo>
                    <a:pt x="1204" y="23627"/>
                    <a:pt x="1093" y="23605"/>
                    <a:pt x="983" y="23594"/>
                  </a:cubicBezTo>
                  <a:cubicBezTo>
                    <a:pt x="836" y="23563"/>
                    <a:pt x="684" y="23526"/>
                    <a:pt x="533" y="23526"/>
                  </a:cubicBezTo>
                  <a:cubicBezTo>
                    <a:pt x="469" y="23526"/>
                    <a:pt x="405" y="23533"/>
                    <a:pt x="343" y="23549"/>
                  </a:cubicBezTo>
                  <a:cubicBezTo>
                    <a:pt x="133" y="23605"/>
                    <a:pt x="1" y="23936"/>
                    <a:pt x="199" y="24090"/>
                  </a:cubicBezTo>
                  <a:cubicBezTo>
                    <a:pt x="530" y="24355"/>
                    <a:pt x="1071" y="24377"/>
                    <a:pt x="1491" y="24421"/>
                  </a:cubicBezTo>
                  <a:cubicBezTo>
                    <a:pt x="1921" y="24488"/>
                    <a:pt x="2363" y="24510"/>
                    <a:pt x="2804" y="24510"/>
                  </a:cubicBezTo>
                  <a:cubicBezTo>
                    <a:pt x="3687" y="24510"/>
                    <a:pt x="4548" y="24366"/>
                    <a:pt x="5420" y="24212"/>
                  </a:cubicBezTo>
                  <a:cubicBezTo>
                    <a:pt x="5582" y="24179"/>
                    <a:pt x="5543" y="23924"/>
                    <a:pt x="5386" y="23924"/>
                  </a:cubicBezTo>
                  <a:cubicBezTo>
                    <a:pt x="5383" y="23924"/>
                    <a:pt x="5379" y="23924"/>
                    <a:pt x="5376" y="23925"/>
                  </a:cubicBezTo>
                  <a:cubicBezTo>
                    <a:pt x="5160" y="23939"/>
                    <a:pt x="4943" y="23945"/>
                    <a:pt x="4726" y="23945"/>
                  </a:cubicBezTo>
                  <a:cubicBezTo>
                    <a:pt x="4100" y="23945"/>
                    <a:pt x="3471" y="23894"/>
                    <a:pt x="2848" y="23836"/>
                  </a:cubicBezTo>
                  <a:cubicBezTo>
                    <a:pt x="2550" y="23803"/>
                    <a:pt x="2252" y="23770"/>
                    <a:pt x="1965" y="23737"/>
                  </a:cubicBezTo>
                  <a:cubicBezTo>
                    <a:pt x="1943" y="22004"/>
                    <a:pt x="1932" y="20282"/>
                    <a:pt x="1899" y="18560"/>
                  </a:cubicBezTo>
                  <a:cubicBezTo>
                    <a:pt x="1855" y="15481"/>
                    <a:pt x="1811" y="12401"/>
                    <a:pt x="1756" y="9322"/>
                  </a:cubicBezTo>
                  <a:cubicBezTo>
                    <a:pt x="1733" y="7799"/>
                    <a:pt x="1700" y="6276"/>
                    <a:pt x="1645" y="4753"/>
                  </a:cubicBezTo>
                  <a:cubicBezTo>
                    <a:pt x="1590" y="3196"/>
                    <a:pt x="1469" y="1640"/>
                    <a:pt x="1435" y="84"/>
                  </a:cubicBezTo>
                  <a:cubicBezTo>
                    <a:pt x="1435" y="28"/>
                    <a:pt x="1394" y="1"/>
                    <a:pt x="13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5"/>
            <p:cNvSpPr/>
            <p:nvPr/>
          </p:nvSpPr>
          <p:spPr>
            <a:xfrm>
              <a:off x="5930700" y="2427850"/>
              <a:ext cx="462775" cy="472425"/>
            </a:xfrm>
            <a:custGeom>
              <a:avLst/>
              <a:gdLst/>
              <a:ahLst/>
              <a:cxnLst/>
              <a:rect l="l" t="t" r="r" b="b"/>
              <a:pathLst>
                <a:path w="18511" h="18897" extrusionOk="0">
                  <a:moveTo>
                    <a:pt x="13375" y="1"/>
                  </a:moveTo>
                  <a:cubicBezTo>
                    <a:pt x="11041" y="1"/>
                    <a:pt x="8124" y="1203"/>
                    <a:pt x="8124" y="1203"/>
                  </a:cubicBezTo>
                  <a:cubicBezTo>
                    <a:pt x="8124" y="1203"/>
                    <a:pt x="3224" y="2506"/>
                    <a:pt x="1612" y="3565"/>
                  </a:cubicBezTo>
                  <a:cubicBezTo>
                    <a:pt x="1" y="4625"/>
                    <a:pt x="2263" y="14857"/>
                    <a:pt x="2274" y="18510"/>
                  </a:cubicBezTo>
                  <a:lnTo>
                    <a:pt x="15619" y="18896"/>
                  </a:lnTo>
                  <a:cubicBezTo>
                    <a:pt x="16546" y="10706"/>
                    <a:pt x="18511" y="1027"/>
                    <a:pt x="14471" y="110"/>
                  </a:cubicBezTo>
                  <a:cubicBezTo>
                    <a:pt x="14132" y="34"/>
                    <a:pt x="13762" y="1"/>
                    <a:pt x="13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5"/>
            <p:cNvSpPr/>
            <p:nvPr/>
          </p:nvSpPr>
          <p:spPr>
            <a:xfrm>
              <a:off x="6083575" y="2510075"/>
              <a:ext cx="88050" cy="398750"/>
            </a:xfrm>
            <a:custGeom>
              <a:avLst/>
              <a:gdLst/>
              <a:ahLst/>
              <a:cxnLst/>
              <a:rect l="l" t="t" r="r" b="b"/>
              <a:pathLst>
                <a:path w="3522" h="15950" extrusionOk="0">
                  <a:moveTo>
                    <a:pt x="3522" y="0"/>
                  </a:moveTo>
                  <a:lnTo>
                    <a:pt x="652" y="221"/>
                  </a:lnTo>
                  <a:cubicBezTo>
                    <a:pt x="652" y="221"/>
                    <a:pt x="343" y="3587"/>
                    <a:pt x="144" y="6645"/>
                  </a:cubicBezTo>
                  <a:cubicBezTo>
                    <a:pt x="1" y="9018"/>
                    <a:pt x="12" y="15806"/>
                    <a:pt x="12" y="15806"/>
                  </a:cubicBezTo>
                  <a:lnTo>
                    <a:pt x="2208" y="15949"/>
                  </a:lnTo>
                  <a:cubicBezTo>
                    <a:pt x="2208" y="15949"/>
                    <a:pt x="2694" y="2925"/>
                    <a:pt x="35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5"/>
            <p:cNvSpPr/>
            <p:nvPr/>
          </p:nvSpPr>
          <p:spPr>
            <a:xfrm>
              <a:off x="5917725" y="2720600"/>
              <a:ext cx="169750" cy="493250"/>
            </a:xfrm>
            <a:custGeom>
              <a:avLst/>
              <a:gdLst/>
              <a:ahLst/>
              <a:cxnLst/>
              <a:rect l="l" t="t" r="r" b="b"/>
              <a:pathLst>
                <a:path w="6790" h="19730" extrusionOk="0">
                  <a:moveTo>
                    <a:pt x="3378" y="1"/>
                  </a:moveTo>
                  <a:cubicBezTo>
                    <a:pt x="3378" y="1"/>
                    <a:pt x="2275" y="4846"/>
                    <a:pt x="1204" y="10774"/>
                  </a:cubicBezTo>
                  <a:cubicBezTo>
                    <a:pt x="1160" y="10994"/>
                    <a:pt x="1127" y="11226"/>
                    <a:pt x="1083" y="11458"/>
                  </a:cubicBezTo>
                  <a:cubicBezTo>
                    <a:pt x="696" y="13654"/>
                    <a:pt x="310" y="15972"/>
                    <a:pt x="1" y="18235"/>
                  </a:cubicBezTo>
                  <a:cubicBezTo>
                    <a:pt x="2128" y="19250"/>
                    <a:pt x="3482" y="19729"/>
                    <a:pt x="4353" y="19729"/>
                  </a:cubicBezTo>
                  <a:cubicBezTo>
                    <a:pt x="5357" y="19729"/>
                    <a:pt x="5718" y="19092"/>
                    <a:pt x="5884" y="17904"/>
                  </a:cubicBezTo>
                  <a:cubicBezTo>
                    <a:pt x="6204" y="15685"/>
                    <a:pt x="6789" y="4725"/>
                    <a:pt x="6789" y="4725"/>
                  </a:cubicBezTo>
                  <a:lnTo>
                    <a:pt x="33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5"/>
            <p:cNvSpPr/>
            <p:nvPr/>
          </p:nvSpPr>
          <p:spPr>
            <a:xfrm>
              <a:off x="6121100" y="2635625"/>
              <a:ext cx="330600" cy="587475"/>
            </a:xfrm>
            <a:custGeom>
              <a:avLst/>
              <a:gdLst/>
              <a:ahLst/>
              <a:cxnLst/>
              <a:rect l="l" t="t" r="r" b="b"/>
              <a:pathLst>
                <a:path w="13224" h="23499" extrusionOk="0">
                  <a:moveTo>
                    <a:pt x="7252" y="0"/>
                  </a:moveTo>
                  <a:lnTo>
                    <a:pt x="1" y="6711"/>
                  </a:lnTo>
                  <a:cubicBezTo>
                    <a:pt x="1" y="6711"/>
                    <a:pt x="2109" y="20309"/>
                    <a:pt x="3511" y="22704"/>
                  </a:cubicBezTo>
                  <a:cubicBezTo>
                    <a:pt x="3846" y="23280"/>
                    <a:pt x="4576" y="23498"/>
                    <a:pt x="5492" y="23498"/>
                  </a:cubicBezTo>
                  <a:cubicBezTo>
                    <a:pt x="8411" y="23498"/>
                    <a:pt x="13224" y="21281"/>
                    <a:pt x="13224" y="21281"/>
                  </a:cubicBezTo>
                  <a:cubicBezTo>
                    <a:pt x="11778" y="14603"/>
                    <a:pt x="7252" y="0"/>
                    <a:pt x="72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5"/>
            <p:cNvSpPr/>
            <p:nvPr/>
          </p:nvSpPr>
          <p:spPr>
            <a:xfrm>
              <a:off x="6209600" y="2777375"/>
              <a:ext cx="226550" cy="415950"/>
            </a:xfrm>
            <a:custGeom>
              <a:avLst/>
              <a:gdLst/>
              <a:ahLst/>
              <a:cxnLst/>
              <a:rect l="l" t="t" r="r" b="b"/>
              <a:pathLst>
                <a:path w="9062" h="16638" extrusionOk="0">
                  <a:moveTo>
                    <a:pt x="4235" y="1"/>
                  </a:moveTo>
                  <a:cubicBezTo>
                    <a:pt x="4204" y="1"/>
                    <a:pt x="4169" y="29"/>
                    <a:pt x="4176" y="70"/>
                  </a:cubicBezTo>
                  <a:cubicBezTo>
                    <a:pt x="4485" y="1361"/>
                    <a:pt x="4739" y="2653"/>
                    <a:pt x="5059" y="3944"/>
                  </a:cubicBezTo>
                  <a:cubicBezTo>
                    <a:pt x="5368" y="5235"/>
                    <a:pt x="5677" y="6527"/>
                    <a:pt x="5964" y="7818"/>
                  </a:cubicBezTo>
                  <a:cubicBezTo>
                    <a:pt x="6262" y="9110"/>
                    <a:pt x="6593" y="10390"/>
                    <a:pt x="6924" y="11670"/>
                  </a:cubicBezTo>
                  <a:cubicBezTo>
                    <a:pt x="7167" y="12631"/>
                    <a:pt x="7388" y="13602"/>
                    <a:pt x="7675" y="14562"/>
                  </a:cubicBezTo>
                  <a:cubicBezTo>
                    <a:pt x="6593" y="14970"/>
                    <a:pt x="5500" y="15346"/>
                    <a:pt x="4363" y="15600"/>
                  </a:cubicBezTo>
                  <a:cubicBezTo>
                    <a:pt x="3509" y="15783"/>
                    <a:pt x="2609" y="15985"/>
                    <a:pt x="1725" y="15985"/>
                  </a:cubicBezTo>
                  <a:cubicBezTo>
                    <a:pt x="1227" y="15985"/>
                    <a:pt x="735" y="15921"/>
                    <a:pt x="258" y="15754"/>
                  </a:cubicBezTo>
                  <a:cubicBezTo>
                    <a:pt x="243" y="15749"/>
                    <a:pt x="229" y="15747"/>
                    <a:pt x="215" y="15747"/>
                  </a:cubicBezTo>
                  <a:cubicBezTo>
                    <a:pt x="99" y="15747"/>
                    <a:pt x="1" y="15900"/>
                    <a:pt x="70" y="16008"/>
                  </a:cubicBezTo>
                  <a:cubicBezTo>
                    <a:pt x="396" y="16512"/>
                    <a:pt x="976" y="16637"/>
                    <a:pt x="1540" y="16637"/>
                  </a:cubicBezTo>
                  <a:cubicBezTo>
                    <a:pt x="1643" y="16637"/>
                    <a:pt x="1746" y="16633"/>
                    <a:pt x="1847" y="16626"/>
                  </a:cubicBezTo>
                  <a:cubicBezTo>
                    <a:pt x="2653" y="16582"/>
                    <a:pt x="3458" y="16427"/>
                    <a:pt x="4242" y="16240"/>
                  </a:cubicBezTo>
                  <a:cubicBezTo>
                    <a:pt x="5456" y="15964"/>
                    <a:pt x="6681" y="15567"/>
                    <a:pt x="7829" y="15026"/>
                  </a:cubicBezTo>
                  <a:cubicBezTo>
                    <a:pt x="7873" y="15180"/>
                    <a:pt x="7929" y="15346"/>
                    <a:pt x="7995" y="15500"/>
                  </a:cubicBezTo>
                  <a:cubicBezTo>
                    <a:pt x="8030" y="15602"/>
                    <a:pt x="8109" y="15647"/>
                    <a:pt x="8188" y="15647"/>
                  </a:cubicBezTo>
                  <a:cubicBezTo>
                    <a:pt x="8305" y="15647"/>
                    <a:pt x="8423" y="15548"/>
                    <a:pt x="8403" y="15390"/>
                  </a:cubicBezTo>
                  <a:cubicBezTo>
                    <a:pt x="8370" y="15191"/>
                    <a:pt x="8337" y="14993"/>
                    <a:pt x="8293" y="14794"/>
                  </a:cubicBezTo>
                  <a:cubicBezTo>
                    <a:pt x="8492" y="14684"/>
                    <a:pt x="8690" y="14573"/>
                    <a:pt x="8878" y="14463"/>
                  </a:cubicBezTo>
                  <a:cubicBezTo>
                    <a:pt x="9062" y="14347"/>
                    <a:pt x="8949" y="14129"/>
                    <a:pt x="8777" y="14129"/>
                  </a:cubicBezTo>
                  <a:cubicBezTo>
                    <a:pt x="8753" y="14129"/>
                    <a:pt x="8727" y="14133"/>
                    <a:pt x="8701" y="14143"/>
                  </a:cubicBezTo>
                  <a:cubicBezTo>
                    <a:pt x="8536" y="14220"/>
                    <a:pt x="8370" y="14286"/>
                    <a:pt x="8205" y="14352"/>
                  </a:cubicBezTo>
                  <a:cubicBezTo>
                    <a:pt x="7995" y="13403"/>
                    <a:pt x="7719" y="12465"/>
                    <a:pt x="7487" y="11527"/>
                  </a:cubicBezTo>
                  <a:cubicBezTo>
                    <a:pt x="7156" y="10235"/>
                    <a:pt x="6814" y="8955"/>
                    <a:pt x="6450" y="7686"/>
                  </a:cubicBezTo>
                  <a:cubicBezTo>
                    <a:pt x="6085" y="6416"/>
                    <a:pt x="5732" y="5136"/>
                    <a:pt x="5379" y="3856"/>
                  </a:cubicBezTo>
                  <a:cubicBezTo>
                    <a:pt x="5037" y="2575"/>
                    <a:pt x="4639" y="1317"/>
                    <a:pt x="4275" y="37"/>
                  </a:cubicBezTo>
                  <a:cubicBezTo>
                    <a:pt x="4271" y="11"/>
                    <a:pt x="4254" y="1"/>
                    <a:pt x="4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5"/>
            <p:cNvSpPr/>
            <p:nvPr/>
          </p:nvSpPr>
          <p:spPr>
            <a:xfrm>
              <a:off x="5930450" y="3130625"/>
              <a:ext cx="119200" cy="37650"/>
            </a:xfrm>
            <a:custGeom>
              <a:avLst/>
              <a:gdLst/>
              <a:ahLst/>
              <a:cxnLst/>
              <a:rect l="l" t="t" r="r" b="b"/>
              <a:pathLst>
                <a:path w="4768" h="1506" extrusionOk="0">
                  <a:moveTo>
                    <a:pt x="423" y="0"/>
                  </a:moveTo>
                  <a:cubicBezTo>
                    <a:pt x="169" y="0"/>
                    <a:pt x="0" y="343"/>
                    <a:pt x="209" y="542"/>
                  </a:cubicBezTo>
                  <a:cubicBezTo>
                    <a:pt x="463" y="796"/>
                    <a:pt x="894" y="940"/>
                    <a:pt x="1236" y="1072"/>
                  </a:cubicBezTo>
                  <a:cubicBezTo>
                    <a:pt x="1589" y="1205"/>
                    <a:pt x="1953" y="1315"/>
                    <a:pt x="2318" y="1392"/>
                  </a:cubicBezTo>
                  <a:cubicBezTo>
                    <a:pt x="2727" y="1466"/>
                    <a:pt x="3140" y="1505"/>
                    <a:pt x="3553" y="1505"/>
                  </a:cubicBezTo>
                  <a:cubicBezTo>
                    <a:pt x="3885" y="1505"/>
                    <a:pt x="4217" y="1480"/>
                    <a:pt x="4547" y="1425"/>
                  </a:cubicBezTo>
                  <a:cubicBezTo>
                    <a:pt x="4768" y="1381"/>
                    <a:pt x="4713" y="1050"/>
                    <a:pt x="4503" y="1050"/>
                  </a:cubicBezTo>
                  <a:cubicBezTo>
                    <a:pt x="3808" y="1050"/>
                    <a:pt x="3112" y="973"/>
                    <a:pt x="2439" y="785"/>
                  </a:cubicBezTo>
                  <a:cubicBezTo>
                    <a:pt x="2108" y="697"/>
                    <a:pt x="1788" y="598"/>
                    <a:pt x="1479" y="476"/>
                  </a:cubicBezTo>
                  <a:cubicBezTo>
                    <a:pt x="1324" y="410"/>
                    <a:pt x="1181" y="344"/>
                    <a:pt x="1026" y="267"/>
                  </a:cubicBezTo>
                  <a:cubicBezTo>
                    <a:pt x="861" y="178"/>
                    <a:pt x="695" y="68"/>
                    <a:pt x="507" y="13"/>
                  </a:cubicBezTo>
                  <a:cubicBezTo>
                    <a:pt x="478" y="4"/>
                    <a:pt x="450" y="0"/>
                    <a:pt x="4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5"/>
            <p:cNvSpPr/>
            <p:nvPr/>
          </p:nvSpPr>
          <p:spPr>
            <a:xfrm>
              <a:off x="6219200" y="2980175"/>
              <a:ext cx="116600" cy="37400"/>
            </a:xfrm>
            <a:custGeom>
              <a:avLst/>
              <a:gdLst/>
              <a:ahLst/>
              <a:cxnLst/>
              <a:rect l="l" t="t" r="r" b="b"/>
              <a:pathLst>
                <a:path w="4664" h="1496" extrusionOk="0">
                  <a:moveTo>
                    <a:pt x="4228" y="0"/>
                  </a:moveTo>
                  <a:cubicBezTo>
                    <a:pt x="3941" y="0"/>
                    <a:pt x="3625" y="174"/>
                    <a:pt x="3372" y="258"/>
                  </a:cubicBezTo>
                  <a:cubicBezTo>
                    <a:pt x="3030" y="379"/>
                    <a:pt x="2688" y="490"/>
                    <a:pt x="2346" y="589"/>
                  </a:cubicBezTo>
                  <a:cubicBezTo>
                    <a:pt x="2004" y="700"/>
                    <a:pt x="1651" y="788"/>
                    <a:pt x="1308" y="887"/>
                  </a:cubicBezTo>
                  <a:cubicBezTo>
                    <a:pt x="933" y="987"/>
                    <a:pt x="569" y="1097"/>
                    <a:pt x="183" y="1152"/>
                  </a:cubicBezTo>
                  <a:cubicBezTo>
                    <a:pt x="1" y="1184"/>
                    <a:pt x="37" y="1495"/>
                    <a:pt x="209" y="1495"/>
                  </a:cubicBezTo>
                  <a:cubicBezTo>
                    <a:pt x="215" y="1495"/>
                    <a:pt x="221" y="1495"/>
                    <a:pt x="227" y="1494"/>
                  </a:cubicBezTo>
                  <a:cubicBezTo>
                    <a:pt x="613" y="1472"/>
                    <a:pt x="999" y="1472"/>
                    <a:pt x="1375" y="1439"/>
                  </a:cubicBezTo>
                  <a:cubicBezTo>
                    <a:pt x="1761" y="1395"/>
                    <a:pt x="2136" y="1329"/>
                    <a:pt x="2523" y="1251"/>
                  </a:cubicBezTo>
                  <a:cubicBezTo>
                    <a:pt x="2898" y="1174"/>
                    <a:pt x="3273" y="1075"/>
                    <a:pt x="3637" y="964"/>
                  </a:cubicBezTo>
                  <a:cubicBezTo>
                    <a:pt x="3991" y="843"/>
                    <a:pt x="4476" y="755"/>
                    <a:pt x="4620" y="379"/>
                  </a:cubicBezTo>
                  <a:cubicBezTo>
                    <a:pt x="4664" y="269"/>
                    <a:pt x="4587" y="115"/>
                    <a:pt x="4487" y="59"/>
                  </a:cubicBezTo>
                  <a:cubicBezTo>
                    <a:pt x="4406" y="17"/>
                    <a:pt x="4318" y="0"/>
                    <a:pt x="4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5"/>
            <p:cNvSpPr/>
            <p:nvPr/>
          </p:nvSpPr>
          <p:spPr>
            <a:xfrm>
              <a:off x="6076125" y="2371000"/>
              <a:ext cx="155375" cy="99075"/>
            </a:xfrm>
            <a:custGeom>
              <a:avLst/>
              <a:gdLst/>
              <a:ahLst/>
              <a:cxnLst/>
              <a:rect l="l" t="t" r="r" b="b"/>
              <a:pathLst>
                <a:path w="6215" h="3963" extrusionOk="0">
                  <a:moveTo>
                    <a:pt x="2462" y="0"/>
                  </a:moveTo>
                  <a:lnTo>
                    <a:pt x="1" y="2120"/>
                  </a:lnTo>
                  <a:lnTo>
                    <a:pt x="608" y="3963"/>
                  </a:lnTo>
                  <a:lnTo>
                    <a:pt x="6215" y="2384"/>
                  </a:lnTo>
                  <a:lnTo>
                    <a:pt x="5287" y="828"/>
                  </a:lnTo>
                  <a:lnTo>
                    <a:pt x="2462" y="0"/>
                  </a:lnTo>
                  <a:close/>
                </a:path>
              </a:pathLst>
            </a:custGeom>
            <a:solidFill>
              <a:srgbClr val="E5E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5"/>
            <p:cNvSpPr/>
            <p:nvPr/>
          </p:nvSpPr>
          <p:spPr>
            <a:xfrm>
              <a:off x="5734800" y="2496675"/>
              <a:ext cx="351325" cy="360550"/>
            </a:xfrm>
            <a:custGeom>
              <a:avLst/>
              <a:gdLst/>
              <a:ahLst/>
              <a:cxnLst/>
              <a:rect l="l" t="t" r="r" b="b"/>
              <a:pathLst>
                <a:path w="14053" h="14422" extrusionOk="0">
                  <a:moveTo>
                    <a:pt x="11559" y="0"/>
                  </a:moveTo>
                  <a:cubicBezTo>
                    <a:pt x="10782" y="0"/>
                    <a:pt x="9869" y="376"/>
                    <a:pt x="8952" y="1188"/>
                  </a:cubicBezTo>
                  <a:cubicBezTo>
                    <a:pt x="6280" y="3572"/>
                    <a:pt x="0" y="9499"/>
                    <a:pt x="0" y="9499"/>
                  </a:cubicBezTo>
                  <a:lnTo>
                    <a:pt x="4161" y="14421"/>
                  </a:lnTo>
                  <a:cubicBezTo>
                    <a:pt x="5850" y="13108"/>
                    <a:pt x="12748" y="8550"/>
                    <a:pt x="13631" y="3726"/>
                  </a:cubicBezTo>
                  <a:cubicBezTo>
                    <a:pt x="14053" y="1388"/>
                    <a:pt x="13055" y="0"/>
                    <a:pt x="115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5"/>
            <p:cNvSpPr/>
            <p:nvPr/>
          </p:nvSpPr>
          <p:spPr>
            <a:xfrm>
              <a:off x="5620000" y="2576300"/>
              <a:ext cx="201450" cy="248275"/>
            </a:xfrm>
            <a:custGeom>
              <a:avLst/>
              <a:gdLst/>
              <a:ahLst/>
              <a:cxnLst/>
              <a:rect l="l" t="t" r="r" b="b"/>
              <a:pathLst>
                <a:path w="8058" h="9931" extrusionOk="0">
                  <a:moveTo>
                    <a:pt x="1" y="0"/>
                  </a:moveTo>
                  <a:lnTo>
                    <a:pt x="1866" y="6910"/>
                  </a:lnTo>
                  <a:cubicBezTo>
                    <a:pt x="2361" y="8760"/>
                    <a:pt x="4032" y="9930"/>
                    <a:pt x="5807" y="9930"/>
                  </a:cubicBezTo>
                  <a:cubicBezTo>
                    <a:pt x="6405" y="9930"/>
                    <a:pt x="7014" y="9798"/>
                    <a:pt x="7594" y="9515"/>
                  </a:cubicBezTo>
                  <a:lnTo>
                    <a:pt x="8058" y="9294"/>
                  </a:lnTo>
                  <a:lnTo>
                    <a:pt x="1722" y="0"/>
                  </a:ln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5"/>
            <p:cNvSpPr/>
            <p:nvPr/>
          </p:nvSpPr>
          <p:spPr>
            <a:xfrm>
              <a:off x="5644825" y="2444950"/>
              <a:ext cx="56050" cy="65700"/>
            </a:xfrm>
            <a:custGeom>
              <a:avLst/>
              <a:gdLst/>
              <a:ahLst/>
              <a:cxnLst/>
              <a:rect l="l" t="t" r="r" b="b"/>
              <a:pathLst>
                <a:path w="2242" h="2628" extrusionOk="0">
                  <a:moveTo>
                    <a:pt x="1782" y="0"/>
                  </a:moveTo>
                  <a:cubicBezTo>
                    <a:pt x="1676" y="0"/>
                    <a:pt x="1573" y="40"/>
                    <a:pt x="1491" y="122"/>
                  </a:cubicBezTo>
                  <a:lnTo>
                    <a:pt x="1" y="1612"/>
                  </a:lnTo>
                  <a:lnTo>
                    <a:pt x="1149" y="2627"/>
                  </a:lnTo>
                  <a:lnTo>
                    <a:pt x="2142" y="585"/>
                  </a:lnTo>
                  <a:cubicBezTo>
                    <a:pt x="2242" y="387"/>
                    <a:pt x="2164" y="155"/>
                    <a:pt x="1977" y="45"/>
                  </a:cubicBezTo>
                  <a:cubicBezTo>
                    <a:pt x="1914" y="15"/>
                    <a:pt x="1847" y="0"/>
                    <a:pt x="1782" y="0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5"/>
            <p:cNvSpPr/>
            <p:nvPr/>
          </p:nvSpPr>
          <p:spPr>
            <a:xfrm>
              <a:off x="5607300" y="2510625"/>
              <a:ext cx="86675" cy="112325"/>
            </a:xfrm>
            <a:custGeom>
              <a:avLst/>
              <a:gdLst/>
              <a:ahLst/>
              <a:cxnLst/>
              <a:rect l="l" t="t" r="r" b="b"/>
              <a:pathLst>
                <a:path w="3467" h="4493" extrusionOk="0">
                  <a:moveTo>
                    <a:pt x="2815" y="0"/>
                  </a:moveTo>
                  <a:lnTo>
                    <a:pt x="1" y="1192"/>
                  </a:lnTo>
                  <a:lnTo>
                    <a:pt x="1038" y="4493"/>
                  </a:lnTo>
                  <a:cubicBezTo>
                    <a:pt x="3257" y="4371"/>
                    <a:pt x="3467" y="2671"/>
                    <a:pt x="2815" y="0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5"/>
            <p:cNvSpPr/>
            <p:nvPr/>
          </p:nvSpPr>
          <p:spPr>
            <a:xfrm>
              <a:off x="5648425" y="2407975"/>
              <a:ext cx="147650" cy="76475"/>
            </a:xfrm>
            <a:custGeom>
              <a:avLst/>
              <a:gdLst/>
              <a:ahLst/>
              <a:cxnLst/>
              <a:rect l="l" t="t" r="r" b="b"/>
              <a:pathLst>
                <a:path w="5906" h="3059" extrusionOk="0">
                  <a:moveTo>
                    <a:pt x="3543" y="0"/>
                  </a:moveTo>
                  <a:lnTo>
                    <a:pt x="188" y="2451"/>
                  </a:lnTo>
                  <a:cubicBezTo>
                    <a:pt x="34" y="2561"/>
                    <a:pt x="0" y="2771"/>
                    <a:pt x="111" y="2925"/>
                  </a:cubicBezTo>
                  <a:cubicBezTo>
                    <a:pt x="174" y="3013"/>
                    <a:pt x="276" y="3058"/>
                    <a:pt x="379" y="3058"/>
                  </a:cubicBezTo>
                  <a:cubicBezTo>
                    <a:pt x="457" y="3058"/>
                    <a:pt x="535" y="3033"/>
                    <a:pt x="596" y="2981"/>
                  </a:cubicBezTo>
                  <a:lnTo>
                    <a:pt x="3654" y="442"/>
                  </a:lnTo>
                  <a:lnTo>
                    <a:pt x="5839" y="210"/>
                  </a:lnTo>
                  <a:cubicBezTo>
                    <a:pt x="5872" y="210"/>
                    <a:pt x="5894" y="177"/>
                    <a:pt x="5905" y="144"/>
                  </a:cubicBezTo>
                  <a:cubicBezTo>
                    <a:pt x="5905" y="100"/>
                    <a:pt x="5872" y="67"/>
                    <a:pt x="5828" y="67"/>
                  </a:cubicBezTo>
                  <a:lnTo>
                    <a:pt x="35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35"/>
            <p:cNvSpPr/>
            <p:nvPr/>
          </p:nvSpPr>
          <p:spPr>
            <a:xfrm>
              <a:off x="5779500" y="2376675"/>
              <a:ext cx="36450" cy="58100"/>
            </a:xfrm>
            <a:custGeom>
              <a:avLst/>
              <a:gdLst/>
              <a:ahLst/>
              <a:cxnLst/>
              <a:rect l="l" t="t" r="r" b="b"/>
              <a:pathLst>
                <a:path w="1458" h="2324" extrusionOk="0">
                  <a:moveTo>
                    <a:pt x="768" y="0"/>
                  </a:moveTo>
                  <a:cubicBezTo>
                    <a:pt x="469" y="0"/>
                    <a:pt x="189" y="364"/>
                    <a:pt x="111" y="678"/>
                  </a:cubicBezTo>
                  <a:cubicBezTo>
                    <a:pt x="0" y="1087"/>
                    <a:pt x="33" y="1705"/>
                    <a:pt x="276" y="2069"/>
                  </a:cubicBezTo>
                  <a:cubicBezTo>
                    <a:pt x="389" y="2235"/>
                    <a:pt x="584" y="2323"/>
                    <a:pt x="779" y="2323"/>
                  </a:cubicBezTo>
                  <a:cubicBezTo>
                    <a:pt x="985" y="2323"/>
                    <a:pt x="1189" y="2224"/>
                    <a:pt x="1292" y="2014"/>
                  </a:cubicBezTo>
                  <a:cubicBezTo>
                    <a:pt x="1457" y="1683"/>
                    <a:pt x="1115" y="1341"/>
                    <a:pt x="1082" y="1021"/>
                  </a:cubicBezTo>
                  <a:cubicBezTo>
                    <a:pt x="1060" y="734"/>
                    <a:pt x="1281" y="292"/>
                    <a:pt x="1005" y="82"/>
                  </a:cubicBezTo>
                  <a:cubicBezTo>
                    <a:pt x="927" y="25"/>
                    <a:pt x="847" y="0"/>
                    <a:pt x="7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35"/>
            <p:cNvSpPr/>
            <p:nvPr/>
          </p:nvSpPr>
          <p:spPr>
            <a:xfrm>
              <a:off x="5783350" y="2391825"/>
              <a:ext cx="11900" cy="29825"/>
            </a:xfrm>
            <a:custGeom>
              <a:avLst/>
              <a:gdLst/>
              <a:ahLst/>
              <a:cxnLst/>
              <a:rect l="l" t="t" r="r" b="b"/>
              <a:pathLst>
                <a:path w="476" h="1193" extrusionOk="0">
                  <a:moveTo>
                    <a:pt x="106" y="1"/>
                  </a:moveTo>
                  <a:cubicBezTo>
                    <a:pt x="96" y="1"/>
                    <a:pt x="86" y="6"/>
                    <a:pt x="78" y="17"/>
                  </a:cubicBezTo>
                  <a:cubicBezTo>
                    <a:pt x="45" y="106"/>
                    <a:pt x="12" y="205"/>
                    <a:pt x="12" y="304"/>
                  </a:cubicBezTo>
                  <a:cubicBezTo>
                    <a:pt x="1" y="359"/>
                    <a:pt x="12" y="415"/>
                    <a:pt x="1" y="470"/>
                  </a:cubicBezTo>
                  <a:cubicBezTo>
                    <a:pt x="1" y="525"/>
                    <a:pt x="1" y="580"/>
                    <a:pt x="12" y="635"/>
                  </a:cubicBezTo>
                  <a:cubicBezTo>
                    <a:pt x="23" y="735"/>
                    <a:pt x="56" y="845"/>
                    <a:pt x="100" y="944"/>
                  </a:cubicBezTo>
                  <a:cubicBezTo>
                    <a:pt x="133" y="989"/>
                    <a:pt x="155" y="1033"/>
                    <a:pt x="177" y="1077"/>
                  </a:cubicBezTo>
                  <a:cubicBezTo>
                    <a:pt x="224" y="1142"/>
                    <a:pt x="263" y="1192"/>
                    <a:pt x="335" y="1192"/>
                  </a:cubicBezTo>
                  <a:cubicBezTo>
                    <a:pt x="347" y="1192"/>
                    <a:pt x="361" y="1191"/>
                    <a:pt x="376" y="1187"/>
                  </a:cubicBezTo>
                  <a:cubicBezTo>
                    <a:pt x="409" y="1187"/>
                    <a:pt x="442" y="1143"/>
                    <a:pt x="453" y="1110"/>
                  </a:cubicBezTo>
                  <a:cubicBezTo>
                    <a:pt x="475" y="1000"/>
                    <a:pt x="354" y="933"/>
                    <a:pt x="288" y="845"/>
                  </a:cubicBezTo>
                  <a:cubicBezTo>
                    <a:pt x="244" y="768"/>
                    <a:pt x="188" y="691"/>
                    <a:pt x="166" y="602"/>
                  </a:cubicBezTo>
                  <a:cubicBezTo>
                    <a:pt x="133" y="514"/>
                    <a:pt x="100" y="426"/>
                    <a:pt x="100" y="337"/>
                  </a:cubicBezTo>
                  <a:cubicBezTo>
                    <a:pt x="100" y="238"/>
                    <a:pt x="111" y="139"/>
                    <a:pt x="133" y="39"/>
                  </a:cubicBezTo>
                  <a:cubicBezTo>
                    <a:pt x="140" y="18"/>
                    <a:pt x="124" y="1"/>
                    <a:pt x="106" y="1"/>
                  </a:cubicBezTo>
                  <a:close/>
                </a:path>
              </a:pathLst>
            </a:custGeom>
            <a:solidFill>
              <a:srgbClr val="523F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35"/>
            <p:cNvSpPr/>
            <p:nvPr/>
          </p:nvSpPr>
          <p:spPr>
            <a:xfrm>
              <a:off x="5796325" y="2420675"/>
              <a:ext cx="6650" cy="6925"/>
            </a:xfrm>
            <a:custGeom>
              <a:avLst/>
              <a:gdLst/>
              <a:ahLst/>
              <a:cxnLst/>
              <a:rect l="l" t="t" r="r" b="b"/>
              <a:pathLst>
                <a:path w="266" h="277" extrusionOk="0">
                  <a:moveTo>
                    <a:pt x="133" y="0"/>
                  </a:moveTo>
                  <a:cubicBezTo>
                    <a:pt x="111" y="0"/>
                    <a:pt x="89" y="11"/>
                    <a:pt x="78" y="22"/>
                  </a:cubicBezTo>
                  <a:lnTo>
                    <a:pt x="45" y="44"/>
                  </a:lnTo>
                  <a:cubicBezTo>
                    <a:pt x="34" y="55"/>
                    <a:pt x="23" y="77"/>
                    <a:pt x="12" y="99"/>
                  </a:cubicBezTo>
                  <a:lnTo>
                    <a:pt x="12" y="122"/>
                  </a:lnTo>
                  <a:cubicBezTo>
                    <a:pt x="0" y="133"/>
                    <a:pt x="0" y="155"/>
                    <a:pt x="12" y="166"/>
                  </a:cubicBezTo>
                  <a:cubicBezTo>
                    <a:pt x="12" y="188"/>
                    <a:pt x="12" y="199"/>
                    <a:pt x="23" y="210"/>
                  </a:cubicBezTo>
                  <a:cubicBezTo>
                    <a:pt x="34" y="221"/>
                    <a:pt x="34" y="232"/>
                    <a:pt x="45" y="243"/>
                  </a:cubicBezTo>
                  <a:cubicBezTo>
                    <a:pt x="56" y="254"/>
                    <a:pt x="67" y="265"/>
                    <a:pt x="89" y="265"/>
                  </a:cubicBezTo>
                  <a:cubicBezTo>
                    <a:pt x="89" y="276"/>
                    <a:pt x="100" y="276"/>
                    <a:pt x="111" y="276"/>
                  </a:cubicBezTo>
                  <a:lnTo>
                    <a:pt x="166" y="276"/>
                  </a:lnTo>
                  <a:lnTo>
                    <a:pt x="199" y="254"/>
                  </a:lnTo>
                  <a:cubicBezTo>
                    <a:pt x="210" y="243"/>
                    <a:pt x="232" y="232"/>
                    <a:pt x="243" y="210"/>
                  </a:cubicBezTo>
                  <a:cubicBezTo>
                    <a:pt x="243" y="210"/>
                    <a:pt x="243" y="199"/>
                    <a:pt x="254" y="199"/>
                  </a:cubicBezTo>
                  <a:cubicBezTo>
                    <a:pt x="254" y="177"/>
                    <a:pt x="265" y="166"/>
                    <a:pt x="265" y="144"/>
                  </a:cubicBezTo>
                  <a:cubicBezTo>
                    <a:pt x="265" y="144"/>
                    <a:pt x="265" y="122"/>
                    <a:pt x="265" y="111"/>
                  </a:cubicBezTo>
                  <a:cubicBezTo>
                    <a:pt x="254" y="88"/>
                    <a:pt x="254" y="77"/>
                    <a:pt x="243" y="66"/>
                  </a:cubicBezTo>
                  <a:cubicBezTo>
                    <a:pt x="243" y="66"/>
                    <a:pt x="243" y="66"/>
                    <a:pt x="243" y="55"/>
                  </a:cubicBezTo>
                  <a:cubicBezTo>
                    <a:pt x="232" y="55"/>
                    <a:pt x="221" y="44"/>
                    <a:pt x="221" y="44"/>
                  </a:cubicBezTo>
                  <a:cubicBezTo>
                    <a:pt x="221" y="44"/>
                    <a:pt x="210" y="33"/>
                    <a:pt x="210" y="33"/>
                  </a:cubicBezTo>
                  <a:cubicBezTo>
                    <a:pt x="199" y="33"/>
                    <a:pt x="199" y="22"/>
                    <a:pt x="199" y="22"/>
                  </a:cubicBezTo>
                  <a:lnTo>
                    <a:pt x="188" y="22"/>
                  </a:lnTo>
                  <a:cubicBezTo>
                    <a:pt x="177" y="22"/>
                    <a:pt x="177" y="11"/>
                    <a:pt x="166" y="11"/>
                  </a:cubicBezTo>
                  <a:cubicBezTo>
                    <a:pt x="155" y="11"/>
                    <a:pt x="144" y="11"/>
                    <a:pt x="133" y="0"/>
                  </a:cubicBezTo>
                  <a:close/>
                </a:path>
              </a:pathLst>
            </a:custGeom>
            <a:solidFill>
              <a:srgbClr val="523F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35"/>
            <p:cNvSpPr/>
            <p:nvPr/>
          </p:nvSpPr>
          <p:spPr>
            <a:xfrm>
              <a:off x="5646500" y="2401350"/>
              <a:ext cx="145975" cy="78400"/>
            </a:xfrm>
            <a:custGeom>
              <a:avLst/>
              <a:gdLst/>
              <a:ahLst/>
              <a:cxnLst/>
              <a:rect l="l" t="t" r="r" b="b"/>
              <a:pathLst>
                <a:path w="5839" h="3136" extrusionOk="0">
                  <a:moveTo>
                    <a:pt x="3477" y="1"/>
                  </a:moveTo>
                  <a:lnTo>
                    <a:pt x="177" y="2528"/>
                  </a:lnTo>
                  <a:cubicBezTo>
                    <a:pt x="33" y="2638"/>
                    <a:pt x="0" y="2859"/>
                    <a:pt x="122" y="3003"/>
                  </a:cubicBezTo>
                  <a:cubicBezTo>
                    <a:pt x="184" y="3091"/>
                    <a:pt x="287" y="3136"/>
                    <a:pt x="390" y="3136"/>
                  </a:cubicBezTo>
                  <a:cubicBezTo>
                    <a:pt x="467" y="3136"/>
                    <a:pt x="545" y="3110"/>
                    <a:pt x="607" y="3058"/>
                  </a:cubicBezTo>
                  <a:lnTo>
                    <a:pt x="3598" y="431"/>
                  </a:lnTo>
                  <a:lnTo>
                    <a:pt x="5773" y="155"/>
                  </a:lnTo>
                  <a:cubicBezTo>
                    <a:pt x="5806" y="144"/>
                    <a:pt x="5828" y="122"/>
                    <a:pt x="5839" y="89"/>
                  </a:cubicBezTo>
                  <a:cubicBezTo>
                    <a:pt x="5839" y="45"/>
                    <a:pt x="5806" y="1"/>
                    <a:pt x="57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5"/>
            <p:cNvSpPr/>
            <p:nvPr/>
          </p:nvSpPr>
          <p:spPr>
            <a:xfrm>
              <a:off x="5602625" y="2431350"/>
              <a:ext cx="92725" cy="190775"/>
            </a:xfrm>
            <a:custGeom>
              <a:avLst/>
              <a:gdLst/>
              <a:ahLst/>
              <a:cxnLst/>
              <a:rect l="l" t="t" r="r" b="b"/>
              <a:pathLst>
                <a:path w="3709" h="7631" extrusionOk="0">
                  <a:moveTo>
                    <a:pt x="3316" y="1"/>
                  </a:moveTo>
                  <a:cubicBezTo>
                    <a:pt x="3300" y="1"/>
                    <a:pt x="3284" y="2"/>
                    <a:pt x="3267" y="4"/>
                  </a:cubicBezTo>
                  <a:lnTo>
                    <a:pt x="1457" y="335"/>
                  </a:lnTo>
                  <a:cubicBezTo>
                    <a:pt x="1292" y="357"/>
                    <a:pt x="1148" y="467"/>
                    <a:pt x="1071" y="611"/>
                  </a:cubicBezTo>
                  <a:lnTo>
                    <a:pt x="111" y="3216"/>
                  </a:lnTo>
                  <a:cubicBezTo>
                    <a:pt x="0" y="3514"/>
                    <a:pt x="0" y="3834"/>
                    <a:pt x="111" y="4132"/>
                  </a:cubicBezTo>
                  <a:lnTo>
                    <a:pt x="1347" y="7631"/>
                  </a:lnTo>
                  <a:cubicBezTo>
                    <a:pt x="1446" y="7167"/>
                    <a:pt x="2484" y="7034"/>
                    <a:pt x="2771" y="5842"/>
                  </a:cubicBezTo>
                  <a:cubicBezTo>
                    <a:pt x="3179" y="4606"/>
                    <a:pt x="2042" y="2222"/>
                    <a:pt x="2042" y="2222"/>
                  </a:cubicBezTo>
                  <a:lnTo>
                    <a:pt x="2108" y="1207"/>
                  </a:lnTo>
                  <a:lnTo>
                    <a:pt x="3466" y="644"/>
                  </a:lnTo>
                  <a:cubicBezTo>
                    <a:pt x="3609" y="589"/>
                    <a:pt x="3709" y="423"/>
                    <a:pt x="3665" y="257"/>
                  </a:cubicBezTo>
                  <a:cubicBezTo>
                    <a:pt x="3625" y="97"/>
                    <a:pt x="3475" y="1"/>
                    <a:pt x="3316" y="1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5"/>
            <p:cNvSpPr/>
            <p:nvPr/>
          </p:nvSpPr>
          <p:spPr>
            <a:xfrm>
              <a:off x="5620825" y="2478325"/>
              <a:ext cx="70650" cy="94675"/>
            </a:xfrm>
            <a:custGeom>
              <a:avLst/>
              <a:gdLst/>
              <a:ahLst/>
              <a:cxnLst/>
              <a:rect l="l" t="t" r="r" b="b"/>
              <a:pathLst>
                <a:path w="2826" h="3787" extrusionOk="0">
                  <a:moveTo>
                    <a:pt x="1277" y="1"/>
                  </a:moveTo>
                  <a:cubicBezTo>
                    <a:pt x="1267" y="1"/>
                    <a:pt x="1258" y="1"/>
                    <a:pt x="1248" y="1"/>
                  </a:cubicBezTo>
                  <a:lnTo>
                    <a:pt x="1" y="1248"/>
                  </a:lnTo>
                  <a:lnTo>
                    <a:pt x="1491" y="3787"/>
                  </a:lnTo>
                  <a:cubicBezTo>
                    <a:pt x="1491" y="3787"/>
                    <a:pt x="2539" y="3191"/>
                    <a:pt x="2694" y="2915"/>
                  </a:cubicBezTo>
                  <a:cubicBezTo>
                    <a:pt x="2826" y="2661"/>
                    <a:pt x="2743" y="2118"/>
                    <a:pt x="2223" y="2118"/>
                  </a:cubicBezTo>
                  <a:cubicBezTo>
                    <a:pt x="2177" y="2118"/>
                    <a:pt x="2128" y="2122"/>
                    <a:pt x="2076" y="2131"/>
                  </a:cubicBezTo>
                  <a:cubicBezTo>
                    <a:pt x="2462" y="1855"/>
                    <a:pt x="2572" y="1524"/>
                    <a:pt x="2363" y="1016"/>
                  </a:cubicBezTo>
                  <a:cubicBezTo>
                    <a:pt x="2614" y="525"/>
                    <a:pt x="2206" y="1"/>
                    <a:pt x="1277" y="1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5"/>
            <p:cNvSpPr/>
            <p:nvPr/>
          </p:nvSpPr>
          <p:spPr>
            <a:xfrm>
              <a:off x="5616300" y="2478675"/>
              <a:ext cx="30775" cy="18325"/>
            </a:xfrm>
            <a:custGeom>
              <a:avLst/>
              <a:gdLst/>
              <a:ahLst/>
              <a:cxnLst/>
              <a:rect l="l" t="t" r="r" b="b"/>
              <a:pathLst>
                <a:path w="1231" h="733" extrusionOk="0">
                  <a:moveTo>
                    <a:pt x="1100" y="0"/>
                  </a:moveTo>
                  <a:cubicBezTo>
                    <a:pt x="1018" y="0"/>
                    <a:pt x="942" y="18"/>
                    <a:pt x="855" y="42"/>
                  </a:cubicBezTo>
                  <a:cubicBezTo>
                    <a:pt x="745" y="86"/>
                    <a:pt x="645" y="142"/>
                    <a:pt x="546" y="208"/>
                  </a:cubicBezTo>
                  <a:cubicBezTo>
                    <a:pt x="347" y="340"/>
                    <a:pt x="171" y="495"/>
                    <a:pt x="27" y="671"/>
                  </a:cubicBezTo>
                  <a:cubicBezTo>
                    <a:pt x="0" y="698"/>
                    <a:pt x="32" y="732"/>
                    <a:pt x="62" y="732"/>
                  </a:cubicBezTo>
                  <a:cubicBezTo>
                    <a:pt x="69" y="732"/>
                    <a:pt x="76" y="731"/>
                    <a:pt x="82" y="726"/>
                  </a:cubicBezTo>
                  <a:cubicBezTo>
                    <a:pt x="226" y="561"/>
                    <a:pt x="402" y="406"/>
                    <a:pt x="612" y="318"/>
                  </a:cubicBezTo>
                  <a:cubicBezTo>
                    <a:pt x="700" y="274"/>
                    <a:pt x="811" y="230"/>
                    <a:pt x="910" y="197"/>
                  </a:cubicBezTo>
                  <a:cubicBezTo>
                    <a:pt x="1009" y="153"/>
                    <a:pt x="1109" y="108"/>
                    <a:pt x="1208" y="53"/>
                  </a:cubicBezTo>
                  <a:cubicBezTo>
                    <a:pt x="1230" y="42"/>
                    <a:pt x="1219" y="9"/>
                    <a:pt x="1197" y="9"/>
                  </a:cubicBezTo>
                  <a:cubicBezTo>
                    <a:pt x="1163" y="3"/>
                    <a:pt x="1131" y="0"/>
                    <a:pt x="1100" y="0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5"/>
            <p:cNvSpPr/>
            <p:nvPr/>
          </p:nvSpPr>
          <p:spPr>
            <a:xfrm>
              <a:off x="5632875" y="2498200"/>
              <a:ext cx="40575" cy="22900"/>
            </a:xfrm>
            <a:custGeom>
              <a:avLst/>
              <a:gdLst/>
              <a:ahLst/>
              <a:cxnLst/>
              <a:rect l="l" t="t" r="r" b="b"/>
              <a:pathLst>
                <a:path w="1623" h="916" extrusionOk="0">
                  <a:moveTo>
                    <a:pt x="1340" y="1"/>
                  </a:moveTo>
                  <a:cubicBezTo>
                    <a:pt x="1274" y="1"/>
                    <a:pt x="1196" y="23"/>
                    <a:pt x="1119" y="34"/>
                  </a:cubicBezTo>
                  <a:cubicBezTo>
                    <a:pt x="954" y="56"/>
                    <a:pt x="799" y="111"/>
                    <a:pt x="656" y="188"/>
                  </a:cubicBezTo>
                  <a:cubicBezTo>
                    <a:pt x="380" y="343"/>
                    <a:pt x="159" y="586"/>
                    <a:pt x="15" y="862"/>
                  </a:cubicBezTo>
                  <a:cubicBezTo>
                    <a:pt x="1" y="891"/>
                    <a:pt x="20" y="916"/>
                    <a:pt x="41" y="916"/>
                  </a:cubicBezTo>
                  <a:cubicBezTo>
                    <a:pt x="52" y="916"/>
                    <a:pt x="63" y="909"/>
                    <a:pt x="71" y="895"/>
                  </a:cubicBezTo>
                  <a:cubicBezTo>
                    <a:pt x="225" y="641"/>
                    <a:pt x="468" y="453"/>
                    <a:pt x="733" y="310"/>
                  </a:cubicBezTo>
                  <a:cubicBezTo>
                    <a:pt x="854" y="244"/>
                    <a:pt x="998" y="188"/>
                    <a:pt x="1130" y="155"/>
                  </a:cubicBezTo>
                  <a:cubicBezTo>
                    <a:pt x="1207" y="133"/>
                    <a:pt x="1274" y="122"/>
                    <a:pt x="1340" y="122"/>
                  </a:cubicBezTo>
                  <a:cubicBezTo>
                    <a:pt x="1384" y="111"/>
                    <a:pt x="1417" y="111"/>
                    <a:pt x="1450" y="100"/>
                  </a:cubicBezTo>
                  <a:cubicBezTo>
                    <a:pt x="1486" y="100"/>
                    <a:pt x="1521" y="86"/>
                    <a:pt x="1551" y="86"/>
                  </a:cubicBezTo>
                  <a:cubicBezTo>
                    <a:pt x="1558" y="86"/>
                    <a:pt x="1565" y="87"/>
                    <a:pt x="1572" y="89"/>
                  </a:cubicBezTo>
                  <a:cubicBezTo>
                    <a:pt x="1575" y="90"/>
                    <a:pt x="1577" y="90"/>
                    <a:pt x="1580" y="90"/>
                  </a:cubicBezTo>
                  <a:cubicBezTo>
                    <a:pt x="1614" y="90"/>
                    <a:pt x="1623" y="33"/>
                    <a:pt x="1591" y="33"/>
                  </a:cubicBezTo>
                  <a:cubicBezTo>
                    <a:pt x="1588" y="33"/>
                    <a:pt x="1586" y="33"/>
                    <a:pt x="1583" y="34"/>
                  </a:cubicBezTo>
                  <a:cubicBezTo>
                    <a:pt x="1539" y="34"/>
                    <a:pt x="1494" y="12"/>
                    <a:pt x="1461" y="12"/>
                  </a:cubicBezTo>
                  <a:cubicBezTo>
                    <a:pt x="1417" y="1"/>
                    <a:pt x="1384" y="1"/>
                    <a:pt x="1340" y="1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5"/>
            <p:cNvSpPr/>
            <p:nvPr/>
          </p:nvSpPr>
          <p:spPr>
            <a:xfrm>
              <a:off x="5648625" y="2526625"/>
              <a:ext cx="21075" cy="14125"/>
            </a:xfrm>
            <a:custGeom>
              <a:avLst/>
              <a:gdLst/>
              <a:ahLst/>
              <a:cxnLst/>
              <a:rect l="l" t="t" r="r" b="b"/>
              <a:pathLst>
                <a:path w="843" h="565" extrusionOk="0">
                  <a:moveTo>
                    <a:pt x="809" y="1"/>
                  </a:moveTo>
                  <a:cubicBezTo>
                    <a:pt x="765" y="1"/>
                    <a:pt x="732" y="12"/>
                    <a:pt x="699" y="23"/>
                  </a:cubicBezTo>
                  <a:cubicBezTo>
                    <a:pt x="655" y="34"/>
                    <a:pt x="610" y="45"/>
                    <a:pt x="577" y="56"/>
                  </a:cubicBezTo>
                  <a:cubicBezTo>
                    <a:pt x="500" y="89"/>
                    <a:pt x="445" y="133"/>
                    <a:pt x="379" y="188"/>
                  </a:cubicBezTo>
                  <a:cubicBezTo>
                    <a:pt x="257" y="276"/>
                    <a:pt x="136" y="387"/>
                    <a:pt x="26" y="508"/>
                  </a:cubicBezTo>
                  <a:cubicBezTo>
                    <a:pt x="1" y="533"/>
                    <a:pt x="26" y="564"/>
                    <a:pt x="53" y="564"/>
                  </a:cubicBezTo>
                  <a:cubicBezTo>
                    <a:pt x="63" y="564"/>
                    <a:pt x="72" y="561"/>
                    <a:pt x="81" y="552"/>
                  </a:cubicBezTo>
                  <a:cubicBezTo>
                    <a:pt x="202" y="464"/>
                    <a:pt x="335" y="376"/>
                    <a:pt x="467" y="299"/>
                  </a:cubicBezTo>
                  <a:cubicBezTo>
                    <a:pt x="533" y="265"/>
                    <a:pt x="599" y="232"/>
                    <a:pt x="666" y="177"/>
                  </a:cubicBezTo>
                  <a:cubicBezTo>
                    <a:pt x="721" y="144"/>
                    <a:pt x="787" y="100"/>
                    <a:pt x="831" y="45"/>
                  </a:cubicBezTo>
                  <a:cubicBezTo>
                    <a:pt x="842" y="23"/>
                    <a:pt x="831" y="1"/>
                    <a:pt x="809" y="1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5"/>
            <p:cNvSpPr/>
            <p:nvPr/>
          </p:nvSpPr>
          <p:spPr>
            <a:xfrm>
              <a:off x="5652275" y="2566275"/>
              <a:ext cx="18650" cy="47950"/>
            </a:xfrm>
            <a:custGeom>
              <a:avLst/>
              <a:gdLst/>
              <a:ahLst/>
              <a:cxnLst/>
              <a:rect l="l" t="t" r="r" b="b"/>
              <a:pathLst>
                <a:path w="746" h="1918" extrusionOk="0">
                  <a:moveTo>
                    <a:pt x="680" y="0"/>
                  </a:moveTo>
                  <a:cubicBezTo>
                    <a:pt x="675" y="0"/>
                    <a:pt x="669" y="2"/>
                    <a:pt x="663" y="4"/>
                  </a:cubicBezTo>
                  <a:cubicBezTo>
                    <a:pt x="509" y="70"/>
                    <a:pt x="431" y="236"/>
                    <a:pt x="431" y="401"/>
                  </a:cubicBezTo>
                  <a:cubicBezTo>
                    <a:pt x="431" y="600"/>
                    <a:pt x="542" y="777"/>
                    <a:pt x="542" y="975"/>
                  </a:cubicBezTo>
                  <a:cubicBezTo>
                    <a:pt x="542" y="1141"/>
                    <a:pt x="487" y="1306"/>
                    <a:pt x="398" y="1439"/>
                  </a:cubicBezTo>
                  <a:cubicBezTo>
                    <a:pt x="354" y="1505"/>
                    <a:pt x="299" y="1560"/>
                    <a:pt x="233" y="1615"/>
                  </a:cubicBezTo>
                  <a:cubicBezTo>
                    <a:pt x="166" y="1671"/>
                    <a:pt x="56" y="1704"/>
                    <a:pt x="23" y="1781"/>
                  </a:cubicBezTo>
                  <a:cubicBezTo>
                    <a:pt x="1" y="1847"/>
                    <a:pt x="34" y="1902"/>
                    <a:pt x="100" y="1913"/>
                  </a:cubicBezTo>
                  <a:cubicBezTo>
                    <a:pt x="111" y="1916"/>
                    <a:pt x="121" y="1917"/>
                    <a:pt x="132" y="1917"/>
                  </a:cubicBezTo>
                  <a:cubicBezTo>
                    <a:pt x="207" y="1917"/>
                    <a:pt x="274" y="1852"/>
                    <a:pt x="332" y="1803"/>
                  </a:cubicBezTo>
                  <a:cubicBezTo>
                    <a:pt x="398" y="1748"/>
                    <a:pt x="442" y="1682"/>
                    <a:pt x="498" y="1615"/>
                  </a:cubicBezTo>
                  <a:cubicBezTo>
                    <a:pt x="586" y="1472"/>
                    <a:pt x="652" y="1317"/>
                    <a:pt x="685" y="1152"/>
                  </a:cubicBezTo>
                  <a:cubicBezTo>
                    <a:pt x="718" y="975"/>
                    <a:pt x="685" y="810"/>
                    <a:pt x="641" y="633"/>
                  </a:cubicBezTo>
                  <a:cubicBezTo>
                    <a:pt x="597" y="479"/>
                    <a:pt x="509" y="203"/>
                    <a:pt x="696" y="103"/>
                  </a:cubicBezTo>
                  <a:cubicBezTo>
                    <a:pt x="745" y="74"/>
                    <a:pt x="725" y="0"/>
                    <a:pt x="680" y="0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5"/>
            <p:cNvSpPr/>
            <p:nvPr/>
          </p:nvSpPr>
          <p:spPr>
            <a:xfrm>
              <a:off x="6065925" y="2423975"/>
              <a:ext cx="64300" cy="91650"/>
            </a:xfrm>
            <a:custGeom>
              <a:avLst/>
              <a:gdLst/>
              <a:ahLst/>
              <a:cxnLst/>
              <a:rect l="l" t="t" r="r" b="b"/>
              <a:pathLst>
                <a:path w="2572" h="3666" extrusionOk="0">
                  <a:moveTo>
                    <a:pt x="397" y="1"/>
                  </a:moveTo>
                  <a:lnTo>
                    <a:pt x="0" y="828"/>
                  </a:lnTo>
                  <a:lnTo>
                    <a:pt x="397" y="3665"/>
                  </a:lnTo>
                  <a:lnTo>
                    <a:pt x="2572" y="1678"/>
                  </a:lnTo>
                  <a:lnTo>
                    <a:pt x="3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5"/>
            <p:cNvSpPr/>
            <p:nvPr/>
          </p:nvSpPr>
          <p:spPr>
            <a:xfrm>
              <a:off x="5605925" y="2614650"/>
              <a:ext cx="232925" cy="260575"/>
            </a:xfrm>
            <a:custGeom>
              <a:avLst/>
              <a:gdLst/>
              <a:ahLst/>
              <a:cxnLst/>
              <a:rect l="l" t="t" r="r" b="b"/>
              <a:pathLst>
                <a:path w="9317" h="10423" extrusionOk="0">
                  <a:moveTo>
                    <a:pt x="3345" y="1"/>
                  </a:moveTo>
                  <a:lnTo>
                    <a:pt x="1" y="3290"/>
                  </a:lnTo>
                  <a:cubicBezTo>
                    <a:pt x="2893" y="8655"/>
                    <a:pt x="5355" y="10423"/>
                    <a:pt x="7282" y="10423"/>
                  </a:cubicBezTo>
                  <a:cubicBezTo>
                    <a:pt x="8047" y="10423"/>
                    <a:pt x="8727" y="10145"/>
                    <a:pt x="9316" y="9702"/>
                  </a:cubicBezTo>
                  <a:lnTo>
                    <a:pt x="9151" y="7793"/>
                  </a:lnTo>
                  <a:lnTo>
                    <a:pt x="33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5"/>
            <p:cNvSpPr/>
            <p:nvPr/>
          </p:nvSpPr>
          <p:spPr>
            <a:xfrm>
              <a:off x="5954425" y="2147050"/>
              <a:ext cx="192100" cy="154150"/>
            </a:xfrm>
            <a:custGeom>
              <a:avLst/>
              <a:gdLst/>
              <a:ahLst/>
              <a:cxnLst/>
              <a:rect l="l" t="t" r="r" b="b"/>
              <a:pathLst>
                <a:path w="7684" h="6166" extrusionOk="0">
                  <a:moveTo>
                    <a:pt x="4828" y="0"/>
                  </a:moveTo>
                  <a:cubicBezTo>
                    <a:pt x="4325" y="0"/>
                    <a:pt x="3802" y="184"/>
                    <a:pt x="3246" y="625"/>
                  </a:cubicBezTo>
                  <a:cubicBezTo>
                    <a:pt x="1579" y="1950"/>
                    <a:pt x="1237" y="2159"/>
                    <a:pt x="1237" y="2159"/>
                  </a:cubicBezTo>
                  <a:cubicBezTo>
                    <a:pt x="1237" y="2159"/>
                    <a:pt x="1" y="4312"/>
                    <a:pt x="1425" y="6166"/>
                  </a:cubicBezTo>
                  <a:lnTo>
                    <a:pt x="7683" y="1574"/>
                  </a:lnTo>
                  <a:cubicBezTo>
                    <a:pt x="6738" y="717"/>
                    <a:pt x="5821" y="0"/>
                    <a:pt x="48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5"/>
            <p:cNvSpPr/>
            <p:nvPr/>
          </p:nvSpPr>
          <p:spPr>
            <a:xfrm>
              <a:off x="6103450" y="2177950"/>
              <a:ext cx="143325" cy="170450"/>
            </a:xfrm>
            <a:custGeom>
              <a:avLst/>
              <a:gdLst/>
              <a:ahLst/>
              <a:cxnLst/>
              <a:rect l="l" t="t" r="r" b="b"/>
              <a:pathLst>
                <a:path w="5733" h="6818" extrusionOk="0">
                  <a:moveTo>
                    <a:pt x="1606" y="1"/>
                  </a:moveTo>
                  <a:cubicBezTo>
                    <a:pt x="1110" y="1"/>
                    <a:pt x="570" y="117"/>
                    <a:pt x="0" y="371"/>
                  </a:cubicBezTo>
                  <a:lnTo>
                    <a:pt x="3444" y="6817"/>
                  </a:lnTo>
                  <a:cubicBezTo>
                    <a:pt x="5733" y="3520"/>
                    <a:pt x="4337" y="1"/>
                    <a:pt x="1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5"/>
            <p:cNvSpPr/>
            <p:nvPr/>
          </p:nvSpPr>
          <p:spPr>
            <a:xfrm>
              <a:off x="6079150" y="2323800"/>
              <a:ext cx="117300" cy="207825"/>
            </a:xfrm>
            <a:custGeom>
              <a:avLst/>
              <a:gdLst/>
              <a:ahLst/>
              <a:cxnLst/>
              <a:rect l="l" t="t" r="r" b="b"/>
              <a:pathLst>
                <a:path w="4692" h="8313" extrusionOk="0">
                  <a:moveTo>
                    <a:pt x="4328" y="1"/>
                  </a:moveTo>
                  <a:lnTo>
                    <a:pt x="1" y="1800"/>
                  </a:lnTo>
                  <a:lnTo>
                    <a:pt x="829" y="5983"/>
                  </a:lnTo>
                  <a:cubicBezTo>
                    <a:pt x="1005" y="6999"/>
                    <a:pt x="2043" y="8312"/>
                    <a:pt x="2043" y="8312"/>
                  </a:cubicBezTo>
                  <a:cubicBezTo>
                    <a:pt x="2043" y="8312"/>
                    <a:pt x="4692" y="6623"/>
                    <a:pt x="4692" y="5641"/>
                  </a:cubicBezTo>
                  <a:cubicBezTo>
                    <a:pt x="4692" y="5597"/>
                    <a:pt x="4692" y="5553"/>
                    <a:pt x="4692" y="5509"/>
                  </a:cubicBezTo>
                  <a:lnTo>
                    <a:pt x="4328" y="1"/>
                  </a:ln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5"/>
            <p:cNvSpPr/>
            <p:nvPr/>
          </p:nvSpPr>
          <p:spPr>
            <a:xfrm>
              <a:off x="6081375" y="2364925"/>
              <a:ext cx="89975" cy="88875"/>
            </a:xfrm>
            <a:custGeom>
              <a:avLst/>
              <a:gdLst/>
              <a:ahLst/>
              <a:cxnLst/>
              <a:rect l="l" t="t" r="r" b="b"/>
              <a:pathLst>
                <a:path w="3599" h="3555" extrusionOk="0">
                  <a:moveTo>
                    <a:pt x="3598" y="1"/>
                  </a:moveTo>
                  <a:lnTo>
                    <a:pt x="0" y="508"/>
                  </a:lnTo>
                  <a:lnTo>
                    <a:pt x="33" y="839"/>
                  </a:lnTo>
                  <a:lnTo>
                    <a:pt x="585" y="3555"/>
                  </a:lnTo>
                  <a:cubicBezTo>
                    <a:pt x="2451" y="3555"/>
                    <a:pt x="3598" y="1822"/>
                    <a:pt x="3598" y="1"/>
                  </a:cubicBez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5"/>
            <p:cNvSpPr/>
            <p:nvPr/>
          </p:nvSpPr>
          <p:spPr>
            <a:xfrm>
              <a:off x="5967675" y="2183500"/>
              <a:ext cx="239825" cy="254000"/>
            </a:xfrm>
            <a:custGeom>
              <a:avLst/>
              <a:gdLst/>
              <a:ahLst/>
              <a:cxnLst/>
              <a:rect l="l" t="t" r="r" b="b"/>
              <a:pathLst>
                <a:path w="9593" h="10160" extrusionOk="0">
                  <a:moveTo>
                    <a:pt x="4597" y="1"/>
                  </a:moveTo>
                  <a:cubicBezTo>
                    <a:pt x="3783" y="1"/>
                    <a:pt x="2959" y="157"/>
                    <a:pt x="2275" y="492"/>
                  </a:cubicBezTo>
                  <a:cubicBezTo>
                    <a:pt x="1678" y="768"/>
                    <a:pt x="1193" y="1187"/>
                    <a:pt x="906" y="1761"/>
                  </a:cubicBezTo>
                  <a:cubicBezTo>
                    <a:pt x="1" y="3549"/>
                    <a:pt x="310" y="6264"/>
                    <a:pt x="1226" y="7986"/>
                  </a:cubicBezTo>
                  <a:cubicBezTo>
                    <a:pt x="1778" y="9001"/>
                    <a:pt x="2716" y="9862"/>
                    <a:pt x="3853" y="10094"/>
                  </a:cubicBezTo>
                  <a:cubicBezTo>
                    <a:pt x="4068" y="10138"/>
                    <a:pt x="4284" y="10159"/>
                    <a:pt x="4499" y="10159"/>
                  </a:cubicBezTo>
                  <a:cubicBezTo>
                    <a:pt x="5848" y="10159"/>
                    <a:pt x="7157" y="9336"/>
                    <a:pt x="8014" y="8251"/>
                  </a:cubicBezTo>
                  <a:cubicBezTo>
                    <a:pt x="8577" y="7545"/>
                    <a:pt x="8974" y="6684"/>
                    <a:pt x="9173" y="5790"/>
                  </a:cubicBezTo>
                  <a:cubicBezTo>
                    <a:pt x="9592" y="3858"/>
                    <a:pt x="9052" y="1761"/>
                    <a:pt x="7230" y="646"/>
                  </a:cubicBezTo>
                  <a:cubicBezTo>
                    <a:pt x="6548" y="229"/>
                    <a:pt x="5580" y="1"/>
                    <a:pt x="4597" y="1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5"/>
            <p:cNvSpPr/>
            <p:nvPr/>
          </p:nvSpPr>
          <p:spPr>
            <a:xfrm>
              <a:off x="6153400" y="2277175"/>
              <a:ext cx="98525" cy="93675"/>
            </a:xfrm>
            <a:custGeom>
              <a:avLst/>
              <a:gdLst/>
              <a:ahLst/>
              <a:cxnLst/>
              <a:rect l="l" t="t" r="r" b="b"/>
              <a:pathLst>
                <a:path w="3941" h="3747" extrusionOk="0">
                  <a:moveTo>
                    <a:pt x="2671" y="0"/>
                  </a:moveTo>
                  <a:cubicBezTo>
                    <a:pt x="2386" y="0"/>
                    <a:pt x="2095" y="79"/>
                    <a:pt x="1854" y="210"/>
                  </a:cubicBezTo>
                  <a:cubicBezTo>
                    <a:pt x="1004" y="674"/>
                    <a:pt x="0" y="2076"/>
                    <a:pt x="530" y="3003"/>
                  </a:cubicBezTo>
                  <a:cubicBezTo>
                    <a:pt x="787" y="3466"/>
                    <a:pt x="1332" y="3747"/>
                    <a:pt x="1888" y="3747"/>
                  </a:cubicBezTo>
                  <a:cubicBezTo>
                    <a:pt x="1928" y="3747"/>
                    <a:pt x="1969" y="3745"/>
                    <a:pt x="2009" y="3742"/>
                  </a:cubicBezTo>
                  <a:cubicBezTo>
                    <a:pt x="2594" y="3709"/>
                    <a:pt x="3135" y="3389"/>
                    <a:pt x="3477" y="2937"/>
                  </a:cubicBezTo>
                  <a:cubicBezTo>
                    <a:pt x="3808" y="2484"/>
                    <a:pt x="3940" y="1921"/>
                    <a:pt x="3918" y="1369"/>
                  </a:cubicBezTo>
                  <a:cubicBezTo>
                    <a:pt x="3896" y="939"/>
                    <a:pt x="3753" y="486"/>
                    <a:pt x="3400" y="221"/>
                  </a:cubicBezTo>
                  <a:cubicBezTo>
                    <a:pt x="3193" y="67"/>
                    <a:pt x="2935" y="0"/>
                    <a:pt x="2671" y="0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5"/>
            <p:cNvSpPr/>
            <p:nvPr/>
          </p:nvSpPr>
          <p:spPr>
            <a:xfrm>
              <a:off x="6010725" y="2178475"/>
              <a:ext cx="190425" cy="151150"/>
            </a:xfrm>
            <a:custGeom>
              <a:avLst/>
              <a:gdLst/>
              <a:ahLst/>
              <a:cxnLst/>
              <a:rect l="l" t="t" r="r" b="b"/>
              <a:pathLst>
                <a:path w="7617" h="6046" extrusionOk="0">
                  <a:moveTo>
                    <a:pt x="2730" y="0"/>
                  </a:moveTo>
                  <a:cubicBezTo>
                    <a:pt x="1763" y="0"/>
                    <a:pt x="800" y="280"/>
                    <a:pt x="1" y="891"/>
                  </a:cubicBezTo>
                  <a:cubicBezTo>
                    <a:pt x="808" y="1588"/>
                    <a:pt x="2506" y="1965"/>
                    <a:pt x="3785" y="1965"/>
                  </a:cubicBezTo>
                  <a:cubicBezTo>
                    <a:pt x="4046" y="1965"/>
                    <a:pt x="4289" y="1949"/>
                    <a:pt x="4504" y="1918"/>
                  </a:cubicBezTo>
                  <a:cubicBezTo>
                    <a:pt x="4703" y="2547"/>
                    <a:pt x="5376" y="3286"/>
                    <a:pt x="5773" y="3419"/>
                  </a:cubicBezTo>
                  <a:cubicBezTo>
                    <a:pt x="5950" y="4589"/>
                    <a:pt x="6137" y="5284"/>
                    <a:pt x="6380" y="6046"/>
                  </a:cubicBezTo>
                  <a:cubicBezTo>
                    <a:pt x="6855" y="5604"/>
                    <a:pt x="7617" y="4114"/>
                    <a:pt x="7617" y="4114"/>
                  </a:cubicBezTo>
                  <a:cubicBezTo>
                    <a:pt x="7398" y="1607"/>
                    <a:pt x="5049" y="0"/>
                    <a:pt x="27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5"/>
            <p:cNvSpPr/>
            <p:nvPr/>
          </p:nvSpPr>
          <p:spPr>
            <a:xfrm>
              <a:off x="6191200" y="2308150"/>
              <a:ext cx="31025" cy="29950"/>
            </a:xfrm>
            <a:custGeom>
              <a:avLst/>
              <a:gdLst/>
              <a:ahLst/>
              <a:cxnLst/>
              <a:rect l="l" t="t" r="r" b="b"/>
              <a:pathLst>
                <a:path w="1241" h="1198" extrusionOk="0">
                  <a:moveTo>
                    <a:pt x="1129" y="0"/>
                  </a:moveTo>
                  <a:cubicBezTo>
                    <a:pt x="1007" y="0"/>
                    <a:pt x="794" y="62"/>
                    <a:pt x="563" y="230"/>
                  </a:cubicBezTo>
                  <a:cubicBezTo>
                    <a:pt x="166" y="539"/>
                    <a:pt x="0" y="1091"/>
                    <a:pt x="331" y="1190"/>
                  </a:cubicBezTo>
                  <a:cubicBezTo>
                    <a:pt x="348" y="1195"/>
                    <a:pt x="365" y="1198"/>
                    <a:pt x="380" y="1198"/>
                  </a:cubicBezTo>
                  <a:cubicBezTo>
                    <a:pt x="523" y="1198"/>
                    <a:pt x="593" y="978"/>
                    <a:pt x="662" y="748"/>
                  </a:cubicBezTo>
                  <a:cubicBezTo>
                    <a:pt x="861" y="185"/>
                    <a:pt x="1236" y="141"/>
                    <a:pt x="1236" y="53"/>
                  </a:cubicBezTo>
                  <a:cubicBezTo>
                    <a:pt x="1240" y="21"/>
                    <a:pt x="1200" y="0"/>
                    <a:pt x="1129" y="0"/>
                  </a:cubicBez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5"/>
            <p:cNvSpPr/>
            <p:nvPr/>
          </p:nvSpPr>
          <p:spPr>
            <a:xfrm>
              <a:off x="5999700" y="2317975"/>
              <a:ext cx="16850" cy="22200"/>
            </a:xfrm>
            <a:custGeom>
              <a:avLst/>
              <a:gdLst/>
              <a:ahLst/>
              <a:cxnLst/>
              <a:rect l="l" t="t" r="r" b="b"/>
              <a:pathLst>
                <a:path w="674" h="888" extrusionOk="0">
                  <a:moveTo>
                    <a:pt x="347" y="0"/>
                  </a:moveTo>
                  <a:cubicBezTo>
                    <a:pt x="192" y="0"/>
                    <a:pt x="43" y="170"/>
                    <a:pt x="22" y="400"/>
                  </a:cubicBezTo>
                  <a:cubicBezTo>
                    <a:pt x="0" y="642"/>
                    <a:pt x="122" y="863"/>
                    <a:pt x="298" y="885"/>
                  </a:cubicBezTo>
                  <a:cubicBezTo>
                    <a:pt x="308" y="886"/>
                    <a:pt x="318" y="887"/>
                    <a:pt x="328" y="887"/>
                  </a:cubicBezTo>
                  <a:cubicBezTo>
                    <a:pt x="493" y="887"/>
                    <a:pt x="641" y="717"/>
                    <a:pt x="651" y="488"/>
                  </a:cubicBezTo>
                  <a:cubicBezTo>
                    <a:pt x="673" y="245"/>
                    <a:pt x="552" y="24"/>
                    <a:pt x="375" y="2"/>
                  </a:cubicBezTo>
                  <a:cubicBezTo>
                    <a:pt x="366" y="1"/>
                    <a:pt x="357" y="0"/>
                    <a:pt x="347" y="0"/>
                  </a:cubicBez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6025900" y="2307475"/>
              <a:ext cx="16475" cy="70775"/>
            </a:xfrm>
            <a:custGeom>
              <a:avLst/>
              <a:gdLst/>
              <a:ahLst/>
              <a:cxnLst/>
              <a:rect l="l" t="t" r="r" b="b"/>
              <a:pathLst>
                <a:path w="659" h="2831" extrusionOk="0">
                  <a:moveTo>
                    <a:pt x="605" y="1"/>
                  </a:moveTo>
                  <a:cubicBezTo>
                    <a:pt x="584" y="1"/>
                    <a:pt x="562" y="12"/>
                    <a:pt x="553" y="36"/>
                  </a:cubicBezTo>
                  <a:cubicBezTo>
                    <a:pt x="387" y="632"/>
                    <a:pt x="221" y="1228"/>
                    <a:pt x="89" y="1835"/>
                  </a:cubicBezTo>
                  <a:cubicBezTo>
                    <a:pt x="34" y="2078"/>
                    <a:pt x="1" y="2354"/>
                    <a:pt x="111" y="2586"/>
                  </a:cubicBezTo>
                  <a:cubicBezTo>
                    <a:pt x="176" y="2716"/>
                    <a:pt x="319" y="2830"/>
                    <a:pt x="475" y="2830"/>
                  </a:cubicBezTo>
                  <a:cubicBezTo>
                    <a:pt x="504" y="2830"/>
                    <a:pt x="534" y="2826"/>
                    <a:pt x="564" y="2817"/>
                  </a:cubicBezTo>
                  <a:cubicBezTo>
                    <a:pt x="619" y="2806"/>
                    <a:pt x="608" y="2729"/>
                    <a:pt x="564" y="2707"/>
                  </a:cubicBezTo>
                  <a:cubicBezTo>
                    <a:pt x="398" y="2619"/>
                    <a:pt x="232" y="2486"/>
                    <a:pt x="210" y="2276"/>
                  </a:cubicBezTo>
                  <a:cubicBezTo>
                    <a:pt x="177" y="2034"/>
                    <a:pt x="266" y="1769"/>
                    <a:pt x="321" y="1537"/>
                  </a:cubicBezTo>
                  <a:cubicBezTo>
                    <a:pt x="442" y="1040"/>
                    <a:pt x="553" y="555"/>
                    <a:pt x="652" y="58"/>
                  </a:cubicBezTo>
                  <a:cubicBezTo>
                    <a:pt x="658" y="20"/>
                    <a:pt x="632" y="1"/>
                    <a:pt x="605" y="1"/>
                  </a:cubicBez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6081100" y="2269225"/>
              <a:ext cx="50550" cy="22525"/>
            </a:xfrm>
            <a:custGeom>
              <a:avLst/>
              <a:gdLst/>
              <a:ahLst/>
              <a:cxnLst/>
              <a:rect l="l" t="t" r="r" b="b"/>
              <a:pathLst>
                <a:path w="2022" h="901" extrusionOk="0">
                  <a:moveTo>
                    <a:pt x="1008" y="0"/>
                  </a:moveTo>
                  <a:cubicBezTo>
                    <a:pt x="671" y="0"/>
                    <a:pt x="343" y="93"/>
                    <a:pt x="232" y="286"/>
                  </a:cubicBezTo>
                  <a:cubicBezTo>
                    <a:pt x="0" y="677"/>
                    <a:pt x="577" y="900"/>
                    <a:pt x="1118" y="900"/>
                  </a:cubicBezTo>
                  <a:cubicBezTo>
                    <a:pt x="1583" y="900"/>
                    <a:pt x="2021" y="736"/>
                    <a:pt x="1899" y="374"/>
                  </a:cubicBezTo>
                  <a:cubicBezTo>
                    <a:pt x="1815" y="129"/>
                    <a:pt x="1405" y="0"/>
                    <a:pt x="1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5972275" y="2271400"/>
              <a:ext cx="43775" cy="19500"/>
            </a:xfrm>
            <a:custGeom>
              <a:avLst/>
              <a:gdLst/>
              <a:ahLst/>
              <a:cxnLst/>
              <a:rect l="l" t="t" r="r" b="b"/>
              <a:pathLst>
                <a:path w="1751" h="780" extrusionOk="0">
                  <a:moveTo>
                    <a:pt x="930" y="1"/>
                  </a:moveTo>
                  <a:cubicBezTo>
                    <a:pt x="599" y="1"/>
                    <a:pt x="256" y="103"/>
                    <a:pt x="159" y="298"/>
                  </a:cubicBezTo>
                  <a:cubicBezTo>
                    <a:pt x="1" y="619"/>
                    <a:pt x="419" y="779"/>
                    <a:pt x="850" y="779"/>
                  </a:cubicBezTo>
                  <a:cubicBezTo>
                    <a:pt x="1293" y="779"/>
                    <a:pt x="1750" y="611"/>
                    <a:pt x="1616" y="276"/>
                  </a:cubicBezTo>
                  <a:cubicBezTo>
                    <a:pt x="1536" y="90"/>
                    <a:pt x="1238" y="1"/>
                    <a:pt x="9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6070875" y="2313275"/>
              <a:ext cx="39875" cy="23000"/>
            </a:xfrm>
            <a:custGeom>
              <a:avLst/>
              <a:gdLst/>
              <a:ahLst/>
              <a:cxnLst/>
              <a:rect l="l" t="t" r="r" b="b"/>
              <a:pathLst>
                <a:path w="1595" h="920" extrusionOk="0">
                  <a:moveTo>
                    <a:pt x="1499" y="0"/>
                  </a:moveTo>
                  <a:cubicBezTo>
                    <a:pt x="1493" y="0"/>
                    <a:pt x="1486" y="1"/>
                    <a:pt x="1480" y="3"/>
                  </a:cubicBezTo>
                  <a:cubicBezTo>
                    <a:pt x="1016" y="80"/>
                    <a:pt x="365" y="245"/>
                    <a:pt x="45" y="610"/>
                  </a:cubicBezTo>
                  <a:cubicBezTo>
                    <a:pt x="34" y="610"/>
                    <a:pt x="34" y="621"/>
                    <a:pt x="23" y="632"/>
                  </a:cubicBezTo>
                  <a:cubicBezTo>
                    <a:pt x="23" y="643"/>
                    <a:pt x="12" y="654"/>
                    <a:pt x="12" y="665"/>
                  </a:cubicBezTo>
                  <a:cubicBezTo>
                    <a:pt x="12" y="676"/>
                    <a:pt x="1" y="676"/>
                    <a:pt x="1" y="687"/>
                  </a:cubicBezTo>
                  <a:cubicBezTo>
                    <a:pt x="1" y="720"/>
                    <a:pt x="1" y="742"/>
                    <a:pt x="23" y="764"/>
                  </a:cubicBezTo>
                  <a:cubicBezTo>
                    <a:pt x="23" y="764"/>
                    <a:pt x="23" y="764"/>
                    <a:pt x="34" y="775"/>
                  </a:cubicBezTo>
                  <a:cubicBezTo>
                    <a:pt x="45" y="786"/>
                    <a:pt x="56" y="797"/>
                    <a:pt x="78" y="808"/>
                  </a:cubicBezTo>
                  <a:cubicBezTo>
                    <a:pt x="89" y="808"/>
                    <a:pt x="100" y="819"/>
                    <a:pt x="111" y="819"/>
                  </a:cubicBezTo>
                  <a:cubicBezTo>
                    <a:pt x="575" y="819"/>
                    <a:pt x="1027" y="875"/>
                    <a:pt x="1491" y="919"/>
                  </a:cubicBezTo>
                  <a:cubicBezTo>
                    <a:pt x="1495" y="919"/>
                    <a:pt x="1498" y="919"/>
                    <a:pt x="1501" y="919"/>
                  </a:cubicBezTo>
                  <a:cubicBezTo>
                    <a:pt x="1570" y="919"/>
                    <a:pt x="1587" y="818"/>
                    <a:pt x="1524" y="786"/>
                  </a:cubicBezTo>
                  <a:cubicBezTo>
                    <a:pt x="1292" y="698"/>
                    <a:pt x="1071" y="654"/>
                    <a:pt x="840" y="621"/>
                  </a:cubicBezTo>
                  <a:cubicBezTo>
                    <a:pt x="740" y="610"/>
                    <a:pt x="641" y="599"/>
                    <a:pt x="542" y="588"/>
                  </a:cubicBezTo>
                  <a:cubicBezTo>
                    <a:pt x="840" y="411"/>
                    <a:pt x="1171" y="256"/>
                    <a:pt x="1502" y="157"/>
                  </a:cubicBezTo>
                  <a:cubicBezTo>
                    <a:pt x="1595" y="136"/>
                    <a:pt x="1582" y="0"/>
                    <a:pt x="1499" y="0"/>
                  </a:cubicBez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5"/>
            <p:cNvSpPr/>
            <p:nvPr/>
          </p:nvSpPr>
          <p:spPr>
            <a:xfrm>
              <a:off x="6073650" y="2375575"/>
              <a:ext cx="25675" cy="18925"/>
            </a:xfrm>
            <a:custGeom>
              <a:avLst/>
              <a:gdLst/>
              <a:ahLst/>
              <a:cxnLst/>
              <a:rect l="l" t="t" r="r" b="b"/>
              <a:pathLst>
                <a:path w="1027" h="757" extrusionOk="0">
                  <a:moveTo>
                    <a:pt x="971" y="0"/>
                  </a:moveTo>
                  <a:cubicBezTo>
                    <a:pt x="958" y="0"/>
                    <a:pt x="946" y="5"/>
                    <a:pt x="938" y="16"/>
                  </a:cubicBezTo>
                  <a:cubicBezTo>
                    <a:pt x="839" y="149"/>
                    <a:pt x="718" y="292"/>
                    <a:pt x="585" y="391"/>
                  </a:cubicBezTo>
                  <a:cubicBezTo>
                    <a:pt x="464" y="491"/>
                    <a:pt x="221" y="612"/>
                    <a:pt x="55" y="612"/>
                  </a:cubicBezTo>
                  <a:cubicBezTo>
                    <a:pt x="0" y="612"/>
                    <a:pt x="0" y="689"/>
                    <a:pt x="55" y="711"/>
                  </a:cubicBezTo>
                  <a:cubicBezTo>
                    <a:pt x="132" y="742"/>
                    <a:pt x="211" y="757"/>
                    <a:pt x="289" y="757"/>
                  </a:cubicBezTo>
                  <a:cubicBezTo>
                    <a:pt x="436" y="757"/>
                    <a:pt x="585" y="706"/>
                    <a:pt x="729" y="612"/>
                  </a:cubicBezTo>
                  <a:cubicBezTo>
                    <a:pt x="927" y="480"/>
                    <a:pt x="1027" y="281"/>
                    <a:pt x="1027" y="49"/>
                  </a:cubicBezTo>
                  <a:cubicBezTo>
                    <a:pt x="1027" y="20"/>
                    <a:pt x="997" y="0"/>
                    <a:pt x="971" y="0"/>
                  </a:cubicBez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5"/>
            <p:cNvSpPr/>
            <p:nvPr/>
          </p:nvSpPr>
          <p:spPr>
            <a:xfrm>
              <a:off x="6048525" y="2214275"/>
              <a:ext cx="33150" cy="46100"/>
            </a:xfrm>
            <a:custGeom>
              <a:avLst/>
              <a:gdLst/>
              <a:ahLst/>
              <a:cxnLst/>
              <a:rect l="l" t="t" r="r" b="b"/>
              <a:pathLst>
                <a:path w="1326" h="1844" extrusionOk="0">
                  <a:moveTo>
                    <a:pt x="56" y="0"/>
                  </a:moveTo>
                  <a:lnTo>
                    <a:pt x="56" y="0"/>
                  </a:lnTo>
                  <a:cubicBezTo>
                    <a:pt x="111" y="210"/>
                    <a:pt x="78" y="442"/>
                    <a:pt x="56" y="662"/>
                  </a:cubicBezTo>
                  <a:cubicBezTo>
                    <a:pt x="23" y="883"/>
                    <a:pt x="1" y="1115"/>
                    <a:pt x="56" y="1325"/>
                  </a:cubicBezTo>
                  <a:cubicBezTo>
                    <a:pt x="111" y="1545"/>
                    <a:pt x="266" y="1755"/>
                    <a:pt x="520" y="1843"/>
                  </a:cubicBezTo>
                  <a:cubicBezTo>
                    <a:pt x="497" y="1733"/>
                    <a:pt x="575" y="1589"/>
                    <a:pt x="663" y="1490"/>
                  </a:cubicBezTo>
                  <a:cubicBezTo>
                    <a:pt x="740" y="1391"/>
                    <a:pt x="851" y="1303"/>
                    <a:pt x="939" y="1203"/>
                  </a:cubicBezTo>
                  <a:cubicBezTo>
                    <a:pt x="1226" y="916"/>
                    <a:pt x="1325" y="519"/>
                    <a:pt x="1215" y="166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5"/>
            <p:cNvSpPr/>
            <p:nvPr/>
          </p:nvSpPr>
          <p:spPr>
            <a:xfrm>
              <a:off x="5962450" y="2187950"/>
              <a:ext cx="77000" cy="41375"/>
            </a:xfrm>
            <a:custGeom>
              <a:avLst/>
              <a:gdLst/>
              <a:ahLst/>
              <a:cxnLst/>
              <a:rect l="l" t="t" r="r" b="b"/>
              <a:pathLst>
                <a:path w="3080" h="1655" extrusionOk="0">
                  <a:moveTo>
                    <a:pt x="2056" y="0"/>
                  </a:moveTo>
                  <a:cubicBezTo>
                    <a:pt x="1953" y="0"/>
                    <a:pt x="1849" y="17"/>
                    <a:pt x="1755" y="49"/>
                  </a:cubicBezTo>
                  <a:cubicBezTo>
                    <a:pt x="1446" y="148"/>
                    <a:pt x="1192" y="369"/>
                    <a:pt x="916" y="523"/>
                  </a:cubicBezTo>
                  <a:cubicBezTo>
                    <a:pt x="722" y="640"/>
                    <a:pt x="494" y="729"/>
                    <a:pt x="273" y="729"/>
                  </a:cubicBezTo>
                  <a:cubicBezTo>
                    <a:pt x="180" y="729"/>
                    <a:pt x="88" y="714"/>
                    <a:pt x="0" y="678"/>
                  </a:cubicBezTo>
                  <a:lnTo>
                    <a:pt x="0" y="678"/>
                  </a:lnTo>
                  <a:cubicBezTo>
                    <a:pt x="169" y="1224"/>
                    <a:pt x="776" y="1654"/>
                    <a:pt x="1354" y="1654"/>
                  </a:cubicBezTo>
                  <a:cubicBezTo>
                    <a:pt x="1419" y="1654"/>
                    <a:pt x="1482" y="1649"/>
                    <a:pt x="1545" y="1638"/>
                  </a:cubicBezTo>
                  <a:cubicBezTo>
                    <a:pt x="2086" y="1539"/>
                    <a:pt x="2539" y="1097"/>
                    <a:pt x="3080" y="1086"/>
                  </a:cubicBezTo>
                  <a:lnTo>
                    <a:pt x="2616" y="269"/>
                  </a:lnTo>
                  <a:cubicBezTo>
                    <a:pt x="2503" y="81"/>
                    <a:pt x="2281" y="0"/>
                    <a:pt x="20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5"/>
            <p:cNvSpPr/>
            <p:nvPr/>
          </p:nvSpPr>
          <p:spPr>
            <a:xfrm>
              <a:off x="6150350" y="2414600"/>
              <a:ext cx="81150" cy="102125"/>
            </a:xfrm>
            <a:custGeom>
              <a:avLst/>
              <a:gdLst/>
              <a:ahLst/>
              <a:cxnLst/>
              <a:rect l="l" t="t" r="r" b="b"/>
              <a:pathLst>
                <a:path w="3246" h="4085" extrusionOk="0">
                  <a:moveTo>
                    <a:pt x="1844" y="0"/>
                  </a:moveTo>
                  <a:lnTo>
                    <a:pt x="1" y="2219"/>
                  </a:lnTo>
                  <a:lnTo>
                    <a:pt x="1689" y="4084"/>
                  </a:lnTo>
                  <a:lnTo>
                    <a:pt x="3246" y="640"/>
                  </a:lnTo>
                  <a:lnTo>
                    <a:pt x="18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5"/>
            <p:cNvSpPr/>
            <p:nvPr/>
          </p:nvSpPr>
          <p:spPr>
            <a:xfrm>
              <a:off x="6065925" y="2444675"/>
              <a:ext cx="119225" cy="138275"/>
            </a:xfrm>
            <a:custGeom>
              <a:avLst/>
              <a:gdLst/>
              <a:ahLst/>
              <a:cxnLst/>
              <a:rect l="l" t="t" r="r" b="b"/>
              <a:pathLst>
                <a:path w="4769" h="5531" extrusionOk="0">
                  <a:moveTo>
                    <a:pt x="0" y="0"/>
                  </a:moveTo>
                  <a:lnTo>
                    <a:pt x="1645" y="3433"/>
                  </a:lnTo>
                  <a:lnTo>
                    <a:pt x="2517" y="5530"/>
                  </a:lnTo>
                  <a:lnTo>
                    <a:pt x="4768" y="2120"/>
                  </a:lnTo>
                  <a:lnTo>
                    <a:pt x="3378" y="1016"/>
                  </a:lnTo>
                  <a:lnTo>
                    <a:pt x="3576" y="2440"/>
                  </a:lnTo>
                  <a:lnTo>
                    <a:pt x="2572" y="3058"/>
                  </a:lnTo>
                  <a:lnTo>
                    <a:pt x="1413" y="13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5"/>
            <p:cNvSpPr/>
            <p:nvPr/>
          </p:nvSpPr>
          <p:spPr>
            <a:xfrm>
              <a:off x="6135725" y="2547050"/>
              <a:ext cx="12450" cy="16025"/>
            </a:xfrm>
            <a:custGeom>
              <a:avLst/>
              <a:gdLst/>
              <a:ahLst/>
              <a:cxnLst/>
              <a:rect l="l" t="t" r="r" b="b"/>
              <a:pathLst>
                <a:path w="498" h="641" extrusionOk="0">
                  <a:moveTo>
                    <a:pt x="243" y="0"/>
                  </a:moveTo>
                  <a:cubicBezTo>
                    <a:pt x="210" y="0"/>
                    <a:pt x="177" y="11"/>
                    <a:pt x="155" y="22"/>
                  </a:cubicBezTo>
                  <a:cubicBezTo>
                    <a:pt x="144" y="33"/>
                    <a:pt x="122" y="56"/>
                    <a:pt x="111" y="67"/>
                  </a:cubicBezTo>
                  <a:cubicBezTo>
                    <a:pt x="78" y="89"/>
                    <a:pt x="56" y="122"/>
                    <a:pt x="45" y="155"/>
                  </a:cubicBezTo>
                  <a:cubicBezTo>
                    <a:pt x="45" y="188"/>
                    <a:pt x="34" y="221"/>
                    <a:pt x="23" y="243"/>
                  </a:cubicBezTo>
                  <a:cubicBezTo>
                    <a:pt x="23" y="265"/>
                    <a:pt x="12" y="276"/>
                    <a:pt x="12" y="287"/>
                  </a:cubicBezTo>
                  <a:cubicBezTo>
                    <a:pt x="12" y="298"/>
                    <a:pt x="12" y="309"/>
                    <a:pt x="12" y="309"/>
                  </a:cubicBezTo>
                  <a:cubicBezTo>
                    <a:pt x="1" y="354"/>
                    <a:pt x="1" y="398"/>
                    <a:pt x="1" y="442"/>
                  </a:cubicBezTo>
                  <a:cubicBezTo>
                    <a:pt x="1" y="442"/>
                    <a:pt x="12" y="453"/>
                    <a:pt x="12" y="453"/>
                  </a:cubicBezTo>
                  <a:cubicBezTo>
                    <a:pt x="12" y="475"/>
                    <a:pt x="23" y="497"/>
                    <a:pt x="34" y="508"/>
                  </a:cubicBezTo>
                  <a:cubicBezTo>
                    <a:pt x="45" y="541"/>
                    <a:pt x="67" y="563"/>
                    <a:pt x="89" y="585"/>
                  </a:cubicBezTo>
                  <a:cubicBezTo>
                    <a:pt x="111" y="596"/>
                    <a:pt x="122" y="607"/>
                    <a:pt x="144" y="618"/>
                  </a:cubicBezTo>
                  <a:cubicBezTo>
                    <a:pt x="177" y="629"/>
                    <a:pt x="199" y="640"/>
                    <a:pt x="232" y="640"/>
                  </a:cubicBezTo>
                  <a:cubicBezTo>
                    <a:pt x="254" y="640"/>
                    <a:pt x="277" y="640"/>
                    <a:pt x="299" y="629"/>
                  </a:cubicBezTo>
                  <a:cubicBezTo>
                    <a:pt x="321" y="629"/>
                    <a:pt x="332" y="618"/>
                    <a:pt x="354" y="607"/>
                  </a:cubicBezTo>
                  <a:cubicBezTo>
                    <a:pt x="387" y="596"/>
                    <a:pt x="409" y="574"/>
                    <a:pt x="431" y="552"/>
                  </a:cubicBezTo>
                  <a:cubicBezTo>
                    <a:pt x="453" y="530"/>
                    <a:pt x="464" y="497"/>
                    <a:pt x="475" y="464"/>
                  </a:cubicBezTo>
                  <a:cubicBezTo>
                    <a:pt x="497" y="387"/>
                    <a:pt x="486" y="309"/>
                    <a:pt x="486" y="232"/>
                  </a:cubicBezTo>
                  <a:cubicBezTo>
                    <a:pt x="486" y="199"/>
                    <a:pt x="475" y="166"/>
                    <a:pt x="464" y="144"/>
                  </a:cubicBezTo>
                  <a:cubicBezTo>
                    <a:pt x="453" y="111"/>
                    <a:pt x="442" y="89"/>
                    <a:pt x="420" y="67"/>
                  </a:cubicBezTo>
                  <a:lnTo>
                    <a:pt x="376" y="33"/>
                  </a:lnTo>
                  <a:cubicBezTo>
                    <a:pt x="354" y="11"/>
                    <a:pt x="321" y="11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5"/>
            <p:cNvSpPr/>
            <p:nvPr/>
          </p:nvSpPr>
          <p:spPr>
            <a:xfrm>
              <a:off x="6129650" y="2635900"/>
              <a:ext cx="12175" cy="16025"/>
            </a:xfrm>
            <a:custGeom>
              <a:avLst/>
              <a:gdLst/>
              <a:ahLst/>
              <a:cxnLst/>
              <a:rect l="l" t="t" r="r" b="b"/>
              <a:pathLst>
                <a:path w="487" h="641" extrusionOk="0">
                  <a:moveTo>
                    <a:pt x="199" y="0"/>
                  </a:moveTo>
                  <a:cubicBezTo>
                    <a:pt x="155" y="11"/>
                    <a:pt x="122" y="34"/>
                    <a:pt x="89" y="56"/>
                  </a:cubicBezTo>
                  <a:cubicBezTo>
                    <a:pt x="78" y="78"/>
                    <a:pt x="67" y="89"/>
                    <a:pt x="56" y="111"/>
                  </a:cubicBezTo>
                  <a:cubicBezTo>
                    <a:pt x="34" y="144"/>
                    <a:pt x="23" y="177"/>
                    <a:pt x="23" y="221"/>
                  </a:cubicBezTo>
                  <a:cubicBezTo>
                    <a:pt x="23" y="276"/>
                    <a:pt x="12" y="343"/>
                    <a:pt x="12" y="398"/>
                  </a:cubicBezTo>
                  <a:cubicBezTo>
                    <a:pt x="1" y="431"/>
                    <a:pt x="12" y="464"/>
                    <a:pt x="23" y="486"/>
                  </a:cubicBezTo>
                  <a:cubicBezTo>
                    <a:pt x="34" y="519"/>
                    <a:pt x="45" y="541"/>
                    <a:pt x="67" y="574"/>
                  </a:cubicBezTo>
                  <a:cubicBezTo>
                    <a:pt x="89" y="596"/>
                    <a:pt x="122" y="607"/>
                    <a:pt x="155" y="618"/>
                  </a:cubicBezTo>
                  <a:cubicBezTo>
                    <a:pt x="177" y="641"/>
                    <a:pt x="211" y="641"/>
                    <a:pt x="244" y="641"/>
                  </a:cubicBezTo>
                  <a:lnTo>
                    <a:pt x="299" y="641"/>
                  </a:lnTo>
                  <a:cubicBezTo>
                    <a:pt x="343" y="630"/>
                    <a:pt x="376" y="607"/>
                    <a:pt x="409" y="574"/>
                  </a:cubicBezTo>
                  <a:cubicBezTo>
                    <a:pt x="420" y="563"/>
                    <a:pt x="442" y="541"/>
                    <a:pt x="453" y="530"/>
                  </a:cubicBezTo>
                  <a:cubicBezTo>
                    <a:pt x="475" y="497"/>
                    <a:pt x="486" y="453"/>
                    <a:pt x="486" y="409"/>
                  </a:cubicBezTo>
                  <a:cubicBezTo>
                    <a:pt x="486" y="354"/>
                    <a:pt x="475" y="287"/>
                    <a:pt x="475" y="232"/>
                  </a:cubicBezTo>
                  <a:cubicBezTo>
                    <a:pt x="475" y="199"/>
                    <a:pt x="475" y="177"/>
                    <a:pt x="464" y="144"/>
                  </a:cubicBezTo>
                  <a:cubicBezTo>
                    <a:pt x="453" y="122"/>
                    <a:pt x="442" y="89"/>
                    <a:pt x="420" y="67"/>
                  </a:cubicBezTo>
                  <a:cubicBezTo>
                    <a:pt x="398" y="45"/>
                    <a:pt x="365" y="22"/>
                    <a:pt x="343" y="22"/>
                  </a:cubicBezTo>
                  <a:cubicBezTo>
                    <a:pt x="310" y="0"/>
                    <a:pt x="288" y="0"/>
                    <a:pt x="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5"/>
            <p:cNvSpPr/>
            <p:nvPr/>
          </p:nvSpPr>
          <p:spPr>
            <a:xfrm>
              <a:off x="6108950" y="2538050"/>
              <a:ext cx="20450" cy="354775"/>
            </a:xfrm>
            <a:custGeom>
              <a:avLst/>
              <a:gdLst/>
              <a:ahLst/>
              <a:cxnLst/>
              <a:rect l="l" t="t" r="r" b="b"/>
              <a:pathLst>
                <a:path w="818" h="14191" extrusionOk="0">
                  <a:moveTo>
                    <a:pt x="765" y="0"/>
                  </a:moveTo>
                  <a:cubicBezTo>
                    <a:pt x="741" y="0"/>
                    <a:pt x="718" y="14"/>
                    <a:pt x="718" y="40"/>
                  </a:cubicBezTo>
                  <a:cubicBezTo>
                    <a:pt x="321" y="3649"/>
                    <a:pt x="89" y="7292"/>
                    <a:pt x="23" y="10923"/>
                  </a:cubicBezTo>
                  <a:cubicBezTo>
                    <a:pt x="12" y="11939"/>
                    <a:pt x="1" y="12965"/>
                    <a:pt x="34" y="13992"/>
                  </a:cubicBezTo>
                  <a:cubicBezTo>
                    <a:pt x="40" y="14124"/>
                    <a:pt x="142" y="14190"/>
                    <a:pt x="242" y="14190"/>
                  </a:cubicBezTo>
                  <a:cubicBezTo>
                    <a:pt x="343" y="14190"/>
                    <a:pt x="442" y="14124"/>
                    <a:pt x="442" y="13992"/>
                  </a:cubicBezTo>
                  <a:cubicBezTo>
                    <a:pt x="465" y="10360"/>
                    <a:pt x="442" y="6729"/>
                    <a:pt x="630" y="3109"/>
                  </a:cubicBezTo>
                  <a:cubicBezTo>
                    <a:pt x="685" y="2082"/>
                    <a:pt x="741" y="1067"/>
                    <a:pt x="818" y="51"/>
                  </a:cubicBezTo>
                  <a:cubicBezTo>
                    <a:pt x="818" y="17"/>
                    <a:pt x="791" y="0"/>
                    <a:pt x="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5"/>
            <p:cNvSpPr/>
            <p:nvPr/>
          </p:nvSpPr>
          <p:spPr>
            <a:xfrm>
              <a:off x="5966025" y="2561125"/>
              <a:ext cx="274850" cy="298400"/>
            </a:xfrm>
            <a:custGeom>
              <a:avLst/>
              <a:gdLst/>
              <a:ahLst/>
              <a:cxnLst/>
              <a:rect l="l" t="t" r="r" b="b"/>
              <a:pathLst>
                <a:path w="10994" h="11936" extrusionOk="0">
                  <a:moveTo>
                    <a:pt x="2694" y="0"/>
                  </a:moveTo>
                  <a:lnTo>
                    <a:pt x="1" y="972"/>
                  </a:lnTo>
                  <a:lnTo>
                    <a:pt x="3257" y="6457"/>
                  </a:lnTo>
                  <a:cubicBezTo>
                    <a:pt x="4289" y="9683"/>
                    <a:pt x="6566" y="11936"/>
                    <a:pt x="9697" y="11936"/>
                  </a:cubicBezTo>
                  <a:cubicBezTo>
                    <a:pt x="10080" y="11936"/>
                    <a:pt x="10476" y="11902"/>
                    <a:pt x="10884" y="11832"/>
                  </a:cubicBezTo>
                  <a:lnTo>
                    <a:pt x="10994" y="11821"/>
                  </a:lnTo>
                  <a:cubicBezTo>
                    <a:pt x="10994" y="11821"/>
                    <a:pt x="5045" y="3930"/>
                    <a:pt x="2694" y="0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5"/>
            <p:cNvSpPr/>
            <p:nvPr/>
          </p:nvSpPr>
          <p:spPr>
            <a:xfrm>
              <a:off x="5921875" y="2475725"/>
              <a:ext cx="82800" cy="41550"/>
            </a:xfrm>
            <a:custGeom>
              <a:avLst/>
              <a:gdLst/>
              <a:ahLst/>
              <a:cxnLst/>
              <a:rect l="l" t="t" r="r" b="b"/>
              <a:pathLst>
                <a:path w="3312" h="1662" extrusionOk="0">
                  <a:moveTo>
                    <a:pt x="1803" y="1"/>
                  </a:moveTo>
                  <a:cubicBezTo>
                    <a:pt x="1702" y="1"/>
                    <a:pt x="1600" y="17"/>
                    <a:pt x="1502" y="50"/>
                  </a:cubicBezTo>
                  <a:lnTo>
                    <a:pt x="1" y="569"/>
                  </a:lnTo>
                  <a:lnTo>
                    <a:pt x="608" y="1661"/>
                  </a:lnTo>
                  <a:lnTo>
                    <a:pt x="1634" y="1485"/>
                  </a:lnTo>
                  <a:lnTo>
                    <a:pt x="3312" y="1441"/>
                  </a:lnTo>
                  <a:cubicBezTo>
                    <a:pt x="3301" y="1441"/>
                    <a:pt x="2903" y="867"/>
                    <a:pt x="2583" y="403"/>
                  </a:cubicBezTo>
                  <a:cubicBezTo>
                    <a:pt x="2401" y="146"/>
                    <a:pt x="2106" y="1"/>
                    <a:pt x="1803" y="1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5"/>
            <p:cNvSpPr/>
            <p:nvPr/>
          </p:nvSpPr>
          <p:spPr>
            <a:xfrm>
              <a:off x="5873300" y="2484125"/>
              <a:ext cx="85850" cy="29550"/>
            </a:xfrm>
            <a:custGeom>
              <a:avLst/>
              <a:gdLst/>
              <a:ahLst/>
              <a:cxnLst/>
              <a:rect l="l" t="t" r="r" b="b"/>
              <a:pathLst>
                <a:path w="3434" h="1182" extrusionOk="0">
                  <a:moveTo>
                    <a:pt x="3114" y="1"/>
                  </a:moveTo>
                  <a:lnTo>
                    <a:pt x="321" y="12"/>
                  </a:lnTo>
                  <a:cubicBezTo>
                    <a:pt x="144" y="12"/>
                    <a:pt x="1" y="155"/>
                    <a:pt x="1" y="332"/>
                  </a:cubicBezTo>
                  <a:lnTo>
                    <a:pt x="1" y="851"/>
                  </a:lnTo>
                  <a:cubicBezTo>
                    <a:pt x="12" y="1038"/>
                    <a:pt x="155" y="1182"/>
                    <a:pt x="332" y="1182"/>
                  </a:cubicBezTo>
                  <a:lnTo>
                    <a:pt x="3114" y="1171"/>
                  </a:lnTo>
                  <a:cubicBezTo>
                    <a:pt x="3290" y="1171"/>
                    <a:pt x="3434" y="1027"/>
                    <a:pt x="3434" y="840"/>
                  </a:cubicBezTo>
                  <a:lnTo>
                    <a:pt x="3434" y="321"/>
                  </a:lnTo>
                  <a:cubicBezTo>
                    <a:pt x="3434" y="144"/>
                    <a:pt x="3290" y="1"/>
                    <a:pt x="3114" y="1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5"/>
            <p:cNvSpPr/>
            <p:nvPr/>
          </p:nvSpPr>
          <p:spPr>
            <a:xfrm>
              <a:off x="5911675" y="2451025"/>
              <a:ext cx="49675" cy="127225"/>
            </a:xfrm>
            <a:custGeom>
              <a:avLst/>
              <a:gdLst/>
              <a:ahLst/>
              <a:cxnLst/>
              <a:rect l="l" t="t" r="r" b="b"/>
              <a:pathLst>
                <a:path w="1987" h="5089" extrusionOk="0">
                  <a:moveTo>
                    <a:pt x="673" y="0"/>
                  </a:moveTo>
                  <a:lnTo>
                    <a:pt x="0" y="177"/>
                  </a:lnTo>
                  <a:lnTo>
                    <a:pt x="1314" y="5089"/>
                  </a:lnTo>
                  <a:lnTo>
                    <a:pt x="1987" y="4901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5"/>
            <p:cNvSpPr/>
            <p:nvPr/>
          </p:nvSpPr>
          <p:spPr>
            <a:xfrm>
              <a:off x="5869175" y="2484325"/>
              <a:ext cx="164200" cy="115450"/>
            </a:xfrm>
            <a:custGeom>
              <a:avLst/>
              <a:gdLst/>
              <a:ahLst/>
              <a:cxnLst/>
              <a:rect l="l" t="t" r="r" b="b"/>
              <a:pathLst>
                <a:path w="6568" h="4618" extrusionOk="0">
                  <a:moveTo>
                    <a:pt x="755" y="0"/>
                  </a:moveTo>
                  <a:cubicBezTo>
                    <a:pt x="528" y="0"/>
                    <a:pt x="307" y="117"/>
                    <a:pt x="177" y="324"/>
                  </a:cubicBezTo>
                  <a:cubicBezTo>
                    <a:pt x="0" y="633"/>
                    <a:pt x="89" y="1019"/>
                    <a:pt x="376" y="1218"/>
                  </a:cubicBezTo>
                  <a:lnTo>
                    <a:pt x="2142" y="2531"/>
                  </a:lnTo>
                  <a:lnTo>
                    <a:pt x="5917" y="4617"/>
                  </a:lnTo>
                  <a:lnTo>
                    <a:pt x="6568" y="3072"/>
                  </a:lnTo>
                  <a:cubicBezTo>
                    <a:pt x="5795" y="1428"/>
                    <a:pt x="4691" y="59"/>
                    <a:pt x="4691" y="59"/>
                  </a:cubicBezTo>
                  <a:lnTo>
                    <a:pt x="2208" y="611"/>
                  </a:lnTo>
                  <a:lnTo>
                    <a:pt x="1049" y="70"/>
                  </a:lnTo>
                  <a:cubicBezTo>
                    <a:pt x="955" y="23"/>
                    <a:pt x="854" y="0"/>
                    <a:pt x="755" y="0"/>
                  </a:cubicBez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5"/>
            <p:cNvSpPr/>
            <p:nvPr/>
          </p:nvSpPr>
          <p:spPr>
            <a:xfrm>
              <a:off x="5878000" y="2515875"/>
              <a:ext cx="139100" cy="83900"/>
            </a:xfrm>
            <a:custGeom>
              <a:avLst/>
              <a:gdLst/>
              <a:ahLst/>
              <a:cxnLst/>
              <a:rect l="l" t="t" r="r" b="b"/>
              <a:pathLst>
                <a:path w="5564" h="3356" extrusionOk="0">
                  <a:moveTo>
                    <a:pt x="343" y="0"/>
                  </a:moveTo>
                  <a:cubicBezTo>
                    <a:pt x="122" y="110"/>
                    <a:pt x="1" y="342"/>
                    <a:pt x="23" y="563"/>
                  </a:cubicBezTo>
                  <a:cubicBezTo>
                    <a:pt x="56" y="927"/>
                    <a:pt x="321" y="1082"/>
                    <a:pt x="586" y="1093"/>
                  </a:cubicBezTo>
                  <a:cubicBezTo>
                    <a:pt x="409" y="1214"/>
                    <a:pt x="299" y="1424"/>
                    <a:pt x="332" y="1623"/>
                  </a:cubicBezTo>
                  <a:cubicBezTo>
                    <a:pt x="376" y="1821"/>
                    <a:pt x="530" y="1998"/>
                    <a:pt x="740" y="2086"/>
                  </a:cubicBezTo>
                  <a:cubicBezTo>
                    <a:pt x="619" y="2263"/>
                    <a:pt x="674" y="2539"/>
                    <a:pt x="850" y="2693"/>
                  </a:cubicBezTo>
                  <a:cubicBezTo>
                    <a:pt x="1027" y="2848"/>
                    <a:pt x="1270" y="2936"/>
                    <a:pt x="1513" y="2980"/>
                  </a:cubicBezTo>
                  <a:cubicBezTo>
                    <a:pt x="1513" y="2980"/>
                    <a:pt x="3411" y="3355"/>
                    <a:pt x="5564" y="3355"/>
                  </a:cubicBezTo>
                  <a:lnTo>
                    <a:pt x="343" y="0"/>
                  </a:lnTo>
                  <a:close/>
                </a:path>
              </a:pathLst>
            </a:custGeom>
            <a:solidFill>
              <a:srgbClr val="FFA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5"/>
            <p:cNvSpPr/>
            <p:nvPr/>
          </p:nvSpPr>
          <p:spPr>
            <a:xfrm>
              <a:off x="5858125" y="2321325"/>
              <a:ext cx="89450" cy="139375"/>
            </a:xfrm>
            <a:custGeom>
              <a:avLst/>
              <a:gdLst/>
              <a:ahLst/>
              <a:cxnLst/>
              <a:rect l="l" t="t" r="r" b="b"/>
              <a:pathLst>
                <a:path w="3578" h="5575" extrusionOk="0">
                  <a:moveTo>
                    <a:pt x="1052" y="1"/>
                  </a:moveTo>
                  <a:cubicBezTo>
                    <a:pt x="1048" y="1"/>
                    <a:pt x="1043" y="1"/>
                    <a:pt x="1038" y="1"/>
                  </a:cubicBezTo>
                  <a:cubicBezTo>
                    <a:pt x="299" y="420"/>
                    <a:pt x="1" y="1756"/>
                    <a:pt x="387" y="3168"/>
                  </a:cubicBezTo>
                  <a:cubicBezTo>
                    <a:pt x="760" y="4574"/>
                    <a:pt x="1680" y="5575"/>
                    <a:pt x="2526" y="5575"/>
                  </a:cubicBezTo>
                  <a:cubicBezTo>
                    <a:pt x="2530" y="5575"/>
                    <a:pt x="2535" y="5575"/>
                    <a:pt x="2540" y="5575"/>
                  </a:cubicBezTo>
                  <a:cubicBezTo>
                    <a:pt x="3279" y="5144"/>
                    <a:pt x="3577" y="3820"/>
                    <a:pt x="3191" y="2407"/>
                  </a:cubicBezTo>
                  <a:cubicBezTo>
                    <a:pt x="2818" y="1002"/>
                    <a:pt x="1898" y="1"/>
                    <a:pt x="10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5"/>
            <p:cNvSpPr/>
            <p:nvPr/>
          </p:nvSpPr>
          <p:spPr>
            <a:xfrm>
              <a:off x="5899525" y="2341125"/>
              <a:ext cx="28725" cy="47625"/>
            </a:xfrm>
            <a:custGeom>
              <a:avLst/>
              <a:gdLst/>
              <a:ahLst/>
              <a:cxnLst/>
              <a:rect l="l" t="t" r="r" b="b"/>
              <a:pathLst>
                <a:path w="1149" h="1905" extrusionOk="0">
                  <a:moveTo>
                    <a:pt x="120" y="1"/>
                  </a:moveTo>
                  <a:cubicBezTo>
                    <a:pt x="78" y="1"/>
                    <a:pt x="30" y="22"/>
                    <a:pt x="12" y="59"/>
                  </a:cubicBezTo>
                  <a:cubicBezTo>
                    <a:pt x="1" y="92"/>
                    <a:pt x="12" y="125"/>
                    <a:pt x="12" y="158"/>
                  </a:cubicBezTo>
                  <a:cubicBezTo>
                    <a:pt x="111" y="621"/>
                    <a:pt x="254" y="1074"/>
                    <a:pt x="453" y="1504"/>
                  </a:cubicBezTo>
                  <a:cubicBezTo>
                    <a:pt x="508" y="1648"/>
                    <a:pt x="608" y="1858"/>
                    <a:pt x="784" y="1902"/>
                  </a:cubicBezTo>
                  <a:cubicBezTo>
                    <a:pt x="796" y="1904"/>
                    <a:pt x="807" y="1904"/>
                    <a:pt x="818" y="1904"/>
                  </a:cubicBezTo>
                  <a:cubicBezTo>
                    <a:pt x="945" y="1904"/>
                    <a:pt x="1041" y="1792"/>
                    <a:pt x="1071" y="1670"/>
                  </a:cubicBezTo>
                  <a:cubicBezTo>
                    <a:pt x="1148" y="1339"/>
                    <a:pt x="884" y="864"/>
                    <a:pt x="718" y="599"/>
                  </a:cubicBezTo>
                  <a:cubicBezTo>
                    <a:pt x="597" y="412"/>
                    <a:pt x="453" y="235"/>
                    <a:pt x="276" y="81"/>
                  </a:cubicBezTo>
                  <a:cubicBezTo>
                    <a:pt x="243" y="47"/>
                    <a:pt x="199" y="14"/>
                    <a:pt x="144" y="3"/>
                  </a:cubicBezTo>
                  <a:cubicBezTo>
                    <a:pt x="136" y="1"/>
                    <a:pt x="128" y="1"/>
                    <a:pt x="1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5"/>
            <p:cNvSpPr/>
            <p:nvPr/>
          </p:nvSpPr>
          <p:spPr>
            <a:xfrm>
              <a:off x="5917175" y="2394900"/>
              <a:ext cx="16875" cy="17125"/>
            </a:xfrm>
            <a:custGeom>
              <a:avLst/>
              <a:gdLst/>
              <a:ahLst/>
              <a:cxnLst/>
              <a:rect l="l" t="t" r="r" b="b"/>
              <a:pathLst>
                <a:path w="675" h="685" extrusionOk="0">
                  <a:moveTo>
                    <a:pt x="308" y="1"/>
                  </a:moveTo>
                  <a:cubicBezTo>
                    <a:pt x="178" y="1"/>
                    <a:pt x="54" y="81"/>
                    <a:pt x="23" y="247"/>
                  </a:cubicBezTo>
                  <a:cubicBezTo>
                    <a:pt x="1" y="358"/>
                    <a:pt x="34" y="468"/>
                    <a:pt x="111" y="557"/>
                  </a:cubicBezTo>
                  <a:cubicBezTo>
                    <a:pt x="173" y="634"/>
                    <a:pt x="274" y="684"/>
                    <a:pt x="374" y="684"/>
                  </a:cubicBezTo>
                  <a:cubicBezTo>
                    <a:pt x="416" y="684"/>
                    <a:pt x="458" y="676"/>
                    <a:pt x="498" y="656"/>
                  </a:cubicBezTo>
                  <a:cubicBezTo>
                    <a:pt x="553" y="623"/>
                    <a:pt x="597" y="568"/>
                    <a:pt x="619" y="512"/>
                  </a:cubicBezTo>
                  <a:cubicBezTo>
                    <a:pt x="674" y="391"/>
                    <a:pt x="663" y="247"/>
                    <a:pt x="586" y="148"/>
                  </a:cubicBezTo>
                  <a:cubicBezTo>
                    <a:pt x="518" y="51"/>
                    <a:pt x="411" y="1"/>
                    <a:pt x="3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5"/>
            <p:cNvSpPr/>
            <p:nvPr/>
          </p:nvSpPr>
          <p:spPr>
            <a:xfrm>
              <a:off x="5844350" y="2317900"/>
              <a:ext cx="117000" cy="146225"/>
            </a:xfrm>
            <a:custGeom>
              <a:avLst/>
              <a:gdLst/>
              <a:ahLst/>
              <a:cxnLst/>
              <a:rect l="l" t="t" r="r" b="b"/>
              <a:pathLst>
                <a:path w="4680" h="5849" extrusionOk="0">
                  <a:moveTo>
                    <a:pt x="1603" y="138"/>
                  </a:moveTo>
                  <a:cubicBezTo>
                    <a:pt x="2449" y="138"/>
                    <a:pt x="3369" y="1139"/>
                    <a:pt x="3742" y="2544"/>
                  </a:cubicBezTo>
                  <a:cubicBezTo>
                    <a:pt x="4128" y="3957"/>
                    <a:pt x="3830" y="5281"/>
                    <a:pt x="3091" y="5712"/>
                  </a:cubicBezTo>
                  <a:cubicBezTo>
                    <a:pt x="3086" y="5712"/>
                    <a:pt x="3081" y="5712"/>
                    <a:pt x="3077" y="5712"/>
                  </a:cubicBezTo>
                  <a:cubicBezTo>
                    <a:pt x="2231" y="5712"/>
                    <a:pt x="1311" y="4711"/>
                    <a:pt x="938" y="3305"/>
                  </a:cubicBezTo>
                  <a:cubicBezTo>
                    <a:pt x="552" y="1893"/>
                    <a:pt x="850" y="557"/>
                    <a:pt x="1589" y="138"/>
                  </a:cubicBezTo>
                  <a:cubicBezTo>
                    <a:pt x="1594" y="138"/>
                    <a:pt x="1599" y="138"/>
                    <a:pt x="1603" y="138"/>
                  </a:cubicBezTo>
                  <a:close/>
                  <a:moveTo>
                    <a:pt x="2110" y="1"/>
                  </a:moveTo>
                  <a:cubicBezTo>
                    <a:pt x="2017" y="1"/>
                    <a:pt x="1924" y="13"/>
                    <a:pt x="1832" y="38"/>
                  </a:cubicBezTo>
                  <a:lnTo>
                    <a:pt x="1325" y="171"/>
                  </a:lnTo>
                  <a:cubicBezTo>
                    <a:pt x="397" y="425"/>
                    <a:pt x="0" y="1882"/>
                    <a:pt x="419" y="3438"/>
                  </a:cubicBezTo>
                  <a:cubicBezTo>
                    <a:pt x="797" y="4840"/>
                    <a:pt x="1713" y="5848"/>
                    <a:pt x="2569" y="5848"/>
                  </a:cubicBezTo>
                  <a:cubicBezTo>
                    <a:pt x="2663" y="5848"/>
                    <a:pt x="2756" y="5836"/>
                    <a:pt x="2848" y="5811"/>
                  </a:cubicBezTo>
                  <a:lnTo>
                    <a:pt x="3355" y="5678"/>
                  </a:lnTo>
                  <a:cubicBezTo>
                    <a:pt x="4272" y="5425"/>
                    <a:pt x="4680" y="3968"/>
                    <a:pt x="4261" y="2400"/>
                  </a:cubicBezTo>
                  <a:cubicBezTo>
                    <a:pt x="3873" y="999"/>
                    <a:pt x="2958" y="1"/>
                    <a:pt x="21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5"/>
            <p:cNvSpPr/>
            <p:nvPr/>
          </p:nvSpPr>
          <p:spPr>
            <a:xfrm>
              <a:off x="5897325" y="2490975"/>
              <a:ext cx="61825" cy="14425"/>
            </a:xfrm>
            <a:custGeom>
              <a:avLst/>
              <a:gdLst/>
              <a:ahLst/>
              <a:cxnLst/>
              <a:rect l="l" t="t" r="r" b="b"/>
              <a:pathLst>
                <a:path w="2473" h="577" extrusionOk="0">
                  <a:moveTo>
                    <a:pt x="2356" y="1"/>
                  </a:moveTo>
                  <a:cubicBezTo>
                    <a:pt x="2280" y="1"/>
                    <a:pt x="2211" y="39"/>
                    <a:pt x="2142" y="69"/>
                  </a:cubicBezTo>
                  <a:cubicBezTo>
                    <a:pt x="2042" y="102"/>
                    <a:pt x="1954" y="124"/>
                    <a:pt x="1855" y="157"/>
                  </a:cubicBezTo>
                  <a:cubicBezTo>
                    <a:pt x="1656" y="212"/>
                    <a:pt x="1457" y="268"/>
                    <a:pt x="1247" y="301"/>
                  </a:cubicBezTo>
                  <a:cubicBezTo>
                    <a:pt x="920" y="355"/>
                    <a:pt x="579" y="395"/>
                    <a:pt x="246" y="395"/>
                  </a:cubicBezTo>
                  <a:cubicBezTo>
                    <a:pt x="175" y="395"/>
                    <a:pt x="104" y="393"/>
                    <a:pt x="33" y="389"/>
                  </a:cubicBezTo>
                  <a:cubicBezTo>
                    <a:pt x="11" y="389"/>
                    <a:pt x="0" y="422"/>
                    <a:pt x="22" y="433"/>
                  </a:cubicBezTo>
                  <a:cubicBezTo>
                    <a:pt x="331" y="523"/>
                    <a:pt x="628" y="576"/>
                    <a:pt x="935" y="576"/>
                  </a:cubicBezTo>
                  <a:cubicBezTo>
                    <a:pt x="1045" y="576"/>
                    <a:pt x="1156" y="569"/>
                    <a:pt x="1270" y="555"/>
                  </a:cubicBezTo>
                  <a:cubicBezTo>
                    <a:pt x="1479" y="521"/>
                    <a:pt x="1678" y="477"/>
                    <a:pt x="1877" y="411"/>
                  </a:cubicBezTo>
                  <a:cubicBezTo>
                    <a:pt x="1987" y="378"/>
                    <a:pt x="2086" y="334"/>
                    <a:pt x="2186" y="279"/>
                  </a:cubicBezTo>
                  <a:cubicBezTo>
                    <a:pt x="2274" y="246"/>
                    <a:pt x="2384" y="201"/>
                    <a:pt x="2440" y="124"/>
                  </a:cubicBezTo>
                  <a:cubicBezTo>
                    <a:pt x="2473" y="80"/>
                    <a:pt x="2440" y="3"/>
                    <a:pt x="2384" y="3"/>
                  </a:cubicBezTo>
                  <a:cubicBezTo>
                    <a:pt x="2375" y="2"/>
                    <a:pt x="2366" y="1"/>
                    <a:pt x="2356" y="1"/>
                  </a:cubicBezTo>
                  <a:close/>
                </a:path>
              </a:pathLst>
            </a:custGeom>
            <a:solidFill>
              <a:srgbClr val="2A1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5"/>
            <p:cNvSpPr/>
            <p:nvPr/>
          </p:nvSpPr>
          <p:spPr>
            <a:xfrm>
              <a:off x="5889725" y="2521550"/>
              <a:ext cx="41550" cy="10075"/>
            </a:xfrm>
            <a:custGeom>
              <a:avLst/>
              <a:gdLst/>
              <a:ahLst/>
              <a:cxnLst/>
              <a:rect l="l" t="t" r="r" b="b"/>
              <a:pathLst>
                <a:path w="1662" h="403" extrusionOk="0">
                  <a:moveTo>
                    <a:pt x="46" y="1"/>
                  </a:moveTo>
                  <a:cubicBezTo>
                    <a:pt x="13" y="1"/>
                    <a:pt x="1" y="61"/>
                    <a:pt x="39" y="71"/>
                  </a:cubicBezTo>
                  <a:cubicBezTo>
                    <a:pt x="150" y="137"/>
                    <a:pt x="271" y="204"/>
                    <a:pt x="404" y="259"/>
                  </a:cubicBezTo>
                  <a:cubicBezTo>
                    <a:pt x="525" y="314"/>
                    <a:pt x="668" y="336"/>
                    <a:pt x="801" y="358"/>
                  </a:cubicBezTo>
                  <a:cubicBezTo>
                    <a:pt x="933" y="380"/>
                    <a:pt x="1077" y="391"/>
                    <a:pt x="1209" y="402"/>
                  </a:cubicBezTo>
                  <a:cubicBezTo>
                    <a:pt x="1353" y="402"/>
                    <a:pt x="1474" y="402"/>
                    <a:pt x="1607" y="347"/>
                  </a:cubicBezTo>
                  <a:cubicBezTo>
                    <a:pt x="1662" y="325"/>
                    <a:pt x="1640" y="237"/>
                    <a:pt x="1596" y="226"/>
                  </a:cubicBezTo>
                  <a:cubicBezTo>
                    <a:pt x="1463" y="204"/>
                    <a:pt x="1353" y="204"/>
                    <a:pt x="1220" y="204"/>
                  </a:cubicBezTo>
                  <a:cubicBezTo>
                    <a:pt x="1088" y="204"/>
                    <a:pt x="955" y="193"/>
                    <a:pt x="823" y="170"/>
                  </a:cubicBezTo>
                  <a:cubicBezTo>
                    <a:pt x="691" y="159"/>
                    <a:pt x="569" y="126"/>
                    <a:pt x="448" y="104"/>
                  </a:cubicBezTo>
                  <a:cubicBezTo>
                    <a:pt x="315" y="82"/>
                    <a:pt x="194" y="49"/>
                    <a:pt x="61" y="5"/>
                  </a:cubicBezTo>
                  <a:cubicBezTo>
                    <a:pt x="56" y="2"/>
                    <a:pt x="51" y="1"/>
                    <a:pt x="46" y="1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5"/>
            <p:cNvSpPr/>
            <p:nvPr/>
          </p:nvSpPr>
          <p:spPr>
            <a:xfrm>
              <a:off x="5899600" y="2544800"/>
              <a:ext cx="17600" cy="5150"/>
            </a:xfrm>
            <a:custGeom>
              <a:avLst/>
              <a:gdLst/>
              <a:ahLst/>
              <a:cxnLst/>
              <a:rect l="l" t="t" r="r" b="b"/>
              <a:pathLst>
                <a:path w="704" h="206" extrusionOk="0">
                  <a:moveTo>
                    <a:pt x="53" y="1"/>
                  </a:moveTo>
                  <a:cubicBezTo>
                    <a:pt x="7" y="1"/>
                    <a:pt x="0" y="69"/>
                    <a:pt x="42" y="79"/>
                  </a:cubicBezTo>
                  <a:cubicBezTo>
                    <a:pt x="141" y="112"/>
                    <a:pt x="240" y="157"/>
                    <a:pt x="351" y="179"/>
                  </a:cubicBezTo>
                  <a:cubicBezTo>
                    <a:pt x="395" y="190"/>
                    <a:pt x="450" y="201"/>
                    <a:pt x="505" y="201"/>
                  </a:cubicBezTo>
                  <a:cubicBezTo>
                    <a:pt x="521" y="204"/>
                    <a:pt x="538" y="205"/>
                    <a:pt x="554" y="205"/>
                  </a:cubicBezTo>
                  <a:cubicBezTo>
                    <a:pt x="593" y="205"/>
                    <a:pt x="632" y="197"/>
                    <a:pt x="671" y="190"/>
                  </a:cubicBezTo>
                  <a:cubicBezTo>
                    <a:pt x="693" y="179"/>
                    <a:pt x="704" y="134"/>
                    <a:pt x="671" y="123"/>
                  </a:cubicBezTo>
                  <a:cubicBezTo>
                    <a:pt x="627" y="101"/>
                    <a:pt x="571" y="79"/>
                    <a:pt x="516" y="68"/>
                  </a:cubicBezTo>
                  <a:cubicBezTo>
                    <a:pt x="472" y="68"/>
                    <a:pt x="428" y="57"/>
                    <a:pt x="373" y="46"/>
                  </a:cubicBezTo>
                  <a:cubicBezTo>
                    <a:pt x="273" y="35"/>
                    <a:pt x="163" y="24"/>
                    <a:pt x="64" y="2"/>
                  </a:cubicBezTo>
                  <a:cubicBezTo>
                    <a:pt x="60" y="1"/>
                    <a:pt x="57" y="1"/>
                    <a:pt x="53" y="1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5"/>
            <p:cNvSpPr/>
            <p:nvPr/>
          </p:nvSpPr>
          <p:spPr>
            <a:xfrm>
              <a:off x="5899525" y="2566925"/>
              <a:ext cx="9950" cy="3450"/>
            </a:xfrm>
            <a:custGeom>
              <a:avLst/>
              <a:gdLst/>
              <a:ahLst/>
              <a:cxnLst/>
              <a:rect l="l" t="t" r="r" b="b"/>
              <a:pathLst>
                <a:path w="398" h="138" extrusionOk="0">
                  <a:moveTo>
                    <a:pt x="56" y="0"/>
                  </a:moveTo>
                  <a:cubicBezTo>
                    <a:pt x="34" y="0"/>
                    <a:pt x="12" y="22"/>
                    <a:pt x="12" y="44"/>
                  </a:cubicBezTo>
                  <a:cubicBezTo>
                    <a:pt x="1" y="66"/>
                    <a:pt x="23" y="99"/>
                    <a:pt x="45" y="99"/>
                  </a:cubicBezTo>
                  <a:cubicBezTo>
                    <a:pt x="100" y="110"/>
                    <a:pt x="144" y="132"/>
                    <a:pt x="199" y="132"/>
                  </a:cubicBezTo>
                  <a:cubicBezTo>
                    <a:pt x="221" y="132"/>
                    <a:pt x="243" y="137"/>
                    <a:pt x="262" y="137"/>
                  </a:cubicBezTo>
                  <a:cubicBezTo>
                    <a:pt x="272" y="137"/>
                    <a:pt x="280" y="136"/>
                    <a:pt x="287" y="132"/>
                  </a:cubicBezTo>
                  <a:cubicBezTo>
                    <a:pt x="321" y="132"/>
                    <a:pt x="343" y="121"/>
                    <a:pt x="365" y="121"/>
                  </a:cubicBezTo>
                  <a:cubicBezTo>
                    <a:pt x="387" y="110"/>
                    <a:pt x="398" y="66"/>
                    <a:pt x="376" y="55"/>
                  </a:cubicBezTo>
                  <a:cubicBezTo>
                    <a:pt x="354" y="44"/>
                    <a:pt x="332" y="33"/>
                    <a:pt x="310" y="22"/>
                  </a:cubicBezTo>
                  <a:cubicBezTo>
                    <a:pt x="276" y="11"/>
                    <a:pt x="254" y="11"/>
                    <a:pt x="221" y="11"/>
                  </a:cubicBezTo>
                  <a:cubicBezTo>
                    <a:pt x="166" y="0"/>
                    <a:pt x="111" y="0"/>
                    <a:pt x="56" y="0"/>
                  </a:cubicBezTo>
                  <a:close/>
                </a:path>
              </a:pathLst>
            </a:custGeom>
            <a:solidFill>
              <a:srgbClr val="744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5"/>
            <p:cNvSpPr/>
            <p:nvPr/>
          </p:nvSpPr>
          <p:spPr>
            <a:xfrm>
              <a:off x="6136275" y="2446250"/>
              <a:ext cx="226025" cy="410425"/>
            </a:xfrm>
            <a:custGeom>
              <a:avLst/>
              <a:gdLst/>
              <a:ahLst/>
              <a:cxnLst/>
              <a:rect l="l" t="t" r="r" b="b"/>
              <a:pathLst>
                <a:path w="9041" h="16417" extrusionOk="0">
                  <a:moveTo>
                    <a:pt x="6671" y="0"/>
                  </a:moveTo>
                  <a:cubicBezTo>
                    <a:pt x="5860" y="0"/>
                    <a:pt x="4903" y="851"/>
                    <a:pt x="4162" y="2807"/>
                  </a:cubicBezTo>
                  <a:cubicBezTo>
                    <a:pt x="2915" y="6085"/>
                    <a:pt x="2374" y="8480"/>
                    <a:pt x="1" y="13094"/>
                  </a:cubicBezTo>
                  <a:lnTo>
                    <a:pt x="4184" y="16416"/>
                  </a:lnTo>
                  <a:cubicBezTo>
                    <a:pt x="8378" y="12520"/>
                    <a:pt x="9040" y="3514"/>
                    <a:pt x="8014" y="1107"/>
                  </a:cubicBezTo>
                  <a:cubicBezTo>
                    <a:pt x="7710" y="396"/>
                    <a:pt x="7224" y="0"/>
                    <a:pt x="66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5" name="Google Shape;1375;p35"/>
            <p:cNvSpPr/>
            <p:nvPr/>
          </p:nvSpPr>
          <p:spPr>
            <a:xfrm>
              <a:off x="5966025" y="2588425"/>
              <a:ext cx="274850" cy="313225"/>
            </a:xfrm>
            <a:custGeom>
              <a:avLst/>
              <a:gdLst/>
              <a:ahLst/>
              <a:cxnLst/>
              <a:rect l="l" t="t" r="r" b="b"/>
              <a:pathLst>
                <a:path w="10994" h="12529" extrusionOk="0">
                  <a:moveTo>
                    <a:pt x="3378" y="1"/>
                  </a:moveTo>
                  <a:lnTo>
                    <a:pt x="1" y="3323"/>
                  </a:lnTo>
                  <a:cubicBezTo>
                    <a:pt x="2197" y="8348"/>
                    <a:pt x="4703" y="12529"/>
                    <a:pt x="7637" y="12529"/>
                  </a:cubicBezTo>
                  <a:cubicBezTo>
                    <a:pt x="8698" y="12529"/>
                    <a:pt x="9815" y="11981"/>
                    <a:pt x="10994" y="10729"/>
                  </a:cubicBezTo>
                  <a:lnTo>
                    <a:pt x="8488" y="5961"/>
                  </a:lnTo>
                  <a:lnTo>
                    <a:pt x="33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5"/>
            <p:cNvSpPr/>
            <p:nvPr/>
          </p:nvSpPr>
          <p:spPr>
            <a:xfrm>
              <a:off x="5989850" y="2678250"/>
              <a:ext cx="38200" cy="34375"/>
            </a:xfrm>
            <a:custGeom>
              <a:avLst/>
              <a:gdLst/>
              <a:ahLst/>
              <a:cxnLst/>
              <a:rect l="l" t="t" r="r" b="b"/>
              <a:pathLst>
                <a:path w="1528" h="1375" extrusionOk="0">
                  <a:moveTo>
                    <a:pt x="455" y="0"/>
                  </a:moveTo>
                  <a:cubicBezTo>
                    <a:pt x="369" y="0"/>
                    <a:pt x="291" y="45"/>
                    <a:pt x="229" y="150"/>
                  </a:cubicBezTo>
                  <a:cubicBezTo>
                    <a:pt x="0" y="533"/>
                    <a:pt x="532" y="1375"/>
                    <a:pt x="918" y="1375"/>
                  </a:cubicBezTo>
                  <a:cubicBezTo>
                    <a:pt x="942" y="1375"/>
                    <a:pt x="967" y="1371"/>
                    <a:pt x="990" y="1364"/>
                  </a:cubicBezTo>
                  <a:cubicBezTo>
                    <a:pt x="1527" y="1206"/>
                    <a:pt x="899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5"/>
            <p:cNvSpPr/>
            <p:nvPr/>
          </p:nvSpPr>
          <p:spPr>
            <a:xfrm>
              <a:off x="5961125" y="2540500"/>
              <a:ext cx="387800" cy="368975"/>
            </a:xfrm>
            <a:custGeom>
              <a:avLst/>
              <a:gdLst/>
              <a:ahLst/>
              <a:cxnLst/>
              <a:rect l="l" t="t" r="r" b="b"/>
              <a:pathLst>
                <a:path w="15512" h="14759" extrusionOk="0">
                  <a:moveTo>
                    <a:pt x="15437" y="0"/>
                  </a:moveTo>
                  <a:cubicBezTo>
                    <a:pt x="15398" y="0"/>
                    <a:pt x="15357" y="25"/>
                    <a:pt x="15351" y="75"/>
                  </a:cubicBezTo>
                  <a:cubicBezTo>
                    <a:pt x="15285" y="1322"/>
                    <a:pt x="15152" y="2580"/>
                    <a:pt x="14965" y="3827"/>
                  </a:cubicBezTo>
                  <a:cubicBezTo>
                    <a:pt x="14777" y="5053"/>
                    <a:pt x="14512" y="6278"/>
                    <a:pt x="14104" y="7459"/>
                  </a:cubicBezTo>
                  <a:cubicBezTo>
                    <a:pt x="13431" y="9446"/>
                    <a:pt x="12294" y="11322"/>
                    <a:pt x="10671" y="12680"/>
                  </a:cubicBezTo>
                  <a:cubicBezTo>
                    <a:pt x="10241" y="13044"/>
                    <a:pt x="9777" y="13364"/>
                    <a:pt x="9280" y="13640"/>
                  </a:cubicBezTo>
                  <a:cubicBezTo>
                    <a:pt x="9038" y="13772"/>
                    <a:pt x="8784" y="13894"/>
                    <a:pt x="8530" y="13993"/>
                  </a:cubicBezTo>
                  <a:cubicBezTo>
                    <a:pt x="8265" y="14103"/>
                    <a:pt x="7691" y="14346"/>
                    <a:pt x="7691" y="14346"/>
                  </a:cubicBezTo>
                  <a:cubicBezTo>
                    <a:pt x="7062" y="14081"/>
                    <a:pt x="6466" y="13794"/>
                    <a:pt x="5903" y="13408"/>
                  </a:cubicBezTo>
                  <a:cubicBezTo>
                    <a:pt x="5307" y="13000"/>
                    <a:pt x="4777" y="12514"/>
                    <a:pt x="4291" y="11984"/>
                  </a:cubicBezTo>
                  <a:cubicBezTo>
                    <a:pt x="3210" y="10825"/>
                    <a:pt x="2393" y="9446"/>
                    <a:pt x="1665" y="8044"/>
                  </a:cubicBezTo>
                  <a:cubicBezTo>
                    <a:pt x="1223" y="7227"/>
                    <a:pt x="826" y="6388"/>
                    <a:pt x="439" y="5549"/>
                  </a:cubicBezTo>
                  <a:cubicBezTo>
                    <a:pt x="428" y="5538"/>
                    <a:pt x="417" y="5538"/>
                    <a:pt x="417" y="5538"/>
                  </a:cubicBezTo>
                  <a:cubicBezTo>
                    <a:pt x="428" y="5527"/>
                    <a:pt x="439" y="5516"/>
                    <a:pt x="450" y="5505"/>
                  </a:cubicBezTo>
                  <a:cubicBezTo>
                    <a:pt x="1576" y="4368"/>
                    <a:pt x="2702" y="3231"/>
                    <a:pt x="3729" y="1984"/>
                  </a:cubicBezTo>
                  <a:cubicBezTo>
                    <a:pt x="3762" y="1942"/>
                    <a:pt x="3726" y="1888"/>
                    <a:pt x="3682" y="1888"/>
                  </a:cubicBezTo>
                  <a:cubicBezTo>
                    <a:pt x="3668" y="1888"/>
                    <a:pt x="3654" y="1894"/>
                    <a:pt x="3640" y="1907"/>
                  </a:cubicBezTo>
                  <a:cubicBezTo>
                    <a:pt x="2415" y="2933"/>
                    <a:pt x="1278" y="4070"/>
                    <a:pt x="152" y="5207"/>
                  </a:cubicBezTo>
                  <a:cubicBezTo>
                    <a:pt x="1" y="5359"/>
                    <a:pt x="145" y="5566"/>
                    <a:pt x="306" y="5566"/>
                  </a:cubicBezTo>
                  <a:cubicBezTo>
                    <a:pt x="321" y="5566"/>
                    <a:pt x="336" y="5564"/>
                    <a:pt x="351" y="5560"/>
                  </a:cubicBezTo>
                  <a:cubicBezTo>
                    <a:pt x="351" y="5571"/>
                    <a:pt x="351" y="5582"/>
                    <a:pt x="351" y="5593"/>
                  </a:cubicBezTo>
                  <a:cubicBezTo>
                    <a:pt x="969" y="7161"/>
                    <a:pt x="1554" y="8761"/>
                    <a:pt x="2426" y="10218"/>
                  </a:cubicBezTo>
                  <a:cubicBezTo>
                    <a:pt x="3221" y="11543"/>
                    <a:pt x="4236" y="12735"/>
                    <a:pt x="5484" y="13651"/>
                  </a:cubicBezTo>
                  <a:cubicBezTo>
                    <a:pt x="5856" y="13917"/>
                    <a:pt x="7122" y="14758"/>
                    <a:pt x="7716" y="14758"/>
                  </a:cubicBezTo>
                  <a:cubicBezTo>
                    <a:pt x="7738" y="14758"/>
                    <a:pt x="7759" y="14757"/>
                    <a:pt x="7779" y="14755"/>
                  </a:cubicBezTo>
                  <a:cubicBezTo>
                    <a:pt x="8210" y="14710"/>
                    <a:pt x="8894" y="14401"/>
                    <a:pt x="9325" y="14181"/>
                  </a:cubicBezTo>
                  <a:cubicBezTo>
                    <a:pt x="9788" y="13938"/>
                    <a:pt x="10219" y="13662"/>
                    <a:pt x="10638" y="13342"/>
                  </a:cubicBezTo>
                  <a:cubicBezTo>
                    <a:pt x="11488" y="12702"/>
                    <a:pt x="12205" y="11918"/>
                    <a:pt x="12823" y="11046"/>
                  </a:cubicBezTo>
                  <a:cubicBezTo>
                    <a:pt x="14203" y="9103"/>
                    <a:pt x="14887" y="6730"/>
                    <a:pt x="15219" y="4390"/>
                  </a:cubicBezTo>
                  <a:cubicBezTo>
                    <a:pt x="15417" y="2955"/>
                    <a:pt x="15461" y="1521"/>
                    <a:pt x="15506" y="75"/>
                  </a:cubicBezTo>
                  <a:cubicBezTo>
                    <a:pt x="15511" y="25"/>
                    <a:pt x="15475" y="0"/>
                    <a:pt x="154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5"/>
            <p:cNvSpPr/>
            <p:nvPr/>
          </p:nvSpPr>
          <p:spPr>
            <a:xfrm>
              <a:off x="6052525" y="2492025"/>
              <a:ext cx="188525" cy="303525"/>
            </a:xfrm>
            <a:custGeom>
              <a:avLst/>
              <a:gdLst/>
              <a:ahLst/>
              <a:cxnLst/>
              <a:rect l="l" t="t" r="r" b="b"/>
              <a:pathLst>
                <a:path w="7541" h="12141" extrusionOk="0">
                  <a:moveTo>
                    <a:pt x="7473" y="1"/>
                  </a:moveTo>
                  <a:cubicBezTo>
                    <a:pt x="7448" y="1"/>
                    <a:pt x="7422" y="16"/>
                    <a:pt x="7413" y="49"/>
                  </a:cubicBezTo>
                  <a:cubicBezTo>
                    <a:pt x="6783" y="2422"/>
                    <a:pt x="5978" y="4751"/>
                    <a:pt x="5117" y="7058"/>
                  </a:cubicBezTo>
                  <a:cubicBezTo>
                    <a:pt x="4995" y="7378"/>
                    <a:pt x="4874" y="7687"/>
                    <a:pt x="4752" y="8007"/>
                  </a:cubicBezTo>
                  <a:cubicBezTo>
                    <a:pt x="4653" y="8272"/>
                    <a:pt x="4510" y="8548"/>
                    <a:pt x="4432" y="8835"/>
                  </a:cubicBezTo>
                  <a:cubicBezTo>
                    <a:pt x="3759" y="8029"/>
                    <a:pt x="3086" y="7223"/>
                    <a:pt x="2401" y="6440"/>
                  </a:cubicBezTo>
                  <a:lnTo>
                    <a:pt x="1320" y="5181"/>
                  </a:lnTo>
                  <a:cubicBezTo>
                    <a:pt x="945" y="4751"/>
                    <a:pt x="558" y="4343"/>
                    <a:pt x="183" y="3923"/>
                  </a:cubicBezTo>
                  <a:cubicBezTo>
                    <a:pt x="167" y="3905"/>
                    <a:pt x="147" y="3897"/>
                    <a:pt x="128" y="3897"/>
                  </a:cubicBezTo>
                  <a:cubicBezTo>
                    <a:pt x="65" y="3897"/>
                    <a:pt x="0" y="3975"/>
                    <a:pt x="50" y="4034"/>
                  </a:cubicBezTo>
                  <a:cubicBezTo>
                    <a:pt x="393" y="4475"/>
                    <a:pt x="713" y="4928"/>
                    <a:pt x="1066" y="5358"/>
                  </a:cubicBezTo>
                  <a:cubicBezTo>
                    <a:pt x="1419" y="5789"/>
                    <a:pt x="1761" y="6219"/>
                    <a:pt x="2115" y="6660"/>
                  </a:cubicBezTo>
                  <a:cubicBezTo>
                    <a:pt x="2810" y="7521"/>
                    <a:pt x="3516" y="8371"/>
                    <a:pt x="4223" y="9221"/>
                  </a:cubicBezTo>
                  <a:cubicBezTo>
                    <a:pt x="4234" y="9298"/>
                    <a:pt x="4267" y="9365"/>
                    <a:pt x="4344" y="9409"/>
                  </a:cubicBezTo>
                  <a:lnTo>
                    <a:pt x="4355" y="9409"/>
                  </a:lnTo>
                  <a:cubicBezTo>
                    <a:pt x="4543" y="9795"/>
                    <a:pt x="4741" y="10181"/>
                    <a:pt x="4929" y="10568"/>
                  </a:cubicBezTo>
                  <a:cubicBezTo>
                    <a:pt x="5128" y="10965"/>
                    <a:pt x="5337" y="11373"/>
                    <a:pt x="5481" y="11804"/>
                  </a:cubicBezTo>
                  <a:cubicBezTo>
                    <a:pt x="5489" y="11829"/>
                    <a:pt x="5507" y="11840"/>
                    <a:pt x="5526" y="11840"/>
                  </a:cubicBezTo>
                  <a:cubicBezTo>
                    <a:pt x="5556" y="11840"/>
                    <a:pt x="5587" y="11812"/>
                    <a:pt x="5580" y="11771"/>
                  </a:cubicBezTo>
                  <a:cubicBezTo>
                    <a:pt x="5470" y="11318"/>
                    <a:pt x="5382" y="10855"/>
                    <a:pt x="5249" y="10413"/>
                  </a:cubicBezTo>
                  <a:cubicBezTo>
                    <a:pt x="5183" y="10215"/>
                    <a:pt x="5117" y="10005"/>
                    <a:pt x="5028" y="9817"/>
                  </a:cubicBezTo>
                  <a:lnTo>
                    <a:pt x="5028" y="9817"/>
                  </a:lnTo>
                  <a:cubicBezTo>
                    <a:pt x="5371" y="10038"/>
                    <a:pt x="5702" y="10292"/>
                    <a:pt x="6000" y="10557"/>
                  </a:cubicBezTo>
                  <a:cubicBezTo>
                    <a:pt x="6496" y="11009"/>
                    <a:pt x="6971" y="11528"/>
                    <a:pt x="7313" y="12113"/>
                  </a:cubicBezTo>
                  <a:cubicBezTo>
                    <a:pt x="7326" y="12132"/>
                    <a:pt x="7344" y="12140"/>
                    <a:pt x="7361" y="12140"/>
                  </a:cubicBezTo>
                  <a:cubicBezTo>
                    <a:pt x="7404" y="12140"/>
                    <a:pt x="7447" y="12094"/>
                    <a:pt x="7424" y="12047"/>
                  </a:cubicBezTo>
                  <a:cubicBezTo>
                    <a:pt x="7092" y="11407"/>
                    <a:pt x="6728" y="10822"/>
                    <a:pt x="6243" y="10292"/>
                  </a:cubicBezTo>
                  <a:cubicBezTo>
                    <a:pt x="5812" y="9817"/>
                    <a:pt x="5304" y="9431"/>
                    <a:pt x="4764" y="9111"/>
                  </a:cubicBezTo>
                  <a:cubicBezTo>
                    <a:pt x="4918" y="8857"/>
                    <a:pt x="5017" y="8559"/>
                    <a:pt x="5117" y="8283"/>
                  </a:cubicBezTo>
                  <a:cubicBezTo>
                    <a:pt x="5227" y="7996"/>
                    <a:pt x="5337" y="7709"/>
                    <a:pt x="5448" y="7422"/>
                  </a:cubicBezTo>
                  <a:cubicBezTo>
                    <a:pt x="5669" y="6837"/>
                    <a:pt x="5878" y="6252"/>
                    <a:pt x="6066" y="5656"/>
                  </a:cubicBezTo>
                  <a:cubicBezTo>
                    <a:pt x="6452" y="4497"/>
                    <a:pt x="6783" y="3316"/>
                    <a:pt x="7070" y="2124"/>
                  </a:cubicBezTo>
                  <a:cubicBezTo>
                    <a:pt x="7247" y="1440"/>
                    <a:pt x="7390" y="755"/>
                    <a:pt x="7534" y="71"/>
                  </a:cubicBezTo>
                  <a:cubicBezTo>
                    <a:pt x="7540" y="27"/>
                    <a:pt x="7507" y="1"/>
                    <a:pt x="74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5"/>
            <p:cNvSpPr/>
            <p:nvPr/>
          </p:nvSpPr>
          <p:spPr>
            <a:xfrm>
              <a:off x="5764725" y="2713775"/>
              <a:ext cx="57550" cy="96075"/>
            </a:xfrm>
            <a:custGeom>
              <a:avLst/>
              <a:gdLst/>
              <a:ahLst/>
              <a:cxnLst/>
              <a:rect l="l" t="t" r="r" b="b"/>
              <a:pathLst>
                <a:path w="2302" h="3843" extrusionOk="0">
                  <a:moveTo>
                    <a:pt x="112" y="0"/>
                  </a:moveTo>
                  <a:cubicBezTo>
                    <a:pt x="51" y="0"/>
                    <a:pt x="0" y="86"/>
                    <a:pt x="50" y="152"/>
                  </a:cubicBezTo>
                  <a:cubicBezTo>
                    <a:pt x="260" y="417"/>
                    <a:pt x="437" y="704"/>
                    <a:pt x="624" y="991"/>
                  </a:cubicBezTo>
                  <a:cubicBezTo>
                    <a:pt x="801" y="1267"/>
                    <a:pt x="966" y="1554"/>
                    <a:pt x="1121" y="1852"/>
                  </a:cubicBezTo>
                  <a:cubicBezTo>
                    <a:pt x="1276" y="2139"/>
                    <a:pt x="1408" y="2426"/>
                    <a:pt x="1529" y="2735"/>
                  </a:cubicBezTo>
                  <a:cubicBezTo>
                    <a:pt x="1662" y="3044"/>
                    <a:pt x="1750" y="3375"/>
                    <a:pt x="1861" y="3696"/>
                  </a:cubicBezTo>
                  <a:cubicBezTo>
                    <a:pt x="1896" y="3798"/>
                    <a:pt x="1978" y="3843"/>
                    <a:pt x="2060" y="3843"/>
                  </a:cubicBezTo>
                  <a:cubicBezTo>
                    <a:pt x="2181" y="3843"/>
                    <a:pt x="2302" y="3743"/>
                    <a:pt x="2269" y="3585"/>
                  </a:cubicBezTo>
                  <a:cubicBezTo>
                    <a:pt x="2181" y="3254"/>
                    <a:pt x="2037" y="2923"/>
                    <a:pt x="1894" y="2614"/>
                  </a:cubicBezTo>
                  <a:cubicBezTo>
                    <a:pt x="1761" y="2294"/>
                    <a:pt x="1596" y="1985"/>
                    <a:pt x="1430" y="1676"/>
                  </a:cubicBezTo>
                  <a:cubicBezTo>
                    <a:pt x="1253" y="1378"/>
                    <a:pt x="1077" y="1091"/>
                    <a:pt x="867" y="815"/>
                  </a:cubicBezTo>
                  <a:cubicBezTo>
                    <a:pt x="657" y="539"/>
                    <a:pt x="415" y="285"/>
                    <a:pt x="172" y="31"/>
                  </a:cubicBezTo>
                  <a:cubicBezTo>
                    <a:pt x="153" y="9"/>
                    <a:pt x="132" y="0"/>
                    <a:pt x="1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5"/>
            <p:cNvSpPr/>
            <p:nvPr/>
          </p:nvSpPr>
          <p:spPr>
            <a:xfrm>
              <a:off x="5758250" y="2730675"/>
              <a:ext cx="23375" cy="61875"/>
            </a:xfrm>
            <a:custGeom>
              <a:avLst/>
              <a:gdLst/>
              <a:ahLst/>
              <a:cxnLst/>
              <a:rect l="l" t="t" r="r" b="b"/>
              <a:pathLst>
                <a:path w="935" h="2475" extrusionOk="0">
                  <a:moveTo>
                    <a:pt x="191" y="0"/>
                  </a:moveTo>
                  <a:cubicBezTo>
                    <a:pt x="120" y="0"/>
                    <a:pt x="50" y="43"/>
                    <a:pt x="33" y="117"/>
                  </a:cubicBezTo>
                  <a:cubicBezTo>
                    <a:pt x="0" y="227"/>
                    <a:pt x="56" y="315"/>
                    <a:pt x="100" y="415"/>
                  </a:cubicBezTo>
                  <a:cubicBezTo>
                    <a:pt x="144" y="514"/>
                    <a:pt x="188" y="613"/>
                    <a:pt x="221" y="702"/>
                  </a:cubicBezTo>
                  <a:cubicBezTo>
                    <a:pt x="298" y="889"/>
                    <a:pt x="376" y="1066"/>
                    <a:pt x="442" y="1254"/>
                  </a:cubicBezTo>
                  <a:cubicBezTo>
                    <a:pt x="574" y="1640"/>
                    <a:pt x="707" y="2026"/>
                    <a:pt x="784" y="2424"/>
                  </a:cubicBezTo>
                  <a:cubicBezTo>
                    <a:pt x="793" y="2459"/>
                    <a:pt x="819" y="2475"/>
                    <a:pt x="847" y="2475"/>
                  </a:cubicBezTo>
                  <a:cubicBezTo>
                    <a:pt x="889" y="2475"/>
                    <a:pt x="934" y="2439"/>
                    <a:pt x="927" y="2379"/>
                  </a:cubicBezTo>
                  <a:cubicBezTo>
                    <a:pt x="861" y="1971"/>
                    <a:pt x="806" y="1563"/>
                    <a:pt x="707" y="1165"/>
                  </a:cubicBezTo>
                  <a:cubicBezTo>
                    <a:pt x="652" y="967"/>
                    <a:pt x="607" y="768"/>
                    <a:pt x="541" y="580"/>
                  </a:cubicBezTo>
                  <a:cubicBezTo>
                    <a:pt x="508" y="481"/>
                    <a:pt x="475" y="393"/>
                    <a:pt x="442" y="304"/>
                  </a:cubicBezTo>
                  <a:cubicBezTo>
                    <a:pt x="398" y="194"/>
                    <a:pt x="376" y="84"/>
                    <a:pt x="265" y="17"/>
                  </a:cubicBezTo>
                  <a:cubicBezTo>
                    <a:pt x="242" y="6"/>
                    <a:pt x="216" y="0"/>
                    <a:pt x="1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5"/>
            <p:cNvSpPr/>
            <p:nvPr/>
          </p:nvSpPr>
          <p:spPr>
            <a:xfrm>
              <a:off x="5604100" y="2616375"/>
              <a:ext cx="90950" cy="88375"/>
            </a:xfrm>
            <a:custGeom>
              <a:avLst/>
              <a:gdLst/>
              <a:ahLst/>
              <a:cxnLst/>
              <a:rect l="l" t="t" r="r" b="b"/>
              <a:pathLst>
                <a:path w="3638" h="3535" extrusionOk="0">
                  <a:moveTo>
                    <a:pt x="3431" y="1"/>
                  </a:moveTo>
                  <a:cubicBezTo>
                    <a:pt x="3399" y="1"/>
                    <a:pt x="3367" y="10"/>
                    <a:pt x="3341" y="31"/>
                  </a:cubicBezTo>
                  <a:cubicBezTo>
                    <a:pt x="2811" y="461"/>
                    <a:pt x="2336" y="958"/>
                    <a:pt x="1818" y="1422"/>
                  </a:cubicBezTo>
                  <a:cubicBezTo>
                    <a:pt x="1564" y="1642"/>
                    <a:pt x="1321" y="1874"/>
                    <a:pt x="1078" y="2117"/>
                  </a:cubicBezTo>
                  <a:cubicBezTo>
                    <a:pt x="835" y="2371"/>
                    <a:pt x="305" y="2812"/>
                    <a:pt x="118" y="3121"/>
                  </a:cubicBezTo>
                  <a:cubicBezTo>
                    <a:pt x="0" y="3302"/>
                    <a:pt x="171" y="3534"/>
                    <a:pt x="364" y="3534"/>
                  </a:cubicBezTo>
                  <a:cubicBezTo>
                    <a:pt x="407" y="3534"/>
                    <a:pt x="451" y="3523"/>
                    <a:pt x="493" y="3497"/>
                  </a:cubicBezTo>
                  <a:cubicBezTo>
                    <a:pt x="780" y="3287"/>
                    <a:pt x="1277" y="2823"/>
                    <a:pt x="1531" y="2558"/>
                  </a:cubicBezTo>
                  <a:cubicBezTo>
                    <a:pt x="1762" y="2305"/>
                    <a:pt x="1994" y="2040"/>
                    <a:pt x="2215" y="1775"/>
                  </a:cubicBezTo>
                  <a:cubicBezTo>
                    <a:pt x="2667" y="1245"/>
                    <a:pt x="3153" y="748"/>
                    <a:pt x="3561" y="196"/>
                  </a:cubicBezTo>
                  <a:cubicBezTo>
                    <a:pt x="3637" y="95"/>
                    <a:pt x="3533" y="1"/>
                    <a:pt x="34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5"/>
            <p:cNvSpPr/>
            <p:nvPr/>
          </p:nvSpPr>
          <p:spPr>
            <a:xfrm>
              <a:off x="5629725" y="2702125"/>
              <a:ext cx="38175" cy="34225"/>
            </a:xfrm>
            <a:custGeom>
              <a:avLst/>
              <a:gdLst/>
              <a:ahLst/>
              <a:cxnLst/>
              <a:rect l="l" t="t" r="r" b="b"/>
              <a:pathLst>
                <a:path w="1527" h="1369" extrusionOk="0">
                  <a:moveTo>
                    <a:pt x="453" y="1"/>
                  </a:moveTo>
                  <a:cubicBezTo>
                    <a:pt x="365" y="1"/>
                    <a:pt x="283" y="47"/>
                    <a:pt x="219" y="155"/>
                  </a:cubicBezTo>
                  <a:cubicBezTo>
                    <a:pt x="1" y="528"/>
                    <a:pt x="533" y="1369"/>
                    <a:pt x="919" y="1369"/>
                  </a:cubicBezTo>
                  <a:cubicBezTo>
                    <a:pt x="943" y="1369"/>
                    <a:pt x="968" y="1365"/>
                    <a:pt x="991" y="1358"/>
                  </a:cubicBezTo>
                  <a:cubicBezTo>
                    <a:pt x="1527" y="1201"/>
                    <a:pt x="904" y="1"/>
                    <a:pt x="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5"/>
            <p:cNvSpPr/>
            <p:nvPr/>
          </p:nvSpPr>
          <p:spPr>
            <a:xfrm>
              <a:off x="5836050" y="3997925"/>
              <a:ext cx="306875" cy="109250"/>
            </a:xfrm>
            <a:custGeom>
              <a:avLst/>
              <a:gdLst/>
              <a:ahLst/>
              <a:cxnLst/>
              <a:rect l="l" t="t" r="r" b="b"/>
              <a:pathLst>
                <a:path w="12275" h="4370" extrusionOk="0">
                  <a:moveTo>
                    <a:pt x="6381" y="0"/>
                  </a:moveTo>
                  <a:cubicBezTo>
                    <a:pt x="5343" y="1722"/>
                    <a:pt x="509" y="2385"/>
                    <a:pt x="1" y="3808"/>
                  </a:cubicBezTo>
                  <a:cubicBezTo>
                    <a:pt x="723" y="4197"/>
                    <a:pt x="2869" y="4369"/>
                    <a:pt x="5174" y="4369"/>
                  </a:cubicBezTo>
                  <a:cubicBezTo>
                    <a:pt x="8299" y="4369"/>
                    <a:pt x="11716" y="4053"/>
                    <a:pt x="12275" y="3532"/>
                  </a:cubicBezTo>
                  <a:lnTo>
                    <a:pt x="11513" y="0"/>
                  </a:lnTo>
                  <a:cubicBezTo>
                    <a:pt x="10509" y="67"/>
                    <a:pt x="10255" y="1491"/>
                    <a:pt x="9118" y="1557"/>
                  </a:cubicBezTo>
                  <a:cubicBezTo>
                    <a:pt x="9095" y="1558"/>
                    <a:pt x="9072" y="1559"/>
                    <a:pt x="9049" y="1559"/>
                  </a:cubicBezTo>
                  <a:cubicBezTo>
                    <a:pt x="7935" y="1559"/>
                    <a:pt x="7084" y="0"/>
                    <a:pt x="63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5"/>
            <p:cNvSpPr/>
            <p:nvPr/>
          </p:nvSpPr>
          <p:spPr>
            <a:xfrm>
              <a:off x="5944775" y="2989925"/>
              <a:ext cx="78875" cy="27900"/>
            </a:xfrm>
            <a:custGeom>
              <a:avLst/>
              <a:gdLst/>
              <a:ahLst/>
              <a:cxnLst/>
              <a:rect l="l" t="t" r="r" b="b"/>
              <a:pathLst>
                <a:path w="3155" h="1116" extrusionOk="0">
                  <a:moveTo>
                    <a:pt x="122" y="1"/>
                  </a:moveTo>
                  <a:cubicBezTo>
                    <a:pt x="78" y="221"/>
                    <a:pt x="45" y="453"/>
                    <a:pt x="1" y="685"/>
                  </a:cubicBezTo>
                  <a:cubicBezTo>
                    <a:pt x="266" y="762"/>
                    <a:pt x="519" y="828"/>
                    <a:pt x="795" y="884"/>
                  </a:cubicBezTo>
                  <a:cubicBezTo>
                    <a:pt x="1138" y="961"/>
                    <a:pt x="1480" y="1027"/>
                    <a:pt x="1833" y="1071"/>
                  </a:cubicBezTo>
                  <a:cubicBezTo>
                    <a:pt x="2197" y="1104"/>
                    <a:pt x="2561" y="1104"/>
                    <a:pt x="2926" y="1115"/>
                  </a:cubicBezTo>
                  <a:cubicBezTo>
                    <a:pt x="2929" y="1115"/>
                    <a:pt x="2932" y="1116"/>
                    <a:pt x="2935" y="1116"/>
                  </a:cubicBezTo>
                  <a:cubicBezTo>
                    <a:pt x="3115" y="1116"/>
                    <a:pt x="3154" y="817"/>
                    <a:pt x="2970" y="784"/>
                  </a:cubicBezTo>
                  <a:cubicBezTo>
                    <a:pt x="2628" y="729"/>
                    <a:pt x="2308" y="641"/>
                    <a:pt x="1976" y="563"/>
                  </a:cubicBezTo>
                  <a:cubicBezTo>
                    <a:pt x="1634" y="475"/>
                    <a:pt x="1292" y="387"/>
                    <a:pt x="950" y="287"/>
                  </a:cubicBezTo>
                  <a:cubicBezTo>
                    <a:pt x="674" y="199"/>
                    <a:pt x="398" y="100"/>
                    <a:pt x="1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5"/>
            <p:cNvSpPr/>
            <p:nvPr/>
          </p:nvSpPr>
          <p:spPr>
            <a:xfrm>
              <a:off x="5959675" y="2300625"/>
              <a:ext cx="67900" cy="84750"/>
            </a:xfrm>
            <a:custGeom>
              <a:avLst/>
              <a:gdLst/>
              <a:ahLst/>
              <a:cxnLst/>
              <a:rect l="l" t="t" r="r" b="b"/>
              <a:pathLst>
                <a:path w="2716" h="3390" fill="none" extrusionOk="0">
                  <a:moveTo>
                    <a:pt x="2561" y="1480"/>
                  </a:moveTo>
                  <a:cubicBezTo>
                    <a:pt x="2716" y="2352"/>
                    <a:pt x="2308" y="3147"/>
                    <a:pt x="1634" y="3268"/>
                  </a:cubicBezTo>
                  <a:cubicBezTo>
                    <a:pt x="972" y="3389"/>
                    <a:pt x="310" y="2782"/>
                    <a:pt x="155" y="1910"/>
                  </a:cubicBezTo>
                  <a:cubicBezTo>
                    <a:pt x="1" y="1038"/>
                    <a:pt x="409" y="244"/>
                    <a:pt x="1082" y="122"/>
                  </a:cubicBezTo>
                  <a:cubicBezTo>
                    <a:pt x="1745" y="1"/>
                    <a:pt x="2407" y="608"/>
                    <a:pt x="2561" y="1480"/>
                  </a:cubicBezTo>
                  <a:close/>
                </a:path>
              </a:pathLst>
            </a:custGeom>
            <a:noFill/>
            <a:ln w="3575" cap="flat" cmpd="sng">
              <a:solidFill>
                <a:srgbClr val="E5E6FC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5"/>
            <p:cNvSpPr/>
            <p:nvPr/>
          </p:nvSpPr>
          <p:spPr>
            <a:xfrm>
              <a:off x="6054325" y="2290975"/>
              <a:ext cx="68175" cy="84450"/>
            </a:xfrm>
            <a:custGeom>
              <a:avLst/>
              <a:gdLst/>
              <a:ahLst/>
              <a:cxnLst/>
              <a:rect l="l" t="t" r="r" b="b"/>
              <a:pathLst>
                <a:path w="2727" h="3378" fill="none" extrusionOk="0">
                  <a:moveTo>
                    <a:pt x="2572" y="1469"/>
                  </a:moveTo>
                  <a:cubicBezTo>
                    <a:pt x="2727" y="2340"/>
                    <a:pt x="2307" y="3135"/>
                    <a:pt x="1645" y="3257"/>
                  </a:cubicBezTo>
                  <a:cubicBezTo>
                    <a:pt x="983" y="3378"/>
                    <a:pt x="310" y="2771"/>
                    <a:pt x="155" y="1899"/>
                  </a:cubicBezTo>
                  <a:cubicBezTo>
                    <a:pt x="1" y="1038"/>
                    <a:pt x="420" y="232"/>
                    <a:pt x="1082" y="111"/>
                  </a:cubicBezTo>
                  <a:cubicBezTo>
                    <a:pt x="1756" y="1"/>
                    <a:pt x="2418" y="608"/>
                    <a:pt x="2572" y="1469"/>
                  </a:cubicBezTo>
                  <a:close/>
                </a:path>
              </a:pathLst>
            </a:custGeom>
            <a:noFill/>
            <a:ln w="3300" cap="flat" cmpd="sng">
              <a:solidFill>
                <a:srgbClr val="E5E6FC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5"/>
            <p:cNvSpPr/>
            <p:nvPr/>
          </p:nvSpPr>
          <p:spPr>
            <a:xfrm>
              <a:off x="6020950" y="2322150"/>
              <a:ext cx="36700" cy="7475"/>
            </a:xfrm>
            <a:custGeom>
              <a:avLst/>
              <a:gdLst/>
              <a:ahLst/>
              <a:cxnLst/>
              <a:rect l="l" t="t" r="r" b="b"/>
              <a:pathLst>
                <a:path w="1468" h="299" fill="none" extrusionOk="0">
                  <a:moveTo>
                    <a:pt x="0" y="222"/>
                  </a:moveTo>
                  <a:cubicBezTo>
                    <a:pt x="740" y="1"/>
                    <a:pt x="1468" y="299"/>
                    <a:pt x="1468" y="299"/>
                  </a:cubicBezTo>
                </a:path>
              </a:pathLst>
            </a:custGeom>
            <a:noFill/>
            <a:ln w="3575" cap="flat" cmpd="sng">
              <a:solidFill>
                <a:srgbClr val="E5E6FC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5"/>
            <p:cNvSpPr/>
            <p:nvPr/>
          </p:nvSpPr>
          <p:spPr>
            <a:xfrm>
              <a:off x="6118625" y="2308350"/>
              <a:ext cx="44450" cy="19625"/>
            </a:xfrm>
            <a:custGeom>
              <a:avLst/>
              <a:gdLst/>
              <a:ahLst/>
              <a:cxnLst/>
              <a:rect l="l" t="t" r="r" b="b"/>
              <a:pathLst>
                <a:path w="1778" h="785" fill="none" extrusionOk="0">
                  <a:moveTo>
                    <a:pt x="0" y="785"/>
                  </a:moveTo>
                  <a:lnTo>
                    <a:pt x="1777" y="1"/>
                  </a:lnTo>
                </a:path>
              </a:pathLst>
            </a:custGeom>
            <a:noFill/>
            <a:ln w="3575" cap="flat" cmpd="sng">
              <a:solidFill>
                <a:srgbClr val="E5E6FC"/>
              </a:solidFill>
              <a:prstDash val="solid"/>
              <a:miter lim="1103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Овал 1"/>
          <p:cNvSpPr/>
          <p:nvPr/>
        </p:nvSpPr>
        <p:spPr>
          <a:xfrm>
            <a:off x="219732" y="1970695"/>
            <a:ext cx="1528845" cy="1432439"/>
          </a:xfrm>
          <a:prstGeom prst="ellipse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3727823" y="2578024"/>
            <a:ext cx="1528845" cy="1432439"/>
          </a:xfrm>
          <a:prstGeom prst="ellipse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1956775" y="2289006"/>
            <a:ext cx="1528845" cy="1432439"/>
          </a:xfrm>
          <a:prstGeom prst="ellipse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9732" y="3285074"/>
            <a:ext cx="151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Мария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Руководитель, </a:t>
            </a:r>
            <a:r>
              <a:rPr lang="ru-RU" b="1" dirty="0" err="1">
                <a:solidFill>
                  <a:schemeClr val="tx1"/>
                </a:solidFill>
              </a:rPr>
              <a:t>продуктолог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89961008121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2276" y="3533484"/>
            <a:ext cx="15533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Айгузель</a:t>
            </a:r>
            <a:endParaRPr lang="ru-RU" b="1" dirty="0"/>
          </a:p>
          <a:p>
            <a:pPr algn="ctr"/>
            <a:r>
              <a:rPr lang="ru-RU" b="1" dirty="0"/>
              <a:t>Технолог, маркетолог</a:t>
            </a:r>
          </a:p>
          <a:p>
            <a:pPr algn="ctr"/>
            <a:r>
              <a:rPr lang="ru-RU" b="1" dirty="0"/>
              <a:t>89870268180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27823" y="3832799"/>
            <a:ext cx="1550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Назгуль</a:t>
            </a:r>
          </a:p>
          <a:p>
            <a:pPr algn="ctr"/>
            <a:r>
              <a:rPr lang="ru-RU" dirty="0"/>
              <a:t>Технолог, продавец</a:t>
            </a:r>
          </a:p>
          <a:p>
            <a:pPr algn="ctr"/>
            <a:r>
              <a:rPr lang="ru-RU" dirty="0"/>
              <a:t>89677313192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7146" b="31931"/>
          <a:stretch/>
        </p:blipFill>
        <p:spPr>
          <a:xfrm>
            <a:off x="1992505" y="1594229"/>
            <a:ext cx="1432886" cy="14109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644C8C-A570-4BCE-8AA1-F780FABD36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215" t="37401" r="28196" b="34475"/>
          <a:stretch/>
        </p:blipFill>
        <p:spPr>
          <a:xfrm>
            <a:off x="99428" y="1528421"/>
            <a:ext cx="1769455" cy="11965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3" name="Овал 102">
            <a:extLst>
              <a:ext uri="{FF2B5EF4-FFF2-40B4-BE49-F238E27FC236}">
                <a16:creationId xmlns:a16="http://schemas.microsoft.com/office/drawing/2014/main" id="{89E5DFD1-D006-4F8D-BC8E-36DBA4BCF161}"/>
              </a:ext>
            </a:extLst>
          </p:cNvPr>
          <p:cNvSpPr/>
          <p:nvPr/>
        </p:nvSpPr>
        <p:spPr>
          <a:xfrm>
            <a:off x="5754165" y="2695450"/>
            <a:ext cx="1528845" cy="1432439"/>
          </a:xfrm>
          <a:prstGeom prst="ellipse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983539A-9AF1-4D28-BE5F-A31C70573DA3}"/>
              </a:ext>
            </a:extLst>
          </p:cNvPr>
          <p:cNvSpPr txBox="1"/>
          <p:nvPr/>
        </p:nvSpPr>
        <p:spPr>
          <a:xfrm>
            <a:off x="5992509" y="3954894"/>
            <a:ext cx="12840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Гулькай</a:t>
            </a:r>
            <a:endParaRPr lang="ru-RU" dirty="0"/>
          </a:p>
          <a:p>
            <a:pPr algn="ctr"/>
            <a:r>
              <a:rPr lang="ru-RU" dirty="0"/>
              <a:t>Технолог, финансист</a:t>
            </a:r>
          </a:p>
          <a:p>
            <a:pPr algn="ctr"/>
            <a:r>
              <a:rPr lang="ru-RU" dirty="0"/>
              <a:t>89965817765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833" y="1715872"/>
            <a:ext cx="1388773" cy="13887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1"/>
          <a:stretch/>
        </p:blipFill>
        <p:spPr bwMode="auto">
          <a:xfrm>
            <a:off x="5590159" y="1886220"/>
            <a:ext cx="1737325" cy="13836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5698E4-1811-A948-9928-838257365280}"/>
              </a:ext>
            </a:extLst>
          </p:cNvPr>
          <p:cNvSpPr txBox="1"/>
          <p:nvPr/>
        </p:nvSpPr>
        <p:spPr>
          <a:xfrm>
            <a:off x="4951250" y="407344"/>
            <a:ext cx="25640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/>
              <a:t>Научный наставник:</a:t>
            </a:r>
          </a:p>
          <a:p>
            <a:pPr algn="ctr"/>
            <a:r>
              <a:rPr lang="ru-RU" b="1" i="1"/>
              <a:t>Касьянова Лилия Зайнулловна </a:t>
            </a:r>
          </a:p>
          <a:p>
            <a:pPr algn="ctr"/>
            <a:endParaRPr lang="ru-RU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52"/>
          <p:cNvSpPr txBox="1">
            <a:spLocks noGrp="1"/>
          </p:cNvSpPr>
          <p:nvPr>
            <p:ph type="title"/>
          </p:nvPr>
        </p:nvSpPr>
        <p:spPr>
          <a:xfrm>
            <a:off x="712788" y="233265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СПАСИБО ЗА ВНИМАНИЕ</a:t>
            </a:r>
            <a:endParaRPr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otechnologist CV by Slidesgo">
  <a:themeElements>
    <a:clrScheme name="Simple Light">
      <a:dk1>
        <a:srgbClr val="2A1543"/>
      </a:dk1>
      <a:lt1>
        <a:srgbClr val="FFFFFF"/>
      </a:lt1>
      <a:dk2>
        <a:srgbClr val="F4F4FD"/>
      </a:dk2>
      <a:lt2>
        <a:srgbClr val="EEEEEE"/>
      </a:lt2>
      <a:accent1>
        <a:srgbClr val="402664"/>
      </a:accent1>
      <a:accent2>
        <a:srgbClr val="BFBDFC"/>
      </a:accent2>
      <a:accent3>
        <a:srgbClr val="E5E6FC"/>
      </a:accent3>
      <a:accent4>
        <a:srgbClr val="F9B110"/>
      </a:accent4>
      <a:accent5>
        <a:srgbClr val="F27F0C"/>
      </a:accent5>
      <a:accent6>
        <a:srgbClr val="523FAF"/>
      </a:accent6>
      <a:hlink>
        <a:srgbClr val="2A15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640</Words>
  <Application>Microsoft Office PowerPoint</Application>
  <PresentationFormat>Экран (16:9)</PresentationFormat>
  <Paragraphs>100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Biotechnologist CV by Slidesgo</vt:lpstr>
      <vt:lpstr>Использование природного сорбента при очистке отходов масложировой промышленности</vt:lpstr>
      <vt:lpstr> </vt:lpstr>
      <vt:lpstr>   Рапсовое масло занимает третье место в мире по объему потребления. В России доля рапсового масла составляет 1,24% в общей структуре объема рынка растительных масел.    Объем внутреннего потребления рапсового масла небольшой. Основная часть производимого рапсового масла в России (более 85%) идет на экспорт.     В перспективе тренд на увеличение посевных площадей рапса продолжится. За последние 9 лет производство семян рапса в стране увеличилось в 2,2 раза. Валовый сбор семян рапса ежегодно растет за счет увеличения посевных площадей.    Следовательно, ожидается рост производства и экспорта рапсового масла, также имеется спрос на технологию по его очистке для того, чтобы максимально осуществить импортозамещение.</vt:lpstr>
      <vt:lpstr>Презентация PowerPoint</vt:lpstr>
      <vt:lpstr>01</vt:lpstr>
      <vt:lpstr>Презентация PowerPoint</vt:lpstr>
      <vt:lpstr>Часть списка заводов Росси по производству рапсового масла</vt:lpstr>
      <vt:lpstr>Наши исследования ведутся на данный момент по бартерному методу.</vt:lpstr>
      <vt:lpstr>Концепция продукта</vt:lpstr>
      <vt:lpstr>Применение нашей продукции</vt:lpstr>
      <vt:lpstr>НАША КОМАНДА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ПОЛУЧЕНИЕ ХИМИЧЕСКИ ОСАЖДЕННОГО МЕЛА  ИЗ ОТХОДОВ ПРОИЗВОДСТВА</dc:title>
  <dc:creator>Atkusel</dc:creator>
  <cp:lastModifiedBy>shafeeva2003@outlook.com</cp:lastModifiedBy>
  <cp:revision>107</cp:revision>
  <dcterms:modified xsi:type="dcterms:W3CDTF">2023-05-26T10:43:07Z</dcterms:modified>
</cp:coreProperties>
</file>