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954" r:id="rId4"/>
  </p:sldMasterIdLst>
  <p:notesMasterIdLst>
    <p:notesMasterId r:id="rId20"/>
  </p:notesMasterIdLst>
  <p:handoutMasterIdLst>
    <p:handoutMasterId r:id="rId21"/>
  </p:handoutMasterIdLst>
  <p:sldIdLst>
    <p:sldId id="261" r:id="rId5"/>
    <p:sldId id="273" r:id="rId6"/>
    <p:sldId id="314" r:id="rId7"/>
    <p:sldId id="321" r:id="rId8"/>
    <p:sldId id="324" r:id="rId9"/>
    <p:sldId id="319" r:id="rId10"/>
    <p:sldId id="318" r:id="rId11"/>
    <p:sldId id="280" r:id="rId12"/>
    <p:sldId id="323" r:id="rId13"/>
    <p:sldId id="325" r:id="rId14"/>
    <p:sldId id="327" r:id="rId15"/>
    <p:sldId id="328" r:id="rId16"/>
    <p:sldId id="315" r:id="rId17"/>
    <p:sldId id="329" r:id="rId18"/>
    <p:sldId id="330" r:id="rId19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87175F"/>
    <a:srgbClr val="EEC621"/>
    <a:srgbClr val="E58C09"/>
    <a:srgbClr val="43467B"/>
    <a:srgbClr val="AEA422"/>
    <a:srgbClr val="F69E1D"/>
    <a:srgbClr val="E19E6B"/>
    <a:srgbClr val="75503A"/>
    <a:srgbClr val="DDB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8" autoAdjust="0"/>
    <p:restoredTop sz="95034" autoAdjust="0"/>
  </p:normalViewPr>
  <p:slideViewPr>
    <p:cSldViewPr>
      <p:cViewPr varScale="1">
        <p:scale>
          <a:sx n="93" d="100"/>
          <a:sy n="93" d="100"/>
        </p:scale>
        <p:origin x="163" y="77"/>
      </p:cViewPr>
      <p:guideLst/>
    </p:cSldViewPr>
  </p:slideViewPr>
  <p:outlineViewPr>
    <p:cViewPr>
      <p:scale>
        <a:sx n="33" d="100"/>
        <a:sy n="33" d="100"/>
      </p:scale>
      <p:origin x="0" y="-208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19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166-4B27-9298-3E6BBA82755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166-4B27-9298-3E6BBA82755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166-4B27-9298-3E6BBA82755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166-4B27-9298-3E6BBA82755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166-4B27-9298-3E6BBA827553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356684124196636E-2"/>
                      <c:h val="6.703351112642025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5166-4B27-9298-3E6BBA8275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Геофизика</c:v>
                </c:pt>
                <c:pt idx="1">
                  <c:v>Биофизика</c:v>
                </c:pt>
                <c:pt idx="2">
                  <c:v>Ядерная физика</c:v>
                </c:pt>
                <c:pt idx="3">
                  <c:v>Квантовая физика</c:v>
                </c:pt>
                <c:pt idx="4">
                  <c:v>Нанотехнологии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</c:v>
                </c:pt>
                <c:pt idx="1">
                  <c:v>23</c:v>
                </c:pt>
                <c:pt idx="2">
                  <c:v>26</c:v>
                </c:pt>
                <c:pt idx="3">
                  <c:v>16</c:v>
                </c:pt>
                <c:pt idx="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166-4B27-9298-3E6BBA82755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2DFE80-65AE-4607-8075-BCDBB37F141F}" type="doc">
      <dgm:prSet loTypeId="urn:microsoft.com/office/officeart/2005/8/layout/chevron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ED458370-13D0-489C-AA5C-F2BB6C839492}">
      <dgm:prSet phldrT="[Текст]" phldr="1"/>
      <dgm:spPr/>
      <dgm:t>
        <a:bodyPr/>
        <a:lstStyle/>
        <a:p>
          <a:endParaRPr lang="ru-RU" dirty="0"/>
        </a:p>
      </dgm:t>
    </dgm:pt>
    <dgm:pt modelId="{B6B25F1D-4DF2-4BC0-B0A9-9EBF49857DD6}" type="parTrans" cxnId="{41EDC851-CCA6-41C6-9A0B-576A3D526E81}">
      <dgm:prSet/>
      <dgm:spPr/>
      <dgm:t>
        <a:bodyPr/>
        <a:lstStyle/>
        <a:p>
          <a:endParaRPr lang="ru-RU"/>
        </a:p>
      </dgm:t>
    </dgm:pt>
    <dgm:pt modelId="{76CD0DDD-49B6-47F4-8730-4B33FC586C9E}" type="sibTrans" cxnId="{41EDC851-CCA6-41C6-9A0B-576A3D526E81}">
      <dgm:prSet/>
      <dgm:spPr/>
      <dgm:t>
        <a:bodyPr/>
        <a:lstStyle/>
        <a:p>
          <a:endParaRPr lang="ru-RU"/>
        </a:p>
      </dgm:t>
    </dgm:pt>
    <dgm:pt modelId="{70639BC0-3CFA-4A65-972D-D9D0C4619A86}">
      <dgm:prSet phldrT="[Текст]"/>
      <dgm:spPr/>
      <dgm:t>
        <a:bodyPr/>
        <a:lstStyle/>
        <a:p>
          <a:pPr>
            <a:buNone/>
          </a:pPr>
          <a:r>
            <a:rPr lang="ru-RU" dirty="0"/>
            <a:t>Опорно-двигательная система </a:t>
          </a:r>
        </a:p>
      </dgm:t>
    </dgm:pt>
    <dgm:pt modelId="{2798345D-B945-44F5-A131-2B8F4E41356C}" type="parTrans" cxnId="{2BA16681-3608-43D6-96B5-8E41AC4FD4C2}">
      <dgm:prSet/>
      <dgm:spPr/>
      <dgm:t>
        <a:bodyPr/>
        <a:lstStyle/>
        <a:p>
          <a:endParaRPr lang="ru-RU"/>
        </a:p>
      </dgm:t>
    </dgm:pt>
    <dgm:pt modelId="{FA979027-90D9-4993-9D9A-38896FBE8E82}" type="sibTrans" cxnId="{2BA16681-3608-43D6-96B5-8E41AC4FD4C2}">
      <dgm:prSet/>
      <dgm:spPr/>
      <dgm:t>
        <a:bodyPr/>
        <a:lstStyle/>
        <a:p>
          <a:endParaRPr lang="ru-RU"/>
        </a:p>
      </dgm:t>
    </dgm:pt>
    <dgm:pt modelId="{061A37F8-81F4-4A74-A715-50962487F0AC}">
      <dgm:prSet phldrT="[Текст]"/>
      <dgm:spPr/>
      <dgm:t>
        <a:bodyPr/>
        <a:lstStyle/>
        <a:p>
          <a:pPr>
            <a:buNone/>
          </a:pPr>
          <a:r>
            <a:rPr lang="ru-RU" dirty="0"/>
            <a:t>Кровеносная система </a:t>
          </a:r>
        </a:p>
      </dgm:t>
    </dgm:pt>
    <dgm:pt modelId="{228AD541-1493-4E83-B235-B5D8970DB97D}" type="parTrans" cxnId="{4CA20C76-5CFC-4B47-A9BA-ACFAA366F9D5}">
      <dgm:prSet/>
      <dgm:spPr/>
      <dgm:t>
        <a:bodyPr/>
        <a:lstStyle/>
        <a:p>
          <a:endParaRPr lang="ru-RU"/>
        </a:p>
      </dgm:t>
    </dgm:pt>
    <dgm:pt modelId="{53F0A920-9C33-48C2-9C79-B66BE1979DC8}" type="sibTrans" cxnId="{4CA20C76-5CFC-4B47-A9BA-ACFAA366F9D5}">
      <dgm:prSet/>
      <dgm:spPr/>
      <dgm:t>
        <a:bodyPr/>
        <a:lstStyle/>
        <a:p>
          <a:endParaRPr lang="ru-RU"/>
        </a:p>
      </dgm:t>
    </dgm:pt>
    <dgm:pt modelId="{1CCF75BF-A928-4E48-95EF-98682E6B2C76}">
      <dgm:prSet phldrT="[Текст]" phldr="1"/>
      <dgm:spPr/>
      <dgm:t>
        <a:bodyPr/>
        <a:lstStyle/>
        <a:p>
          <a:endParaRPr lang="ru-RU" dirty="0"/>
        </a:p>
      </dgm:t>
    </dgm:pt>
    <dgm:pt modelId="{41EDB25D-77EB-4E9A-83CF-276DEFEE13FE}" type="parTrans" cxnId="{FD0AA38B-A4D1-4967-9732-460C793E3B5C}">
      <dgm:prSet/>
      <dgm:spPr/>
      <dgm:t>
        <a:bodyPr/>
        <a:lstStyle/>
        <a:p>
          <a:endParaRPr lang="ru-RU"/>
        </a:p>
      </dgm:t>
    </dgm:pt>
    <dgm:pt modelId="{56D1C351-2DA5-4994-9CDD-B68CB769975E}" type="sibTrans" cxnId="{FD0AA38B-A4D1-4967-9732-460C793E3B5C}">
      <dgm:prSet/>
      <dgm:spPr/>
      <dgm:t>
        <a:bodyPr/>
        <a:lstStyle/>
        <a:p>
          <a:endParaRPr lang="ru-RU"/>
        </a:p>
      </dgm:t>
    </dgm:pt>
    <dgm:pt modelId="{8392B769-4A91-4067-9703-2F6A798F013A}">
      <dgm:prSet phldrT="[Текст]"/>
      <dgm:spPr/>
      <dgm:t>
        <a:bodyPr/>
        <a:lstStyle/>
        <a:p>
          <a:pPr>
            <a:buNone/>
          </a:pPr>
          <a:r>
            <a:rPr lang="ru-RU" dirty="0"/>
            <a:t>Дыхательная система </a:t>
          </a:r>
        </a:p>
      </dgm:t>
    </dgm:pt>
    <dgm:pt modelId="{D284CBCB-4405-418C-A725-C312EAB80673}" type="parTrans" cxnId="{46A38657-7C2C-47AB-A14B-A536B05B1DCE}">
      <dgm:prSet/>
      <dgm:spPr/>
      <dgm:t>
        <a:bodyPr/>
        <a:lstStyle/>
        <a:p>
          <a:endParaRPr lang="ru-RU"/>
        </a:p>
      </dgm:t>
    </dgm:pt>
    <dgm:pt modelId="{98F8D271-83CA-42D9-A62F-4CAC60AF390A}" type="sibTrans" cxnId="{46A38657-7C2C-47AB-A14B-A536B05B1DCE}">
      <dgm:prSet/>
      <dgm:spPr/>
      <dgm:t>
        <a:bodyPr/>
        <a:lstStyle/>
        <a:p>
          <a:endParaRPr lang="ru-RU"/>
        </a:p>
      </dgm:t>
    </dgm:pt>
    <dgm:pt modelId="{EA3CC87A-F838-415D-AE9F-6DD06161C9A4}">
      <dgm:prSet/>
      <dgm:spPr/>
      <dgm:t>
        <a:bodyPr/>
        <a:lstStyle/>
        <a:p>
          <a:endParaRPr lang="ru-RU"/>
        </a:p>
      </dgm:t>
    </dgm:pt>
    <dgm:pt modelId="{73BBB646-44EF-4169-943A-5D78C56CDE40}" type="parTrans" cxnId="{6086AE98-9441-421A-9C96-0534B50EF32A}">
      <dgm:prSet/>
      <dgm:spPr/>
      <dgm:t>
        <a:bodyPr/>
        <a:lstStyle/>
        <a:p>
          <a:endParaRPr lang="ru-RU"/>
        </a:p>
      </dgm:t>
    </dgm:pt>
    <dgm:pt modelId="{A8715585-BB3B-4D01-9ECE-53716FBCB6B9}" type="sibTrans" cxnId="{6086AE98-9441-421A-9C96-0534B50EF32A}">
      <dgm:prSet/>
      <dgm:spPr/>
      <dgm:t>
        <a:bodyPr/>
        <a:lstStyle/>
        <a:p>
          <a:endParaRPr lang="ru-RU"/>
        </a:p>
      </dgm:t>
    </dgm:pt>
    <dgm:pt modelId="{D0B7BC05-6D68-423E-87FF-8BECDBD8EDF3}">
      <dgm:prSet/>
      <dgm:spPr/>
      <dgm:t>
        <a:bodyPr/>
        <a:lstStyle/>
        <a:p>
          <a:endParaRPr lang="ru-RU"/>
        </a:p>
      </dgm:t>
    </dgm:pt>
    <dgm:pt modelId="{5F49EB97-67AD-41DF-9935-391B7B64D6FC}" type="parTrans" cxnId="{A9AD2B94-0FED-4A4F-B4CD-CA2BC89AE679}">
      <dgm:prSet/>
      <dgm:spPr/>
      <dgm:t>
        <a:bodyPr/>
        <a:lstStyle/>
        <a:p>
          <a:endParaRPr lang="ru-RU"/>
        </a:p>
      </dgm:t>
    </dgm:pt>
    <dgm:pt modelId="{E2122E2B-E6CA-4A61-B9B7-2E5C65689410}" type="sibTrans" cxnId="{A9AD2B94-0FED-4A4F-B4CD-CA2BC89AE679}">
      <dgm:prSet/>
      <dgm:spPr/>
      <dgm:t>
        <a:bodyPr/>
        <a:lstStyle/>
        <a:p>
          <a:endParaRPr lang="ru-RU"/>
        </a:p>
      </dgm:t>
    </dgm:pt>
    <dgm:pt modelId="{6F4D4071-42F8-42B5-8BFD-1C6B421A283B}">
      <dgm:prSet/>
      <dgm:spPr/>
      <dgm:t>
        <a:bodyPr/>
        <a:lstStyle/>
        <a:p>
          <a:endParaRPr lang="ru-RU"/>
        </a:p>
      </dgm:t>
    </dgm:pt>
    <dgm:pt modelId="{090F74B8-4E71-4A33-8830-B139F3113332}" type="parTrans" cxnId="{913CA6B2-D254-4428-9323-B641B09D8E7F}">
      <dgm:prSet/>
      <dgm:spPr/>
      <dgm:t>
        <a:bodyPr/>
        <a:lstStyle/>
        <a:p>
          <a:endParaRPr lang="ru-RU"/>
        </a:p>
      </dgm:t>
    </dgm:pt>
    <dgm:pt modelId="{2A569C09-30A2-4C10-AC8B-AF82DDCEB215}" type="sibTrans" cxnId="{913CA6B2-D254-4428-9323-B641B09D8E7F}">
      <dgm:prSet/>
      <dgm:spPr/>
      <dgm:t>
        <a:bodyPr/>
        <a:lstStyle/>
        <a:p>
          <a:endParaRPr lang="ru-RU"/>
        </a:p>
      </dgm:t>
    </dgm:pt>
    <dgm:pt modelId="{A9F80BB0-2178-4623-B67D-33DCA48DA6F4}">
      <dgm:prSet/>
      <dgm:spPr/>
      <dgm:t>
        <a:bodyPr/>
        <a:lstStyle/>
        <a:p>
          <a:pPr>
            <a:buNone/>
          </a:pPr>
          <a:r>
            <a:rPr lang="ru-RU" dirty="0"/>
            <a:t>Пищеварительная система </a:t>
          </a:r>
        </a:p>
      </dgm:t>
    </dgm:pt>
    <dgm:pt modelId="{220A9FCE-E1C8-45F7-9073-CB8D5935B2E6}" type="parTrans" cxnId="{3BAB5F45-195E-477D-AB68-01C6660EDFD3}">
      <dgm:prSet/>
      <dgm:spPr/>
      <dgm:t>
        <a:bodyPr/>
        <a:lstStyle/>
        <a:p>
          <a:endParaRPr lang="ru-RU"/>
        </a:p>
      </dgm:t>
    </dgm:pt>
    <dgm:pt modelId="{13141B0A-EDA0-4257-B4D6-926B62F78020}" type="sibTrans" cxnId="{3BAB5F45-195E-477D-AB68-01C6660EDFD3}">
      <dgm:prSet/>
      <dgm:spPr/>
      <dgm:t>
        <a:bodyPr/>
        <a:lstStyle/>
        <a:p>
          <a:endParaRPr lang="ru-RU"/>
        </a:p>
      </dgm:t>
    </dgm:pt>
    <dgm:pt modelId="{6AD93C97-CA7B-450C-813F-3F99F53D818D}">
      <dgm:prSet/>
      <dgm:spPr/>
      <dgm:t>
        <a:bodyPr/>
        <a:lstStyle/>
        <a:p>
          <a:pPr>
            <a:buNone/>
          </a:pPr>
          <a:r>
            <a:rPr lang="ru-RU" dirty="0"/>
            <a:t>Эндокринная система </a:t>
          </a:r>
        </a:p>
      </dgm:t>
    </dgm:pt>
    <dgm:pt modelId="{F86FDE8A-A3E6-4787-AA10-D9DD15A61950}" type="parTrans" cxnId="{15C4F05C-8E45-4FB8-B478-DFA5A10B1C7D}">
      <dgm:prSet/>
      <dgm:spPr/>
      <dgm:t>
        <a:bodyPr/>
        <a:lstStyle/>
        <a:p>
          <a:endParaRPr lang="ru-RU"/>
        </a:p>
      </dgm:t>
    </dgm:pt>
    <dgm:pt modelId="{1EE9F644-4A99-4962-9615-D2C254028D24}" type="sibTrans" cxnId="{15C4F05C-8E45-4FB8-B478-DFA5A10B1C7D}">
      <dgm:prSet/>
      <dgm:spPr/>
      <dgm:t>
        <a:bodyPr/>
        <a:lstStyle/>
        <a:p>
          <a:endParaRPr lang="ru-RU"/>
        </a:p>
      </dgm:t>
    </dgm:pt>
    <dgm:pt modelId="{ED0E72D7-2255-4770-A994-9A5E638047BE}">
      <dgm:prSet/>
      <dgm:spPr/>
      <dgm:t>
        <a:bodyPr/>
        <a:lstStyle/>
        <a:p>
          <a:pPr>
            <a:buNone/>
          </a:pPr>
          <a:r>
            <a:rPr lang="ru-RU" dirty="0"/>
            <a:t>Нервная система </a:t>
          </a:r>
        </a:p>
      </dgm:t>
    </dgm:pt>
    <dgm:pt modelId="{496B4884-DC84-48CE-B62E-73B1FD91D2C8}" type="parTrans" cxnId="{9EA43DE3-E49A-49E0-AA09-09583A529A41}">
      <dgm:prSet/>
      <dgm:spPr/>
      <dgm:t>
        <a:bodyPr/>
        <a:lstStyle/>
        <a:p>
          <a:endParaRPr lang="ru-RU"/>
        </a:p>
      </dgm:t>
    </dgm:pt>
    <dgm:pt modelId="{5A1E1F73-D952-4E50-9E55-AAB140B43C29}" type="sibTrans" cxnId="{9EA43DE3-E49A-49E0-AA09-09583A529A41}">
      <dgm:prSet/>
      <dgm:spPr/>
      <dgm:t>
        <a:bodyPr/>
        <a:lstStyle/>
        <a:p>
          <a:endParaRPr lang="ru-RU"/>
        </a:p>
      </dgm:t>
    </dgm:pt>
    <dgm:pt modelId="{12ED9CE7-648A-483B-9793-F0B00345B3E2}">
      <dgm:prSet phldrT="[Текст]" phldr="1"/>
      <dgm:spPr/>
      <dgm:t>
        <a:bodyPr/>
        <a:lstStyle/>
        <a:p>
          <a:endParaRPr lang="ru-RU" dirty="0"/>
        </a:p>
      </dgm:t>
    </dgm:pt>
    <dgm:pt modelId="{072E0E59-078C-46F9-98E3-FB94E778F809}" type="sibTrans" cxnId="{69F653B4-34C0-4D95-B1C3-0029811A94F6}">
      <dgm:prSet/>
      <dgm:spPr/>
      <dgm:t>
        <a:bodyPr/>
        <a:lstStyle/>
        <a:p>
          <a:endParaRPr lang="ru-RU"/>
        </a:p>
      </dgm:t>
    </dgm:pt>
    <dgm:pt modelId="{B51D0CE3-06C6-480C-8538-18917495142D}" type="parTrans" cxnId="{69F653B4-34C0-4D95-B1C3-0029811A94F6}">
      <dgm:prSet/>
      <dgm:spPr/>
      <dgm:t>
        <a:bodyPr/>
        <a:lstStyle/>
        <a:p>
          <a:endParaRPr lang="ru-RU"/>
        </a:p>
      </dgm:t>
    </dgm:pt>
    <dgm:pt modelId="{74F5FDA1-D768-4D94-B761-F1DA40E73CF1}">
      <dgm:prSet/>
      <dgm:spPr/>
      <dgm:t>
        <a:bodyPr/>
        <a:lstStyle/>
        <a:p>
          <a:endParaRPr lang="ru-RU"/>
        </a:p>
      </dgm:t>
    </dgm:pt>
    <dgm:pt modelId="{EA2938C4-50CF-4090-85E4-C0DAC175F1B8}" type="parTrans" cxnId="{4AC9C5EF-8333-4670-8EB5-F9C66DD3A85F}">
      <dgm:prSet/>
      <dgm:spPr/>
      <dgm:t>
        <a:bodyPr/>
        <a:lstStyle/>
        <a:p>
          <a:endParaRPr lang="ru-RU"/>
        </a:p>
      </dgm:t>
    </dgm:pt>
    <dgm:pt modelId="{5D932A43-7999-4DC2-BC88-4BFAF8D42E1C}" type="sibTrans" cxnId="{4AC9C5EF-8333-4670-8EB5-F9C66DD3A85F}">
      <dgm:prSet/>
      <dgm:spPr/>
      <dgm:t>
        <a:bodyPr/>
        <a:lstStyle/>
        <a:p>
          <a:endParaRPr lang="ru-RU"/>
        </a:p>
      </dgm:t>
    </dgm:pt>
    <dgm:pt modelId="{04751499-2BFC-43E7-B771-D57A1A665D4A}">
      <dgm:prSet/>
      <dgm:spPr/>
      <dgm:t>
        <a:bodyPr/>
        <a:lstStyle/>
        <a:p>
          <a:pPr>
            <a:buNone/>
          </a:pPr>
          <a:r>
            <a:rPr lang="ru-RU"/>
            <a:t>Сенсорная система (анализатор)</a:t>
          </a:r>
        </a:p>
      </dgm:t>
    </dgm:pt>
    <dgm:pt modelId="{510F4656-8379-411E-B1D8-7389FB28B070}" type="parTrans" cxnId="{FE617784-9D72-48EF-9475-5B4304FDA198}">
      <dgm:prSet/>
      <dgm:spPr/>
      <dgm:t>
        <a:bodyPr/>
        <a:lstStyle/>
        <a:p>
          <a:endParaRPr lang="ru-RU"/>
        </a:p>
      </dgm:t>
    </dgm:pt>
    <dgm:pt modelId="{070020E4-F07D-4257-82DA-8F6763C0B175}" type="sibTrans" cxnId="{FE617784-9D72-48EF-9475-5B4304FDA198}">
      <dgm:prSet/>
      <dgm:spPr/>
      <dgm:t>
        <a:bodyPr/>
        <a:lstStyle/>
        <a:p>
          <a:endParaRPr lang="ru-RU"/>
        </a:p>
      </dgm:t>
    </dgm:pt>
    <dgm:pt modelId="{707465E1-01BD-4A8E-B175-A5E16537890F}" type="pres">
      <dgm:prSet presAssocID="{DC2DFE80-65AE-4607-8075-BCDBB37F141F}" presName="linearFlow" presStyleCnt="0">
        <dgm:presLayoutVars>
          <dgm:dir/>
          <dgm:animLvl val="lvl"/>
          <dgm:resizeHandles val="exact"/>
        </dgm:presLayoutVars>
      </dgm:prSet>
      <dgm:spPr/>
    </dgm:pt>
    <dgm:pt modelId="{7CB6F42B-571B-4E10-8C8C-6BF71760EFFA}" type="pres">
      <dgm:prSet presAssocID="{ED458370-13D0-489C-AA5C-F2BB6C839492}" presName="composite" presStyleCnt="0"/>
      <dgm:spPr/>
    </dgm:pt>
    <dgm:pt modelId="{FE2558A4-1A0C-42BD-BF45-A035C48864C3}" type="pres">
      <dgm:prSet presAssocID="{ED458370-13D0-489C-AA5C-F2BB6C839492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83FB78D3-05F4-4C4A-AC82-57926D41B6B1}" type="pres">
      <dgm:prSet presAssocID="{ED458370-13D0-489C-AA5C-F2BB6C839492}" presName="descendantText" presStyleLbl="alignAcc1" presStyleIdx="0" presStyleCnt="7">
        <dgm:presLayoutVars>
          <dgm:bulletEnabled val="1"/>
        </dgm:presLayoutVars>
      </dgm:prSet>
      <dgm:spPr/>
    </dgm:pt>
    <dgm:pt modelId="{FA46A8DB-702D-4163-AAAD-FAA8DEA8827F}" type="pres">
      <dgm:prSet presAssocID="{76CD0DDD-49B6-47F4-8730-4B33FC586C9E}" presName="sp" presStyleCnt="0"/>
      <dgm:spPr/>
    </dgm:pt>
    <dgm:pt modelId="{A4244B8C-C603-4AEF-9CD0-1FB13175C511}" type="pres">
      <dgm:prSet presAssocID="{12ED9CE7-648A-483B-9793-F0B00345B3E2}" presName="composite" presStyleCnt="0"/>
      <dgm:spPr/>
    </dgm:pt>
    <dgm:pt modelId="{C06D6F59-58ED-4DC3-A3F8-B4DFF0E86C70}" type="pres">
      <dgm:prSet presAssocID="{12ED9CE7-648A-483B-9793-F0B00345B3E2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199FCF7A-1B81-46C1-A435-71DFD993011F}" type="pres">
      <dgm:prSet presAssocID="{12ED9CE7-648A-483B-9793-F0B00345B3E2}" presName="descendantText" presStyleLbl="alignAcc1" presStyleIdx="1" presStyleCnt="7">
        <dgm:presLayoutVars>
          <dgm:bulletEnabled val="1"/>
        </dgm:presLayoutVars>
      </dgm:prSet>
      <dgm:spPr/>
    </dgm:pt>
    <dgm:pt modelId="{786EBD86-9A30-4F1C-8272-1C8916354B6F}" type="pres">
      <dgm:prSet presAssocID="{072E0E59-078C-46F9-98E3-FB94E778F809}" presName="sp" presStyleCnt="0"/>
      <dgm:spPr/>
    </dgm:pt>
    <dgm:pt modelId="{7EB1D095-28D4-442C-803B-24ACCC479B5A}" type="pres">
      <dgm:prSet presAssocID="{1CCF75BF-A928-4E48-95EF-98682E6B2C76}" presName="composite" presStyleCnt="0"/>
      <dgm:spPr/>
    </dgm:pt>
    <dgm:pt modelId="{0F8C458F-1EF1-47F5-9BB5-052C6F7C3894}" type="pres">
      <dgm:prSet presAssocID="{1CCF75BF-A928-4E48-95EF-98682E6B2C76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6C393FBE-DC36-4A86-867B-253E928C6835}" type="pres">
      <dgm:prSet presAssocID="{1CCF75BF-A928-4E48-95EF-98682E6B2C76}" presName="descendantText" presStyleLbl="alignAcc1" presStyleIdx="2" presStyleCnt="7">
        <dgm:presLayoutVars>
          <dgm:bulletEnabled val="1"/>
        </dgm:presLayoutVars>
      </dgm:prSet>
      <dgm:spPr/>
    </dgm:pt>
    <dgm:pt modelId="{30DCB848-34A0-4B89-B093-01B812A13E20}" type="pres">
      <dgm:prSet presAssocID="{56D1C351-2DA5-4994-9CDD-B68CB769975E}" presName="sp" presStyleCnt="0"/>
      <dgm:spPr/>
    </dgm:pt>
    <dgm:pt modelId="{9437046C-1D21-421C-A05A-C4E66D583256}" type="pres">
      <dgm:prSet presAssocID="{EA3CC87A-F838-415D-AE9F-6DD06161C9A4}" presName="composite" presStyleCnt="0"/>
      <dgm:spPr/>
    </dgm:pt>
    <dgm:pt modelId="{9A5495B5-CED2-4C51-B185-C2E97C47C31D}" type="pres">
      <dgm:prSet presAssocID="{EA3CC87A-F838-415D-AE9F-6DD06161C9A4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918C7D15-0461-4891-B148-55C9D2557130}" type="pres">
      <dgm:prSet presAssocID="{EA3CC87A-F838-415D-AE9F-6DD06161C9A4}" presName="descendantText" presStyleLbl="alignAcc1" presStyleIdx="3" presStyleCnt="7">
        <dgm:presLayoutVars>
          <dgm:bulletEnabled val="1"/>
        </dgm:presLayoutVars>
      </dgm:prSet>
      <dgm:spPr/>
    </dgm:pt>
    <dgm:pt modelId="{5B30A768-C1A6-4ABB-9F5B-661D308913BE}" type="pres">
      <dgm:prSet presAssocID="{A8715585-BB3B-4D01-9ECE-53716FBCB6B9}" presName="sp" presStyleCnt="0"/>
      <dgm:spPr/>
    </dgm:pt>
    <dgm:pt modelId="{D5B3D104-E058-4857-AB2E-BAB7757F95AE}" type="pres">
      <dgm:prSet presAssocID="{D0B7BC05-6D68-423E-87FF-8BECDBD8EDF3}" presName="composite" presStyleCnt="0"/>
      <dgm:spPr/>
    </dgm:pt>
    <dgm:pt modelId="{49F3CDE2-164F-4602-9C4D-50607C6B6DA9}" type="pres">
      <dgm:prSet presAssocID="{D0B7BC05-6D68-423E-87FF-8BECDBD8EDF3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7EE74791-C468-434F-A124-EC590C884484}" type="pres">
      <dgm:prSet presAssocID="{D0B7BC05-6D68-423E-87FF-8BECDBD8EDF3}" presName="descendantText" presStyleLbl="alignAcc1" presStyleIdx="4" presStyleCnt="7">
        <dgm:presLayoutVars>
          <dgm:bulletEnabled val="1"/>
        </dgm:presLayoutVars>
      </dgm:prSet>
      <dgm:spPr/>
    </dgm:pt>
    <dgm:pt modelId="{8AB04B28-789D-4887-B4D7-DDA26733570C}" type="pres">
      <dgm:prSet presAssocID="{E2122E2B-E6CA-4A61-B9B7-2E5C65689410}" presName="sp" presStyleCnt="0"/>
      <dgm:spPr/>
    </dgm:pt>
    <dgm:pt modelId="{177C4696-D9AE-4AB8-BA07-817495D28676}" type="pres">
      <dgm:prSet presAssocID="{6F4D4071-42F8-42B5-8BFD-1C6B421A283B}" presName="composite" presStyleCnt="0"/>
      <dgm:spPr/>
    </dgm:pt>
    <dgm:pt modelId="{5404D7D9-F0D8-402B-AEA2-510DB208070A}" type="pres">
      <dgm:prSet presAssocID="{6F4D4071-42F8-42B5-8BFD-1C6B421A283B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3D02B479-4F2F-4BBB-A123-26CB345F7A01}" type="pres">
      <dgm:prSet presAssocID="{6F4D4071-42F8-42B5-8BFD-1C6B421A283B}" presName="descendantText" presStyleLbl="alignAcc1" presStyleIdx="5" presStyleCnt="7">
        <dgm:presLayoutVars>
          <dgm:bulletEnabled val="1"/>
        </dgm:presLayoutVars>
      </dgm:prSet>
      <dgm:spPr/>
    </dgm:pt>
    <dgm:pt modelId="{C7F1EEE8-C85F-484C-B162-CF0D5DC17AE5}" type="pres">
      <dgm:prSet presAssocID="{2A569C09-30A2-4C10-AC8B-AF82DDCEB215}" presName="sp" presStyleCnt="0"/>
      <dgm:spPr/>
    </dgm:pt>
    <dgm:pt modelId="{E94A277C-33C2-47ED-87EC-85498CD4A313}" type="pres">
      <dgm:prSet presAssocID="{74F5FDA1-D768-4D94-B761-F1DA40E73CF1}" presName="composite" presStyleCnt="0"/>
      <dgm:spPr/>
    </dgm:pt>
    <dgm:pt modelId="{249E8554-CFFE-42E1-A281-5874E6031430}" type="pres">
      <dgm:prSet presAssocID="{74F5FDA1-D768-4D94-B761-F1DA40E73CF1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3D85BF24-EE06-4772-B7FE-DE325D097B14}" type="pres">
      <dgm:prSet presAssocID="{74F5FDA1-D768-4D94-B761-F1DA40E73CF1}" presName="descendantText" presStyleLbl="alignAcc1" presStyleIdx="6" presStyleCnt="7">
        <dgm:presLayoutVars>
          <dgm:bulletEnabled val="1"/>
        </dgm:presLayoutVars>
      </dgm:prSet>
      <dgm:spPr/>
    </dgm:pt>
  </dgm:ptLst>
  <dgm:cxnLst>
    <dgm:cxn modelId="{068EC91B-3668-476E-AB94-14E14E382A51}" type="presOf" srcId="{A9F80BB0-2178-4623-B67D-33DCA48DA6F4}" destId="{918C7D15-0461-4891-B148-55C9D2557130}" srcOrd="0" destOrd="0" presId="urn:microsoft.com/office/officeart/2005/8/layout/chevron2"/>
    <dgm:cxn modelId="{83937A20-056E-43DA-8217-20B66B87B86C}" type="presOf" srcId="{74F5FDA1-D768-4D94-B761-F1DA40E73CF1}" destId="{249E8554-CFFE-42E1-A281-5874E6031430}" srcOrd="0" destOrd="0" presId="urn:microsoft.com/office/officeart/2005/8/layout/chevron2"/>
    <dgm:cxn modelId="{38D0FA22-1C41-427A-8050-D1B58B62B504}" type="presOf" srcId="{6F4D4071-42F8-42B5-8BFD-1C6B421A283B}" destId="{5404D7D9-F0D8-402B-AEA2-510DB208070A}" srcOrd="0" destOrd="0" presId="urn:microsoft.com/office/officeart/2005/8/layout/chevron2"/>
    <dgm:cxn modelId="{15C4F05C-8E45-4FB8-B478-DFA5A10B1C7D}" srcId="{D0B7BC05-6D68-423E-87FF-8BECDBD8EDF3}" destId="{6AD93C97-CA7B-450C-813F-3F99F53D818D}" srcOrd="0" destOrd="0" parTransId="{F86FDE8A-A3E6-4787-AA10-D9DD15A61950}" sibTransId="{1EE9F644-4A99-4962-9615-D2C254028D24}"/>
    <dgm:cxn modelId="{5862FA44-D778-48BC-BA10-8099C1B94293}" type="presOf" srcId="{8392B769-4A91-4067-9703-2F6A798F013A}" destId="{6C393FBE-DC36-4A86-867B-253E928C6835}" srcOrd="0" destOrd="0" presId="urn:microsoft.com/office/officeart/2005/8/layout/chevron2"/>
    <dgm:cxn modelId="{3BAB5F45-195E-477D-AB68-01C6660EDFD3}" srcId="{EA3CC87A-F838-415D-AE9F-6DD06161C9A4}" destId="{A9F80BB0-2178-4623-B67D-33DCA48DA6F4}" srcOrd="0" destOrd="0" parTransId="{220A9FCE-E1C8-45F7-9073-CB8D5935B2E6}" sibTransId="{13141B0A-EDA0-4257-B4D6-926B62F78020}"/>
    <dgm:cxn modelId="{573FAF65-7EE0-4D7B-9D92-7E9FA75F4C67}" type="presOf" srcId="{04751499-2BFC-43E7-B771-D57A1A665D4A}" destId="{3D85BF24-EE06-4772-B7FE-DE325D097B14}" srcOrd="0" destOrd="0" presId="urn:microsoft.com/office/officeart/2005/8/layout/chevron2"/>
    <dgm:cxn modelId="{41EDC851-CCA6-41C6-9A0B-576A3D526E81}" srcId="{DC2DFE80-65AE-4607-8075-BCDBB37F141F}" destId="{ED458370-13D0-489C-AA5C-F2BB6C839492}" srcOrd="0" destOrd="0" parTransId="{B6B25F1D-4DF2-4BC0-B0A9-9EBF49857DD6}" sibTransId="{76CD0DDD-49B6-47F4-8730-4B33FC586C9E}"/>
    <dgm:cxn modelId="{E74D7D54-9E5E-468D-8C59-06546E8DCAB7}" type="presOf" srcId="{1CCF75BF-A928-4E48-95EF-98682E6B2C76}" destId="{0F8C458F-1EF1-47F5-9BB5-052C6F7C3894}" srcOrd="0" destOrd="0" presId="urn:microsoft.com/office/officeart/2005/8/layout/chevron2"/>
    <dgm:cxn modelId="{4CA20C76-5CFC-4B47-A9BA-ACFAA366F9D5}" srcId="{12ED9CE7-648A-483B-9793-F0B00345B3E2}" destId="{061A37F8-81F4-4A74-A715-50962487F0AC}" srcOrd="0" destOrd="0" parTransId="{228AD541-1493-4E83-B235-B5D8970DB97D}" sibTransId="{53F0A920-9C33-48C2-9C79-B66BE1979DC8}"/>
    <dgm:cxn modelId="{46A38657-7C2C-47AB-A14B-A536B05B1DCE}" srcId="{1CCF75BF-A928-4E48-95EF-98682E6B2C76}" destId="{8392B769-4A91-4067-9703-2F6A798F013A}" srcOrd="0" destOrd="0" parTransId="{D284CBCB-4405-418C-A725-C312EAB80673}" sibTransId="{98F8D271-83CA-42D9-A62F-4CAC60AF390A}"/>
    <dgm:cxn modelId="{8E71C177-50D8-4C26-81C8-A2903B04D1B5}" type="presOf" srcId="{12ED9CE7-648A-483B-9793-F0B00345B3E2}" destId="{C06D6F59-58ED-4DC3-A3F8-B4DFF0E86C70}" srcOrd="0" destOrd="0" presId="urn:microsoft.com/office/officeart/2005/8/layout/chevron2"/>
    <dgm:cxn modelId="{39900278-9CBC-4F60-B2DA-619E83A52757}" type="presOf" srcId="{061A37F8-81F4-4A74-A715-50962487F0AC}" destId="{199FCF7A-1B81-46C1-A435-71DFD993011F}" srcOrd="0" destOrd="0" presId="urn:microsoft.com/office/officeart/2005/8/layout/chevron2"/>
    <dgm:cxn modelId="{2BA16681-3608-43D6-96B5-8E41AC4FD4C2}" srcId="{ED458370-13D0-489C-AA5C-F2BB6C839492}" destId="{70639BC0-3CFA-4A65-972D-D9D0C4619A86}" srcOrd="0" destOrd="0" parTransId="{2798345D-B945-44F5-A131-2B8F4E41356C}" sibTransId="{FA979027-90D9-4993-9D9A-38896FBE8E82}"/>
    <dgm:cxn modelId="{FE617784-9D72-48EF-9475-5B4304FDA198}" srcId="{74F5FDA1-D768-4D94-B761-F1DA40E73CF1}" destId="{04751499-2BFC-43E7-B771-D57A1A665D4A}" srcOrd="0" destOrd="0" parTransId="{510F4656-8379-411E-B1D8-7389FB28B070}" sibTransId="{070020E4-F07D-4257-82DA-8F6763C0B175}"/>
    <dgm:cxn modelId="{FD0AA38B-A4D1-4967-9732-460C793E3B5C}" srcId="{DC2DFE80-65AE-4607-8075-BCDBB37F141F}" destId="{1CCF75BF-A928-4E48-95EF-98682E6B2C76}" srcOrd="2" destOrd="0" parTransId="{41EDB25D-77EB-4E9A-83CF-276DEFEE13FE}" sibTransId="{56D1C351-2DA5-4994-9CDD-B68CB769975E}"/>
    <dgm:cxn modelId="{A9AD2B94-0FED-4A4F-B4CD-CA2BC89AE679}" srcId="{DC2DFE80-65AE-4607-8075-BCDBB37F141F}" destId="{D0B7BC05-6D68-423E-87FF-8BECDBD8EDF3}" srcOrd="4" destOrd="0" parTransId="{5F49EB97-67AD-41DF-9935-391B7B64D6FC}" sibTransId="{E2122E2B-E6CA-4A61-B9B7-2E5C65689410}"/>
    <dgm:cxn modelId="{6086AE98-9441-421A-9C96-0534B50EF32A}" srcId="{DC2DFE80-65AE-4607-8075-BCDBB37F141F}" destId="{EA3CC87A-F838-415D-AE9F-6DD06161C9A4}" srcOrd="3" destOrd="0" parTransId="{73BBB646-44EF-4169-943A-5D78C56CDE40}" sibTransId="{A8715585-BB3B-4D01-9ECE-53716FBCB6B9}"/>
    <dgm:cxn modelId="{B11C349B-EDA6-4827-9279-C5C8DEE915F2}" type="presOf" srcId="{70639BC0-3CFA-4A65-972D-D9D0C4619A86}" destId="{83FB78D3-05F4-4C4A-AC82-57926D41B6B1}" srcOrd="0" destOrd="0" presId="urn:microsoft.com/office/officeart/2005/8/layout/chevron2"/>
    <dgm:cxn modelId="{893601B1-795C-4810-9876-49AAD74A523E}" type="presOf" srcId="{ED0E72D7-2255-4770-A994-9A5E638047BE}" destId="{3D02B479-4F2F-4BBB-A123-26CB345F7A01}" srcOrd="0" destOrd="0" presId="urn:microsoft.com/office/officeart/2005/8/layout/chevron2"/>
    <dgm:cxn modelId="{913CA6B2-D254-4428-9323-B641B09D8E7F}" srcId="{DC2DFE80-65AE-4607-8075-BCDBB37F141F}" destId="{6F4D4071-42F8-42B5-8BFD-1C6B421A283B}" srcOrd="5" destOrd="0" parTransId="{090F74B8-4E71-4A33-8830-B139F3113332}" sibTransId="{2A569C09-30A2-4C10-AC8B-AF82DDCEB215}"/>
    <dgm:cxn modelId="{3DD8B1B3-BA7C-4B17-9ED0-A8B70D9870CC}" type="presOf" srcId="{6AD93C97-CA7B-450C-813F-3F99F53D818D}" destId="{7EE74791-C468-434F-A124-EC590C884484}" srcOrd="0" destOrd="0" presId="urn:microsoft.com/office/officeart/2005/8/layout/chevron2"/>
    <dgm:cxn modelId="{69F653B4-34C0-4D95-B1C3-0029811A94F6}" srcId="{DC2DFE80-65AE-4607-8075-BCDBB37F141F}" destId="{12ED9CE7-648A-483B-9793-F0B00345B3E2}" srcOrd="1" destOrd="0" parTransId="{B51D0CE3-06C6-480C-8538-18917495142D}" sibTransId="{072E0E59-078C-46F9-98E3-FB94E778F809}"/>
    <dgm:cxn modelId="{1685C4C3-FBF7-4407-939D-1EB17B178C8D}" type="presOf" srcId="{D0B7BC05-6D68-423E-87FF-8BECDBD8EDF3}" destId="{49F3CDE2-164F-4602-9C4D-50607C6B6DA9}" srcOrd="0" destOrd="0" presId="urn:microsoft.com/office/officeart/2005/8/layout/chevron2"/>
    <dgm:cxn modelId="{893F9FDB-91F2-4B8B-A31E-3C32547CAD32}" type="presOf" srcId="{DC2DFE80-65AE-4607-8075-BCDBB37F141F}" destId="{707465E1-01BD-4A8E-B175-A5E16537890F}" srcOrd="0" destOrd="0" presId="urn:microsoft.com/office/officeart/2005/8/layout/chevron2"/>
    <dgm:cxn modelId="{FC8B2DE1-C202-452A-B7B5-05FE22F52173}" type="presOf" srcId="{ED458370-13D0-489C-AA5C-F2BB6C839492}" destId="{FE2558A4-1A0C-42BD-BF45-A035C48864C3}" srcOrd="0" destOrd="0" presId="urn:microsoft.com/office/officeart/2005/8/layout/chevron2"/>
    <dgm:cxn modelId="{9EA43DE3-E49A-49E0-AA09-09583A529A41}" srcId="{6F4D4071-42F8-42B5-8BFD-1C6B421A283B}" destId="{ED0E72D7-2255-4770-A994-9A5E638047BE}" srcOrd="0" destOrd="0" parTransId="{496B4884-DC84-48CE-B62E-73B1FD91D2C8}" sibTransId="{5A1E1F73-D952-4E50-9E55-AAB140B43C29}"/>
    <dgm:cxn modelId="{4AC9C5EF-8333-4670-8EB5-F9C66DD3A85F}" srcId="{DC2DFE80-65AE-4607-8075-BCDBB37F141F}" destId="{74F5FDA1-D768-4D94-B761-F1DA40E73CF1}" srcOrd="6" destOrd="0" parTransId="{EA2938C4-50CF-4090-85E4-C0DAC175F1B8}" sibTransId="{5D932A43-7999-4DC2-BC88-4BFAF8D42E1C}"/>
    <dgm:cxn modelId="{D5FFF5FC-0BFA-456F-AAFD-473DC65653B2}" type="presOf" srcId="{EA3CC87A-F838-415D-AE9F-6DD06161C9A4}" destId="{9A5495B5-CED2-4C51-B185-C2E97C47C31D}" srcOrd="0" destOrd="0" presId="urn:microsoft.com/office/officeart/2005/8/layout/chevron2"/>
    <dgm:cxn modelId="{4795755F-DA85-4B82-92A4-3B38D52F90E3}" type="presParOf" srcId="{707465E1-01BD-4A8E-B175-A5E16537890F}" destId="{7CB6F42B-571B-4E10-8C8C-6BF71760EFFA}" srcOrd="0" destOrd="0" presId="urn:microsoft.com/office/officeart/2005/8/layout/chevron2"/>
    <dgm:cxn modelId="{E66D5A76-F1F4-47CE-BBA5-63ED723F4BD4}" type="presParOf" srcId="{7CB6F42B-571B-4E10-8C8C-6BF71760EFFA}" destId="{FE2558A4-1A0C-42BD-BF45-A035C48864C3}" srcOrd="0" destOrd="0" presId="urn:microsoft.com/office/officeart/2005/8/layout/chevron2"/>
    <dgm:cxn modelId="{5BD293A7-0675-4DD8-99C1-02E5BE092C33}" type="presParOf" srcId="{7CB6F42B-571B-4E10-8C8C-6BF71760EFFA}" destId="{83FB78D3-05F4-4C4A-AC82-57926D41B6B1}" srcOrd="1" destOrd="0" presId="urn:microsoft.com/office/officeart/2005/8/layout/chevron2"/>
    <dgm:cxn modelId="{23C9CDED-B703-4085-9B41-3672395A4ACD}" type="presParOf" srcId="{707465E1-01BD-4A8E-B175-A5E16537890F}" destId="{FA46A8DB-702D-4163-AAAD-FAA8DEA8827F}" srcOrd="1" destOrd="0" presId="urn:microsoft.com/office/officeart/2005/8/layout/chevron2"/>
    <dgm:cxn modelId="{3BED6D34-EB47-4531-AB15-61BFBAEF8B48}" type="presParOf" srcId="{707465E1-01BD-4A8E-B175-A5E16537890F}" destId="{A4244B8C-C603-4AEF-9CD0-1FB13175C511}" srcOrd="2" destOrd="0" presId="urn:microsoft.com/office/officeart/2005/8/layout/chevron2"/>
    <dgm:cxn modelId="{7CBC0B64-0844-4462-A17C-6D2D54B56E06}" type="presParOf" srcId="{A4244B8C-C603-4AEF-9CD0-1FB13175C511}" destId="{C06D6F59-58ED-4DC3-A3F8-B4DFF0E86C70}" srcOrd="0" destOrd="0" presId="urn:microsoft.com/office/officeart/2005/8/layout/chevron2"/>
    <dgm:cxn modelId="{AFA73DDE-7F5A-44EC-BEE7-052D3C809C51}" type="presParOf" srcId="{A4244B8C-C603-4AEF-9CD0-1FB13175C511}" destId="{199FCF7A-1B81-46C1-A435-71DFD993011F}" srcOrd="1" destOrd="0" presId="urn:microsoft.com/office/officeart/2005/8/layout/chevron2"/>
    <dgm:cxn modelId="{E65E516F-3ECF-43A2-94AD-6011086971E1}" type="presParOf" srcId="{707465E1-01BD-4A8E-B175-A5E16537890F}" destId="{786EBD86-9A30-4F1C-8272-1C8916354B6F}" srcOrd="3" destOrd="0" presId="urn:microsoft.com/office/officeart/2005/8/layout/chevron2"/>
    <dgm:cxn modelId="{DEB44810-71F7-4D65-85A2-C3D6E6B25179}" type="presParOf" srcId="{707465E1-01BD-4A8E-B175-A5E16537890F}" destId="{7EB1D095-28D4-442C-803B-24ACCC479B5A}" srcOrd="4" destOrd="0" presId="urn:microsoft.com/office/officeart/2005/8/layout/chevron2"/>
    <dgm:cxn modelId="{0539B1E2-8878-406D-8B22-4C3F04FF4951}" type="presParOf" srcId="{7EB1D095-28D4-442C-803B-24ACCC479B5A}" destId="{0F8C458F-1EF1-47F5-9BB5-052C6F7C3894}" srcOrd="0" destOrd="0" presId="urn:microsoft.com/office/officeart/2005/8/layout/chevron2"/>
    <dgm:cxn modelId="{52FB6787-2010-49C2-8309-22C459970526}" type="presParOf" srcId="{7EB1D095-28D4-442C-803B-24ACCC479B5A}" destId="{6C393FBE-DC36-4A86-867B-253E928C6835}" srcOrd="1" destOrd="0" presId="urn:microsoft.com/office/officeart/2005/8/layout/chevron2"/>
    <dgm:cxn modelId="{BA949E19-32D8-4ED5-920B-7016557D8A95}" type="presParOf" srcId="{707465E1-01BD-4A8E-B175-A5E16537890F}" destId="{30DCB848-34A0-4B89-B093-01B812A13E20}" srcOrd="5" destOrd="0" presId="urn:microsoft.com/office/officeart/2005/8/layout/chevron2"/>
    <dgm:cxn modelId="{1D634825-B5EC-4ED4-9931-52C77A5C9AAB}" type="presParOf" srcId="{707465E1-01BD-4A8E-B175-A5E16537890F}" destId="{9437046C-1D21-421C-A05A-C4E66D583256}" srcOrd="6" destOrd="0" presId="urn:microsoft.com/office/officeart/2005/8/layout/chevron2"/>
    <dgm:cxn modelId="{EC69F50A-A422-41FC-BE26-D345C9C12496}" type="presParOf" srcId="{9437046C-1D21-421C-A05A-C4E66D583256}" destId="{9A5495B5-CED2-4C51-B185-C2E97C47C31D}" srcOrd="0" destOrd="0" presId="urn:microsoft.com/office/officeart/2005/8/layout/chevron2"/>
    <dgm:cxn modelId="{D2293E21-23C4-4F1A-BCDC-86B2ACF74854}" type="presParOf" srcId="{9437046C-1D21-421C-A05A-C4E66D583256}" destId="{918C7D15-0461-4891-B148-55C9D2557130}" srcOrd="1" destOrd="0" presId="urn:microsoft.com/office/officeart/2005/8/layout/chevron2"/>
    <dgm:cxn modelId="{ABFA6A4C-F321-4958-8236-96E56336E1FD}" type="presParOf" srcId="{707465E1-01BD-4A8E-B175-A5E16537890F}" destId="{5B30A768-C1A6-4ABB-9F5B-661D308913BE}" srcOrd="7" destOrd="0" presId="urn:microsoft.com/office/officeart/2005/8/layout/chevron2"/>
    <dgm:cxn modelId="{4C44DC1E-8D48-4D0B-9EFB-49367FE1A44C}" type="presParOf" srcId="{707465E1-01BD-4A8E-B175-A5E16537890F}" destId="{D5B3D104-E058-4857-AB2E-BAB7757F95AE}" srcOrd="8" destOrd="0" presId="urn:microsoft.com/office/officeart/2005/8/layout/chevron2"/>
    <dgm:cxn modelId="{3E3CFAA2-0EC7-4E21-9CAE-1A8DFEDE3E20}" type="presParOf" srcId="{D5B3D104-E058-4857-AB2E-BAB7757F95AE}" destId="{49F3CDE2-164F-4602-9C4D-50607C6B6DA9}" srcOrd="0" destOrd="0" presId="urn:microsoft.com/office/officeart/2005/8/layout/chevron2"/>
    <dgm:cxn modelId="{4B5C740E-195D-487C-9978-F6E9DAE12BD1}" type="presParOf" srcId="{D5B3D104-E058-4857-AB2E-BAB7757F95AE}" destId="{7EE74791-C468-434F-A124-EC590C884484}" srcOrd="1" destOrd="0" presId="urn:microsoft.com/office/officeart/2005/8/layout/chevron2"/>
    <dgm:cxn modelId="{606F23AA-8699-407A-89C5-D095BCBD42E1}" type="presParOf" srcId="{707465E1-01BD-4A8E-B175-A5E16537890F}" destId="{8AB04B28-789D-4887-B4D7-DDA26733570C}" srcOrd="9" destOrd="0" presId="urn:microsoft.com/office/officeart/2005/8/layout/chevron2"/>
    <dgm:cxn modelId="{AABB889A-5B4E-432F-8285-4ABB62E1A769}" type="presParOf" srcId="{707465E1-01BD-4A8E-B175-A5E16537890F}" destId="{177C4696-D9AE-4AB8-BA07-817495D28676}" srcOrd="10" destOrd="0" presId="urn:microsoft.com/office/officeart/2005/8/layout/chevron2"/>
    <dgm:cxn modelId="{964ACD94-FF8C-4183-83B8-DF96E433D157}" type="presParOf" srcId="{177C4696-D9AE-4AB8-BA07-817495D28676}" destId="{5404D7D9-F0D8-402B-AEA2-510DB208070A}" srcOrd="0" destOrd="0" presId="urn:microsoft.com/office/officeart/2005/8/layout/chevron2"/>
    <dgm:cxn modelId="{82A5F4D6-9E66-4C16-A6F3-935F9892F802}" type="presParOf" srcId="{177C4696-D9AE-4AB8-BA07-817495D28676}" destId="{3D02B479-4F2F-4BBB-A123-26CB345F7A01}" srcOrd="1" destOrd="0" presId="urn:microsoft.com/office/officeart/2005/8/layout/chevron2"/>
    <dgm:cxn modelId="{F557770E-D306-4D9E-B664-E0C319A497FF}" type="presParOf" srcId="{707465E1-01BD-4A8E-B175-A5E16537890F}" destId="{C7F1EEE8-C85F-484C-B162-CF0D5DC17AE5}" srcOrd="11" destOrd="0" presId="urn:microsoft.com/office/officeart/2005/8/layout/chevron2"/>
    <dgm:cxn modelId="{AFCE9909-06A5-44A3-858D-600001955D7C}" type="presParOf" srcId="{707465E1-01BD-4A8E-B175-A5E16537890F}" destId="{E94A277C-33C2-47ED-87EC-85498CD4A313}" srcOrd="12" destOrd="0" presId="urn:microsoft.com/office/officeart/2005/8/layout/chevron2"/>
    <dgm:cxn modelId="{F91A88B6-2733-4044-B42E-DD10D624F855}" type="presParOf" srcId="{E94A277C-33C2-47ED-87EC-85498CD4A313}" destId="{249E8554-CFFE-42E1-A281-5874E6031430}" srcOrd="0" destOrd="0" presId="urn:microsoft.com/office/officeart/2005/8/layout/chevron2"/>
    <dgm:cxn modelId="{ED84A9E3-B559-467A-A445-1C7580AC40D1}" type="presParOf" srcId="{E94A277C-33C2-47ED-87EC-85498CD4A313}" destId="{3D85BF24-EE06-4772-B7FE-DE325D097B1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2558A4-1A0C-42BD-BF45-A035C48864C3}">
      <dsp:nvSpPr>
        <dsp:cNvPr id="0" name=""/>
        <dsp:cNvSpPr/>
      </dsp:nvSpPr>
      <dsp:spPr>
        <a:xfrm rot="5400000">
          <a:off x="-112253" y="115684"/>
          <a:ext cx="748355" cy="52384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</dsp:txBody>
      <dsp:txXfrm rot="-5400000">
        <a:off x="1" y="265354"/>
        <a:ext cx="523848" cy="224507"/>
      </dsp:txXfrm>
    </dsp:sp>
    <dsp:sp modelId="{83FB78D3-05F4-4C4A-AC82-57926D41B6B1}">
      <dsp:nvSpPr>
        <dsp:cNvPr id="0" name=""/>
        <dsp:cNvSpPr/>
      </dsp:nvSpPr>
      <dsp:spPr>
        <a:xfrm rot="5400000">
          <a:off x="2906371" y="-2379092"/>
          <a:ext cx="486430" cy="525147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800" kern="1200" dirty="0"/>
            <a:t>Опорно-двигательная система </a:t>
          </a:r>
        </a:p>
      </dsp:txBody>
      <dsp:txXfrm rot="-5400000">
        <a:off x="523848" y="27177"/>
        <a:ext cx="5227730" cy="438938"/>
      </dsp:txXfrm>
    </dsp:sp>
    <dsp:sp modelId="{C06D6F59-58ED-4DC3-A3F8-B4DFF0E86C70}">
      <dsp:nvSpPr>
        <dsp:cNvPr id="0" name=""/>
        <dsp:cNvSpPr/>
      </dsp:nvSpPr>
      <dsp:spPr>
        <a:xfrm rot="5400000">
          <a:off x="-112253" y="779423"/>
          <a:ext cx="748355" cy="52384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</dsp:txBody>
      <dsp:txXfrm rot="-5400000">
        <a:off x="1" y="929093"/>
        <a:ext cx="523848" cy="224507"/>
      </dsp:txXfrm>
    </dsp:sp>
    <dsp:sp modelId="{199FCF7A-1B81-46C1-A435-71DFD993011F}">
      <dsp:nvSpPr>
        <dsp:cNvPr id="0" name=""/>
        <dsp:cNvSpPr/>
      </dsp:nvSpPr>
      <dsp:spPr>
        <a:xfrm rot="5400000">
          <a:off x="2906371" y="-1715352"/>
          <a:ext cx="486430" cy="525147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800" kern="1200" dirty="0"/>
            <a:t>Кровеносная система </a:t>
          </a:r>
        </a:p>
      </dsp:txBody>
      <dsp:txXfrm rot="-5400000">
        <a:off x="523848" y="690917"/>
        <a:ext cx="5227730" cy="438938"/>
      </dsp:txXfrm>
    </dsp:sp>
    <dsp:sp modelId="{0F8C458F-1EF1-47F5-9BB5-052C6F7C3894}">
      <dsp:nvSpPr>
        <dsp:cNvPr id="0" name=""/>
        <dsp:cNvSpPr/>
      </dsp:nvSpPr>
      <dsp:spPr>
        <a:xfrm rot="5400000">
          <a:off x="-112253" y="1443163"/>
          <a:ext cx="748355" cy="52384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</dsp:txBody>
      <dsp:txXfrm rot="-5400000">
        <a:off x="1" y="1592833"/>
        <a:ext cx="523848" cy="224507"/>
      </dsp:txXfrm>
    </dsp:sp>
    <dsp:sp modelId="{6C393FBE-DC36-4A86-867B-253E928C6835}">
      <dsp:nvSpPr>
        <dsp:cNvPr id="0" name=""/>
        <dsp:cNvSpPr/>
      </dsp:nvSpPr>
      <dsp:spPr>
        <a:xfrm rot="5400000">
          <a:off x="2906371" y="-1051612"/>
          <a:ext cx="486430" cy="525147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800" kern="1200" dirty="0"/>
            <a:t>Дыхательная система </a:t>
          </a:r>
        </a:p>
      </dsp:txBody>
      <dsp:txXfrm rot="-5400000">
        <a:off x="523848" y="1354657"/>
        <a:ext cx="5227730" cy="438938"/>
      </dsp:txXfrm>
    </dsp:sp>
    <dsp:sp modelId="{9A5495B5-CED2-4C51-B185-C2E97C47C31D}">
      <dsp:nvSpPr>
        <dsp:cNvPr id="0" name=""/>
        <dsp:cNvSpPr/>
      </dsp:nvSpPr>
      <dsp:spPr>
        <a:xfrm rot="5400000">
          <a:off x="-112253" y="2106902"/>
          <a:ext cx="748355" cy="52384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 rot="-5400000">
        <a:off x="1" y="2256572"/>
        <a:ext cx="523848" cy="224507"/>
      </dsp:txXfrm>
    </dsp:sp>
    <dsp:sp modelId="{918C7D15-0461-4891-B148-55C9D2557130}">
      <dsp:nvSpPr>
        <dsp:cNvPr id="0" name=""/>
        <dsp:cNvSpPr/>
      </dsp:nvSpPr>
      <dsp:spPr>
        <a:xfrm rot="5400000">
          <a:off x="2906371" y="-387873"/>
          <a:ext cx="486430" cy="525147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800" kern="1200" dirty="0"/>
            <a:t>Пищеварительная система </a:t>
          </a:r>
        </a:p>
      </dsp:txBody>
      <dsp:txXfrm rot="-5400000">
        <a:off x="523848" y="2018396"/>
        <a:ext cx="5227730" cy="438938"/>
      </dsp:txXfrm>
    </dsp:sp>
    <dsp:sp modelId="{49F3CDE2-164F-4602-9C4D-50607C6B6DA9}">
      <dsp:nvSpPr>
        <dsp:cNvPr id="0" name=""/>
        <dsp:cNvSpPr/>
      </dsp:nvSpPr>
      <dsp:spPr>
        <a:xfrm rot="5400000">
          <a:off x="-112253" y="2770642"/>
          <a:ext cx="748355" cy="52384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 rot="-5400000">
        <a:off x="1" y="2920312"/>
        <a:ext cx="523848" cy="224507"/>
      </dsp:txXfrm>
    </dsp:sp>
    <dsp:sp modelId="{7EE74791-C468-434F-A124-EC590C884484}">
      <dsp:nvSpPr>
        <dsp:cNvPr id="0" name=""/>
        <dsp:cNvSpPr/>
      </dsp:nvSpPr>
      <dsp:spPr>
        <a:xfrm rot="5400000">
          <a:off x="2906371" y="275866"/>
          <a:ext cx="486430" cy="525147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800" kern="1200" dirty="0"/>
            <a:t>Эндокринная система </a:t>
          </a:r>
        </a:p>
      </dsp:txBody>
      <dsp:txXfrm rot="-5400000">
        <a:off x="523848" y="2682135"/>
        <a:ext cx="5227730" cy="438938"/>
      </dsp:txXfrm>
    </dsp:sp>
    <dsp:sp modelId="{5404D7D9-F0D8-402B-AEA2-510DB208070A}">
      <dsp:nvSpPr>
        <dsp:cNvPr id="0" name=""/>
        <dsp:cNvSpPr/>
      </dsp:nvSpPr>
      <dsp:spPr>
        <a:xfrm rot="5400000">
          <a:off x="-112253" y="3434381"/>
          <a:ext cx="748355" cy="52384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 rot="-5400000">
        <a:off x="1" y="3584051"/>
        <a:ext cx="523848" cy="224507"/>
      </dsp:txXfrm>
    </dsp:sp>
    <dsp:sp modelId="{3D02B479-4F2F-4BBB-A123-26CB345F7A01}">
      <dsp:nvSpPr>
        <dsp:cNvPr id="0" name=""/>
        <dsp:cNvSpPr/>
      </dsp:nvSpPr>
      <dsp:spPr>
        <a:xfrm rot="5400000">
          <a:off x="2906371" y="939605"/>
          <a:ext cx="486430" cy="525147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800" kern="1200" dirty="0"/>
            <a:t>Нервная система </a:t>
          </a:r>
        </a:p>
      </dsp:txBody>
      <dsp:txXfrm rot="-5400000">
        <a:off x="523848" y="3345874"/>
        <a:ext cx="5227730" cy="438938"/>
      </dsp:txXfrm>
    </dsp:sp>
    <dsp:sp modelId="{249E8554-CFFE-42E1-A281-5874E6031430}">
      <dsp:nvSpPr>
        <dsp:cNvPr id="0" name=""/>
        <dsp:cNvSpPr/>
      </dsp:nvSpPr>
      <dsp:spPr>
        <a:xfrm rot="5400000">
          <a:off x="-112253" y="4098121"/>
          <a:ext cx="748355" cy="52384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 rot="-5400000">
        <a:off x="1" y="4247791"/>
        <a:ext cx="523848" cy="224507"/>
      </dsp:txXfrm>
    </dsp:sp>
    <dsp:sp modelId="{3D85BF24-EE06-4772-B7FE-DE325D097B14}">
      <dsp:nvSpPr>
        <dsp:cNvPr id="0" name=""/>
        <dsp:cNvSpPr/>
      </dsp:nvSpPr>
      <dsp:spPr>
        <a:xfrm rot="5400000">
          <a:off x="2906371" y="1603345"/>
          <a:ext cx="486430" cy="525147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800" kern="1200"/>
            <a:t>Сенсорная система (анализатор)</a:t>
          </a:r>
        </a:p>
      </dsp:txBody>
      <dsp:txXfrm rot="-5400000">
        <a:off x="523848" y="4009614"/>
        <a:ext cx="5227730" cy="4389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4464472-DAE5-4012-9A5A-CB432293B4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586DB41-0314-4E22-8F5A-547FA67B06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-10886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5E897B8-72E6-4666-994A-F7B89199C8A8}" type="datetime1">
              <a:rPr lang="ru-RU" smtClean="0">
                <a:latin typeface="Calibri" panose="020F0502020204030204" pitchFamily="34" charset="0"/>
              </a:rPr>
              <a:t>29.05.2025</a:t>
            </a:fld>
            <a:endParaRPr lang="ru-RU">
              <a:latin typeface="Calibri" panose="020F0502020204030204" pitchFamily="34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63188E-D235-4A3B-823C-E0E10F336C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04D3A68C-A1CC-4704-8503-01E13B0AED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1BB1589-0F8A-400D-AEF4-57688446A2F5}" type="slidenum">
              <a:rPr lang="ru-RU" smtClean="0">
                <a:latin typeface="Calibri" panose="020F0502020204030204" pitchFamily="34" charset="0"/>
              </a:rPr>
              <a:t>‹#›</a:t>
            </a:fld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105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363A162-7406-4C22-9783-DA5D5D682FCC}" type="datetime1">
              <a:rPr lang="ru-RU" noProof="0" smtClean="0"/>
              <a:t>29.05.2025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AE5FABD-26C8-4F74-B1E3-45BC91BC9D7B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077535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987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10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 rtl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746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D08C9-9DA9-D12F-7976-D5B96A529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48E905E-405A-EE34-6D08-788E5C403F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A3FB535-69C8-6186-9612-7C2E987440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49A747-866B-A3A0-7C59-EE668FE76A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800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_Темно-желты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marL="0" lvl="0" algn="ctr" rtl="0"/>
            <a:r>
              <a:rPr lang="ru-RU" noProof="0"/>
              <a:t>I</a:t>
            </a:r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49" name="Полилиния: фигура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2625404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529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425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Сине-зеле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88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Оранже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971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Розо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375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Светло-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665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Сер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620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Участок_синего_треугольника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id="{605BCA9F-FC20-461D-9118-7EC2AC28D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5958" y="0"/>
            <a:ext cx="9016043" cy="6858000"/>
          </a:xfrm>
          <a:custGeom>
            <a:avLst/>
            <a:gdLst>
              <a:gd name="connsiteX0" fmla="*/ 5153328 w 9016043"/>
              <a:gd name="connsiteY0" fmla="*/ 0 h 6858000"/>
              <a:gd name="connsiteX1" fmla="*/ 9016043 w 9016043"/>
              <a:gd name="connsiteY1" fmla="*/ 0 h 6858000"/>
              <a:gd name="connsiteX2" fmla="*/ 9016043 w 9016043"/>
              <a:gd name="connsiteY2" fmla="*/ 6858000 h 6858000"/>
              <a:gd name="connsiteX3" fmla="*/ 0 w 9016043"/>
              <a:gd name="connsiteY3" fmla="*/ 6858000 h 6858000"/>
              <a:gd name="connsiteX4" fmla="*/ 5153328 w 9016043"/>
              <a:gd name="connsiteY4" fmla="*/ 68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6043" h="6858000">
                <a:moveTo>
                  <a:pt x="5153328" y="0"/>
                </a:moveTo>
                <a:lnTo>
                  <a:pt x="9016043" y="0"/>
                </a:lnTo>
                <a:lnTo>
                  <a:pt x="9016043" y="6858000"/>
                </a:lnTo>
                <a:lnTo>
                  <a:pt x="0" y="6858000"/>
                </a:lnTo>
                <a:lnTo>
                  <a:pt x="5153328" y="6818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092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8F869F17-9BF3-4974-956D-0CBCD60BA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137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изображение_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A654DBB0-1027-4E5D-B635-00F2F173A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771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_Темно-желты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marL="0" lvl="0" algn="ctr" rtl="0"/>
            <a:r>
              <a:rPr lang="ru-RU" noProof="0"/>
              <a:t>I</a:t>
            </a:r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49" name="Полилиния: фигура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1392082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изображение_белая 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01" y="112976"/>
            <a:ext cx="6858000" cy="6745024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E59725C5-1168-4A5F-B420-8E05620196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5238089" y="208890"/>
            <a:ext cx="6745024" cy="6553200"/>
          </a:xfrm>
          <a:gradFill flip="none" rotWithShape="1">
            <a:gsLst>
              <a:gs pos="0">
                <a:schemeClr val="bg1"/>
              </a:gs>
              <a:gs pos="82000">
                <a:schemeClr val="bg1">
                  <a:alpha val="0"/>
                </a:schemeClr>
              </a:gs>
            </a:gsLst>
            <a:lin ang="16200000" scaled="1"/>
            <a:tileRect/>
          </a:gra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6" name="Номер слайда 5">
            <a:extLst>
              <a:ext uri="{FF2B5EF4-FFF2-40B4-BE49-F238E27FC236}">
                <a16:creationId xmlns:a16="http://schemas.microsoft.com/office/drawing/2014/main" id="{7532AFA8-ADE4-4C3E-AF0A-235C72499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721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pos="43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горизонтальное изображение_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11094718" cy="1757126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709677"/>
            <a:ext cx="11094717" cy="1500876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4232B29A-2701-4A73-83CF-09E0AB1B2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410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половинное изображение_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5775959" cy="3543552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553200" y="2667001"/>
            <a:ext cx="5090157" cy="3543552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6A52166E-5DA9-4AA1-9355-E8DBFDD90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09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винное изображение, заголовок, содержимое и 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617492"/>
            <a:ext cx="9890759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2" name="Номер слайда 5">
            <a:extLst>
              <a:ext uri="{FF2B5EF4-FFF2-40B4-BE49-F238E27FC236}">
                <a16:creationId xmlns:a16="http://schemas.microsoft.com/office/drawing/2014/main" id="{E9FF8476-DF8C-4276-8CF6-44BC91B88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053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винное изображение, заголовок, два столбца, содержимое и 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11099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4617492"/>
            <a:ext cx="5212080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2" name="Объект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446520" y="4617492"/>
            <a:ext cx="5212080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4" name="Номер слайда 5">
            <a:extLst>
              <a:ext uri="{FF2B5EF4-FFF2-40B4-BE49-F238E27FC236}">
                <a16:creationId xmlns:a16="http://schemas.microsoft.com/office/drawing/2014/main" id="{FC5AD12C-F7F6-431D-ABA4-F7E37CACE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030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овинное изображение, заголовок, два столбца, содержимое и 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698" y="3735622"/>
            <a:ext cx="5013960" cy="2408917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6">
            <a:extLst>
              <a:ext uri="{FF2B5EF4-FFF2-40B4-BE49-F238E27FC236}">
                <a16:creationId xmlns:a16="http://schemas.microsoft.com/office/drawing/2014/main" id="{38376498-C218-4EDB-8416-A59802EF2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39000" y="1981199"/>
            <a:ext cx="4389542" cy="4163339"/>
          </a:xfr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2" name="Объект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589520" y="2286000"/>
            <a:ext cx="3688080" cy="358140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Важное содержимое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1EC81B64-070E-43F3-BCB5-833AB965D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3717925"/>
            <a:ext cx="914400" cy="930275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5" name="Номер слайда 5">
            <a:extLst>
              <a:ext uri="{FF2B5EF4-FFF2-40B4-BE49-F238E27FC236}">
                <a16:creationId xmlns:a16="http://schemas.microsoft.com/office/drawing/2014/main" id="{8D5893EC-1256-429B-9581-379342C23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431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винное изображение, несколько изображений, заголовок, два столбца, содержимое и 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4176259"/>
            <a:ext cx="4343400" cy="1968280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4" name="Рисунок 8">
            <a:extLst>
              <a:ext uri="{FF2B5EF4-FFF2-40B4-BE49-F238E27FC236}">
                <a16:creationId xmlns:a16="http://schemas.microsoft.com/office/drawing/2014/main" id="{96DE17A8-F4B7-4571-A6E8-FD28BA425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2834" y="1066801"/>
            <a:ext cx="3505199" cy="50777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5" name="Рисунок 8">
            <a:extLst>
              <a:ext uri="{FF2B5EF4-FFF2-40B4-BE49-F238E27FC236}">
                <a16:creationId xmlns:a16="http://schemas.microsoft.com/office/drawing/2014/main" id="{9D9A0502-98A2-467D-BE1C-CE8391C73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91000" y="4343400"/>
            <a:ext cx="2743200" cy="18011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8298DB4E-3B92-4CA4-852A-9F647E721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91000" y="1066801"/>
            <a:ext cx="2743200" cy="3126023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2E528B4D-15E8-4161-96F7-75D0217AD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429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целиком с верхней полос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6745024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0" name="Номер слайда 5">
            <a:extLst>
              <a:ext uri="{FF2B5EF4-FFF2-40B4-BE49-F238E27FC236}">
                <a16:creationId xmlns:a16="http://schemas.microsoft.com/office/drawing/2014/main" id="{7C67066A-9B9E-468B-97C6-94BF615FA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AF7E6-6C19-4A41-BFA5-44C4F2A3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1124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цели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7" name="Номер слайда 5">
            <a:extLst>
              <a:ext uri="{FF2B5EF4-FFF2-40B4-BE49-F238E27FC236}">
                <a16:creationId xmlns:a16="http://schemas.microsoft.com/office/drawing/2014/main" id="{9FC59837-0A86-4467-BB38-E2AC882F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57779-E765-4EC2-825C-B8E41285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04607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Изображение цели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6" name="Текст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1801" y="1189969"/>
            <a:ext cx="4389542" cy="4677431"/>
          </a:xfrm>
          <a:solidFill>
            <a:schemeClr val="bg1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12321" y="1494770"/>
            <a:ext cx="3688080" cy="391543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Важное содержимое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5AE16EF6-8987-4193-B346-1BEA14401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D4840-4EB5-4438-9A16-D0006A68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641329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91470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Титульный слайд_Темно-желты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6">
            <a:extLst>
              <a:ext uri="{FF2B5EF4-FFF2-40B4-BE49-F238E27FC236}">
                <a16:creationId xmlns:a16="http://schemas.microsoft.com/office/drawing/2014/main" id="{50D09E5B-B146-4D08-82EC-846DD89B0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462" y="0"/>
            <a:ext cx="9931338" cy="6823040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88940597-2E9A-4141-B2D0-C488487F1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0"/>
            <a:ext cx="50863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0600" y="609600"/>
            <a:ext cx="7429500" cy="56388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1905000"/>
            <a:ext cx="5864382" cy="2275238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295400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13" name="Текст 16">
            <a:extLst>
              <a:ext uri="{FF2B5EF4-FFF2-40B4-BE49-F238E27FC236}">
                <a16:creationId xmlns:a16="http://schemas.microsoft.com/office/drawing/2014/main" id="{EA44EEDB-C599-41AA-9D84-D53811C28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896" y="0"/>
            <a:ext cx="63502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4" name="Текст 16">
            <a:extLst>
              <a:ext uri="{FF2B5EF4-FFF2-40B4-BE49-F238E27FC236}">
                <a16:creationId xmlns:a16="http://schemas.microsoft.com/office/drawing/2014/main" id="{FE574478-76DE-4613-8FBD-36B353081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391" y="0"/>
            <a:ext cx="63502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3695653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Изображение цели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6" name="Текст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2269" y="1189969"/>
            <a:ext cx="4389542" cy="4677431"/>
          </a:xfrm>
          <a:solidFill>
            <a:schemeClr val="accent2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2789" y="1494770"/>
            <a:ext cx="3688080" cy="391543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Важное содержимое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1AC89BA5-7D71-4838-92DC-A9DD44EC0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614DBA-0879-4C83-B4B4-EECB085A2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44196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19768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, подзаголовок, содержимое и половинное изображение_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021648"/>
            <a:ext cx="5090157" cy="1884265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5090157" cy="757130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 dirty="0"/>
              <a:t>ДОБАВИТЬ ДОПОЛНИТЕЛЬНЫЙ ТЕКСТ </a:t>
            </a:r>
          </a:p>
        </p:txBody>
      </p:sp>
      <p:sp>
        <p:nvSpPr>
          <p:cNvPr id="12" name="Объект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527803" y="4021648"/>
            <a:ext cx="5090157" cy="1884265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27803" y="3429000"/>
            <a:ext cx="5090157" cy="757130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ru-RU" noProof="0" dirty="0"/>
              <a:t>ДОБАВИТЬ ДОПОЛНИТЕЛЬНЫЙ ТЕКСТ </a:t>
            </a:r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5" name="Рисунок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27803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7" name="Номер слайда 5">
            <a:extLst>
              <a:ext uri="{FF2B5EF4-FFF2-40B4-BE49-F238E27FC236}">
                <a16:creationId xmlns:a16="http://schemas.microsoft.com/office/drawing/2014/main" id="{C94646A1-59D8-49D7-B0E1-B7771AB22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66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, подзаголовок, содержимое и половинное изображение_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2" name="Объект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35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5" name="Рисунок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58640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6" name="Объект 6">
            <a:extLst>
              <a:ext uri="{FF2B5EF4-FFF2-40B4-BE49-F238E27FC236}">
                <a16:creationId xmlns:a16="http://schemas.microsoft.com/office/drawing/2014/main" id="{F4C1E55C-86D8-4053-9865-59D5B4F8A350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6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3B68B60C-9D86-4961-A5CE-AB650CA336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6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9" name="Рисунок 7">
            <a:extLst>
              <a:ext uri="{FF2B5EF4-FFF2-40B4-BE49-F238E27FC236}">
                <a16:creationId xmlns:a16="http://schemas.microsoft.com/office/drawing/2014/main" id="{AFE200E7-D3F0-41C3-92B0-E09677035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68336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1" name="Номер слайда 5">
            <a:extLst>
              <a:ext uri="{FF2B5EF4-FFF2-40B4-BE49-F238E27FC236}">
                <a16:creationId xmlns:a16="http://schemas.microsoft.com/office/drawing/2014/main" id="{520633DF-6AFD-4B07-9AFD-09317A9CC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824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значок, содержимое, 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38400"/>
            <a:ext cx="5901458" cy="975260"/>
          </a:xfrm>
        </p:spPr>
        <p:txBody>
          <a:bodyPr lIns="91440" rIns="91440" rtlCol="0" anchor="ctr">
            <a:noAutofit/>
          </a:bodyPr>
          <a:lstStyle>
            <a:lvl1pPr>
              <a:defRPr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3664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0" name="Объект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4391622"/>
            <a:ext cx="5901458" cy="975260"/>
          </a:xfrm>
        </p:spPr>
        <p:txBody>
          <a:bodyPr lIns="91440" rIns="91440" rtlCol="0" anchor="ctr">
            <a:noAutofit/>
          </a:bodyPr>
          <a:lstStyle>
            <a:lvl1pPr>
              <a:defRPr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4666886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4517480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157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значок, содержимое, 3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23061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2340"/>
            <a:ext cx="3810000" cy="427380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 dirty="0"/>
              <a:t>ДОБАВИТЬ ДОПОЛНИТЕЛЬНЫЙ ТЕКСТ </a:t>
            </a:r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0" name="Объект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3556396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3845675"/>
            <a:ext cx="3810000" cy="427380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3697593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Объект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562600" y="4689732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4000" y="4979011"/>
            <a:ext cx="3810000" cy="427380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9" name="Рисунок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48944" y="4830929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2847411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ковой участок заголовка, значок, содержимое, 3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51214" y="2035302"/>
            <a:ext cx="4312844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840" y="2280181"/>
            <a:ext cx="49377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56426" y="1935993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0" name="Объект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71132" y="3576256"/>
            <a:ext cx="5392925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8640" y="3846999"/>
            <a:ext cx="40233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774508" y="350281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Объект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949699" y="5117210"/>
            <a:ext cx="6514359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8641" y="5362089"/>
            <a:ext cx="29565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6"/>
                </a:solidFill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9" name="Рисунок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80392" y="501790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79F57DF2-7AB9-4D3A-AADE-E93D5621B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974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ковой участок заголовка, 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018097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C6B9C406-BFD3-481F-9B48-3DCA3A330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7518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4AF3D50D-B3D8-4A41-84D8-4BE250D1B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856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Рисунок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1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 1</a:t>
            </a:r>
          </a:p>
        </p:txBody>
      </p:sp>
      <p:sp>
        <p:nvSpPr>
          <p:cNvPr id="30" name="Рисунок 8">
            <a:extLst>
              <a:ext uri="{FF2B5EF4-FFF2-40B4-BE49-F238E27FC236}">
                <a16:creationId xmlns:a16="http://schemas.microsoft.com/office/drawing/2014/main" id="{6321F101-EC7B-4128-A7FA-373AC507D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672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 2</a:t>
            </a:r>
          </a:p>
        </p:txBody>
      </p:sp>
      <p:sp>
        <p:nvSpPr>
          <p:cNvPr id="31" name="Рисунок 8">
            <a:extLst>
              <a:ext uri="{FF2B5EF4-FFF2-40B4-BE49-F238E27FC236}">
                <a16:creationId xmlns:a16="http://schemas.microsoft.com/office/drawing/2014/main" id="{229667AF-39CB-43E6-8D30-A2DDF8365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010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 3</a:t>
            </a:r>
          </a:p>
        </p:txBody>
      </p:sp>
      <p:sp>
        <p:nvSpPr>
          <p:cNvPr id="32" name="Текст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 dirty="0"/>
              <a:t>ДОБАВЬТЕ ТЕКСТ </a:t>
            </a:r>
          </a:p>
        </p:txBody>
      </p:sp>
      <p:sp>
        <p:nvSpPr>
          <p:cNvPr id="33" name="Текст 7">
            <a:extLst>
              <a:ext uri="{FF2B5EF4-FFF2-40B4-BE49-F238E27FC236}">
                <a16:creationId xmlns:a16="http://schemas.microsoft.com/office/drawing/2014/main" id="{EB4CA538-2AD9-458A-B582-2FBFEAF60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35" name="Текст 7">
            <a:extLst>
              <a:ext uri="{FF2B5EF4-FFF2-40B4-BE49-F238E27FC236}">
                <a16:creationId xmlns:a16="http://schemas.microsoft.com/office/drawing/2014/main" id="{857C263B-EA99-4350-84C0-08B9746AEC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100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</p:spTree>
    <p:extLst>
      <p:ext uri="{BB962C8B-B14F-4D97-AF65-F5344CB8AC3E}">
        <p14:creationId xmlns:p14="http://schemas.microsoft.com/office/powerpoint/2010/main" val="1184759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751397" y="5027659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Рисунок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3902" y="2057402"/>
            <a:ext cx="2743197" cy="274319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32" name="Текст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1021" y="5307558"/>
            <a:ext cx="31089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2FD9C5C0-2B13-4BD9-BA25-5F692DE9E8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021" y="5688559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971D9F8-CAE6-4680-A029-F96D0F1441FD}"/>
              </a:ext>
            </a:extLst>
          </p:cNvPr>
          <p:cNvCxnSpPr>
            <a:cxnSpLocks/>
          </p:cNvCxnSpPr>
          <p:nvPr userDrawn="1"/>
        </p:nvCxnSpPr>
        <p:spPr>
          <a:xfrm flipH="1">
            <a:off x="3907846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31598D0-210A-4FC8-9A7B-BFA0921CF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536511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06439E2-68F5-46DF-9799-ABBEBECFD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906013" y="2754546"/>
            <a:ext cx="3254399" cy="2828600"/>
            <a:chOff x="4431264" y="2199060"/>
            <a:chExt cx="3363136" cy="2828600"/>
          </a:xfrm>
        </p:grpSpPr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E95E9585-55FC-4C03-8122-DED9B077D9F8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F2403E01-A7A9-4801-84C2-A2B3D9B7F577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Рисунок 8">
            <a:extLst>
              <a:ext uri="{FF2B5EF4-FFF2-40B4-BE49-F238E27FC236}">
                <a16:creationId xmlns:a16="http://schemas.microsoft.com/office/drawing/2014/main" id="{BDA24073-E1E8-43FF-B135-B2947B972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5426747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6" name="Рисунок 8">
            <a:extLst>
              <a:ext uri="{FF2B5EF4-FFF2-40B4-BE49-F238E27FC236}">
                <a16:creationId xmlns:a16="http://schemas.microsoft.com/office/drawing/2014/main" id="{DAD1D946-AD65-4E2D-A739-D93BA1AC1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4408933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Рисунок 8">
            <a:extLst>
              <a:ext uri="{FF2B5EF4-FFF2-40B4-BE49-F238E27FC236}">
                <a16:creationId xmlns:a16="http://schemas.microsoft.com/office/drawing/2014/main" id="{036FD13F-5CDF-4A6F-A890-1F23EA590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458832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4EA974DF-48E5-46E7-9453-8A47028B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036660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CA85692E-DBD5-4FD7-95CA-849C10263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665325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606422F5-A2F2-43D5-84EE-F875A28A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034827" y="2754546"/>
            <a:ext cx="3254399" cy="2828600"/>
            <a:chOff x="4431264" y="2199060"/>
            <a:chExt cx="3363136" cy="2828600"/>
          </a:xfrm>
        </p:grpSpPr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4BDD12EB-7EFD-4370-A7C6-9E57D6A7C6D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95D1AAC8-713E-418F-B7B4-27B58BDFD77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Рисунок 8">
            <a:extLst>
              <a:ext uri="{FF2B5EF4-FFF2-40B4-BE49-F238E27FC236}">
                <a16:creationId xmlns:a16="http://schemas.microsoft.com/office/drawing/2014/main" id="{DEE070FD-95C9-4396-B429-69E1E14E3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55561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2" name="Рисунок 8">
            <a:extLst>
              <a:ext uri="{FF2B5EF4-FFF2-40B4-BE49-F238E27FC236}">
                <a16:creationId xmlns:a16="http://schemas.microsoft.com/office/drawing/2014/main" id="{5A9E7D40-35C3-4F7D-AAB6-D4168037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537747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3" name="Рисунок 8">
            <a:extLst>
              <a:ext uri="{FF2B5EF4-FFF2-40B4-BE49-F238E27FC236}">
                <a16:creationId xmlns:a16="http://schemas.microsoft.com/office/drawing/2014/main" id="{13CB6343-C37E-4656-A566-EA9A3A1B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587646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4" name="Текст 7">
            <a:extLst>
              <a:ext uri="{FF2B5EF4-FFF2-40B4-BE49-F238E27FC236}">
                <a16:creationId xmlns:a16="http://schemas.microsoft.com/office/drawing/2014/main" id="{847B0A6E-95FE-4876-8783-F2D69813E0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5850" y="264360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5" name="Текст 7">
            <a:extLst>
              <a:ext uri="{FF2B5EF4-FFF2-40B4-BE49-F238E27FC236}">
                <a16:creationId xmlns:a16="http://schemas.microsoft.com/office/drawing/2014/main" id="{4E9CD2A8-E96D-45CF-B252-F6F8267FF3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7415" y="408311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6" name="Текст 7">
            <a:extLst>
              <a:ext uri="{FF2B5EF4-FFF2-40B4-BE49-F238E27FC236}">
                <a16:creationId xmlns:a16="http://schemas.microsoft.com/office/drawing/2014/main" id="{1AE8BBFE-01C4-4028-9B89-8D3A005A4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64282" y="5509983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7" name="Текст 7">
            <a:extLst>
              <a:ext uri="{FF2B5EF4-FFF2-40B4-BE49-F238E27FC236}">
                <a16:creationId xmlns:a16="http://schemas.microsoft.com/office/drawing/2014/main" id="{49C15349-435A-457E-9835-D4345AD3ED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27786" y="264360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8" name="Текст 7">
            <a:extLst>
              <a:ext uri="{FF2B5EF4-FFF2-40B4-BE49-F238E27FC236}">
                <a16:creationId xmlns:a16="http://schemas.microsoft.com/office/drawing/2014/main" id="{06DC437D-C5F6-49FA-8BF0-932297827E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89351" y="408311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9" name="Текст 7">
            <a:extLst>
              <a:ext uri="{FF2B5EF4-FFF2-40B4-BE49-F238E27FC236}">
                <a16:creationId xmlns:a16="http://schemas.microsoft.com/office/drawing/2014/main" id="{9DB16E7F-EE86-4AF9-871B-5614FE2D44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6218" y="5509983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</p:spTree>
    <p:extLst>
      <p:ext uri="{BB962C8B-B14F-4D97-AF65-F5344CB8AC3E}">
        <p14:creationId xmlns:p14="http://schemas.microsoft.com/office/powerpoint/2010/main" val="3622213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8" name="Рисунок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60064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88864" y="2618469"/>
            <a:ext cx="3108959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8864" y="2999470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46423" y="665228"/>
            <a:ext cx="0" cy="740664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8112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204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04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400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492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92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2" name="Рисунок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4977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3" name="Текст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04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5904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5" name="Рисунок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2595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6" name="Текст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687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7" name="Текст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687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8" name="Рисунок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066634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9" name="Текст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75905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0" name="Текст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905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372609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Организационная диаграмма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8" name="Рисунок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96641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5441" y="2618469"/>
            <a:ext cx="3108959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5441" y="2999470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112012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527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8815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2" name="Рисунок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69127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3" name="Текст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5" name="Рисунок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5010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6" name="Текст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7" name="Текст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8" name="Рисунок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08140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9" name="Текст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0" name="Текст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31" name="Рисунок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115251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32" name="Текст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3" name="Текст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3782655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Титульный слайд_Темно-желт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rtlCol="0"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664319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Организационная диаграмма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8" name="Рисунок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78095" y="1905000"/>
            <a:ext cx="1255400" cy="1255400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1136" y="2288331"/>
            <a:ext cx="3108959" cy="290097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01136" y="2566041"/>
            <a:ext cx="3108959" cy="221043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670561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0984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9272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2" name="Рисунок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473699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3" name="Текст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5" name="Рисунок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5467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6" name="Текст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7" name="Текст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8" name="Рисунок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353860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9" name="Текст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0" name="Текст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31" name="Рисунок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10160971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32" name="Текст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3" name="Текст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A69BD202-1C38-47A5-8B06-0AADB78AA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2642433"/>
            <a:ext cx="0" cy="5564151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Рисунок 8">
            <a:extLst>
              <a:ext uri="{FF2B5EF4-FFF2-40B4-BE49-F238E27FC236}">
                <a16:creationId xmlns:a16="http://schemas.microsoft.com/office/drawing/2014/main" id="{68CF0B9D-069C-46BA-9B77-7BDE114F3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5" hasCustomPrompt="1"/>
          </p:nvPr>
        </p:nvSpPr>
        <p:spPr>
          <a:xfrm>
            <a:off x="29272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39" name="Текст 7">
            <a:extLst>
              <a:ext uri="{FF2B5EF4-FFF2-40B4-BE49-F238E27FC236}">
                <a16:creationId xmlns:a16="http://schemas.microsoft.com/office/drawing/2014/main" id="{6EB5CB55-9BF0-4309-AA93-9540CDA1CE2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59080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0" name="Текст 7">
            <a:extLst>
              <a:ext uri="{FF2B5EF4-FFF2-40B4-BE49-F238E27FC236}">
                <a16:creationId xmlns:a16="http://schemas.microsoft.com/office/drawing/2014/main" id="{184A6FF6-89E5-41B3-83AD-E1F1AC1C71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9080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41" name="Рисунок 8">
            <a:extLst>
              <a:ext uri="{FF2B5EF4-FFF2-40B4-BE49-F238E27FC236}">
                <a16:creationId xmlns:a16="http://schemas.microsoft.com/office/drawing/2014/main" id="{65909E03-0C86-44C4-9260-484E8CF63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473699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2" name="Текст 7">
            <a:extLst>
              <a:ext uri="{FF2B5EF4-FFF2-40B4-BE49-F238E27FC236}">
                <a16:creationId xmlns:a16="http://schemas.microsoft.com/office/drawing/2014/main" id="{0D08C690-4C72-47C4-ADBC-6DBFC463FC3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0055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3" name="Текст 7">
            <a:extLst>
              <a:ext uri="{FF2B5EF4-FFF2-40B4-BE49-F238E27FC236}">
                <a16:creationId xmlns:a16="http://schemas.microsoft.com/office/drawing/2014/main" id="{FEBB122E-6E5D-4B48-91C0-C6EB8BA3D2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0055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44" name="Рисунок 8">
            <a:extLst>
              <a:ext uri="{FF2B5EF4-FFF2-40B4-BE49-F238E27FC236}">
                <a16:creationId xmlns:a16="http://schemas.microsoft.com/office/drawing/2014/main" id="{A968314E-9F6B-4D90-BC2A-C5BB6AC70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65467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5" name="Текст 7">
            <a:extLst>
              <a:ext uri="{FF2B5EF4-FFF2-40B4-BE49-F238E27FC236}">
                <a16:creationId xmlns:a16="http://schemas.microsoft.com/office/drawing/2014/main" id="{98FF5C01-8CE1-475F-A59A-011328494FC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1030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6" name="Текст 7">
            <a:extLst>
              <a:ext uri="{FF2B5EF4-FFF2-40B4-BE49-F238E27FC236}">
                <a16:creationId xmlns:a16="http://schemas.microsoft.com/office/drawing/2014/main" id="{DC690F93-088F-498C-9B26-2DCE00A1145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1030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47" name="Рисунок 8">
            <a:extLst>
              <a:ext uri="{FF2B5EF4-FFF2-40B4-BE49-F238E27FC236}">
                <a16:creationId xmlns:a16="http://schemas.microsoft.com/office/drawing/2014/main" id="{1D462CE1-BEE9-45C4-AB54-354D05E69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8353860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8" name="Текст 7">
            <a:extLst>
              <a:ext uri="{FF2B5EF4-FFF2-40B4-BE49-F238E27FC236}">
                <a16:creationId xmlns:a16="http://schemas.microsoft.com/office/drawing/2014/main" id="{9FA2731A-D1B2-4144-8373-12B9313F9BF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017411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9" name="Текст 7">
            <a:extLst>
              <a:ext uri="{FF2B5EF4-FFF2-40B4-BE49-F238E27FC236}">
                <a16:creationId xmlns:a16="http://schemas.microsoft.com/office/drawing/2014/main" id="{F61DF59D-6B27-4EC6-A151-0F9B99DC805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17411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1020462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оковой участок заголовка, 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Номер слайда 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05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дпись изображения, синий_объек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rtlCol="0" anchor="ctr">
            <a:noAutofit/>
          </a:bodyPr>
          <a:lstStyle>
            <a:lvl1pPr algn="ctr">
              <a:lnSpc>
                <a:spcPct val="80000"/>
              </a:lnSpc>
              <a:defRPr sz="4000" b="1" spc="200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927057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дпись изображения, оранжевый_объек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rtlCol="0" anchor="ctr">
            <a:noAutofit/>
          </a:bodyPr>
          <a:lstStyle>
            <a:lvl1pPr algn="ctr">
              <a:lnSpc>
                <a:spcPct val="80000"/>
              </a:lnSpc>
              <a:defRPr sz="4000" b="1" spc="200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5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85705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1575266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0317223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5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986109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Рисунок 8">
            <a:extLst>
              <a:ext uri="{FF2B5EF4-FFF2-40B4-BE49-F238E27FC236}">
                <a16:creationId xmlns:a16="http://schemas.microsoft.com/office/drawing/2014/main" id="{489EE1C9-68AE-4BDD-B34C-9DE809C4D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>
              <a:alpha val="84000"/>
            </a:schemeClr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id="{9F89ADF8-2320-4EC3-98EA-5CB618A52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0"/>
            <a:ext cx="6781800" cy="6324600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5" y="2265916"/>
            <a:ext cx="5314950" cy="3488998"/>
          </a:xfrm>
          <a:noFill/>
        </p:spPr>
        <p:txBody>
          <a:bodyPr rtlCol="0"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F074D12B-58A6-47D1-9B2D-697AB265C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537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73FC1AA-8591-43A1-9962-1599E1A8A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5482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1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160B2D8-3756-4781-A8DD-692C3F895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10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Титульный слайд_Темно-желты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2" name="Текст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 rtlCol="0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rtlCol="0"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532011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5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EEDA9EB-20CE-4EA1-9720-40FBEB456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365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6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0033509-FE6E-46FC-85C8-B777FBA2F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8915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ая благодарность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marL="0" lvl="0" algn="ctr" rtl="0"/>
            <a:r>
              <a:rPr lang="ru-RU" noProof="0"/>
              <a:t>I</a:t>
            </a:r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49" name="Полилиния: фигура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378135" y="1219200"/>
            <a:ext cx="7232465" cy="903638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СПАСИБО!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3932519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ая благодарность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rtlCol="0"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16122032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ая благодарность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2" name="Текст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 rtlCol="0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rtlCol="0"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26534857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ая благодарность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33450" y="762000"/>
            <a:ext cx="4381500" cy="34290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ru-RU" noProof="0"/>
              <a:t>СПАСИБО!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0448034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ая благодарность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257300" y="1447800"/>
            <a:ext cx="4114800" cy="39624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ru-RU" noProof="0"/>
              <a:t>СПАСИБО!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325539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3450" y="762000"/>
            <a:ext cx="4381500" cy="34290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933450" y="4343400"/>
            <a:ext cx="4381500" cy="1355732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0499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7300" y="1447800"/>
            <a:ext cx="4114800" cy="39624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6057900" y="4495801"/>
            <a:ext cx="4876800" cy="609600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60131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1447800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4" name="Номер слайда 5">
            <a:extLst>
              <a:ext uri="{FF2B5EF4-FFF2-40B4-BE49-F238E27FC236}">
                <a16:creationId xmlns:a16="http://schemas.microsoft.com/office/drawing/2014/main" id="{0621E917-505B-493E-99EE-2E57CB332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2466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-выделение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676400"/>
            <a:ext cx="10837333" cy="424732"/>
          </a:xfrm>
          <a:solidFill>
            <a:schemeClr val="accent1"/>
          </a:solidFill>
        </p:spPr>
        <p:txBody>
          <a:bodyPr wrap="square" lIns="640080" rIns="91440" rtlCol="0">
            <a:sp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08E95652-9528-4150-8049-C40C3BB1B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947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8640" y="2103120"/>
            <a:ext cx="11106150" cy="422148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2493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9" r:id="rId2"/>
    <p:sldLayoutId id="2147483961" r:id="rId3"/>
    <p:sldLayoutId id="2147483962" r:id="rId4"/>
    <p:sldLayoutId id="2147483964" r:id="rId5"/>
    <p:sldLayoutId id="2147483958" r:id="rId6"/>
    <p:sldLayoutId id="2147483963" r:id="rId7"/>
    <p:sldLayoutId id="2147483957" r:id="rId8"/>
    <p:sldLayoutId id="2147483965" r:id="rId9"/>
    <p:sldLayoutId id="2147483966" r:id="rId10"/>
    <p:sldLayoutId id="2147483996" r:id="rId11"/>
    <p:sldLayoutId id="2147483997" r:id="rId12"/>
    <p:sldLayoutId id="2147483998" r:id="rId13"/>
    <p:sldLayoutId id="2147483999" r:id="rId14"/>
    <p:sldLayoutId id="2147484000" r:id="rId15"/>
    <p:sldLayoutId id="2147484001" r:id="rId16"/>
    <p:sldLayoutId id="2147484007" r:id="rId17"/>
    <p:sldLayoutId id="2147483967" r:id="rId18"/>
    <p:sldLayoutId id="2147483968" r:id="rId19"/>
    <p:sldLayoutId id="2147483987" r:id="rId20"/>
    <p:sldLayoutId id="2147483969" r:id="rId21"/>
    <p:sldLayoutId id="2147483970" r:id="rId22"/>
    <p:sldLayoutId id="2147483971" r:id="rId23"/>
    <p:sldLayoutId id="2147483972" r:id="rId24"/>
    <p:sldLayoutId id="2147483973" r:id="rId25"/>
    <p:sldLayoutId id="2147483978" r:id="rId26"/>
    <p:sldLayoutId id="2147483974" r:id="rId27"/>
    <p:sldLayoutId id="2147483975" r:id="rId28"/>
    <p:sldLayoutId id="2147483976" r:id="rId29"/>
    <p:sldLayoutId id="214748397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5" r:id="rId37"/>
    <p:sldLayoutId id="2147484002" r:id="rId38"/>
    <p:sldLayoutId id="2147484003" r:id="rId39"/>
    <p:sldLayoutId id="2147484004" r:id="rId40"/>
    <p:sldLayoutId id="2147483994" r:id="rId41"/>
    <p:sldLayoutId id="2147484005" r:id="rId42"/>
    <p:sldLayoutId id="2147484006" r:id="rId43"/>
    <p:sldLayoutId id="2147483979" r:id="rId44"/>
    <p:sldLayoutId id="2147483980" r:id="rId45"/>
    <p:sldLayoutId id="2147483981" r:id="rId46"/>
    <p:sldLayoutId id="2147483982" r:id="rId47"/>
    <p:sldLayoutId id="2147483983" r:id="rId48"/>
    <p:sldLayoutId id="2147483984" r:id="rId49"/>
    <p:sldLayoutId id="2147483985" r:id="rId50"/>
    <p:sldLayoutId id="2147483986" r:id="rId51"/>
    <p:sldLayoutId id="2147484008" r:id="rId52"/>
    <p:sldLayoutId id="2147484009" r:id="rId53"/>
    <p:sldLayoutId id="2147484010" r:id="rId54"/>
    <p:sldLayoutId id="2147484011" r:id="rId55"/>
    <p:sldLayoutId id="2147484012" r:id="rId5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 cap="all" spc="100" baseline="0">
          <a:solidFill>
            <a:schemeClr val="tx1">
              <a:lumMod val="95000"/>
              <a:lumOff val="5000"/>
            </a:schemeClr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36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pos="734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svg"/><Relationship Id="rId9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890287-4DB6-4C87-AEAF-17E9594F4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-3054" t="182" r="20091" b="-182"/>
          <a:stretch/>
        </p:blipFill>
        <p:spPr>
          <a:xfrm>
            <a:off x="0" y="0"/>
            <a:ext cx="11784632" cy="6813376"/>
          </a:xfrm>
        </p:spPr>
      </p:pic>
      <p:sp>
        <p:nvSpPr>
          <p:cNvPr id="286" name="Текст 285">
            <a:extLst>
              <a:ext uri="{FF2B5EF4-FFF2-40B4-BE49-F238E27FC236}">
                <a16:creationId xmlns:a16="http://schemas.microsoft.com/office/drawing/2014/main" id="{9626180B-FF05-48CF-BFB3-C95C9B5DA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933031D-018B-489E-B613-2113C1CD2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750" y="1097280"/>
            <a:ext cx="7560840" cy="2766631"/>
          </a:xfrm>
        </p:spPr>
        <p:txBody>
          <a:bodyPr rtlCol="0">
            <a:normAutofit/>
          </a:bodyPr>
          <a:lstStyle/>
          <a:p>
            <a:pPr rtl="0"/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з30 «Мир вокруг нас –Физика»</a:t>
            </a:r>
            <a:b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Южный Федеральный университет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606F8B2E-A7F5-4413-BEED-BFF7C3D9FF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8685" y="4077073"/>
            <a:ext cx="6421052" cy="1683647"/>
          </a:xfrm>
        </p:spPr>
        <p:txBody>
          <a:bodyPr rtlCol="0"/>
          <a:lstStyle/>
          <a:p>
            <a:pPr rtl="0"/>
            <a:r>
              <a:rPr lang="ru-RU" dirty="0"/>
              <a:t>СУНЦ ЮФО (Специализированный учебно-научный центр Южного федерального округа), ЮФУ Физический факультет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50F292-951D-1ECA-699F-D781509B8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372" r="96000">
                        <a14:foregroundMark x1="45116" y1="50139" x2="45116" y2="50139"/>
                        <a14:foregroundMark x1="51628" y1="54167" x2="51628" y2="54167"/>
                        <a14:foregroundMark x1="78512" y1="52917" x2="78512" y2="52917"/>
                        <a14:foregroundMark x1="92930" y1="45833" x2="92930" y2="45833"/>
                        <a14:foregroundMark x1="26419" y1="49028" x2="26419" y2="49028"/>
                        <a14:foregroundMark x1="18419" y1="46944" x2="18419" y2="46944"/>
                        <a14:foregroundMark x1="9302" y1="50139" x2="9302" y2="50139"/>
                        <a14:foregroundMark x1="96093" y1="45417" x2="96093" y2="45417"/>
                        <a14:foregroundMark x1="96093" y1="45417" x2="96093" y2="45417"/>
                        <a14:foregroundMark x1="70698" y1="52778" x2="70698" y2="52778"/>
                        <a14:foregroundMark x1="71628" y1="52361" x2="71628" y2="52361"/>
                        <a14:foregroundMark x1="71628" y1="52361" x2="71628" y2="52361"/>
                        <a14:foregroundMark x1="71163" y1="51944" x2="71163" y2="51944"/>
                        <a14:foregroundMark x1="66698" y1="44306" x2="65953" y2="45139"/>
                        <a14:foregroundMark x1="66605" y1="46111" x2="66605" y2="44861"/>
                        <a14:foregroundMark x1="72093" y1="54444" x2="70884" y2="52639"/>
                        <a14:foregroundMark x1="11070" y1="41250" x2="11070" y2="41250"/>
                        <a14:foregroundMark x1="4372" y1="44306" x2="4372" y2="44306"/>
                        <a14:foregroundMark x1="66233" y1="44444" x2="66326" y2="45556"/>
                        <a14:foregroundMark x1="71442" y1="55556" x2="71349" y2="50972"/>
                      </a14:backgroundRemoval>
                    </a14:imgEffect>
                    <a14:imgEffect>
                      <a14:colorTemperature colorTemp="6972"/>
                    </a14:imgEffect>
                    <a14:imgEffect>
                      <a14:saturation sat="193000"/>
                    </a14:imgEffect>
                    <a14:imgEffect>
                      <a14:brightnessContrast bright="-17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010597">
            <a:off x="7608504" y="2670768"/>
            <a:ext cx="5364965" cy="32538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432BFF-6DDA-C672-18F9-0D48382D4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061" b="53878" l="74086" r="97179">
                        <a14:foregroundMark x1="77743" y1="33124" x2="77743" y2="33124"/>
                        <a14:foregroundMark x1="85162" y1="40461" x2="85162" y2="40461"/>
                        <a14:foregroundMark x1="88924" y1="40461" x2="88924" y2="40461"/>
                        <a14:foregroundMark x1="94044" y1="41509" x2="94044" y2="41509"/>
                        <a14:foregroundMark x1="74295" y1="46122" x2="74086" y2="49266"/>
                        <a14:foregroundMark x1="75967" y1="48008" x2="95507" y2="47589"/>
                        <a14:foregroundMark x1="86416" y1="47379" x2="84431" y2="47170"/>
                        <a14:foregroundMark x1="83804" y1="47589" x2="77220" y2="46331"/>
                        <a14:foregroundMark x1="77220" y1="46331" x2="82759" y2="50105"/>
                        <a14:foregroundMark x1="82759" y1="50105" x2="95193" y2="49266"/>
                        <a14:foregroundMark x1="95193" y1="49266" x2="82445" y2="46122"/>
                        <a14:foregroundMark x1="82445" y1="46122" x2="82445" y2="45912"/>
                        <a14:foregroundMark x1="74295" y1="47589" x2="89655" y2="53878"/>
                        <a14:foregroundMark x1="89655" y1="53878" x2="95611" y2="48218"/>
                        <a14:foregroundMark x1="95611" y1="48218" x2="95298" y2="46541"/>
                        <a14:foregroundMark x1="77220" y1="46541" x2="95193" y2="49057"/>
                        <a14:foregroundMark x1="95193" y1="49057" x2="95193" y2="46960"/>
                      </a14:backgroundRemoval>
                    </a14:imgEffect>
                  </a14:imgLayer>
                </a14:imgProps>
              </a:ext>
            </a:extLst>
          </a:blip>
          <a:srcRect l="72339" t="19888" b="44550"/>
          <a:stretch/>
        </p:blipFill>
        <p:spPr>
          <a:xfrm rot="18115943">
            <a:off x="9810836" y="4553260"/>
            <a:ext cx="2521419" cy="161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2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0DBB9-9858-6801-CFA3-C0279C43E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27478C6-C74D-BE7E-6044-5FA24AB2E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smtClean="0"/>
              <a:pPr rtl="0"/>
              <a:t>10</a:t>
            </a:fld>
            <a:endParaRPr lang="ru-RU" noProof="1"/>
          </a:p>
        </p:txBody>
      </p:sp>
      <p:sp>
        <p:nvSpPr>
          <p:cNvPr id="32" name="Текст 119">
            <a:extLst>
              <a:ext uri="{FF2B5EF4-FFF2-40B4-BE49-F238E27FC236}">
                <a16:creationId xmlns:a16="http://schemas.microsoft.com/office/drawing/2014/main" id="{E28B1D03-2D50-DE64-F505-E464AEE92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40" name="Полилиния: Фигура 39">
            <a:extLst>
              <a:ext uri="{FF2B5EF4-FFF2-40B4-BE49-F238E27FC236}">
                <a16:creationId xmlns:a16="http://schemas.microsoft.com/office/drawing/2014/main" id="{2FB7BF13-FDB1-9AD0-C624-1754B59E7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pic>
        <p:nvPicPr>
          <p:cNvPr id="20" name="Рисунок 19" descr="Изображение выглядит как в помещении, мебель, одежда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25A28-D4B2-CB83-106D-24A7A6F65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05351">
            <a:off x="-82225" y="3455990"/>
            <a:ext cx="4201116" cy="3150838"/>
          </a:xfrm>
          <a:prstGeom prst="snip2DiagRect">
            <a:avLst>
              <a:gd name="adj1" fmla="val 0"/>
              <a:gd name="adj2" fmla="val 27733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 descr="Изображение выглядит как одежда, в помещении, человек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25A513-8F35-E63A-4D14-DD8F35F40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73125">
            <a:off x="-176732" y="475140"/>
            <a:ext cx="4593954" cy="2554562"/>
          </a:xfrm>
          <a:prstGeom prst="snip2DiagRect">
            <a:avLst>
              <a:gd name="adj1" fmla="val 0"/>
              <a:gd name="adj2" fmla="val 31132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 descr="Изображение выглядит как одежда, человек, в помещении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3C099F-6572-DC7D-9189-D56D53600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0505">
            <a:off x="7604468" y="3917450"/>
            <a:ext cx="4842213" cy="2692611"/>
          </a:xfrm>
          <a:prstGeom prst="snip2DiagRect">
            <a:avLst>
              <a:gd name="adj1" fmla="val 28238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 descr="Изображение выглядит как в помещении, одежда, человек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79B6833-F6F5-EA91-E048-ABB499CD6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8804">
            <a:off x="7142255" y="328180"/>
            <a:ext cx="5318258" cy="2957326"/>
          </a:xfrm>
          <a:prstGeom prst="snip2DiagRect">
            <a:avLst>
              <a:gd name="adj1" fmla="val 35637"/>
              <a:gd name="adj2" fmla="val 866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Изображение выглядит как одежда, человек, стул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2F000E-D407-802A-5380-5FF219B52D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4803" y="4680805"/>
            <a:ext cx="4122433" cy="2292363"/>
          </a:xfrm>
          <a:prstGeom prst="snip2DiagRect">
            <a:avLst>
              <a:gd name="adj1" fmla="val 24985"/>
              <a:gd name="adj2" fmla="val 2499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Изображение выглядит как одежда, человек, в помещении, Человеческое ли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836AB2-9040-D5B1-DCD0-93D5DDFEB8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2669" y="1127420"/>
            <a:ext cx="4766703" cy="3575028"/>
          </a:xfrm>
          <a:prstGeom prst="snip2DiagRect">
            <a:avLst>
              <a:gd name="adj1" fmla="val 1690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65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31111F2-EA72-C838-E490-D554AA526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64E79B-6997-5BA7-E730-F62D8ACDA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3" t="19551" r="2167" b="70999"/>
          <a:stretch/>
        </p:blipFill>
        <p:spPr bwMode="auto">
          <a:xfrm>
            <a:off x="4120514" y="1015901"/>
            <a:ext cx="27003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7302D96-A328-233D-89FD-043B191AD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6" t="69950" r="3334" b="25850"/>
          <a:stretch/>
        </p:blipFill>
        <p:spPr bwMode="auto">
          <a:xfrm>
            <a:off x="628788" y="3436560"/>
            <a:ext cx="2592288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51644CC-0CEC-D521-DAFE-7D6B13461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3" t="52100" r="1667" b="43700"/>
          <a:stretch/>
        </p:blipFill>
        <p:spPr bwMode="auto">
          <a:xfrm>
            <a:off x="7968208" y="3379579"/>
            <a:ext cx="3096345" cy="90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1B6392B-7495-238C-D2A4-217909FC7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3" t="35300" r="5667" b="62409"/>
          <a:stretch/>
        </p:blipFill>
        <p:spPr bwMode="auto">
          <a:xfrm>
            <a:off x="7752184" y="1654431"/>
            <a:ext cx="2376264" cy="43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D52B2AC-65D0-5F12-ADA4-86068BF22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3" t="38355" r="5667" b="58973"/>
          <a:stretch/>
        </p:blipFill>
        <p:spPr bwMode="auto">
          <a:xfrm>
            <a:off x="4626106" y="3912173"/>
            <a:ext cx="2376264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4E7A0AAF-2F57-A55F-ACE7-E3B8BAEF8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3" t="41027" r="5667" b="56300"/>
          <a:stretch/>
        </p:blipFill>
        <p:spPr bwMode="auto">
          <a:xfrm>
            <a:off x="9624392" y="5301208"/>
            <a:ext cx="2376264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68C272F-29D6-153E-408B-F354BFCD2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7" t="20231" r="33667" b="75693"/>
          <a:stretch/>
        </p:blipFill>
        <p:spPr bwMode="auto">
          <a:xfrm>
            <a:off x="958544" y="787230"/>
            <a:ext cx="285631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E478A62-8C79-C805-21AA-EFFAAD65F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7" t="29125" r="33667" b="67540"/>
          <a:stretch/>
        </p:blipFill>
        <p:spPr bwMode="auto">
          <a:xfrm>
            <a:off x="4943872" y="5425170"/>
            <a:ext cx="2856315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3B66711-5A27-57D9-21C7-107B2285F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6" t="44069" r="2387" b="53685"/>
          <a:stretch/>
        </p:blipFill>
        <p:spPr bwMode="auto">
          <a:xfrm>
            <a:off x="515629" y="1796834"/>
            <a:ext cx="2610193" cy="43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E92B053-CAE2-73C6-51B5-179F0EBE7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6" t="46766" r="2387" b="50520"/>
          <a:stretch/>
        </p:blipFill>
        <p:spPr bwMode="auto">
          <a:xfrm>
            <a:off x="8544272" y="400432"/>
            <a:ext cx="2990936" cy="59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45B8E6E0-D723-32D4-6517-6B4E6E1C3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6" t="49380" r="2387" b="47806"/>
          <a:stretch/>
        </p:blipFill>
        <p:spPr bwMode="auto">
          <a:xfrm>
            <a:off x="734417" y="5157192"/>
            <a:ext cx="2985319" cy="61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46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F719135-EAC1-636C-0466-8A45125A7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785D4E-8FEC-2E2F-5824-55303135D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88640"/>
            <a:ext cx="4608511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2430E9D-95F3-B340-23BD-DF975C922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3478516"/>
            <a:ext cx="5287516" cy="29668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D32823C-421E-ED81-80DE-1580A0685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1052736"/>
            <a:ext cx="3220458" cy="4296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6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6DC29EC-43EC-F2FC-0B6A-6908167DF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152" y="5026726"/>
            <a:ext cx="1457528" cy="27626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0192061-6760-E390-943C-FFF337A01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191" y="5073119"/>
            <a:ext cx="1476375" cy="2667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2CCD27-08F8-A7D7-9FEE-0DDAB806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830441"/>
            <a:ext cx="10805160" cy="707886"/>
          </a:xfrm>
        </p:spPr>
        <p:txBody>
          <a:bodyPr/>
          <a:lstStyle/>
          <a:p>
            <a:pPr algn="ctr"/>
            <a:r>
              <a:rPr lang="ru-RU" dirty="0"/>
              <a:t>Наша команда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F12D9A6-9D9B-5ECC-5EFF-84D49C7FD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24A737B-75ED-707A-8F4E-B47A388A793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9699" b="9699"/>
          <a:stretch/>
        </p:blipFill>
        <p:spPr>
          <a:xfrm>
            <a:off x="120650" y="1693863"/>
            <a:ext cx="2735263" cy="324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C42C629-D20B-4881-5C85-51802745A56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l="82" r="82"/>
          <a:stretch/>
        </p:blipFill>
        <p:spPr>
          <a:xfrm>
            <a:off x="3216275" y="1692275"/>
            <a:ext cx="2735263" cy="324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2BE604-774F-1A50-DE5D-5A68364A43B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/>
          <a:srcRect t="6769" b="6769"/>
          <a:stretch/>
        </p:blipFill>
        <p:spPr>
          <a:xfrm>
            <a:off x="6310983" y="1691914"/>
            <a:ext cx="2735262" cy="3248025"/>
          </a:xfr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315D8708-BF7A-47B0-71BD-56BD5888F8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0378" y="5169952"/>
            <a:ext cx="2736304" cy="116988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Крючкова Анна Алексеевна – лидер, сценарист, лектор, разработчик проекта</a:t>
            </a:r>
          </a:p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8B9ED5BB-AC58-0E4B-4F9A-714D39299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15680" y="5165393"/>
            <a:ext cx="2736306" cy="1359951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Рагулина Софья Владимировна – оператор, монтажёр, реализатор проекта</a:t>
            </a:r>
          </a:p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47740727-AB4E-A82A-0D15-CB669849AB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76007" y="5156786"/>
            <a:ext cx="2735262" cy="1183054"/>
          </a:xfrm>
        </p:spPr>
        <p:txBody>
          <a:bodyPr/>
          <a:lstStyle/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Хамдиева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Динара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Юсуфовна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инансист, лектор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86F6312-04A4-D863-BDAA-7550F949CB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6702" y="5032717"/>
            <a:ext cx="1476581" cy="266737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13ACF5F1-247D-B833-28F5-23C0113487CA}"/>
              </a:ext>
            </a:extLst>
          </p:cNvPr>
          <p:cNvSpPr/>
          <p:nvPr/>
        </p:nvSpPr>
        <p:spPr>
          <a:xfrm>
            <a:off x="1002997" y="5027400"/>
            <a:ext cx="971066" cy="4571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0B57F452-56F5-B189-FCB1-CA42EA40545D}"/>
              </a:ext>
            </a:extLst>
          </p:cNvPr>
          <p:cNvSpPr/>
          <p:nvPr/>
        </p:nvSpPr>
        <p:spPr>
          <a:xfrm>
            <a:off x="4098299" y="5003866"/>
            <a:ext cx="971066" cy="4571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D4AA97E0-998E-5A73-5375-56318B8C503A}"/>
              </a:ext>
            </a:extLst>
          </p:cNvPr>
          <p:cNvSpPr/>
          <p:nvPr/>
        </p:nvSpPr>
        <p:spPr>
          <a:xfrm>
            <a:off x="7193081" y="5003865"/>
            <a:ext cx="971066" cy="4571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F4959630-6268-1803-4084-CACA388B8B6D}"/>
              </a:ext>
            </a:extLst>
          </p:cNvPr>
          <p:cNvSpPr/>
          <p:nvPr/>
        </p:nvSpPr>
        <p:spPr>
          <a:xfrm>
            <a:off x="10217937" y="5032277"/>
            <a:ext cx="971066" cy="4571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8">
            <a:extLst>
              <a:ext uri="{FF2B5EF4-FFF2-40B4-BE49-F238E27FC236}">
                <a16:creationId xmlns:a16="http://schemas.microsoft.com/office/drawing/2014/main" id="{15AB5D70-E4CA-96EB-198E-0383218ADA4F}"/>
              </a:ext>
            </a:extLst>
          </p:cNvPr>
          <p:cNvSpPr txBox="1">
            <a:spLocks/>
          </p:cNvSpPr>
          <p:nvPr/>
        </p:nvSpPr>
        <p:spPr>
          <a:xfrm>
            <a:off x="9335290" y="5206469"/>
            <a:ext cx="2735262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Шахова Анастасия Александровна – лектор, сценарист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214DF5-659C-E017-8249-FBF4CCF7618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470" b="5470"/>
          <a:stretch/>
        </p:blipFill>
        <p:spPr>
          <a:xfrm>
            <a:off x="9336360" y="1691914"/>
            <a:ext cx="2735262" cy="324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067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DC17FF-897B-7690-AC29-3DCE7B400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75273F8-5582-BFD4-1BF6-82A12BAE6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98A55A1-F9F3-1E32-6737-33D3E8E44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149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B1B1D9-BC60-8154-24D4-B130F4D86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Вопросы экспертам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1893730-5108-8173-DC3F-98F994DA7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5DCE3D-E6EA-611B-C7B2-EA9AB17F8A12}"/>
              </a:ext>
            </a:extLst>
          </p:cNvPr>
          <p:cNvSpPr txBox="1"/>
          <p:nvPr/>
        </p:nvSpPr>
        <p:spPr>
          <a:xfrm>
            <a:off x="628788" y="1916832"/>
            <a:ext cx="1080516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sz="3200" dirty="0"/>
              <a:t>Как коммерциализировать проект?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sz="3200" dirty="0"/>
              <a:t>Какие каналы продвижения наиболее эффективны для привлечения школьников?</a:t>
            </a:r>
          </a:p>
        </p:txBody>
      </p:sp>
    </p:spTree>
    <p:extLst>
      <p:ext uri="{BB962C8B-B14F-4D97-AF65-F5344CB8AC3E}">
        <p14:creationId xmlns:p14="http://schemas.microsoft.com/office/powerpoint/2010/main" val="2400109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94C582A2-A406-4C9B-A3DA-BA4EECAB3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noProof="1"/>
              <a:t>О компании-заказчиков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556610ED-3E2D-4E6A-ABD0-150F203E6B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4933" y="2174704"/>
            <a:ext cx="10288693" cy="4466601"/>
          </a:xfrm>
        </p:spPr>
        <p:txBody>
          <a:bodyPr rtlCol="0">
            <a:normAutofit/>
          </a:bodyPr>
          <a:lstStyle/>
          <a:p>
            <a:pPr rtl="0"/>
            <a:r>
              <a:rPr lang="ru-RU" b="1" i="0" dirty="0">
                <a:solidFill>
                  <a:srgbClr val="000000"/>
                </a:solidFill>
                <a:effectLst/>
                <a:latin typeface="-apple-system"/>
              </a:rPr>
              <a:t>Сфера деятельности заказчиков: </a:t>
            </a: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образование</a:t>
            </a:r>
          </a:p>
          <a:p>
            <a:pPr rtl="0"/>
            <a:r>
              <a:rPr lang="ru-RU" b="1" i="0" dirty="0">
                <a:solidFill>
                  <a:srgbClr val="000000"/>
                </a:solidFill>
                <a:effectLst/>
                <a:latin typeface="-apple-system"/>
              </a:rPr>
              <a:t>Физический факультет </a:t>
            </a: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проводит проектные смены "Мир вокруг нас-Физика" для школьников 8-10 классов. В рамках этого проекта наша команда разрабатывает и проводит научно-познавательные занятия, направленные на вовлечение школьников в проектно-исследовательскую деятельность, привлечение абитуриентов и повышение интереса к изучению физики.</a:t>
            </a:r>
            <a:br>
              <a:rPr lang="ru-RU" dirty="0"/>
            </a:br>
            <a:r>
              <a:rPr lang="ru-RU" b="1" i="0" dirty="0">
                <a:solidFill>
                  <a:srgbClr val="000000"/>
                </a:solidFill>
                <a:effectLst/>
                <a:latin typeface="-apple-system"/>
              </a:rPr>
              <a:t>СУНЦ ЮФО </a:t>
            </a: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в рамках проектно-исследовательской деятельности приглашает студентов ЮФУ для проведения цикла лекций и мастер-классов по треку: " Физика".                      </a:t>
            </a:r>
          </a:p>
          <a:p>
            <a:pPr rtl="0"/>
            <a:r>
              <a:rPr lang="ru-RU" b="1" noProof="1"/>
              <a:t>Целевая аудитория</a:t>
            </a:r>
            <a:r>
              <a:rPr lang="ru-RU" noProof="1"/>
              <a:t>: школьники 8-10 классов.</a:t>
            </a:r>
          </a:p>
          <a:p>
            <a:pPr rtl="0"/>
            <a:r>
              <a:rPr lang="ru-RU" b="1" noProof="1"/>
              <a:t>Продукт проекта: </a:t>
            </a:r>
            <a:r>
              <a:rPr lang="ru-RU" noProof="1"/>
              <a:t>серия уроков по теме: «Физика в теле человека» (7 уроков)</a:t>
            </a:r>
          </a:p>
          <a:p>
            <a:pPr rtl="0"/>
            <a:r>
              <a:rPr lang="ru-RU" b="1" noProof="1"/>
              <a:t>Перспективы развития проекта: </a:t>
            </a:r>
            <a:r>
              <a:rPr lang="ru-RU" noProof="1"/>
              <a:t>Создание видиокурса на платформе Stepik</a:t>
            </a:r>
          </a:p>
          <a:p>
            <a:pPr rtl="0"/>
            <a:endParaRPr lang="ru-RU" noProof="1"/>
          </a:p>
          <a:p>
            <a:pPr rtl="0"/>
            <a:endParaRPr lang="ru-RU" noProof="1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E4C965B6-7E38-4D37-8DC4-198F7E2181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F44A039-11AB-474F-8746-9A34D1C39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smtClean="0"/>
              <a:pPr/>
              <a:t>2</a:t>
            </a:fld>
            <a:endParaRPr lang="ru-RU" noProof="1"/>
          </a:p>
        </p:txBody>
      </p:sp>
      <p:sp>
        <p:nvSpPr>
          <p:cNvPr id="18" name="Текст 119">
            <a:extLst>
              <a:ext uri="{FF2B5EF4-FFF2-40B4-BE49-F238E27FC236}">
                <a16:creationId xmlns:a16="http://schemas.microsoft.com/office/drawing/2014/main" id="{6E5B80C5-6B42-4867-88CC-660291DD3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noProof="1">
              <a:latin typeface="Calibri" panose="020F0502020204030204" pitchFamily="34" charset="0"/>
            </a:endParaRPr>
          </a:p>
        </p:txBody>
      </p:sp>
      <p:pic>
        <p:nvPicPr>
          <p:cNvPr id="10" name="Рисунок 5">
            <a:extLst>
              <a:ext uri="{FF2B5EF4-FFF2-40B4-BE49-F238E27FC236}">
                <a16:creationId xmlns:a16="http://schemas.microsoft.com/office/drawing/2014/main" id="{D2A5B748-37FD-448D-997E-B1D332658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00"/>
                    </a14:imgEffect>
                  </a14:imgLayer>
                </a14:imgProps>
              </a:ext>
            </a:extLst>
          </a:blip>
          <a:srcRect t="10312" b="10312"/>
          <a:stretch/>
        </p:blipFill>
        <p:spPr>
          <a:xfrm>
            <a:off x="-1" y="27856"/>
            <a:ext cx="8329613" cy="457200"/>
          </a:xfrm>
        </p:spPr>
      </p:pic>
    </p:spTree>
    <p:extLst>
      <p:ext uri="{BB962C8B-B14F-4D97-AF65-F5344CB8AC3E}">
        <p14:creationId xmlns:p14="http://schemas.microsoft.com/office/powerpoint/2010/main" val="107472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96B464-E568-C076-94EF-370D1763C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Пожелания и ограничения заказчика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5B928B-47A9-8091-322B-1DAA1AA663C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384286"/>
            <a:ext cx="10288693" cy="394336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400" dirty="0"/>
              <a:t>Разработка и проведение уроков по физике для обучающихся 8-10 классов «Физика в теле человека». Разработка уроков должна проводиться с учётом:</a:t>
            </a:r>
          </a:p>
          <a:p>
            <a:pPr lvl="2"/>
            <a:r>
              <a:rPr lang="ru-RU" sz="2000" dirty="0"/>
              <a:t>образовательной программы;</a:t>
            </a:r>
          </a:p>
          <a:p>
            <a:pPr lvl="2"/>
            <a:r>
              <a:rPr lang="ru-RU" sz="2000" dirty="0"/>
              <a:t>возрастных особенностей;</a:t>
            </a:r>
          </a:p>
          <a:p>
            <a:pPr lvl="2"/>
            <a:r>
              <a:rPr lang="ru-RU" sz="2000" dirty="0"/>
              <a:t>пожеланий учеников;</a:t>
            </a:r>
          </a:p>
          <a:p>
            <a:pPr lvl="2"/>
            <a:r>
              <a:rPr lang="ru-RU" sz="2000" dirty="0"/>
              <a:t>рекомендаций учителей;</a:t>
            </a:r>
          </a:p>
          <a:p>
            <a:r>
              <a:rPr lang="ru-RU" dirty="0"/>
              <a:t>2. Ведение канала на базе VK с привлечением в качестве подписчиков учеников школы-заказчиков. 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E49EB6-6AB6-6725-ACF8-3CE0635692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924921-1FA9-FECA-A80C-FE5019E2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D3D0EDFA-3773-7388-D47E-029C596D794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5903C2-2889-3993-8FAD-2B25DE563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054" y="-1442"/>
            <a:ext cx="8437595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2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4F9A8-8F0D-936C-E0BB-87BD95B58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Рынок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D5C520-4CE0-5AFC-07E2-34ECCA7C86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9928" y="2661793"/>
            <a:ext cx="4899288" cy="3660648"/>
          </a:xfrm>
        </p:spPr>
        <p:txBody>
          <a:bodyPr>
            <a:noAutofit/>
          </a:bodyPr>
          <a:lstStyle/>
          <a:p>
            <a:r>
              <a:rPr lang="en-US" sz="2400" b="1" dirty="0"/>
              <a:t>B2C</a:t>
            </a:r>
            <a:r>
              <a:rPr lang="en-US" sz="2400" dirty="0"/>
              <a:t> </a:t>
            </a:r>
            <a:r>
              <a:rPr lang="ru-RU" sz="2400" dirty="0"/>
              <a:t>- школьники 9-11 классов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4DB73D3B-0E86-B002-D806-5E95F9B931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B1E44C-62F1-F716-C8D7-240A1D45EE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26D911-9360-4C12-7F85-5D896C428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7" name="Рисунок 5">
            <a:extLst>
              <a:ext uri="{FF2B5EF4-FFF2-40B4-BE49-F238E27FC236}">
                <a16:creationId xmlns:a16="http://schemas.microsoft.com/office/drawing/2014/main" id="{D2DE54C9-4484-519F-C382-7FEC8BAB6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</a14:imgLayer>
                </a14:imgProps>
              </a:ext>
            </a:extLst>
          </a:blip>
          <a:srcRect t="10312" b="10312"/>
          <a:stretch/>
        </p:blipFill>
        <p:spPr>
          <a:xfrm>
            <a:off x="-1" y="27856"/>
            <a:ext cx="8329613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B2891E64-F409-8A54-1987-14F18BFFFAA8}"/>
              </a:ext>
            </a:extLst>
          </p:cNvPr>
          <p:cNvSpPr txBox="1">
            <a:spLocks/>
          </p:cNvSpPr>
          <p:nvPr/>
        </p:nvSpPr>
        <p:spPr>
          <a:xfrm>
            <a:off x="6512786" y="2661793"/>
            <a:ext cx="4899288" cy="36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B2B</a:t>
            </a:r>
            <a:r>
              <a:rPr lang="ru-RU" sz="2400" dirty="0"/>
              <a:t> – образовательные учреждения. </a:t>
            </a:r>
            <a:r>
              <a:rPr lang="ru-RU" sz="2400" dirty="0">
                <a:solidFill>
                  <a:srgbClr val="000000"/>
                </a:solidFill>
                <a:latin typeface="Yandex Sans Text"/>
              </a:rPr>
              <a:t>Они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Yandex Sans Text"/>
              </a:rPr>
              <a:t> предоставляют информацию о текущих запросах и потребностях своих учеников, что помогает нам сконструировать уроки по теме « Физика в теле человека».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9286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029B9-A23E-142A-9595-1F5F96CD2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548680"/>
            <a:ext cx="10805160" cy="707886"/>
          </a:xfrm>
        </p:spPr>
        <p:txBody>
          <a:bodyPr/>
          <a:lstStyle/>
          <a:p>
            <a:r>
              <a:rPr lang="ru-RU" dirty="0"/>
              <a:t>АНАЛОГИ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9D82029-B133-B2C9-C3BC-53CA71687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5</a:t>
            </a:fld>
            <a:endParaRPr lang="ru-RU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5841A6C-34DC-880A-763B-C858490E03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288071"/>
              </p:ext>
            </p:extLst>
          </p:nvPr>
        </p:nvGraphicFramePr>
        <p:xfrm>
          <a:off x="335360" y="1337766"/>
          <a:ext cx="11401365" cy="549656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568716">
                  <a:extLst>
                    <a:ext uri="{9D8B030D-6E8A-4147-A177-3AD203B41FA5}">
                      <a16:colId xmlns:a16="http://schemas.microsoft.com/office/drawing/2014/main" val="178747827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4099405986"/>
                    </a:ext>
                  </a:extLst>
                </a:gridCol>
                <a:gridCol w="2736305">
                  <a:extLst>
                    <a:ext uri="{9D8B030D-6E8A-4147-A177-3AD203B41FA5}">
                      <a16:colId xmlns:a16="http://schemas.microsoft.com/office/drawing/2014/main" val="4166915895"/>
                    </a:ext>
                  </a:extLst>
                </a:gridCol>
              </a:tblGrid>
              <a:tr h="520077">
                <a:tc>
                  <a:txBody>
                    <a:bodyPr/>
                    <a:lstStyle/>
                    <a:p>
                      <a:r>
                        <a:rPr lang="ru-RU" dirty="0"/>
                        <a:t>Проекты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Особенности и преимущества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Наш ответ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616860"/>
                  </a:ext>
                </a:extLst>
              </a:tr>
              <a:tr h="1103004">
                <a:tc>
                  <a:txBody>
                    <a:bodyPr/>
                    <a:lstStyle/>
                    <a:p>
                      <a:r>
                        <a:rPr lang="en-US" dirty="0"/>
                        <a:t>MythBusters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Необычные эксперименты. Интересная идея -  проверка городских легенд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ru-RU" dirty="0"/>
                        <a:t>Сочетание теории и практики. Простые эксперименты, которые можно повторить в домашних условиях.</a:t>
                      </a:r>
                    </a:p>
                    <a:p>
                      <a:r>
                        <a:rPr lang="ru-RU" dirty="0"/>
                        <a:t>Идея – сочетание физики с другими науками, объяснение некоторых, казалось бы, «нефизических» вещей с точки зрения физики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633027"/>
                  </a:ext>
                </a:extLst>
              </a:tr>
              <a:tr h="1282381">
                <a:tc>
                  <a:txBody>
                    <a:bodyPr/>
                    <a:lstStyle/>
                    <a:p>
                      <a:r>
                        <a:rPr lang="ru-RU" dirty="0"/>
                        <a:t>Галилео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Ответы на многие нестандартные вопросы и не только по физике в рамках короткого видео 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711275"/>
                  </a:ext>
                </a:extLst>
              </a:tr>
              <a:tr h="1282381">
                <a:tc>
                  <a:txBody>
                    <a:bodyPr/>
                    <a:lstStyle/>
                    <a:p>
                      <a:r>
                        <a:rPr lang="en-US" dirty="0" err="1"/>
                        <a:t>GetAClass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Объяснение многих школьных физических установок. Интересная идея – анимация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858608"/>
                  </a:ext>
                </a:extLst>
              </a:tr>
              <a:tr h="897667">
                <a:tc>
                  <a:txBody>
                    <a:bodyPr/>
                    <a:lstStyle/>
                    <a:p>
                      <a:r>
                        <a:rPr lang="ru-RU" dirty="0"/>
                        <a:t>Уральские умельцы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Необычные эксперименты. Интересная идея – проверка сказок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071968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34B87B-3853-E796-849B-0D8C68899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2910429"/>
            <a:ext cx="2682014" cy="13410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Picture background">
            <a:extLst>
              <a:ext uri="{FF2B5EF4-FFF2-40B4-BE49-F238E27FC236}">
                <a16:creationId xmlns:a16="http://schemas.microsoft.com/office/drawing/2014/main" id="{0AC3BDEC-139B-4394-E0F1-7BE9380BB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6" b="13946"/>
          <a:stretch/>
        </p:blipFill>
        <p:spPr bwMode="auto">
          <a:xfrm>
            <a:off x="2999656" y="1880484"/>
            <a:ext cx="2745163" cy="1157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>
            <a:extLst>
              <a:ext uri="{FF2B5EF4-FFF2-40B4-BE49-F238E27FC236}">
                <a16:creationId xmlns:a16="http://schemas.microsoft.com/office/drawing/2014/main" id="{316D7424-707D-BEF1-540F-D05791953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877" y="4164679"/>
            <a:ext cx="1509544" cy="15095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cture background">
            <a:extLst>
              <a:ext uri="{FF2B5EF4-FFF2-40B4-BE49-F238E27FC236}">
                <a16:creationId xmlns:a16="http://schemas.microsoft.com/office/drawing/2014/main" id="{3E4F1DED-F140-4F76-7604-0F5016D70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5571750"/>
            <a:ext cx="1223779" cy="1223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807AA4-8B60-477C-A3D4-2BE9023CC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054" y="-1442"/>
            <a:ext cx="8437595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D6B3BC-BDCD-9726-9569-2843D2246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интересы учащихся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837143D7-321E-81EE-F149-6D21A14B76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A38595-FB13-201D-D17D-C70A73292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6</a:t>
            </a:fld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3AEDF7F5-1D26-BF35-E923-04B9E9E8534F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931069" y="1772816"/>
          <a:ext cx="10288588" cy="4932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7C9DE5-AEAB-3E30-81CD-BFADFDDF2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054" y="-1442"/>
            <a:ext cx="8437595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97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FF51C-5DE4-D774-7997-244FB5867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675750"/>
            <a:ext cx="10805160" cy="707886"/>
          </a:xfrm>
        </p:spPr>
        <p:txBody>
          <a:bodyPr/>
          <a:lstStyle/>
          <a:p>
            <a:pPr algn="ctr"/>
            <a:r>
              <a:rPr lang="ru-RU" dirty="0"/>
              <a:t>Серия уроков:</a:t>
            </a: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6971D151-D2F2-73F2-B526-1DC1E2B750F4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74157541"/>
              </p:ext>
            </p:extLst>
          </p:nvPr>
        </p:nvGraphicFramePr>
        <p:xfrm>
          <a:off x="549275" y="1602186"/>
          <a:ext cx="5775325" cy="4737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44847C-5318-5C6D-ABA5-A853D1DC6A5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/>
          <a:srcRect t="46158" b="46158"/>
          <a:stretch/>
        </p:blipFill>
        <p:spPr/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BDA5C-5799-2E8C-1121-4B1E7D98A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6D25C33F-C44A-1397-C9D1-C77D8342D01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8"/>
          <a:srcRect t="6109" b="-2821"/>
          <a:stretch/>
        </p:blipFill>
        <p:spPr>
          <a:xfrm rot="618822">
            <a:off x="7053312" y="1520764"/>
            <a:ext cx="4083059" cy="5136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28075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94C582A2-A406-4C9B-A3DA-BA4EECAB3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225" y="3113673"/>
            <a:ext cx="5013960" cy="2408917"/>
          </a:xfrm>
        </p:spPr>
        <p:txBody>
          <a:bodyPr rtlCol="0">
            <a:normAutofit/>
          </a:bodyPr>
          <a:lstStyle/>
          <a:p>
            <a:pPr rtl="0"/>
            <a:r>
              <a:rPr lang="ru-RU" noProof="1">
                <a:solidFill>
                  <a:schemeClr val="tx1"/>
                </a:solidFill>
              </a:rPr>
              <a:t>Что уже сделано…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15B262E-3234-4E0C-A890-B69314333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3" r="853"/>
          <a:stretch>
            <a:fillRect/>
          </a:stretch>
        </p:blipFill>
        <p:spPr>
          <a:xfrm>
            <a:off x="2972583" y="2963862"/>
            <a:ext cx="914400" cy="930275"/>
          </a:xfrm>
        </p:spPr>
      </p:pic>
      <p:pic>
        <p:nvPicPr>
          <p:cNvPr id="19" name="Рисунок 18" descr="Изображение выглядит как одежда, в помещении, человек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88D586-4479-EEC7-7BE2-814F9B4C7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390" y="2685109"/>
            <a:ext cx="5852325" cy="43892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Объект 6" descr="Изображение выглядит как текст, в помещении, стена, мебе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23ECE0-8ECE-BBFB-B55D-5BBDBC99B44B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6"/>
          <a:stretch>
            <a:fillRect/>
          </a:stretch>
        </p:blipFill>
        <p:spPr>
          <a:xfrm rot="21356216">
            <a:off x="282384" y="423361"/>
            <a:ext cx="3259760" cy="4346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A6C6147-EB04-429F-9D41-52F18DE23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smtClean="0"/>
              <a:pPr rtl="0"/>
              <a:t>8</a:t>
            </a:fld>
            <a:endParaRPr lang="ru-RU" noProof="1"/>
          </a:p>
        </p:txBody>
      </p:sp>
      <p:sp>
        <p:nvSpPr>
          <p:cNvPr id="32" name="Текст 119">
            <a:extLst>
              <a:ext uri="{FF2B5EF4-FFF2-40B4-BE49-F238E27FC236}">
                <a16:creationId xmlns:a16="http://schemas.microsoft.com/office/drawing/2014/main" id="{D9043C6D-0761-489D-8401-7F976D80B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40" name="Полилиния: Фигура 39">
            <a:extLst>
              <a:ext uri="{FF2B5EF4-FFF2-40B4-BE49-F238E27FC236}">
                <a16:creationId xmlns:a16="http://schemas.microsoft.com/office/drawing/2014/main" id="{CD5E95B5-674E-4A3A-A7C5-83CFC4114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pic>
        <p:nvPicPr>
          <p:cNvPr id="9" name="Рисунок 8" descr="Изображение выглядит как текст, в помещении, стена, мебе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9A735C-8E5C-C708-82D8-42742A155F6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666" b="23307"/>
          <a:stretch/>
        </p:blipFill>
        <p:spPr>
          <a:xfrm rot="208256">
            <a:off x="3669332" y="-104557"/>
            <a:ext cx="4262409" cy="39797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 descr="Изображение выглядит как в помещении, стена, текст, потол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B4596E-75E4-BEC5-E32C-0F40B0BCDEC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1573" b="294"/>
          <a:stretch/>
        </p:blipFill>
        <p:spPr>
          <a:xfrm rot="960788">
            <a:off x="7857860" y="-170010"/>
            <a:ext cx="4313938" cy="4507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Рисунок 16" descr="Изображение выглядит как одежда, обувь, человек, Человеческое ли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60D86-DD2E-1405-4636-8754D665AA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10850">
            <a:off x="6767555" y="3150256"/>
            <a:ext cx="2979636" cy="3972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620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57A5C11-99DC-A71F-EEA8-C1E18AF15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DA545B4-5605-CDEF-5598-480B7CAD8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992" y="3137513"/>
            <a:ext cx="4686684" cy="35150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Lef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59CD8F3-5638-26CC-607E-879337E03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696" y="228049"/>
            <a:ext cx="4757448" cy="35680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Lef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2C0BC3A-8FD5-704E-A555-4A6DD3484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18" y="3137513"/>
            <a:ext cx="4757449" cy="35680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737348A-CC63-8445-DD01-1DF280E44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10" y="220952"/>
            <a:ext cx="4757449" cy="35680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5502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ременныйКлассическийБлок-3">
  <a:themeElements>
    <a:clrScheme name="MSFT_ELT_ModernClassicBlock_03">
      <a:dk1>
        <a:sysClr val="windowText" lastClr="000000"/>
      </a:dk1>
      <a:lt1>
        <a:sysClr val="window" lastClr="FFFFFF"/>
      </a:lt1>
      <a:dk2>
        <a:srgbClr val="43467B"/>
      </a:dk2>
      <a:lt2>
        <a:srgbClr val="DFE3E5"/>
      </a:lt2>
      <a:accent1>
        <a:srgbClr val="43467B"/>
      </a:accent1>
      <a:accent2>
        <a:srgbClr val="E58C09"/>
      </a:accent2>
      <a:accent3>
        <a:srgbClr val="2683C6"/>
      </a:accent3>
      <a:accent4>
        <a:srgbClr val="EEC621"/>
      </a:accent4>
      <a:accent5>
        <a:srgbClr val="1D9BA1"/>
      </a:accent5>
      <a:accent6>
        <a:srgbClr val="87175F"/>
      </a:accent6>
      <a:hlink>
        <a:srgbClr val="0070C0"/>
      </a:hlink>
      <a:folHlink>
        <a:srgbClr val="C00000"/>
      </a:folHlink>
    </a:clrScheme>
    <a:fontScheme name="MSFT_ELT_ModernClassicBlock_03">
      <a:majorFont>
        <a:latin typeface="Tw Cen MT Condensed"/>
        <a:ea typeface=""/>
        <a:cs typeface=""/>
      </a:majorFont>
      <a:minorFont>
        <a:latin typeface="Tw Cen MT"/>
        <a:ea typeface=""/>
        <a:cs typeface="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70282_TF89082059.potx" id="{67D49B47-FA17-4E5B-80EE-30F76FF2D07D}" vid="{0DD5EBB0-80F9-440D-B756-554016CC0CE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106BD98-E608-40A1-98A8-93D5976215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FCA5F6-1A5A-4D78-BDE2-C793B61E0E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86D9CC-0D9D-4BFE-B3F3-26F480BF8C8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Современная классическая блочная презентация</Template>
  <TotalTime>509</TotalTime>
  <Words>410</Words>
  <Application>Microsoft Office PowerPoint</Application>
  <PresentationFormat>Широкоэкранный</PresentationFormat>
  <Paragraphs>70</Paragraphs>
  <Slides>15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-apple-system</vt:lpstr>
      <vt:lpstr>Arial</vt:lpstr>
      <vt:lpstr>Calibri</vt:lpstr>
      <vt:lpstr>Times New Roman</vt:lpstr>
      <vt:lpstr>Wingdings 3</vt:lpstr>
      <vt:lpstr>Yandex Sans Text</vt:lpstr>
      <vt:lpstr>СовременныйКлассическийБлок-3</vt:lpstr>
      <vt:lpstr>з30 «Мир вокруг нас –Физика»  Южный Федеральный университет</vt:lpstr>
      <vt:lpstr>О компании-заказчиков</vt:lpstr>
      <vt:lpstr>Пожелания и ограничения заказчика</vt:lpstr>
      <vt:lpstr>Рынок</vt:lpstr>
      <vt:lpstr>АНАЛОГИ </vt:lpstr>
      <vt:lpstr>интересы учащихся</vt:lpstr>
      <vt:lpstr>Серия уроков:</vt:lpstr>
      <vt:lpstr>Что уже сделано…</vt:lpstr>
      <vt:lpstr>Презентация PowerPoint</vt:lpstr>
      <vt:lpstr>Презентация PowerPoint</vt:lpstr>
      <vt:lpstr>Презентация PowerPoint</vt:lpstr>
      <vt:lpstr>Презентация PowerPoint</vt:lpstr>
      <vt:lpstr>Наша команда</vt:lpstr>
      <vt:lpstr>Презентация PowerPoint</vt:lpstr>
      <vt:lpstr>Вопросы экспертам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Рагулина Софья Владимировна</dc:creator>
  <cp:lastModifiedBy>Крючкова Анна Алексеевна</cp:lastModifiedBy>
  <cp:revision>16</cp:revision>
  <dcterms:created xsi:type="dcterms:W3CDTF">2025-04-16T09:46:18Z</dcterms:created>
  <dcterms:modified xsi:type="dcterms:W3CDTF">2025-05-29T20:32:56Z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