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99" r:id="rId2"/>
    <p:sldId id="283" r:id="rId3"/>
    <p:sldId id="295" r:id="rId4"/>
    <p:sldId id="288" r:id="rId5"/>
    <p:sldId id="286" r:id="rId6"/>
    <p:sldId id="284" r:id="rId7"/>
    <p:sldId id="292" r:id="rId8"/>
    <p:sldId id="293" r:id="rId9"/>
    <p:sldId id="298" r:id="rId10"/>
    <p:sldId id="297" r:id="rId11"/>
    <p:sldId id="291" r:id="rId12"/>
    <p:sldId id="294" r:id="rId13"/>
    <p:sldId id="289" r:id="rId14"/>
    <p:sldId id="296" r:id="rId15"/>
    <p:sldId id="300" r:id="rId16"/>
    <p:sldId id="282" r:id="rId17"/>
    <p:sldId id="28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E09"/>
    <a:srgbClr val="F44C39"/>
    <a:srgbClr val="FF1A05"/>
    <a:srgbClr val="FBA918"/>
    <a:srgbClr val="8F00FF"/>
    <a:srgbClr val="FBB3C1"/>
    <a:srgbClr val="B8DBE2"/>
    <a:srgbClr val="6B2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0ADAA-F272-966F-AB39-0B4530A0CCF9}" v="293" dt="2025-11-30T07:40:55.178"/>
    <p1510:client id="{2A36E8DB-CCEB-6F78-3D8F-B1C40F3611AC}" v="824" dt="2025-11-30T08:59:05.801"/>
    <p1510:client id="{3B0D73A6-903A-66FF-B2DF-3277BCA98A39}" v="28" dt="2025-11-30T09:40:00.280"/>
    <p1510:client id="{D480BF10-A4B7-39D2-DD64-5DA0C5936A4A}" v="316" dt="2025-11-30T09:37:17.546"/>
    <p1510:client id="{F58C487C-785D-8393-38FD-F3763010A510}" v="29" dt="2025-11-30T09:04:03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19D466-562B-4E30-ADAD-BB611B843C4A}" type="doc">
      <dgm:prSet loTypeId="urn:microsoft.com/office/officeart/2005/8/layout/chevron2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A7D81E4-B0CF-4BE4-8BB7-3ED478521C8E}">
      <dgm:prSet phldrT="[Текст]" phldr="0"/>
      <dgm:spPr/>
      <dgm:t>
        <a:bodyPr/>
        <a:lstStyle/>
        <a:p>
          <a:r>
            <a:rPr lang="ru-RU" dirty="0">
              <a:latin typeface="Calibri Light" panose="020F0302020204030204"/>
            </a:rPr>
            <a:t>Цель</a:t>
          </a:r>
          <a:endParaRPr lang="ru-RU" dirty="0"/>
        </a:p>
      </dgm:t>
    </dgm:pt>
    <dgm:pt modelId="{7A21D6CD-2436-43F9-A697-0612F2B14C18}" type="parTrans" cxnId="{968C571D-14E6-428F-ACD4-7A35FAD7E369}">
      <dgm:prSet/>
      <dgm:spPr/>
      <dgm:t>
        <a:bodyPr/>
        <a:lstStyle/>
        <a:p>
          <a:endParaRPr lang="ru-RU"/>
        </a:p>
      </dgm:t>
    </dgm:pt>
    <dgm:pt modelId="{B6880CA0-357D-4CA6-8CB2-3C853FD12B90}" type="sibTrans" cxnId="{968C571D-14E6-428F-ACD4-7A35FAD7E369}">
      <dgm:prSet/>
      <dgm:spPr/>
      <dgm:t>
        <a:bodyPr/>
        <a:lstStyle/>
        <a:p>
          <a:endParaRPr lang="ru-RU"/>
        </a:p>
      </dgm:t>
    </dgm:pt>
    <dgm:pt modelId="{E7F2F4EA-91CE-4437-A6DE-8A13F8EFF4C5}">
      <dgm:prSet phldrT="[Текст]" phldr="0"/>
      <dgm:spPr/>
      <dgm:t>
        <a:bodyPr/>
        <a:lstStyle/>
        <a:p>
          <a:r>
            <a:rPr lang="ru">
              <a:latin typeface="Calibri"/>
              <a:ea typeface="Calibri"/>
              <a:cs typeface="Calibri"/>
            </a:rPr>
            <a:t>Создать цифровой прототип банка задач</a:t>
          </a:r>
          <a:endParaRPr lang="ru-RU"/>
        </a:p>
      </dgm:t>
    </dgm:pt>
    <dgm:pt modelId="{1F3D7866-9498-45D8-A1C5-37826C89B860}" type="parTrans" cxnId="{846B0BC3-CF74-44D9-9540-7BDF8C781572}">
      <dgm:prSet/>
      <dgm:spPr/>
      <dgm:t>
        <a:bodyPr/>
        <a:lstStyle/>
        <a:p>
          <a:endParaRPr lang="ru-RU"/>
        </a:p>
      </dgm:t>
    </dgm:pt>
    <dgm:pt modelId="{2764D43E-9BE3-4024-B078-C91E1C582F35}" type="sibTrans" cxnId="{846B0BC3-CF74-44D9-9540-7BDF8C781572}">
      <dgm:prSet/>
      <dgm:spPr/>
      <dgm:t>
        <a:bodyPr/>
        <a:lstStyle/>
        <a:p>
          <a:endParaRPr lang="ru-RU"/>
        </a:p>
      </dgm:t>
    </dgm:pt>
    <dgm:pt modelId="{04823F79-5244-4DB4-A8E6-4DA9F2651CDA}">
      <dgm:prSet phldr="0"/>
      <dgm:spPr/>
      <dgm:t>
        <a:bodyPr/>
        <a:lstStyle/>
        <a:p>
          <a:pPr rtl="0"/>
          <a:r>
            <a:rPr lang="ru-RU">
              <a:latin typeface="Times New Roman"/>
              <a:cs typeface="Times New Roman"/>
            </a:rPr>
            <a:t>Разработать кооперативную настольную игру "Остров логики", которая поможет ученикам 5- 6 классов в игровой форме освоить олимпиадные задачи, развить навыки командной работы </a:t>
          </a:r>
          <a:endParaRPr lang="ru-RU">
            <a:latin typeface="Calibri Light" panose="020F0302020204030204"/>
          </a:endParaRPr>
        </a:p>
      </dgm:t>
    </dgm:pt>
    <dgm:pt modelId="{BD67F535-D494-4D9B-B658-162EA3D33E94}" type="parTrans" cxnId="{480D6102-8D7C-4E9F-900E-0C94B7632482}">
      <dgm:prSet/>
      <dgm:spPr/>
    </dgm:pt>
    <dgm:pt modelId="{117D8C42-1B70-4314-B287-791EE635CB15}" type="sibTrans" cxnId="{480D6102-8D7C-4E9F-900E-0C94B7632482}">
      <dgm:prSet/>
      <dgm:spPr/>
    </dgm:pt>
    <dgm:pt modelId="{06079640-C2E8-4698-818B-2BF198CC0F8E}">
      <dgm:prSet phldr="0"/>
      <dgm:spPr/>
      <dgm:t>
        <a:bodyPr/>
        <a:lstStyle/>
        <a:p>
          <a:pPr rtl="0"/>
          <a:r>
            <a:rPr lang="ru">
              <a:latin typeface="Calibri"/>
              <a:ea typeface="Calibri"/>
              <a:cs typeface="Calibri"/>
            </a:rPr>
            <a:t>Задачи проекта</a:t>
          </a:r>
          <a:endParaRPr lang="ru-RU">
            <a:latin typeface="Calibri"/>
            <a:ea typeface="Calibri"/>
            <a:cs typeface="Calibri"/>
          </a:endParaRPr>
        </a:p>
      </dgm:t>
    </dgm:pt>
    <dgm:pt modelId="{CFAF22D2-111C-4F95-8881-33F66EFE902B}" type="parTrans" cxnId="{9DF38463-2D79-4C76-9504-ACCE368158D8}">
      <dgm:prSet/>
      <dgm:spPr/>
    </dgm:pt>
    <dgm:pt modelId="{AFB9539D-FB3C-428B-84E2-769965CE13BE}" type="sibTrans" cxnId="{9DF38463-2D79-4C76-9504-ACCE368158D8}">
      <dgm:prSet/>
      <dgm:spPr/>
    </dgm:pt>
    <dgm:pt modelId="{4C4C55F5-411F-4ED9-B7E2-30CFBD536B41}">
      <dgm:prSet phldr="0"/>
      <dgm:spPr/>
      <dgm:t>
        <a:bodyPr/>
        <a:lstStyle/>
        <a:p>
          <a:pPr rtl="0"/>
          <a:r>
            <a:rPr lang="ru">
              <a:latin typeface="Calibri"/>
              <a:ea typeface="Calibri"/>
              <a:cs typeface="Calibri"/>
            </a:rPr>
            <a:t>Разработать концепцию игры</a:t>
          </a:r>
          <a:endParaRPr lang="ru-RU">
            <a:latin typeface="Calibri"/>
            <a:ea typeface="Calibri"/>
            <a:cs typeface="Calibri"/>
          </a:endParaRPr>
        </a:p>
      </dgm:t>
    </dgm:pt>
    <dgm:pt modelId="{D66008C6-E080-40C7-8B57-B4DF77F69A83}" type="parTrans" cxnId="{84604F4F-465D-4385-A024-A78A9C77269A}">
      <dgm:prSet/>
      <dgm:spPr/>
    </dgm:pt>
    <dgm:pt modelId="{1399093A-A3B2-49BD-A950-A1F522FA7D5A}" type="sibTrans" cxnId="{84604F4F-465D-4385-A024-A78A9C77269A}">
      <dgm:prSet/>
      <dgm:spPr/>
    </dgm:pt>
    <dgm:pt modelId="{D0168D82-0134-40ED-A7F1-AD70678A8783}">
      <dgm:prSet phldr="0"/>
      <dgm:spPr/>
      <dgm:t>
        <a:bodyPr/>
        <a:lstStyle/>
        <a:p>
          <a:r>
            <a:rPr lang="ru">
              <a:latin typeface="Calibri"/>
              <a:ea typeface="Calibri"/>
              <a:cs typeface="Calibri"/>
            </a:rPr>
            <a:t>Разработать макет игрового поля</a:t>
          </a:r>
          <a:endParaRPr lang="ru-RU">
            <a:latin typeface="Calibri"/>
            <a:ea typeface="Calibri"/>
            <a:cs typeface="Calibri"/>
          </a:endParaRPr>
        </a:p>
      </dgm:t>
    </dgm:pt>
    <dgm:pt modelId="{9C4828DD-8712-4EFA-9E2A-25661B132400}" type="parTrans" cxnId="{6595AD3B-B9E3-43DA-B49C-D93C360C54CA}">
      <dgm:prSet/>
      <dgm:spPr/>
    </dgm:pt>
    <dgm:pt modelId="{2B7DF797-A41D-4143-8B7B-995C426B655C}" type="sibTrans" cxnId="{6595AD3B-B9E3-43DA-B49C-D93C360C54CA}">
      <dgm:prSet/>
      <dgm:spPr/>
    </dgm:pt>
    <dgm:pt modelId="{864356BE-4E7B-4925-BAFE-B37F18D14BFB}">
      <dgm:prSet phldr="0"/>
      <dgm:spPr/>
      <dgm:t>
        <a:bodyPr/>
        <a:lstStyle/>
        <a:p>
          <a:r>
            <a:rPr lang="ru">
              <a:latin typeface="Calibri"/>
              <a:ea typeface="Calibri"/>
              <a:cs typeface="Calibri"/>
            </a:rPr>
            <a:t>Создать макет игровых карточек и задач</a:t>
          </a:r>
          <a:endParaRPr lang="en-US">
            <a:latin typeface="Calibri"/>
            <a:ea typeface="Calibri"/>
            <a:cs typeface="Calibri"/>
          </a:endParaRPr>
        </a:p>
      </dgm:t>
    </dgm:pt>
    <dgm:pt modelId="{40E0072C-4E66-4377-A6A8-79A7220C2EFE}" type="parTrans" cxnId="{310A97C8-AF34-4C06-866C-8F069CC85FBD}">
      <dgm:prSet/>
      <dgm:spPr/>
    </dgm:pt>
    <dgm:pt modelId="{53DEEDD8-C966-4053-8184-F3D6E3EBE6D0}" type="sibTrans" cxnId="{310A97C8-AF34-4C06-866C-8F069CC85FBD}">
      <dgm:prSet/>
      <dgm:spPr/>
    </dgm:pt>
    <dgm:pt modelId="{C7E5A121-38A3-4FB4-A1B8-8B3E3D7D623C}" type="pres">
      <dgm:prSet presAssocID="{0919D466-562B-4E30-ADAD-BB611B843C4A}" presName="linearFlow" presStyleCnt="0">
        <dgm:presLayoutVars>
          <dgm:dir/>
          <dgm:animLvl val="lvl"/>
          <dgm:resizeHandles val="exact"/>
        </dgm:presLayoutVars>
      </dgm:prSet>
      <dgm:spPr/>
    </dgm:pt>
    <dgm:pt modelId="{DA0E30B6-D0F8-4D8E-B1DB-F09FD3F944A6}" type="pres">
      <dgm:prSet presAssocID="{BA7D81E4-B0CF-4BE4-8BB7-3ED478521C8E}" presName="composite" presStyleCnt="0"/>
      <dgm:spPr/>
    </dgm:pt>
    <dgm:pt modelId="{7261D651-2459-44EE-9B5F-621E5BA1B637}" type="pres">
      <dgm:prSet presAssocID="{BA7D81E4-B0CF-4BE4-8BB7-3ED478521C8E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031CC6DA-0F9A-4913-9312-2F82D4B26097}" type="pres">
      <dgm:prSet presAssocID="{BA7D81E4-B0CF-4BE4-8BB7-3ED478521C8E}" presName="descendantText" presStyleLbl="alignAcc1" presStyleIdx="0" presStyleCnt="2">
        <dgm:presLayoutVars>
          <dgm:bulletEnabled val="1"/>
        </dgm:presLayoutVars>
      </dgm:prSet>
      <dgm:spPr/>
    </dgm:pt>
    <dgm:pt modelId="{C75E1E2E-C148-43F0-8832-759740218891}" type="pres">
      <dgm:prSet presAssocID="{B6880CA0-357D-4CA6-8CB2-3C853FD12B90}" presName="sp" presStyleCnt="0"/>
      <dgm:spPr/>
    </dgm:pt>
    <dgm:pt modelId="{000E0566-D8D6-4807-B9CB-3A539808589C}" type="pres">
      <dgm:prSet presAssocID="{06079640-C2E8-4698-818B-2BF198CC0F8E}" presName="composite" presStyleCnt="0"/>
      <dgm:spPr/>
    </dgm:pt>
    <dgm:pt modelId="{53E0876B-6D47-4721-A792-CBD48DEA8921}" type="pres">
      <dgm:prSet presAssocID="{06079640-C2E8-4698-818B-2BF198CC0F8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F501B29-150E-4354-9D44-21B62727772A}" type="pres">
      <dgm:prSet presAssocID="{06079640-C2E8-4698-818B-2BF198CC0F8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480D6102-8D7C-4E9F-900E-0C94B7632482}" srcId="{BA7D81E4-B0CF-4BE4-8BB7-3ED478521C8E}" destId="{04823F79-5244-4DB4-A8E6-4DA9F2651CDA}" srcOrd="0" destOrd="0" parTransId="{BD67F535-D494-4D9B-B658-162EA3D33E94}" sibTransId="{117D8C42-1B70-4314-B287-791EE635CB15}"/>
    <dgm:cxn modelId="{968C571D-14E6-428F-ACD4-7A35FAD7E369}" srcId="{0919D466-562B-4E30-ADAD-BB611B843C4A}" destId="{BA7D81E4-B0CF-4BE4-8BB7-3ED478521C8E}" srcOrd="0" destOrd="0" parTransId="{7A21D6CD-2436-43F9-A697-0612F2B14C18}" sibTransId="{B6880CA0-357D-4CA6-8CB2-3C853FD12B90}"/>
    <dgm:cxn modelId="{52F51421-474E-4897-976E-392A610BC62F}" type="presOf" srcId="{06079640-C2E8-4698-818B-2BF198CC0F8E}" destId="{53E0876B-6D47-4721-A792-CBD48DEA8921}" srcOrd="0" destOrd="0" presId="urn:microsoft.com/office/officeart/2005/8/layout/chevron2"/>
    <dgm:cxn modelId="{6595AD3B-B9E3-43DA-B49C-D93C360C54CA}" srcId="{06079640-C2E8-4698-818B-2BF198CC0F8E}" destId="{D0168D82-0134-40ED-A7F1-AD70678A8783}" srcOrd="1" destOrd="0" parTransId="{9C4828DD-8712-4EFA-9E2A-25661B132400}" sibTransId="{2B7DF797-A41D-4143-8B7B-995C426B655C}"/>
    <dgm:cxn modelId="{8519CC3B-2D25-458F-9AC2-3B2DA08A7ABF}" type="presOf" srcId="{4C4C55F5-411F-4ED9-B7E2-30CFBD536B41}" destId="{1F501B29-150E-4354-9D44-21B62727772A}" srcOrd="0" destOrd="0" presId="urn:microsoft.com/office/officeart/2005/8/layout/chevron2"/>
    <dgm:cxn modelId="{1E9BD45C-7F27-48CD-A43E-AC915160DB58}" type="presOf" srcId="{E7F2F4EA-91CE-4437-A6DE-8A13F8EFF4C5}" destId="{1F501B29-150E-4354-9D44-21B62727772A}" srcOrd="0" destOrd="3" presId="urn:microsoft.com/office/officeart/2005/8/layout/chevron2"/>
    <dgm:cxn modelId="{92BB5E5E-B31F-41BF-A289-FAF9AA529B32}" type="presOf" srcId="{D0168D82-0134-40ED-A7F1-AD70678A8783}" destId="{1F501B29-150E-4354-9D44-21B62727772A}" srcOrd="0" destOrd="1" presId="urn:microsoft.com/office/officeart/2005/8/layout/chevron2"/>
    <dgm:cxn modelId="{9DF38463-2D79-4C76-9504-ACCE368158D8}" srcId="{0919D466-562B-4E30-ADAD-BB611B843C4A}" destId="{06079640-C2E8-4698-818B-2BF198CC0F8E}" srcOrd="1" destOrd="0" parTransId="{CFAF22D2-111C-4F95-8881-33F66EFE902B}" sibTransId="{AFB9539D-FB3C-428B-84E2-769965CE13BE}"/>
    <dgm:cxn modelId="{84604F4F-465D-4385-A024-A78A9C77269A}" srcId="{06079640-C2E8-4698-818B-2BF198CC0F8E}" destId="{4C4C55F5-411F-4ED9-B7E2-30CFBD536B41}" srcOrd="0" destOrd="0" parTransId="{D66008C6-E080-40C7-8B57-B4DF77F69A83}" sibTransId="{1399093A-A3B2-49BD-A950-A1F522FA7D5A}"/>
    <dgm:cxn modelId="{80D38079-DEC4-4CC4-87A6-0254412BF5DC}" type="presOf" srcId="{BA7D81E4-B0CF-4BE4-8BB7-3ED478521C8E}" destId="{7261D651-2459-44EE-9B5F-621E5BA1B637}" srcOrd="0" destOrd="0" presId="urn:microsoft.com/office/officeart/2005/8/layout/chevron2"/>
    <dgm:cxn modelId="{64D3EFA9-DCCB-4BEB-9EF3-6173974FBB76}" type="presOf" srcId="{864356BE-4E7B-4925-BAFE-B37F18D14BFB}" destId="{1F501B29-150E-4354-9D44-21B62727772A}" srcOrd="0" destOrd="2" presId="urn:microsoft.com/office/officeart/2005/8/layout/chevron2"/>
    <dgm:cxn modelId="{E01926B9-692B-4471-8F92-146A519AEFC5}" type="presOf" srcId="{04823F79-5244-4DB4-A8E6-4DA9F2651CDA}" destId="{031CC6DA-0F9A-4913-9312-2F82D4B26097}" srcOrd="0" destOrd="0" presId="urn:microsoft.com/office/officeart/2005/8/layout/chevron2"/>
    <dgm:cxn modelId="{846B0BC3-CF74-44D9-9540-7BDF8C781572}" srcId="{06079640-C2E8-4698-818B-2BF198CC0F8E}" destId="{E7F2F4EA-91CE-4437-A6DE-8A13F8EFF4C5}" srcOrd="3" destOrd="0" parTransId="{1F3D7866-9498-45D8-A1C5-37826C89B860}" sibTransId="{2764D43E-9BE3-4024-B078-C91E1C582F35}"/>
    <dgm:cxn modelId="{310A97C8-AF34-4C06-866C-8F069CC85FBD}" srcId="{06079640-C2E8-4698-818B-2BF198CC0F8E}" destId="{864356BE-4E7B-4925-BAFE-B37F18D14BFB}" srcOrd="2" destOrd="0" parTransId="{40E0072C-4E66-4377-A6A8-79A7220C2EFE}" sibTransId="{53DEEDD8-C966-4053-8184-F3D6E3EBE6D0}"/>
    <dgm:cxn modelId="{7F4951CD-2906-4AF5-86C8-631F0FAB08B8}" type="presOf" srcId="{0919D466-562B-4E30-ADAD-BB611B843C4A}" destId="{C7E5A121-38A3-4FB4-A1B8-8B3E3D7D623C}" srcOrd="0" destOrd="0" presId="urn:microsoft.com/office/officeart/2005/8/layout/chevron2"/>
    <dgm:cxn modelId="{BBA20240-706E-492A-B0A7-E44F5BA92BFD}" type="presParOf" srcId="{C7E5A121-38A3-4FB4-A1B8-8B3E3D7D623C}" destId="{DA0E30B6-D0F8-4D8E-B1DB-F09FD3F944A6}" srcOrd="0" destOrd="0" presId="urn:microsoft.com/office/officeart/2005/8/layout/chevron2"/>
    <dgm:cxn modelId="{DA33F5DF-DB6A-420B-90D0-0C6A4ABBB9E1}" type="presParOf" srcId="{DA0E30B6-D0F8-4D8E-B1DB-F09FD3F944A6}" destId="{7261D651-2459-44EE-9B5F-621E5BA1B637}" srcOrd="0" destOrd="0" presId="urn:microsoft.com/office/officeart/2005/8/layout/chevron2"/>
    <dgm:cxn modelId="{83231F46-F8C6-46F3-A1E0-85D23E13C7CF}" type="presParOf" srcId="{DA0E30B6-D0F8-4D8E-B1DB-F09FD3F944A6}" destId="{031CC6DA-0F9A-4913-9312-2F82D4B26097}" srcOrd="1" destOrd="0" presId="urn:microsoft.com/office/officeart/2005/8/layout/chevron2"/>
    <dgm:cxn modelId="{0EBC83E3-6EA2-4A36-BFF2-63176C969E32}" type="presParOf" srcId="{C7E5A121-38A3-4FB4-A1B8-8B3E3D7D623C}" destId="{C75E1E2E-C148-43F0-8832-759740218891}" srcOrd="1" destOrd="0" presId="urn:microsoft.com/office/officeart/2005/8/layout/chevron2"/>
    <dgm:cxn modelId="{80F361F8-BE21-4D3D-BD6E-F212CC916DF4}" type="presParOf" srcId="{C7E5A121-38A3-4FB4-A1B8-8B3E3D7D623C}" destId="{000E0566-D8D6-4807-B9CB-3A539808589C}" srcOrd="2" destOrd="0" presId="urn:microsoft.com/office/officeart/2005/8/layout/chevron2"/>
    <dgm:cxn modelId="{24B5CF76-FC3D-474F-A5BA-69DC1D5FEBF6}" type="presParOf" srcId="{000E0566-D8D6-4807-B9CB-3A539808589C}" destId="{53E0876B-6D47-4721-A792-CBD48DEA8921}" srcOrd="0" destOrd="0" presId="urn:microsoft.com/office/officeart/2005/8/layout/chevron2"/>
    <dgm:cxn modelId="{62DF0803-9FA9-4EAA-87BF-F35CEC36B26F}" type="presParOf" srcId="{000E0566-D8D6-4807-B9CB-3A539808589C}" destId="{1F501B29-150E-4354-9D44-21B62727772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EC4FB8-9AAF-46B4-B7FA-C63287CDCBD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AB6F15FF-3C53-41F9-BC3D-79C7CE62434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Кооперативная настольная игра «Остров Логики»</a:t>
          </a:r>
          <a:r>
            <a:rPr lang="ru-RU"/>
            <a:t> представляет собой интерактивное развлечение, в котором участники, действуя сообща, решают взаимосвязанные задачи для достижения общей цели.</a:t>
          </a:r>
          <a:endParaRPr lang="en-US"/>
        </a:p>
      </dgm:t>
    </dgm:pt>
    <dgm:pt modelId="{C70247B7-B51D-4512-93E3-59AD9ACBC291}" type="parTrans" cxnId="{CFB62641-7F7F-4EE1-ADCD-6BDE225C538B}">
      <dgm:prSet/>
      <dgm:spPr/>
      <dgm:t>
        <a:bodyPr/>
        <a:lstStyle/>
        <a:p>
          <a:endParaRPr lang="en-US"/>
        </a:p>
      </dgm:t>
    </dgm:pt>
    <dgm:pt modelId="{359F5539-1062-4212-A093-34DC26AB32AE}" type="sibTrans" cxnId="{CFB62641-7F7F-4EE1-ADCD-6BDE225C538B}">
      <dgm:prSet/>
      <dgm:spPr/>
      <dgm:t>
        <a:bodyPr/>
        <a:lstStyle/>
        <a:p>
          <a:endParaRPr lang="en-US"/>
        </a:p>
      </dgm:t>
    </dgm:pt>
    <dgm:pt modelId="{E4723A2E-F266-4923-95A0-15143E70758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1"/>
            <a:t>Этот проект отвечает ключевой потребности рынка EduNet</a:t>
          </a:r>
          <a:r>
            <a:rPr lang="ru-RU"/>
            <a:t>, предлагая готовый образовательный технологический комплекс для внедрения и отработки навыков командной проектной работы, а также для оценки метапредметных результатов в школьной и внешкольной образовательной среде.</a:t>
          </a:r>
          <a:endParaRPr lang="en-US"/>
        </a:p>
      </dgm:t>
    </dgm:pt>
    <dgm:pt modelId="{5AB86CD0-E8C6-4FEF-ADF1-FF5126414443}" type="parTrans" cxnId="{B78E8879-BB67-4B57-80CA-7D41814B7625}">
      <dgm:prSet/>
      <dgm:spPr/>
      <dgm:t>
        <a:bodyPr/>
        <a:lstStyle/>
        <a:p>
          <a:endParaRPr lang="en-US"/>
        </a:p>
      </dgm:t>
    </dgm:pt>
    <dgm:pt modelId="{63808E57-2671-46D6-A03D-0B86ADEA75CE}" type="sibTrans" cxnId="{B78E8879-BB67-4B57-80CA-7D41814B7625}">
      <dgm:prSet/>
      <dgm:spPr/>
      <dgm:t>
        <a:bodyPr/>
        <a:lstStyle/>
        <a:p>
          <a:endParaRPr lang="en-US"/>
        </a:p>
      </dgm:t>
    </dgm:pt>
    <dgm:pt modelId="{BD089227-E3F3-411A-9BC1-DA92AB8FDB8A}" type="pres">
      <dgm:prSet presAssocID="{70EC4FB8-9AAF-46B4-B7FA-C63287CDCBDD}" presName="root" presStyleCnt="0">
        <dgm:presLayoutVars>
          <dgm:dir/>
          <dgm:resizeHandles val="exact"/>
        </dgm:presLayoutVars>
      </dgm:prSet>
      <dgm:spPr/>
    </dgm:pt>
    <dgm:pt modelId="{A1865787-36DD-495F-ADD0-6D41F7E1544A}" type="pres">
      <dgm:prSet presAssocID="{AB6F15FF-3C53-41F9-BC3D-79C7CE62434C}" presName="compNode" presStyleCnt="0"/>
      <dgm:spPr/>
    </dgm:pt>
    <dgm:pt modelId="{E4238C4A-E510-4BF9-AB82-596F251ABE23}" type="pres">
      <dgm:prSet presAssocID="{AB6F15FF-3C53-41F9-BC3D-79C7CE62434C}" presName="bgRect" presStyleLbl="bgShp" presStyleIdx="0" presStyleCnt="2"/>
      <dgm:spPr/>
    </dgm:pt>
    <dgm:pt modelId="{9183C4EB-48E5-43A9-9DE5-DD5476D2BEC6}" type="pres">
      <dgm:prSet presAssocID="{AB6F15FF-3C53-41F9-BC3D-79C7CE62434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Субтитры"/>
        </a:ext>
      </dgm:extLst>
    </dgm:pt>
    <dgm:pt modelId="{A7CB96A7-27EE-4527-B288-0DBB27A379E2}" type="pres">
      <dgm:prSet presAssocID="{AB6F15FF-3C53-41F9-BC3D-79C7CE62434C}" presName="spaceRect" presStyleCnt="0"/>
      <dgm:spPr/>
    </dgm:pt>
    <dgm:pt modelId="{9D8CCAA8-4005-4F3F-AF27-34921E365CD0}" type="pres">
      <dgm:prSet presAssocID="{AB6F15FF-3C53-41F9-BC3D-79C7CE62434C}" presName="parTx" presStyleLbl="revTx" presStyleIdx="0" presStyleCnt="2">
        <dgm:presLayoutVars>
          <dgm:chMax val="0"/>
          <dgm:chPref val="0"/>
        </dgm:presLayoutVars>
      </dgm:prSet>
      <dgm:spPr/>
    </dgm:pt>
    <dgm:pt modelId="{FFFA3FB5-8F21-4652-99F4-62C70F736705}" type="pres">
      <dgm:prSet presAssocID="{359F5539-1062-4212-A093-34DC26AB32AE}" presName="sibTrans" presStyleCnt="0"/>
      <dgm:spPr/>
    </dgm:pt>
    <dgm:pt modelId="{32672440-6072-4E44-B2FC-B218786A4851}" type="pres">
      <dgm:prSet presAssocID="{E4723A2E-F266-4923-95A0-15143E70758E}" presName="compNode" presStyleCnt="0"/>
      <dgm:spPr/>
    </dgm:pt>
    <dgm:pt modelId="{87965F71-E6D8-4CE5-8B65-804692B0F27A}" type="pres">
      <dgm:prSet presAssocID="{E4723A2E-F266-4923-95A0-15143E70758E}" presName="bgRect" presStyleLbl="bgShp" presStyleIdx="1" presStyleCnt="2"/>
      <dgm:spPr/>
    </dgm:pt>
    <dgm:pt modelId="{83A0824B-017B-4A8A-87AC-12F2A3484105}" type="pres">
      <dgm:prSet presAssocID="{E4723A2E-F266-4923-95A0-15143E70758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2049BDA0-3CED-42A3-85CE-C84395DA67FF}" type="pres">
      <dgm:prSet presAssocID="{E4723A2E-F266-4923-95A0-15143E70758E}" presName="spaceRect" presStyleCnt="0"/>
      <dgm:spPr/>
    </dgm:pt>
    <dgm:pt modelId="{03321BEA-16EE-4B93-B53A-A8DA86871090}" type="pres">
      <dgm:prSet presAssocID="{E4723A2E-F266-4923-95A0-15143E70758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FB62641-7F7F-4EE1-ADCD-6BDE225C538B}" srcId="{70EC4FB8-9AAF-46B4-B7FA-C63287CDCBDD}" destId="{AB6F15FF-3C53-41F9-BC3D-79C7CE62434C}" srcOrd="0" destOrd="0" parTransId="{C70247B7-B51D-4512-93E3-59AD9ACBC291}" sibTransId="{359F5539-1062-4212-A093-34DC26AB32AE}"/>
    <dgm:cxn modelId="{B78E8879-BB67-4B57-80CA-7D41814B7625}" srcId="{70EC4FB8-9AAF-46B4-B7FA-C63287CDCBDD}" destId="{E4723A2E-F266-4923-95A0-15143E70758E}" srcOrd="1" destOrd="0" parTransId="{5AB86CD0-E8C6-4FEF-ADF1-FF5126414443}" sibTransId="{63808E57-2671-46D6-A03D-0B86ADEA75CE}"/>
    <dgm:cxn modelId="{430EF487-32D6-492A-9661-975E802741D2}" type="presOf" srcId="{E4723A2E-F266-4923-95A0-15143E70758E}" destId="{03321BEA-16EE-4B93-B53A-A8DA86871090}" srcOrd="0" destOrd="0" presId="urn:microsoft.com/office/officeart/2018/2/layout/IconVerticalSolidList"/>
    <dgm:cxn modelId="{76EB27DA-17FC-454C-9B0D-816B5BCDAFDF}" type="presOf" srcId="{70EC4FB8-9AAF-46B4-B7FA-C63287CDCBDD}" destId="{BD089227-E3F3-411A-9BC1-DA92AB8FDB8A}" srcOrd="0" destOrd="0" presId="urn:microsoft.com/office/officeart/2018/2/layout/IconVerticalSolidList"/>
    <dgm:cxn modelId="{8FD0A2FE-8889-4254-9C8E-84856FAC1D4D}" type="presOf" srcId="{AB6F15FF-3C53-41F9-BC3D-79C7CE62434C}" destId="{9D8CCAA8-4005-4F3F-AF27-34921E365CD0}" srcOrd="0" destOrd="0" presId="urn:microsoft.com/office/officeart/2018/2/layout/IconVerticalSolidList"/>
    <dgm:cxn modelId="{ED168FB4-CAFF-4FD4-AD0A-3A6546A3D98D}" type="presParOf" srcId="{BD089227-E3F3-411A-9BC1-DA92AB8FDB8A}" destId="{A1865787-36DD-495F-ADD0-6D41F7E1544A}" srcOrd="0" destOrd="0" presId="urn:microsoft.com/office/officeart/2018/2/layout/IconVerticalSolidList"/>
    <dgm:cxn modelId="{4A99D0FB-C787-4AD1-A115-BF3DB76E7188}" type="presParOf" srcId="{A1865787-36DD-495F-ADD0-6D41F7E1544A}" destId="{E4238C4A-E510-4BF9-AB82-596F251ABE23}" srcOrd="0" destOrd="0" presId="urn:microsoft.com/office/officeart/2018/2/layout/IconVerticalSolidList"/>
    <dgm:cxn modelId="{E64C043B-853C-4F4A-8BBF-2562B1D3D66B}" type="presParOf" srcId="{A1865787-36DD-495F-ADD0-6D41F7E1544A}" destId="{9183C4EB-48E5-43A9-9DE5-DD5476D2BEC6}" srcOrd="1" destOrd="0" presId="urn:microsoft.com/office/officeart/2018/2/layout/IconVerticalSolidList"/>
    <dgm:cxn modelId="{24074AD9-0A4B-4DDE-8FAA-C0B6A8D6A727}" type="presParOf" srcId="{A1865787-36DD-495F-ADD0-6D41F7E1544A}" destId="{A7CB96A7-27EE-4527-B288-0DBB27A379E2}" srcOrd="2" destOrd="0" presId="urn:microsoft.com/office/officeart/2018/2/layout/IconVerticalSolidList"/>
    <dgm:cxn modelId="{698637EB-F0A3-413F-AE6A-C7D6DC40E098}" type="presParOf" srcId="{A1865787-36DD-495F-ADD0-6D41F7E1544A}" destId="{9D8CCAA8-4005-4F3F-AF27-34921E365CD0}" srcOrd="3" destOrd="0" presId="urn:microsoft.com/office/officeart/2018/2/layout/IconVerticalSolidList"/>
    <dgm:cxn modelId="{BEB2619B-C6F0-43D0-A5C8-470A2232D291}" type="presParOf" srcId="{BD089227-E3F3-411A-9BC1-DA92AB8FDB8A}" destId="{FFFA3FB5-8F21-4652-99F4-62C70F736705}" srcOrd="1" destOrd="0" presId="urn:microsoft.com/office/officeart/2018/2/layout/IconVerticalSolidList"/>
    <dgm:cxn modelId="{8478F8C5-165C-4136-A29F-C71C86C0BAAA}" type="presParOf" srcId="{BD089227-E3F3-411A-9BC1-DA92AB8FDB8A}" destId="{32672440-6072-4E44-B2FC-B218786A4851}" srcOrd="2" destOrd="0" presId="urn:microsoft.com/office/officeart/2018/2/layout/IconVerticalSolidList"/>
    <dgm:cxn modelId="{718B6226-0419-4E1F-A2E4-284D902A909A}" type="presParOf" srcId="{32672440-6072-4E44-B2FC-B218786A4851}" destId="{87965F71-E6D8-4CE5-8B65-804692B0F27A}" srcOrd="0" destOrd="0" presId="urn:microsoft.com/office/officeart/2018/2/layout/IconVerticalSolidList"/>
    <dgm:cxn modelId="{E1EF3410-359D-4381-9E40-75DED2D921DB}" type="presParOf" srcId="{32672440-6072-4E44-B2FC-B218786A4851}" destId="{83A0824B-017B-4A8A-87AC-12F2A3484105}" srcOrd="1" destOrd="0" presId="urn:microsoft.com/office/officeart/2018/2/layout/IconVerticalSolidList"/>
    <dgm:cxn modelId="{365EC596-F29F-41FE-8E55-BD05EBDCF15C}" type="presParOf" srcId="{32672440-6072-4E44-B2FC-B218786A4851}" destId="{2049BDA0-3CED-42A3-85CE-C84395DA67FF}" srcOrd="2" destOrd="0" presId="urn:microsoft.com/office/officeart/2018/2/layout/IconVerticalSolidList"/>
    <dgm:cxn modelId="{75DD01B4-4378-41A5-891C-CDB1167ADEC7}" type="presParOf" srcId="{32672440-6072-4E44-B2FC-B218786A4851}" destId="{03321BEA-16EE-4B93-B53A-A8DA8687109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6340D3-17A5-4461-B0AF-D6B935FCA30A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4DB2E3-D29E-4018-8844-8FC69E239A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Ожидаемые результаты:</a:t>
          </a:r>
          <a:r>
            <a:rPr lang="en-US"/>
            <a:t> </a:t>
          </a:r>
        </a:p>
      </dgm:t>
    </dgm:pt>
    <dgm:pt modelId="{32F4C6BA-9E37-4844-957F-109B7206F42B}" type="parTrans" cxnId="{87F3A59C-69C7-46EB-86EF-386BB58AF5F1}">
      <dgm:prSet/>
      <dgm:spPr/>
      <dgm:t>
        <a:bodyPr/>
        <a:lstStyle/>
        <a:p>
          <a:endParaRPr lang="en-US"/>
        </a:p>
      </dgm:t>
    </dgm:pt>
    <dgm:pt modelId="{74F89D2B-94F3-4C52-91E9-B0D753356709}" type="sibTrans" cxnId="{87F3A59C-69C7-46EB-86EF-386BB58AF5F1}">
      <dgm:prSet/>
      <dgm:spPr/>
      <dgm:t>
        <a:bodyPr/>
        <a:lstStyle/>
        <a:p>
          <a:endParaRPr lang="en-US"/>
        </a:p>
      </dgm:t>
    </dgm:pt>
    <dgm:pt modelId="{A6EB96AA-B6FB-4156-8F00-59389BCF6E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готовая к тиражированию игра, которая является комплексом для отработки принципов проектной работы и оценки метапредметных результатов (логика, коммуникация, креативность).</a:t>
          </a:r>
        </a:p>
      </dgm:t>
    </dgm:pt>
    <dgm:pt modelId="{12BCD90D-8010-45FC-AAB7-0EDE7AFFE7DC}" type="parTrans" cxnId="{AF410483-B3D9-41E2-B63D-AA71B6EDB99A}">
      <dgm:prSet/>
      <dgm:spPr/>
      <dgm:t>
        <a:bodyPr/>
        <a:lstStyle/>
        <a:p>
          <a:endParaRPr lang="en-US"/>
        </a:p>
      </dgm:t>
    </dgm:pt>
    <dgm:pt modelId="{51419C49-B120-4240-ABA5-364FC7AB1D61}" type="sibTrans" cxnId="{AF410483-B3D9-41E2-B63D-AA71B6EDB99A}">
      <dgm:prSet/>
      <dgm:spPr/>
      <dgm:t>
        <a:bodyPr/>
        <a:lstStyle/>
        <a:p>
          <a:endParaRPr lang="en-US"/>
        </a:p>
      </dgm:t>
    </dgm:pt>
    <dgm:pt modelId="{8AC2DFAC-1312-4C09-B269-B614A3092C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внедрение в учебный процесс и в дополнительную подготовку</a:t>
          </a:r>
        </a:p>
      </dgm:t>
    </dgm:pt>
    <dgm:pt modelId="{3293F37E-7F02-4163-997A-2A0F5A992FC0}" type="parTrans" cxnId="{A9438C27-9EE5-4684-9CC6-CA085F0FCB25}">
      <dgm:prSet/>
      <dgm:spPr/>
      <dgm:t>
        <a:bodyPr/>
        <a:lstStyle/>
        <a:p>
          <a:endParaRPr lang="en-US"/>
        </a:p>
      </dgm:t>
    </dgm:pt>
    <dgm:pt modelId="{DDB312A2-BD2D-4C52-8354-B93C866EA772}" type="sibTrans" cxnId="{A9438C27-9EE5-4684-9CC6-CA085F0FCB25}">
      <dgm:prSet/>
      <dgm:spPr/>
      <dgm:t>
        <a:bodyPr/>
        <a:lstStyle/>
        <a:p>
          <a:endParaRPr lang="en-US"/>
        </a:p>
      </dgm:t>
    </dgm:pt>
    <dgm:pt modelId="{E0FE5E94-DB97-484C-8FD2-5C5B21B325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увеличение процента вовлеченности школьников в участие в олимпиадах и в понимании и решении математических задач</a:t>
          </a:r>
        </a:p>
      </dgm:t>
    </dgm:pt>
    <dgm:pt modelId="{2DB5071C-9B68-40C5-A9E1-F1C49A1ABDDD}" type="parTrans" cxnId="{E1F992B7-C48A-4473-8139-C8FC34C44B37}">
      <dgm:prSet/>
      <dgm:spPr/>
      <dgm:t>
        <a:bodyPr/>
        <a:lstStyle/>
        <a:p>
          <a:endParaRPr lang="en-US"/>
        </a:p>
      </dgm:t>
    </dgm:pt>
    <dgm:pt modelId="{DA6B3523-50C7-4B5F-85AF-56A8CD888216}" type="sibTrans" cxnId="{E1F992B7-C48A-4473-8139-C8FC34C44B37}">
      <dgm:prSet/>
      <dgm:spPr/>
      <dgm:t>
        <a:bodyPr/>
        <a:lstStyle/>
        <a:p>
          <a:endParaRPr lang="en-US"/>
        </a:p>
      </dgm:t>
    </dgm:pt>
    <dgm:pt modelId="{F2F1EB0F-A826-4596-B2F0-222E009A11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Области применения:</a:t>
          </a:r>
          <a:r>
            <a:rPr lang="en-US"/>
            <a:t> </a:t>
          </a:r>
        </a:p>
      </dgm:t>
    </dgm:pt>
    <dgm:pt modelId="{4A00DCAA-4CBA-4E0A-A2B3-563034A163D0}" type="parTrans" cxnId="{E41C5EB3-9AA5-4C59-A0F8-4592475AA058}">
      <dgm:prSet/>
      <dgm:spPr/>
      <dgm:t>
        <a:bodyPr/>
        <a:lstStyle/>
        <a:p>
          <a:endParaRPr lang="en-US"/>
        </a:p>
      </dgm:t>
    </dgm:pt>
    <dgm:pt modelId="{4CD938A9-EAFC-4D66-9F05-4DD4DE001287}" type="sibTrans" cxnId="{E41C5EB3-9AA5-4C59-A0F8-4592475AA058}">
      <dgm:prSet/>
      <dgm:spPr/>
      <dgm:t>
        <a:bodyPr/>
        <a:lstStyle/>
        <a:p>
          <a:endParaRPr lang="en-US"/>
        </a:p>
      </dgm:t>
    </dgm:pt>
    <dgm:pt modelId="{E1C19157-1350-478C-8995-4B988C6D35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школьное и дополнительное образование, корпоративные тренинги для сплочения команд, сфера развлечений (хобби).</a:t>
          </a:r>
          <a:br>
            <a:rPr lang="en-US"/>
          </a:br>
          <a:endParaRPr lang="en-US"/>
        </a:p>
      </dgm:t>
    </dgm:pt>
    <dgm:pt modelId="{4C2FEEA9-7E3E-49C4-A02B-4F04E814D52E}" type="parTrans" cxnId="{59473E46-89EE-460C-93F5-1B10355EEB1B}">
      <dgm:prSet/>
      <dgm:spPr/>
      <dgm:t>
        <a:bodyPr/>
        <a:lstStyle/>
        <a:p>
          <a:endParaRPr lang="en-US"/>
        </a:p>
      </dgm:t>
    </dgm:pt>
    <dgm:pt modelId="{C4C7E0A1-532A-4E9D-B694-B4A061318DBF}" type="sibTrans" cxnId="{59473E46-89EE-460C-93F5-1B10355EEB1B}">
      <dgm:prSet/>
      <dgm:spPr/>
      <dgm:t>
        <a:bodyPr/>
        <a:lstStyle/>
        <a:p>
          <a:endParaRPr lang="en-US"/>
        </a:p>
      </dgm:t>
    </dgm:pt>
    <dgm:pt modelId="{35A1BF7A-6310-468B-95A9-3A72E60C5304}" type="pres">
      <dgm:prSet presAssocID="{666340D3-17A5-4461-B0AF-D6B935FCA30A}" presName="linear" presStyleCnt="0">
        <dgm:presLayoutVars>
          <dgm:dir/>
          <dgm:animLvl val="lvl"/>
          <dgm:resizeHandles val="exact"/>
        </dgm:presLayoutVars>
      </dgm:prSet>
      <dgm:spPr/>
    </dgm:pt>
    <dgm:pt modelId="{DA2AE4E7-6EC4-432A-94EB-82F36AAC8FD3}" type="pres">
      <dgm:prSet presAssocID="{CD4DB2E3-D29E-4018-8844-8FC69E239A78}" presName="parentLin" presStyleCnt="0"/>
      <dgm:spPr/>
    </dgm:pt>
    <dgm:pt modelId="{6E126242-7836-453F-9A7B-AC969D47C494}" type="pres">
      <dgm:prSet presAssocID="{CD4DB2E3-D29E-4018-8844-8FC69E239A78}" presName="parentLeftMargin" presStyleLbl="node1" presStyleIdx="0" presStyleCnt="2"/>
      <dgm:spPr/>
    </dgm:pt>
    <dgm:pt modelId="{13F9C97A-56F4-4CF9-B9EB-E3F6E33A096A}" type="pres">
      <dgm:prSet presAssocID="{CD4DB2E3-D29E-4018-8844-8FC69E239A7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CE8077C-B681-4854-B471-526E4426FC43}" type="pres">
      <dgm:prSet presAssocID="{CD4DB2E3-D29E-4018-8844-8FC69E239A78}" presName="negativeSpace" presStyleCnt="0"/>
      <dgm:spPr/>
    </dgm:pt>
    <dgm:pt modelId="{024F5914-3137-41B3-A594-4ED7EDAE85A4}" type="pres">
      <dgm:prSet presAssocID="{CD4DB2E3-D29E-4018-8844-8FC69E239A78}" presName="childText" presStyleLbl="conFgAcc1" presStyleIdx="0" presStyleCnt="2">
        <dgm:presLayoutVars>
          <dgm:bulletEnabled val="1"/>
        </dgm:presLayoutVars>
      </dgm:prSet>
      <dgm:spPr/>
    </dgm:pt>
    <dgm:pt modelId="{DB80490B-9FA4-4C10-910C-20D95D1F685D}" type="pres">
      <dgm:prSet presAssocID="{74F89D2B-94F3-4C52-91E9-B0D753356709}" presName="spaceBetweenRectangles" presStyleCnt="0"/>
      <dgm:spPr/>
    </dgm:pt>
    <dgm:pt modelId="{E5D7BEDF-6D4A-48C0-B100-707E36FC8D1B}" type="pres">
      <dgm:prSet presAssocID="{F2F1EB0F-A826-4596-B2F0-222E009A11FE}" presName="parentLin" presStyleCnt="0"/>
      <dgm:spPr/>
    </dgm:pt>
    <dgm:pt modelId="{DCBA0C75-1935-4E11-AF45-12A6CAEB0FDD}" type="pres">
      <dgm:prSet presAssocID="{F2F1EB0F-A826-4596-B2F0-222E009A11FE}" presName="parentLeftMargin" presStyleLbl="node1" presStyleIdx="0" presStyleCnt="2"/>
      <dgm:spPr/>
    </dgm:pt>
    <dgm:pt modelId="{136D4C60-BA73-4B8D-9202-4A2E40BC2A82}" type="pres">
      <dgm:prSet presAssocID="{F2F1EB0F-A826-4596-B2F0-222E009A11F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6C76701-FCC7-43D9-8284-151B8005047B}" type="pres">
      <dgm:prSet presAssocID="{F2F1EB0F-A826-4596-B2F0-222E009A11FE}" presName="negativeSpace" presStyleCnt="0"/>
      <dgm:spPr/>
    </dgm:pt>
    <dgm:pt modelId="{61965C72-8213-4BCE-BE56-90A19E62832D}" type="pres">
      <dgm:prSet presAssocID="{F2F1EB0F-A826-4596-B2F0-222E009A11F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723851E-FB00-4B93-9178-4477ACAC83F6}" type="presOf" srcId="{8AC2DFAC-1312-4C09-B269-B614A3092C40}" destId="{024F5914-3137-41B3-A594-4ED7EDAE85A4}" srcOrd="0" destOrd="1" presId="urn:microsoft.com/office/officeart/2005/8/layout/list1"/>
    <dgm:cxn modelId="{A9438C27-9EE5-4684-9CC6-CA085F0FCB25}" srcId="{CD4DB2E3-D29E-4018-8844-8FC69E239A78}" destId="{8AC2DFAC-1312-4C09-B269-B614A3092C40}" srcOrd="1" destOrd="0" parTransId="{3293F37E-7F02-4163-997A-2A0F5A992FC0}" sibTransId="{DDB312A2-BD2D-4C52-8354-B93C866EA772}"/>
    <dgm:cxn modelId="{96B7DD5C-6609-4CF7-84AC-D6B70769A89D}" type="presOf" srcId="{CD4DB2E3-D29E-4018-8844-8FC69E239A78}" destId="{6E126242-7836-453F-9A7B-AC969D47C494}" srcOrd="0" destOrd="0" presId="urn:microsoft.com/office/officeart/2005/8/layout/list1"/>
    <dgm:cxn modelId="{59473E46-89EE-460C-93F5-1B10355EEB1B}" srcId="{F2F1EB0F-A826-4596-B2F0-222E009A11FE}" destId="{E1C19157-1350-478C-8995-4B988C6D357A}" srcOrd="0" destOrd="0" parTransId="{4C2FEEA9-7E3E-49C4-A02B-4F04E814D52E}" sibTransId="{C4C7E0A1-532A-4E9D-B694-B4A061318DBF}"/>
    <dgm:cxn modelId="{067E0D4F-0398-49C9-BB2E-3D28011BCA97}" type="presOf" srcId="{A6EB96AA-B6FB-4156-8F00-59389BCF6E9B}" destId="{024F5914-3137-41B3-A594-4ED7EDAE85A4}" srcOrd="0" destOrd="0" presId="urn:microsoft.com/office/officeart/2005/8/layout/list1"/>
    <dgm:cxn modelId="{64B22E74-2F3F-4E4F-8D2A-AC8F8F1E5A1F}" type="presOf" srcId="{E1C19157-1350-478C-8995-4B988C6D357A}" destId="{61965C72-8213-4BCE-BE56-90A19E62832D}" srcOrd="0" destOrd="0" presId="urn:microsoft.com/office/officeart/2005/8/layout/list1"/>
    <dgm:cxn modelId="{AF410483-B3D9-41E2-B63D-AA71B6EDB99A}" srcId="{CD4DB2E3-D29E-4018-8844-8FC69E239A78}" destId="{A6EB96AA-B6FB-4156-8F00-59389BCF6E9B}" srcOrd="0" destOrd="0" parTransId="{12BCD90D-8010-45FC-AAB7-0EDE7AFFE7DC}" sibTransId="{51419C49-B120-4240-ABA5-364FC7AB1D61}"/>
    <dgm:cxn modelId="{8CC9FF83-1B5D-4253-88AA-3F016AB974ED}" type="presOf" srcId="{F2F1EB0F-A826-4596-B2F0-222E009A11FE}" destId="{DCBA0C75-1935-4E11-AF45-12A6CAEB0FDD}" srcOrd="0" destOrd="0" presId="urn:microsoft.com/office/officeart/2005/8/layout/list1"/>
    <dgm:cxn modelId="{87F3A59C-69C7-46EB-86EF-386BB58AF5F1}" srcId="{666340D3-17A5-4461-B0AF-D6B935FCA30A}" destId="{CD4DB2E3-D29E-4018-8844-8FC69E239A78}" srcOrd="0" destOrd="0" parTransId="{32F4C6BA-9E37-4844-957F-109B7206F42B}" sibTransId="{74F89D2B-94F3-4C52-91E9-B0D753356709}"/>
    <dgm:cxn modelId="{85DE2CB2-7EB3-4AC2-AA9A-E24A89CA6641}" type="presOf" srcId="{E0FE5E94-DB97-484C-8FD2-5C5B21B3257D}" destId="{024F5914-3137-41B3-A594-4ED7EDAE85A4}" srcOrd="0" destOrd="2" presId="urn:microsoft.com/office/officeart/2005/8/layout/list1"/>
    <dgm:cxn modelId="{E41C5EB3-9AA5-4C59-A0F8-4592475AA058}" srcId="{666340D3-17A5-4461-B0AF-D6B935FCA30A}" destId="{F2F1EB0F-A826-4596-B2F0-222E009A11FE}" srcOrd="1" destOrd="0" parTransId="{4A00DCAA-4CBA-4E0A-A2B3-563034A163D0}" sibTransId="{4CD938A9-EAFC-4D66-9F05-4DD4DE001287}"/>
    <dgm:cxn modelId="{E1F992B7-C48A-4473-8139-C8FC34C44B37}" srcId="{CD4DB2E3-D29E-4018-8844-8FC69E239A78}" destId="{E0FE5E94-DB97-484C-8FD2-5C5B21B3257D}" srcOrd="2" destOrd="0" parTransId="{2DB5071C-9B68-40C5-A9E1-F1C49A1ABDDD}" sibTransId="{DA6B3523-50C7-4B5F-85AF-56A8CD888216}"/>
    <dgm:cxn modelId="{1BDA37D4-60BD-4DD6-BAC3-1F5FF74BBE0E}" type="presOf" srcId="{F2F1EB0F-A826-4596-B2F0-222E009A11FE}" destId="{136D4C60-BA73-4B8D-9202-4A2E40BC2A82}" srcOrd="1" destOrd="0" presId="urn:microsoft.com/office/officeart/2005/8/layout/list1"/>
    <dgm:cxn modelId="{AD00A2D6-EFB9-43CE-A8F0-EAFD367D004E}" type="presOf" srcId="{CD4DB2E3-D29E-4018-8844-8FC69E239A78}" destId="{13F9C97A-56F4-4CF9-B9EB-E3F6E33A096A}" srcOrd="1" destOrd="0" presId="urn:microsoft.com/office/officeart/2005/8/layout/list1"/>
    <dgm:cxn modelId="{DDF3DAEF-EB32-4274-916A-1BEAA248B5F9}" type="presOf" srcId="{666340D3-17A5-4461-B0AF-D6B935FCA30A}" destId="{35A1BF7A-6310-468B-95A9-3A72E60C5304}" srcOrd="0" destOrd="0" presId="urn:microsoft.com/office/officeart/2005/8/layout/list1"/>
    <dgm:cxn modelId="{23F11949-5BAD-414A-AF59-E7EC97D76F65}" type="presParOf" srcId="{35A1BF7A-6310-468B-95A9-3A72E60C5304}" destId="{DA2AE4E7-6EC4-432A-94EB-82F36AAC8FD3}" srcOrd="0" destOrd="0" presId="urn:microsoft.com/office/officeart/2005/8/layout/list1"/>
    <dgm:cxn modelId="{D563FDBB-4955-4296-B0E3-B78541BA0D23}" type="presParOf" srcId="{DA2AE4E7-6EC4-432A-94EB-82F36AAC8FD3}" destId="{6E126242-7836-453F-9A7B-AC969D47C494}" srcOrd="0" destOrd="0" presId="urn:microsoft.com/office/officeart/2005/8/layout/list1"/>
    <dgm:cxn modelId="{4493FCCE-76A3-48B4-A244-129850DB0DB7}" type="presParOf" srcId="{DA2AE4E7-6EC4-432A-94EB-82F36AAC8FD3}" destId="{13F9C97A-56F4-4CF9-B9EB-E3F6E33A096A}" srcOrd="1" destOrd="0" presId="urn:microsoft.com/office/officeart/2005/8/layout/list1"/>
    <dgm:cxn modelId="{79C9568C-AA38-4BFD-BACE-D045AF5F864A}" type="presParOf" srcId="{35A1BF7A-6310-468B-95A9-3A72E60C5304}" destId="{5CE8077C-B681-4854-B471-526E4426FC43}" srcOrd="1" destOrd="0" presId="urn:microsoft.com/office/officeart/2005/8/layout/list1"/>
    <dgm:cxn modelId="{3795DB00-F208-44D7-AF62-555E0C4E4950}" type="presParOf" srcId="{35A1BF7A-6310-468B-95A9-3A72E60C5304}" destId="{024F5914-3137-41B3-A594-4ED7EDAE85A4}" srcOrd="2" destOrd="0" presId="urn:microsoft.com/office/officeart/2005/8/layout/list1"/>
    <dgm:cxn modelId="{5BD7F7F0-20F2-4612-9D6F-7E7358CF0C26}" type="presParOf" srcId="{35A1BF7A-6310-468B-95A9-3A72E60C5304}" destId="{DB80490B-9FA4-4C10-910C-20D95D1F685D}" srcOrd="3" destOrd="0" presId="urn:microsoft.com/office/officeart/2005/8/layout/list1"/>
    <dgm:cxn modelId="{72545A93-CAEF-4FC6-AFCB-55775871C639}" type="presParOf" srcId="{35A1BF7A-6310-468B-95A9-3A72E60C5304}" destId="{E5D7BEDF-6D4A-48C0-B100-707E36FC8D1B}" srcOrd="4" destOrd="0" presId="urn:microsoft.com/office/officeart/2005/8/layout/list1"/>
    <dgm:cxn modelId="{F5FA122C-9A70-447D-B5A6-9FF48D1727B4}" type="presParOf" srcId="{E5D7BEDF-6D4A-48C0-B100-707E36FC8D1B}" destId="{DCBA0C75-1935-4E11-AF45-12A6CAEB0FDD}" srcOrd="0" destOrd="0" presId="urn:microsoft.com/office/officeart/2005/8/layout/list1"/>
    <dgm:cxn modelId="{A649EDCF-5BDB-403E-A8BF-236FD42EAA9D}" type="presParOf" srcId="{E5D7BEDF-6D4A-48C0-B100-707E36FC8D1B}" destId="{136D4C60-BA73-4B8D-9202-4A2E40BC2A82}" srcOrd="1" destOrd="0" presId="urn:microsoft.com/office/officeart/2005/8/layout/list1"/>
    <dgm:cxn modelId="{76D3C1CE-C764-4C65-8A1C-CC31949F3ADC}" type="presParOf" srcId="{35A1BF7A-6310-468B-95A9-3A72E60C5304}" destId="{16C76701-FCC7-43D9-8284-151B8005047B}" srcOrd="5" destOrd="0" presId="urn:microsoft.com/office/officeart/2005/8/layout/list1"/>
    <dgm:cxn modelId="{74A0A93D-AB4E-4AE3-BCA6-30F32288123C}" type="presParOf" srcId="{35A1BF7A-6310-468B-95A9-3A72E60C5304}" destId="{61965C72-8213-4BCE-BE56-90A19E62832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D5D86B-9449-4B54-9CB8-EE0AA2DB908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43AA3DD-33A6-4469-925A-AFF1F85C079A}">
      <dgm:prSet/>
      <dgm:spPr/>
      <dgm:t>
        <a:bodyPr/>
        <a:lstStyle/>
        <a:p>
          <a:r>
            <a:rPr lang="ru-RU"/>
            <a:t>1. Сайт проекта, на котором возможно приобретение игры; </a:t>
          </a:r>
          <a:endParaRPr lang="en-US"/>
        </a:p>
      </dgm:t>
    </dgm:pt>
    <dgm:pt modelId="{C9BEF64B-DE5E-4A83-A598-F7BCDD6C9B7B}" type="parTrans" cxnId="{7761F42A-4B0E-499F-8B8F-3A8310584A69}">
      <dgm:prSet/>
      <dgm:spPr/>
      <dgm:t>
        <a:bodyPr/>
        <a:lstStyle/>
        <a:p>
          <a:endParaRPr lang="en-US"/>
        </a:p>
      </dgm:t>
    </dgm:pt>
    <dgm:pt modelId="{B761FA11-F0F7-4B97-8ED2-A9A19FB8E9C7}" type="sibTrans" cxnId="{7761F42A-4B0E-499F-8B8F-3A8310584A69}">
      <dgm:prSet/>
      <dgm:spPr/>
      <dgm:t>
        <a:bodyPr/>
        <a:lstStyle/>
        <a:p>
          <a:endParaRPr lang="en-US"/>
        </a:p>
      </dgm:t>
    </dgm:pt>
    <dgm:pt modelId="{41E175EA-06C5-4F70-AE9B-D5F945F5C952}">
      <dgm:prSet/>
      <dgm:spPr/>
      <dgm:t>
        <a:bodyPr/>
        <a:lstStyle/>
        <a:p>
          <a:r>
            <a:rPr lang="ru-RU"/>
            <a:t>2. Размещение на площадках маркетплейсов по модели FBS - ЯндексМаркет, WB, OZON.</a:t>
          </a:r>
          <a:endParaRPr lang="en-US"/>
        </a:p>
      </dgm:t>
    </dgm:pt>
    <dgm:pt modelId="{7191D54F-DA6D-450E-8861-E530024F4638}" type="parTrans" cxnId="{70664083-C8FB-40B3-B195-8A8658B8B6D7}">
      <dgm:prSet/>
      <dgm:spPr/>
      <dgm:t>
        <a:bodyPr/>
        <a:lstStyle/>
        <a:p>
          <a:endParaRPr lang="en-US"/>
        </a:p>
      </dgm:t>
    </dgm:pt>
    <dgm:pt modelId="{9E963A7F-AC05-4CDB-AFB8-4DF24EBBEA4B}" type="sibTrans" cxnId="{70664083-C8FB-40B3-B195-8A8658B8B6D7}">
      <dgm:prSet/>
      <dgm:spPr/>
      <dgm:t>
        <a:bodyPr/>
        <a:lstStyle/>
        <a:p>
          <a:endParaRPr lang="en-US"/>
        </a:p>
      </dgm:t>
    </dgm:pt>
    <dgm:pt modelId="{04A07810-0ACC-42EB-A2A5-C8FE279FE82E}">
      <dgm:prSet/>
      <dgm:spPr/>
      <dgm:t>
        <a:bodyPr/>
        <a:lstStyle/>
        <a:p>
          <a:r>
            <a:rPr lang="ru-RU"/>
            <a:t>3. СЕО - продвижение. </a:t>
          </a:r>
          <a:endParaRPr lang="en-US"/>
        </a:p>
      </dgm:t>
    </dgm:pt>
    <dgm:pt modelId="{9BCD486B-AB29-45CB-AF9B-518D4948C18D}" type="parTrans" cxnId="{4ABF97D2-6DCF-4970-BBD0-E4F4C2B33B77}">
      <dgm:prSet/>
      <dgm:spPr/>
      <dgm:t>
        <a:bodyPr/>
        <a:lstStyle/>
        <a:p>
          <a:endParaRPr lang="en-US"/>
        </a:p>
      </dgm:t>
    </dgm:pt>
    <dgm:pt modelId="{A95EFC6D-9BA1-4BE0-B9CC-0FA194BF88E6}" type="sibTrans" cxnId="{4ABF97D2-6DCF-4970-BBD0-E4F4C2B33B77}">
      <dgm:prSet/>
      <dgm:spPr/>
      <dgm:t>
        <a:bodyPr/>
        <a:lstStyle/>
        <a:p>
          <a:endParaRPr lang="en-US"/>
        </a:p>
      </dgm:t>
    </dgm:pt>
    <dgm:pt modelId="{3AF6080E-D9BF-4E1E-B076-E14E6D5A4BF7}">
      <dgm:prSet/>
      <dgm:spPr/>
      <dgm:t>
        <a:bodyPr/>
        <a:lstStyle/>
        <a:p>
          <a:r>
            <a:rPr lang="ru-RU"/>
            <a:t>Современные пользователи привыкли совершать онлайн покупки, именно поэтому нами выбраны такие каналы сбыта.</a:t>
          </a:r>
          <a:endParaRPr lang="en-US"/>
        </a:p>
      </dgm:t>
    </dgm:pt>
    <dgm:pt modelId="{8BC0E269-CC63-401E-B12E-F0BB340E3363}" type="parTrans" cxnId="{78C16CA9-A4F2-4839-B1D7-50EEAC4A7D96}">
      <dgm:prSet/>
      <dgm:spPr/>
      <dgm:t>
        <a:bodyPr/>
        <a:lstStyle/>
        <a:p>
          <a:endParaRPr lang="en-US"/>
        </a:p>
      </dgm:t>
    </dgm:pt>
    <dgm:pt modelId="{B2822324-28A7-4991-994A-02572097101B}" type="sibTrans" cxnId="{78C16CA9-A4F2-4839-B1D7-50EEAC4A7D96}">
      <dgm:prSet/>
      <dgm:spPr/>
      <dgm:t>
        <a:bodyPr/>
        <a:lstStyle/>
        <a:p>
          <a:endParaRPr lang="en-US"/>
        </a:p>
      </dgm:t>
    </dgm:pt>
    <dgm:pt modelId="{5A47E8B7-37C5-48A3-B3EA-DAFE9E8BBDFF}" type="pres">
      <dgm:prSet presAssocID="{32D5D86B-9449-4B54-9CB8-EE0AA2DB908E}" presName="vert0" presStyleCnt="0">
        <dgm:presLayoutVars>
          <dgm:dir/>
          <dgm:animOne val="branch"/>
          <dgm:animLvl val="lvl"/>
        </dgm:presLayoutVars>
      </dgm:prSet>
      <dgm:spPr/>
    </dgm:pt>
    <dgm:pt modelId="{1F53B0A4-272B-4680-BDAB-375331CD8B77}" type="pres">
      <dgm:prSet presAssocID="{F43AA3DD-33A6-4469-925A-AFF1F85C079A}" presName="thickLine" presStyleLbl="alignNode1" presStyleIdx="0" presStyleCnt="4"/>
      <dgm:spPr/>
    </dgm:pt>
    <dgm:pt modelId="{C6C00E72-1F1D-441F-9B3E-2B534622F797}" type="pres">
      <dgm:prSet presAssocID="{F43AA3DD-33A6-4469-925A-AFF1F85C079A}" presName="horz1" presStyleCnt="0"/>
      <dgm:spPr/>
    </dgm:pt>
    <dgm:pt modelId="{961222D3-C0A5-414A-8510-9CDD05BD90E2}" type="pres">
      <dgm:prSet presAssocID="{F43AA3DD-33A6-4469-925A-AFF1F85C079A}" presName="tx1" presStyleLbl="revTx" presStyleIdx="0" presStyleCnt="4"/>
      <dgm:spPr/>
    </dgm:pt>
    <dgm:pt modelId="{3478AA62-B0AF-458C-9240-9D7823C983D7}" type="pres">
      <dgm:prSet presAssocID="{F43AA3DD-33A6-4469-925A-AFF1F85C079A}" presName="vert1" presStyleCnt="0"/>
      <dgm:spPr/>
    </dgm:pt>
    <dgm:pt modelId="{CAA2AADF-85C1-405E-911E-669AB270F2E8}" type="pres">
      <dgm:prSet presAssocID="{41E175EA-06C5-4F70-AE9B-D5F945F5C952}" presName="thickLine" presStyleLbl="alignNode1" presStyleIdx="1" presStyleCnt="4"/>
      <dgm:spPr/>
    </dgm:pt>
    <dgm:pt modelId="{CD37D10C-516A-4EBD-8718-1696B590CBB3}" type="pres">
      <dgm:prSet presAssocID="{41E175EA-06C5-4F70-AE9B-D5F945F5C952}" presName="horz1" presStyleCnt="0"/>
      <dgm:spPr/>
    </dgm:pt>
    <dgm:pt modelId="{B58E5CD5-862C-44F3-855B-6800E641D7BD}" type="pres">
      <dgm:prSet presAssocID="{41E175EA-06C5-4F70-AE9B-D5F945F5C952}" presName="tx1" presStyleLbl="revTx" presStyleIdx="1" presStyleCnt="4"/>
      <dgm:spPr/>
    </dgm:pt>
    <dgm:pt modelId="{8B3BAA5D-1769-47D1-A25C-47FD07733990}" type="pres">
      <dgm:prSet presAssocID="{41E175EA-06C5-4F70-AE9B-D5F945F5C952}" presName="vert1" presStyleCnt="0"/>
      <dgm:spPr/>
    </dgm:pt>
    <dgm:pt modelId="{28E95E44-FFFD-41A8-819C-E623C6FEE7FD}" type="pres">
      <dgm:prSet presAssocID="{04A07810-0ACC-42EB-A2A5-C8FE279FE82E}" presName="thickLine" presStyleLbl="alignNode1" presStyleIdx="2" presStyleCnt="4"/>
      <dgm:spPr/>
    </dgm:pt>
    <dgm:pt modelId="{9689AAED-A5E2-425E-87A0-7D860D27BB51}" type="pres">
      <dgm:prSet presAssocID="{04A07810-0ACC-42EB-A2A5-C8FE279FE82E}" presName="horz1" presStyleCnt="0"/>
      <dgm:spPr/>
    </dgm:pt>
    <dgm:pt modelId="{FC3AC5A3-FC8D-4DC3-9111-1377000D13FF}" type="pres">
      <dgm:prSet presAssocID="{04A07810-0ACC-42EB-A2A5-C8FE279FE82E}" presName="tx1" presStyleLbl="revTx" presStyleIdx="2" presStyleCnt="4"/>
      <dgm:spPr/>
    </dgm:pt>
    <dgm:pt modelId="{68B76C2D-DB3D-48DE-A95E-BC5A03745D5D}" type="pres">
      <dgm:prSet presAssocID="{04A07810-0ACC-42EB-A2A5-C8FE279FE82E}" presName="vert1" presStyleCnt="0"/>
      <dgm:spPr/>
    </dgm:pt>
    <dgm:pt modelId="{C4C16D13-D996-427A-97F0-08F97DA61112}" type="pres">
      <dgm:prSet presAssocID="{3AF6080E-D9BF-4E1E-B076-E14E6D5A4BF7}" presName="thickLine" presStyleLbl="alignNode1" presStyleIdx="3" presStyleCnt="4"/>
      <dgm:spPr/>
    </dgm:pt>
    <dgm:pt modelId="{B1631E0A-CF16-43F2-BB0D-5A4B5EE0A150}" type="pres">
      <dgm:prSet presAssocID="{3AF6080E-D9BF-4E1E-B076-E14E6D5A4BF7}" presName="horz1" presStyleCnt="0"/>
      <dgm:spPr/>
    </dgm:pt>
    <dgm:pt modelId="{A1BC7695-0125-4942-A58E-722EBF3FAFE4}" type="pres">
      <dgm:prSet presAssocID="{3AF6080E-D9BF-4E1E-B076-E14E6D5A4BF7}" presName="tx1" presStyleLbl="revTx" presStyleIdx="3" presStyleCnt="4"/>
      <dgm:spPr/>
    </dgm:pt>
    <dgm:pt modelId="{AC114CAF-7068-473A-BD39-ECD370ECC59F}" type="pres">
      <dgm:prSet presAssocID="{3AF6080E-D9BF-4E1E-B076-E14E6D5A4BF7}" presName="vert1" presStyleCnt="0"/>
      <dgm:spPr/>
    </dgm:pt>
  </dgm:ptLst>
  <dgm:cxnLst>
    <dgm:cxn modelId="{7761F42A-4B0E-499F-8B8F-3A8310584A69}" srcId="{32D5D86B-9449-4B54-9CB8-EE0AA2DB908E}" destId="{F43AA3DD-33A6-4469-925A-AFF1F85C079A}" srcOrd="0" destOrd="0" parTransId="{C9BEF64B-DE5E-4A83-A598-F7BCDD6C9B7B}" sibTransId="{B761FA11-F0F7-4B97-8ED2-A9A19FB8E9C7}"/>
    <dgm:cxn modelId="{B2748445-D41F-4775-8926-4F784A184A63}" type="presOf" srcId="{41E175EA-06C5-4F70-AE9B-D5F945F5C952}" destId="{B58E5CD5-862C-44F3-855B-6800E641D7BD}" srcOrd="0" destOrd="0" presId="urn:microsoft.com/office/officeart/2008/layout/LinedList"/>
    <dgm:cxn modelId="{7121C77C-92D7-4C27-A649-4FDF165146EC}" type="presOf" srcId="{04A07810-0ACC-42EB-A2A5-C8FE279FE82E}" destId="{FC3AC5A3-FC8D-4DC3-9111-1377000D13FF}" srcOrd="0" destOrd="0" presId="urn:microsoft.com/office/officeart/2008/layout/LinedList"/>
    <dgm:cxn modelId="{70664083-C8FB-40B3-B195-8A8658B8B6D7}" srcId="{32D5D86B-9449-4B54-9CB8-EE0AA2DB908E}" destId="{41E175EA-06C5-4F70-AE9B-D5F945F5C952}" srcOrd="1" destOrd="0" parTransId="{7191D54F-DA6D-450E-8861-E530024F4638}" sibTransId="{9E963A7F-AC05-4CDB-AFB8-4DF24EBBEA4B}"/>
    <dgm:cxn modelId="{938B7C85-81CF-47D2-AEE0-CAC42CF5D666}" type="presOf" srcId="{3AF6080E-D9BF-4E1E-B076-E14E6D5A4BF7}" destId="{A1BC7695-0125-4942-A58E-722EBF3FAFE4}" srcOrd="0" destOrd="0" presId="urn:microsoft.com/office/officeart/2008/layout/LinedList"/>
    <dgm:cxn modelId="{C9A3168D-BD3C-4D97-8382-BAA68CB93265}" type="presOf" srcId="{F43AA3DD-33A6-4469-925A-AFF1F85C079A}" destId="{961222D3-C0A5-414A-8510-9CDD05BD90E2}" srcOrd="0" destOrd="0" presId="urn:microsoft.com/office/officeart/2008/layout/LinedList"/>
    <dgm:cxn modelId="{78C16CA9-A4F2-4839-B1D7-50EEAC4A7D96}" srcId="{32D5D86B-9449-4B54-9CB8-EE0AA2DB908E}" destId="{3AF6080E-D9BF-4E1E-B076-E14E6D5A4BF7}" srcOrd="3" destOrd="0" parTransId="{8BC0E269-CC63-401E-B12E-F0BB340E3363}" sibTransId="{B2822324-28A7-4991-994A-02572097101B}"/>
    <dgm:cxn modelId="{1A55E6CA-01ED-4751-B189-B6C23A82DE3F}" type="presOf" srcId="{32D5D86B-9449-4B54-9CB8-EE0AA2DB908E}" destId="{5A47E8B7-37C5-48A3-B3EA-DAFE9E8BBDFF}" srcOrd="0" destOrd="0" presId="urn:microsoft.com/office/officeart/2008/layout/LinedList"/>
    <dgm:cxn modelId="{4ABF97D2-6DCF-4970-BBD0-E4F4C2B33B77}" srcId="{32D5D86B-9449-4B54-9CB8-EE0AA2DB908E}" destId="{04A07810-0ACC-42EB-A2A5-C8FE279FE82E}" srcOrd="2" destOrd="0" parTransId="{9BCD486B-AB29-45CB-AF9B-518D4948C18D}" sibTransId="{A95EFC6D-9BA1-4BE0-B9CC-0FA194BF88E6}"/>
    <dgm:cxn modelId="{8BF17BB9-7ED7-4580-A69C-7E8FDF93DB6B}" type="presParOf" srcId="{5A47E8B7-37C5-48A3-B3EA-DAFE9E8BBDFF}" destId="{1F53B0A4-272B-4680-BDAB-375331CD8B77}" srcOrd="0" destOrd="0" presId="urn:microsoft.com/office/officeart/2008/layout/LinedList"/>
    <dgm:cxn modelId="{D68F1EB7-7CD2-4A22-BBC5-577BC6404463}" type="presParOf" srcId="{5A47E8B7-37C5-48A3-B3EA-DAFE9E8BBDFF}" destId="{C6C00E72-1F1D-441F-9B3E-2B534622F797}" srcOrd="1" destOrd="0" presId="urn:microsoft.com/office/officeart/2008/layout/LinedList"/>
    <dgm:cxn modelId="{43DFE3F8-E69C-4FC3-A120-9FACF56CA637}" type="presParOf" srcId="{C6C00E72-1F1D-441F-9B3E-2B534622F797}" destId="{961222D3-C0A5-414A-8510-9CDD05BD90E2}" srcOrd="0" destOrd="0" presId="urn:microsoft.com/office/officeart/2008/layout/LinedList"/>
    <dgm:cxn modelId="{B1661BC7-F49A-4BD1-BD5E-F207ECC2C781}" type="presParOf" srcId="{C6C00E72-1F1D-441F-9B3E-2B534622F797}" destId="{3478AA62-B0AF-458C-9240-9D7823C983D7}" srcOrd="1" destOrd="0" presId="urn:microsoft.com/office/officeart/2008/layout/LinedList"/>
    <dgm:cxn modelId="{23087331-04E9-4884-A910-5FE4C4713921}" type="presParOf" srcId="{5A47E8B7-37C5-48A3-B3EA-DAFE9E8BBDFF}" destId="{CAA2AADF-85C1-405E-911E-669AB270F2E8}" srcOrd="2" destOrd="0" presId="urn:microsoft.com/office/officeart/2008/layout/LinedList"/>
    <dgm:cxn modelId="{E498DC36-27F3-4F2F-9453-905CB3762AB3}" type="presParOf" srcId="{5A47E8B7-37C5-48A3-B3EA-DAFE9E8BBDFF}" destId="{CD37D10C-516A-4EBD-8718-1696B590CBB3}" srcOrd="3" destOrd="0" presId="urn:microsoft.com/office/officeart/2008/layout/LinedList"/>
    <dgm:cxn modelId="{A824A407-94EF-4FD5-BC5D-4C3753F11991}" type="presParOf" srcId="{CD37D10C-516A-4EBD-8718-1696B590CBB3}" destId="{B58E5CD5-862C-44F3-855B-6800E641D7BD}" srcOrd="0" destOrd="0" presId="urn:microsoft.com/office/officeart/2008/layout/LinedList"/>
    <dgm:cxn modelId="{2251C1D0-DE77-4119-B094-EE62098DD47F}" type="presParOf" srcId="{CD37D10C-516A-4EBD-8718-1696B590CBB3}" destId="{8B3BAA5D-1769-47D1-A25C-47FD07733990}" srcOrd="1" destOrd="0" presId="urn:microsoft.com/office/officeart/2008/layout/LinedList"/>
    <dgm:cxn modelId="{7100D03E-5CCB-4F01-A441-8AA70086ED90}" type="presParOf" srcId="{5A47E8B7-37C5-48A3-B3EA-DAFE9E8BBDFF}" destId="{28E95E44-FFFD-41A8-819C-E623C6FEE7FD}" srcOrd="4" destOrd="0" presId="urn:microsoft.com/office/officeart/2008/layout/LinedList"/>
    <dgm:cxn modelId="{1D9A5085-8AB5-431C-805F-1EE7B197C9F6}" type="presParOf" srcId="{5A47E8B7-37C5-48A3-B3EA-DAFE9E8BBDFF}" destId="{9689AAED-A5E2-425E-87A0-7D860D27BB51}" srcOrd="5" destOrd="0" presId="urn:microsoft.com/office/officeart/2008/layout/LinedList"/>
    <dgm:cxn modelId="{87419C5D-1AFD-4CAE-9267-4464DE71093A}" type="presParOf" srcId="{9689AAED-A5E2-425E-87A0-7D860D27BB51}" destId="{FC3AC5A3-FC8D-4DC3-9111-1377000D13FF}" srcOrd="0" destOrd="0" presId="urn:microsoft.com/office/officeart/2008/layout/LinedList"/>
    <dgm:cxn modelId="{05894AD2-0840-47A4-953F-DAA6A8CC446A}" type="presParOf" srcId="{9689AAED-A5E2-425E-87A0-7D860D27BB51}" destId="{68B76C2D-DB3D-48DE-A95E-BC5A03745D5D}" srcOrd="1" destOrd="0" presId="urn:microsoft.com/office/officeart/2008/layout/LinedList"/>
    <dgm:cxn modelId="{377790C5-2E2C-4182-AE2C-F984DD93DF45}" type="presParOf" srcId="{5A47E8B7-37C5-48A3-B3EA-DAFE9E8BBDFF}" destId="{C4C16D13-D996-427A-97F0-08F97DA61112}" srcOrd="6" destOrd="0" presId="urn:microsoft.com/office/officeart/2008/layout/LinedList"/>
    <dgm:cxn modelId="{902B69EE-E0A9-4E2E-A8E6-B67CAC9FBA50}" type="presParOf" srcId="{5A47E8B7-37C5-48A3-B3EA-DAFE9E8BBDFF}" destId="{B1631E0A-CF16-43F2-BB0D-5A4B5EE0A150}" srcOrd="7" destOrd="0" presId="urn:microsoft.com/office/officeart/2008/layout/LinedList"/>
    <dgm:cxn modelId="{143CEF83-B962-4937-BDC0-8F69AADA12AB}" type="presParOf" srcId="{B1631E0A-CF16-43F2-BB0D-5A4B5EE0A150}" destId="{A1BC7695-0125-4942-A58E-722EBF3FAFE4}" srcOrd="0" destOrd="0" presId="urn:microsoft.com/office/officeart/2008/layout/LinedList"/>
    <dgm:cxn modelId="{463A7379-CF24-4DCA-9B7F-7B537BF04E54}" type="presParOf" srcId="{B1631E0A-CF16-43F2-BB0D-5A4B5EE0A150}" destId="{AC114CAF-7068-473A-BD39-ECD370ECC59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7E6C37-3054-4CA9-B3B0-42B7E788AC3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8FBD566-52E1-454B-B28B-3FA61A458825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 Стартовые затраты - 96 00 руб.</a:t>
          </a:r>
          <a:endParaRPr lang="ru-RU"/>
        </a:p>
      </dgm:t>
    </dgm:pt>
    <dgm:pt modelId="{AC9AD388-12CA-4A27-8B0B-F8C65F8FEC50}" type="parTrans" cxnId="{8475701C-2A11-4357-AB86-57EAD8E234E5}">
      <dgm:prSet/>
      <dgm:spPr/>
      <dgm:t>
        <a:bodyPr/>
        <a:lstStyle/>
        <a:p>
          <a:endParaRPr lang="ru-RU"/>
        </a:p>
      </dgm:t>
    </dgm:pt>
    <dgm:pt modelId="{5903B974-87A6-420C-BC3F-BC6E80709AF2}" type="sibTrans" cxnId="{8475701C-2A11-4357-AB86-57EAD8E234E5}">
      <dgm:prSet/>
      <dgm:spPr/>
      <dgm:t>
        <a:bodyPr/>
        <a:lstStyle/>
        <a:p>
          <a:endParaRPr lang="ru-RU"/>
        </a:p>
      </dgm:t>
    </dgm:pt>
    <dgm:pt modelId="{9ECAB471-E41C-458D-9EEC-7C54FAC6DD17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Стоимость 1 настолки - 1500 руб.</a:t>
          </a:r>
          <a:endParaRPr lang="ru-RU"/>
        </a:p>
      </dgm:t>
    </dgm:pt>
    <dgm:pt modelId="{E67E77AD-CEE3-4C10-99D6-3A155CD4D29B}" type="parTrans" cxnId="{DF8A2B0A-9379-452D-8202-B54C33A2DCD7}">
      <dgm:prSet/>
      <dgm:spPr/>
      <dgm:t>
        <a:bodyPr/>
        <a:lstStyle/>
        <a:p>
          <a:endParaRPr lang="ru-RU"/>
        </a:p>
      </dgm:t>
    </dgm:pt>
    <dgm:pt modelId="{5330D293-11F1-4B53-8526-6ACEF95D8C00}" type="sibTrans" cxnId="{DF8A2B0A-9379-452D-8202-B54C33A2DCD7}">
      <dgm:prSet/>
      <dgm:spPr/>
      <dgm:t>
        <a:bodyPr/>
        <a:lstStyle/>
        <a:p>
          <a:endParaRPr lang="ru-RU"/>
        </a:p>
      </dgm:t>
    </dgm:pt>
    <dgm:pt modelId="{E834EA53-A9C2-4A35-88AB-2121A77C55F8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 Срок окупаемости - 10 месяцев</a:t>
          </a:r>
          <a:endParaRPr lang="ru-RU"/>
        </a:p>
      </dgm:t>
    </dgm:pt>
    <dgm:pt modelId="{2D267A8D-ECCD-4E3E-AB3E-48588F68264D}" type="parTrans" cxnId="{47A2AC56-2E56-4BCA-B763-EE324D7C0179}">
      <dgm:prSet/>
      <dgm:spPr/>
      <dgm:t>
        <a:bodyPr/>
        <a:lstStyle/>
        <a:p>
          <a:endParaRPr lang="ru-RU"/>
        </a:p>
      </dgm:t>
    </dgm:pt>
    <dgm:pt modelId="{DA604CF0-141F-4D81-98D5-E1A9C3E37AD5}" type="sibTrans" cxnId="{47A2AC56-2E56-4BCA-B763-EE324D7C0179}">
      <dgm:prSet/>
      <dgm:spPr/>
      <dgm:t>
        <a:bodyPr/>
        <a:lstStyle/>
        <a:p>
          <a:endParaRPr lang="ru-RU"/>
        </a:p>
      </dgm:t>
    </dgm:pt>
    <dgm:pt modelId="{02498972-050D-49BB-BD84-553B6B53F553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Точка безубыточности - 960 игр</a:t>
          </a:r>
          <a:endParaRPr lang="ru-RU"/>
        </a:p>
      </dgm:t>
    </dgm:pt>
    <dgm:pt modelId="{76177529-2CFA-4A91-A3C3-F57DB85E89F3}" type="parTrans" cxnId="{25509110-D326-45F5-A8E0-0A6A73C11D6C}">
      <dgm:prSet/>
      <dgm:spPr/>
      <dgm:t>
        <a:bodyPr/>
        <a:lstStyle/>
        <a:p>
          <a:endParaRPr lang="ru-RU"/>
        </a:p>
      </dgm:t>
    </dgm:pt>
    <dgm:pt modelId="{BB8A28C4-D102-4B66-A61A-028D1E53A2AA}" type="sibTrans" cxnId="{25509110-D326-45F5-A8E0-0A6A73C11D6C}">
      <dgm:prSet/>
      <dgm:spPr/>
      <dgm:t>
        <a:bodyPr/>
        <a:lstStyle/>
        <a:p>
          <a:endParaRPr lang="ru-RU"/>
        </a:p>
      </dgm:t>
    </dgm:pt>
    <dgm:pt modelId="{4BAF6B1C-2B52-49FD-9CC1-004BA6281D3D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Прибыль за 12 месяцев - 1593643 руб.</a:t>
          </a:r>
          <a:endParaRPr lang="ru-RU"/>
        </a:p>
      </dgm:t>
    </dgm:pt>
    <dgm:pt modelId="{40963642-AB94-4D9E-8994-3D3A8A9F576A}" type="parTrans" cxnId="{6D6DE87A-DD0A-4E9E-B179-A373FB14A1F8}">
      <dgm:prSet/>
      <dgm:spPr/>
      <dgm:t>
        <a:bodyPr/>
        <a:lstStyle/>
        <a:p>
          <a:endParaRPr lang="ru-RU"/>
        </a:p>
      </dgm:t>
    </dgm:pt>
    <dgm:pt modelId="{178DABEA-C90A-407A-B12A-1C41BEB1A312}" type="sibTrans" cxnId="{6D6DE87A-DD0A-4E9E-B179-A373FB14A1F8}">
      <dgm:prSet/>
      <dgm:spPr/>
      <dgm:t>
        <a:bodyPr/>
        <a:lstStyle/>
        <a:p>
          <a:endParaRPr lang="ru-RU"/>
        </a:p>
      </dgm:t>
    </dgm:pt>
    <dgm:pt modelId="{A6654246-A0E4-4007-B365-45CF67699F9D}" type="pres">
      <dgm:prSet presAssocID="{887E6C37-3054-4CA9-B3B0-42B7E788AC39}" presName="outerComposite" presStyleCnt="0">
        <dgm:presLayoutVars>
          <dgm:chMax val="5"/>
          <dgm:dir/>
          <dgm:resizeHandles val="exact"/>
        </dgm:presLayoutVars>
      </dgm:prSet>
      <dgm:spPr/>
    </dgm:pt>
    <dgm:pt modelId="{0B6FF2A7-0AAA-4BF6-9826-AF68C88CBD60}" type="pres">
      <dgm:prSet presAssocID="{887E6C37-3054-4CA9-B3B0-42B7E788AC39}" presName="dummyMaxCanvas" presStyleCnt="0">
        <dgm:presLayoutVars/>
      </dgm:prSet>
      <dgm:spPr/>
    </dgm:pt>
    <dgm:pt modelId="{E015E0BF-7A66-4917-B9BB-86C757514605}" type="pres">
      <dgm:prSet presAssocID="{887E6C37-3054-4CA9-B3B0-42B7E788AC39}" presName="FiveNodes_1" presStyleLbl="node1" presStyleIdx="0" presStyleCnt="5">
        <dgm:presLayoutVars>
          <dgm:bulletEnabled val="1"/>
        </dgm:presLayoutVars>
      </dgm:prSet>
      <dgm:spPr/>
    </dgm:pt>
    <dgm:pt modelId="{4C0F2612-B57E-4ED8-AC8D-5C1167DBF414}" type="pres">
      <dgm:prSet presAssocID="{887E6C37-3054-4CA9-B3B0-42B7E788AC39}" presName="FiveNodes_2" presStyleLbl="node1" presStyleIdx="1" presStyleCnt="5">
        <dgm:presLayoutVars>
          <dgm:bulletEnabled val="1"/>
        </dgm:presLayoutVars>
      </dgm:prSet>
      <dgm:spPr/>
    </dgm:pt>
    <dgm:pt modelId="{0D62042B-6FD6-4798-AF0D-365B20AC0BC1}" type="pres">
      <dgm:prSet presAssocID="{887E6C37-3054-4CA9-B3B0-42B7E788AC39}" presName="FiveNodes_3" presStyleLbl="node1" presStyleIdx="2" presStyleCnt="5">
        <dgm:presLayoutVars>
          <dgm:bulletEnabled val="1"/>
        </dgm:presLayoutVars>
      </dgm:prSet>
      <dgm:spPr/>
    </dgm:pt>
    <dgm:pt modelId="{41883739-EC68-4B7E-A948-86C4D009405B}" type="pres">
      <dgm:prSet presAssocID="{887E6C37-3054-4CA9-B3B0-42B7E788AC39}" presName="FiveNodes_4" presStyleLbl="node1" presStyleIdx="3" presStyleCnt="5">
        <dgm:presLayoutVars>
          <dgm:bulletEnabled val="1"/>
        </dgm:presLayoutVars>
      </dgm:prSet>
      <dgm:spPr/>
    </dgm:pt>
    <dgm:pt modelId="{856F392E-5785-4BC0-8C89-C777D9F3A1B2}" type="pres">
      <dgm:prSet presAssocID="{887E6C37-3054-4CA9-B3B0-42B7E788AC39}" presName="FiveNodes_5" presStyleLbl="node1" presStyleIdx="4" presStyleCnt="5">
        <dgm:presLayoutVars>
          <dgm:bulletEnabled val="1"/>
        </dgm:presLayoutVars>
      </dgm:prSet>
      <dgm:spPr/>
    </dgm:pt>
    <dgm:pt modelId="{3E037D8F-23E7-4F42-987E-FA88221B67B7}" type="pres">
      <dgm:prSet presAssocID="{887E6C37-3054-4CA9-B3B0-42B7E788AC39}" presName="FiveConn_1-2" presStyleLbl="fgAccFollowNode1" presStyleIdx="0" presStyleCnt="4">
        <dgm:presLayoutVars>
          <dgm:bulletEnabled val="1"/>
        </dgm:presLayoutVars>
      </dgm:prSet>
      <dgm:spPr/>
    </dgm:pt>
    <dgm:pt modelId="{C4F3FA70-4E6E-43A7-927B-3EC9694C1B46}" type="pres">
      <dgm:prSet presAssocID="{887E6C37-3054-4CA9-B3B0-42B7E788AC39}" presName="FiveConn_2-3" presStyleLbl="fgAccFollowNode1" presStyleIdx="1" presStyleCnt="4">
        <dgm:presLayoutVars>
          <dgm:bulletEnabled val="1"/>
        </dgm:presLayoutVars>
      </dgm:prSet>
      <dgm:spPr/>
    </dgm:pt>
    <dgm:pt modelId="{3A0DB8EA-C933-40BC-904C-CB819501B68D}" type="pres">
      <dgm:prSet presAssocID="{887E6C37-3054-4CA9-B3B0-42B7E788AC39}" presName="FiveConn_3-4" presStyleLbl="fgAccFollowNode1" presStyleIdx="2" presStyleCnt="4">
        <dgm:presLayoutVars>
          <dgm:bulletEnabled val="1"/>
        </dgm:presLayoutVars>
      </dgm:prSet>
      <dgm:spPr/>
    </dgm:pt>
    <dgm:pt modelId="{6C3F3D40-C657-405B-AE9D-C9BCA608FBB3}" type="pres">
      <dgm:prSet presAssocID="{887E6C37-3054-4CA9-B3B0-42B7E788AC39}" presName="FiveConn_4-5" presStyleLbl="fgAccFollowNode1" presStyleIdx="3" presStyleCnt="4">
        <dgm:presLayoutVars>
          <dgm:bulletEnabled val="1"/>
        </dgm:presLayoutVars>
      </dgm:prSet>
      <dgm:spPr/>
    </dgm:pt>
    <dgm:pt modelId="{CE47AEC2-AAFA-468A-A288-CB7E555BF7B7}" type="pres">
      <dgm:prSet presAssocID="{887E6C37-3054-4CA9-B3B0-42B7E788AC39}" presName="FiveNodes_1_text" presStyleLbl="node1" presStyleIdx="4" presStyleCnt="5">
        <dgm:presLayoutVars>
          <dgm:bulletEnabled val="1"/>
        </dgm:presLayoutVars>
      </dgm:prSet>
      <dgm:spPr/>
    </dgm:pt>
    <dgm:pt modelId="{50F77E35-ADE0-463B-89B6-840697A69644}" type="pres">
      <dgm:prSet presAssocID="{887E6C37-3054-4CA9-B3B0-42B7E788AC39}" presName="FiveNodes_2_text" presStyleLbl="node1" presStyleIdx="4" presStyleCnt="5">
        <dgm:presLayoutVars>
          <dgm:bulletEnabled val="1"/>
        </dgm:presLayoutVars>
      </dgm:prSet>
      <dgm:spPr/>
    </dgm:pt>
    <dgm:pt modelId="{D6342404-1B27-4F97-AF88-720ABA60F85F}" type="pres">
      <dgm:prSet presAssocID="{887E6C37-3054-4CA9-B3B0-42B7E788AC39}" presName="FiveNodes_3_text" presStyleLbl="node1" presStyleIdx="4" presStyleCnt="5">
        <dgm:presLayoutVars>
          <dgm:bulletEnabled val="1"/>
        </dgm:presLayoutVars>
      </dgm:prSet>
      <dgm:spPr/>
    </dgm:pt>
    <dgm:pt modelId="{13156067-A64B-4B16-8B0E-EF5F34CEF241}" type="pres">
      <dgm:prSet presAssocID="{887E6C37-3054-4CA9-B3B0-42B7E788AC39}" presName="FiveNodes_4_text" presStyleLbl="node1" presStyleIdx="4" presStyleCnt="5">
        <dgm:presLayoutVars>
          <dgm:bulletEnabled val="1"/>
        </dgm:presLayoutVars>
      </dgm:prSet>
      <dgm:spPr/>
    </dgm:pt>
    <dgm:pt modelId="{78A9CAAD-6508-49B2-A0ED-75BE5BDDF26C}" type="pres">
      <dgm:prSet presAssocID="{887E6C37-3054-4CA9-B3B0-42B7E788AC3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292EA09-E597-4BFA-8B18-805784BDB5E9}" type="presOf" srcId="{9ECAB471-E41C-458D-9EEC-7C54FAC6DD17}" destId="{4C0F2612-B57E-4ED8-AC8D-5C1167DBF414}" srcOrd="0" destOrd="0" presId="urn:microsoft.com/office/officeart/2005/8/layout/vProcess5"/>
    <dgm:cxn modelId="{DF8A2B0A-9379-452D-8202-B54C33A2DCD7}" srcId="{887E6C37-3054-4CA9-B3B0-42B7E788AC39}" destId="{9ECAB471-E41C-458D-9EEC-7C54FAC6DD17}" srcOrd="1" destOrd="0" parTransId="{E67E77AD-CEE3-4C10-99D6-3A155CD4D29B}" sibTransId="{5330D293-11F1-4B53-8526-6ACEF95D8C00}"/>
    <dgm:cxn modelId="{25509110-D326-45F5-A8E0-0A6A73C11D6C}" srcId="{887E6C37-3054-4CA9-B3B0-42B7E788AC39}" destId="{02498972-050D-49BB-BD84-553B6B53F553}" srcOrd="3" destOrd="0" parTransId="{76177529-2CFA-4A91-A3C3-F57DB85E89F3}" sibTransId="{BB8A28C4-D102-4B66-A61A-028D1E53A2AA}"/>
    <dgm:cxn modelId="{B2B9A71A-8842-452D-9173-C3DEDD3C2773}" type="presOf" srcId="{BB8A28C4-D102-4B66-A61A-028D1E53A2AA}" destId="{6C3F3D40-C657-405B-AE9D-C9BCA608FBB3}" srcOrd="0" destOrd="0" presId="urn:microsoft.com/office/officeart/2005/8/layout/vProcess5"/>
    <dgm:cxn modelId="{8475701C-2A11-4357-AB86-57EAD8E234E5}" srcId="{887E6C37-3054-4CA9-B3B0-42B7E788AC39}" destId="{C8FBD566-52E1-454B-B28B-3FA61A458825}" srcOrd="0" destOrd="0" parTransId="{AC9AD388-12CA-4A27-8B0B-F8C65F8FEC50}" sibTransId="{5903B974-87A6-420C-BC3F-BC6E80709AF2}"/>
    <dgm:cxn modelId="{1C370C24-188C-4BF6-9EB4-D2EF42BEB85E}" type="presOf" srcId="{4BAF6B1C-2B52-49FD-9CC1-004BA6281D3D}" destId="{856F392E-5785-4BC0-8C89-C777D9F3A1B2}" srcOrd="0" destOrd="0" presId="urn:microsoft.com/office/officeart/2005/8/layout/vProcess5"/>
    <dgm:cxn modelId="{9E59C224-CA41-4EF8-9157-17B478905A5C}" type="presOf" srcId="{E834EA53-A9C2-4A35-88AB-2121A77C55F8}" destId="{D6342404-1B27-4F97-AF88-720ABA60F85F}" srcOrd="1" destOrd="0" presId="urn:microsoft.com/office/officeart/2005/8/layout/vProcess5"/>
    <dgm:cxn modelId="{67A3132F-A2C3-4D3A-9306-0D69E29D8EE7}" type="presOf" srcId="{E834EA53-A9C2-4A35-88AB-2121A77C55F8}" destId="{0D62042B-6FD6-4798-AF0D-365B20AC0BC1}" srcOrd="0" destOrd="0" presId="urn:microsoft.com/office/officeart/2005/8/layout/vProcess5"/>
    <dgm:cxn modelId="{AF364C3E-04B7-4DFB-853B-1EBF98B4B869}" type="presOf" srcId="{9ECAB471-E41C-458D-9EEC-7C54FAC6DD17}" destId="{50F77E35-ADE0-463B-89B6-840697A69644}" srcOrd="1" destOrd="0" presId="urn:microsoft.com/office/officeart/2005/8/layout/vProcess5"/>
    <dgm:cxn modelId="{4C221246-1D89-45A2-83E6-54D30D8426B4}" type="presOf" srcId="{887E6C37-3054-4CA9-B3B0-42B7E788AC39}" destId="{A6654246-A0E4-4007-B365-45CF67699F9D}" srcOrd="0" destOrd="0" presId="urn:microsoft.com/office/officeart/2005/8/layout/vProcess5"/>
    <dgm:cxn modelId="{6CFE5449-7A1B-43D7-9905-76010CE48DDB}" type="presOf" srcId="{5903B974-87A6-420C-BC3F-BC6E80709AF2}" destId="{3E037D8F-23E7-4F42-987E-FA88221B67B7}" srcOrd="0" destOrd="0" presId="urn:microsoft.com/office/officeart/2005/8/layout/vProcess5"/>
    <dgm:cxn modelId="{AA8B1352-A10B-479F-921A-528FA480076C}" type="presOf" srcId="{02498972-050D-49BB-BD84-553B6B53F553}" destId="{41883739-EC68-4B7E-A948-86C4D009405B}" srcOrd="0" destOrd="0" presId="urn:microsoft.com/office/officeart/2005/8/layout/vProcess5"/>
    <dgm:cxn modelId="{47A2AC56-2E56-4BCA-B763-EE324D7C0179}" srcId="{887E6C37-3054-4CA9-B3B0-42B7E788AC39}" destId="{E834EA53-A9C2-4A35-88AB-2121A77C55F8}" srcOrd="2" destOrd="0" parTransId="{2D267A8D-ECCD-4E3E-AB3E-48588F68264D}" sibTransId="{DA604CF0-141F-4D81-98D5-E1A9C3E37AD5}"/>
    <dgm:cxn modelId="{6D6DE87A-DD0A-4E9E-B179-A373FB14A1F8}" srcId="{887E6C37-3054-4CA9-B3B0-42B7E788AC39}" destId="{4BAF6B1C-2B52-49FD-9CC1-004BA6281D3D}" srcOrd="4" destOrd="0" parTransId="{40963642-AB94-4D9E-8994-3D3A8A9F576A}" sibTransId="{178DABEA-C90A-407A-B12A-1C41BEB1A312}"/>
    <dgm:cxn modelId="{18C1B47F-8C5E-49D0-8C06-FCC853D0DA95}" type="presOf" srcId="{5330D293-11F1-4B53-8526-6ACEF95D8C00}" destId="{C4F3FA70-4E6E-43A7-927B-3EC9694C1B46}" srcOrd="0" destOrd="0" presId="urn:microsoft.com/office/officeart/2005/8/layout/vProcess5"/>
    <dgm:cxn modelId="{9E15B884-8BF0-480B-9954-7401230483E0}" type="presOf" srcId="{C8FBD566-52E1-454B-B28B-3FA61A458825}" destId="{CE47AEC2-AAFA-468A-A288-CB7E555BF7B7}" srcOrd="1" destOrd="0" presId="urn:microsoft.com/office/officeart/2005/8/layout/vProcess5"/>
    <dgm:cxn modelId="{B8B52E9A-9902-4E2F-8273-583CB5BC445B}" type="presOf" srcId="{C8FBD566-52E1-454B-B28B-3FA61A458825}" destId="{E015E0BF-7A66-4917-B9BB-86C757514605}" srcOrd="0" destOrd="0" presId="urn:microsoft.com/office/officeart/2005/8/layout/vProcess5"/>
    <dgm:cxn modelId="{CA14A7A4-4A87-4A9E-900B-7D4BE6FA12BD}" type="presOf" srcId="{DA604CF0-141F-4D81-98D5-E1A9C3E37AD5}" destId="{3A0DB8EA-C933-40BC-904C-CB819501B68D}" srcOrd="0" destOrd="0" presId="urn:microsoft.com/office/officeart/2005/8/layout/vProcess5"/>
    <dgm:cxn modelId="{DE0005CB-C814-423D-9B5E-07100DB12831}" type="presOf" srcId="{02498972-050D-49BB-BD84-553B6B53F553}" destId="{13156067-A64B-4B16-8B0E-EF5F34CEF241}" srcOrd="1" destOrd="0" presId="urn:microsoft.com/office/officeart/2005/8/layout/vProcess5"/>
    <dgm:cxn modelId="{FDD092D6-1C8F-4B41-B6A5-74375987F3D0}" type="presOf" srcId="{4BAF6B1C-2B52-49FD-9CC1-004BA6281D3D}" destId="{78A9CAAD-6508-49B2-A0ED-75BE5BDDF26C}" srcOrd="1" destOrd="0" presId="urn:microsoft.com/office/officeart/2005/8/layout/vProcess5"/>
    <dgm:cxn modelId="{AB7641BF-0A46-4B0C-8009-9B1192EBA528}" type="presParOf" srcId="{A6654246-A0E4-4007-B365-45CF67699F9D}" destId="{0B6FF2A7-0AAA-4BF6-9826-AF68C88CBD60}" srcOrd="0" destOrd="0" presId="urn:microsoft.com/office/officeart/2005/8/layout/vProcess5"/>
    <dgm:cxn modelId="{285592F2-84F3-40E0-ACD5-F75A3138CB3C}" type="presParOf" srcId="{A6654246-A0E4-4007-B365-45CF67699F9D}" destId="{E015E0BF-7A66-4917-B9BB-86C757514605}" srcOrd="1" destOrd="0" presId="urn:microsoft.com/office/officeart/2005/8/layout/vProcess5"/>
    <dgm:cxn modelId="{60859128-DA88-41EA-876B-C380022DEDF6}" type="presParOf" srcId="{A6654246-A0E4-4007-B365-45CF67699F9D}" destId="{4C0F2612-B57E-4ED8-AC8D-5C1167DBF414}" srcOrd="2" destOrd="0" presId="urn:microsoft.com/office/officeart/2005/8/layout/vProcess5"/>
    <dgm:cxn modelId="{D8099B89-EA4D-47A4-8975-19260EE5C1FB}" type="presParOf" srcId="{A6654246-A0E4-4007-B365-45CF67699F9D}" destId="{0D62042B-6FD6-4798-AF0D-365B20AC0BC1}" srcOrd="3" destOrd="0" presId="urn:microsoft.com/office/officeart/2005/8/layout/vProcess5"/>
    <dgm:cxn modelId="{46891E0B-4BD7-43ED-BEC1-586A1D2E0ED8}" type="presParOf" srcId="{A6654246-A0E4-4007-B365-45CF67699F9D}" destId="{41883739-EC68-4B7E-A948-86C4D009405B}" srcOrd="4" destOrd="0" presId="urn:microsoft.com/office/officeart/2005/8/layout/vProcess5"/>
    <dgm:cxn modelId="{1CE955C9-35EF-43B6-9C6B-5EA4CB95CCA1}" type="presParOf" srcId="{A6654246-A0E4-4007-B365-45CF67699F9D}" destId="{856F392E-5785-4BC0-8C89-C777D9F3A1B2}" srcOrd="5" destOrd="0" presId="urn:microsoft.com/office/officeart/2005/8/layout/vProcess5"/>
    <dgm:cxn modelId="{81862096-FABC-4CC5-AA49-00657120B123}" type="presParOf" srcId="{A6654246-A0E4-4007-B365-45CF67699F9D}" destId="{3E037D8F-23E7-4F42-987E-FA88221B67B7}" srcOrd="6" destOrd="0" presId="urn:microsoft.com/office/officeart/2005/8/layout/vProcess5"/>
    <dgm:cxn modelId="{D744210A-F42F-4BDB-BF8C-887E647E9F47}" type="presParOf" srcId="{A6654246-A0E4-4007-B365-45CF67699F9D}" destId="{C4F3FA70-4E6E-43A7-927B-3EC9694C1B46}" srcOrd="7" destOrd="0" presId="urn:microsoft.com/office/officeart/2005/8/layout/vProcess5"/>
    <dgm:cxn modelId="{C7B57757-C932-4DC9-B438-9720C37F7089}" type="presParOf" srcId="{A6654246-A0E4-4007-B365-45CF67699F9D}" destId="{3A0DB8EA-C933-40BC-904C-CB819501B68D}" srcOrd="8" destOrd="0" presId="urn:microsoft.com/office/officeart/2005/8/layout/vProcess5"/>
    <dgm:cxn modelId="{97A875DD-4C2F-4B43-9DD5-FDFF3A8C8057}" type="presParOf" srcId="{A6654246-A0E4-4007-B365-45CF67699F9D}" destId="{6C3F3D40-C657-405B-AE9D-C9BCA608FBB3}" srcOrd="9" destOrd="0" presId="urn:microsoft.com/office/officeart/2005/8/layout/vProcess5"/>
    <dgm:cxn modelId="{B36E9477-894F-4C3A-A94B-21ED7415F57D}" type="presParOf" srcId="{A6654246-A0E4-4007-B365-45CF67699F9D}" destId="{CE47AEC2-AAFA-468A-A288-CB7E555BF7B7}" srcOrd="10" destOrd="0" presId="urn:microsoft.com/office/officeart/2005/8/layout/vProcess5"/>
    <dgm:cxn modelId="{400DFD40-C236-4DF1-BBE4-616ABBC48A76}" type="presParOf" srcId="{A6654246-A0E4-4007-B365-45CF67699F9D}" destId="{50F77E35-ADE0-463B-89B6-840697A69644}" srcOrd="11" destOrd="0" presId="urn:microsoft.com/office/officeart/2005/8/layout/vProcess5"/>
    <dgm:cxn modelId="{C72362E6-C9BA-46C9-8066-64C9F7439BA5}" type="presParOf" srcId="{A6654246-A0E4-4007-B365-45CF67699F9D}" destId="{D6342404-1B27-4F97-AF88-720ABA60F85F}" srcOrd="12" destOrd="0" presId="urn:microsoft.com/office/officeart/2005/8/layout/vProcess5"/>
    <dgm:cxn modelId="{FD86505D-F702-4A98-947A-ED8395B761E0}" type="presParOf" srcId="{A6654246-A0E4-4007-B365-45CF67699F9D}" destId="{13156067-A64B-4B16-8B0E-EF5F34CEF241}" srcOrd="13" destOrd="0" presId="urn:microsoft.com/office/officeart/2005/8/layout/vProcess5"/>
    <dgm:cxn modelId="{103A87A7-0A1C-491F-A263-A168B572EAB5}" type="presParOf" srcId="{A6654246-A0E4-4007-B365-45CF67699F9D}" destId="{78A9CAAD-6508-49B2-A0ED-75BE5BDDF26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12CDF5-EEE6-4444-9044-6AC7C9E7427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2A2E936-6A8F-4D2C-81FF-6FC401EB0C53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Ноябрь 2025 - концепция игры</a:t>
          </a:r>
          <a:endParaRPr lang="ru-RU"/>
        </a:p>
      </dgm:t>
    </dgm:pt>
    <dgm:pt modelId="{9DE8B241-E4B1-493E-8240-1C16D159D92C}" type="parTrans" cxnId="{D07BA592-ADFE-4422-BE55-1980A18D9CF4}">
      <dgm:prSet/>
      <dgm:spPr/>
      <dgm:t>
        <a:bodyPr/>
        <a:lstStyle/>
        <a:p>
          <a:endParaRPr lang="ru-RU"/>
        </a:p>
      </dgm:t>
    </dgm:pt>
    <dgm:pt modelId="{2E3BE48C-7A24-43A4-8E2C-353F045A2582}" type="sibTrans" cxnId="{D07BA592-ADFE-4422-BE55-1980A18D9CF4}">
      <dgm:prSet/>
      <dgm:spPr/>
      <dgm:t>
        <a:bodyPr/>
        <a:lstStyle/>
        <a:p>
          <a:endParaRPr lang="ru-RU"/>
        </a:p>
      </dgm:t>
    </dgm:pt>
    <dgm:pt modelId="{543C5A73-BF61-482F-A053-E74B30339E1D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Ноябрь 2025 - макет игрового поля</a:t>
          </a:r>
          <a:endParaRPr lang="ru-RU"/>
        </a:p>
      </dgm:t>
    </dgm:pt>
    <dgm:pt modelId="{7A97B73F-93B0-4C06-95DF-6235B0CE2554}" type="parTrans" cxnId="{5181C46C-E83C-486C-9B10-D82B3DBB47DE}">
      <dgm:prSet/>
      <dgm:spPr/>
      <dgm:t>
        <a:bodyPr/>
        <a:lstStyle/>
        <a:p>
          <a:endParaRPr lang="ru-RU"/>
        </a:p>
      </dgm:t>
    </dgm:pt>
    <dgm:pt modelId="{14EF2428-20F0-4289-9E1C-49015B623DAC}" type="sibTrans" cxnId="{5181C46C-E83C-486C-9B10-D82B3DBB47DE}">
      <dgm:prSet/>
      <dgm:spPr/>
      <dgm:t>
        <a:bodyPr/>
        <a:lstStyle/>
        <a:p>
          <a:endParaRPr lang="ru-RU"/>
        </a:p>
      </dgm:t>
    </dgm:pt>
    <dgm:pt modelId="{501E7016-7736-4648-8ACD-FBCBB1854B7B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Декабрь 2025 - макет игровых карточек </a:t>
          </a:r>
          <a:endParaRPr lang="ru-RU"/>
        </a:p>
      </dgm:t>
    </dgm:pt>
    <dgm:pt modelId="{80146FEE-2177-473C-88CF-DBAC21EB9E31}" type="parTrans" cxnId="{283B07A8-BAAD-4955-8B8C-338502723AF0}">
      <dgm:prSet/>
      <dgm:spPr/>
      <dgm:t>
        <a:bodyPr/>
        <a:lstStyle/>
        <a:p>
          <a:endParaRPr lang="ru-RU"/>
        </a:p>
      </dgm:t>
    </dgm:pt>
    <dgm:pt modelId="{0E6FA598-4208-4482-93A0-0A2207430054}" type="sibTrans" cxnId="{283B07A8-BAAD-4955-8B8C-338502723AF0}">
      <dgm:prSet/>
      <dgm:spPr/>
      <dgm:t>
        <a:bodyPr/>
        <a:lstStyle/>
        <a:p>
          <a:endParaRPr lang="ru-RU"/>
        </a:p>
      </dgm:t>
    </dgm:pt>
    <dgm:pt modelId="{B86FFF98-B409-4064-8CD5-D33170DD7736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Январь 2026 - цифровой прототип, физический прототип - тестирование</a:t>
          </a:r>
          <a:endParaRPr lang="ru-RU"/>
        </a:p>
      </dgm:t>
    </dgm:pt>
    <dgm:pt modelId="{10B91A67-E95C-4826-AF8F-A8FCE6935017}" type="parTrans" cxnId="{75A9DDB3-DABA-4A8D-A0A9-4B6344DEA3E4}">
      <dgm:prSet/>
      <dgm:spPr/>
      <dgm:t>
        <a:bodyPr/>
        <a:lstStyle/>
        <a:p>
          <a:endParaRPr lang="ru-RU"/>
        </a:p>
      </dgm:t>
    </dgm:pt>
    <dgm:pt modelId="{11F477F5-460C-4526-88FF-972859435595}" type="sibTrans" cxnId="{75A9DDB3-DABA-4A8D-A0A9-4B6344DEA3E4}">
      <dgm:prSet/>
      <dgm:spPr/>
      <dgm:t>
        <a:bodyPr/>
        <a:lstStyle/>
        <a:p>
          <a:endParaRPr lang="ru-RU"/>
        </a:p>
      </dgm:t>
    </dgm:pt>
    <dgm:pt modelId="{DF542711-A844-4304-B688-FD3DB909CA1F}">
      <dgm:prSet phldrT="[Текст]"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Сентябрь 2026 - тиражирование игры</a:t>
          </a:r>
          <a:endParaRPr lang="ru-RU"/>
        </a:p>
      </dgm:t>
    </dgm:pt>
    <dgm:pt modelId="{025DE830-FCE9-4B12-832B-780183C0116C}" type="parTrans" cxnId="{3B922A56-58B2-4DCE-992B-6ED6FD9FDEBD}">
      <dgm:prSet/>
      <dgm:spPr/>
      <dgm:t>
        <a:bodyPr/>
        <a:lstStyle/>
        <a:p>
          <a:endParaRPr lang="ru-RU"/>
        </a:p>
      </dgm:t>
    </dgm:pt>
    <dgm:pt modelId="{D9199B22-FBC8-4D06-9085-CED0E002AF0B}" type="sibTrans" cxnId="{3B922A56-58B2-4DCE-992B-6ED6FD9FDEBD}">
      <dgm:prSet/>
      <dgm:spPr/>
      <dgm:t>
        <a:bodyPr/>
        <a:lstStyle/>
        <a:p>
          <a:endParaRPr lang="ru-RU"/>
        </a:p>
      </dgm:t>
    </dgm:pt>
    <dgm:pt modelId="{4769DD23-ADA4-4368-91FF-7997B8F186B4}">
      <dgm:prSet phldr="0"/>
      <dgm:spPr/>
      <dgm:t>
        <a:bodyPr/>
        <a:lstStyle/>
        <a:p>
          <a:pPr rtl="0"/>
          <a:r>
            <a:rPr lang="ru-RU">
              <a:latin typeface="Calibri Light" panose="020F0302020204030204"/>
            </a:rPr>
            <a:t>Октябрь 2026 - первые продажи</a:t>
          </a:r>
        </a:p>
      </dgm:t>
    </dgm:pt>
    <dgm:pt modelId="{942D64FC-7E4F-40AA-8DCE-259A3EC6564F}" type="parTrans" cxnId="{EEE9F100-C5D5-422B-80DC-75394E50C497}">
      <dgm:prSet/>
      <dgm:spPr/>
    </dgm:pt>
    <dgm:pt modelId="{FE687DBC-402D-48B6-A68A-893AF53C6F38}" type="sibTrans" cxnId="{EEE9F100-C5D5-422B-80DC-75394E50C497}">
      <dgm:prSet/>
      <dgm:spPr/>
    </dgm:pt>
    <dgm:pt modelId="{B7C73463-6D5D-45F4-BAD7-1E2B45B71F65}" type="pres">
      <dgm:prSet presAssocID="{6012CDF5-EEE6-4444-9044-6AC7C9E74276}" presName="Name0" presStyleCnt="0">
        <dgm:presLayoutVars>
          <dgm:dir/>
          <dgm:resizeHandles val="exact"/>
        </dgm:presLayoutVars>
      </dgm:prSet>
      <dgm:spPr/>
    </dgm:pt>
    <dgm:pt modelId="{465ABF68-0130-42AB-BD01-6F3826915A6A}" type="pres">
      <dgm:prSet presAssocID="{42A2E936-6A8F-4D2C-81FF-6FC401EB0C53}" presName="node" presStyleLbl="node1" presStyleIdx="0" presStyleCnt="6">
        <dgm:presLayoutVars>
          <dgm:bulletEnabled val="1"/>
        </dgm:presLayoutVars>
      </dgm:prSet>
      <dgm:spPr/>
    </dgm:pt>
    <dgm:pt modelId="{33EEC90E-B556-4AD0-9F05-7B2C331D9060}" type="pres">
      <dgm:prSet presAssocID="{2E3BE48C-7A24-43A4-8E2C-353F045A2582}" presName="sibTrans" presStyleLbl="sibTrans1D1" presStyleIdx="0" presStyleCnt="5"/>
      <dgm:spPr/>
    </dgm:pt>
    <dgm:pt modelId="{4AC6D8A3-239F-48E8-B1F4-5B38026F29DD}" type="pres">
      <dgm:prSet presAssocID="{2E3BE48C-7A24-43A4-8E2C-353F045A2582}" presName="connectorText" presStyleLbl="sibTrans1D1" presStyleIdx="0" presStyleCnt="5"/>
      <dgm:spPr/>
    </dgm:pt>
    <dgm:pt modelId="{26A3C95C-4835-4DEA-808E-093FBBC70C0B}" type="pres">
      <dgm:prSet presAssocID="{543C5A73-BF61-482F-A053-E74B30339E1D}" presName="node" presStyleLbl="node1" presStyleIdx="1" presStyleCnt="6">
        <dgm:presLayoutVars>
          <dgm:bulletEnabled val="1"/>
        </dgm:presLayoutVars>
      </dgm:prSet>
      <dgm:spPr/>
    </dgm:pt>
    <dgm:pt modelId="{C1275B1A-B7DD-4E94-ABD9-3D51F75C5E4D}" type="pres">
      <dgm:prSet presAssocID="{14EF2428-20F0-4289-9E1C-49015B623DAC}" presName="sibTrans" presStyleLbl="sibTrans1D1" presStyleIdx="1" presStyleCnt="5"/>
      <dgm:spPr/>
    </dgm:pt>
    <dgm:pt modelId="{548873EF-7807-43BC-9907-58AD4B6F58FA}" type="pres">
      <dgm:prSet presAssocID="{14EF2428-20F0-4289-9E1C-49015B623DAC}" presName="connectorText" presStyleLbl="sibTrans1D1" presStyleIdx="1" presStyleCnt="5"/>
      <dgm:spPr/>
    </dgm:pt>
    <dgm:pt modelId="{55FBCAA5-7EB7-4A12-BFBE-9112B3797A30}" type="pres">
      <dgm:prSet presAssocID="{501E7016-7736-4648-8ACD-FBCBB1854B7B}" presName="node" presStyleLbl="node1" presStyleIdx="2" presStyleCnt="6">
        <dgm:presLayoutVars>
          <dgm:bulletEnabled val="1"/>
        </dgm:presLayoutVars>
      </dgm:prSet>
      <dgm:spPr/>
    </dgm:pt>
    <dgm:pt modelId="{575F9753-BD13-4A7E-A77B-396C79D07E11}" type="pres">
      <dgm:prSet presAssocID="{0E6FA598-4208-4482-93A0-0A2207430054}" presName="sibTrans" presStyleLbl="sibTrans1D1" presStyleIdx="2" presStyleCnt="5"/>
      <dgm:spPr/>
    </dgm:pt>
    <dgm:pt modelId="{09F3B62F-3936-4D66-878C-EE3E4116975E}" type="pres">
      <dgm:prSet presAssocID="{0E6FA598-4208-4482-93A0-0A2207430054}" presName="connectorText" presStyleLbl="sibTrans1D1" presStyleIdx="2" presStyleCnt="5"/>
      <dgm:spPr/>
    </dgm:pt>
    <dgm:pt modelId="{E803F809-A8D9-4920-A892-239D638F6129}" type="pres">
      <dgm:prSet presAssocID="{B86FFF98-B409-4064-8CD5-D33170DD7736}" presName="node" presStyleLbl="node1" presStyleIdx="3" presStyleCnt="6">
        <dgm:presLayoutVars>
          <dgm:bulletEnabled val="1"/>
        </dgm:presLayoutVars>
      </dgm:prSet>
      <dgm:spPr/>
    </dgm:pt>
    <dgm:pt modelId="{5D818DB3-20F6-4CB1-811D-99A82FD194CA}" type="pres">
      <dgm:prSet presAssocID="{11F477F5-460C-4526-88FF-972859435595}" presName="sibTrans" presStyleLbl="sibTrans1D1" presStyleIdx="3" presStyleCnt="5"/>
      <dgm:spPr/>
    </dgm:pt>
    <dgm:pt modelId="{A2EA0D7D-C426-46CD-BBC1-19D3576187B4}" type="pres">
      <dgm:prSet presAssocID="{11F477F5-460C-4526-88FF-972859435595}" presName="connectorText" presStyleLbl="sibTrans1D1" presStyleIdx="3" presStyleCnt="5"/>
      <dgm:spPr/>
    </dgm:pt>
    <dgm:pt modelId="{B293B613-0118-413E-865C-C13CABA5780B}" type="pres">
      <dgm:prSet presAssocID="{DF542711-A844-4304-B688-FD3DB909CA1F}" presName="node" presStyleLbl="node1" presStyleIdx="4" presStyleCnt="6">
        <dgm:presLayoutVars>
          <dgm:bulletEnabled val="1"/>
        </dgm:presLayoutVars>
      </dgm:prSet>
      <dgm:spPr/>
    </dgm:pt>
    <dgm:pt modelId="{0BF6E86E-3BDC-4842-A096-ED697447A5CE}" type="pres">
      <dgm:prSet presAssocID="{D9199B22-FBC8-4D06-9085-CED0E002AF0B}" presName="sibTrans" presStyleLbl="sibTrans1D1" presStyleIdx="4" presStyleCnt="5"/>
      <dgm:spPr/>
    </dgm:pt>
    <dgm:pt modelId="{FE06B9D4-E72B-457D-BD43-3218E9928D90}" type="pres">
      <dgm:prSet presAssocID="{D9199B22-FBC8-4D06-9085-CED0E002AF0B}" presName="connectorText" presStyleLbl="sibTrans1D1" presStyleIdx="4" presStyleCnt="5"/>
      <dgm:spPr/>
    </dgm:pt>
    <dgm:pt modelId="{E9648217-E9E5-4807-A9AB-0D701A00097C}" type="pres">
      <dgm:prSet presAssocID="{4769DD23-ADA4-4368-91FF-7997B8F186B4}" presName="node" presStyleLbl="node1" presStyleIdx="5" presStyleCnt="6">
        <dgm:presLayoutVars>
          <dgm:bulletEnabled val="1"/>
        </dgm:presLayoutVars>
      </dgm:prSet>
      <dgm:spPr/>
    </dgm:pt>
  </dgm:ptLst>
  <dgm:cxnLst>
    <dgm:cxn modelId="{EEE9F100-C5D5-422B-80DC-75394E50C497}" srcId="{6012CDF5-EEE6-4444-9044-6AC7C9E74276}" destId="{4769DD23-ADA4-4368-91FF-7997B8F186B4}" srcOrd="5" destOrd="0" parTransId="{942D64FC-7E4F-40AA-8DCE-259A3EC6564F}" sibTransId="{FE687DBC-402D-48B6-A68A-893AF53C6F38}"/>
    <dgm:cxn modelId="{8FC3EC0C-E626-4E4C-9CA9-F9AB3C3C1F3A}" type="presOf" srcId="{14EF2428-20F0-4289-9E1C-49015B623DAC}" destId="{548873EF-7807-43BC-9907-58AD4B6F58FA}" srcOrd="1" destOrd="0" presId="urn:microsoft.com/office/officeart/2016/7/layout/RepeatingBendingProcessNew"/>
    <dgm:cxn modelId="{F92B940E-68F2-4434-B807-28B89B6C2603}" type="presOf" srcId="{D9199B22-FBC8-4D06-9085-CED0E002AF0B}" destId="{FE06B9D4-E72B-457D-BD43-3218E9928D90}" srcOrd="1" destOrd="0" presId="urn:microsoft.com/office/officeart/2016/7/layout/RepeatingBendingProcessNew"/>
    <dgm:cxn modelId="{2C492823-3EB5-4098-84B3-D2C91FAF2EA9}" type="presOf" srcId="{42A2E936-6A8F-4D2C-81FF-6FC401EB0C53}" destId="{465ABF68-0130-42AB-BD01-6F3826915A6A}" srcOrd="0" destOrd="0" presId="urn:microsoft.com/office/officeart/2016/7/layout/RepeatingBendingProcessNew"/>
    <dgm:cxn modelId="{9E724F38-C875-410E-B093-BCC690DC1A79}" type="presOf" srcId="{B86FFF98-B409-4064-8CD5-D33170DD7736}" destId="{E803F809-A8D9-4920-A892-239D638F6129}" srcOrd="0" destOrd="0" presId="urn:microsoft.com/office/officeart/2016/7/layout/RepeatingBendingProcessNew"/>
    <dgm:cxn modelId="{6F549B3A-812B-410B-B194-F3CC7934080B}" type="presOf" srcId="{4769DD23-ADA4-4368-91FF-7997B8F186B4}" destId="{E9648217-E9E5-4807-A9AB-0D701A00097C}" srcOrd="0" destOrd="0" presId="urn:microsoft.com/office/officeart/2016/7/layout/RepeatingBendingProcessNew"/>
    <dgm:cxn modelId="{C770CF3B-B385-4BA8-AC44-81A7A3C7C8C2}" type="presOf" srcId="{0E6FA598-4208-4482-93A0-0A2207430054}" destId="{575F9753-BD13-4A7E-A77B-396C79D07E11}" srcOrd="0" destOrd="0" presId="urn:microsoft.com/office/officeart/2016/7/layout/RepeatingBendingProcessNew"/>
    <dgm:cxn modelId="{B9D0474A-3045-4FA8-8F9C-639419BA2837}" type="presOf" srcId="{501E7016-7736-4648-8ACD-FBCBB1854B7B}" destId="{55FBCAA5-7EB7-4A12-BFBE-9112B3797A30}" srcOrd="0" destOrd="0" presId="urn:microsoft.com/office/officeart/2016/7/layout/RepeatingBendingProcessNew"/>
    <dgm:cxn modelId="{5181C46C-E83C-486C-9B10-D82B3DBB47DE}" srcId="{6012CDF5-EEE6-4444-9044-6AC7C9E74276}" destId="{543C5A73-BF61-482F-A053-E74B30339E1D}" srcOrd="1" destOrd="0" parTransId="{7A97B73F-93B0-4C06-95DF-6235B0CE2554}" sibTransId="{14EF2428-20F0-4289-9E1C-49015B623DAC}"/>
    <dgm:cxn modelId="{AF11534D-CACA-407C-8A42-3C63B2904DC1}" type="presOf" srcId="{0E6FA598-4208-4482-93A0-0A2207430054}" destId="{09F3B62F-3936-4D66-878C-EE3E4116975E}" srcOrd="1" destOrd="0" presId="urn:microsoft.com/office/officeart/2016/7/layout/RepeatingBendingProcessNew"/>
    <dgm:cxn modelId="{77CC8D6F-F430-40EA-AE30-9D9EEBB86876}" type="presOf" srcId="{D9199B22-FBC8-4D06-9085-CED0E002AF0B}" destId="{0BF6E86E-3BDC-4842-A096-ED697447A5CE}" srcOrd="0" destOrd="0" presId="urn:microsoft.com/office/officeart/2016/7/layout/RepeatingBendingProcessNew"/>
    <dgm:cxn modelId="{3B922A56-58B2-4DCE-992B-6ED6FD9FDEBD}" srcId="{6012CDF5-EEE6-4444-9044-6AC7C9E74276}" destId="{DF542711-A844-4304-B688-FD3DB909CA1F}" srcOrd="4" destOrd="0" parTransId="{025DE830-FCE9-4B12-832B-780183C0116C}" sibTransId="{D9199B22-FBC8-4D06-9085-CED0E002AF0B}"/>
    <dgm:cxn modelId="{C7BBE677-E80B-473D-A86E-D446825B5426}" type="presOf" srcId="{543C5A73-BF61-482F-A053-E74B30339E1D}" destId="{26A3C95C-4835-4DEA-808E-093FBBC70C0B}" srcOrd="0" destOrd="0" presId="urn:microsoft.com/office/officeart/2016/7/layout/RepeatingBendingProcessNew"/>
    <dgm:cxn modelId="{5533378E-BB19-4BA2-9F25-79F310E01AA7}" type="presOf" srcId="{6012CDF5-EEE6-4444-9044-6AC7C9E74276}" destId="{B7C73463-6D5D-45F4-BAD7-1E2B45B71F65}" srcOrd="0" destOrd="0" presId="urn:microsoft.com/office/officeart/2016/7/layout/RepeatingBendingProcessNew"/>
    <dgm:cxn modelId="{D965DF90-E3DE-42CC-BCC6-18BF17605392}" type="presOf" srcId="{2E3BE48C-7A24-43A4-8E2C-353F045A2582}" destId="{33EEC90E-B556-4AD0-9F05-7B2C331D9060}" srcOrd="0" destOrd="0" presId="urn:microsoft.com/office/officeart/2016/7/layout/RepeatingBendingProcessNew"/>
    <dgm:cxn modelId="{D07BA592-ADFE-4422-BE55-1980A18D9CF4}" srcId="{6012CDF5-EEE6-4444-9044-6AC7C9E74276}" destId="{42A2E936-6A8F-4D2C-81FF-6FC401EB0C53}" srcOrd="0" destOrd="0" parTransId="{9DE8B241-E4B1-493E-8240-1C16D159D92C}" sibTransId="{2E3BE48C-7A24-43A4-8E2C-353F045A2582}"/>
    <dgm:cxn modelId="{3B31329D-EB6B-42F7-98B6-1AF89365DD92}" type="presOf" srcId="{DF542711-A844-4304-B688-FD3DB909CA1F}" destId="{B293B613-0118-413E-865C-C13CABA5780B}" srcOrd="0" destOrd="0" presId="urn:microsoft.com/office/officeart/2016/7/layout/RepeatingBendingProcessNew"/>
    <dgm:cxn modelId="{74F1AFA1-84AF-4D3E-AAAD-DFBE12C8415E}" type="presOf" srcId="{14EF2428-20F0-4289-9E1C-49015B623DAC}" destId="{C1275B1A-B7DD-4E94-ABD9-3D51F75C5E4D}" srcOrd="0" destOrd="0" presId="urn:microsoft.com/office/officeart/2016/7/layout/RepeatingBendingProcessNew"/>
    <dgm:cxn modelId="{283B07A8-BAAD-4955-8B8C-338502723AF0}" srcId="{6012CDF5-EEE6-4444-9044-6AC7C9E74276}" destId="{501E7016-7736-4648-8ACD-FBCBB1854B7B}" srcOrd="2" destOrd="0" parTransId="{80146FEE-2177-473C-88CF-DBAC21EB9E31}" sibTransId="{0E6FA598-4208-4482-93A0-0A2207430054}"/>
    <dgm:cxn modelId="{75A9DDB3-DABA-4A8D-A0A9-4B6344DEA3E4}" srcId="{6012CDF5-EEE6-4444-9044-6AC7C9E74276}" destId="{B86FFF98-B409-4064-8CD5-D33170DD7736}" srcOrd="3" destOrd="0" parTransId="{10B91A67-E95C-4826-AF8F-A8FCE6935017}" sibTransId="{11F477F5-460C-4526-88FF-972859435595}"/>
    <dgm:cxn modelId="{9B16CCB9-4DAA-409C-8EA1-6F7FC6221B66}" type="presOf" srcId="{2E3BE48C-7A24-43A4-8E2C-353F045A2582}" destId="{4AC6D8A3-239F-48E8-B1F4-5B38026F29DD}" srcOrd="1" destOrd="0" presId="urn:microsoft.com/office/officeart/2016/7/layout/RepeatingBendingProcessNew"/>
    <dgm:cxn modelId="{39DE7EC5-ED33-44DE-84E0-AA08AEDED6A5}" type="presOf" srcId="{11F477F5-460C-4526-88FF-972859435595}" destId="{5D818DB3-20F6-4CB1-811D-99A82FD194CA}" srcOrd="0" destOrd="0" presId="urn:microsoft.com/office/officeart/2016/7/layout/RepeatingBendingProcessNew"/>
    <dgm:cxn modelId="{A7F3C5C8-E838-4A10-9DD6-06917F52E73D}" type="presOf" srcId="{11F477F5-460C-4526-88FF-972859435595}" destId="{A2EA0D7D-C426-46CD-BBC1-19D3576187B4}" srcOrd="1" destOrd="0" presId="urn:microsoft.com/office/officeart/2016/7/layout/RepeatingBendingProcessNew"/>
    <dgm:cxn modelId="{1B6D64D6-F84B-4160-9CC9-43B36E1EF0BC}" type="presParOf" srcId="{B7C73463-6D5D-45F4-BAD7-1E2B45B71F65}" destId="{465ABF68-0130-42AB-BD01-6F3826915A6A}" srcOrd="0" destOrd="0" presId="urn:microsoft.com/office/officeart/2016/7/layout/RepeatingBendingProcessNew"/>
    <dgm:cxn modelId="{74B647E1-2800-427D-9B48-B2E3DBF627A0}" type="presParOf" srcId="{B7C73463-6D5D-45F4-BAD7-1E2B45B71F65}" destId="{33EEC90E-B556-4AD0-9F05-7B2C331D9060}" srcOrd="1" destOrd="0" presId="urn:microsoft.com/office/officeart/2016/7/layout/RepeatingBendingProcessNew"/>
    <dgm:cxn modelId="{C390A128-6CB0-4409-A949-2E2FCF7649D1}" type="presParOf" srcId="{33EEC90E-B556-4AD0-9F05-7B2C331D9060}" destId="{4AC6D8A3-239F-48E8-B1F4-5B38026F29DD}" srcOrd="0" destOrd="0" presId="urn:microsoft.com/office/officeart/2016/7/layout/RepeatingBendingProcessNew"/>
    <dgm:cxn modelId="{51FFE0D1-0742-4D75-95C5-10A19FE5CB78}" type="presParOf" srcId="{B7C73463-6D5D-45F4-BAD7-1E2B45B71F65}" destId="{26A3C95C-4835-4DEA-808E-093FBBC70C0B}" srcOrd="2" destOrd="0" presId="urn:microsoft.com/office/officeart/2016/7/layout/RepeatingBendingProcessNew"/>
    <dgm:cxn modelId="{CC9727E1-681C-4275-B734-6B1F11E8F2B3}" type="presParOf" srcId="{B7C73463-6D5D-45F4-BAD7-1E2B45B71F65}" destId="{C1275B1A-B7DD-4E94-ABD9-3D51F75C5E4D}" srcOrd="3" destOrd="0" presId="urn:microsoft.com/office/officeart/2016/7/layout/RepeatingBendingProcessNew"/>
    <dgm:cxn modelId="{87C1CBB2-FDD4-4C51-953B-02D25ECE1B77}" type="presParOf" srcId="{C1275B1A-B7DD-4E94-ABD9-3D51F75C5E4D}" destId="{548873EF-7807-43BC-9907-58AD4B6F58FA}" srcOrd="0" destOrd="0" presId="urn:microsoft.com/office/officeart/2016/7/layout/RepeatingBendingProcessNew"/>
    <dgm:cxn modelId="{36F48765-DE12-4FF1-ABA4-A8D1D0956FFA}" type="presParOf" srcId="{B7C73463-6D5D-45F4-BAD7-1E2B45B71F65}" destId="{55FBCAA5-7EB7-4A12-BFBE-9112B3797A30}" srcOrd="4" destOrd="0" presId="urn:microsoft.com/office/officeart/2016/7/layout/RepeatingBendingProcessNew"/>
    <dgm:cxn modelId="{55F6E39C-59ED-48B8-B8B5-008697BFCEDF}" type="presParOf" srcId="{B7C73463-6D5D-45F4-BAD7-1E2B45B71F65}" destId="{575F9753-BD13-4A7E-A77B-396C79D07E11}" srcOrd="5" destOrd="0" presId="urn:microsoft.com/office/officeart/2016/7/layout/RepeatingBendingProcessNew"/>
    <dgm:cxn modelId="{A6A1B6CF-C462-4DC6-B91D-3FBBCC297FB9}" type="presParOf" srcId="{575F9753-BD13-4A7E-A77B-396C79D07E11}" destId="{09F3B62F-3936-4D66-878C-EE3E4116975E}" srcOrd="0" destOrd="0" presId="urn:microsoft.com/office/officeart/2016/7/layout/RepeatingBendingProcessNew"/>
    <dgm:cxn modelId="{518B3489-4EC8-484E-ACB5-38F496974D6B}" type="presParOf" srcId="{B7C73463-6D5D-45F4-BAD7-1E2B45B71F65}" destId="{E803F809-A8D9-4920-A892-239D638F6129}" srcOrd="6" destOrd="0" presId="urn:microsoft.com/office/officeart/2016/7/layout/RepeatingBendingProcessNew"/>
    <dgm:cxn modelId="{2A11AC31-49A8-46AC-9278-C37ABE20B6A8}" type="presParOf" srcId="{B7C73463-6D5D-45F4-BAD7-1E2B45B71F65}" destId="{5D818DB3-20F6-4CB1-811D-99A82FD194CA}" srcOrd="7" destOrd="0" presId="urn:microsoft.com/office/officeart/2016/7/layout/RepeatingBendingProcessNew"/>
    <dgm:cxn modelId="{49B43085-0E99-402F-B48B-8454A4DEED55}" type="presParOf" srcId="{5D818DB3-20F6-4CB1-811D-99A82FD194CA}" destId="{A2EA0D7D-C426-46CD-BBC1-19D3576187B4}" srcOrd="0" destOrd="0" presId="urn:microsoft.com/office/officeart/2016/7/layout/RepeatingBendingProcessNew"/>
    <dgm:cxn modelId="{C80E41ED-F959-4D7A-9AE2-E02E8F6DCE76}" type="presParOf" srcId="{B7C73463-6D5D-45F4-BAD7-1E2B45B71F65}" destId="{B293B613-0118-413E-865C-C13CABA5780B}" srcOrd="8" destOrd="0" presId="urn:microsoft.com/office/officeart/2016/7/layout/RepeatingBendingProcessNew"/>
    <dgm:cxn modelId="{ECC29956-74F9-47DB-A7C9-0615D38EA3E3}" type="presParOf" srcId="{B7C73463-6D5D-45F4-BAD7-1E2B45B71F65}" destId="{0BF6E86E-3BDC-4842-A096-ED697447A5CE}" srcOrd="9" destOrd="0" presId="urn:microsoft.com/office/officeart/2016/7/layout/RepeatingBendingProcessNew"/>
    <dgm:cxn modelId="{431E0D21-8EC0-4D02-AC98-394BB48F15AA}" type="presParOf" srcId="{0BF6E86E-3BDC-4842-A096-ED697447A5CE}" destId="{FE06B9D4-E72B-457D-BD43-3218E9928D90}" srcOrd="0" destOrd="0" presId="urn:microsoft.com/office/officeart/2016/7/layout/RepeatingBendingProcessNew"/>
    <dgm:cxn modelId="{295AB972-5ECA-4CAD-89F1-E444B2ACDB77}" type="presParOf" srcId="{B7C73463-6D5D-45F4-BAD7-1E2B45B71F65}" destId="{E9648217-E9E5-4807-A9AB-0D701A00097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1D651-2459-44EE-9B5F-621E5BA1B637}">
      <dsp:nvSpPr>
        <dsp:cNvPr id="0" name=""/>
        <dsp:cNvSpPr/>
      </dsp:nvSpPr>
      <dsp:spPr>
        <a:xfrm rot="5400000">
          <a:off x="-304554" y="304965"/>
          <a:ext cx="2030365" cy="142125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/>
            </a:rPr>
            <a:t>Цель</a:t>
          </a:r>
          <a:endParaRPr lang="ru-RU" sz="2000" kern="1200" dirty="0"/>
        </a:p>
      </dsp:txBody>
      <dsp:txXfrm rot="-5400000">
        <a:off x="2" y="711038"/>
        <a:ext cx="1421255" cy="609110"/>
      </dsp:txXfrm>
    </dsp:sp>
    <dsp:sp modelId="{031CC6DA-0F9A-4913-9312-2F82D4B26097}">
      <dsp:nvSpPr>
        <dsp:cNvPr id="0" name=""/>
        <dsp:cNvSpPr/>
      </dsp:nvSpPr>
      <dsp:spPr>
        <a:xfrm rot="5400000">
          <a:off x="3381609" y="-1959942"/>
          <a:ext cx="1319737" cy="52404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>
              <a:latin typeface="Times New Roman"/>
              <a:cs typeface="Times New Roman"/>
            </a:rPr>
            <a:t>Разработать кооперативную настольную игру "Остров логики", которая поможет ученикам 5- 6 классов в игровой форме освоить олимпиадные задачи, развить навыки командной работы </a:t>
          </a:r>
          <a:endParaRPr lang="ru-RU" sz="1800" kern="1200">
            <a:latin typeface="Calibri Light" panose="020F0302020204030204"/>
          </a:endParaRPr>
        </a:p>
      </dsp:txBody>
      <dsp:txXfrm rot="-5400000">
        <a:off x="1421255" y="64836"/>
        <a:ext cx="5176021" cy="1190889"/>
      </dsp:txXfrm>
    </dsp:sp>
    <dsp:sp modelId="{53E0876B-6D47-4721-A792-CBD48DEA8921}">
      <dsp:nvSpPr>
        <dsp:cNvPr id="0" name=""/>
        <dsp:cNvSpPr/>
      </dsp:nvSpPr>
      <dsp:spPr>
        <a:xfrm rot="5400000">
          <a:off x="-304554" y="2047089"/>
          <a:ext cx="2030365" cy="142125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000" kern="1200">
              <a:latin typeface="Calibri"/>
              <a:ea typeface="Calibri"/>
              <a:cs typeface="Calibri"/>
            </a:rPr>
            <a:t>Задачи проекта</a:t>
          </a:r>
          <a:endParaRPr lang="ru-RU" sz="2000" kern="1200">
            <a:latin typeface="Calibri"/>
            <a:ea typeface="Calibri"/>
            <a:cs typeface="Calibri"/>
          </a:endParaRPr>
        </a:p>
      </dsp:txBody>
      <dsp:txXfrm rot="-5400000">
        <a:off x="2" y="2453162"/>
        <a:ext cx="1421255" cy="609110"/>
      </dsp:txXfrm>
    </dsp:sp>
    <dsp:sp modelId="{1F501B29-150E-4354-9D44-21B62727772A}">
      <dsp:nvSpPr>
        <dsp:cNvPr id="0" name=""/>
        <dsp:cNvSpPr/>
      </dsp:nvSpPr>
      <dsp:spPr>
        <a:xfrm rot="5400000">
          <a:off x="3381609" y="-217819"/>
          <a:ext cx="1319737" cy="52404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" sz="1800" kern="1200">
              <a:latin typeface="Calibri"/>
              <a:ea typeface="Calibri"/>
              <a:cs typeface="Calibri"/>
            </a:rPr>
            <a:t>Разработать концепцию игры</a:t>
          </a:r>
          <a:endParaRPr lang="ru-RU" sz="1800" kern="1200">
            <a:latin typeface="Calibri"/>
            <a:ea typeface="Calibri"/>
            <a:cs typeface="Calibri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" sz="1800" kern="1200">
              <a:latin typeface="Calibri"/>
              <a:ea typeface="Calibri"/>
              <a:cs typeface="Calibri"/>
            </a:rPr>
            <a:t>Разработать макет игрового поля</a:t>
          </a:r>
          <a:endParaRPr lang="ru-RU" sz="1800" kern="1200">
            <a:latin typeface="Calibri"/>
            <a:ea typeface="Calibri"/>
            <a:cs typeface="Calibri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" sz="1800" kern="1200">
              <a:latin typeface="Calibri"/>
              <a:ea typeface="Calibri"/>
              <a:cs typeface="Calibri"/>
            </a:rPr>
            <a:t>Создать макет игровых карточек и задач</a:t>
          </a:r>
          <a:endParaRPr lang="en-US" sz="1800" kern="1200">
            <a:latin typeface="Calibri"/>
            <a:ea typeface="Calibri"/>
            <a:cs typeface="Calibri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" sz="1800" kern="1200">
              <a:latin typeface="Calibri"/>
              <a:ea typeface="Calibri"/>
              <a:cs typeface="Calibri"/>
            </a:rPr>
            <a:t>Создать цифровой прототип банка задач</a:t>
          </a:r>
          <a:endParaRPr lang="ru-RU" sz="1800" kern="1200"/>
        </a:p>
      </dsp:txBody>
      <dsp:txXfrm rot="-5400000">
        <a:off x="1421255" y="1806959"/>
        <a:ext cx="5176021" cy="1190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38C4A-E510-4BF9-AB82-596F251ABE23}">
      <dsp:nvSpPr>
        <dsp:cNvPr id="0" name=""/>
        <dsp:cNvSpPr/>
      </dsp:nvSpPr>
      <dsp:spPr>
        <a:xfrm>
          <a:off x="0" y="763557"/>
          <a:ext cx="10248993" cy="14096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3C4EB-48E5-43A9-9DE5-DD5476D2BEC6}">
      <dsp:nvSpPr>
        <dsp:cNvPr id="0" name=""/>
        <dsp:cNvSpPr/>
      </dsp:nvSpPr>
      <dsp:spPr>
        <a:xfrm>
          <a:off x="426417" y="1080727"/>
          <a:ext cx="775304" cy="7753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CCAA8-4005-4F3F-AF27-34921E365CD0}">
      <dsp:nvSpPr>
        <dsp:cNvPr id="0" name=""/>
        <dsp:cNvSpPr/>
      </dsp:nvSpPr>
      <dsp:spPr>
        <a:xfrm>
          <a:off x="1628139" y="763557"/>
          <a:ext cx="8620854" cy="1409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87" tIns="149187" rIns="149187" bIns="14918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Кооперативная настольная игра «Остров Логики»</a:t>
          </a:r>
          <a:r>
            <a:rPr lang="ru-RU" sz="1700" kern="1200"/>
            <a:t> представляет собой интерактивное развлечение, в котором участники, действуя сообща, решают взаимосвязанные задачи для достижения общей цели.</a:t>
          </a:r>
          <a:endParaRPr lang="en-US" sz="1700" kern="1200"/>
        </a:p>
      </dsp:txBody>
      <dsp:txXfrm>
        <a:off x="1628139" y="763557"/>
        <a:ext cx="8620854" cy="1409644"/>
      </dsp:txXfrm>
    </dsp:sp>
    <dsp:sp modelId="{87965F71-E6D8-4CE5-8B65-804692B0F27A}">
      <dsp:nvSpPr>
        <dsp:cNvPr id="0" name=""/>
        <dsp:cNvSpPr/>
      </dsp:nvSpPr>
      <dsp:spPr>
        <a:xfrm>
          <a:off x="0" y="2525613"/>
          <a:ext cx="10248993" cy="1409644"/>
        </a:xfrm>
        <a:prstGeom prst="roundRect">
          <a:avLst>
            <a:gd name="adj" fmla="val 10000"/>
          </a:avLst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0824B-017B-4A8A-87AC-12F2A3484105}">
      <dsp:nvSpPr>
        <dsp:cNvPr id="0" name=""/>
        <dsp:cNvSpPr/>
      </dsp:nvSpPr>
      <dsp:spPr>
        <a:xfrm>
          <a:off x="426417" y="2842783"/>
          <a:ext cx="775304" cy="7753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21BEA-16EE-4B93-B53A-A8DA86871090}">
      <dsp:nvSpPr>
        <dsp:cNvPr id="0" name=""/>
        <dsp:cNvSpPr/>
      </dsp:nvSpPr>
      <dsp:spPr>
        <a:xfrm>
          <a:off x="1628139" y="2525613"/>
          <a:ext cx="8620854" cy="1409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87" tIns="149187" rIns="149187" bIns="14918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Этот проект отвечает ключевой потребности рынка EduNet</a:t>
          </a:r>
          <a:r>
            <a:rPr lang="ru-RU" sz="1700" kern="1200"/>
            <a:t>, предлагая готовый образовательный технологический комплекс для внедрения и отработки навыков командной проектной работы, а также для оценки метапредметных результатов в школьной и внешкольной образовательной среде.</a:t>
          </a:r>
          <a:endParaRPr lang="en-US" sz="1700" kern="1200"/>
        </a:p>
      </dsp:txBody>
      <dsp:txXfrm>
        <a:off x="1628139" y="2525613"/>
        <a:ext cx="8620854" cy="14096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F5914-3137-41B3-A594-4ED7EDAE85A4}">
      <dsp:nvSpPr>
        <dsp:cNvPr id="0" name=""/>
        <dsp:cNvSpPr/>
      </dsp:nvSpPr>
      <dsp:spPr>
        <a:xfrm>
          <a:off x="0" y="300108"/>
          <a:ext cx="6798539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642" tIns="312420" rIns="52764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готовая к тиражированию игра, которая является комплексом для отработки принципов проектной работы и оценки метапредметных результатов (логика, коммуникация, креативность).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внедрение в учебный процесс и в дополнительную подготовку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увеличение процента вовлеченности школьников в участие в олимпиадах и в понимании и решении математических задач</a:t>
          </a:r>
        </a:p>
      </dsp:txBody>
      <dsp:txXfrm>
        <a:off x="0" y="300108"/>
        <a:ext cx="6798539" cy="1890000"/>
      </dsp:txXfrm>
    </dsp:sp>
    <dsp:sp modelId="{13F9C97A-56F4-4CF9-B9EB-E3F6E33A096A}">
      <dsp:nvSpPr>
        <dsp:cNvPr id="0" name=""/>
        <dsp:cNvSpPr/>
      </dsp:nvSpPr>
      <dsp:spPr>
        <a:xfrm>
          <a:off x="339926" y="78708"/>
          <a:ext cx="4758977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78" tIns="0" rIns="179878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Ожидаемые результаты:</a:t>
          </a:r>
          <a:r>
            <a:rPr lang="en-US" sz="1500" kern="1200"/>
            <a:t> </a:t>
          </a:r>
        </a:p>
      </dsp:txBody>
      <dsp:txXfrm>
        <a:off x="361542" y="100324"/>
        <a:ext cx="4715745" cy="399568"/>
      </dsp:txXfrm>
    </dsp:sp>
    <dsp:sp modelId="{61965C72-8213-4BCE-BE56-90A19E62832D}">
      <dsp:nvSpPr>
        <dsp:cNvPr id="0" name=""/>
        <dsp:cNvSpPr/>
      </dsp:nvSpPr>
      <dsp:spPr>
        <a:xfrm>
          <a:off x="0" y="2492508"/>
          <a:ext cx="6798539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642" tIns="312420" rIns="52764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школьное и дополнительное образование, корпоративные тренинги для сплочения команд, сфера развлечений (хобби).</a:t>
          </a:r>
          <a:br>
            <a:rPr lang="en-US" sz="1500" kern="1200"/>
          </a:br>
          <a:endParaRPr lang="en-US" sz="1500" kern="1200"/>
        </a:p>
      </dsp:txBody>
      <dsp:txXfrm>
        <a:off x="0" y="2492508"/>
        <a:ext cx="6798539" cy="1134000"/>
      </dsp:txXfrm>
    </dsp:sp>
    <dsp:sp modelId="{136D4C60-BA73-4B8D-9202-4A2E40BC2A82}">
      <dsp:nvSpPr>
        <dsp:cNvPr id="0" name=""/>
        <dsp:cNvSpPr/>
      </dsp:nvSpPr>
      <dsp:spPr>
        <a:xfrm>
          <a:off x="339926" y="2271108"/>
          <a:ext cx="4758977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78" tIns="0" rIns="179878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Области применения:</a:t>
          </a:r>
          <a:r>
            <a:rPr lang="en-US" sz="1500" kern="1200"/>
            <a:t> </a:t>
          </a:r>
        </a:p>
      </dsp:txBody>
      <dsp:txXfrm>
        <a:off x="361542" y="2292724"/>
        <a:ext cx="4715745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3B0A4-272B-4680-BDAB-375331CD8B77}">
      <dsp:nvSpPr>
        <dsp:cNvPr id="0" name=""/>
        <dsp:cNvSpPr/>
      </dsp:nvSpPr>
      <dsp:spPr>
        <a:xfrm>
          <a:off x="0" y="0"/>
          <a:ext cx="508717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222D3-C0A5-414A-8510-9CDD05BD90E2}">
      <dsp:nvSpPr>
        <dsp:cNvPr id="0" name=""/>
        <dsp:cNvSpPr/>
      </dsp:nvSpPr>
      <dsp:spPr>
        <a:xfrm>
          <a:off x="0" y="0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1. Сайт проекта, на котором возможно приобретение игры; </a:t>
          </a:r>
          <a:endParaRPr lang="en-US" sz="1800" kern="1200"/>
        </a:p>
      </dsp:txBody>
      <dsp:txXfrm>
        <a:off x="0" y="0"/>
        <a:ext cx="5087172" cy="902354"/>
      </dsp:txXfrm>
    </dsp:sp>
    <dsp:sp modelId="{CAA2AADF-85C1-405E-911E-669AB270F2E8}">
      <dsp:nvSpPr>
        <dsp:cNvPr id="0" name=""/>
        <dsp:cNvSpPr/>
      </dsp:nvSpPr>
      <dsp:spPr>
        <a:xfrm>
          <a:off x="0" y="902354"/>
          <a:ext cx="5087172" cy="0"/>
        </a:xfrm>
        <a:prstGeom prst="line">
          <a:avLst/>
        </a:prstGeom>
        <a:solidFill>
          <a:schemeClr val="accent2">
            <a:hueOff val="2122154"/>
            <a:satOff val="3600"/>
            <a:lumOff val="-131"/>
            <a:alphaOff val="0"/>
          </a:schemeClr>
        </a:solidFill>
        <a:ln w="12700" cap="flat" cmpd="sng" algn="ctr">
          <a:solidFill>
            <a:schemeClr val="accent2">
              <a:hueOff val="2122154"/>
              <a:satOff val="3600"/>
              <a:lumOff val="-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E5CD5-862C-44F3-855B-6800E641D7BD}">
      <dsp:nvSpPr>
        <dsp:cNvPr id="0" name=""/>
        <dsp:cNvSpPr/>
      </dsp:nvSpPr>
      <dsp:spPr>
        <a:xfrm>
          <a:off x="0" y="902354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2. Размещение на площадках маркетплейсов по модели FBS - ЯндексМаркет, WB, OZON.</a:t>
          </a:r>
          <a:endParaRPr lang="en-US" sz="1800" kern="1200"/>
        </a:p>
      </dsp:txBody>
      <dsp:txXfrm>
        <a:off x="0" y="902354"/>
        <a:ext cx="5087172" cy="902354"/>
      </dsp:txXfrm>
    </dsp:sp>
    <dsp:sp modelId="{28E95E44-FFFD-41A8-819C-E623C6FEE7FD}">
      <dsp:nvSpPr>
        <dsp:cNvPr id="0" name=""/>
        <dsp:cNvSpPr/>
      </dsp:nvSpPr>
      <dsp:spPr>
        <a:xfrm>
          <a:off x="0" y="1804708"/>
          <a:ext cx="5087172" cy="0"/>
        </a:xfrm>
        <a:prstGeom prst="line">
          <a:avLst/>
        </a:prstGeom>
        <a:solidFill>
          <a:schemeClr val="accent2">
            <a:hueOff val="4244308"/>
            <a:satOff val="7200"/>
            <a:lumOff val="-261"/>
            <a:alphaOff val="0"/>
          </a:schemeClr>
        </a:solidFill>
        <a:ln w="12700" cap="flat" cmpd="sng" algn="ctr">
          <a:solidFill>
            <a:schemeClr val="accent2">
              <a:hueOff val="4244308"/>
              <a:satOff val="7200"/>
              <a:lumOff val="-2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AC5A3-FC8D-4DC3-9111-1377000D13FF}">
      <dsp:nvSpPr>
        <dsp:cNvPr id="0" name=""/>
        <dsp:cNvSpPr/>
      </dsp:nvSpPr>
      <dsp:spPr>
        <a:xfrm>
          <a:off x="0" y="1804708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3. СЕО - продвижение. </a:t>
          </a:r>
          <a:endParaRPr lang="en-US" sz="1800" kern="1200"/>
        </a:p>
      </dsp:txBody>
      <dsp:txXfrm>
        <a:off x="0" y="1804708"/>
        <a:ext cx="5087172" cy="902354"/>
      </dsp:txXfrm>
    </dsp:sp>
    <dsp:sp modelId="{C4C16D13-D996-427A-97F0-08F97DA61112}">
      <dsp:nvSpPr>
        <dsp:cNvPr id="0" name=""/>
        <dsp:cNvSpPr/>
      </dsp:nvSpPr>
      <dsp:spPr>
        <a:xfrm>
          <a:off x="0" y="2707062"/>
          <a:ext cx="5087172" cy="0"/>
        </a:xfrm>
        <a:prstGeom prst="line">
          <a:avLst/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2700" cap="flat" cmpd="sng" algn="ctr">
          <a:solidFill>
            <a:schemeClr val="accent2">
              <a:hueOff val="6366461"/>
              <a:satOff val="10800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BC7695-0125-4942-A58E-722EBF3FAFE4}">
      <dsp:nvSpPr>
        <dsp:cNvPr id="0" name=""/>
        <dsp:cNvSpPr/>
      </dsp:nvSpPr>
      <dsp:spPr>
        <a:xfrm>
          <a:off x="0" y="2707062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Современные пользователи привыкли совершать онлайн покупки, именно поэтому нами выбраны такие каналы сбыта.</a:t>
          </a:r>
          <a:endParaRPr lang="en-US" sz="1800" kern="1200"/>
        </a:p>
      </dsp:txBody>
      <dsp:txXfrm>
        <a:off x="0" y="2707062"/>
        <a:ext cx="5087172" cy="9023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5E0BF-7A66-4917-B9BB-86C757514605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Calibri Light" panose="020F0302020204030204"/>
            </a:rPr>
            <a:t> Стартовые затраты - 96 00 руб.</a:t>
          </a:r>
          <a:endParaRPr lang="ru-RU" sz="2800" kern="1200"/>
        </a:p>
      </dsp:txBody>
      <dsp:txXfrm>
        <a:off x="19451" y="19451"/>
        <a:ext cx="7620120" cy="625190"/>
      </dsp:txXfrm>
    </dsp:sp>
    <dsp:sp modelId="{4C0F2612-B57E-4ED8-AC8D-5C1167DBF414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1591615"/>
            <a:satOff val="2700"/>
            <a:lumOff val="-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Calibri Light" panose="020F0302020204030204"/>
            </a:rPr>
            <a:t>Стоимость 1 настолки - 1500 руб.</a:t>
          </a:r>
          <a:endParaRPr lang="ru-RU" sz="2800" kern="1200"/>
        </a:p>
      </dsp:txBody>
      <dsp:txXfrm>
        <a:off x="647801" y="775779"/>
        <a:ext cx="7315515" cy="625190"/>
      </dsp:txXfrm>
    </dsp:sp>
    <dsp:sp modelId="{0D62042B-6FD6-4798-AF0D-365B20AC0BC1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3183231"/>
            <a:satOff val="5400"/>
            <a:lumOff val="-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Calibri Light" panose="020F0302020204030204"/>
            </a:rPr>
            <a:t> Срок окупаемости - 10 месяцев</a:t>
          </a:r>
          <a:endParaRPr lang="ru-RU" sz="2800" kern="1200"/>
        </a:p>
      </dsp:txBody>
      <dsp:txXfrm>
        <a:off x="1276151" y="1532107"/>
        <a:ext cx="7315515" cy="625190"/>
      </dsp:txXfrm>
    </dsp:sp>
    <dsp:sp modelId="{41883739-EC68-4B7E-A948-86C4D009405B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4774846"/>
            <a:satOff val="8100"/>
            <a:lumOff val="-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Calibri Light" panose="020F0302020204030204"/>
            </a:rPr>
            <a:t>Точка безубыточности - 960 игр</a:t>
          </a:r>
          <a:endParaRPr lang="ru-RU" sz="2800" kern="1200"/>
        </a:p>
      </dsp:txBody>
      <dsp:txXfrm>
        <a:off x="1904501" y="2288435"/>
        <a:ext cx="7315515" cy="625190"/>
      </dsp:txXfrm>
    </dsp:sp>
    <dsp:sp modelId="{856F392E-5785-4BC0-8C89-C777D9F3A1B2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Calibri Light" panose="020F0302020204030204"/>
            </a:rPr>
            <a:t>Прибыль за 12 месяцев - 1593643 руб.</a:t>
          </a:r>
          <a:endParaRPr lang="ru-RU" sz="2800" kern="1200"/>
        </a:p>
      </dsp:txBody>
      <dsp:txXfrm>
        <a:off x="2532851" y="3044763"/>
        <a:ext cx="7315515" cy="625190"/>
      </dsp:txXfrm>
    </dsp:sp>
    <dsp:sp modelId="{3E037D8F-23E7-4F42-987E-FA88221B67B7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8079890" y="485156"/>
        <a:ext cx="237414" cy="324824"/>
      </dsp:txXfrm>
    </dsp:sp>
    <dsp:sp modelId="{C4F3FA70-4E6E-43A7-927B-3EC9694C1B46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092019"/>
            <a:satOff val="3259"/>
            <a:lumOff val="18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092019"/>
              <a:satOff val="3259"/>
              <a:lumOff val="1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8708241" y="1241484"/>
        <a:ext cx="237414" cy="324824"/>
      </dsp:txXfrm>
    </dsp:sp>
    <dsp:sp modelId="{3A0DB8EA-C933-40BC-904C-CB819501B68D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4184038"/>
            <a:satOff val="6517"/>
            <a:lumOff val="37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184038"/>
              <a:satOff val="6517"/>
              <a:lumOff val="3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9336591" y="1986744"/>
        <a:ext cx="237414" cy="324824"/>
      </dsp:txXfrm>
    </dsp:sp>
    <dsp:sp modelId="{6C3F3D40-C657-405B-AE9D-C9BCA608FBB3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276057"/>
            <a:satOff val="9776"/>
            <a:lumOff val="56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276057"/>
              <a:satOff val="9776"/>
              <a:lumOff val="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9964941" y="2750451"/>
        <a:ext cx="237414" cy="3248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EC90E-B556-4AD0-9F05-7B2C331D9060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57014" y="912848"/>
        <a:ext cx="34897" cy="6979"/>
      </dsp:txXfrm>
    </dsp:sp>
    <dsp:sp modelId="{465ABF68-0130-42AB-BD01-6F3826915A6A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Ноябрь 2025 - концепция игры</a:t>
          </a:r>
          <a:endParaRPr lang="ru-RU" sz="2300" kern="1200"/>
        </a:p>
      </dsp:txBody>
      <dsp:txXfrm>
        <a:off x="8061" y="5979"/>
        <a:ext cx="3034531" cy="1820718"/>
      </dsp:txXfrm>
    </dsp:sp>
    <dsp:sp modelId="{C1275B1A-B7DD-4E94-ABD9-3D51F75C5E4D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1591615"/>
              <a:satOff val="2700"/>
              <a:lumOff val="-9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7089488" y="912848"/>
        <a:ext cx="34897" cy="6979"/>
      </dsp:txXfrm>
    </dsp:sp>
    <dsp:sp modelId="{26A3C95C-4835-4DEA-808E-093FBBC70C0B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2">
            <a:hueOff val="1273292"/>
            <a:satOff val="2160"/>
            <a:lumOff val="-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Ноябрь 2025 - макет игрового поля</a:t>
          </a:r>
          <a:endParaRPr lang="ru-RU" sz="2300" kern="1200"/>
        </a:p>
      </dsp:txBody>
      <dsp:txXfrm>
        <a:off x="3740534" y="5979"/>
        <a:ext cx="3034531" cy="1820718"/>
      </dsp:txXfrm>
    </dsp:sp>
    <dsp:sp modelId="{575F9753-BD13-4A7E-A77B-396C79D07E11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3183231"/>
              <a:satOff val="5400"/>
              <a:lumOff val="-19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070362" y="2155079"/>
        <a:ext cx="374875" cy="6979"/>
      </dsp:txXfrm>
    </dsp:sp>
    <dsp:sp modelId="{55FBCAA5-7EB7-4A12-BFBE-9112B3797A30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2">
            <a:hueOff val="2546585"/>
            <a:satOff val="4320"/>
            <a:lumOff val="-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Декабрь 2025 - макет игровых карточек </a:t>
          </a:r>
          <a:endParaRPr lang="ru-RU" sz="2300" kern="1200"/>
        </a:p>
      </dsp:txBody>
      <dsp:txXfrm>
        <a:off x="7473007" y="5979"/>
        <a:ext cx="3034531" cy="1820718"/>
      </dsp:txXfrm>
    </dsp:sp>
    <dsp:sp modelId="{5D818DB3-20F6-4CB1-811D-99A82FD194CA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4774846"/>
              <a:satOff val="8100"/>
              <a:lumOff val="-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57014" y="3431509"/>
        <a:ext cx="34897" cy="6979"/>
      </dsp:txXfrm>
    </dsp:sp>
    <dsp:sp modelId="{E803F809-A8D9-4920-A892-239D638F6129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2">
            <a:hueOff val="3819877"/>
            <a:satOff val="6480"/>
            <a:lumOff val="-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Январь 2026 - цифровой прототип, физический прототип - тестирование</a:t>
          </a:r>
          <a:endParaRPr lang="ru-RU" sz="2300" kern="1200"/>
        </a:p>
      </dsp:txBody>
      <dsp:txXfrm>
        <a:off x="8061" y="2524640"/>
        <a:ext cx="3034531" cy="1820718"/>
      </dsp:txXfrm>
    </dsp:sp>
    <dsp:sp modelId="{0BF6E86E-3BDC-4842-A096-ED697447A5CE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6366461"/>
              <a:satOff val="10800"/>
              <a:lumOff val="-39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7089488" y="3431509"/>
        <a:ext cx="34897" cy="6979"/>
      </dsp:txXfrm>
    </dsp:sp>
    <dsp:sp modelId="{B293B613-0118-413E-865C-C13CABA5780B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2">
            <a:hueOff val="5093169"/>
            <a:satOff val="8640"/>
            <a:lumOff val="-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Сентябрь 2026 - тиражирование игры</a:t>
          </a:r>
          <a:endParaRPr lang="ru-RU" sz="2300" kern="1200"/>
        </a:p>
      </dsp:txBody>
      <dsp:txXfrm>
        <a:off x="3740534" y="2524640"/>
        <a:ext cx="3034531" cy="1820718"/>
      </dsp:txXfrm>
    </dsp:sp>
    <dsp:sp modelId="{E9648217-E9E5-4807-A9AB-0D701A00097C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>
              <a:latin typeface="Calibri Light" panose="020F0302020204030204"/>
            </a:rPr>
            <a:t>Октябрь 2026 - первые продажи</a:t>
          </a:r>
        </a:p>
      </dsp:txBody>
      <dsp:txXfrm>
        <a:off x="7473007" y="2524640"/>
        <a:ext cx="3034531" cy="182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C9AD8-A565-4D92-B1FB-B7CCEE46D42F}" type="datetimeFigureOut">
              <a:t>30.11.2025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87383-86BF-4AEA-AEEA-FD086032FE5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7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31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8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9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2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9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58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5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5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3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9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3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ru-RU"/>
          </a:p>
        </p:txBody>
      </p:sp>
      <p:sp>
        <p:nvSpPr>
          <p:cNvPr id="151" name="Текст 2"/>
          <p:cNvSpPr txBox="1"/>
          <p:nvPr/>
        </p:nvSpPr>
        <p:spPr>
          <a:xfrm>
            <a:off x="423766" y="3426350"/>
            <a:ext cx="5234998" cy="2192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20000"/>
          </a:bodyPr>
          <a:lstStyle/>
          <a:p>
            <a:pPr algn="ctr" defTabSz="877822">
              <a:lnSpc>
                <a:spcPct val="90000"/>
              </a:lnSpc>
              <a:spcBef>
                <a:spcPct val="0"/>
              </a:spcBef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en-US" sz="5400" b="1" err="1">
                <a:solidFill>
                  <a:srgbClr val="316E09"/>
                </a:solidFill>
                <a:latin typeface="Times New Roman"/>
                <a:cs typeface="Times New Roman"/>
              </a:rPr>
              <a:t>Настольная</a:t>
            </a:r>
            <a:r>
              <a:rPr lang="en-US" sz="5400" b="1">
                <a:solidFill>
                  <a:srgbClr val="316E09"/>
                </a:solidFill>
                <a:latin typeface="Times New Roman"/>
                <a:cs typeface="Times New Roman"/>
              </a:rPr>
              <a:t> </a:t>
            </a:r>
            <a:r>
              <a:rPr lang="en-US" sz="5400" b="1" err="1">
                <a:solidFill>
                  <a:srgbClr val="316E09"/>
                </a:solidFill>
                <a:latin typeface="Times New Roman"/>
                <a:cs typeface="Times New Roman"/>
              </a:rPr>
              <a:t>кооперативная</a:t>
            </a:r>
            <a:r>
              <a:rPr lang="en-US" sz="5400" b="1">
                <a:solidFill>
                  <a:srgbClr val="316E09"/>
                </a:solidFill>
                <a:latin typeface="Times New Roman"/>
                <a:cs typeface="Times New Roman"/>
              </a:rPr>
              <a:t> </a:t>
            </a:r>
            <a:r>
              <a:rPr lang="en-US" sz="5400" b="1" err="1">
                <a:solidFill>
                  <a:srgbClr val="316E09"/>
                </a:solidFill>
                <a:latin typeface="Times New Roman"/>
                <a:cs typeface="Times New Roman"/>
              </a:rPr>
              <a:t>игра</a:t>
            </a:r>
            <a:r>
              <a:rPr lang="en-US" sz="5400" b="1">
                <a:solidFill>
                  <a:srgbClr val="316E09"/>
                </a:solidFill>
                <a:latin typeface="Times New Roman"/>
                <a:cs typeface="Times New Roman"/>
              </a:rPr>
              <a:t> «</a:t>
            </a:r>
            <a:r>
              <a:rPr lang="en-US" sz="5400" b="1" err="1">
                <a:solidFill>
                  <a:srgbClr val="316E09"/>
                </a:solidFill>
                <a:latin typeface="Times New Roman"/>
                <a:cs typeface="Times New Roman"/>
              </a:rPr>
              <a:t>Остров</a:t>
            </a:r>
            <a:r>
              <a:rPr lang="en-US" sz="5400" b="1">
                <a:solidFill>
                  <a:srgbClr val="316E09"/>
                </a:solidFill>
                <a:latin typeface="Times New Roman"/>
                <a:cs typeface="Times New Roman"/>
              </a:rPr>
              <a:t> </a:t>
            </a:r>
            <a:r>
              <a:rPr lang="en-US" sz="5400" b="1" err="1">
                <a:solidFill>
                  <a:srgbClr val="316E09"/>
                </a:solidFill>
                <a:latin typeface="Times New Roman"/>
                <a:cs typeface="Times New Roman"/>
              </a:rPr>
              <a:t>логики</a:t>
            </a:r>
            <a:r>
              <a:rPr lang="en-US" sz="5400" b="1">
                <a:solidFill>
                  <a:srgbClr val="316E09"/>
                </a:solidFill>
                <a:latin typeface="Times New Roman"/>
                <a:cs typeface="Times New Roman"/>
              </a:rPr>
              <a:t>»</a:t>
            </a:r>
            <a:endParaRPr lang="ru-RU" sz="5400">
              <a:latin typeface="Times New Roman"/>
              <a:cs typeface="Times New Roman"/>
            </a:endParaRPr>
          </a:p>
          <a:p>
            <a:pPr defTabSz="877822">
              <a:lnSpc>
                <a:spcPct val="90000"/>
              </a:lnSpc>
              <a:spcBef>
                <a:spcPct val="0"/>
              </a:spcBef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en-US" sz="4400" dirty="0">
              <a:latin typeface="Times New Roman"/>
              <a:cs typeface="Times New Roman"/>
            </a:endParaRP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4400" dirty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472145" y="-2"/>
            <a:ext cx="3752515" cy="42749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650" y="-12181"/>
            <a:ext cx="1308249" cy="9998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50" y="93652"/>
            <a:ext cx="1290844" cy="13905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6001530" y="1511051"/>
            <a:ext cx="2571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92" rtl="0">
              <a:buClrTx/>
            </a:pPr>
            <a:r>
              <a:rPr lang="ru-RU" sz="1600" b="1" kern="1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Марийский государственный университет</a:t>
            </a:r>
          </a:p>
        </p:txBody>
      </p:sp>
      <p:sp>
        <p:nvSpPr>
          <p:cNvPr id="17" name="Прямоугольник 9">
            <a:extLst>
              <a:ext uri="{FF2B5EF4-FFF2-40B4-BE49-F238E27FC236}">
                <a16:creationId xmlns:a16="http://schemas.microsoft.com/office/drawing/2014/main" id="{4CC42A92-6C3D-4EC5-8E42-3F69F2031899}"/>
              </a:ext>
            </a:extLst>
          </p:cNvPr>
          <p:cNvSpPr/>
          <p:nvPr/>
        </p:nvSpPr>
        <p:spPr>
          <a:xfrm>
            <a:off x="-16387" y="-4606"/>
            <a:ext cx="6121526" cy="12346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FC02671-237B-4327-8A04-73E8883B40B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72142" y="0"/>
            <a:ext cx="1778747" cy="884629"/>
          </a:xfrm>
          <a:prstGeom prst="rect">
            <a:avLst/>
          </a:prstGeom>
        </p:spPr>
      </p:pic>
      <p:pic>
        <p:nvPicPr>
          <p:cNvPr id="20" name="object 7">
            <a:extLst>
              <a:ext uri="{FF2B5EF4-FFF2-40B4-BE49-F238E27FC236}">
                <a16:creationId xmlns:a16="http://schemas.microsoft.com/office/drawing/2014/main" id="{769AB50B-9913-4C5C-A1BA-A3EF32F8A60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930" y="125863"/>
            <a:ext cx="2029188" cy="638175"/>
          </a:xfrm>
          <a:prstGeom prst="rect">
            <a:avLst/>
          </a:prstGeom>
        </p:spPr>
      </p:pic>
      <p:pic>
        <p:nvPicPr>
          <p:cNvPr id="21" name="object 18">
            <a:extLst>
              <a:ext uri="{FF2B5EF4-FFF2-40B4-BE49-F238E27FC236}">
                <a16:creationId xmlns:a16="http://schemas.microsoft.com/office/drawing/2014/main" id="{B703030A-C8F3-48A8-BBB1-7B829ED3800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75359" y="125863"/>
            <a:ext cx="1628775" cy="571500"/>
          </a:xfrm>
          <a:prstGeom prst="rect">
            <a:avLst/>
          </a:prstGeom>
        </p:spPr>
      </p:pic>
      <p:sp>
        <p:nvSpPr>
          <p:cNvPr id="22" name="Объект 2"/>
          <p:cNvSpPr txBox="1">
            <a:spLocks/>
          </p:cNvSpPr>
          <p:nvPr/>
        </p:nvSpPr>
        <p:spPr>
          <a:xfrm>
            <a:off x="8572936" y="1969019"/>
            <a:ext cx="3534072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7030A0"/>
                </a:solidFill>
                <a:latin typeface="Lato Light"/>
                <a:ea typeface="Lato Light"/>
                <a:cs typeface="Lato Light"/>
              </a:rPr>
              <a:t>Техно-старт: </a:t>
            </a:r>
            <a:r>
              <a:rPr lang="ru-RU" sz="2400" b="1" err="1">
                <a:solidFill>
                  <a:srgbClr val="7030A0"/>
                </a:solidFill>
                <a:latin typeface="Lato Light"/>
                <a:ea typeface="Lato Light"/>
                <a:cs typeface="Lato Light"/>
              </a:rPr>
              <a:t>МарГУ</a:t>
            </a:r>
            <a:endParaRPr lang="ru-RU" sz="2400" b="1">
              <a:solidFill>
                <a:srgbClr val="7030A0"/>
              </a:solidFill>
              <a:latin typeface="Lato Light"/>
              <a:ea typeface="Lato Light"/>
              <a:cs typeface="Lato Ligh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51" y="3121269"/>
            <a:ext cx="3745523" cy="374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" name="Рисунок 15" descr="Изображение выглядит как картина, дерево, небо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EFD0835-6803-56ED-3F7E-05354CA79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055" r="1" b="1"/>
          <a:stretch>
            <a:fillRect/>
          </a:stretch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6F4898-E0A3-C15A-8F16-676DCE6673FD}"/>
              </a:ext>
            </a:extLst>
          </p:cNvPr>
          <p:cNvSpPr txBox="1"/>
          <p:nvPr/>
        </p:nvSpPr>
        <p:spPr>
          <a:xfrm>
            <a:off x="8726342" y="187488"/>
            <a:ext cx="3633746" cy="24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b="1" err="1">
                <a:latin typeface="+mj-lt"/>
                <a:ea typeface="+mj-ea"/>
                <a:cs typeface="+mj-cs"/>
              </a:rPr>
              <a:t>Акселерационная</a:t>
            </a:r>
            <a:r>
              <a:rPr lang="en-US" sz="1200" b="1">
                <a:latin typeface="+mj-lt"/>
                <a:ea typeface="+mj-ea"/>
                <a:cs typeface="+mj-cs"/>
              </a:rPr>
              <a:t> </a:t>
            </a:r>
            <a:r>
              <a:rPr lang="en-US" sz="1200" b="1" err="1">
                <a:latin typeface="+mj-lt"/>
                <a:ea typeface="+mj-ea"/>
                <a:cs typeface="+mj-cs"/>
              </a:rPr>
              <a:t>программа</a:t>
            </a:r>
            <a:r>
              <a:rPr lang="en-US" sz="1200" b="1">
                <a:latin typeface="+mj-lt"/>
                <a:ea typeface="+mj-ea"/>
                <a:cs typeface="+mj-cs"/>
              </a:rPr>
              <a:t> «</a:t>
            </a:r>
            <a:r>
              <a:rPr lang="en-US" sz="1200" b="1" err="1">
                <a:latin typeface="+mj-lt"/>
                <a:ea typeface="+mj-ea"/>
                <a:cs typeface="+mj-cs"/>
              </a:rPr>
              <a:t>Техно-старт</a:t>
            </a:r>
            <a:r>
              <a:rPr lang="en-US" sz="1200" b="1">
                <a:latin typeface="+mj-lt"/>
                <a:ea typeface="+mj-ea"/>
                <a:cs typeface="+mj-cs"/>
              </a:rPr>
              <a:t>: </a:t>
            </a:r>
            <a:r>
              <a:rPr lang="en-US" sz="1200" b="1" err="1">
                <a:latin typeface="+mj-lt"/>
                <a:ea typeface="+mj-ea"/>
                <a:cs typeface="+mj-cs"/>
              </a:rPr>
              <a:t>МарГУ</a:t>
            </a:r>
            <a:r>
              <a:rPr lang="en-US" sz="1200" b="1">
                <a:latin typeface="+mj-lt"/>
                <a:ea typeface="+mj-ea"/>
                <a:cs typeface="+mj-cs"/>
              </a:rPr>
              <a:t>»</a:t>
            </a:r>
            <a:r>
              <a:rPr lang="en-US" sz="1200">
                <a:latin typeface="+mj-lt"/>
                <a:ea typeface="+mj-ea"/>
                <a:cs typeface="+mj-cs"/>
              </a:rPr>
              <a:t>​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A6ABA37A-08AD-0A6A-8A24-A6BD14CB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260" y="1232453"/>
            <a:ext cx="3633747" cy="27000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 err="1">
                <a:ea typeface="+mn-lt"/>
                <a:cs typeface="+mn-lt"/>
              </a:rPr>
              <a:t>Образовательная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настольная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игра</a:t>
            </a:r>
            <a:r>
              <a:rPr lang="en-US" sz="2400" dirty="0">
                <a:ea typeface="+mn-lt"/>
                <a:cs typeface="+mn-lt"/>
              </a:rPr>
              <a:t> "</a:t>
            </a:r>
            <a:r>
              <a:rPr lang="en-US" sz="2400" dirty="0" err="1">
                <a:ea typeface="+mn-lt"/>
                <a:cs typeface="+mn-lt"/>
              </a:rPr>
              <a:t>Остров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логики</a:t>
            </a:r>
            <a:r>
              <a:rPr lang="en-US" sz="2400" dirty="0">
                <a:ea typeface="+mn-lt"/>
                <a:cs typeface="+mn-lt"/>
              </a:rPr>
              <a:t>" </a:t>
            </a:r>
            <a:r>
              <a:rPr lang="en-US" sz="2400" dirty="0" err="1">
                <a:ea typeface="+mn-lt"/>
                <a:cs typeface="+mn-lt"/>
              </a:rPr>
              <a:t>для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учеников</a:t>
            </a:r>
            <a:r>
              <a:rPr lang="en-US" sz="2400" dirty="0">
                <a:ea typeface="+mn-lt"/>
                <a:cs typeface="+mn-lt"/>
              </a:rPr>
              <a:t>  5-6 </a:t>
            </a:r>
            <a:r>
              <a:rPr lang="en-US" sz="2400" dirty="0" err="1">
                <a:ea typeface="+mn-lt"/>
                <a:cs typeface="+mn-lt"/>
              </a:rPr>
              <a:t>классов</a:t>
            </a:r>
            <a:r>
              <a:rPr lang="en-US" sz="2400" dirty="0">
                <a:ea typeface="+mn-lt"/>
                <a:cs typeface="+mn-lt"/>
              </a:rPr>
              <a:t>: </a:t>
            </a:r>
            <a:endParaRPr lang="ru-RU" sz="2400" dirty="0">
              <a:ea typeface="+mn-lt"/>
              <a:cs typeface="+mn-lt"/>
            </a:endParaRPr>
          </a:p>
          <a:p>
            <a:r>
              <a:rPr lang="en-US" sz="2000" err="1">
                <a:ea typeface="+mn-lt"/>
                <a:cs typeface="+mn-lt"/>
              </a:rPr>
              <a:t>подготовка</a:t>
            </a:r>
            <a:r>
              <a:rPr lang="en-US" sz="2000">
                <a:ea typeface="+mn-lt"/>
                <a:cs typeface="+mn-lt"/>
              </a:rPr>
              <a:t> к </a:t>
            </a:r>
            <a:r>
              <a:rPr lang="en-US" sz="2000" err="1">
                <a:ea typeface="+mn-lt"/>
                <a:cs typeface="+mn-lt"/>
              </a:rPr>
              <a:t>олимпиадным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задачам</a:t>
            </a:r>
            <a:endParaRPr lang="en-US" sz="2000">
              <a:ea typeface="+mn-lt"/>
              <a:cs typeface="+mn-lt"/>
            </a:endParaRPr>
          </a:p>
          <a:p>
            <a:r>
              <a:rPr lang="en-US" sz="2000" err="1">
                <a:ea typeface="+mn-lt"/>
                <a:cs typeface="+mn-lt"/>
              </a:rPr>
              <a:t>мотивация</a:t>
            </a:r>
            <a:r>
              <a:rPr lang="en-US" sz="2000">
                <a:ea typeface="+mn-lt"/>
                <a:cs typeface="+mn-lt"/>
              </a:rPr>
              <a:t> к </a:t>
            </a:r>
            <a:r>
              <a:rPr lang="en-US" sz="2000" err="1">
                <a:ea typeface="+mn-lt"/>
                <a:cs typeface="+mn-lt"/>
              </a:rPr>
              <a:t>обучению</a:t>
            </a:r>
            <a:r>
              <a:rPr lang="en-US" sz="2000">
                <a:ea typeface="+mn-lt"/>
                <a:cs typeface="+mn-lt"/>
              </a:rPr>
              <a:t> с </a:t>
            </a:r>
            <a:r>
              <a:rPr lang="en-US" sz="2000" err="1">
                <a:ea typeface="+mn-lt"/>
                <a:cs typeface="+mn-lt"/>
              </a:rPr>
              <a:t>помощью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игровых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технологий</a:t>
            </a:r>
            <a:endParaRPr lang="en-US" sz="2000">
              <a:ea typeface="+mn-lt"/>
              <a:cs typeface="+mn-lt"/>
            </a:endParaRPr>
          </a:p>
          <a:p>
            <a:r>
              <a:rPr lang="en-US" sz="2000" err="1">
                <a:ea typeface="+mn-lt"/>
                <a:cs typeface="+mn-lt"/>
              </a:rPr>
              <a:t>интересное</a:t>
            </a:r>
            <a:r>
              <a:rPr lang="en-US" sz="2000">
                <a:ea typeface="+mn-lt"/>
                <a:cs typeface="+mn-lt"/>
              </a:rPr>
              <a:t> и </a:t>
            </a:r>
            <a:r>
              <a:rPr lang="en-US" sz="2000" err="1">
                <a:ea typeface="+mn-lt"/>
                <a:cs typeface="+mn-lt"/>
              </a:rPr>
              <a:t>эффективное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изучение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математики</a:t>
            </a:r>
            <a:endParaRPr lang="en-US" sz="2000">
              <a:ea typeface="Calibri"/>
              <a:cs typeface="Calibri"/>
            </a:endParaRPr>
          </a:p>
        </p:txBody>
      </p:sp>
      <p:pic>
        <p:nvPicPr>
          <p:cNvPr id="8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8FE472-9998-5253-3699-91DCFC013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430" y="-1979"/>
            <a:ext cx="575712" cy="63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8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D4C74C1C-EF2E-40CF-A712-656E694E6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83FF0-91CD-C7A0-D76C-F118B7E1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0100" y="678005"/>
            <a:ext cx="5845571" cy="795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err="1">
                <a:latin typeface="+mj-lt"/>
                <a:ea typeface="+mj-ea"/>
                <a:cs typeface="+mj-cs"/>
              </a:rPr>
              <a:t>Цель</a:t>
            </a:r>
            <a:r>
              <a:rPr lang="en-US" b="1" kern="1200" dirty="0">
                <a:latin typeface="+mj-lt"/>
                <a:ea typeface="+mj-ea"/>
                <a:cs typeface="+mj-cs"/>
              </a:rPr>
              <a:t> и </a:t>
            </a:r>
            <a:r>
              <a:rPr lang="en-US" b="1" kern="1200" err="1">
                <a:latin typeface="+mj-lt"/>
                <a:ea typeface="+mj-ea"/>
                <a:cs typeface="+mj-cs"/>
              </a:rPr>
              <a:t>задачи</a:t>
            </a:r>
            <a:r>
              <a:rPr lang="en-US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b="1" kern="1200" err="1">
                <a:latin typeface="+mj-lt"/>
                <a:ea typeface="+mj-ea"/>
                <a:cs typeface="+mj-cs"/>
              </a:rPr>
              <a:t>проекта</a:t>
            </a:r>
            <a:endParaRPr lang="en-US" b="1" kern="1200" err="1">
              <a:latin typeface="+mj-lt"/>
              <a:ea typeface="Calibri Light"/>
              <a:cs typeface="Calibri Light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1101A11-560B-87EE-8ECF-4C6BBCE7983D}"/>
              </a:ext>
            </a:extLst>
          </p:cNvPr>
          <p:cNvSpPr txBox="1"/>
          <p:nvPr/>
        </p:nvSpPr>
        <p:spPr>
          <a:xfrm>
            <a:off x="8561585" y="98245"/>
            <a:ext cx="3633746" cy="24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00" b="1" err="1">
                <a:latin typeface="+mj-lt"/>
                <a:ea typeface="+mj-ea"/>
                <a:cs typeface="+mj-cs"/>
              </a:rPr>
              <a:t>Акселерационная</a:t>
            </a:r>
            <a:r>
              <a:rPr lang="en-US" sz="1100" b="1">
                <a:latin typeface="+mj-lt"/>
                <a:ea typeface="+mj-ea"/>
                <a:cs typeface="+mj-cs"/>
              </a:rPr>
              <a:t> </a:t>
            </a:r>
            <a:r>
              <a:rPr lang="en-US" sz="1100" b="1" err="1">
                <a:latin typeface="+mj-lt"/>
                <a:ea typeface="+mj-ea"/>
                <a:cs typeface="+mj-cs"/>
              </a:rPr>
              <a:t>программа</a:t>
            </a:r>
            <a:r>
              <a:rPr lang="en-US" sz="1100" b="1">
                <a:latin typeface="+mj-lt"/>
                <a:ea typeface="+mj-ea"/>
                <a:cs typeface="+mj-cs"/>
              </a:rPr>
              <a:t> «</a:t>
            </a:r>
            <a:r>
              <a:rPr lang="en-US" sz="1100" b="1" err="1">
                <a:latin typeface="+mj-lt"/>
                <a:ea typeface="+mj-ea"/>
                <a:cs typeface="+mj-cs"/>
              </a:rPr>
              <a:t>Техно-старт</a:t>
            </a:r>
            <a:r>
              <a:rPr lang="en-US" sz="1100" b="1">
                <a:latin typeface="+mj-lt"/>
                <a:ea typeface="+mj-ea"/>
                <a:cs typeface="+mj-cs"/>
              </a:rPr>
              <a:t>: </a:t>
            </a:r>
            <a:r>
              <a:rPr lang="en-US" sz="1100" b="1" err="1">
                <a:latin typeface="+mj-lt"/>
                <a:ea typeface="+mj-ea"/>
                <a:cs typeface="+mj-cs"/>
              </a:rPr>
              <a:t>МарГУ</a:t>
            </a:r>
            <a:r>
              <a:rPr lang="en-US" sz="1100" b="1">
                <a:latin typeface="+mj-lt"/>
                <a:ea typeface="+mj-ea"/>
                <a:cs typeface="+mj-cs"/>
              </a:rPr>
              <a:t>»</a:t>
            </a:r>
            <a:r>
              <a:rPr lang="en-US" sz="1100">
                <a:latin typeface="+mj-lt"/>
                <a:ea typeface="+mj-ea"/>
                <a:cs typeface="+mj-cs"/>
              </a:rPr>
              <a:t>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0AA42C3-9119-6C4D-1048-8FD03B1BFE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257984"/>
              </p:ext>
            </p:extLst>
          </p:nvPr>
        </p:nvGraphicFramePr>
        <p:xfrm>
          <a:off x="5233481" y="2298495"/>
          <a:ext cx="6661701" cy="3773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0" name="Рисунок 119" descr="Изображение выглядит как одежда, человек, Человеческое лицо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68C97C-B226-E2E1-3B76-D22B7A4313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081" y="418757"/>
            <a:ext cx="4647513" cy="5793945"/>
          </a:xfrm>
          <a:prstGeom prst="rect">
            <a:avLst/>
          </a:prstGeom>
        </p:spPr>
      </p:pic>
      <p:pic>
        <p:nvPicPr>
          <p:cNvPr id="110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2DED786-5C9B-C856-A720-36A3EEDE8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09" y="100994"/>
            <a:ext cx="705809" cy="79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6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C2E97-12DB-C5DC-5135-0EC23466B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560" y="856180"/>
            <a:ext cx="4560584" cy="1128068"/>
          </a:xfrm>
        </p:spPr>
        <p:txBody>
          <a:bodyPr anchor="ctr">
            <a:normAutofit fontScale="90000"/>
          </a:bodyPr>
          <a:lstStyle/>
          <a:p>
            <a:r>
              <a:rPr lang="ru-RU" sz="3700" b="1" dirty="0">
                <a:ea typeface="Calibri Light"/>
                <a:cs typeface="Calibri Light"/>
              </a:rPr>
              <a:t>Целевая аудитория</a:t>
            </a:r>
            <a:br>
              <a:rPr lang="ru-RU" sz="3700" b="1" dirty="0">
                <a:ea typeface="Calibri Light"/>
                <a:cs typeface="Calibri Light"/>
              </a:rPr>
            </a:br>
            <a:r>
              <a:rPr lang="ru-RU" sz="3700" b="1" dirty="0">
                <a:ea typeface="Calibri Light"/>
                <a:cs typeface="Calibri Light"/>
              </a:rPr>
              <a:t>и проблемы</a:t>
            </a:r>
            <a:br>
              <a:rPr lang="ru-RU" sz="3700" dirty="0">
                <a:ea typeface="Calibri Light"/>
                <a:cs typeface="Calibri Light"/>
              </a:rPr>
            </a:br>
            <a:endParaRPr lang="ru-RU" sz="3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31B2D3-64CB-6791-3296-AA018EBAA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indent="0">
              <a:buNone/>
            </a:pPr>
            <a:endParaRPr lang="ru-RU" sz="1800" dirty="0">
              <a:ea typeface="Calibri"/>
              <a:cs typeface="Calibri"/>
            </a:endParaRPr>
          </a:p>
          <a:p>
            <a:pPr marL="342900" indent="-342900"/>
            <a:r>
              <a:rPr lang="ru-RU" sz="1800" dirty="0">
                <a:ea typeface="Calibri"/>
                <a:cs typeface="Calibri"/>
              </a:rPr>
              <a:t>Существующие методики часто скучны для </a:t>
            </a:r>
            <a:r>
              <a:rPr lang="ru-RU" sz="1800" b="1" dirty="0">
                <a:ea typeface="Calibri"/>
                <a:cs typeface="Calibri"/>
              </a:rPr>
              <a:t>детей</a:t>
            </a:r>
            <a:r>
              <a:rPr lang="ru-RU" sz="1800" dirty="0">
                <a:ea typeface="Calibri"/>
                <a:cs typeface="Calibri"/>
              </a:rPr>
              <a:t>, а игры </a:t>
            </a:r>
            <a:r>
              <a:rPr lang="ru-RU" sz="1800" dirty="0" err="1">
                <a:ea typeface="Calibri"/>
                <a:cs typeface="Calibri"/>
              </a:rPr>
              <a:t>неструктурированны</a:t>
            </a:r>
            <a:r>
              <a:rPr lang="ru-RU" sz="1800" dirty="0">
                <a:ea typeface="Calibri"/>
                <a:cs typeface="Calibri"/>
              </a:rPr>
              <a:t> и не имеют четкой образовательной цели.</a:t>
            </a:r>
            <a:endParaRPr lang="en-US" sz="1800" dirty="0">
              <a:ea typeface="Calibri"/>
              <a:cs typeface="Calibri"/>
            </a:endParaRPr>
          </a:p>
          <a:p>
            <a:pPr marL="342900" indent="-342900"/>
            <a:r>
              <a:rPr lang="ru-RU" sz="1800" b="1" dirty="0">
                <a:ea typeface="Calibri"/>
                <a:cs typeface="Calibri"/>
              </a:rPr>
              <a:t>Родители</a:t>
            </a:r>
            <a:r>
              <a:rPr lang="ru-RU" sz="1800" dirty="0">
                <a:ea typeface="Calibri"/>
                <a:cs typeface="Calibri"/>
              </a:rPr>
              <a:t> ищут для своих детей качественные альтернативы гаджетам, которые бы развивали логику, коммуникацию и умение работать в команде, а не просто развлекали. </a:t>
            </a:r>
            <a:endParaRPr lang="en-US" sz="1800">
              <a:ea typeface="Calibri"/>
              <a:cs typeface="Calibri"/>
            </a:endParaRPr>
          </a:p>
          <a:p>
            <a:r>
              <a:rPr lang="ru-RU" sz="1800" b="1" dirty="0">
                <a:ea typeface="Calibri"/>
                <a:cs typeface="Calibri"/>
              </a:rPr>
              <a:t>Образовательные заведения (педагоги)</a:t>
            </a:r>
            <a:r>
              <a:rPr lang="ru-RU" sz="1800" dirty="0">
                <a:ea typeface="Calibri"/>
                <a:cs typeface="Calibri"/>
              </a:rPr>
              <a:t> испытывают трудности с формированием и оценкой «гибких навыков» (</a:t>
            </a:r>
            <a:r>
              <a:rPr lang="ru-RU" sz="1800" err="1">
                <a:ea typeface="Calibri"/>
                <a:cs typeface="Calibri"/>
              </a:rPr>
              <a:t>soft</a:t>
            </a:r>
            <a:r>
              <a:rPr lang="ru-RU" sz="1800" dirty="0">
                <a:ea typeface="Calibri"/>
                <a:cs typeface="Calibri"/>
              </a:rPr>
              <a:t> </a:t>
            </a:r>
            <a:r>
              <a:rPr lang="ru-RU" sz="1800" err="1">
                <a:ea typeface="Calibri"/>
                <a:cs typeface="Calibri"/>
              </a:rPr>
              <a:t>skills</a:t>
            </a:r>
            <a:r>
              <a:rPr lang="ru-RU" sz="1800" dirty="0">
                <a:ea typeface="Calibri"/>
                <a:cs typeface="Calibri"/>
              </a:rPr>
              <a:t>) и метапредметных результатов в рамках школьной программы. </a:t>
            </a:r>
          </a:p>
          <a:p>
            <a:pPr marL="0" indent="0">
              <a:buNone/>
            </a:pPr>
            <a:endParaRPr lang="ru-RU" sz="1400">
              <a:ea typeface="Calibri"/>
              <a:cs typeface="Calibri"/>
            </a:endParaRPr>
          </a:p>
          <a:p>
            <a:pPr marL="0" indent="0">
              <a:buNone/>
            </a:pPr>
            <a:br>
              <a:rPr lang="en-US" sz="1400" dirty="0"/>
            </a:br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риф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6DB135-8F28-D2A6-B049-6D4E1EB28C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" b="3065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5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9CD77F3-F120-BCEB-9525-7C4CBC01B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685" y="158095"/>
            <a:ext cx="575712" cy="6380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F7DE5F-7CE1-F8D7-8D04-E8071AA3BB19}"/>
              </a:ext>
            </a:extLst>
          </p:cNvPr>
          <p:cNvSpPr txBox="1"/>
          <p:nvPr/>
        </p:nvSpPr>
        <p:spPr>
          <a:xfrm>
            <a:off x="7508601" y="353291"/>
            <a:ext cx="3633746" cy="249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00" b="1" err="1">
                <a:latin typeface="+mj-lt"/>
                <a:ea typeface="+mj-ea"/>
                <a:cs typeface="+mj-cs"/>
              </a:rPr>
              <a:t>Акселерационная</a:t>
            </a:r>
            <a:r>
              <a:rPr lang="en-US" sz="1100" b="1">
                <a:latin typeface="+mj-lt"/>
                <a:ea typeface="+mj-ea"/>
                <a:cs typeface="+mj-cs"/>
              </a:rPr>
              <a:t> </a:t>
            </a:r>
            <a:r>
              <a:rPr lang="en-US" sz="1100" b="1" err="1">
                <a:latin typeface="+mj-lt"/>
                <a:ea typeface="+mj-ea"/>
                <a:cs typeface="+mj-cs"/>
              </a:rPr>
              <a:t>программа</a:t>
            </a:r>
            <a:r>
              <a:rPr lang="en-US" sz="1100" b="1">
                <a:latin typeface="+mj-lt"/>
                <a:ea typeface="+mj-ea"/>
                <a:cs typeface="+mj-cs"/>
              </a:rPr>
              <a:t> «</a:t>
            </a:r>
            <a:r>
              <a:rPr lang="en-US" sz="1100" b="1" err="1">
                <a:latin typeface="+mj-lt"/>
                <a:ea typeface="+mj-ea"/>
                <a:cs typeface="+mj-cs"/>
              </a:rPr>
              <a:t>Техно-старт</a:t>
            </a:r>
            <a:r>
              <a:rPr lang="en-US" sz="1100" b="1">
                <a:latin typeface="+mj-lt"/>
                <a:ea typeface="+mj-ea"/>
                <a:cs typeface="+mj-cs"/>
              </a:rPr>
              <a:t>: </a:t>
            </a:r>
            <a:r>
              <a:rPr lang="en-US" sz="1100" b="1" err="1">
                <a:latin typeface="+mj-lt"/>
                <a:ea typeface="+mj-ea"/>
                <a:cs typeface="+mj-cs"/>
              </a:rPr>
              <a:t>МарГУ</a:t>
            </a:r>
            <a:r>
              <a:rPr lang="en-US" sz="1100" b="1">
                <a:latin typeface="+mj-lt"/>
                <a:ea typeface="+mj-ea"/>
                <a:cs typeface="+mj-cs"/>
              </a:rPr>
              <a:t>»</a:t>
            </a:r>
            <a:r>
              <a:rPr lang="en-US" sz="1100">
                <a:latin typeface="+mj-lt"/>
                <a:ea typeface="+mj-ea"/>
                <a:cs typeface="+mj-cs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729846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4BA9A-DC41-C009-0616-6618F00B6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052" y="41171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 err="1">
                <a:latin typeface="+mj-lt"/>
                <a:ea typeface="+mj-ea"/>
                <a:cs typeface="+mj-cs"/>
              </a:rPr>
              <a:t>Настольная</a:t>
            </a:r>
            <a:r>
              <a:rPr lang="en-US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latin typeface="+mj-lt"/>
                <a:ea typeface="+mj-ea"/>
                <a:cs typeface="+mj-cs"/>
              </a:rPr>
              <a:t>кооперативная</a:t>
            </a:r>
            <a:r>
              <a:rPr lang="en-US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latin typeface="+mj-lt"/>
                <a:ea typeface="+mj-ea"/>
                <a:cs typeface="+mj-cs"/>
              </a:rPr>
              <a:t>игра</a:t>
            </a:r>
            <a:r>
              <a:rPr lang="en-US" b="1" kern="1200" dirty="0">
                <a:latin typeface="+mj-lt"/>
                <a:ea typeface="+mj-ea"/>
                <a:cs typeface="+mj-cs"/>
              </a:rPr>
              <a:t> </a:t>
            </a:r>
            <a:br>
              <a:rPr lang="en-US" dirty="0"/>
            </a:br>
            <a:r>
              <a:rPr lang="en-US" b="1" kern="1200" dirty="0">
                <a:latin typeface="+mj-lt"/>
                <a:ea typeface="+mj-ea"/>
                <a:cs typeface="+mj-cs"/>
              </a:rPr>
              <a:t>«</a:t>
            </a:r>
            <a:r>
              <a:rPr lang="en-US" b="1" kern="1200" dirty="0" err="1">
                <a:latin typeface="+mj-lt"/>
                <a:ea typeface="+mj-ea"/>
                <a:cs typeface="+mj-cs"/>
              </a:rPr>
              <a:t>Остров</a:t>
            </a:r>
            <a:r>
              <a:rPr lang="en-US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latin typeface="+mj-lt"/>
                <a:ea typeface="+mj-ea"/>
                <a:cs typeface="+mj-cs"/>
              </a:rPr>
              <a:t>логики</a:t>
            </a:r>
            <a:r>
              <a:rPr lang="en-US" b="1" kern="1200" dirty="0">
                <a:latin typeface="+mj-lt"/>
                <a:ea typeface="+mj-ea"/>
                <a:cs typeface="+mj-cs"/>
              </a:rPr>
              <a:t>»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FB430-A3ED-56A9-E098-0F9EE40A3848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66F3A6-E1F3-0352-EA9E-0881B047C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26" y="124032"/>
            <a:ext cx="836227" cy="1036251"/>
          </a:xfrm>
          <a:prstGeom prst="rect">
            <a:avLst/>
          </a:prstGeom>
        </p:spPr>
      </p:pic>
      <p:graphicFrame>
        <p:nvGraphicFramePr>
          <p:cNvPr id="9" name="Объект 2">
            <a:extLst>
              <a:ext uri="{FF2B5EF4-FFF2-40B4-BE49-F238E27FC236}">
                <a16:creationId xmlns:a16="http://schemas.microsoft.com/office/drawing/2014/main" id="{82DC5B32-D0A3-54BB-C5E7-11FFB24E9E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963649"/>
              </p:ext>
            </p:extLst>
          </p:nvPr>
        </p:nvGraphicFramePr>
        <p:xfrm>
          <a:off x="638783" y="1874680"/>
          <a:ext cx="10248994" cy="4698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283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15A2B-9668-1755-5B37-100F4B262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 err="1"/>
              <a:t>Настольная</a:t>
            </a:r>
            <a:r>
              <a:rPr lang="en-US" sz="4000" b="1" dirty="0"/>
              <a:t> </a:t>
            </a:r>
            <a:r>
              <a:rPr lang="en-US" sz="4000" b="1" dirty="0" err="1"/>
              <a:t>кооперативная</a:t>
            </a:r>
            <a:r>
              <a:rPr lang="en-US" sz="4000" b="1" dirty="0"/>
              <a:t> </a:t>
            </a:r>
            <a:r>
              <a:rPr lang="en-US" sz="4000" b="1" dirty="0" err="1"/>
              <a:t>игра</a:t>
            </a:r>
            <a:r>
              <a:rPr lang="en-US" sz="4000" b="1" dirty="0"/>
              <a:t> «</a:t>
            </a:r>
            <a:r>
              <a:rPr lang="en-US" sz="4000" b="1" dirty="0" err="1"/>
              <a:t>Остров</a:t>
            </a:r>
            <a:r>
              <a:rPr lang="en-US" sz="4000" b="1" dirty="0"/>
              <a:t> </a:t>
            </a:r>
            <a:r>
              <a:rPr lang="en-US" sz="4000" b="1" dirty="0" err="1"/>
              <a:t>логики</a:t>
            </a:r>
            <a:r>
              <a:rPr lang="en-US" sz="4000" b="1" dirty="0"/>
              <a:t>»</a:t>
            </a:r>
          </a:p>
        </p:txBody>
      </p:sp>
      <p:pic>
        <p:nvPicPr>
          <p:cNvPr id="14" name="Picture 13" descr="Изображение выглядит как риф, картина, вод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56F7BB5-E861-56C4-68D4-C165505F9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04" r="19404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0D9E47-B185-451E-0DA2-4553A7624290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b="1" dirty="0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b="1" dirty="0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 dirty="0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pic>
        <p:nvPicPr>
          <p:cNvPr id="5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F71B4D-80B5-B7BA-A622-2E5C1190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9" y="62248"/>
            <a:ext cx="698930" cy="864630"/>
          </a:xfrm>
          <a:prstGeom prst="rect">
            <a:avLst/>
          </a:prstGeom>
        </p:spPr>
      </p:pic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A12087D0-0DB3-C169-F77F-7FB28DCC20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5913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914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549BBC7-E6B5-4D7F-89D2-62E85522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22E80-8936-6F2B-87FA-47210B64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643467"/>
            <a:ext cx="3574596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 err="1">
                <a:latin typeface="+mj-lt"/>
                <a:ea typeface="+mj-ea"/>
                <a:cs typeface="+mj-cs"/>
              </a:rPr>
              <a:t>Цифровая</a:t>
            </a:r>
            <a:r>
              <a:rPr lang="en-US" sz="54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err="1">
                <a:latin typeface="+mj-lt"/>
                <a:ea typeface="+mj-ea"/>
                <a:cs typeface="+mj-cs"/>
              </a:rPr>
              <a:t>модель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C701EE-9EFC-E872-BA51-C8E762555F59}"/>
              </a:ext>
            </a:extLst>
          </p:cNvPr>
          <p:cNvSpPr txBox="1"/>
          <p:nvPr/>
        </p:nvSpPr>
        <p:spPr>
          <a:xfrm>
            <a:off x="7786816" y="4397756"/>
            <a:ext cx="2657122" cy="36813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kern="1200" err="1">
                <a:latin typeface="+mn-lt"/>
                <a:ea typeface="+mn-ea"/>
                <a:cs typeface="+mn-cs"/>
              </a:rPr>
              <a:t>Сгенерированно</a:t>
            </a:r>
            <a:r>
              <a:rPr lang="en-US" sz="1600" kern="1200" dirty="0">
                <a:latin typeface="+mn-lt"/>
                <a:ea typeface="+mn-ea"/>
                <a:cs typeface="+mn-cs"/>
              </a:rPr>
              <a:t> ИИ</a:t>
            </a:r>
            <a:endParaRPr lang="en-US" sz="1600" kern="1200" dirty="0">
              <a:latin typeface="+mn-lt"/>
              <a:ea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карта, риф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0DB317-A0A5-ADFD-42F2-50BE8A8A8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12" b="1"/>
          <a:stretch>
            <a:fillRect/>
          </a:stretch>
        </p:blipFill>
        <p:spPr>
          <a:xfrm>
            <a:off x="20" y="1"/>
            <a:ext cx="4031802" cy="4191579"/>
          </a:xfrm>
          <a:custGeom>
            <a:avLst/>
            <a:gdLst/>
            <a:ahLst/>
            <a:cxnLst/>
            <a:rect l="l" t="t" r="r" b="b"/>
            <a:pathLst>
              <a:path w="4031822" h="4191579">
                <a:moveTo>
                  <a:pt x="0" y="0"/>
                </a:moveTo>
                <a:lnTo>
                  <a:pt x="4014033" y="0"/>
                </a:lnTo>
                <a:lnTo>
                  <a:pt x="4010211" y="140685"/>
                </a:lnTo>
                <a:cubicBezTo>
                  <a:pt x="4010813" y="312748"/>
                  <a:pt x="4024110" y="484543"/>
                  <a:pt x="4021842" y="655694"/>
                </a:cubicBezTo>
                <a:cubicBezTo>
                  <a:pt x="4020633" y="750937"/>
                  <a:pt x="3997951" y="845926"/>
                  <a:pt x="4002184" y="941423"/>
                </a:cubicBezTo>
                <a:cubicBezTo>
                  <a:pt x="4014584" y="1230835"/>
                  <a:pt x="4010501" y="1520374"/>
                  <a:pt x="4026682" y="1809659"/>
                </a:cubicBezTo>
                <a:cubicBezTo>
                  <a:pt x="4037147" y="1950656"/>
                  <a:pt x="4031626" y="2092163"/>
                  <a:pt x="4010199" y="2232284"/>
                </a:cubicBezTo>
                <a:cubicBezTo>
                  <a:pt x="3992354" y="2337305"/>
                  <a:pt x="4003394" y="2443216"/>
                  <a:pt x="4010955" y="2548745"/>
                </a:cubicBezTo>
                <a:cubicBezTo>
                  <a:pt x="4020179" y="2676497"/>
                  <a:pt x="4025169" y="2804124"/>
                  <a:pt x="4010047" y="2932130"/>
                </a:cubicBezTo>
                <a:cubicBezTo>
                  <a:pt x="3999161" y="3023182"/>
                  <a:pt x="4009292" y="3114742"/>
                  <a:pt x="4015340" y="3206049"/>
                </a:cubicBezTo>
                <a:cubicBezTo>
                  <a:pt x="4023203" y="3301342"/>
                  <a:pt x="4023203" y="3396992"/>
                  <a:pt x="4015340" y="3492286"/>
                </a:cubicBezTo>
                <a:cubicBezTo>
                  <a:pt x="4007448" y="3579402"/>
                  <a:pt x="4009323" y="3666936"/>
                  <a:pt x="4020936" y="3753760"/>
                </a:cubicBezTo>
                <a:cubicBezTo>
                  <a:pt x="4033638" y="3855352"/>
                  <a:pt x="4023809" y="3956945"/>
                  <a:pt x="4014584" y="4058538"/>
                </a:cubicBezTo>
                <a:lnTo>
                  <a:pt x="4008284" y="4161770"/>
                </a:lnTo>
                <a:lnTo>
                  <a:pt x="3974577" y="4158170"/>
                </a:lnTo>
                <a:cubicBezTo>
                  <a:pt x="3930066" y="4156299"/>
                  <a:pt x="3885446" y="4157296"/>
                  <a:pt x="3840969" y="4161169"/>
                </a:cubicBezTo>
                <a:cubicBezTo>
                  <a:pt x="3611731" y="4176237"/>
                  <a:pt x="3382237" y="4169436"/>
                  <a:pt x="3152998" y="4172770"/>
                </a:cubicBezTo>
                <a:cubicBezTo>
                  <a:pt x="2846330" y="4177304"/>
                  <a:pt x="2539916" y="4165703"/>
                  <a:pt x="2233375" y="4164637"/>
                </a:cubicBezTo>
                <a:cubicBezTo>
                  <a:pt x="2170544" y="4164370"/>
                  <a:pt x="2107458" y="4167837"/>
                  <a:pt x="2044882" y="4173170"/>
                </a:cubicBezTo>
                <a:cubicBezTo>
                  <a:pt x="1958187" y="4180371"/>
                  <a:pt x="1872634" y="4171303"/>
                  <a:pt x="1786702" y="4162770"/>
                </a:cubicBezTo>
                <a:cubicBezTo>
                  <a:pt x="1683124" y="4152503"/>
                  <a:pt x="1579802" y="4161570"/>
                  <a:pt x="1476860" y="4173437"/>
                </a:cubicBezTo>
                <a:cubicBezTo>
                  <a:pt x="1300133" y="4193424"/>
                  <a:pt x="1122073" y="4196905"/>
                  <a:pt x="944761" y="4183837"/>
                </a:cubicBezTo>
                <a:cubicBezTo>
                  <a:pt x="748904" y="4169837"/>
                  <a:pt x="553176" y="4172371"/>
                  <a:pt x="357319" y="4173437"/>
                </a:cubicBezTo>
                <a:lnTo>
                  <a:pt x="0" y="4172475"/>
                </a:lnTo>
                <a:close/>
              </a:path>
            </a:pathLst>
          </a:custGeom>
        </p:spPr>
      </p:pic>
      <p:pic>
        <p:nvPicPr>
          <p:cNvPr id="5" name="Рисунок 4" descr="Изображение выглядит как картина, дерево, небо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3DFB9D-701C-2CBA-E540-11CBB129E4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51" r="4" b="4"/>
          <a:stretch>
            <a:fillRect/>
          </a:stretch>
        </p:blipFill>
        <p:spPr>
          <a:xfrm>
            <a:off x="4241765" y="-7"/>
            <a:ext cx="3272661" cy="3094260"/>
          </a:xfrm>
          <a:custGeom>
            <a:avLst/>
            <a:gdLst/>
            <a:ahLst/>
            <a:cxnLst/>
            <a:rect l="l" t="t" r="r" b="b"/>
            <a:pathLst>
              <a:path w="3272661" h="3094260">
                <a:moveTo>
                  <a:pt x="20491" y="0"/>
                </a:moveTo>
                <a:lnTo>
                  <a:pt x="3256970" y="0"/>
                </a:lnTo>
                <a:lnTo>
                  <a:pt x="3241869" y="216057"/>
                </a:lnTo>
                <a:cubicBezTo>
                  <a:pt x="3238811" y="442472"/>
                  <a:pt x="3250023" y="668504"/>
                  <a:pt x="3256903" y="894664"/>
                </a:cubicBezTo>
                <a:cubicBezTo>
                  <a:pt x="3260853" y="1023990"/>
                  <a:pt x="3269773" y="1153697"/>
                  <a:pt x="3258305" y="1282768"/>
                </a:cubicBezTo>
                <a:cubicBezTo>
                  <a:pt x="3248558" y="1413852"/>
                  <a:pt x="3246137" y="1545382"/>
                  <a:pt x="3251042" y="1676733"/>
                </a:cubicBezTo>
                <a:cubicBezTo>
                  <a:pt x="3254993" y="1849124"/>
                  <a:pt x="3266332" y="2020878"/>
                  <a:pt x="3253591" y="2193142"/>
                </a:cubicBezTo>
                <a:cubicBezTo>
                  <a:pt x="3242607" y="2339591"/>
                  <a:pt x="3244442" y="2486716"/>
                  <a:pt x="3259070" y="2632849"/>
                </a:cubicBezTo>
                <a:cubicBezTo>
                  <a:pt x="3271938" y="2759498"/>
                  <a:pt x="3279073" y="2886912"/>
                  <a:pt x="3264803" y="3014326"/>
                </a:cubicBezTo>
                <a:lnTo>
                  <a:pt x="3260314" y="3077977"/>
                </a:lnTo>
                <a:lnTo>
                  <a:pt x="3186026" y="3072036"/>
                </a:lnTo>
                <a:cubicBezTo>
                  <a:pt x="3152172" y="3069081"/>
                  <a:pt x="3118286" y="3066272"/>
                  <a:pt x="3084305" y="3064786"/>
                </a:cubicBezTo>
                <a:cubicBezTo>
                  <a:pt x="2935132" y="3057075"/>
                  <a:pt x="2785667" y="3057384"/>
                  <a:pt x="2636519" y="3065690"/>
                </a:cubicBezTo>
                <a:cubicBezTo>
                  <a:pt x="2537307" y="3071890"/>
                  <a:pt x="2439874" y="3095139"/>
                  <a:pt x="2339646" y="3094235"/>
                </a:cubicBezTo>
                <a:cubicBezTo>
                  <a:pt x="2086345" y="3091523"/>
                  <a:pt x="1832282" y="3075636"/>
                  <a:pt x="1578219" y="3078606"/>
                </a:cubicBezTo>
                <a:cubicBezTo>
                  <a:pt x="1570089" y="3078736"/>
                  <a:pt x="1561959" y="3076798"/>
                  <a:pt x="1553829" y="3076798"/>
                </a:cubicBezTo>
                <a:cubicBezTo>
                  <a:pt x="1419938" y="3071244"/>
                  <a:pt x="1286047" y="3066336"/>
                  <a:pt x="1152028" y="3078477"/>
                </a:cubicBezTo>
                <a:cubicBezTo>
                  <a:pt x="1063996" y="3086356"/>
                  <a:pt x="976344" y="3095786"/>
                  <a:pt x="887422" y="3090102"/>
                </a:cubicBezTo>
                <a:cubicBezTo>
                  <a:pt x="763693" y="3082223"/>
                  <a:pt x="639964" y="3076540"/>
                  <a:pt x="515982" y="3080802"/>
                </a:cubicBezTo>
                <a:cubicBezTo>
                  <a:pt x="466185" y="3082223"/>
                  <a:pt x="416389" y="3080802"/>
                  <a:pt x="366720" y="3080802"/>
                </a:cubicBezTo>
                <a:lnTo>
                  <a:pt x="365831" y="3081061"/>
                </a:lnTo>
                <a:cubicBezTo>
                  <a:pt x="333310" y="3081061"/>
                  <a:pt x="300790" y="3081836"/>
                  <a:pt x="268270" y="3081061"/>
                </a:cubicBezTo>
                <a:cubicBezTo>
                  <a:pt x="206914" y="3079640"/>
                  <a:pt x="145526" y="3076798"/>
                  <a:pt x="84122" y="3075733"/>
                </a:cubicBezTo>
                <a:lnTo>
                  <a:pt x="18509" y="3077630"/>
                </a:lnTo>
                <a:lnTo>
                  <a:pt x="14296" y="2957237"/>
                </a:lnTo>
                <a:cubicBezTo>
                  <a:pt x="15810" y="2916673"/>
                  <a:pt x="20256" y="2876185"/>
                  <a:pt x="27627" y="2835999"/>
                </a:cubicBezTo>
                <a:cubicBezTo>
                  <a:pt x="46226" y="2740756"/>
                  <a:pt x="37909" y="2645512"/>
                  <a:pt x="31105" y="2550269"/>
                </a:cubicBezTo>
                <a:cubicBezTo>
                  <a:pt x="12505" y="2288796"/>
                  <a:pt x="-10178" y="2027322"/>
                  <a:pt x="4945" y="1764959"/>
                </a:cubicBezTo>
                <a:cubicBezTo>
                  <a:pt x="8121" y="1708956"/>
                  <a:pt x="22031" y="1654350"/>
                  <a:pt x="27779" y="1598729"/>
                </a:cubicBezTo>
                <a:cubicBezTo>
                  <a:pt x="44564" y="1437069"/>
                  <a:pt x="24904" y="1276045"/>
                  <a:pt x="16890" y="1114767"/>
                </a:cubicBezTo>
                <a:cubicBezTo>
                  <a:pt x="5368" y="936281"/>
                  <a:pt x="7696" y="757351"/>
                  <a:pt x="23846" y="579120"/>
                </a:cubicBezTo>
                <a:cubicBezTo>
                  <a:pt x="33978" y="482353"/>
                  <a:pt x="37418" y="385459"/>
                  <a:pt x="36170" y="288533"/>
                </a:cubicBezTo>
                <a:close/>
              </a:path>
            </a:pathLst>
          </a:custGeom>
        </p:spPr>
      </p:pic>
      <p:pic>
        <p:nvPicPr>
          <p:cNvPr id="9" name="Рисунок 8" descr="Изображение выглядит как рисунок, зарисовка, графическая вставк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FBD931-01E8-63AA-D072-B0B9A9D988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" r="5922"/>
          <a:stretch>
            <a:fillRect/>
          </a:stretch>
        </p:blipFill>
        <p:spPr>
          <a:xfrm>
            <a:off x="-7" y="4363330"/>
            <a:ext cx="4024832" cy="2494677"/>
          </a:xfrm>
          <a:custGeom>
            <a:avLst/>
            <a:gdLst/>
            <a:ahLst/>
            <a:cxnLst/>
            <a:rect l="l" t="t" r="r" b="b"/>
            <a:pathLst>
              <a:path w="4024832" h="2494677">
                <a:moveTo>
                  <a:pt x="2448535" y="4"/>
                </a:moveTo>
                <a:cubicBezTo>
                  <a:pt x="2492951" y="-79"/>
                  <a:pt x="2537377" y="1187"/>
                  <a:pt x="2581803" y="4521"/>
                </a:cubicBezTo>
                <a:cubicBezTo>
                  <a:pt x="2731381" y="18188"/>
                  <a:pt x="2881655" y="21522"/>
                  <a:pt x="3031651" y="14521"/>
                </a:cubicBezTo>
                <a:cubicBezTo>
                  <a:pt x="3152186" y="5814"/>
                  <a:pt x="3273088" y="4294"/>
                  <a:pt x="3393788" y="9988"/>
                </a:cubicBezTo>
                <a:cubicBezTo>
                  <a:pt x="3506250" y="16788"/>
                  <a:pt x="3618712" y="23721"/>
                  <a:pt x="3731554" y="19722"/>
                </a:cubicBezTo>
                <a:cubicBezTo>
                  <a:pt x="3776488" y="18121"/>
                  <a:pt x="3820787" y="16121"/>
                  <a:pt x="3865341" y="13454"/>
                </a:cubicBezTo>
                <a:cubicBezTo>
                  <a:pt x="3906321" y="9821"/>
                  <a:pt x="3947412" y="8104"/>
                  <a:pt x="3988493" y="8304"/>
                </a:cubicBezTo>
                <a:lnTo>
                  <a:pt x="4007479" y="9284"/>
                </a:lnTo>
                <a:lnTo>
                  <a:pt x="4017609" y="231116"/>
                </a:lnTo>
                <a:cubicBezTo>
                  <a:pt x="4025352" y="353955"/>
                  <a:pt x="4021102" y="477123"/>
                  <a:pt x="4004907" y="599390"/>
                </a:cubicBezTo>
                <a:cubicBezTo>
                  <a:pt x="4002033" y="623708"/>
                  <a:pt x="4000861" y="648059"/>
                  <a:pt x="4000275" y="672425"/>
                </a:cubicBezTo>
                <a:lnTo>
                  <a:pt x="3999943" y="694238"/>
                </a:lnTo>
                <a:lnTo>
                  <a:pt x="3995708" y="737624"/>
                </a:lnTo>
                <a:lnTo>
                  <a:pt x="3999298" y="809943"/>
                </a:lnTo>
                <a:lnTo>
                  <a:pt x="3998921" y="817544"/>
                </a:lnTo>
                <a:lnTo>
                  <a:pt x="4004573" y="875460"/>
                </a:lnTo>
                <a:lnTo>
                  <a:pt x="4016380" y="1077132"/>
                </a:lnTo>
                <a:cubicBezTo>
                  <a:pt x="4017718" y="1164940"/>
                  <a:pt x="4015258" y="1252789"/>
                  <a:pt x="4008990" y="1340508"/>
                </a:cubicBezTo>
                <a:cubicBezTo>
                  <a:pt x="3999765" y="1502040"/>
                  <a:pt x="4009292" y="1663318"/>
                  <a:pt x="4020483" y="1824724"/>
                </a:cubicBezTo>
                <a:cubicBezTo>
                  <a:pt x="4033789" y="2016607"/>
                  <a:pt x="4012619" y="2208363"/>
                  <a:pt x="4009443" y="2400245"/>
                </a:cubicBezTo>
                <a:cubicBezTo>
                  <a:pt x="4009140" y="2417453"/>
                  <a:pt x="4010274" y="2434692"/>
                  <a:pt x="4011673" y="2451931"/>
                </a:cubicBezTo>
                <a:lnTo>
                  <a:pt x="4014832" y="2494677"/>
                </a:lnTo>
                <a:lnTo>
                  <a:pt x="0" y="2494677"/>
                </a:lnTo>
                <a:lnTo>
                  <a:pt x="0" y="12267"/>
                </a:lnTo>
                <a:lnTo>
                  <a:pt x="19934" y="15322"/>
                </a:lnTo>
                <a:cubicBezTo>
                  <a:pt x="85939" y="15322"/>
                  <a:pt x="151816" y="12521"/>
                  <a:pt x="217694" y="7988"/>
                </a:cubicBezTo>
                <a:cubicBezTo>
                  <a:pt x="361584" y="-159"/>
                  <a:pt x="505855" y="3228"/>
                  <a:pt x="649263" y="18121"/>
                </a:cubicBezTo>
                <a:cubicBezTo>
                  <a:pt x="750720" y="25975"/>
                  <a:pt x="852633" y="24722"/>
                  <a:pt x="953900" y="14388"/>
                </a:cubicBezTo>
                <a:cubicBezTo>
                  <a:pt x="1139728" y="-1747"/>
                  <a:pt x="1325176" y="11188"/>
                  <a:pt x="1510624" y="22122"/>
                </a:cubicBezTo>
                <a:cubicBezTo>
                  <a:pt x="1690233" y="32788"/>
                  <a:pt x="1869715" y="24921"/>
                  <a:pt x="2049324" y="17855"/>
                </a:cubicBezTo>
                <a:cubicBezTo>
                  <a:pt x="2182127" y="12655"/>
                  <a:pt x="2315286" y="254"/>
                  <a:pt x="2448535" y="4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риф, картин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A78ABCE-454C-2055-D4EC-05ED66A1E6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40" r="-4" b="-4"/>
          <a:stretch>
            <a:fillRect/>
          </a:stretch>
        </p:blipFill>
        <p:spPr>
          <a:xfrm>
            <a:off x="4236957" y="3258269"/>
            <a:ext cx="3277944" cy="3599733"/>
          </a:xfrm>
          <a:custGeom>
            <a:avLst/>
            <a:gdLst/>
            <a:ahLst/>
            <a:cxnLst/>
            <a:rect l="l" t="t" r="r" b="b"/>
            <a:pathLst>
              <a:path w="3277944" h="3599733">
                <a:moveTo>
                  <a:pt x="849129" y="498"/>
                </a:moveTo>
                <a:cubicBezTo>
                  <a:pt x="1014863" y="-3044"/>
                  <a:pt x="1181187" y="13085"/>
                  <a:pt x="1346868" y="24419"/>
                </a:cubicBezTo>
                <a:cubicBezTo>
                  <a:pt x="1520240" y="36367"/>
                  <a:pt x="1694134" y="38046"/>
                  <a:pt x="1867697" y="29457"/>
                </a:cubicBezTo>
                <a:cubicBezTo>
                  <a:pt x="1993458" y="23256"/>
                  <a:pt x="2118711" y="9049"/>
                  <a:pt x="2244980" y="12278"/>
                </a:cubicBezTo>
                <a:cubicBezTo>
                  <a:pt x="2427779" y="16928"/>
                  <a:pt x="2610450" y="23773"/>
                  <a:pt x="2793503" y="19124"/>
                </a:cubicBezTo>
                <a:cubicBezTo>
                  <a:pt x="2922790" y="15927"/>
                  <a:pt x="3052147" y="5174"/>
                  <a:pt x="3181362" y="11331"/>
                </a:cubicBezTo>
                <a:lnTo>
                  <a:pt x="3263481" y="19406"/>
                </a:lnTo>
                <a:lnTo>
                  <a:pt x="3263997" y="36369"/>
                </a:lnTo>
                <a:cubicBezTo>
                  <a:pt x="3275719" y="169645"/>
                  <a:pt x="3261703" y="303048"/>
                  <a:pt x="3255587" y="436449"/>
                </a:cubicBezTo>
                <a:cubicBezTo>
                  <a:pt x="3247432" y="611517"/>
                  <a:pt x="3234691" y="787093"/>
                  <a:pt x="3252912" y="961778"/>
                </a:cubicBezTo>
                <a:cubicBezTo>
                  <a:pt x="3267934" y="1127034"/>
                  <a:pt x="3269043" y="1293259"/>
                  <a:pt x="3256225" y="1458694"/>
                </a:cubicBezTo>
                <a:cubicBezTo>
                  <a:pt x="3247624" y="1582796"/>
                  <a:pt x="3249791" y="1707406"/>
                  <a:pt x="3262722" y="1831125"/>
                </a:cubicBezTo>
                <a:cubicBezTo>
                  <a:pt x="3277451" y="1954654"/>
                  <a:pt x="3281503" y="2079213"/>
                  <a:pt x="3274827" y="2203429"/>
                </a:cubicBezTo>
                <a:cubicBezTo>
                  <a:pt x="3262341" y="2402833"/>
                  <a:pt x="3259920" y="2602490"/>
                  <a:pt x="3261449" y="2802275"/>
                </a:cubicBezTo>
                <a:cubicBezTo>
                  <a:pt x="3262468" y="2938863"/>
                  <a:pt x="3265399" y="3075451"/>
                  <a:pt x="3259027" y="3211912"/>
                </a:cubicBezTo>
                <a:cubicBezTo>
                  <a:pt x="3255842" y="3281162"/>
                  <a:pt x="3252785" y="3350412"/>
                  <a:pt x="3252530" y="3419645"/>
                </a:cubicBezTo>
                <a:lnTo>
                  <a:pt x="3261481" y="3599733"/>
                </a:lnTo>
                <a:lnTo>
                  <a:pt x="25148" y="3599733"/>
                </a:lnTo>
                <a:lnTo>
                  <a:pt x="38817" y="3416947"/>
                </a:lnTo>
                <a:cubicBezTo>
                  <a:pt x="42268" y="3354064"/>
                  <a:pt x="44472" y="3291150"/>
                  <a:pt x="45432" y="3228206"/>
                </a:cubicBezTo>
                <a:cubicBezTo>
                  <a:pt x="48607" y="2984511"/>
                  <a:pt x="57228" y="2740308"/>
                  <a:pt x="30310" y="2497375"/>
                </a:cubicBezTo>
                <a:cubicBezTo>
                  <a:pt x="12014" y="2332795"/>
                  <a:pt x="19272" y="2168977"/>
                  <a:pt x="22599" y="2004525"/>
                </a:cubicBezTo>
                <a:cubicBezTo>
                  <a:pt x="26379" y="1819752"/>
                  <a:pt x="24565" y="1634854"/>
                  <a:pt x="24565" y="1450082"/>
                </a:cubicBezTo>
                <a:cubicBezTo>
                  <a:pt x="24262" y="1369697"/>
                  <a:pt x="29404" y="1289820"/>
                  <a:pt x="38174" y="1209815"/>
                </a:cubicBezTo>
                <a:cubicBezTo>
                  <a:pt x="50726" y="1093746"/>
                  <a:pt x="35604" y="978312"/>
                  <a:pt x="15491" y="864021"/>
                </a:cubicBezTo>
                <a:cubicBezTo>
                  <a:pt x="3576" y="784384"/>
                  <a:pt x="-1474" y="704126"/>
                  <a:pt x="370" y="623881"/>
                </a:cubicBezTo>
                <a:cubicBezTo>
                  <a:pt x="219" y="427807"/>
                  <a:pt x="10652" y="232114"/>
                  <a:pt x="29555" y="36548"/>
                </a:cubicBezTo>
                <a:lnTo>
                  <a:pt x="29995" y="11359"/>
                </a:lnTo>
                <a:lnTo>
                  <a:pt x="108946" y="11503"/>
                </a:lnTo>
                <a:cubicBezTo>
                  <a:pt x="300382" y="17315"/>
                  <a:pt x="490802" y="34236"/>
                  <a:pt x="683636" y="11503"/>
                </a:cubicBezTo>
                <a:cubicBezTo>
                  <a:pt x="738705" y="5045"/>
                  <a:pt x="793884" y="1679"/>
                  <a:pt x="849129" y="498"/>
                </a:cubicBezTo>
                <a:close/>
              </a:path>
            </a:pathLst>
          </a:custGeom>
        </p:spPr>
      </p:pic>
      <p:sp>
        <p:nvSpPr>
          <p:cNvPr id="30" name="sketch line">
            <a:extLst>
              <a:ext uri="{FF2B5EF4-FFF2-40B4-BE49-F238E27FC236}">
                <a16:creationId xmlns:a16="http://schemas.microsoft.com/office/drawing/2014/main" id="{6A0BE910-1808-4684-867B-1BCC8A46B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8600" y="4383917"/>
            <a:ext cx="3383280" cy="18288"/>
          </a:xfrm>
          <a:custGeom>
            <a:avLst/>
            <a:gdLst>
              <a:gd name="csX0" fmla="*/ 0 w 3383280"/>
              <a:gd name="csY0" fmla="*/ 0 h 18288"/>
              <a:gd name="csX1" fmla="*/ 676656 w 3383280"/>
              <a:gd name="csY1" fmla="*/ 0 h 18288"/>
              <a:gd name="csX2" fmla="*/ 1319479 w 3383280"/>
              <a:gd name="csY2" fmla="*/ 0 h 18288"/>
              <a:gd name="csX3" fmla="*/ 1962302 w 3383280"/>
              <a:gd name="csY3" fmla="*/ 0 h 18288"/>
              <a:gd name="csX4" fmla="*/ 2706624 w 3383280"/>
              <a:gd name="csY4" fmla="*/ 0 h 18288"/>
              <a:gd name="csX5" fmla="*/ 3383280 w 3383280"/>
              <a:gd name="csY5" fmla="*/ 0 h 18288"/>
              <a:gd name="csX6" fmla="*/ 3383280 w 3383280"/>
              <a:gd name="csY6" fmla="*/ 18288 h 18288"/>
              <a:gd name="csX7" fmla="*/ 2706624 w 3383280"/>
              <a:gd name="csY7" fmla="*/ 18288 h 18288"/>
              <a:gd name="csX8" fmla="*/ 2131466 w 3383280"/>
              <a:gd name="csY8" fmla="*/ 18288 h 18288"/>
              <a:gd name="csX9" fmla="*/ 1488643 w 3383280"/>
              <a:gd name="csY9" fmla="*/ 18288 h 18288"/>
              <a:gd name="csX10" fmla="*/ 845820 w 3383280"/>
              <a:gd name="csY10" fmla="*/ 18288 h 18288"/>
              <a:gd name="csX11" fmla="*/ 0 w 3383280"/>
              <a:gd name="csY11" fmla="*/ 18288 h 18288"/>
              <a:gd name="csX12" fmla="*/ 0 w 338328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79F5278-F659-6B97-FC5B-CC751F8D5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9677" y="384897"/>
            <a:ext cx="705795" cy="87149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826D8A-BD34-376E-316A-BA7ACC7CB46A}"/>
              </a:ext>
            </a:extLst>
          </p:cNvPr>
          <p:cNvSpPr txBox="1"/>
          <p:nvPr/>
        </p:nvSpPr>
        <p:spPr>
          <a:xfrm>
            <a:off x="7678020" y="0"/>
            <a:ext cx="451708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sz="1400" b="1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sz="1400" b="1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 sz="1400">
                <a:latin typeface="Times New Roman"/>
                <a:cs typeface="Times New Roman"/>
              </a:rPr>
              <a:t>​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949238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E1FD92-31B9-4273-BECA-D837FFFC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E14E4-F3AE-FC8A-B955-B8CFFB112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1" dirty="0"/>
              <a:t>НАШ ПРОТОТИП</a:t>
            </a:r>
            <a:br>
              <a:rPr lang="en-US" sz="3400" dirty="0">
                <a:ea typeface="Calibri Light"/>
                <a:cs typeface="Calibri Light"/>
              </a:rPr>
            </a:br>
            <a:br>
              <a:rPr lang="en-US" sz="3400" dirty="0"/>
            </a:br>
            <a:r>
              <a:rPr lang="en-US" sz="3400" i="1" kern="1200" err="1">
                <a:latin typeface="+mj-lt"/>
                <a:ea typeface="+mj-ea"/>
                <a:cs typeface="+mj-cs"/>
              </a:rPr>
              <a:t>Физическая</a:t>
            </a:r>
            <a:r>
              <a:rPr lang="en-US" sz="34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400" i="1" kern="1200" err="1">
                <a:latin typeface="+mj-lt"/>
                <a:ea typeface="+mj-ea"/>
                <a:cs typeface="+mj-cs"/>
              </a:rPr>
              <a:t>модель</a:t>
            </a:r>
            <a:endParaRPr lang="en-US" sz="3400" i="1" kern="1200" err="1">
              <a:latin typeface="+mj-lt"/>
              <a:ea typeface="Calibri Light"/>
              <a:cs typeface="Calibri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текст, бумага, Бумажное изделие, конве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66B26F-A0AC-BF51-8D94-5D5E8D3B3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51" r="-2" b="26286"/>
          <a:stretch>
            <a:fillRect/>
          </a:stretch>
        </p:blipFill>
        <p:spPr>
          <a:xfrm>
            <a:off x="561862" y="883463"/>
            <a:ext cx="3719192" cy="254203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Детское искусство, Карточная игра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2C50C2B-E881-BF1A-FD6E-0D8334C2DF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651" r="-3" b="16119"/>
          <a:stretch>
            <a:fillRect/>
          </a:stretch>
        </p:blipFill>
        <p:spPr>
          <a:xfrm>
            <a:off x="4416141" y="883463"/>
            <a:ext cx="3721608" cy="2542032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рукописный текст, чернила, бума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95E6AD1-5075-6A20-0B7D-F082B24D76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563"/>
          <a:stretch>
            <a:fillRect/>
          </a:stretch>
        </p:blipFill>
        <p:spPr>
          <a:xfrm>
            <a:off x="556436" y="3548347"/>
            <a:ext cx="3719192" cy="2542032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етское искусство, искусство, рисунок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E0CB11-F447-3D61-4FF2-122976B6B6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927"/>
          <a:stretch>
            <a:fillRect/>
          </a:stretch>
        </p:blipFill>
        <p:spPr>
          <a:xfrm>
            <a:off x="4416141" y="3548348"/>
            <a:ext cx="3721608" cy="25420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9FFA1FE-5696-8955-2172-EBC541DD9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A898D4-3046-E55F-286B-0D1E19C7AD04}"/>
              </a:ext>
            </a:extLst>
          </p:cNvPr>
          <p:cNvSpPr txBox="1"/>
          <p:nvPr/>
        </p:nvSpPr>
        <p:spPr>
          <a:xfrm>
            <a:off x="7671825" y="204439"/>
            <a:ext cx="451708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sz="1400" b="1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sz="1400" b="1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 sz="1400">
                <a:latin typeface="Times New Roman"/>
                <a:cs typeface="Times New Roman"/>
              </a:rPr>
              <a:t>​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518901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11B97A-2FB0-4625-8C2E-CDCB1AF68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95F00-8FFA-4D97-8C16-0F9229ACC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232" y="3801738"/>
            <a:ext cx="10071536" cy="929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/>
              <a:t>ЧАТ-БОТ</a:t>
            </a:r>
          </a:p>
        </p:txBody>
      </p:sp>
      <p:pic>
        <p:nvPicPr>
          <p:cNvPr id="6" name="Рисунок 5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64F47F-0418-45ED-4312-AD373C6B7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18" y="319540"/>
            <a:ext cx="2456385" cy="5331254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электроника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F0EBB9-4D6D-4E39-FA19-72E210003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630" y="319540"/>
            <a:ext cx="2408331" cy="5331253"/>
          </a:xfrm>
          <a:prstGeom prst="rect">
            <a:avLst/>
          </a:prstGeom>
        </p:spPr>
      </p:pic>
      <p:pic>
        <p:nvPicPr>
          <p:cNvPr id="3" name="Рисунок 2" descr="Изображение выглядит как Шрифт, зеленый, Графи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EC18B4-2B7A-65E8-BEDF-BAB59D243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914" y="1012891"/>
            <a:ext cx="2743200" cy="2743200"/>
          </a:xfrm>
          <a:prstGeom prst="rect">
            <a:avLst/>
          </a:prstGeom>
        </p:spPr>
      </p:pic>
      <p:sp>
        <p:nvSpPr>
          <p:cNvPr id="12" name="Стрелка: изогнутая вверх 11">
            <a:extLst>
              <a:ext uri="{FF2B5EF4-FFF2-40B4-BE49-F238E27FC236}">
                <a16:creationId xmlns:a16="http://schemas.microsoft.com/office/drawing/2014/main" id="{017EB447-4924-6797-113B-F86C28925E1A}"/>
              </a:ext>
            </a:extLst>
          </p:cNvPr>
          <p:cNvSpPr/>
          <p:nvPr/>
        </p:nvSpPr>
        <p:spPr>
          <a:xfrm rot="17460000">
            <a:off x="6988431" y="3391243"/>
            <a:ext cx="1771135" cy="72081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E4F9762-D068-5221-9970-013CFE3D1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61712B-D564-6721-21A5-382A296A7BAE}"/>
              </a:ext>
            </a:extLst>
          </p:cNvPr>
          <p:cNvSpPr txBox="1"/>
          <p:nvPr/>
        </p:nvSpPr>
        <p:spPr>
          <a:xfrm>
            <a:off x="6593371" y="6480432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b="1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b="1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52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58F8D2-E168-45AA-84D7-14C902177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CB254-BDD8-ECCB-44D2-C02EBDC3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/>
              <a:t>САЙТ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6" name="Рисунок 5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F0DE8C3-A0EF-B096-7219-F9589D03B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36" y="1555970"/>
            <a:ext cx="2303374" cy="5098782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BA15C23-DE81-0290-3874-A733E36C3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302" y="1569700"/>
            <a:ext cx="2289644" cy="5085051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вода, снимок экрана, риф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4B15EF-43AC-6032-AD4D-5A8687CEBE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96" r="418" b="-191"/>
          <a:stretch>
            <a:fillRect/>
          </a:stretch>
        </p:blipFill>
        <p:spPr>
          <a:xfrm>
            <a:off x="6442765" y="1555971"/>
            <a:ext cx="2325581" cy="5085052"/>
          </a:xfrm>
          <a:prstGeom prst="rect">
            <a:avLst/>
          </a:prstGeom>
        </p:spPr>
      </p:pic>
      <p:pic>
        <p:nvPicPr>
          <p:cNvPr id="4" name="Рисунок 3" descr="Изображение выглядит как зеленый, дизайн, пиксель, типограф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C898B37-46D3-7FDF-B7B1-2F995D257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9965" y="2791015"/>
            <a:ext cx="2834640" cy="2834640"/>
          </a:xfrm>
          <a:prstGeom prst="rect">
            <a:avLst/>
          </a:prstGeom>
        </p:spPr>
      </p:pic>
      <p:sp>
        <p:nvSpPr>
          <p:cNvPr id="3" name="Стрелка: изогнутая вниз 2">
            <a:extLst>
              <a:ext uri="{FF2B5EF4-FFF2-40B4-BE49-F238E27FC236}">
                <a16:creationId xmlns:a16="http://schemas.microsoft.com/office/drawing/2014/main" id="{07954268-BA37-922A-9FD3-C1F1B1A463D0}"/>
              </a:ext>
            </a:extLst>
          </p:cNvPr>
          <p:cNvSpPr/>
          <p:nvPr/>
        </p:nvSpPr>
        <p:spPr>
          <a:xfrm rot="2880000">
            <a:off x="9781224" y="1341417"/>
            <a:ext cx="2539999" cy="74827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4110A01-9600-8A33-56F6-85EDC8B8A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85C557-3005-34DB-4111-702014C42251}"/>
              </a:ext>
            </a:extLst>
          </p:cNvPr>
          <p:cNvSpPr txBox="1"/>
          <p:nvPr/>
        </p:nvSpPr>
        <p:spPr>
          <a:xfrm>
            <a:off x="6538452" y="-61784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b="1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b="1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335A262-7106-4571-BE09-CFA60A9DB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6F043C-2A2A-4ECE-99FC-9670FAF95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D8CB05-4D06-319C-D21A-0D8BC3C3C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0" y="685800"/>
            <a:ext cx="5087172" cy="16928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000" b="1" err="1"/>
              <a:t>Каналы</a:t>
            </a:r>
            <a:r>
              <a:rPr lang="en-US" sz="5000" b="1" dirty="0"/>
              <a:t> </a:t>
            </a:r>
            <a:r>
              <a:rPr lang="en-US" sz="5000" b="1" err="1"/>
              <a:t>продвижения</a:t>
            </a:r>
            <a:endParaRPr lang="en-US" sz="5000" b="1" err="1">
              <a:ea typeface="Calibri Light"/>
              <a:cs typeface="Calibri Ligh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FE5A8-8C9A-4D97-A7C4-214929653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9B12F-4866-3BCD-2A75-329B689D7F29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b="1" err="1">
                <a:solidFill>
                  <a:srgbClr val="203864"/>
                </a:solidFill>
                <a:latin typeface="Times New Roman"/>
              </a:rPr>
              <a:t>МарГУ</a:t>
            </a:r>
            <a:r>
              <a:rPr lang="ru-RU" b="1">
                <a:solidFill>
                  <a:srgbClr val="203864"/>
                </a:solidFill>
                <a:latin typeface="Times New Roman"/>
              </a:rPr>
              <a:t>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pic>
        <p:nvPicPr>
          <p:cNvPr id="12" name="Picture 11" descr="Изображение выглядит как риф, картин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EECE2F-48D7-6582-2CBD-525D22FA72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43" t="50571" r="143" b="-143"/>
          <a:stretch>
            <a:fillRect/>
          </a:stretch>
        </p:blipFill>
        <p:spPr>
          <a:xfrm>
            <a:off x="7025746" y="1156043"/>
            <a:ext cx="4606187" cy="455126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6297F2B-78AD-4022-83A4-78FC55E11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2E28F8A-7041-3ACD-8BE6-A93E357AD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26" y="124032"/>
            <a:ext cx="705795" cy="871495"/>
          </a:xfrm>
          <a:prstGeom prst="rect">
            <a:avLst/>
          </a:prstGeom>
        </p:spPr>
      </p:pic>
      <p:graphicFrame>
        <p:nvGraphicFramePr>
          <p:cNvPr id="10" name="Объект 2">
            <a:extLst>
              <a:ext uri="{FF2B5EF4-FFF2-40B4-BE49-F238E27FC236}">
                <a16:creationId xmlns:a16="http://schemas.microsoft.com/office/drawing/2014/main" id="{0C0DC9C5-A1FD-3064-541D-1A60CE4F6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790307"/>
              </p:ext>
            </p:extLst>
          </p:nvPr>
        </p:nvGraphicFramePr>
        <p:xfrm>
          <a:off x="1463040" y="2562784"/>
          <a:ext cx="5087172" cy="3609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92017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DB016-F195-78AF-F3E3-E01E029E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ru-RU" sz="4000" b="1" dirty="0">
                <a:solidFill>
                  <a:srgbClr val="FFFFFF"/>
                </a:solidFill>
                <a:ea typeface="Calibri Light"/>
                <a:cs typeface="Calibri Light"/>
              </a:rPr>
              <a:t>ЭКОНОМИКА ПРОЕКТА</a:t>
            </a:r>
            <a:endParaRPr lang="ru-RU" sz="4000" b="1" dirty="0">
              <a:solidFill>
                <a:srgbClr val="FFFFFF"/>
              </a:solidFill>
            </a:endParaRPr>
          </a:p>
        </p:txBody>
      </p:sp>
      <p:pic>
        <p:nvPicPr>
          <p:cNvPr id="11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4B642B3-A175-9F15-4B70-11F20070C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53638D1-FA38-9419-6B1B-46DA1CA846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74700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1B873A14-DD69-C2B6-37FA-FDDC6B6420A6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  <a:latin typeface="Times New Roman"/>
              </a:rPr>
              <a:t>Акселерационная программа «Техно-старт: </a:t>
            </a:r>
            <a:r>
              <a:rPr lang="ru-RU" b="1" err="1">
                <a:solidFill>
                  <a:schemeClr val="bg1"/>
                </a:solidFill>
                <a:latin typeface="Times New Roman"/>
              </a:rPr>
              <a:t>МарГУ</a:t>
            </a:r>
            <a:r>
              <a:rPr lang="ru-RU" b="1" dirty="0">
                <a:solidFill>
                  <a:schemeClr val="bg1"/>
                </a:solidFill>
                <a:latin typeface="Times New Roman"/>
              </a:rPr>
              <a:t>»</a:t>
            </a: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​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2E9B2EE-76CA-47F3-9977-3F2FCB7FD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739239"/>
            <a:ext cx="0" cy="3200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3BD2B2C-6565-A780-BCFD-033EC53C5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26" y="124032"/>
            <a:ext cx="836227" cy="1036251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757AC5A-9C01-74CA-53CC-E0510BD3A9F1}"/>
              </a:ext>
            </a:extLst>
          </p:cNvPr>
          <p:cNvGrpSpPr/>
          <p:nvPr/>
        </p:nvGrpSpPr>
        <p:grpSpPr>
          <a:xfrm>
            <a:off x="6579667" y="1119335"/>
            <a:ext cx="4354459" cy="4440208"/>
            <a:chOff x="6413298" y="513707"/>
            <a:chExt cx="5722532" cy="5835221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F81E8B8B-61E3-97C9-E195-9F0FB4904245}"/>
                </a:ext>
              </a:extLst>
            </p:cNvPr>
            <p:cNvSpPr/>
            <p:nvPr/>
          </p:nvSpPr>
          <p:spPr>
            <a:xfrm>
              <a:off x="6413298" y="513707"/>
              <a:ext cx="5722532" cy="582532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694944">
                <a:spcAft>
                  <a:spcPts val="600"/>
                </a:spcAft>
              </a:pPr>
              <a:endParaRPr lang="ru-RU" sz="1368" kern="1200">
                <a:solidFill>
                  <a:srgbClr val="555555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spcAft>
                  <a:spcPts val="600"/>
                </a:spcAft>
              </a:pPr>
              <a:endParaRPr lang="ru-RU">
                <a:ea typeface="Calibri"/>
                <a:cs typeface="Calibri"/>
              </a:endParaRP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CC31CAB-2AEB-AC98-8053-22762B7D61B9}"/>
                </a:ext>
              </a:extLst>
            </p:cNvPr>
            <p:cNvSpPr/>
            <p:nvPr/>
          </p:nvSpPr>
          <p:spPr>
            <a:xfrm>
              <a:off x="7223264" y="2220471"/>
              <a:ext cx="4082809" cy="41185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CCCA87D7-B475-C966-1592-0682DA128EF2}"/>
                </a:ext>
              </a:extLst>
            </p:cNvPr>
            <p:cNvSpPr/>
            <p:nvPr/>
          </p:nvSpPr>
          <p:spPr>
            <a:xfrm>
              <a:off x="7864193" y="3518466"/>
              <a:ext cx="2794088" cy="283046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F83F84-17C5-7141-E2DD-6D17597EC6AB}"/>
                </a:ext>
              </a:extLst>
            </p:cNvPr>
            <p:cNvSpPr txBox="1"/>
            <p:nvPr/>
          </p:nvSpPr>
          <p:spPr>
            <a:xfrm>
              <a:off x="8857012" y="3641766"/>
              <a:ext cx="841169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94944">
                <a:spcAft>
                  <a:spcPts val="600"/>
                </a:spcAft>
              </a:pPr>
              <a:r>
                <a:rPr lang="ru-RU" sz="1824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SOM</a:t>
              </a:r>
              <a:endParaRPr lang="ru-RU" sz="24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961E74-C0BD-DFFA-3E12-5E538CB08E28}"/>
                </a:ext>
              </a:extLst>
            </p:cNvPr>
            <p:cNvSpPr txBox="1"/>
            <p:nvPr/>
          </p:nvSpPr>
          <p:spPr>
            <a:xfrm>
              <a:off x="8827324" y="2216727"/>
              <a:ext cx="870857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94944">
                <a:spcAft>
                  <a:spcPts val="600"/>
                </a:spcAft>
              </a:pPr>
              <a:r>
                <a:rPr lang="ru-RU" sz="1824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SAM</a:t>
              </a:r>
              <a:endParaRPr lang="ru-RU" sz="24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DD116F-5E06-3900-F246-31AF5644A13F}"/>
                </a:ext>
              </a:extLst>
            </p:cNvPr>
            <p:cNvSpPr txBox="1"/>
            <p:nvPr/>
          </p:nvSpPr>
          <p:spPr>
            <a:xfrm>
              <a:off x="8926285" y="732311"/>
              <a:ext cx="841168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94944">
                <a:spcAft>
                  <a:spcPts val="600"/>
                </a:spcAft>
              </a:pPr>
              <a:r>
                <a:rPr lang="ru-RU" sz="1824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TAM</a:t>
              </a:r>
              <a:endParaRPr lang="ru-RU" sz="2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DC4DD2-9E22-A942-7936-117DFA9BBF47}"/>
                </a:ext>
              </a:extLst>
            </p:cNvPr>
            <p:cNvSpPr txBox="1"/>
            <p:nvPr/>
          </p:nvSpPr>
          <p:spPr>
            <a:xfrm>
              <a:off x="6788727" y="1350818"/>
              <a:ext cx="4977741" cy="10464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94944">
                <a:spcAft>
                  <a:spcPts val="600"/>
                </a:spcAft>
              </a:pP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Около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3,800,000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5-6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классов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в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России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endParaRPr lang="ru-RU" sz="1216" kern="1200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endParaRPr>
            </a:p>
            <a:p>
              <a:pPr algn="ctr" defTabSz="694944">
                <a:spcAft>
                  <a:spcPts val="600"/>
                </a:spcAft>
              </a:pP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5,7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млрд</a:t>
              </a: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128" b="1" kern="1200" err="1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endParaRPr>
            </a:p>
            <a:p>
              <a:pPr algn="ctr">
                <a:spcAft>
                  <a:spcPts val="600"/>
                </a:spcAft>
              </a:pPr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E8510D-3F85-316B-2701-C2BB8076A532}"/>
                </a:ext>
              </a:extLst>
            </p:cNvPr>
            <p:cNvSpPr txBox="1"/>
            <p:nvPr/>
          </p:nvSpPr>
          <p:spPr>
            <a:xfrm>
              <a:off x="7798130" y="2676896"/>
              <a:ext cx="2949039" cy="10464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94944">
                <a:spcAft>
                  <a:spcPts val="600"/>
                </a:spcAft>
              </a:pP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Около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570,000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 </a:t>
              </a:r>
              <a:endParaRPr lang="ru-RU" sz="1216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algn="ctr" defTabSz="694944">
                <a:spcAft>
                  <a:spcPts val="600"/>
                </a:spcAft>
              </a:pPr>
              <a:r>
                <a:rPr lang="en-US" sz="21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 </a:t>
              </a: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855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млн</a:t>
              </a: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128" b="1" kern="1200" err="1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>
                <a:spcAft>
                  <a:spcPts val="600"/>
                </a:spcAft>
              </a:pPr>
              <a:endParaRPr lang="ru-RU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B73FA0-C45A-F207-A7E9-FC0510C89C03}"/>
                </a:ext>
              </a:extLst>
            </p:cNvPr>
            <p:cNvSpPr txBox="1"/>
            <p:nvPr/>
          </p:nvSpPr>
          <p:spPr>
            <a:xfrm>
              <a:off x="7908236" y="4143125"/>
              <a:ext cx="2733105" cy="172354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94944">
                <a:spcAft>
                  <a:spcPts val="600"/>
                </a:spcAft>
              </a:pP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Оценивается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примерно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в 28,500 </a:t>
              </a:r>
              <a:r>
                <a:rPr lang="en-US" sz="1216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</a:p>
            <a:p>
              <a:pPr algn="ctr" defTabSz="694944">
                <a:spcAft>
                  <a:spcPts val="600"/>
                </a:spcAft>
              </a:pP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42,75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млн</a:t>
              </a:r>
              <a:r>
                <a:rPr lang="en-US" sz="2128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128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128" b="1" kern="1200" err="1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>
                <a:spcAft>
                  <a:spcPts val="600"/>
                </a:spcAft>
              </a:pPr>
              <a:endParaRPr lang="ru-RU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1A8C4AD-4B5B-76E8-DC35-A7E0A040F87E}"/>
              </a:ext>
            </a:extLst>
          </p:cNvPr>
          <p:cNvGrpSpPr/>
          <p:nvPr/>
        </p:nvGrpSpPr>
        <p:grpSpPr>
          <a:xfrm>
            <a:off x="1285091" y="1132764"/>
            <a:ext cx="4328120" cy="4413350"/>
            <a:chOff x="6413298" y="513707"/>
            <a:chExt cx="5722532" cy="583522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C02B297-4610-2888-B7B2-5624A9548771}"/>
                </a:ext>
              </a:extLst>
            </p:cNvPr>
            <p:cNvSpPr/>
            <p:nvPr/>
          </p:nvSpPr>
          <p:spPr>
            <a:xfrm>
              <a:off x="6413298" y="513707"/>
              <a:ext cx="5722532" cy="582532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defTabSz="685800">
                <a:spcAft>
                  <a:spcPts val="600"/>
                </a:spcAft>
              </a:pPr>
              <a:endParaRPr lang="ru-RU" sz="1350" kern="1200">
                <a:solidFill>
                  <a:srgbClr val="555555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spcAft>
                  <a:spcPts val="600"/>
                </a:spcAft>
              </a:pPr>
              <a:endParaRPr lang="ru-RU">
                <a:ea typeface="Calibri"/>
                <a:cs typeface="Calibri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39FD66DF-B41C-2139-AD74-2ACEEC2EC601}"/>
                </a:ext>
              </a:extLst>
            </p:cNvPr>
            <p:cNvSpPr/>
            <p:nvPr/>
          </p:nvSpPr>
          <p:spPr>
            <a:xfrm>
              <a:off x="7223264" y="2220471"/>
              <a:ext cx="4082809" cy="41185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CE64582-33CC-6C33-CB1E-70979028C6C0}"/>
                </a:ext>
              </a:extLst>
            </p:cNvPr>
            <p:cNvSpPr/>
            <p:nvPr/>
          </p:nvSpPr>
          <p:spPr>
            <a:xfrm>
              <a:off x="7864193" y="3518466"/>
              <a:ext cx="2794088" cy="283046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E006150-47AA-6373-B436-5CDCBC7D5A78}"/>
                </a:ext>
              </a:extLst>
            </p:cNvPr>
            <p:cNvSpPr txBox="1"/>
            <p:nvPr/>
          </p:nvSpPr>
          <p:spPr>
            <a:xfrm>
              <a:off x="8857012" y="3641766"/>
              <a:ext cx="841169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85800">
                <a:spcAft>
                  <a:spcPts val="600"/>
                </a:spcAft>
              </a:pPr>
              <a:r>
                <a:rPr lang="ru-RU" sz="1800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SOM</a:t>
              </a:r>
              <a:endParaRPr lang="ru-RU" sz="24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0A10FF4-ADF9-4869-6721-4FBF2301B99C}"/>
                </a:ext>
              </a:extLst>
            </p:cNvPr>
            <p:cNvSpPr txBox="1"/>
            <p:nvPr/>
          </p:nvSpPr>
          <p:spPr>
            <a:xfrm>
              <a:off x="8827324" y="2216727"/>
              <a:ext cx="870857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85800">
                <a:spcAft>
                  <a:spcPts val="600"/>
                </a:spcAft>
              </a:pPr>
              <a:r>
                <a:rPr lang="ru-RU" sz="1800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SAM</a:t>
              </a:r>
              <a:endParaRPr lang="ru-RU" sz="24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2361C52-55AA-79FC-6163-96297B6C8F1C}"/>
                </a:ext>
              </a:extLst>
            </p:cNvPr>
            <p:cNvSpPr txBox="1"/>
            <p:nvPr/>
          </p:nvSpPr>
          <p:spPr>
            <a:xfrm>
              <a:off x="8926285" y="732311"/>
              <a:ext cx="841168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85800">
                <a:spcAft>
                  <a:spcPts val="600"/>
                </a:spcAft>
              </a:pPr>
              <a:r>
                <a:rPr lang="ru-RU" sz="1800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TAM</a:t>
              </a:r>
              <a:endParaRPr lang="ru-RU" sz="24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8BF2D2-4759-1A27-E1E0-C694D0BD0975}"/>
                </a:ext>
              </a:extLst>
            </p:cNvPr>
            <p:cNvSpPr txBox="1"/>
            <p:nvPr/>
          </p:nvSpPr>
          <p:spPr>
            <a:xfrm>
              <a:off x="6788727" y="1350818"/>
              <a:ext cx="4977741" cy="10464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spcAft>
                  <a:spcPts val="600"/>
                </a:spcAft>
              </a:pP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ПФО - 175 140 </a:t>
              </a: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5-6 </a:t>
              </a: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классов</a:t>
              </a:r>
              <a:endParaRPr lang="en-US" sz="1200" kern="1200" err="1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endParaRPr>
            </a:p>
            <a:p>
              <a:pPr algn="ctr" defTabSz="685800">
                <a:spcAft>
                  <a:spcPts val="600"/>
                </a:spcAft>
              </a:pPr>
              <a:r>
                <a:rPr lang="en-US" sz="2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87,5 </a:t>
              </a:r>
              <a:r>
                <a:rPr lang="en-US" sz="2100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млн</a:t>
              </a:r>
              <a:r>
                <a:rPr lang="en-US" sz="2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100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100" b="1" kern="1200" err="1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>
                <a:spcAft>
                  <a:spcPts val="600"/>
                </a:spcAft>
              </a:pPr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C85EA7-B554-EB43-7816-3401D45825E3}"/>
                </a:ext>
              </a:extLst>
            </p:cNvPr>
            <p:cNvSpPr txBox="1"/>
            <p:nvPr/>
          </p:nvSpPr>
          <p:spPr>
            <a:xfrm>
              <a:off x="7798130" y="2676896"/>
              <a:ext cx="2949039" cy="10464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spcAft>
                  <a:spcPts val="600"/>
                </a:spcAft>
              </a:pP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РМЭ - 51120 </a:t>
              </a: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endParaRPr lang="ru-RU" sz="1200" kern="1200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 defTabSz="685800">
                <a:spcAft>
                  <a:spcPts val="600"/>
                </a:spcAft>
              </a:pP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 </a:t>
              </a:r>
              <a:r>
                <a:rPr lang="en-US" sz="2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2,5 </a:t>
              </a:r>
              <a:r>
                <a:rPr lang="en-US" sz="2100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млн</a:t>
              </a:r>
              <a:r>
                <a:rPr lang="en-US" sz="2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2100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100" b="1" kern="1200" err="1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>
                <a:spcAft>
                  <a:spcPts val="600"/>
                </a:spcAft>
              </a:pPr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6A03C6-457A-B719-93B4-6D8D756BD1AA}"/>
                </a:ext>
              </a:extLst>
            </p:cNvPr>
            <p:cNvSpPr txBox="1"/>
            <p:nvPr/>
          </p:nvSpPr>
          <p:spPr>
            <a:xfrm>
              <a:off x="7812127" y="4163719"/>
              <a:ext cx="2829217" cy="144655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spcAft>
                  <a:spcPts val="600"/>
                </a:spcAft>
              </a:pP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Город</a:t>
              </a: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Йошкар-Ола</a:t>
              </a: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- 17 280 </a:t>
              </a:r>
              <a:r>
                <a:rPr lang="en-US" sz="1200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учеников</a:t>
              </a:r>
              <a:r>
                <a:rPr lang="en-US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endParaRPr lang="en-US" sz="1200" kern="1200">
                <a:solidFill>
                  <a:schemeClr val="tx1"/>
                </a:solidFill>
                <a:latin typeface="+mn-lt"/>
                <a:ea typeface="+mn-ea"/>
                <a:cs typeface="Calibri"/>
              </a:endParaRPr>
            </a:p>
            <a:p>
              <a:pPr algn="ctr" defTabSz="685800">
                <a:spcAft>
                  <a:spcPts val="600"/>
                </a:spcAft>
              </a:pPr>
              <a:r>
                <a:rPr lang="en-US" sz="21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 </a:t>
              </a:r>
              <a:r>
                <a:rPr lang="en-US" sz="21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864 </a:t>
              </a:r>
              <a:r>
                <a:rPr lang="en-US" sz="2100" b="1" kern="1200" dirty="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тыс</a:t>
              </a:r>
              <a:r>
                <a:rPr lang="en-US" sz="21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. </a:t>
              </a:r>
              <a:endParaRPr lang="en-US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algn="ctr" defTabSz="685800">
                <a:spcAft>
                  <a:spcPts val="600"/>
                </a:spcAft>
              </a:pPr>
              <a:r>
                <a:rPr lang="en-US" sz="2100" b="1" kern="120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рублей</a:t>
              </a:r>
              <a:endParaRPr lang="en-US" sz="2800" err="1">
                <a:ea typeface="Calibri"/>
                <a:cs typeface="Calibri"/>
              </a:endParaRPr>
            </a:p>
          </p:txBody>
        </p:sp>
      </p:grpSp>
      <p:sp>
        <p:nvSpPr>
          <p:cNvPr id="36" name="TextBox 19">
            <a:extLst>
              <a:ext uri="{FF2B5EF4-FFF2-40B4-BE49-F238E27FC236}">
                <a16:creationId xmlns:a16="http://schemas.microsoft.com/office/drawing/2014/main" id="{E40C51B5-E38C-D761-E747-38782158872A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330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3217A20-42C9-E4C0-9D46-9B4D3C4DCC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085" b="232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8C8F4-4314-C67E-50F8-92EFB7BE8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ПЛАН РАЗВИТИЯ ПРОЕКТА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9E0C69-EBF1-A47A-DDFC-A9BAC105460D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pic>
        <p:nvPicPr>
          <p:cNvPr id="19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9546AD0-EC04-DBDA-50A9-B6895DC40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74D214E-5C5A-337F-45E0-E25F6E8D5B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3535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67050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0DA374-201C-055F-9659-CB4D93E7F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21D1148-E106-332C-5522-B0D00DB8A8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085" b="232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6626C1-055C-1C68-BD82-CF791799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38B4EC-F592-A19B-6FFE-6F60A7748354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pic>
        <p:nvPicPr>
          <p:cNvPr id="19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BD27B1-3775-3182-9A22-7B578F71C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3" y="74471"/>
            <a:ext cx="643844" cy="809544"/>
          </a:xfrm>
          <a:prstGeom prst="rect">
            <a:avLst/>
          </a:prstGeom>
        </p:spPr>
      </p:pic>
      <p:pic>
        <p:nvPicPr>
          <p:cNvPr id="24" name="Объект 3" descr="Изображение выглядит как текст, снимок экрана, карта, Мультимедийное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D79B83-3BAD-7AEF-7FE4-157D27DAF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085588" y="570395"/>
            <a:ext cx="7826643" cy="362722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шаблон, зеленый, типограф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DC1367-4C40-4FA1-6BC1-2D7746E73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63" y="1950278"/>
            <a:ext cx="3697485" cy="362933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494E4F1-46CD-0A78-3749-B140C22DC382}"/>
              </a:ext>
            </a:extLst>
          </p:cNvPr>
          <p:cNvSpPr txBox="1"/>
          <p:nvPr/>
        </p:nvSpPr>
        <p:spPr>
          <a:xfrm>
            <a:off x="4812244" y="4391755"/>
            <a:ext cx="753035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316E09"/>
                </a:solidFill>
                <a:latin typeface="Times New Roman"/>
                <a:cs typeface="Times New Roman"/>
              </a:rPr>
              <a:t>https://pt.2035.university/project/kooperativnaa-nastolnaa-igra-ostrov-logiki</a:t>
            </a:r>
          </a:p>
        </p:txBody>
      </p:sp>
    </p:spTree>
    <p:extLst>
      <p:ext uri="{BB962C8B-B14F-4D97-AF65-F5344CB8AC3E}">
        <p14:creationId xmlns:p14="http://schemas.microsoft.com/office/powerpoint/2010/main" val="2705523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2EC9A-7DA9-AB99-FAE2-3743D4D7B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Calibri Light"/>
                <a:ea typeface="Calibri Light"/>
                <a:cs typeface="Calibri Light"/>
              </a:rPr>
              <a:t>Над проектом работает команда</a:t>
            </a:r>
            <a:endParaRPr lang="ru-RU" b="1" dirty="0">
              <a:latin typeface="Calibri Light"/>
              <a:cs typeface="Times New Roman"/>
            </a:endParaRPr>
          </a:p>
        </p:txBody>
      </p:sp>
      <p:pic>
        <p:nvPicPr>
          <p:cNvPr id="11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576E6F7-532B-376E-294A-B8B28CFA2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326" y="124032"/>
            <a:ext cx="836227" cy="1036251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ческое лицо, человек, стена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EAE211D-3C58-E6EF-461B-F7E14007B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237" y="2063151"/>
            <a:ext cx="2702944" cy="27316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E4820C-449B-9610-EA63-4E22E11DEBD4}"/>
              </a:ext>
            </a:extLst>
          </p:cNvPr>
          <p:cNvSpPr txBox="1"/>
          <p:nvPr/>
        </p:nvSpPr>
        <p:spPr>
          <a:xfrm>
            <a:off x="1196258" y="4977581"/>
            <a:ext cx="272142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>
                <a:latin typeface="Times New Roman"/>
                <a:ea typeface="Calibri"/>
                <a:cs typeface="Calibri"/>
              </a:rPr>
              <a:t>Петухова</a:t>
            </a:r>
          </a:p>
          <a:p>
            <a:pPr algn="ctr"/>
            <a:r>
              <a:rPr lang="ru-RU">
                <a:latin typeface="Times New Roman"/>
                <a:ea typeface="Calibri"/>
                <a:cs typeface="Calibri"/>
              </a:rPr>
              <a:t>Юлиана Юрьевна</a:t>
            </a:r>
          </a:p>
          <a:p>
            <a:pPr algn="ctr"/>
            <a:endParaRPr lang="ru-RU">
              <a:latin typeface="Times New Roman"/>
              <a:ea typeface="Calibri"/>
              <a:cs typeface="Calibri"/>
            </a:endParaRPr>
          </a:p>
          <a:p>
            <a:pPr algn="ctr"/>
            <a:r>
              <a:rPr lang="ru-RU" b="1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ЛИДЕР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CF842-B196-B93F-7D50-B6FFCFD3F2E6}"/>
              </a:ext>
            </a:extLst>
          </p:cNvPr>
          <p:cNvSpPr txBox="1"/>
          <p:nvPr/>
        </p:nvSpPr>
        <p:spPr>
          <a:xfrm>
            <a:off x="4682612" y="5579806"/>
            <a:ext cx="2187677" cy="5530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51A5D-255C-796F-A7C7-2F0DC972747D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F83F6-E9D7-CC99-6EB7-BE27B7E40E34}"/>
              </a:ext>
            </a:extLst>
          </p:cNvPr>
          <p:cNvSpPr txBox="1"/>
          <p:nvPr/>
        </p:nvSpPr>
        <p:spPr>
          <a:xfrm>
            <a:off x="7671265" y="4929526"/>
            <a:ext cx="215080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err="1">
                <a:latin typeface="Times New Roman"/>
                <a:ea typeface="Calibri"/>
                <a:cs typeface="Calibri"/>
              </a:rPr>
              <a:t>Комышева</a:t>
            </a:r>
            <a:r>
              <a:rPr lang="ru-RU" b="1">
                <a:latin typeface="Times New Roman"/>
                <a:ea typeface="Calibri"/>
                <a:cs typeface="Calibri"/>
              </a:rPr>
              <a:t> </a:t>
            </a:r>
            <a:endParaRPr lang="ru-RU" b="1"/>
          </a:p>
          <a:p>
            <a:pPr algn="ctr"/>
            <a:r>
              <a:rPr lang="ru-RU">
                <a:latin typeface="Times New Roman"/>
                <a:ea typeface="Calibri"/>
                <a:cs typeface="Calibri"/>
              </a:rPr>
              <a:t>Аделина </a:t>
            </a:r>
            <a:r>
              <a:rPr lang="ru-RU" err="1">
                <a:latin typeface="Times New Roman"/>
                <a:ea typeface="Calibri"/>
                <a:cs typeface="Calibri"/>
              </a:rPr>
              <a:t>Радиковна</a:t>
            </a:r>
            <a:endParaRPr lang="ru-RU">
              <a:latin typeface="Times New Roman"/>
              <a:ea typeface="Calibri"/>
              <a:cs typeface="Calibri"/>
            </a:endParaRPr>
          </a:p>
          <a:p>
            <a:pPr algn="ctr"/>
            <a:endParaRPr lang="ru-RU">
              <a:latin typeface="Times New Roman"/>
              <a:ea typeface="Calibri"/>
              <a:cs typeface="Calibri"/>
            </a:endParaRPr>
          </a:p>
          <a:p>
            <a:pPr algn="ctr"/>
            <a:r>
              <a:rPr lang="ru-RU">
                <a:latin typeface="Times New Roman"/>
                <a:ea typeface="Calibri"/>
                <a:cs typeface="Calibri"/>
              </a:rPr>
              <a:t>ПРОИЗВОДИТЕЛЬ</a:t>
            </a:r>
          </a:p>
        </p:txBody>
      </p:sp>
      <p:pic>
        <p:nvPicPr>
          <p:cNvPr id="14" name="Рисунок 13" descr="Изображение выглядит как на открытом воздухе, небо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CF0B94-D167-6D8A-98B0-46FE51708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590" y="2064775"/>
            <a:ext cx="2593259" cy="272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85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7885E-0A8E-B2A4-F3E3-7225CD756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873" y="2018251"/>
            <a:ext cx="5039027" cy="3208667"/>
          </a:xfrm>
        </p:spPr>
        <p:txBody>
          <a:bodyPr>
            <a:normAutofit/>
          </a:bodyPr>
          <a:lstStyle/>
          <a:p>
            <a:r>
              <a:rPr lang="ru-RU" sz="6600" b="1">
                <a:solidFill>
                  <a:srgbClr val="316E09"/>
                </a:solidFill>
                <a:latin typeface="Times New Roman"/>
                <a:ea typeface="Calibri Light"/>
                <a:cs typeface="Calibri Light"/>
              </a:rPr>
              <a:t>Спасибо за внимание!</a:t>
            </a:r>
            <a:endParaRPr lang="ru-RU" sz="600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Объект 3" descr="Изображение выглядит как картина, дерево, небо, раст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7F1A5AE-670A-6383-FD27-759AB5A81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6290" y="815638"/>
            <a:ext cx="6238228" cy="583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 descr="Изображение выглядит как эмблема, герб, символ, наши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8AE362-45D2-13FB-F53C-98DC28B16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26" y="124032"/>
            <a:ext cx="836227" cy="10362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74E2B5-6C7B-0C82-ED71-F87350CEA976}"/>
              </a:ext>
            </a:extLst>
          </p:cNvPr>
          <p:cNvSpPr txBox="1"/>
          <p:nvPr/>
        </p:nvSpPr>
        <p:spPr>
          <a:xfrm>
            <a:off x="6538452" y="0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>
                <a:solidFill>
                  <a:srgbClr val="203864"/>
                </a:solidFill>
                <a:latin typeface="Times New Roman"/>
              </a:rPr>
              <a:t>Акселерационная программа «Техно-старт: МарГУ»</a:t>
            </a:r>
            <a:r>
              <a:rPr lang="ru-RU">
                <a:latin typeface="Times New Roman"/>
                <a:cs typeface="Times New Roman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68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17</Slides>
  <Notes>1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Презентация PowerPoint</vt:lpstr>
      <vt:lpstr>Презентация PowerPoint</vt:lpstr>
      <vt:lpstr>Цель и задачи проекта</vt:lpstr>
      <vt:lpstr>Целевая аудитория и проблемы </vt:lpstr>
      <vt:lpstr>Настольная кооперативная игра  «Остров логики»</vt:lpstr>
      <vt:lpstr>Настольная кооперативная игра «Остров логики»</vt:lpstr>
      <vt:lpstr>Цифровая модель </vt:lpstr>
      <vt:lpstr>НАШ ПРОТОТИП  Физическая модель</vt:lpstr>
      <vt:lpstr>ЧАТ-БОТ</vt:lpstr>
      <vt:lpstr>САЙТ</vt:lpstr>
      <vt:lpstr>Каналы продвижения</vt:lpstr>
      <vt:lpstr>ЭКОНОМИКА ПРОЕКТА</vt:lpstr>
      <vt:lpstr>Презентация PowerPoint</vt:lpstr>
      <vt:lpstr>ПЛАН РАЗВИТИЯ ПРОЕКТА</vt:lpstr>
      <vt:lpstr>Презентация PowerPoint</vt:lpstr>
      <vt:lpstr>Над проектом работает 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revision>211</cp:revision>
  <dcterms:created xsi:type="dcterms:W3CDTF">2022-10-03T11:11:40Z</dcterms:created>
  <dcterms:modified xsi:type="dcterms:W3CDTF">2025-11-30T09:40:14Z</dcterms:modified>
</cp:coreProperties>
</file>