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0" autoAdjust="0"/>
    <p:restoredTop sz="95604" autoAdjust="0"/>
  </p:normalViewPr>
  <p:slideViewPr>
    <p:cSldViewPr snapToGrid="0">
      <p:cViewPr varScale="1">
        <p:scale>
          <a:sx n="70" d="100"/>
          <a:sy n="70" d="100"/>
        </p:scale>
        <p:origin x="59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a.rezwyh@yandex.ru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0" dirty="0"/>
              <a:t>Агентство «Стандарт Плюс»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Студентка гр.СМ-41 </a:t>
            </a:r>
          </a:p>
          <a:p>
            <a:r>
              <a:rPr lang="ru-RU" dirty="0"/>
              <a:t>Резвых Александра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F04777F-4FF6-41C6-B3B1-875EDE2B12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196" y="6719856"/>
            <a:ext cx="6571759" cy="4381594"/>
          </a:xfrm>
          <a:prstGeom prst="rect">
            <a:avLst/>
          </a:prstGeom>
        </p:spPr>
      </p:pic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646218"/>
            <a:ext cx="8793162" cy="7851094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Актуальность проекта связана с тем, что в данный момент  быстро разрабатываются новые нормативные и законодательные документы. Малым предпринимателям без специального образования и помощи консультанта сложно разобраться в вопросах нормативной документации, а взять человека в штат достаточно не выгодно, в связи с этим мы предлагаем услугу введения нормативных и законодательных документах в области оценки качества древесных и лесных материалов.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73AD5A-C467-40B0-A7CB-8D4A3A7CD1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4981" y="1976257"/>
            <a:ext cx="6469039" cy="528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1897039"/>
            <a:ext cx="8793162" cy="8600273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Варианты решения проблемы быстро становятся недостаточными из-за стремительного развития нормативной и законодательной документации. Это создает трудности для малого бизнеса без специализированного образования и консультаций. Разобраться в этих документах сложно из-за необходимости значительных временных, ресурсных и экспертных затрат, которые часто недоступны для предпринимателей. Наём специалиста в штат - также не лучшее решение, так как он не всегда нужен на постоянной основе и может значительно увеличивать расходы на бизнес.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Лучшим решением будет поиск альтернативных вариантов, которые упростят доступ к экспертным консультациям. Например, создание онлайн-платформы с актуальной информацией о нормах и возможностью получить консультацию экспертов в режиме реального времени.</a:t>
            </a: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0805B94-69A6-4D50-B040-9E03FB45F7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897039"/>
            <a:ext cx="8793162" cy="8600273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Проблема заключается в том, что быстрое развитие новых нормативных и законодательных документов создает трудности для малых предпринимателей без специального образования и консультаций. Разбираться в вопросах нормативной документации требует времени, ресурсов и экспертных знаний, которые нередко недоступны для предпринимателей. Нанять специалиста в штат также является невыгодным решением, поскольку он не всегда требуется на постоянной основе, а зарплата и другие расходы связанные с трудоустройством могут существенно увеличивать издержки бизнеса.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8CD5F27-0987-403B-B984-421F3F1DD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750" y="5480993"/>
            <a:ext cx="6571283" cy="492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Для решения этой проблемы предлагается услуга введения нормативных и законодательных документов в области оценки качества древесных и лесных материалов, обучающие семинары для сотрудников. Эта услуга позволит малым предпринимателям получить полноценное и правильное понимание требований и норм, соблюдение которых необходимо для успешной деятельности в данной отрасли. Консультанты, обладающие специализированными знаниями и опытом, помогут предпринимателям разобраться в сложных вопросах нормативной документации, предоставят необходимую информацию, а также помогут с разработкой и внедрением необходимых процедур и документов.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Такая услуга будет актуальна для малых предпринимателей, которым требуется оперативная и квалифицированная поддержка в области нормативной документации, но зарплата специалиста в штат является нецелесообразной. Она позволит предпринимателям сосредоточиться на их основной деятельности, уверенными в том, что они действуют в соответствии с актуальными нормами и требованиями качества древесных и лесных материалов.</a:t>
            </a:r>
            <a:endParaRPr lang="ru-RU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A59281-4CA2-4154-9BDF-1E99EE27D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7217" y="6250675"/>
            <a:ext cx="6444681" cy="483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	Наша компания предлагает услуги по разработке нормативных и законодательных документов для малых деревообрабатывающих предприятий республик Марий Эл и Татарстан.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Главными конкурентами на рынке разработки и консультаций в сфере нормативных и законодательных документов являются: Консультант Плюс и </a:t>
            </a:r>
            <a:r>
              <a:rPr lang="ru-RU" dirty="0" err="1"/>
              <a:t>Техэксперт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E03129-4373-4504-AE96-F85F7D451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2181" y="3610156"/>
            <a:ext cx="4881203" cy="31097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049A3F-FF81-4126-B1B2-E16347E89A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984" r="21880"/>
          <a:stretch/>
        </p:blipFill>
        <p:spPr>
          <a:xfrm>
            <a:off x="1939635" y="3610156"/>
            <a:ext cx="4087091" cy="31097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2B76416-AA06-4DA4-AF7D-52700F59E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6616" y="7902993"/>
            <a:ext cx="5150812" cy="289733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F34ED27-01C7-4683-B0C8-4FF37E6CF8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1909" y="8366690"/>
            <a:ext cx="6608064" cy="173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944908-C134-43E6-B167-73B01D925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6848" y="6140750"/>
            <a:ext cx="8563223" cy="481348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883391"/>
            <a:ext cx="18424652" cy="8613921"/>
          </a:xfrm>
        </p:spPr>
        <p:txBody>
          <a:bodyPr/>
          <a:lstStyle/>
          <a:p>
            <a:pPr indent="450000"/>
            <a:r>
              <a:rPr lang="ru-RU" dirty="0"/>
              <a:t>	Бизнес-модель для данного проекта направлена на оказание помощи предприятиям деревообрабатывающей отрасли в форме консультирования и подбора нормативно-законодательной базы. Мы стремимся предоставлять услуги, которые позволят организациям в данной отрасли получить все необходимые знания и руководство для эффективного управления и развития своих бизнес-процессов.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	Наша команда экспертов специализируется на разработке технических условий и стандартов организации, что помогает нашим клиентам обеспечить соблюдение всех требуемых норм и стандартов в своей деятельности. Мы тщательно изучаем и анализируем все релевантные правовые нормы и требования, которые применимы к деревообрабатывающей отрасли, чтобы предоставить нашим клиентам наиболее актуальную и полезную информацию.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	Наша цель - помочь предприятиям деревообрабатывающей отрасли создать и улучшить свою бизнес-модель, опираясь на правильное применение нормативно-законодательной базы. Мы предлагаем консультации, которые позволяют нашим клиентам оценить текущую ситуацию в своих организациях, выявить возможности для оптимизации процессов и разработать стратегию, которая будет способствовать их росту и успеху.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	Мы убеждены, что наш опыт и экспертиза, а также наше понимание специфики деревообрабатывающей отрасли, позволят нам эффективно поддерживать и </a:t>
            </a:r>
            <a:r>
              <a:rPr lang="ru-RU" dirty="0" err="1"/>
              <a:t>партнерствовать</a:t>
            </a:r>
            <a:r>
              <a:rPr lang="ru-RU" dirty="0"/>
              <a:t> с предприятиями в их стремлении к достижению высоких результатов и долгосрочной устойчивой деятельности. Мы готовы быть надежным и ценным партнером, который поддержит предприятия в их росте и развитии.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77025" y="8797635"/>
            <a:ext cx="4134612" cy="1072011"/>
          </a:xfrm>
        </p:spPr>
        <p:txBody>
          <a:bodyPr/>
          <a:lstStyle/>
          <a:p>
            <a:r>
              <a:rPr lang="ru-RU" dirty="0"/>
              <a:t>Исполнитель проекта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377025" y="8222216"/>
            <a:ext cx="4134612" cy="438912"/>
          </a:xfrm>
        </p:spPr>
        <p:txBody>
          <a:bodyPr/>
          <a:lstStyle/>
          <a:p>
            <a:r>
              <a:rPr lang="ru-RU" dirty="0"/>
              <a:t>Резвых А.В.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983080" y="8598186"/>
            <a:ext cx="4134612" cy="2202139"/>
          </a:xfrm>
        </p:spPr>
        <p:txBody>
          <a:bodyPr/>
          <a:lstStyle/>
          <a:p>
            <a:r>
              <a:rPr lang="ru-RU" dirty="0"/>
              <a:t>Консультант по техническим вопросам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232461" y="8002760"/>
            <a:ext cx="4134612" cy="438912"/>
          </a:xfrm>
        </p:spPr>
        <p:txBody>
          <a:bodyPr/>
          <a:lstStyle/>
          <a:p>
            <a:r>
              <a:rPr lang="ru-RU" dirty="0"/>
              <a:t>Цветкова Е.М.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C3C5418-15BE-4E8C-ACED-FE3B8080E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908" y="2794289"/>
            <a:ext cx="3887793" cy="4760756"/>
          </a:xfrm>
          <a:prstGeom prst="rect">
            <a:avLst/>
          </a:prstGeom>
        </p:spPr>
      </p:pic>
      <p:pic>
        <p:nvPicPr>
          <p:cNvPr id="35" name="Объект 12">
            <a:extLst>
              <a:ext uri="{FF2B5EF4-FFF2-40B4-BE49-F238E27FC236}">
                <a16:creationId xmlns:a16="http://schemas.microsoft.com/office/drawing/2014/main" id="{1856680A-454B-4987-806F-8C89B0EA09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6" t="1926" r="9957" b="-1926"/>
          <a:stretch/>
        </p:blipFill>
        <p:spPr>
          <a:xfrm>
            <a:off x="1581522" y="2794289"/>
            <a:ext cx="4023877" cy="497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8A6768-DAE4-4BE5-8BD2-9ADFB530D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7270" y="5657850"/>
            <a:ext cx="8095797" cy="557148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008909"/>
            <a:ext cx="8793162" cy="8488403"/>
          </a:xfrm>
        </p:spPr>
        <p:txBody>
          <a:bodyPr/>
          <a:lstStyle/>
          <a:p>
            <a:pPr indent="450000"/>
            <a:r>
              <a:rPr lang="ru-RU" dirty="0"/>
              <a:t>	Постепенное расширение услуги: начать с оказания консультационных услуг малым предпринимателям в области нормативной документации по оценке качества древесных и лесных материалов. Включить в услугу анализ и комментирование новых нормативных и законодательных документов, чтобы предприниматели всегда были в курсе последних изменений.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	Разработка и предоставление обучающих материалов: создание электронного курса или сборника материалов для самообучения предпринимателей в области нормативной документации. Материалы должны быть доступными, понятными и информативными.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	Услуги по аутсорсингу: предоставление услуг по введению нормативных и законодательных документов непосредственно в предприятиях клиентов. Это позволит компаниям избежать накопления работы по оценке качества материалов и сэкономить на содержании полноценного сотрудника.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008909"/>
            <a:ext cx="8793162" cy="8488403"/>
          </a:xfrm>
        </p:spPr>
        <p:txBody>
          <a:bodyPr/>
          <a:lstStyle/>
          <a:p>
            <a:r>
              <a:rPr lang="ru-RU" dirty="0"/>
              <a:t>	Партнерство с производителями и поставщиками: установление партнерских отношений с компаниями, занимающимися производством и поставкой древесных и лесных материалов. Сотрудничество с такими компаниями позволит предоставить клиентам актуальную информацию о качестве материалов, а также о новых нормативных требованиях.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	Масштабирование услуги: расширение географии предоставления услуг, чтобы охватить больше регионов и компаний. Возможно, развитие филиалов или привлечение дополнительных консультантов для улучшения доступности услуги для клиентов.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	Инвестирование в исследования и разработки: выделение средств на исследования и разработки в области оценки качества древесных и лесных материалов. Это позволит компании быть впереди конкурентов и предлагать инновационные решения в своей области деятельности.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	Улучшение технической базы и программного обеспечения: модернизация и развитие технической базы и программного обеспечения для более эффективной и точной работы с нормативными и законодательными документами. Внедрение современных технологий и автоматизации поможет ускорить процесс и улучшить качество предоставляемых услуг.</a:t>
            </a: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</a:t>
            </a:r>
            <a:r>
              <a:rPr lang="la-Latn" sz="1800" dirty="0"/>
              <a:t>-</a:t>
            </a:r>
            <a:r>
              <a:rPr lang="en-US" sz="1800" dirty="0"/>
              <a:t>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la-Latn" sz="2800" dirty="0"/>
              <a:t>987</a:t>
            </a:r>
            <a:r>
              <a:rPr lang="ru-RU" sz="2800" dirty="0"/>
              <a:t>) </a:t>
            </a:r>
            <a:r>
              <a:rPr lang="la-Latn" sz="2800" dirty="0"/>
              <a:t>703</a:t>
            </a:r>
            <a:r>
              <a:rPr lang="ru-RU" sz="2800" dirty="0"/>
              <a:t>-</a:t>
            </a:r>
            <a:r>
              <a:rPr lang="la-Latn" sz="2800" dirty="0"/>
              <a:t>03-52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la-Latn" sz="2800" dirty="0">
                <a:hlinkClick r:id="rId2"/>
              </a:rPr>
              <a:t>a.rezwyh@yandex.ru</a:t>
            </a:r>
            <a:endParaRPr lang="la-Latn" sz="2800" dirty="0"/>
          </a:p>
          <a:p>
            <a:pPr>
              <a:lnSpc>
                <a:spcPts val="4360"/>
              </a:lnSpc>
              <a:buClrTx/>
            </a:pPr>
            <a:r>
              <a:rPr lang="ru-RU" sz="2800" dirty="0"/>
              <a:t>Резвых Александра Викторовна</a:t>
            </a: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6784E-6852-4EC6-93B9-B2F40371A23B}">
  <ds:schemaRefs>
    <ds:schemaRef ds:uri="f3f21cfc-4d3e-42b1-8a95-d7209818f9d6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purl.org/dc/dcmitype/"/>
    <ds:schemaRef ds:uri="dae585fd-f7dc-4d5a-b1b8-e5742ef77c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3790</TotalTime>
  <Words>77</Words>
  <Application>Microsoft Office PowerPoint</Application>
  <PresentationFormat>Произвольный</PresentationFormat>
  <Paragraphs>41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ОБЛОЖКИ</vt:lpstr>
      <vt:lpstr>РАЗДЕЛИТЕЛИ</vt:lpstr>
      <vt:lpstr>Агентство «Стандарт Плюс»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Александра Резвых</cp:lastModifiedBy>
  <cp:revision>228</cp:revision>
  <dcterms:created xsi:type="dcterms:W3CDTF">2021-03-01T12:07:13Z</dcterms:created>
  <dcterms:modified xsi:type="dcterms:W3CDTF">2023-11-30T12:46:48Z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