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1" r:id="rId11"/>
    <p:sldId id="266" r:id="rId12"/>
    <p:sldId id="267" r:id="rId13"/>
    <p:sldId id="268" r:id="rId14"/>
    <p:sldId id="273" r:id="rId15"/>
    <p:sldId id="269" r:id="rId16"/>
    <p:sldId id="270" r:id="rId17"/>
  </p:sldIdLst>
  <p:sldSz cx="12192000" cy="6858000"/>
  <p:notesSz cx="6858000" cy="9144000"/>
  <p:embeddedFontLst>
    <p:embeddedFont>
      <p:font typeface="Gilroy-ExtraBold" panose="020B0604020202020204" charset="0"/>
      <p:regular r:id="rId19"/>
    </p:embeddedFont>
    <p:embeddedFont>
      <p:font typeface="Microsoft Sans Serif" panose="020B0604020202020204" pitchFamily="34" charset="0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4133">
          <p15:clr>
            <a:srgbClr val="A4A3A4"/>
          </p15:clr>
        </p15:guide>
        <p15:guide id="4" orient="horz" pos="2024">
          <p15:clr>
            <a:srgbClr val="A4A3A4"/>
          </p15:clr>
        </p15:guide>
        <p15:guide id="5" orient="horz" pos="2523">
          <p15:clr>
            <a:srgbClr val="A4A3A4"/>
          </p15:clr>
        </p15:guide>
        <p15:guide id="6" pos="211">
          <p15:clr>
            <a:srgbClr val="A4A3A4"/>
          </p15:clr>
        </p15:guide>
        <p15:guide id="7" pos="4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FCAF17"/>
    <a:srgbClr val="AAD7E0"/>
    <a:srgbClr val="FD493C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9377DF-2898-FBD2-7198-AF0174750372}" v="1774" dt="2024-11-18T20:26:58.8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000000"/>
              </a:solidFill>
            </a:ln>
          </a:left>
          <a:right>
            <a:ln w="12700" cmpd="sng">
              <a:solidFill>
                <a:srgbClr val="000000"/>
              </a:solidFill>
            </a:ln>
          </a:right>
          <a:top>
            <a:ln w="12700" cmpd="sng">
              <a:solidFill>
                <a:srgbClr val="000000"/>
              </a:solidFill>
            </a:ln>
          </a:top>
          <a:bottom>
            <a:ln w="12700" cmpd="sng">
              <a:solidFill>
                <a:srgbClr val="000000"/>
              </a:solidFill>
            </a:ln>
          </a:bottom>
          <a:insideH>
            <a:ln w="12700" cmpd="sng">
              <a:solidFill>
                <a:srgbClr val="000000"/>
              </a:solidFill>
            </a:ln>
          </a:insideH>
          <a:insideV>
            <a:ln w="12700" cmpd="sng">
              <a:solidFill>
                <a:srgbClr val="000000"/>
              </a:solidFill>
            </a:ln>
          </a:insideV>
        </a:tcBdr>
        <a:fill>
          <a:noFill/>
        </a:fill>
      </a:tcStyle>
    </a:wholeTbl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273"/>
        <p:guide pos="3840"/>
        <p:guide orient="horz" pos="4133"/>
        <p:guide orient="horz" pos="2024"/>
        <p:guide orient="horz" pos="2523"/>
        <p:guide pos="211"/>
        <p:guide pos="43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EA561F-0C68-4977-AB6A-92CC5D55867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3BBC32-82F5-492D-83F3-7ED2BB33B0A1}">
      <dgm:prSet phldrT="[Текст]" custT="1"/>
      <dgm:spPr/>
      <dgm:t>
        <a:bodyPr/>
        <a:lstStyle/>
        <a:p>
          <a:r>
            <a:rPr lang="ru-RU" sz="1400"/>
            <a:t>«</a:t>
          </a:r>
          <a:r>
            <a:rPr lang="ru-RU" sz="1400" err="1"/>
            <a:t>ЭкоСмарт</a:t>
          </a:r>
          <a:r>
            <a:rPr lang="ru-RU" sz="1400"/>
            <a:t>»</a:t>
          </a:r>
        </a:p>
      </dgm:t>
    </dgm:pt>
    <dgm:pt modelId="{A07C2859-EE5A-4651-91E2-FD8F64E84339}" type="parTrans" cxnId="{A49E6DF9-96D7-46F9-BBDA-0C77F7F0D841}">
      <dgm:prSet/>
      <dgm:spPr/>
      <dgm:t>
        <a:bodyPr/>
        <a:lstStyle/>
        <a:p>
          <a:endParaRPr lang="ru-RU"/>
        </a:p>
      </dgm:t>
    </dgm:pt>
    <dgm:pt modelId="{6868E306-DB73-42FF-8C24-33FBA29F781C}" type="sibTrans" cxnId="{A49E6DF9-96D7-46F9-BBDA-0C77F7F0D841}">
      <dgm:prSet/>
      <dgm:spPr/>
      <dgm:t>
        <a:bodyPr/>
        <a:lstStyle/>
        <a:p>
          <a:endParaRPr lang="ru-RU"/>
        </a:p>
      </dgm:t>
    </dgm:pt>
    <dgm:pt modelId="{AE7D34A2-0265-44F5-B098-80026B02CB90}" type="asst">
      <dgm:prSet phldrT="[Текст]" custT="1"/>
      <dgm:spPr/>
      <dgm:t>
        <a:bodyPr/>
        <a:lstStyle/>
        <a:p>
          <a:r>
            <a:rPr lang="ru-RU" sz="1400"/>
            <a:t>1. Исследование и Разработка</a:t>
          </a:r>
        </a:p>
      </dgm:t>
    </dgm:pt>
    <dgm:pt modelId="{EFED2765-5D63-4A72-992A-0254A745B2BC}" type="parTrans" cxnId="{EAF9F130-62FF-4861-8F9C-A9D1F03C7F2D}">
      <dgm:prSet/>
      <dgm:spPr/>
      <dgm:t>
        <a:bodyPr/>
        <a:lstStyle/>
        <a:p>
          <a:endParaRPr lang="ru-RU"/>
        </a:p>
      </dgm:t>
    </dgm:pt>
    <dgm:pt modelId="{1D1A5A52-27D3-4684-B7E3-CD78584B2895}" type="sibTrans" cxnId="{EAF9F130-62FF-4861-8F9C-A9D1F03C7F2D}">
      <dgm:prSet/>
      <dgm:spPr/>
      <dgm:t>
        <a:bodyPr/>
        <a:lstStyle/>
        <a:p>
          <a:endParaRPr lang="ru-RU"/>
        </a:p>
      </dgm:t>
    </dgm:pt>
    <dgm:pt modelId="{EAA8EA93-B4A6-42F4-AAA6-8D394D70EC83}" type="asst">
      <dgm:prSet phldrT="[Текст]" custT="1"/>
      <dgm:spPr/>
      <dgm:t>
        <a:bodyPr/>
        <a:lstStyle/>
        <a:p>
          <a:r>
            <a:rPr lang="ru-RU" sz="1400"/>
            <a:t>Исследование рынка</a:t>
          </a:r>
        </a:p>
      </dgm:t>
    </dgm:pt>
    <dgm:pt modelId="{6C536419-0614-4725-80AE-BB680D27D6AC}" type="parTrans" cxnId="{BEC88879-A6C2-4151-BA39-D4231CD6D7FF}">
      <dgm:prSet/>
      <dgm:spPr/>
      <dgm:t>
        <a:bodyPr/>
        <a:lstStyle/>
        <a:p>
          <a:endParaRPr lang="ru-RU"/>
        </a:p>
      </dgm:t>
    </dgm:pt>
    <dgm:pt modelId="{5B3A0BAD-77D9-4B31-AF0E-CF95B301ED26}" type="sibTrans" cxnId="{BEC88879-A6C2-4151-BA39-D4231CD6D7FF}">
      <dgm:prSet/>
      <dgm:spPr/>
      <dgm:t>
        <a:bodyPr/>
        <a:lstStyle/>
        <a:p>
          <a:endParaRPr lang="ru-RU"/>
        </a:p>
      </dgm:t>
    </dgm:pt>
    <dgm:pt modelId="{469832E0-A6F8-4E44-B3C1-C28020660CEE}">
      <dgm:prSet custT="1"/>
      <dgm:spPr/>
      <dgm:t>
        <a:bodyPr/>
        <a:lstStyle/>
        <a:p>
          <a:r>
            <a:rPr lang="ru-RU" sz="1400"/>
            <a:t>Проектирование</a:t>
          </a:r>
        </a:p>
      </dgm:t>
    </dgm:pt>
    <dgm:pt modelId="{8159CE42-6BDD-482C-8643-C2377AC80B55}" type="parTrans" cxnId="{CC5CC94D-3166-4CE0-AC08-121231158122}">
      <dgm:prSet/>
      <dgm:spPr/>
      <dgm:t>
        <a:bodyPr/>
        <a:lstStyle/>
        <a:p>
          <a:endParaRPr lang="ru-RU"/>
        </a:p>
      </dgm:t>
    </dgm:pt>
    <dgm:pt modelId="{34FF9CFD-B75E-408B-8757-FD9F51D4499F}" type="sibTrans" cxnId="{CC5CC94D-3166-4CE0-AC08-121231158122}">
      <dgm:prSet/>
      <dgm:spPr/>
      <dgm:t>
        <a:bodyPr/>
        <a:lstStyle/>
        <a:p>
          <a:endParaRPr lang="ru-RU"/>
        </a:p>
      </dgm:t>
    </dgm:pt>
    <dgm:pt modelId="{7C6CFB8C-F854-4366-93CE-03453024A9FC}">
      <dgm:prSet custT="1"/>
      <dgm:spPr/>
      <dgm:t>
        <a:bodyPr/>
        <a:lstStyle/>
        <a:p>
          <a:r>
            <a:rPr lang="ru-RU" sz="1400"/>
            <a:t>Определение целевой аудитории</a:t>
          </a:r>
        </a:p>
      </dgm:t>
    </dgm:pt>
    <dgm:pt modelId="{9875D3EC-2E61-4B96-97C7-5E02CE77D63C}" type="parTrans" cxnId="{E437AAC4-5E70-4413-9727-75212E0EF17B}">
      <dgm:prSet/>
      <dgm:spPr/>
      <dgm:t>
        <a:bodyPr/>
        <a:lstStyle/>
        <a:p>
          <a:endParaRPr lang="ru-RU"/>
        </a:p>
      </dgm:t>
    </dgm:pt>
    <dgm:pt modelId="{1466B534-0CCE-4507-A875-B28EB2B013C7}" type="sibTrans" cxnId="{E437AAC4-5E70-4413-9727-75212E0EF17B}">
      <dgm:prSet/>
      <dgm:spPr/>
      <dgm:t>
        <a:bodyPr/>
        <a:lstStyle/>
        <a:p>
          <a:endParaRPr lang="ru-RU"/>
        </a:p>
      </dgm:t>
    </dgm:pt>
    <dgm:pt modelId="{BE3647A8-86E1-406B-BB18-E66591691A49}" type="asst">
      <dgm:prSet phldrT="[Текст]" custT="1"/>
      <dgm:spPr/>
      <dgm:t>
        <a:bodyPr/>
        <a:lstStyle/>
        <a:p>
          <a:r>
            <a:rPr lang="ru-RU" sz="1400"/>
            <a:t>3. Производство и Маркетинг</a:t>
          </a:r>
        </a:p>
      </dgm:t>
    </dgm:pt>
    <dgm:pt modelId="{F0ED91CA-B934-4430-B1BC-174DBC375745}" type="sibTrans" cxnId="{A61A50EA-A434-4E5B-BA54-79F8D7795738}">
      <dgm:prSet/>
      <dgm:spPr/>
      <dgm:t>
        <a:bodyPr/>
        <a:lstStyle/>
        <a:p>
          <a:endParaRPr lang="ru-RU"/>
        </a:p>
      </dgm:t>
    </dgm:pt>
    <dgm:pt modelId="{7EF24788-1992-4542-B88A-CAE89B8FBF3A}" type="parTrans" cxnId="{A61A50EA-A434-4E5B-BA54-79F8D7795738}">
      <dgm:prSet/>
      <dgm:spPr/>
      <dgm:t>
        <a:bodyPr/>
        <a:lstStyle/>
        <a:p>
          <a:endParaRPr lang="ru-RU"/>
        </a:p>
      </dgm:t>
    </dgm:pt>
    <dgm:pt modelId="{3C097E3D-33E5-4580-86C5-EBA530C8A8C7}" type="asst">
      <dgm:prSet phldrT="[Текст]" custT="1"/>
      <dgm:spPr/>
      <dgm:t>
        <a:bodyPr/>
        <a:lstStyle/>
        <a:p>
          <a:r>
            <a:rPr lang="ru-RU" sz="1400"/>
            <a:t>2. Тестирование и Сертификация</a:t>
          </a:r>
        </a:p>
      </dgm:t>
    </dgm:pt>
    <dgm:pt modelId="{6AE87413-DD42-4749-88D0-6315BCA9EC78}" type="sibTrans" cxnId="{2B196008-16EE-417E-B2D1-A0A6FEE1E93C}">
      <dgm:prSet/>
      <dgm:spPr/>
      <dgm:t>
        <a:bodyPr/>
        <a:lstStyle/>
        <a:p>
          <a:endParaRPr lang="ru-RU"/>
        </a:p>
      </dgm:t>
    </dgm:pt>
    <dgm:pt modelId="{CF2BCC39-4DBA-4087-979C-5FB842711F45}" type="parTrans" cxnId="{2B196008-16EE-417E-B2D1-A0A6FEE1E93C}">
      <dgm:prSet/>
      <dgm:spPr/>
      <dgm:t>
        <a:bodyPr/>
        <a:lstStyle/>
        <a:p>
          <a:endParaRPr lang="ru-RU"/>
        </a:p>
      </dgm:t>
    </dgm:pt>
    <dgm:pt modelId="{88D6E7A4-0FC5-42A6-AB98-3638A462A2D4}" type="asst">
      <dgm:prSet phldrT="[Текст]" custT="1"/>
      <dgm:spPr/>
      <dgm:t>
        <a:bodyPr/>
        <a:lstStyle/>
        <a:p>
          <a:r>
            <a:rPr lang="ru-RU" sz="1400"/>
            <a:t>Тестирование функциональности</a:t>
          </a:r>
        </a:p>
      </dgm:t>
    </dgm:pt>
    <dgm:pt modelId="{D495DFDE-373E-4759-A32B-45000A420F00}" type="parTrans" cxnId="{067A4D43-33A1-46B3-83E9-62A0A0EB3D02}">
      <dgm:prSet/>
      <dgm:spPr/>
      <dgm:t>
        <a:bodyPr/>
        <a:lstStyle/>
        <a:p>
          <a:endParaRPr lang="ru-RU"/>
        </a:p>
      </dgm:t>
    </dgm:pt>
    <dgm:pt modelId="{D5000BFE-E2D9-460F-BFBE-C13D6897BCD8}" type="sibTrans" cxnId="{067A4D43-33A1-46B3-83E9-62A0A0EB3D02}">
      <dgm:prSet/>
      <dgm:spPr/>
      <dgm:t>
        <a:bodyPr/>
        <a:lstStyle/>
        <a:p>
          <a:endParaRPr lang="ru-RU"/>
        </a:p>
      </dgm:t>
    </dgm:pt>
    <dgm:pt modelId="{F8FBBDAC-2D9A-4F06-B324-91ACA6CAC127}" type="asst">
      <dgm:prSet phldrT="[Текст]" custT="1"/>
      <dgm:spPr/>
      <dgm:t>
        <a:bodyPr/>
        <a:lstStyle/>
        <a:p>
          <a:r>
            <a:rPr lang="ru-RU" sz="1400"/>
            <a:t>4. Дальнейшее Развитие</a:t>
          </a:r>
        </a:p>
      </dgm:t>
    </dgm:pt>
    <dgm:pt modelId="{F05D1053-81C8-4443-9039-CA0B1F6DFC66}" type="parTrans" cxnId="{F47FA852-1695-4FC8-937E-303760796ED3}">
      <dgm:prSet/>
      <dgm:spPr/>
      <dgm:t>
        <a:bodyPr/>
        <a:lstStyle/>
        <a:p>
          <a:endParaRPr lang="ru-RU"/>
        </a:p>
      </dgm:t>
    </dgm:pt>
    <dgm:pt modelId="{02DF92D3-85C0-4C1B-A109-B55D74DFF1DE}" type="sibTrans" cxnId="{F47FA852-1695-4FC8-937E-303760796ED3}">
      <dgm:prSet/>
      <dgm:spPr/>
      <dgm:t>
        <a:bodyPr/>
        <a:lstStyle/>
        <a:p>
          <a:endParaRPr lang="ru-RU"/>
        </a:p>
      </dgm:t>
    </dgm:pt>
    <dgm:pt modelId="{6574F6D6-47A4-4F55-A696-E51879BD0ED9}" type="asst">
      <dgm:prSet phldrT="[Текст]" custT="1"/>
      <dgm:spPr/>
      <dgm:t>
        <a:bodyPr/>
        <a:lstStyle/>
        <a:p>
          <a:r>
            <a:rPr lang="ru-RU" sz="1400"/>
            <a:t>Сертификация</a:t>
          </a:r>
        </a:p>
      </dgm:t>
    </dgm:pt>
    <dgm:pt modelId="{A7B04446-A09F-4A99-B183-DEF0C5FE6C5A}" type="parTrans" cxnId="{2FC6AC5B-9890-45DA-BE85-D22C39D2A89E}">
      <dgm:prSet/>
      <dgm:spPr/>
      <dgm:t>
        <a:bodyPr/>
        <a:lstStyle/>
        <a:p>
          <a:endParaRPr lang="ru-RU"/>
        </a:p>
      </dgm:t>
    </dgm:pt>
    <dgm:pt modelId="{1A2EEB0E-0C6A-4C50-8756-0146A49BD3A3}" type="sibTrans" cxnId="{2FC6AC5B-9890-45DA-BE85-D22C39D2A89E}">
      <dgm:prSet/>
      <dgm:spPr/>
      <dgm:t>
        <a:bodyPr/>
        <a:lstStyle/>
        <a:p>
          <a:endParaRPr lang="ru-RU"/>
        </a:p>
      </dgm:t>
    </dgm:pt>
    <dgm:pt modelId="{3DEFF642-AB3A-43E1-9736-637E85ADBE4C}" type="asst">
      <dgm:prSet phldrT="[Текст]" custT="1"/>
      <dgm:spPr/>
      <dgm:t>
        <a:bodyPr/>
        <a:lstStyle/>
        <a:p>
          <a:r>
            <a:rPr lang="ru-RU" sz="1400"/>
            <a:t>Настройка производства</a:t>
          </a:r>
        </a:p>
      </dgm:t>
    </dgm:pt>
    <dgm:pt modelId="{01F372A1-8AB1-4400-99AE-71B1797E3B36}" type="parTrans" cxnId="{CB875733-FB85-482B-96C3-6F02068DB396}">
      <dgm:prSet/>
      <dgm:spPr/>
      <dgm:t>
        <a:bodyPr/>
        <a:lstStyle/>
        <a:p>
          <a:endParaRPr lang="ru-RU"/>
        </a:p>
      </dgm:t>
    </dgm:pt>
    <dgm:pt modelId="{ADDC4C90-7EBE-45EB-8313-9DE1F450AB8A}" type="sibTrans" cxnId="{CB875733-FB85-482B-96C3-6F02068DB396}">
      <dgm:prSet/>
      <dgm:spPr/>
      <dgm:t>
        <a:bodyPr/>
        <a:lstStyle/>
        <a:p>
          <a:endParaRPr lang="ru-RU"/>
        </a:p>
      </dgm:t>
    </dgm:pt>
    <dgm:pt modelId="{952DA8B5-BEFF-49BE-9104-58D60275A057}" type="asst">
      <dgm:prSet phldrT="[Текст]" custT="1"/>
      <dgm:spPr/>
      <dgm:t>
        <a:bodyPr/>
        <a:lstStyle/>
        <a:p>
          <a:r>
            <a:rPr lang="ru-RU" sz="1400"/>
            <a:t>Маркетинг и продажи</a:t>
          </a:r>
        </a:p>
      </dgm:t>
    </dgm:pt>
    <dgm:pt modelId="{D9C5F564-FC59-49C5-851F-CC90ECD1FD40}" type="parTrans" cxnId="{740CE56F-20F8-4E22-AA0E-F97125185738}">
      <dgm:prSet/>
      <dgm:spPr/>
      <dgm:t>
        <a:bodyPr/>
        <a:lstStyle/>
        <a:p>
          <a:endParaRPr lang="ru-RU"/>
        </a:p>
      </dgm:t>
    </dgm:pt>
    <dgm:pt modelId="{C913A84A-01CD-48FC-A118-B2C14DD29B9E}" type="sibTrans" cxnId="{740CE56F-20F8-4E22-AA0E-F97125185738}">
      <dgm:prSet/>
      <dgm:spPr/>
      <dgm:t>
        <a:bodyPr/>
        <a:lstStyle/>
        <a:p>
          <a:endParaRPr lang="ru-RU"/>
        </a:p>
      </dgm:t>
    </dgm:pt>
    <dgm:pt modelId="{21382D4E-6A85-4C00-BC7E-35B970589AAE}" type="asst">
      <dgm:prSet phldrT="[Текст]" custT="1"/>
      <dgm:spPr/>
      <dgm:t>
        <a:bodyPr/>
        <a:lstStyle/>
        <a:p>
          <a:r>
            <a:rPr lang="ru-RU" sz="1400"/>
            <a:t>Запуск производства</a:t>
          </a:r>
        </a:p>
      </dgm:t>
    </dgm:pt>
    <dgm:pt modelId="{3FE09B76-333A-453F-ABD0-3D06A9273014}" type="parTrans" cxnId="{6E98E7C9-C16D-45C6-9665-A2B2F6A99FA9}">
      <dgm:prSet/>
      <dgm:spPr/>
      <dgm:t>
        <a:bodyPr/>
        <a:lstStyle/>
        <a:p>
          <a:endParaRPr lang="ru-RU"/>
        </a:p>
      </dgm:t>
    </dgm:pt>
    <dgm:pt modelId="{8A1135F7-C447-4610-9C10-7AFCE555ADAF}" type="sibTrans" cxnId="{6E98E7C9-C16D-45C6-9665-A2B2F6A99FA9}">
      <dgm:prSet/>
      <dgm:spPr/>
      <dgm:t>
        <a:bodyPr/>
        <a:lstStyle/>
        <a:p>
          <a:endParaRPr lang="ru-RU"/>
        </a:p>
      </dgm:t>
    </dgm:pt>
    <dgm:pt modelId="{627EBD2E-7935-4B59-863A-A27B8F8A69E0}" type="asst">
      <dgm:prSet phldrT="[Текст]" custT="1"/>
      <dgm:spPr/>
      <dgm:t>
        <a:bodyPr/>
        <a:lstStyle/>
        <a:p>
          <a:r>
            <a:rPr lang="ru-RU" sz="1400"/>
            <a:t>Новые функции</a:t>
          </a:r>
        </a:p>
      </dgm:t>
    </dgm:pt>
    <dgm:pt modelId="{B2BA529F-3A36-48EB-B5AF-0AFA6B4972CF}" type="parTrans" cxnId="{0A294C2B-E8C3-4819-B7C6-A82960AFC8C0}">
      <dgm:prSet/>
      <dgm:spPr/>
      <dgm:t>
        <a:bodyPr/>
        <a:lstStyle/>
        <a:p>
          <a:endParaRPr lang="ru-RU"/>
        </a:p>
      </dgm:t>
    </dgm:pt>
    <dgm:pt modelId="{9B974516-B693-4420-8346-C87183FA3D54}" type="sibTrans" cxnId="{0A294C2B-E8C3-4819-B7C6-A82960AFC8C0}">
      <dgm:prSet/>
      <dgm:spPr/>
      <dgm:t>
        <a:bodyPr/>
        <a:lstStyle/>
        <a:p>
          <a:endParaRPr lang="ru-RU"/>
        </a:p>
      </dgm:t>
    </dgm:pt>
    <dgm:pt modelId="{97E3A3BF-D0E5-465F-8ED8-721BF617F1CE}" type="asst">
      <dgm:prSet phldrT="[Текст]" custT="1"/>
      <dgm:spPr/>
      <dgm:t>
        <a:bodyPr/>
        <a:lstStyle/>
        <a:p>
          <a:r>
            <a:rPr lang="ru-RU" sz="1400"/>
            <a:t>Оптимизация алгоритмов</a:t>
          </a:r>
        </a:p>
      </dgm:t>
    </dgm:pt>
    <dgm:pt modelId="{6A6D4622-841B-401B-AAFE-88A8D4735ACB}" type="parTrans" cxnId="{84024961-1786-4CCF-BDB9-63D3B900162F}">
      <dgm:prSet/>
      <dgm:spPr/>
      <dgm:t>
        <a:bodyPr/>
        <a:lstStyle/>
        <a:p>
          <a:endParaRPr lang="ru-RU"/>
        </a:p>
      </dgm:t>
    </dgm:pt>
    <dgm:pt modelId="{C19DB2B5-3BEC-479A-92FB-14840E3BFCF2}" type="sibTrans" cxnId="{84024961-1786-4CCF-BDB9-63D3B900162F}">
      <dgm:prSet/>
      <dgm:spPr/>
      <dgm:t>
        <a:bodyPr/>
        <a:lstStyle/>
        <a:p>
          <a:endParaRPr lang="ru-RU"/>
        </a:p>
      </dgm:t>
    </dgm:pt>
    <dgm:pt modelId="{B6514408-B119-47BD-976D-E532B4E5D20E}" type="asst">
      <dgm:prSet phldrT="[Текст]" custT="1"/>
      <dgm:spPr/>
      <dgm:t>
        <a:bodyPr/>
        <a:lstStyle/>
        <a:p>
          <a:r>
            <a:rPr lang="ru-RU" sz="1400"/>
            <a:t>Масштабирование</a:t>
          </a:r>
        </a:p>
      </dgm:t>
    </dgm:pt>
    <dgm:pt modelId="{B1B60251-D70A-499A-90D8-F718CFCFE9C8}" type="parTrans" cxnId="{39B9ADB4-8B7E-4769-B83F-EC0A95C2D003}">
      <dgm:prSet/>
      <dgm:spPr/>
      <dgm:t>
        <a:bodyPr/>
        <a:lstStyle/>
        <a:p>
          <a:endParaRPr lang="ru-RU"/>
        </a:p>
      </dgm:t>
    </dgm:pt>
    <dgm:pt modelId="{08C7F247-357C-4D15-A701-81B85EEB2B6B}" type="sibTrans" cxnId="{39B9ADB4-8B7E-4769-B83F-EC0A95C2D003}">
      <dgm:prSet/>
      <dgm:spPr/>
      <dgm:t>
        <a:bodyPr/>
        <a:lstStyle/>
        <a:p>
          <a:endParaRPr lang="ru-RU"/>
        </a:p>
      </dgm:t>
    </dgm:pt>
    <dgm:pt modelId="{3526B4BC-007E-4121-99A2-2B2AACE0177B}" type="pres">
      <dgm:prSet presAssocID="{CDEA561F-0C68-4977-AB6A-92CC5D55867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C5686B4-1EE3-4A1B-87ED-C475E92AF32D}" type="pres">
      <dgm:prSet presAssocID="{923BBC32-82F5-492D-83F3-7ED2BB33B0A1}" presName="hierRoot1" presStyleCnt="0">
        <dgm:presLayoutVars>
          <dgm:hierBranch val="init"/>
        </dgm:presLayoutVars>
      </dgm:prSet>
      <dgm:spPr/>
    </dgm:pt>
    <dgm:pt modelId="{2742BE46-5A7D-499A-83BF-184F3F2F37F1}" type="pres">
      <dgm:prSet presAssocID="{923BBC32-82F5-492D-83F3-7ED2BB33B0A1}" presName="rootComposite1" presStyleCnt="0"/>
      <dgm:spPr/>
    </dgm:pt>
    <dgm:pt modelId="{0D952300-98AF-44FA-8701-A2DE44337265}" type="pres">
      <dgm:prSet presAssocID="{923BBC32-82F5-492D-83F3-7ED2BB33B0A1}" presName="rootText1" presStyleLbl="node0" presStyleIdx="0" presStyleCnt="1" custScaleX="138403" custLinFactY="100000" custLinFactNeighborX="-12550" custLinFactNeighborY="182687">
        <dgm:presLayoutVars>
          <dgm:chPref val="3"/>
        </dgm:presLayoutVars>
      </dgm:prSet>
      <dgm:spPr/>
    </dgm:pt>
    <dgm:pt modelId="{6DC5A990-8525-4D32-ACE6-DA0931684CE3}" type="pres">
      <dgm:prSet presAssocID="{923BBC32-82F5-492D-83F3-7ED2BB33B0A1}" presName="rootConnector1" presStyleLbl="node1" presStyleIdx="0" presStyleCnt="0"/>
      <dgm:spPr/>
    </dgm:pt>
    <dgm:pt modelId="{3DD5801D-9088-4E48-81D8-F4F39A4FF203}" type="pres">
      <dgm:prSet presAssocID="{923BBC32-82F5-492D-83F3-7ED2BB33B0A1}" presName="hierChild2" presStyleCnt="0"/>
      <dgm:spPr/>
    </dgm:pt>
    <dgm:pt modelId="{AFF0269D-51F4-4F98-98F7-5B6FD64CD6D8}" type="pres">
      <dgm:prSet presAssocID="{923BBC32-82F5-492D-83F3-7ED2BB33B0A1}" presName="hierChild3" presStyleCnt="0"/>
      <dgm:spPr/>
    </dgm:pt>
    <dgm:pt modelId="{F7F6AAE4-79E3-4582-B43E-36366202029A}" type="pres">
      <dgm:prSet presAssocID="{EFED2765-5D63-4A72-992A-0254A745B2BC}" presName="Name111" presStyleLbl="parChTrans1D2" presStyleIdx="0" presStyleCnt="4"/>
      <dgm:spPr/>
    </dgm:pt>
    <dgm:pt modelId="{32619236-3F9F-4F38-B952-E1EB1C1AD16D}" type="pres">
      <dgm:prSet presAssocID="{AE7D34A2-0265-44F5-B098-80026B02CB90}" presName="hierRoot3" presStyleCnt="0">
        <dgm:presLayoutVars>
          <dgm:hierBranch val="init"/>
        </dgm:presLayoutVars>
      </dgm:prSet>
      <dgm:spPr/>
    </dgm:pt>
    <dgm:pt modelId="{F2AEC43B-99FE-4EC4-B3FF-A0ED0BCB47A5}" type="pres">
      <dgm:prSet presAssocID="{AE7D34A2-0265-44F5-B098-80026B02CB90}" presName="rootComposite3" presStyleCnt="0"/>
      <dgm:spPr/>
    </dgm:pt>
    <dgm:pt modelId="{4EB4FA4E-6AF7-4AFD-8012-8B3721594BC6}" type="pres">
      <dgm:prSet presAssocID="{AE7D34A2-0265-44F5-B098-80026B02CB90}" presName="rootText3" presStyleLbl="asst1" presStyleIdx="0" presStyleCnt="13" custScaleX="138403" custLinFactX="-97445" custLinFactY="100000" custLinFactNeighborX="-100000" custLinFactNeighborY="196119">
        <dgm:presLayoutVars>
          <dgm:chPref val="3"/>
        </dgm:presLayoutVars>
      </dgm:prSet>
      <dgm:spPr/>
    </dgm:pt>
    <dgm:pt modelId="{95F53B84-8840-4439-86D8-47CF5BAD3062}" type="pres">
      <dgm:prSet presAssocID="{AE7D34A2-0265-44F5-B098-80026B02CB90}" presName="rootConnector3" presStyleLbl="asst1" presStyleIdx="0" presStyleCnt="13"/>
      <dgm:spPr/>
    </dgm:pt>
    <dgm:pt modelId="{B1F2A7DB-DC59-40CA-8558-990107055977}" type="pres">
      <dgm:prSet presAssocID="{AE7D34A2-0265-44F5-B098-80026B02CB90}" presName="hierChild6" presStyleCnt="0"/>
      <dgm:spPr/>
    </dgm:pt>
    <dgm:pt modelId="{C3F554B0-B7A3-46A3-8531-EA4E35881FA2}" type="pres">
      <dgm:prSet presAssocID="{8159CE42-6BDD-482C-8643-C2377AC80B55}" presName="Name37" presStyleLbl="parChTrans1D3" presStyleIdx="0" presStyleCnt="11"/>
      <dgm:spPr/>
    </dgm:pt>
    <dgm:pt modelId="{F4755BEE-01CE-4608-9F03-524C05D45AA3}" type="pres">
      <dgm:prSet presAssocID="{469832E0-A6F8-4E44-B3C1-C28020660CEE}" presName="hierRoot2" presStyleCnt="0">
        <dgm:presLayoutVars>
          <dgm:hierBranch val="init"/>
        </dgm:presLayoutVars>
      </dgm:prSet>
      <dgm:spPr/>
    </dgm:pt>
    <dgm:pt modelId="{8B47042A-2EF6-42EB-9ED3-10C75F532FEE}" type="pres">
      <dgm:prSet presAssocID="{469832E0-A6F8-4E44-B3C1-C28020660CEE}" presName="rootComposite" presStyleCnt="0"/>
      <dgm:spPr/>
    </dgm:pt>
    <dgm:pt modelId="{F952F38F-599C-415F-90C3-1EFAEF58E370}" type="pres">
      <dgm:prSet presAssocID="{469832E0-A6F8-4E44-B3C1-C28020660CEE}" presName="rootText" presStyleLbl="node3" presStyleIdx="0" presStyleCnt="2" custScaleX="138403" custLinFactX="-100000" custLinFactY="102622" custLinFactNeighborX="-104899" custLinFactNeighborY="200000">
        <dgm:presLayoutVars>
          <dgm:chPref val="3"/>
        </dgm:presLayoutVars>
      </dgm:prSet>
      <dgm:spPr/>
    </dgm:pt>
    <dgm:pt modelId="{098ADA01-A4B7-4282-82ED-6273ABAE7F2E}" type="pres">
      <dgm:prSet presAssocID="{469832E0-A6F8-4E44-B3C1-C28020660CEE}" presName="rootConnector" presStyleLbl="node3" presStyleIdx="0" presStyleCnt="2"/>
      <dgm:spPr/>
    </dgm:pt>
    <dgm:pt modelId="{040B66AC-981F-41C8-8F45-18AB42CF1FB8}" type="pres">
      <dgm:prSet presAssocID="{469832E0-A6F8-4E44-B3C1-C28020660CEE}" presName="hierChild4" presStyleCnt="0"/>
      <dgm:spPr/>
    </dgm:pt>
    <dgm:pt modelId="{C146D745-9411-4415-8417-09DB0EF486BA}" type="pres">
      <dgm:prSet presAssocID="{469832E0-A6F8-4E44-B3C1-C28020660CEE}" presName="hierChild5" presStyleCnt="0"/>
      <dgm:spPr/>
    </dgm:pt>
    <dgm:pt modelId="{AD363D95-5250-46E3-8446-F7ED436ECF65}" type="pres">
      <dgm:prSet presAssocID="{9875D3EC-2E61-4B96-97C7-5E02CE77D63C}" presName="Name37" presStyleLbl="parChTrans1D3" presStyleIdx="1" presStyleCnt="11"/>
      <dgm:spPr/>
    </dgm:pt>
    <dgm:pt modelId="{B34CBC92-4BCC-470A-B40A-302776565A89}" type="pres">
      <dgm:prSet presAssocID="{7C6CFB8C-F854-4366-93CE-03453024A9FC}" presName="hierRoot2" presStyleCnt="0">
        <dgm:presLayoutVars>
          <dgm:hierBranch val="init"/>
        </dgm:presLayoutVars>
      </dgm:prSet>
      <dgm:spPr/>
    </dgm:pt>
    <dgm:pt modelId="{2A6B2388-5880-4161-ADCE-4955BC97125A}" type="pres">
      <dgm:prSet presAssocID="{7C6CFB8C-F854-4366-93CE-03453024A9FC}" presName="rootComposite" presStyleCnt="0"/>
      <dgm:spPr/>
    </dgm:pt>
    <dgm:pt modelId="{F5603722-3EF6-42BA-81C1-1BC6E656AEC2}" type="pres">
      <dgm:prSet presAssocID="{7C6CFB8C-F854-4366-93CE-03453024A9FC}" presName="rootText" presStyleLbl="node3" presStyleIdx="1" presStyleCnt="2" custScaleX="138403" custLinFactX="-100000" custLinFactY="100000" custLinFactNeighborX="-104899" custLinFactNeighborY="189767">
        <dgm:presLayoutVars>
          <dgm:chPref val="3"/>
        </dgm:presLayoutVars>
      </dgm:prSet>
      <dgm:spPr/>
    </dgm:pt>
    <dgm:pt modelId="{59479E72-DE3E-4CBD-A1E2-2149E61B48F2}" type="pres">
      <dgm:prSet presAssocID="{7C6CFB8C-F854-4366-93CE-03453024A9FC}" presName="rootConnector" presStyleLbl="node3" presStyleIdx="1" presStyleCnt="2"/>
      <dgm:spPr/>
    </dgm:pt>
    <dgm:pt modelId="{54B1C50C-B278-48F3-A662-993072B43199}" type="pres">
      <dgm:prSet presAssocID="{7C6CFB8C-F854-4366-93CE-03453024A9FC}" presName="hierChild4" presStyleCnt="0"/>
      <dgm:spPr/>
    </dgm:pt>
    <dgm:pt modelId="{909BC816-6357-4321-B3A8-59225590391C}" type="pres">
      <dgm:prSet presAssocID="{7C6CFB8C-F854-4366-93CE-03453024A9FC}" presName="hierChild5" presStyleCnt="0"/>
      <dgm:spPr/>
    </dgm:pt>
    <dgm:pt modelId="{950F4E16-BDDE-4E59-88ED-C45B23F9B7B7}" type="pres">
      <dgm:prSet presAssocID="{AE7D34A2-0265-44F5-B098-80026B02CB90}" presName="hierChild7" presStyleCnt="0"/>
      <dgm:spPr/>
    </dgm:pt>
    <dgm:pt modelId="{5EBCB7DC-97D1-42A8-B593-AE5EE50DD5ED}" type="pres">
      <dgm:prSet presAssocID="{6C536419-0614-4725-80AE-BB680D27D6AC}" presName="Name111" presStyleLbl="parChTrans1D3" presStyleIdx="2" presStyleCnt="11"/>
      <dgm:spPr/>
    </dgm:pt>
    <dgm:pt modelId="{52D30C44-58AC-4966-85DB-4E813E90A207}" type="pres">
      <dgm:prSet presAssocID="{EAA8EA93-B4A6-42F4-AAA6-8D394D70EC83}" presName="hierRoot3" presStyleCnt="0">
        <dgm:presLayoutVars>
          <dgm:hierBranch val="init"/>
        </dgm:presLayoutVars>
      </dgm:prSet>
      <dgm:spPr/>
    </dgm:pt>
    <dgm:pt modelId="{882C78F9-7656-487D-818B-902E8BF6FC7D}" type="pres">
      <dgm:prSet presAssocID="{EAA8EA93-B4A6-42F4-AAA6-8D394D70EC83}" presName="rootComposite3" presStyleCnt="0"/>
      <dgm:spPr/>
    </dgm:pt>
    <dgm:pt modelId="{2389FF98-9BF6-445F-BFDE-84D1A90C6869}" type="pres">
      <dgm:prSet presAssocID="{EAA8EA93-B4A6-42F4-AAA6-8D394D70EC83}" presName="rootText3" presStyleLbl="asst1" presStyleIdx="1" presStyleCnt="13" custScaleX="138403" custLinFactY="115168" custLinFactNeighborX="-35235" custLinFactNeighborY="200000">
        <dgm:presLayoutVars>
          <dgm:chPref val="3"/>
        </dgm:presLayoutVars>
      </dgm:prSet>
      <dgm:spPr/>
    </dgm:pt>
    <dgm:pt modelId="{7915CF05-5CCC-4357-9CF2-ACA54C46517C}" type="pres">
      <dgm:prSet presAssocID="{EAA8EA93-B4A6-42F4-AAA6-8D394D70EC83}" presName="rootConnector3" presStyleLbl="asst1" presStyleIdx="1" presStyleCnt="13"/>
      <dgm:spPr/>
    </dgm:pt>
    <dgm:pt modelId="{1E50DB0C-5F4C-47A5-9688-C33C7D45072A}" type="pres">
      <dgm:prSet presAssocID="{EAA8EA93-B4A6-42F4-AAA6-8D394D70EC83}" presName="hierChild6" presStyleCnt="0"/>
      <dgm:spPr/>
    </dgm:pt>
    <dgm:pt modelId="{8A1BC09C-9D4B-4D9F-AD4C-61A94D1B12B2}" type="pres">
      <dgm:prSet presAssocID="{EAA8EA93-B4A6-42F4-AAA6-8D394D70EC83}" presName="hierChild7" presStyleCnt="0"/>
      <dgm:spPr/>
    </dgm:pt>
    <dgm:pt modelId="{DAED190C-2C07-45F1-8F9D-D472785FF11F}" type="pres">
      <dgm:prSet presAssocID="{CF2BCC39-4DBA-4087-979C-5FB842711F45}" presName="Name111" presStyleLbl="parChTrans1D2" presStyleIdx="1" presStyleCnt="4"/>
      <dgm:spPr/>
    </dgm:pt>
    <dgm:pt modelId="{6934E65C-3C06-4C82-B7F5-8E6D7D025743}" type="pres">
      <dgm:prSet presAssocID="{3C097E3D-33E5-4580-86C5-EBA530C8A8C7}" presName="hierRoot3" presStyleCnt="0">
        <dgm:presLayoutVars>
          <dgm:hierBranch val="init"/>
        </dgm:presLayoutVars>
      </dgm:prSet>
      <dgm:spPr/>
    </dgm:pt>
    <dgm:pt modelId="{4C820E7F-DD7B-4282-9BC4-2F937112401B}" type="pres">
      <dgm:prSet presAssocID="{3C097E3D-33E5-4580-86C5-EBA530C8A8C7}" presName="rootComposite3" presStyleCnt="0"/>
      <dgm:spPr/>
    </dgm:pt>
    <dgm:pt modelId="{F7C5DDD7-3EF0-41AF-9E68-17A987F3EEED}" type="pres">
      <dgm:prSet presAssocID="{3C097E3D-33E5-4580-86C5-EBA530C8A8C7}" presName="rootText3" presStyleLbl="asst1" presStyleIdx="2" presStyleCnt="13" custScaleX="138403" custLinFactX="-100000" custLinFactY="100000" custLinFactNeighborX="-191468" custLinFactNeighborY="193917">
        <dgm:presLayoutVars>
          <dgm:chPref val="3"/>
        </dgm:presLayoutVars>
      </dgm:prSet>
      <dgm:spPr/>
    </dgm:pt>
    <dgm:pt modelId="{E5044E47-02EF-47AB-907A-73A13D8D6730}" type="pres">
      <dgm:prSet presAssocID="{3C097E3D-33E5-4580-86C5-EBA530C8A8C7}" presName="rootConnector3" presStyleLbl="asst1" presStyleIdx="2" presStyleCnt="13"/>
      <dgm:spPr/>
    </dgm:pt>
    <dgm:pt modelId="{EEB614E5-C24D-4EDB-91DA-0BC7CF0BD0E0}" type="pres">
      <dgm:prSet presAssocID="{3C097E3D-33E5-4580-86C5-EBA530C8A8C7}" presName="hierChild6" presStyleCnt="0"/>
      <dgm:spPr/>
    </dgm:pt>
    <dgm:pt modelId="{E1B74E68-8C53-41C1-AC23-AD15927F3830}" type="pres">
      <dgm:prSet presAssocID="{3C097E3D-33E5-4580-86C5-EBA530C8A8C7}" presName="hierChild7" presStyleCnt="0"/>
      <dgm:spPr/>
    </dgm:pt>
    <dgm:pt modelId="{A938DEB4-E752-42E4-83F2-5EC856608B12}" type="pres">
      <dgm:prSet presAssocID="{D495DFDE-373E-4759-A32B-45000A420F00}" presName="Name111" presStyleLbl="parChTrans1D3" presStyleIdx="3" presStyleCnt="11"/>
      <dgm:spPr/>
    </dgm:pt>
    <dgm:pt modelId="{39C9F2E0-E815-47BA-ADBC-98B118EB72AF}" type="pres">
      <dgm:prSet presAssocID="{88D6E7A4-0FC5-42A6-AB98-3638A462A2D4}" presName="hierRoot3" presStyleCnt="0">
        <dgm:presLayoutVars>
          <dgm:hierBranch val="init"/>
        </dgm:presLayoutVars>
      </dgm:prSet>
      <dgm:spPr/>
    </dgm:pt>
    <dgm:pt modelId="{166470A9-7013-4AAD-8022-24AED11876BB}" type="pres">
      <dgm:prSet presAssocID="{88D6E7A4-0FC5-42A6-AB98-3638A462A2D4}" presName="rootComposite3" presStyleCnt="0"/>
      <dgm:spPr/>
    </dgm:pt>
    <dgm:pt modelId="{8D0CE639-CDA0-4DEE-A79A-A9C2C3BE4CC6}" type="pres">
      <dgm:prSet presAssocID="{88D6E7A4-0FC5-42A6-AB98-3638A462A2D4}" presName="rootText3" presStyleLbl="asst1" presStyleIdx="3" presStyleCnt="13" custScaleX="138403" custLinFactX="-25568" custLinFactY="115168" custLinFactNeighborX="-100000" custLinFactNeighborY="200000">
        <dgm:presLayoutVars>
          <dgm:chPref val="3"/>
        </dgm:presLayoutVars>
      </dgm:prSet>
      <dgm:spPr/>
    </dgm:pt>
    <dgm:pt modelId="{F1C6E3C3-1B69-4E2F-B345-6AAD81D73451}" type="pres">
      <dgm:prSet presAssocID="{88D6E7A4-0FC5-42A6-AB98-3638A462A2D4}" presName="rootConnector3" presStyleLbl="asst1" presStyleIdx="3" presStyleCnt="13"/>
      <dgm:spPr/>
    </dgm:pt>
    <dgm:pt modelId="{6C05EDFD-11EC-465A-85B3-731E585891C4}" type="pres">
      <dgm:prSet presAssocID="{88D6E7A4-0FC5-42A6-AB98-3638A462A2D4}" presName="hierChild6" presStyleCnt="0"/>
      <dgm:spPr/>
    </dgm:pt>
    <dgm:pt modelId="{34D93E2E-2C12-4963-8FC0-0B22BC6B4ECA}" type="pres">
      <dgm:prSet presAssocID="{88D6E7A4-0FC5-42A6-AB98-3638A462A2D4}" presName="hierChild7" presStyleCnt="0"/>
      <dgm:spPr/>
    </dgm:pt>
    <dgm:pt modelId="{29A06BCE-4FC3-4D65-8544-EB43904B22BD}" type="pres">
      <dgm:prSet presAssocID="{A7B04446-A09F-4A99-B183-DEF0C5FE6C5A}" presName="Name111" presStyleLbl="parChTrans1D3" presStyleIdx="4" presStyleCnt="11"/>
      <dgm:spPr/>
    </dgm:pt>
    <dgm:pt modelId="{7992240B-BB57-4D7D-8C22-C7A119E168A8}" type="pres">
      <dgm:prSet presAssocID="{6574F6D6-47A4-4F55-A696-E51879BD0ED9}" presName="hierRoot3" presStyleCnt="0">
        <dgm:presLayoutVars>
          <dgm:hierBranch val="init"/>
        </dgm:presLayoutVars>
      </dgm:prSet>
      <dgm:spPr/>
    </dgm:pt>
    <dgm:pt modelId="{F32B1BDF-4E00-4057-8039-8B5FCC523B6F}" type="pres">
      <dgm:prSet presAssocID="{6574F6D6-47A4-4F55-A696-E51879BD0ED9}" presName="rootComposite3" presStyleCnt="0"/>
      <dgm:spPr/>
    </dgm:pt>
    <dgm:pt modelId="{936D8C1C-41F4-4595-A44D-74D37FADD1B6}" type="pres">
      <dgm:prSet presAssocID="{6574F6D6-47A4-4F55-A696-E51879BD0ED9}" presName="rootText3" presStyleLbl="asst1" presStyleIdx="4" presStyleCnt="13" custScaleX="138403" custLinFactX="-100000" custLinFactY="200000" custLinFactNeighborX="-183058" custLinFactNeighborY="244622">
        <dgm:presLayoutVars>
          <dgm:chPref val="3"/>
        </dgm:presLayoutVars>
      </dgm:prSet>
      <dgm:spPr/>
    </dgm:pt>
    <dgm:pt modelId="{88928333-CCE5-4E7D-A594-0A2575752B7D}" type="pres">
      <dgm:prSet presAssocID="{6574F6D6-47A4-4F55-A696-E51879BD0ED9}" presName="rootConnector3" presStyleLbl="asst1" presStyleIdx="4" presStyleCnt="13"/>
      <dgm:spPr/>
    </dgm:pt>
    <dgm:pt modelId="{F6D1E204-A2D7-4D4E-9046-AF83286BB3F2}" type="pres">
      <dgm:prSet presAssocID="{6574F6D6-47A4-4F55-A696-E51879BD0ED9}" presName="hierChild6" presStyleCnt="0"/>
      <dgm:spPr/>
    </dgm:pt>
    <dgm:pt modelId="{854D037D-EEC6-4AB8-91E4-29F2B561D524}" type="pres">
      <dgm:prSet presAssocID="{6574F6D6-47A4-4F55-A696-E51879BD0ED9}" presName="hierChild7" presStyleCnt="0"/>
      <dgm:spPr/>
    </dgm:pt>
    <dgm:pt modelId="{5DFACED8-D63F-4A21-A7E3-390AB139CC8F}" type="pres">
      <dgm:prSet presAssocID="{7EF24788-1992-4542-B88A-CAE89B8FBF3A}" presName="Name111" presStyleLbl="parChTrans1D2" presStyleIdx="2" presStyleCnt="4"/>
      <dgm:spPr/>
    </dgm:pt>
    <dgm:pt modelId="{13FB69B9-9EFF-4E22-9154-A16CB4FC8DBF}" type="pres">
      <dgm:prSet presAssocID="{BE3647A8-86E1-406B-BB18-E66591691A49}" presName="hierRoot3" presStyleCnt="0">
        <dgm:presLayoutVars>
          <dgm:hierBranch val="init"/>
        </dgm:presLayoutVars>
      </dgm:prSet>
      <dgm:spPr/>
    </dgm:pt>
    <dgm:pt modelId="{06D05DE0-0A1D-4D9F-83FB-D47E4AE27626}" type="pres">
      <dgm:prSet presAssocID="{BE3647A8-86E1-406B-BB18-E66591691A49}" presName="rootComposite3" presStyleCnt="0"/>
      <dgm:spPr/>
    </dgm:pt>
    <dgm:pt modelId="{208008E0-7F53-43C9-87C4-358543B5CE4C}" type="pres">
      <dgm:prSet presAssocID="{BE3647A8-86E1-406B-BB18-E66591691A49}" presName="rootText3" presStyleLbl="asst1" presStyleIdx="5" presStyleCnt="13" custScaleX="138403" custLinFactX="100000" custLinFactY="-100000" custLinFactNeighborX="173434" custLinFactNeighborY="-176562">
        <dgm:presLayoutVars>
          <dgm:chPref val="3"/>
        </dgm:presLayoutVars>
      </dgm:prSet>
      <dgm:spPr/>
    </dgm:pt>
    <dgm:pt modelId="{9874F77E-A573-4258-826E-72BD20FFE926}" type="pres">
      <dgm:prSet presAssocID="{BE3647A8-86E1-406B-BB18-E66591691A49}" presName="rootConnector3" presStyleLbl="asst1" presStyleIdx="5" presStyleCnt="13"/>
      <dgm:spPr/>
    </dgm:pt>
    <dgm:pt modelId="{26138535-FA11-4FBB-8494-BC9AD52404E9}" type="pres">
      <dgm:prSet presAssocID="{BE3647A8-86E1-406B-BB18-E66591691A49}" presName="hierChild6" presStyleCnt="0"/>
      <dgm:spPr/>
    </dgm:pt>
    <dgm:pt modelId="{3DE2A8E7-8839-4939-BE8A-7D521119A831}" type="pres">
      <dgm:prSet presAssocID="{BE3647A8-86E1-406B-BB18-E66591691A49}" presName="hierChild7" presStyleCnt="0"/>
      <dgm:spPr/>
    </dgm:pt>
    <dgm:pt modelId="{DD924F88-FB14-4E0D-8F4A-C4868B8305EB}" type="pres">
      <dgm:prSet presAssocID="{01F372A1-8AB1-4400-99AE-71B1797E3B36}" presName="Name111" presStyleLbl="parChTrans1D3" presStyleIdx="5" presStyleCnt="11"/>
      <dgm:spPr/>
    </dgm:pt>
    <dgm:pt modelId="{AB3B939A-3123-4129-9E20-0F0C1F0CAAA7}" type="pres">
      <dgm:prSet presAssocID="{3DEFF642-AB3A-43E1-9736-637E85ADBE4C}" presName="hierRoot3" presStyleCnt="0">
        <dgm:presLayoutVars>
          <dgm:hierBranch val="init"/>
        </dgm:presLayoutVars>
      </dgm:prSet>
      <dgm:spPr/>
    </dgm:pt>
    <dgm:pt modelId="{D46D5F64-1DD9-4A3B-8090-0DAB2CCD1810}" type="pres">
      <dgm:prSet presAssocID="{3DEFF642-AB3A-43E1-9736-637E85ADBE4C}" presName="rootComposite3" presStyleCnt="0"/>
      <dgm:spPr/>
    </dgm:pt>
    <dgm:pt modelId="{0C3D4A1D-1A21-4C8B-A11B-E3C3BAFE2145}" type="pres">
      <dgm:prSet presAssocID="{3DEFF642-AB3A-43E1-9736-637E85ADBE4C}" presName="rootText3" presStyleLbl="asst1" presStyleIdx="6" presStyleCnt="13" custScaleX="138403" custLinFactX="200000" custLinFactY="-100000" custLinFactNeighborX="239779" custLinFactNeighborY="-150740">
        <dgm:presLayoutVars>
          <dgm:chPref val="3"/>
        </dgm:presLayoutVars>
      </dgm:prSet>
      <dgm:spPr/>
    </dgm:pt>
    <dgm:pt modelId="{E4690718-6138-478D-8762-7E45E575CEE6}" type="pres">
      <dgm:prSet presAssocID="{3DEFF642-AB3A-43E1-9736-637E85ADBE4C}" presName="rootConnector3" presStyleLbl="asst1" presStyleIdx="6" presStyleCnt="13"/>
      <dgm:spPr/>
    </dgm:pt>
    <dgm:pt modelId="{418AB40A-85E2-4C45-849E-643B0BD7D33E}" type="pres">
      <dgm:prSet presAssocID="{3DEFF642-AB3A-43E1-9736-637E85ADBE4C}" presName="hierChild6" presStyleCnt="0"/>
      <dgm:spPr/>
    </dgm:pt>
    <dgm:pt modelId="{856244D1-C921-4CC1-B701-6D890F2461A8}" type="pres">
      <dgm:prSet presAssocID="{3DEFF642-AB3A-43E1-9736-637E85ADBE4C}" presName="hierChild7" presStyleCnt="0"/>
      <dgm:spPr/>
    </dgm:pt>
    <dgm:pt modelId="{F8ACEA2F-8D31-4E18-8D1B-2A9F6066A55E}" type="pres">
      <dgm:prSet presAssocID="{3FE09B76-333A-453F-ABD0-3D06A9273014}" presName="Name111" presStyleLbl="parChTrans1D3" presStyleIdx="6" presStyleCnt="11"/>
      <dgm:spPr/>
    </dgm:pt>
    <dgm:pt modelId="{9B79FD0A-041E-475B-90CC-097E7F210669}" type="pres">
      <dgm:prSet presAssocID="{21382D4E-6A85-4C00-BC7E-35B970589AAE}" presName="hierRoot3" presStyleCnt="0">
        <dgm:presLayoutVars>
          <dgm:hierBranch val="init"/>
        </dgm:presLayoutVars>
      </dgm:prSet>
      <dgm:spPr/>
    </dgm:pt>
    <dgm:pt modelId="{55661F2B-0EEA-43E5-B92F-515907638BDE}" type="pres">
      <dgm:prSet presAssocID="{21382D4E-6A85-4C00-BC7E-35B970589AAE}" presName="rootComposite3" presStyleCnt="0"/>
      <dgm:spPr/>
    </dgm:pt>
    <dgm:pt modelId="{B17B9864-9B53-4F77-BFDC-A352C5C2F4A6}" type="pres">
      <dgm:prSet presAssocID="{21382D4E-6A85-4C00-BC7E-35B970589AAE}" presName="rootText3" presStyleLbl="asst1" presStyleIdx="7" presStyleCnt="13" custScaleX="138403" custLinFactX="100000" custLinFactY="-23378" custLinFactNeighborX="180376" custLinFactNeighborY="-100000">
        <dgm:presLayoutVars>
          <dgm:chPref val="3"/>
        </dgm:presLayoutVars>
      </dgm:prSet>
      <dgm:spPr/>
    </dgm:pt>
    <dgm:pt modelId="{837EAF3F-6C77-4C92-9F6A-B90472ADF78E}" type="pres">
      <dgm:prSet presAssocID="{21382D4E-6A85-4C00-BC7E-35B970589AAE}" presName="rootConnector3" presStyleLbl="asst1" presStyleIdx="7" presStyleCnt="13"/>
      <dgm:spPr/>
    </dgm:pt>
    <dgm:pt modelId="{44A54ECE-76C3-486C-B11A-78AF81C2BE20}" type="pres">
      <dgm:prSet presAssocID="{21382D4E-6A85-4C00-BC7E-35B970589AAE}" presName="hierChild6" presStyleCnt="0"/>
      <dgm:spPr/>
    </dgm:pt>
    <dgm:pt modelId="{98F6947F-AEFE-47BA-91EC-2CA55F3ECD2E}" type="pres">
      <dgm:prSet presAssocID="{21382D4E-6A85-4C00-BC7E-35B970589AAE}" presName="hierChild7" presStyleCnt="0"/>
      <dgm:spPr/>
    </dgm:pt>
    <dgm:pt modelId="{CB268ED4-CD33-4572-BDFD-A4E70347114F}" type="pres">
      <dgm:prSet presAssocID="{D9C5F564-FC59-49C5-851F-CC90ECD1FD40}" presName="Name111" presStyleLbl="parChTrans1D3" presStyleIdx="7" presStyleCnt="11"/>
      <dgm:spPr/>
    </dgm:pt>
    <dgm:pt modelId="{87FCF367-4FB6-446B-B2A2-DD03E2C2B2C1}" type="pres">
      <dgm:prSet presAssocID="{952DA8B5-BEFF-49BE-9104-58D60275A057}" presName="hierRoot3" presStyleCnt="0">
        <dgm:presLayoutVars>
          <dgm:hierBranch val="init"/>
        </dgm:presLayoutVars>
      </dgm:prSet>
      <dgm:spPr/>
    </dgm:pt>
    <dgm:pt modelId="{EE927255-9823-4AB1-A0DA-C192C6CC6A97}" type="pres">
      <dgm:prSet presAssocID="{952DA8B5-BEFF-49BE-9104-58D60275A057}" presName="rootComposite3" presStyleCnt="0"/>
      <dgm:spPr/>
    </dgm:pt>
    <dgm:pt modelId="{1DE9927B-0A96-4568-9766-A3609649CBEA}" type="pres">
      <dgm:prSet presAssocID="{952DA8B5-BEFF-49BE-9104-58D60275A057}" presName="rootText3" presStyleLbl="asst1" presStyleIdx="8" presStyleCnt="13" custScaleX="138403" custLinFactX="200000" custLinFactY="-36866" custLinFactNeighborX="239779" custLinFactNeighborY="-100000">
        <dgm:presLayoutVars>
          <dgm:chPref val="3"/>
        </dgm:presLayoutVars>
      </dgm:prSet>
      <dgm:spPr/>
    </dgm:pt>
    <dgm:pt modelId="{610A5671-5BA9-4E01-A982-19FFD6D8805F}" type="pres">
      <dgm:prSet presAssocID="{952DA8B5-BEFF-49BE-9104-58D60275A057}" presName="rootConnector3" presStyleLbl="asst1" presStyleIdx="8" presStyleCnt="13"/>
      <dgm:spPr/>
    </dgm:pt>
    <dgm:pt modelId="{C8F3B5A4-4D63-4F9F-9F38-75161981764C}" type="pres">
      <dgm:prSet presAssocID="{952DA8B5-BEFF-49BE-9104-58D60275A057}" presName="hierChild6" presStyleCnt="0"/>
      <dgm:spPr/>
    </dgm:pt>
    <dgm:pt modelId="{53C774E6-750A-478C-83E5-D687ABC5D17B}" type="pres">
      <dgm:prSet presAssocID="{952DA8B5-BEFF-49BE-9104-58D60275A057}" presName="hierChild7" presStyleCnt="0"/>
      <dgm:spPr/>
    </dgm:pt>
    <dgm:pt modelId="{E1A49F77-AADF-4505-9962-9110A7877C0D}" type="pres">
      <dgm:prSet presAssocID="{F05D1053-81C8-4443-9039-CA0B1F6DFC66}" presName="Name111" presStyleLbl="parChTrans1D2" presStyleIdx="3" presStyleCnt="4"/>
      <dgm:spPr/>
    </dgm:pt>
    <dgm:pt modelId="{0402CE16-D8F3-4D88-94E7-56071D934512}" type="pres">
      <dgm:prSet presAssocID="{F8FBBDAC-2D9A-4F06-B324-91ACA6CAC127}" presName="hierRoot3" presStyleCnt="0">
        <dgm:presLayoutVars>
          <dgm:hierBranch val="init"/>
        </dgm:presLayoutVars>
      </dgm:prSet>
      <dgm:spPr/>
    </dgm:pt>
    <dgm:pt modelId="{6F6D3786-C9C3-4DF4-AB25-0EF72C917BD2}" type="pres">
      <dgm:prSet presAssocID="{F8FBBDAC-2D9A-4F06-B324-91ACA6CAC127}" presName="rootComposite3" presStyleCnt="0"/>
      <dgm:spPr/>
    </dgm:pt>
    <dgm:pt modelId="{B336AB89-2397-49D3-8B14-9C99AAA5FED2}" type="pres">
      <dgm:prSet presAssocID="{F8FBBDAC-2D9A-4F06-B324-91ACA6CAC127}" presName="rootText3" presStyleLbl="asst1" presStyleIdx="9" presStyleCnt="13" custScaleX="138403" custLinFactX="46649" custLinFactY="-100000" custLinFactNeighborX="100000" custLinFactNeighborY="-176859">
        <dgm:presLayoutVars>
          <dgm:chPref val="3"/>
        </dgm:presLayoutVars>
      </dgm:prSet>
      <dgm:spPr/>
    </dgm:pt>
    <dgm:pt modelId="{9EC57BAB-4652-490E-AC52-CCB1BF1B5474}" type="pres">
      <dgm:prSet presAssocID="{F8FBBDAC-2D9A-4F06-B324-91ACA6CAC127}" presName="rootConnector3" presStyleLbl="asst1" presStyleIdx="9" presStyleCnt="13"/>
      <dgm:spPr/>
    </dgm:pt>
    <dgm:pt modelId="{ED2E4D49-1779-42EC-9F86-5E79E7D141E3}" type="pres">
      <dgm:prSet presAssocID="{F8FBBDAC-2D9A-4F06-B324-91ACA6CAC127}" presName="hierChild6" presStyleCnt="0"/>
      <dgm:spPr/>
    </dgm:pt>
    <dgm:pt modelId="{58FE9E1E-1C94-4D80-8F93-63A5BB8D7EA8}" type="pres">
      <dgm:prSet presAssocID="{F8FBBDAC-2D9A-4F06-B324-91ACA6CAC127}" presName="hierChild7" presStyleCnt="0"/>
      <dgm:spPr/>
    </dgm:pt>
    <dgm:pt modelId="{11DF2126-D3EF-4E10-AA05-76043404C051}" type="pres">
      <dgm:prSet presAssocID="{6A6D4622-841B-401B-AAFE-88A8D4735ACB}" presName="Name111" presStyleLbl="parChTrans1D3" presStyleIdx="8" presStyleCnt="11"/>
      <dgm:spPr/>
    </dgm:pt>
    <dgm:pt modelId="{75F20419-F8C2-4A6A-91CA-138C2E43113C}" type="pres">
      <dgm:prSet presAssocID="{97E3A3BF-D0E5-465F-8ED8-721BF617F1CE}" presName="hierRoot3" presStyleCnt="0">
        <dgm:presLayoutVars>
          <dgm:hierBranch val="init"/>
        </dgm:presLayoutVars>
      </dgm:prSet>
      <dgm:spPr/>
    </dgm:pt>
    <dgm:pt modelId="{92DB3269-3DA1-4D18-900D-AA6C9E592374}" type="pres">
      <dgm:prSet presAssocID="{97E3A3BF-D0E5-465F-8ED8-721BF617F1CE}" presName="rootComposite3" presStyleCnt="0"/>
      <dgm:spPr/>
    </dgm:pt>
    <dgm:pt modelId="{7274921B-E45B-489E-B268-A9BC1FC240DE}" type="pres">
      <dgm:prSet presAssocID="{97E3A3BF-D0E5-465F-8ED8-721BF617F1CE}" presName="rootText3" presStyleLbl="asst1" presStyleIdx="10" presStyleCnt="13" custScaleX="138403" custLinFactX="113937" custLinFactY="-100000" custLinFactNeighborX="200000" custLinFactNeighborY="-135908">
        <dgm:presLayoutVars>
          <dgm:chPref val="3"/>
        </dgm:presLayoutVars>
      </dgm:prSet>
      <dgm:spPr/>
    </dgm:pt>
    <dgm:pt modelId="{A7D2851E-F9C2-46BC-9B0D-41CA87BEE5D9}" type="pres">
      <dgm:prSet presAssocID="{97E3A3BF-D0E5-465F-8ED8-721BF617F1CE}" presName="rootConnector3" presStyleLbl="asst1" presStyleIdx="10" presStyleCnt="13"/>
      <dgm:spPr/>
    </dgm:pt>
    <dgm:pt modelId="{9AF2587A-0D24-42B8-8A42-CF9582B60337}" type="pres">
      <dgm:prSet presAssocID="{97E3A3BF-D0E5-465F-8ED8-721BF617F1CE}" presName="hierChild6" presStyleCnt="0"/>
      <dgm:spPr/>
    </dgm:pt>
    <dgm:pt modelId="{A0B270C2-588A-43ED-A406-F7AFFF831808}" type="pres">
      <dgm:prSet presAssocID="{97E3A3BF-D0E5-465F-8ED8-721BF617F1CE}" presName="hierChild7" presStyleCnt="0"/>
      <dgm:spPr/>
    </dgm:pt>
    <dgm:pt modelId="{BEFEC741-4DCB-4DBC-8732-E5D29F3C7835}" type="pres">
      <dgm:prSet presAssocID="{B2BA529F-3A36-48EB-B5AF-0AFA6B4972CF}" presName="Name111" presStyleLbl="parChTrans1D3" presStyleIdx="9" presStyleCnt="11"/>
      <dgm:spPr/>
    </dgm:pt>
    <dgm:pt modelId="{0EE23B98-8421-4937-91CA-6AFA96A23F52}" type="pres">
      <dgm:prSet presAssocID="{627EBD2E-7935-4B59-863A-A27B8F8A69E0}" presName="hierRoot3" presStyleCnt="0">
        <dgm:presLayoutVars>
          <dgm:hierBranch val="init"/>
        </dgm:presLayoutVars>
      </dgm:prSet>
      <dgm:spPr/>
    </dgm:pt>
    <dgm:pt modelId="{68C3468E-2E72-46B7-A782-A96E8F5E8555}" type="pres">
      <dgm:prSet presAssocID="{627EBD2E-7935-4B59-863A-A27B8F8A69E0}" presName="rootComposite3" presStyleCnt="0"/>
      <dgm:spPr/>
    </dgm:pt>
    <dgm:pt modelId="{D32C0927-7FF3-42B8-9B56-418E11AECE39}" type="pres">
      <dgm:prSet presAssocID="{627EBD2E-7935-4B59-863A-A27B8F8A69E0}" presName="rootText3" presStyleLbl="asst1" presStyleIdx="11" presStyleCnt="13" custScaleX="138403" custLinFactX="54534" custLinFactY="-23378" custLinFactNeighborX="100000" custLinFactNeighborY="-100000">
        <dgm:presLayoutVars>
          <dgm:chPref val="3"/>
        </dgm:presLayoutVars>
      </dgm:prSet>
      <dgm:spPr/>
    </dgm:pt>
    <dgm:pt modelId="{9AD55E00-B0C6-43F5-9EE5-850ED7F63E6A}" type="pres">
      <dgm:prSet presAssocID="{627EBD2E-7935-4B59-863A-A27B8F8A69E0}" presName="rootConnector3" presStyleLbl="asst1" presStyleIdx="11" presStyleCnt="13"/>
      <dgm:spPr/>
    </dgm:pt>
    <dgm:pt modelId="{C22D734A-74B8-41C9-86A0-328CB98637DA}" type="pres">
      <dgm:prSet presAssocID="{627EBD2E-7935-4B59-863A-A27B8F8A69E0}" presName="hierChild6" presStyleCnt="0"/>
      <dgm:spPr/>
    </dgm:pt>
    <dgm:pt modelId="{98C12D02-A64E-4A57-990A-664474A3101B}" type="pres">
      <dgm:prSet presAssocID="{627EBD2E-7935-4B59-863A-A27B8F8A69E0}" presName="hierChild7" presStyleCnt="0"/>
      <dgm:spPr/>
    </dgm:pt>
    <dgm:pt modelId="{A679F96E-81D7-4850-8C95-FD74BE2D6052}" type="pres">
      <dgm:prSet presAssocID="{B1B60251-D70A-499A-90D8-F718CFCFE9C8}" presName="Name111" presStyleLbl="parChTrans1D3" presStyleIdx="10" presStyleCnt="11"/>
      <dgm:spPr/>
    </dgm:pt>
    <dgm:pt modelId="{A428BDBB-05E4-477E-BF2D-856A83A9D39A}" type="pres">
      <dgm:prSet presAssocID="{B6514408-B119-47BD-976D-E532B4E5D20E}" presName="hierRoot3" presStyleCnt="0">
        <dgm:presLayoutVars>
          <dgm:hierBranch val="init"/>
        </dgm:presLayoutVars>
      </dgm:prSet>
      <dgm:spPr/>
    </dgm:pt>
    <dgm:pt modelId="{D55D1B13-4637-43AC-A090-AF20089CEE27}" type="pres">
      <dgm:prSet presAssocID="{B6514408-B119-47BD-976D-E532B4E5D20E}" presName="rootComposite3" presStyleCnt="0"/>
      <dgm:spPr/>
    </dgm:pt>
    <dgm:pt modelId="{C6D130D5-A793-4B7A-8FE5-87F7A9F372E7}" type="pres">
      <dgm:prSet presAssocID="{B6514408-B119-47BD-976D-E532B4E5D20E}" presName="rootText3" presStyleLbl="asst1" presStyleIdx="12" presStyleCnt="13" custScaleX="138403" custLinFactX="113937" custLinFactY="-38416" custLinFactNeighborX="200000" custLinFactNeighborY="-100000">
        <dgm:presLayoutVars>
          <dgm:chPref val="3"/>
        </dgm:presLayoutVars>
      </dgm:prSet>
      <dgm:spPr/>
    </dgm:pt>
    <dgm:pt modelId="{36150816-6675-4257-82FF-0498D101BB25}" type="pres">
      <dgm:prSet presAssocID="{B6514408-B119-47BD-976D-E532B4E5D20E}" presName="rootConnector3" presStyleLbl="asst1" presStyleIdx="12" presStyleCnt="13"/>
      <dgm:spPr/>
    </dgm:pt>
    <dgm:pt modelId="{9293BFC4-1349-470F-8CEC-99FC0FD60B3F}" type="pres">
      <dgm:prSet presAssocID="{B6514408-B119-47BD-976D-E532B4E5D20E}" presName="hierChild6" presStyleCnt="0"/>
      <dgm:spPr/>
    </dgm:pt>
    <dgm:pt modelId="{45C8B955-B564-4FAD-BF67-2CEE657033A4}" type="pres">
      <dgm:prSet presAssocID="{B6514408-B119-47BD-976D-E532B4E5D20E}" presName="hierChild7" presStyleCnt="0"/>
      <dgm:spPr/>
    </dgm:pt>
  </dgm:ptLst>
  <dgm:cxnLst>
    <dgm:cxn modelId="{6A21BF02-D0E5-475B-8222-A46471A17107}" type="presOf" srcId="{F8FBBDAC-2D9A-4F06-B324-91ACA6CAC127}" destId="{B336AB89-2397-49D3-8B14-9C99AAA5FED2}" srcOrd="0" destOrd="0" presId="urn:microsoft.com/office/officeart/2005/8/layout/orgChart1"/>
    <dgm:cxn modelId="{5AB4F602-4C34-477D-AC07-5B4F4BAD9160}" type="presOf" srcId="{EAA8EA93-B4A6-42F4-AAA6-8D394D70EC83}" destId="{7915CF05-5CCC-4357-9CF2-ACA54C46517C}" srcOrd="1" destOrd="0" presId="urn:microsoft.com/office/officeart/2005/8/layout/orgChart1"/>
    <dgm:cxn modelId="{2B196008-16EE-417E-B2D1-A0A6FEE1E93C}" srcId="{923BBC32-82F5-492D-83F3-7ED2BB33B0A1}" destId="{3C097E3D-33E5-4580-86C5-EBA530C8A8C7}" srcOrd="1" destOrd="0" parTransId="{CF2BCC39-4DBA-4087-979C-5FB842711F45}" sibTransId="{6AE87413-DD42-4749-88D0-6315BCA9EC78}"/>
    <dgm:cxn modelId="{FFA25B0E-5A48-4963-B535-DA5C4678886D}" type="presOf" srcId="{AE7D34A2-0265-44F5-B098-80026B02CB90}" destId="{95F53B84-8840-4439-86D8-47CF5BAD3062}" srcOrd="1" destOrd="0" presId="urn:microsoft.com/office/officeart/2005/8/layout/orgChart1"/>
    <dgm:cxn modelId="{7B746E12-AF62-49D3-ADBF-64993CA10B59}" type="presOf" srcId="{BE3647A8-86E1-406B-BB18-E66591691A49}" destId="{208008E0-7F53-43C9-87C4-358543B5CE4C}" srcOrd="0" destOrd="0" presId="urn:microsoft.com/office/officeart/2005/8/layout/orgChart1"/>
    <dgm:cxn modelId="{E8AB3714-C06C-4DF3-B10F-5D7BEAA0485A}" type="presOf" srcId="{952DA8B5-BEFF-49BE-9104-58D60275A057}" destId="{1DE9927B-0A96-4568-9766-A3609649CBEA}" srcOrd="0" destOrd="0" presId="urn:microsoft.com/office/officeart/2005/8/layout/orgChart1"/>
    <dgm:cxn modelId="{CFD68419-DE54-4BC8-8861-3CF707B86682}" type="presOf" srcId="{88D6E7A4-0FC5-42A6-AB98-3638A462A2D4}" destId="{8D0CE639-CDA0-4DEE-A79A-A9C2C3BE4CC6}" srcOrd="0" destOrd="0" presId="urn:microsoft.com/office/officeart/2005/8/layout/orgChart1"/>
    <dgm:cxn modelId="{429E5020-65C5-4228-B084-D5CE81F3B22B}" type="presOf" srcId="{469832E0-A6F8-4E44-B3C1-C28020660CEE}" destId="{F952F38F-599C-415F-90C3-1EFAEF58E370}" srcOrd="0" destOrd="0" presId="urn:microsoft.com/office/officeart/2005/8/layout/orgChart1"/>
    <dgm:cxn modelId="{20A69E29-C475-4CD4-96BF-883B2EF84132}" type="presOf" srcId="{D495DFDE-373E-4759-A32B-45000A420F00}" destId="{A938DEB4-E752-42E4-83F2-5EC856608B12}" srcOrd="0" destOrd="0" presId="urn:microsoft.com/office/officeart/2005/8/layout/orgChart1"/>
    <dgm:cxn modelId="{0A294C2B-E8C3-4819-B7C6-A82960AFC8C0}" srcId="{F8FBBDAC-2D9A-4F06-B324-91ACA6CAC127}" destId="{627EBD2E-7935-4B59-863A-A27B8F8A69E0}" srcOrd="1" destOrd="0" parTransId="{B2BA529F-3A36-48EB-B5AF-0AFA6B4972CF}" sibTransId="{9B974516-B693-4420-8346-C87183FA3D54}"/>
    <dgm:cxn modelId="{9AF47E2D-354D-4715-9B46-112319000E2C}" type="presOf" srcId="{3DEFF642-AB3A-43E1-9736-637E85ADBE4C}" destId="{0C3D4A1D-1A21-4C8B-A11B-E3C3BAFE2145}" srcOrd="0" destOrd="0" presId="urn:microsoft.com/office/officeart/2005/8/layout/orgChart1"/>
    <dgm:cxn modelId="{EAF9F130-62FF-4861-8F9C-A9D1F03C7F2D}" srcId="{923BBC32-82F5-492D-83F3-7ED2BB33B0A1}" destId="{AE7D34A2-0265-44F5-B098-80026B02CB90}" srcOrd="0" destOrd="0" parTransId="{EFED2765-5D63-4A72-992A-0254A745B2BC}" sibTransId="{1D1A5A52-27D3-4684-B7E3-CD78584B2895}"/>
    <dgm:cxn modelId="{CB875733-FB85-482B-96C3-6F02068DB396}" srcId="{BE3647A8-86E1-406B-BB18-E66591691A49}" destId="{3DEFF642-AB3A-43E1-9736-637E85ADBE4C}" srcOrd="0" destOrd="0" parTransId="{01F372A1-8AB1-4400-99AE-71B1797E3B36}" sibTransId="{ADDC4C90-7EBE-45EB-8313-9DE1F450AB8A}"/>
    <dgm:cxn modelId="{6EF51039-D7F4-4DF8-BEBD-D8E6BD8FDA02}" type="presOf" srcId="{BE3647A8-86E1-406B-BB18-E66591691A49}" destId="{9874F77E-A573-4258-826E-72BD20FFE926}" srcOrd="1" destOrd="0" presId="urn:microsoft.com/office/officeart/2005/8/layout/orgChart1"/>
    <dgm:cxn modelId="{2FC6AC5B-9890-45DA-BE85-D22C39D2A89E}" srcId="{3C097E3D-33E5-4580-86C5-EBA530C8A8C7}" destId="{6574F6D6-47A4-4F55-A696-E51879BD0ED9}" srcOrd="1" destOrd="0" parTransId="{A7B04446-A09F-4A99-B183-DEF0C5FE6C5A}" sibTransId="{1A2EEB0E-0C6A-4C50-8756-0146A49BD3A3}"/>
    <dgm:cxn modelId="{B7730C5C-029E-4BAA-930A-ED9F1C4FB80F}" type="presOf" srcId="{6574F6D6-47A4-4F55-A696-E51879BD0ED9}" destId="{936D8C1C-41F4-4595-A44D-74D37FADD1B6}" srcOrd="0" destOrd="0" presId="urn:microsoft.com/office/officeart/2005/8/layout/orgChart1"/>
    <dgm:cxn modelId="{D23DD95F-0DA8-4379-BDCC-3470C0AD0B7F}" type="presOf" srcId="{6574F6D6-47A4-4F55-A696-E51879BD0ED9}" destId="{88928333-CCE5-4E7D-A594-0A2575752B7D}" srcOrd="1" destOrd="0" presId="urn:microsoft.com/office/officeart/2005/8/layout/orgChart1"/>
    <dgm:cxn modelId="{FEC94661-AA49-46A0-97A9-5068CDE1569A}" type="presOf" srcId="{952DA8B5-BEFF-49BE-9104-58D60275A057}" destId="{610A5671-5BA9-4E01-A982-19FFD6D8805F}" srcOrd="1" destOrd="0" presId="urn:microsoft.com/office/officeart/2005/8/layout/orgChart1"/>
    <dgm:cxn modelId="{84024961-1786-4CCF-BDB9-63D3B900162F}" srcId="{F8FBBDAC-2D9A-4F06-B324-91ACA6CAC127}" destId="{97E3A3BF-D0E5-465F-8ED8-721BF617F1CE}" srcOrd="0" destOrd="0" parTransId="{6A6D4622-841B-401B-AAFE-88A8D4735ACB}" sibTransId="{C19DB2B5-3BEC-479A-92FB-14840E3BFCF2}"/>
    <dgm:cxn modelId="{901DBB41-1F58-4AB7-857E-A5D8AAF10E79}" type="presOf" srcId="{B2BA529F-3A36-48EB-B5AF-0AFA6B4972CF}" destId="{BEFEC741-4DCB-4DBC-8732-E5D29F3C7835}" srcOrd="0" destOrd="0" presId="urn:microsoft.com/office/officeart/2005/8/layout/orgChart1"/>
    <dgm:cxn modelId="{067A4D43-33A1-46B3-83E9-62A0A0EB3D02}" srcId="{3C097E3D-33E5-4580-86C5-EBA530C8A8C7}" destId="{88D6E7A4-0FC5-42A6-AB98-3638A462A2D4}" srcOrd="0" destOrd="0" parTransId="{D495DFDE-373E-4759-A32B-45000A420F00}" sibTransId="{D5000BFE-E2D9-460F-BFBE-C13D6897BCD8}"/>
    <dgm:cxn modelId="{81748067-FBFA-4C6B-9F13-3419B7601C15}" type="presOf" srcId="{627EBD2E-7935-4B59-863A-A27B8F8A69E0}" destId="{D32C0927-7FF3-42B8-9B56-418E11AECE39}" srcOrd="0" destOrd="0" presId="urn:microsoft.com/office/officeart/2005/8/layout/orgChart1"/>
    <dgm:cxn modelId="{DF39BD4C-345E-43DA-8923-4E928FF30F5E}" type="presOf" srcId="{F05D1053-81C8-4443-9039-CA0B1F6DFC66}" destId="{E1A49F77-AADF-4505-9962-9110A7877C0D}" srcOrd="0" destOrd="0" presId="urn:microsoft.com/office/officeart/2005/8/layout/orgChart1"/>
    <dgm:cxn modelId="{18FF944D-3982-4AE1-A21B-19AD63B4E922}" type="presOf" srcId="{3C097E3D-33E5-4580-86C5-EBA530C8A8C7}" destId="{F7C5DDD7-3EF0-41AF-9E68-17A987F3EEED}" srcOrd="0" destOrd="0" presId="urn:microsoft.com/office/officeart/2005/8/layout/orgChart1"/>
    <dgm:cxn modelId="{CC5CC94D-3166-4CE0-AC08-121231158122}" srcId="{AE7D34A2-0265-44F5-B098-80026B02CB90}" destId="{469832E0-A6F8-4E44-B3C1-C28020660CEE}" srcOrd="1" destOrd="0" parTransId="{8159CE42-6BDD-482C-8643-C2377AC80B55}" sibTransId="{34FF9CFD-B75E-408B-8757-FD9F51D4499F}"/>
    <dgm:cxn modelId="{5884F76D-5935-4671-B6DB-D9498CCEE7C8}" type="presOf" srcId="{97E3A3BF-D0E5-465F-8ED8-721BF617F1CE}" destId="{A7D2851E-F9C2-46BC-9B0D-41CA87BEE5D9}" srcOrd="1" destOrd="0" presId="urn:microsoft.com/office/officeart/2005/8/layout/orgChart1"/>
    <dgm:cxn modelId="{740CE56F-20F8-4E22-AA0E-F97125185738}" srcId="{BE3647A8-86E1-406B-BB18-E66591691A49}" destId="{952DA8B5-BEFF-49BE-9104-58D60275A057}" srcOrd="2" destOrd="0" parTransId="{D9C5F564-FC59-49C5-851F-CC90ECD1FD40}" sibTransId="{C913A84A-01CD-48FC-A118-B2C14DD29B9E}"/>
    <dgm:cxn modelId="{F47FA852-1695-4FC8-937E-303760796ED3}" srcId="{923BBC32-82F5-492D-83F3-7ED2BB33B0A1}" destId="{F8FBBDAC-2D9A-4F06-B324-91ACA6CAC127}" srcOrd="3" destOrd="0" parTransId="{F05D1053-81C8-4443-9039-CA0B1F6DFC66}" sibTransId="{02DF92D3-85C0-4C1B-A109-B55D74DFF1DE}"/>
    <dgm:cxn modelId="{7B9AD652-A02E-426B-B63D-567FCCF7C8D3}" type="presOf" srcId="{CDEA561F-0C68-4977-AB6A-92CC5D558677}" destId="{3526B4BC-007E-4121-99A2-2B2AACE0177B}" srcOrd="0" destOrd="0" presId="urn:microsoft.com/office/officeart/2005/8/layout/orgChart1"/>
    <dgm:cxn modelId="{7C038553-3619-4DF3-851D-9E40AE67570A}" type="presOf" srcId="{923BBC32-82F5-492D-83F3-7ED2BB33B0A1}" destId="{0D952300-98AF-44FA-8701-A2DE44337265}" srcOrd="0" destOrd="0" presId="urn:microsoft.com/office/officeart/2005/8/layout/orgChart1"/>
    <dgm:cxn modelId="{1CB22F74-239F-42B4-9D4D-B559A3DE20D7}" type="presOf" srcId="{9875D3EC-2E61-4B96-97C7-5E02CE77D63C}" destId="{AD363D95-5250-46E3-8446-F7ED436ECF65}" srcOrd="0" destOrd="0" presId="urn:microsoft.com/office/officeart/2005/8/layout/orgChart1"/>
    <dgm:cxn modelId="{BEC88879-A6C2-4151-BA39-D4231CD6D7FF}" srcId="{AE7D34A2-0265-44F5-B098-80026B02CB90}" destId="{EAA8EA93-B4A6-42F4-AAA6-8D394D70EC83}" srcOrd="0" destOrd="0" parTransId="{6C536419-0614-4725-80AE-BB680D27D6AC}" sibTransId="{5B3A0BAD-77D9-4B31-AF0E-CF95B301ED26}"/>
    <dgm:cxn modelId="{9121247D-E622-4AD1-A5E9-83C04D56D3D5}" type="presOf" srcId="{469832E0-A6F8-4E44-B3C1-C28020660CEE}" destId="{098ADA01-A4B7-4282-82ED-6273ABAE7F2E}" srcOrd="1" destOrd="0" presId="urn:microsoft.com/office/officeart/2005/8/layout/orgChart1"/>
    <dgm:cxn modelId="{92021589-13A9-4C3B-AA2F-C66BB1B42D68}" type="presOf" srcId="{6A6D4622-841B-401B-AAFE-88A8D4735ACB}" destId="{11DF2126-D3EF-4E10-AA05-76043404C051}" srcOrd="0" destOrd="0" presId="urn:microsoft.com/office/officeart/2005/8/layout/orgChart1"/>
    <dgm:cxn modelId="{8609648A-9E31-4432-8380-EA4E8DBBD8CD}" type="presOf" srcId="{B1B60251-D70A-499A-90D8-F718CFCFE9C8}" destId="{A679F96E-81D7-4850-8C95-FD74BE2D6052}" srcOrd="0" destOrd="0" presId="urn:microsoft.com/office/officeart/2005/8/layout/orgChart1"/>
    <dgm:cxn modelId="{6599B998-700A-4A41-BC70-362C263C421E}" type="presOf" srcId="{7C6CFB8C-F854-4366-93CE-03453024A9FC}" destId="{59479E72-DE3E-4CBD-A1E2-2149E61B48F2}" srcOrd="1" destOrd="0" presId="urn:microsoft.com/office/officeart/2005/8/layout/orgChart1"/>
    <dgm:cxn modelId="{3D80D3A8-514D-457F-8215-BB07E48CACE5}" type="presOf" srcId="{6C536419-0614-4725-80AE-BB680D27D6AC}" destId="{5EBCB7DC-97D1-42A8-B593-AE5EE50DD5ED}" srcOrd="0" destOrd="0" presId="urn:microsoft.com/office/officeart/2005/8/layout/orgChart1"/>
    <dgm:cxn modelId="{10F170AB-1B9C-4E4D-BD72-4CE3F74078BC}" type="presOf" srcId="{7C6CFB8C-F854-4366-93CE-03453024A9FC}" destId="{F5603722-3EF6-42BA-81C1-1BC6E656AEC2}" srcOrd="0" destOrd="0" presId="urn:microsoft.com/office/officeart/2005/8/layout/orgChart1"/>
    <dgm:cxn modelId="{F54231B0-E546-477E-A718-104133710445}" type="presOf" srcId="{3DEFF642-AB3A-43E1-9736-637E85ADBE4C}" destId="{E4690718-6138-478D-8762-7E45E575CEE6}" srcOrd="1" destOrd="0" presId="urn:microsoft.com/office/officeart/2005/8/layout/orgChart1"/>
    <dgm:cxn modelId="{BC3016B1-6C04-4C0D-A98F-79118103A541}" type="presOf" srcId="{A7B04446-A09F-4A99-B183-DEF0C5FE6C5A}" destId="{29A06BCE-4FC3-4D65-8544-EB43904B22BD}" srcOrd="0" destOrd="0" presId="urn:microsoft.com/office/officeart/2005/8/layout/orgChart1"/>
    <dgm:cxn modelId="{9EC488B4-D2EA-468D-98FD-B4AEC6FF3E17}" type="presOf" srcId="{97E3A3BF-D0E5-465F-8ED8-721BF617F1CE}" destId="{7274921B-E45B-489E-B268-A9BC1FC240DE}" srcOrd="0" destOrd="0" presId="urn:microsoft.com/office/officeart/2005/8/layout/orgChart1"/>
    <dgm:cxn modelId="{39B9ADB4-8B7E-4769-B83F-EC0A95C2D003}" srcId="{F8FBBDAC-2D9A-4F06-B324-91ACA6CAC127}" destId="{B6514408-B119-47BD-976D-E532B4E5D20E}" srcOrd="2" destOrd="0" parTransId="{B1B60251-D70A-499A-90D8-F718CFCFE9C8}" sibTransId="{08C7F247-357C-4D15-A701-81B85EEB2B6B}"/>
    <dgm:cxn modelId="{5256ACB5-4564-423F-9646-EA0822F0081A}" type="presOf" srcId="{EFED2765-5D63-4A72-992A-0254A745B2BC}" destId="{F7F6AAE4-79E3-4582-B43E-36366202029A}" srcOrd="0" destOrd="0" presId="urn:microsoft.com/office/officeart/2005/8/layout/orgChart1"/>
    <dgm:cxn modelId="{EA3707BC-737A-4722-B5FA-D48A32200361}" type="presOf" srcId="{AE7D34A2-0265-44F5-B098-80026B02CB90}" destId="{4EB4FA4E-6AF7-4AFD-8012-8B3721594BC6}" srcOrd="0" destOrd="0" presId="urn:microsoft.com/office/officeart/2005/8/layout/orgChart1"/>
    <dgm:cxn modelId="{15FB32C4-45FA-4CF1-BC3F-3EEAFE28469E}" type="presOf" srcId="{88D6E7A4-0FC5-42A6-AB98-3638A462A2D4}" destId="{F1C6E3C3-1B69-4E2F-B345-6AAD81D73451}" srcOrd="1" destOrd="0" presId="urn:microsoft.com/office/officeart/2005/8/layout/orgChart1"/>
    <dgm:cxn modelId="{E437AAC4-5E70-4413-9727-75212E0EF17B}" srcId="{AE7D34A2-0265-44F5-B098-80026B02CB90}" destId="{7C6CFB8C-F854-4366-93CE-03453024A9FC}" srcOrd="2" destOrd="0" parTransId="{9875D3EC-2E61-4B96-97C7-5E02CE77D63C}" sibTransId="{1466B534-0CCE-4507-A875-B28EB2B013C7}"/>
    <dgm:cxn modelId="{6E98E7C9-C16D-45C6-9665-A2B2F6A99FA9}" srcId="{BE3647A8-86E1-406B-BB18-E66591691A49}" destId="{21382D4E-6A85-4C00-BC7E-35B970589AAE}" srcOrd="1" destOrd="0" parTransId="{3FE09B76-333A-453F-ABD0-3D06A9273014}" sibTransId="{8A1135F7-C447-4610-9C10-7AFCE555ADAF}"/>
    <dgm:cxn modelId="{C6A8F5CB-31B3-456C-B83B-60BEE568CEA0}" type="presOf" srcId="{01F372A1-8AB1-4400-99AE-71B1797E3B36}" destId="{DD924F88-FB14-4E0D-8F4A-C4868B8305EB}" srcOrd="0" destOrd="0" presId="urn:microsoft.com/office/officeart/2005/8/layout/orgChart1"/>
    <dgm:cxn modelId="{D32FFACD-C712-4F47-B0F8-9CD6A87DA536}" type="presOf" srcId="{923BBC32-82F5-492D-83F3-7ED2BB33B0A1}" destId="{6DC5A990-8525-4D32-ACE6-DA0931684CE3}" srcOrd="1" destOrd="0" presId="urn:microsoft.com/office/officeart/2005/8/layout/orgChart1"/>
    <dgm:cxn modelId="{EA6342CF-6BA4-49F2-9B47-77E0FFE7F2BA}" type="presOf" srcId="{F8FBBDAC-2D9A-4F06-B324-91ACA6CAC127}" destId="{9EC57BAB-4652-490E-AC52-CCB1BF1B5474}" srcOrd="1" destOrd="0" presId="urn:microsoft.com/office/officeart/2005/8/layout/orgChart1"/>
    <dgm:cxn modelId="{0AC616D2-C787-4573-BEF3-B8551D997A6E}" type="presOf" srcId="{D9C5F564-FC59-49C5-851F-CC90ECD1FD40}" destId="{CB268ED4-CD33-4572-BDFD-A4E70347114F}" srcOrd="0" destOrd="0" presId="urn:microsoft.com/office/officeart/2005/8/layout/orgChart1"/>
    <dgm:cxn modelId="{CACE8DD2-BEF7-4E1B-BFF1-AE5B6663A778}" type="presOf" srcId="{627EBD2E-7935-4B59-863A-A27B8F8A69E0}" destId="{9AD55E00-B0C6-43F5-9EE5-850ED7F63E6A}" srcOrd="1" destOrd="0" presId="urn:microsoft.com/office/officeart/2005/8/layout/orgChart1"/>
    <dgm:cxn modelId="{9D69A5D9-A538-454D-9CC6-24D7259BDA39}" type="presOf" srcId="{3C097E3D-33E5-4580-86C5-EBA530C8A8C7}" destId="{E5044E47-02EF-47AB-907A-73A13D8D6730}" srcOrd="1" destOrd="0" presId="urn:microsoft.com/office/officeart/2005/8/layout/orgChart1"/>
    <dgm:cxn modelId="{785351DE-A559-469D-831C-3A6262FF824D}" type="presOf" srcId="{7EF24788-1992-4542-B88A-CAE89B8FBF3A}" destId="{5DFACED8-D63F-4A21-A7E3-390AB139CC8F}" srcOrd="0" destOrd="0" presId="urn:microsoft.com/office/officeart/2005/8/layout/orgChart1"/>
    <dgm:cxn modelId="{98A9BADE-56D0-42F1-B95D-3F5AE3039CBB}" type="presOf" srcId="{8159CE42-6BDD-482C-8643-C2377AC80B55}" destId="{C3F554B0-B7A3-46A3-8531-EA4E35881FA2}" srcOrd="0" destOrd="0" presId="urn:microsoft.com/office/officeart/2005/8/layout/orgChart1"/>
    <dgm:cxn modelId="{338498E4-9E48-4EBF-8A3C-DCA463DA2A01}" type="presOf" srcId="{B6514408-B119-47BD-976D-E532B4E5D20E}" destId="{C6D130D5-A793-4B7A-8FE5-87F7A9F372E7}" srcOrd="0" destOrd="0" presId="urn:microsoft.com/office/officeart/2005/8/layout/orgChart1"/>
    <dgm:cxn modelId="{6E00ACE4-D462-4C6E-AD58-FEBD15B6B998}" type="presOf" srcId="{B6514408-B119-47BD-976D-E532B4E5D20E}" destId="{36150816-6675-4257-82FF-0498D101BB25}" srcOrd="1" destOrd="0" presId="urn:microsoft.com/office/officeart/2005/8/layout/orgChart1"/>
    <dgm:cxn modelId="{A61A50EA-A434-4E5B-BA54-79F8D7795738}" srcId="{923BBC32-82F5-492D-83F3-7ED2BB33B0A1}" destId="{BE3647A8-86E1-406B-BB18-E66591691A49}" srcOrd="2" destOrd="0" parTransId="{7EF24788-1992-4542-B88A-CAE89B8FBF3A}" sibTransId="{F0ED91CA-B934-4430-B1BC-174DBC375745}"/>
    <dgm:cxn modelId="{D4C65DEC-48B6-4ED7-9083-76202FB32DA8}" type="presOf" srcId="{CF2BCC39-4DBA-4087-979C-5FB842711F45}" destId="{DAED190C-2C07-45F1-8F9D-D472785FF11F}" srcOrd="0" destOrd="0" presId="urn:microsoft.com/office/officeart/2005/8/layout/orgChart1"/>
    <dgm:cxn modelId="{00F2C3EF-200C-4D92-9D7E-967AC13937CB}" type="presOf" srcId="{3FE09B76-333A-453F-ABD0-3D06A9273014}" destId="{F8ACEA2F-8D31-4E18-8D1B-2A9F6066A55E}" srcOrd="0" destOrd="0" presId="urn:microsoft.com/office/officeart/2005/8/layout/orgChart1"/>
    <dgm:cxn modelId="{FCE107F0-4F2A-4B8A-8B68-002AEF63DA54}" type="presOf" srcId="{21382D4E-6A85-4C00-BC7E-35B970589AAE}" destId="{B17B9864-9B53-4F77-BFDC-A352C5C2F4A6}" srcOrd="0" destOrd="0" presId="urn:microsoft.com/office/officeart/2005/8/layout/orgChart1"/>
    <dgm:cxn modelId="{D40897F6-7EC2-4C89-BBE7-16A5B058C47A}" type="presOf" srcId="{21382D4E-6A85-4C00-BC7E-35B970589AAE}" destId="{837EAF3F-6C77-4C92-9F6A-B90472ADF78E}" srcOrd="1" destOrd="0" presId="urn:microsoft.com/office/officeart/2005/8/layout/orgChart1"/>
    <dgm:cxn modelId="{A49E6DF9-96D7-46F9-BBDA-0C77F7F0D841}" srcId="{CDEA561F-0C68-4977-AB6A-92CC5D558677}" destId="{923BBC32-82F5-492D-83F3-7ED2BB33B0A1}" srcOrd="0" destOrd="0" parTransId="{A07C2859-EE5A-4651-91E2-FD8F64E84339}" sibTransId="{6868E306-DB73-42FF-8C24-33FBA29F781C}"/>
    <dgm:cxn modelId="{E1595CFF-7885-49CB-AD3C-BAE125D44D20}" type="presOf" srcId="{EAA8EA93-B4A6-42F4-AAA6-8D394D70EC83}" destId="{2389FF98-9BF6-445F-BFDE-84D1A90C6869}" srcOrd="0" destOrd="0" presId="urn:microsoft.com/office/officeart/2005/8/layout/orgChart1"/>
    <dgm:cxn modelId="{21769EA3-AB6C-4555-9862-62BF3A41E161}" type="presParOf" srcId="{3526B4BC-007E-4121-99A2-2B2AACE0177B}" destId="{4C5686B4-1EE3-4A1B-87ED-C475E92AF32D}" srcOrd="0" destOrd="0" presId="urn:microsoft.com/office/officeart/2005/8/layout/orgChart1"/>
    <dgm:cxn modelId="{8A3ABAE8-8897-40FA-8C16-D2D4F3D51627}" type="presParOf" srcId="{4C5686B4-1EE3-4A1B-87ED-C475E92AF32D}" destId="{2742BE46-5A7D-499A-83BF-184F3F2F37F1}" srcOrd="0" destOrd="0" presId="urn:microsoft.com/office/officeart/2005/8/layout/orgChart1"/>
    <dgm:cxn modelId="{DBADCEA5-A590-44C6-A084-098CD35DE6D9}" type="presParOf" srcId="{2742BE46-5A7D-499A-83BF-184F3F2F37F1}" destId="{0D952300-98AF-44FA-8701-A2DE44337265}" srcOrd="0" destOrd="0" presId="urn:microsoft.com/office/officeart/2005/8/layout/orgChart1"/>
    <dgm:cxn modelId="{B59D0FE4-5556-4D3B-BAF6-14F59E09E33F}" type="presParOf" srcId="{2742BE46-5A7D-499A-83BF-184F3F2F37F1}" destId="{6DC5A990-8525-4D32-ACE6-DA0931684CE3}" srcOrd="1" destOrd="0" presId="urn:microsoft.com/office/officeart/2005/8/layout/orgChart1"/>
    <dgm:cxn modelId="{A99E9F06-938B-4A93-BBA2-E99E241AF1B2}" type="presParOf" srcId="{4C5686B4-1EE3-4A1B-87ED-C475E92AF32D}" destId="{3DD5801D-9088-4E48-81D8-F4F39A4FF203}" srcOrd="1" destOrd="0" presId="urn:microsoft.com/office/officeart/2005/8/layout/orgChart1"/>
    <dgm:cxn modelId="{E9A1A0D2-C4CE-4B9A-90E9-F64EB87100CD}" type="presParOf" srcId="{4C5686B4-1EE3-4A1B-87ED-C475E92AF32D}" destId="{AFF0269D-51F4-4F98-98F7-5B6FD64CD6D8}" srcOrd="2" destOrd="0" presId="urn:microsoft.com/office/officeart/2005/8/layout/orgChart1"/>
    <dgm:cxn modelId="{A7F9AE05-A4D9-4771-AF4C-755DA039E5AB}" type="presParOf" srcId="{AFF0269D-51F4-4F98-98F7-5B6FD64CD6D8}" destId="{F7F6AAE4-79E3-4582-B43E-36366202029A}" srcOrd="0" destOrd="0" presId="urn:microsoft.com/office/officeart/2005/8/layout/orgChart1"/>
    <dgm:cxn modelId="{7606ED0C-27C2-4C36-A683-02B5884FDAA2}" type="presParOf" srcId="{AFF0269D-51F4-4F98-98F7-5B6FD64CD6D8}" destId="{32619236-3F9F-4F38-B952-E1EB1C1AD16D}" srcOrd="1" destOrd="0" presId="urn:microsoft.com/office/officeart/2005/8/layout/orgChart1"/>
    <dgm:cxn modelId="{EAF28F15-7D33-47A5-991A-D07585B9C79F}" type="presParOf" srcId="{32619236-3F9F-4F38-B952-E1EB1C1AD16D}" destId="{F2AEC43B-99FE-4EC4-B3FF-A0ED0BCB47A5}" srcOrd="0" destOrd="0" presId="urn:microsoft.com/office/officeart/2005/8/layout/orgChart1"/>
    <dgm:cxn modelId="{BCC92C8D-B205-45C5-803B-C70428B830D5}" type="presParOf" srcId="{F2AEC43B-99FE-4EC4-B3FF-A0ED0BCB47A5}" destId="{4EB4FA4E-6AF7-4AFD-8012-8B3721594BC6}" srcOrd="0" destOrd="0" presId="urn:microsoft.com/office/officeart/2005/8/layout/orgChart1"/>
    <dgm:cxn modelId="{E24FE83A-397F-43F5-B971-0B515E82CF83}" type="presParOf" srcId="{F2AEC43B-99FE-4EC4-B3FF-A0ED0BCB47A5}" destId="{95F53B84-8840-4439-86D8-47CF5BAD3062}" srcOrd="1" destOrd="0" presId="urn:microsoft.com/office/officeart/2005/8/layout/orgChart1"/>
    <dgm:cxn modelId="{3D6031B5-7559-4F1B-BB4E-4F0C29B9578E}" type="presParOf" srcId="{32619236-3F9F-4F38-B952-E1EB1C1AD16D}" destId="{B1F2A7DB-DC59-40CA-8558-990107055977}" srcOrd="1" destOrd="0" presId="urn:microsoft.com/office/officeart/2005/8/layout/orgChart1"/>
    <dgm:cxn modelId="{C858FA56-F35A-4B08-829B-7D2CCA502177}" type="presParOf" srcId="{B1F2A7DB-DC59-40CA-8558-990107055977}" destId="{C3F554B0-B7A3-46A3-8531-EA4E35881FA2}" srcOrd="0" destOrd="0" presId="urn:microsoft.com/office/officeart/2005/8/layout/orgChart1"/>
    <dgm:cxn modelId="{D9DE8082-3551-4C82-B803-18038CA9CEC4}" type="presParOf" srcId="{B1F2A7DB-DC59-40CA-8558-990107055977}" destId="{F4755BEE-01CE-4608-9F03-524C05D45AA3}" srcOrd="1" destOrd="0" presId="urn:microsoft.com/office/officeart/2005/8/layout/orgChart1"/>
    <dgm:cxn modelId="{ED8E417E-4D1D-4828-822F-113CCC3CC687}" type="presParOf" srcId="{F4755BEE-01CE-4608-9F03-524C05D45AA3}" destId="{8B47042A-2EF6-42EB-9ED3-10C75F532FEE}" srcOrd="0" destOrd="0" presId="urn:microsoft.com/office/officeart/2005/8/layout/orgChart1"/>
    <dgm:cxn modelId="{AAB92FDB-08BE-4FC3-990F-15D9F7960877}" type="presParOf" srcId="{8B47042A-2EF6-42EB-9ED3-10C75F532FEE}" destId="{F952F38F-599C-415F-90C3-1EFAEF58E370}" srcOrd="0" destOrd="0" presId="urn:microsoft.com/office/officeart/2005/8/layout/orgChart1"/>
    <dgm:cxn modelId="{034B3415-0C63-4F54-A59F-4C75A6084400}" type="presParOf" srcId="{8B47042A-2EF6-42EB-9ED3-10C75F532FEE}" destId="{098ADA01-A4B7-4282-82ED-6273ABAE7F2E}" srcOrd="1" destOrd="0" presId="urn:microsoft.com/office/officeart/2005/8/layout/orgChart1"/>
    <dgm:cxn modelId="{BCDBC595-B6D1-4B32-9D90-817447D327BD}" type="presParOf" srcId="{F4755BEE-01CE-4608-9F03-524C05D45AA3}" destId="{040B66AC-981F-41C8-8F45-18AB42CF1FB8}" srcOrd="1" destOrd="0" presId="urn:microsoft.com/office/officeart/2005/8/layout/orgChart1"/>
    <dgm:cxn modelId="{C9BE0231-661B-4012-828E-628E10D4DC88}" type="presParOf" srcId="{F4755BEE-01CE-4608-9F03-524C05D45AA3}" destId="{C146D745-9411-4415-8417-09DB0EF486BA}" srcOrd="2" destOrd="0" presId="urn:microsoft.com/office/officeart/2005/8/layout/orgChart1"/>
    <dgm:cxn modelId="{947CA213-040E-41D0-A33D-32D36B071B3F}" type="presParOf" srcId="{B1F2A7DB-DC59-40CA-8558-990107055977}" destId="{AD363D95-5250-46E3-8446-F7ED436ECF65}" srcOrd="2" destOrd="0" presId="urn:microsoft.com/office/officeart/2005/8/layout/orgChart1"/>
    <dgm:cxn modelId="{5C56FB4F-DAF4-4719-9437-26EF33C25CC9}" type="presParOf" srcId="{B1F2A7DB-DC59-40CA-8558-990107055977}" destId="{B34CBC92-4BCC-470A-B40A-302776565A89}" srcOrd="3" destOrd="0" presId="urn:microsoft.com/office/officeart/2005/8/layout/orgChart1"/>
    <dgm:cxn modelId="{2601C8BE-10DB-4D29-9E6F-10ADA3945B98}" type="presParOf" srcId="{B34CBC92-4BCC-470A-B40A-302776565A89}" destId="{2A6B2388-5880-4161-ADCE-4955BC97125A}" srcOrd="0" destOrd="0" presId="urn:microsoft.com/office/officeart/2005/8/layout/orgChart1"/>
    <dgm:cxn modelId="{3B6A5BE4-4BFA-46A4-AA8F-C411BB6F27CF}" type="presParOf" srcId="{2A6B2388-5880-4161-ADCE-4955BC97125A}" destId="{F5603722-3EF6-42BA-81C1-1BC6E656AEC2}" srcOrd="0" destOrd="0" presId="urn:microsoft.com/office/officeart/2005/8/layout/orgChart1"/>
    <dgm:cxn modelId="{482B826F-64E2-4CE5-856E-28FD9E612D7A}" type="presParOf" srcId="{2A6B2388-5880-4161-ADCE-4955BC97125A}" destId="{59479E72-DE3E-4CBD-A1E2-2149E61B48F2}" srcOrd="1" destOrd="0" presId="urn:microsoft.com/office/officeart/2005/8/layout/orgChart1"/>
    <dgm:cxn modelId="{B6157BF3-5900-46B7-898D-988A02FFA514}" type="presParOf" srcId="{B34CBC92-4BCC-470A-B40A-302776565A89}" destId="{54B1C50C-B278-48F3-A662-993072B43199}" srcOrd="1" destOrd="0" presId="urn:microsoft.com/office/officeart/2005/8/layout/orgChart1"/>
    <dgm:cxn modelId="{96A5BAA6-DC85-4762-B206-D8A6CFA1052F}" type="presParOf" srcId="{B34CBC92-4BCC-470A-B40A-302776565A89}" destId="{909BC816-6357-4321-B3A8-59225590391C}" srcOrd="2" destOrd="0" presId="urn:microsoft.com/office/officeart/2005/8/layout/orgChart1"/>
    <dgm:cxn modelId="{E2BE39BF-4CAD-4C9D-A8C2-8DCB7408FBF3}" type="presParOf" srcId="{32619236-3F9F-4F38-B952-E1EB1C1AD16D}" destId="{950F4E16-BDDE-4E59-88ED-C45B23F9B7B7}" srcOrd="2" destOrd="0" presId="urn:microsoft.com/office/officeart/2005/8/layout/orgChart1"/>
    <dgm:cxn modelId="{43EDAE76-5EB3-449C-A3E9-F5D548B00711}" type="presParOf" srcId="{950F4E16-BDDE-4E59-88ED-C45B23F9B7B7}" destId="{5EBCB7DC-97D1-42A8-B593-AE5EE50DD5ED}" srcOrd="0" destOrd="0" presId="urn:microsoft.com/office/officeart/2005/8/layout/orgChart1"/>
    <dgm:cxn modelId="{5FF989FE-1C8A-496D-8D5E-DDC9B8A3A330}" type="presParOf" srcId="{950F4E16-BDDE-4E59-88ED-C45B23F9B7B7}" destId="{52D30C44-58AC-4966-85DB-4E813E90A207}" srcOrd="1" destOrd="0" presId="urn:microsoft.com/office/officeart/2005/8/layout/orgChart1"/>
    <dgm:cxn modelId="{989938BE-4633-4B2C-A2C9-63731EC0FA30}" type="presParOf" srcId="{52D30C44-58AC-4966-85DB-4E813E90A207}" destId="{882C78F9-7656-487D-818B-902E8BF6FC7D}" srcOrd="0" destOrd="0" presId="urn:microsoft.com/office/officeart/2005/8/layout/orgChart1"/>
    <dgm:cxn modelId="{2AF71A57-080B-4130-AFC1-326A0B9C83D9}" type="presParOf" srcId="{882C78F9-7656-487D-818B-902E8BF6FC7D}" destId="{2389FF98-9BF6-445F-BFDE-84D1A90C6869}" srcOrd="0" destOrd="0" presId="urn:microsoft.com/office/officeart/2005/8/layout/orgChart1"/>
    <dgm:cxn modelId="{53D48FFB-3F6C-4962-AF3B-9B6604803F9C}" type="presParOf" srcId="{882C78F9-7656-487D-818B-902E8BF6FC7D}" destId="{7915CF05-5CCC-4357-9CF2-ACA54C46517C}" srcOrd="1" destOrd="0" presId="urn:microsoft.com/office/officeart/2005/8/layout/orgChart1"/>
    <dgm:cxn modelId="{93A3F9D7-3EEA-457F-97D8-60A6B6F0766D}" type="presParOf" srcId="{52D30C44-58AC-4966-85DB-4E813E90A207}" destId="{1E50DB0C-5F4C-47A5-9688-C33C7D45072A}" srcOrd="1" destOrd="0" presId="urn:microsoft.com/office/officeart/2005/8/layout/orgChart1"/>
    <dgm:cxn modelId="{3CC6E916-6AFD-4643-B592-00FE075102A7}" type="presParOf" srcId="{52D30C44-58AC-4966-85DB-4E813E90A207}" destId="{8A1BC09C-9D4B-4D9F-AD4C-61A94D1B12B2}" srcOrd="2" destOrd="0" presId="urn:microsoft.com/office/officeart/2005/8/layout/orgChart1"/>
    <dgm:cxn modelId="{AC36F40F-13E3-458C-9504-5B276533336E}" type="presParOf" srcId="{AFF0269D-51F4-4F98-98F7-5B6FD64CD6D8}" destId="{DAED190C-2C07-45F1-8F9D-D472785FF11F}" srcOrd="2" destOrd="0" presId="urn:microsoft.com/office/officeart/2005/8/layout/orgChart1"/>
    <dgm:cxn modelId="{169DF4C7-6A4D-400A-9C7D-006B459054D1}" type="presParOf" srcId="{AFF0269D-51F4-4F98-98F7-5B6FD64CD6D8}" destId="{6934E65C-3C06-4C82-B7F5-8E6D7D025743}" srcOrd="3" destOrd="0" presId="urn:microsoft.com/office/officeart/2005/8/layout/orgChart1"/>
    <dgm:cxn modelId="{A86CB1EB-15E8-4259-82D1-2031689B83AF}" type="presParOf" srcId="{6934E65C-3C06-4C82-B7F5-8E6D7D025743}" destId="{4C820E7F-DD7B-4282-9BC4-2F937112401B}" srcOrd="0" destOrd="0" presId="urn:microsoft.com/office/officeart/2005/8/layout/orgChart1"/>
    <dgm:cxn modelId="{19D35EB5-9678-4237-A065-3038B988FA25}" type="presParOf" srcId="{4C820E7F-DD7B-4282-9BC4-2F937112401B}" destId="{F7C5DDD7-3EF0-41AF-9E68-17A987F3EEED}" srcOrd="0" destOrd="0" presId="urn:microsoft.com/office/officeart/2005/8/layout/orgChart1"/>
    <dgm:cxn modelId="{244D9766-F021-45C2-A334-2C7F30188A43}" type="presParOf" srcId="{4C820E7F-DD7B-4282-9BC4-2F937112401B}" destId="{E5044E47-02EF-47AB-907A-73A13D8D6730}" srcOrd="1" destOrd="0" presId="urn:microsoft.com/office/officeart/2005/8/layout/orgChart1"/>
    <dgm:cxn modelId="{8869ACEF-DAA5-44C2-96FF-7C04A567C3B5}" type="presParOf" srcId="{6934E65C-3C06-4C82-B7F5-8E6D7D025743}" destId="{EEB614E5-C24D-4EDB-91DA-0BC7CF0BD0E0}" srcOrd="1" destOrd="0" presId="urn:microsoft.com/office/officeart/2005/8/layout/orgChart1"/>
    <dgm:cxn modelId="{A85D2F0F-3BCF-4E8E-8464-D45D559113DC}" type="presParOf" srcId="{6934E65C-3C06-4C82-B7F5-8E6D7D025743}" destId="{E1B74E68-8C53-41C1-AC23-AD15927F3830}" srcOrd="2" destOrd="0" presId="urn:microsoft.com/office/officeart/2005/8/layout/orgChart1"/>
    <dgm:cxn modelId="{BC1016FE-46B8-47A7-B880-967E67164EFA}" type="presParOf" srcId="{E1B74E68-8C53-41C1-AC23-AD15927F3830}" destId="{A938DEB4-E752-42E4-83F2-5EC856608B12}" srcOrd="0" destOrd="0" presId="urn:microsoft.com/office/officeart/2005/8/layout/orgChart1"/>
    <dgm:cxn modelId="{C94C6F28-A63A-4D21-B737-A1339660C0B8}" type="presParOf" srcId="{E1B74E68-8C53-41C1-AC23-AD15927F3830}" destId="{39C9F2E0-E815-47BA-ADBC-98B118EB72AF}" srcOrd="1" destOrd="0" presId="urn:microsoft.com/office/officeart/2005/8/layout/orgChart1"/>
    <dgm:cxn modelId="{B9D3AE32-20EB-4506-BDE8-0A6EE2085208}" type="presParOf" srcId="{39C9F2E0-E815-47BA-ADBC-98B118EB72AF}" destId="{166470A9-7013-4AAD-8022-24AED11876BB}" srcOrd="0" destOrd="0" presId="urn:microsoft.com/office/officeart/2005/8/layout/orgChart1"/>
    <dgm:cxn modelId="{EB3CAF04-7E3B-4493-B92A-9E3FC282A513}" type="presParOf" srcId="{166470A9-7013-4AAD-8022-24AED11876BB}" destId="{8D0CE639-CDA0-4DEE-A79A-A9C2C3BE4CC6}" srcOrd="0" destOrd="0" presId="urn:microsoft.com/office/officeart/2005/8/layout/orgChart1"/>
    <dgm:cxn modelId="{839C4286-F9DA-4B6B-B29B-D76B49D63685}" type="presParOf" srcId="{166470A9-7013-4AAD-8022-24AED11876BB}" destId="{F1C6E3C3-1B69-4E2F-B345-6AAD81D73451}" srcOrd="1" destOrd="0" presId="urn:microsoft.com/office/officeart/2005/8/layout/orgChart1"/>
    <dgm:cxn modelId="{1E8D20DA-7832-45AE-A55D-809B692F3582}" type="presParOf" srcId="{39C9F2E0-E815-47BA-ADBC-98B118EB72AF}" destId="{6C05EDFD-11EC-465A-85B3-731E585891C4}" srcOrd="1" destOrd="0" presId="urn:microsoft.com/office/officeart/2005/8/layout/orgChart1"/>
    <dgm:cxn modelId="{7CEBAE90-66CD-4B08-ACD8-B29A49ACA2CB}" type="presParOf" srcId="{39C9F2E0-E815-47BA-ADBC-98B118EB72AF}" destId="{34D93E2E-2C12-4963-8FC0-0B22BC6B4ECA}" srcOrd="2" destOrd="0" presId="urn:microsoft.com/office/officeart/2005/8/layout/orgChart1"/>
    <dgm:cxn modelId="{96646ECD-383A-4BE2-9583-F29C571B6E92}" type="presParOf" srcId="{E1B74E68-8C53-41C1-AC23-AD15927F3830}" destId="{29A06BCE-4FC3-4D65-8544-EB43904B22BD}" srcOrd="2" destOrd="0" presId="urn:microsoft.com/office/officeart/2005/8/layout/orgChart1"/>
    <dgm:cxn modelId="{22012E5D-A189-4CE8-8401-3F71A539F9E9}" type="presParOf" srcId="{E1B74E68-8C53-41C1-AC23-AD15927F3830}" destId="{7992240B-BB57-4D7D-8C22-C7A119E168A8}" srcOrd="3" destOrd="0" presId="urn:microsoft.com/office/officeart/2005/8/layout/orgChart1"/>
    <dgm:cxn modelId="{5B5D877E-54F9-4082-8C0F-196BF8C4C7D1}" type="presParOf" srcId="{7992240B-BB57-4D7D-8C22-C7A119E168A8}" destId="{F32B1BDF-4E00-4057-8039-8B5FCC523B6F}" srcOrd="0" destOrd="0" presId="urn:microsoft.com/office/officeart/2005/8/layout/orgChart1"/>
    <dgm:cxn modelId="{4A501C89-8A50-4B7F-A66B-A2155B8F3AC4}" type="presParOf" srcId="{F32B1BDF-4E00-4057-8039-8B5FCC523B6F}" destId="{936D8C1C-41F4-4595-A44D-74D37FADD1B6}" srcOrd="0" destOrd="0" presId="urn:microsoft.com/office/officeart/2005/8/layout/orgChart1"/>
    <dgm:cxn modelId="{27AAED13-A637-4ADE-9FF3-9142846155B9}" type="presParOf" srcId="{F32B1BDF-4E00-4057-8039-8B5FCC523B6F}" destId="{88928333-CCE5-4E7D-A594-0A2575752B7D}" srcOrd="1" destOrd="0" presId="urn:microsoft.com/office/officeart/2005/8/layout/orgChart1"/>
    <dgm:cxn modelId="{D05D1897-1CF3-4A09-9F6F-1210E2B82962}" type="presParOf" srcId="{7992240B-BB57-4D7D-8C22-C7A119E168A8}" destId="{F6D1E204-A2D7-4D4E-9046-AF83286BB3F2}" srcOrd="1" destOrd="0" presId="urn:microsoft.com/office/officeart/2005/8/layout/orgChart1"/>
    <dgm:cxn modelId="{13EBFC1A-F7D2-4A41-A1AD-69F70BB0C622}" type="presParOf" srcId="{7992240B-BB57-4D7D-8C22-C7A119E168A8}" destId="{854D037D-EEC6-4AB8-91E4-29F2B561D524}" srcOrd="2" destOrd="0" presId="urn:microsoft.com/office/officeart/2005/8/layout/orgChart1"/>
    <dgm:cxn modelId="{4D657492-ADE4-49F3-B333-3D35048F2BB7}" type="presParOf" srcId="{AFF0269D-51F4-4F98-98F7-5B6FD64CD6D8}" destId="{5DFACED8-D63F-4A21-A7E3-390AB139CC8F}" srcOrd="4" destOrd="0" presId="urn:microsoft.com/office/officeart/2005/8/layout/orgChart1"/>
    <dgm:cxn modelId="{BEFF046B-E0FE-4E8B-9CE2-E27DA3409213}" type="presParOf" srcId="{AFF0269D-51F4-4F98-98F7-5B6FD64CD6D8}" destId="{13FB69B9-9EFF-4E22-9154-A16CB4FC8DBF}" srcOrd="5" destOrd="0" presId="urn:microsoft.com/office/officeart/2005/8/layout/orgChart1"/>
    <dgm:cxn modelId="{DFE01737-9A1F-44FF-9B64-795080D91392}" type="presParOf" srcId="{13FB69B9-9EFF-4E22-9154-A16CB4FC8DBF}" destId="{06D05DE0-0A1D-4D9F-83FB-D47E4AE27626}" srcOrd="0" destOrd="0" presId="urn:microsoft.com/office/officeart/2005/8/layout/orgChart1"/>
    <dgm:cxn modelId="{4218CA6E-8053-455F-8145-ABB09859BF22}" type="presParOf" srcId="{06D05DE0-0A1D-4D9F-83FB-D47E4AE27626}" destId="{208008E0-7F53-43C9-87C4-358543B5CE4C}" srcOrd="0" destOrd="0" presId="urn:microsoft.com/office/officeart/2005/8/layout/orgChart1"/>
    <dgm:cxn modelId="{D0AC9FE9-96C1-4420-AFD1-F549C831C11C}" type="presParOf" srcId="{06D05DE0-0A1D-4D9F-83FB-D47E4AE27626}" destId="{9874F77E-A573-4258-826E-72BD20FFE926}" srcOrd="1" destOrd="0" presId="urn:microsoft.com/office/officeart/2005/8/layout/orgChart1"/>
    <dgm:cxn modelId="{28190F37-1F65-4363-B2AD-0A53366A688B}" type="presParOf" srcId="{13FB69B9-9EFF-4E22-9154-A16CB4FC8DBF}" destId="{26138535-FA11-4FBB-8494-BC9AD52404E9}" srcOrd="1" destOrd="0" presId="urn:microsoft.com/office/officeart/2005/8/layout/orgChart1"/>
    <dgm:cxn modelId="{5A72DEA2-ECBD-4485-B0A7-1B2C31C38F83}" type="presParOf" srcId="{13FB69B9-9EFF-4E22-9154-A16CB4FC8DBF}" destId="{3DE2A8E7-8839-4939-BE8A-7D521119A831}" srcOrd="2" destOrd="0" presId="urn:microsoft.com/office/officeart/2005/8/layout/orgChart1"/>
    <dgm:cxn modelId="{21C2D321-E6B6-40DE-8C40-33443B18C0D0}" type="presParOf" srcId="{3DE2A8E7-8839-4939-BE8A-7D521119A831}" destId="{DD924F88-FB14-4E0D-8F4A-C4868B8305EB}" srcOrd="0" destOrd="0" presId="urn:microsoft.com/office/officeart/2005/8/layout/orgChart1"/>
    <dgm:cxn modelId="{ACB8BB5D-AB3C-4EC3-81D9-C254CE5A6230}" type="presParOf" srcId="{3DE2A8E7-8839-4939-BE8A-7D521119A831}" destId="{AB3B939A-3123-4129-9E20-0F0C1F0CAAA7}" srcOrd="1" destOrd="0" presId="urn:microsoft.com/office/officeart/2005/8/layout/orgChart1"/>
    <dgm:cxn modelId="{686F2DF5-0229-4898-8E7E-2F3AA5E756E3}" type="presParOf" srcId="{AB3B939A-3123-4129-9E20-0F0C1F0CAAA7}" destId="{D46D5F64-1DD9-4A3B-8090-0DAB2CCD1810}" srcOrd="0" destOrd="0" presId="urn:microsoft.com/office/officeart/2005/8/layout/orgChart1"/>
    <dgm:cxn modelId="{0237D2AB-DBAF-43F4-92BC-38F859E650EF}" type="presParOf" srcId="{D46D5F64-1DD9-4A3B-8090-0DAB2CCD1810}" destId="{0C3D4A1D-1A21-4C8B-A11B-E3C3BAFE2145}" srcOrd="0" destOrd="0" presId="urn:microsoft.com/office/officeart/2005/8/layout/orgChart1"/>
    <dgm:cxn modelId="{F0E4AAC0-F959-441D-9487-E62A38F0AE50}" type="presParOf" srcId="{D46D5F64-1DD9-4A3B-8090-0DAB2CCD1810}" destId="{E4690718-6138-478D-8762-7E45E575CEE6}" srcOrd="1" destOrd="0" presId="urn:microsoft.com/office/officeart/2005/8/layout/orgChart1"/>
    <dgm:cxn modelId="{8261E15D-3B54-4222-85B4-587497AA36E4}" type="presParOf" srcId="{AB3B939A-3123-4129-9E20-0F0C1F0CAAA7}" destId="{418AB40A-85E2-4C45-849E-643B0BD7D33E}" srcOrd="1" destOrd="0" presId="urn:microsoft.com/office/officeart/2005/8/layout/orgChart1"/>
    <dgm:cxn modelId="{704E3889-8B55-4950-8F79-62C86D61CA9B}" type="presParOf" srcId="{AB3B939A-3123-4129-9E20-0F0C1F0CAAA7}" destId="{856244D1-C921-4CC1-B701-6D890F2461A8}" srcOrd="2" destOrd="0" presId="urn:microsoft.com/office/officeart/2005/8/layout/orgChart1"/>
    <dgm:cxn modelId="{A05E86B8-03D5-4E19-9718-385000ACD976}" type="presParOf" srcId="{3DE2A8E7-8839-4939-BE8A-7D521119A831}" destId="{F8ACEA2F-8D31-4E18-8D1B-2A9F6066A55E}" srcOrd="2" destOrd="0" presId="urn:microsoft.com/office/officeart/2005/8/layout/orgChart1"/>
    <dgm:cxn modelId="{00C4C53D-2B5B-4290-869C-B459DAE07C52}" type="presParOf" srcId="{3DE2A8E7-8839-4939-BE8A-7D521119A831}" destId="{9B79FD0A-041E-475B-90CC-097E7F210669}" srcOrd="3" destOrd="0" presId="urn:microsoft.com/office/officeart/2005/8/layout/orgChart1"/>
    <dgm:cxn modelId="{3F8F531F-4E84-480C-83B0-81F4EDCF5576}" type="presParOf" srcId="{9B79FD0A-041E-475B-90CC-097E7F210669}" destId="{55661F2B-0EEA-43E5-B92F-515907638BDE}" srcOrd="0" destOrd="0" presId="urn:microsoft.com/office/officeart/2005/8/layout/orgChart1"/>
    <dgm:cxn modelId="{C7B82789-C1FB-4407-8B3A-C7AEC8839F24}" type="presParOf" srcId="{55661F2B-0EEA-43E5-B92F-515907638BDE}" destId="{B17B9864-9B53-4F77-BFDC-A352C5C2F4A6}" srcOrd="0" destOrd="0" presId="urn:microsoft.com/office/officeart/2005/8/layout/orgChart1"/>
    <dgm:cxn modelId="{EA4E20A6-0D2A-417F-A4B3-2094D5098C34}" type="presParOf" srcId="{55661F2B-0EEA-43E5-B92F-515907638BDE}" destId="{837EAF3F-6C77-4C92-9F6A-B90472ADF78E}" srcOrd="1" destOrd="0" presId="urn:microsoft.com/office/officeart/2005/8/layout/orgChart1"/>
    <dgm:cxn modelId="{42FDB3CB-DA74-4773-8D8A-DF4334A1B875}" type="presParOf" srcId="{9B79FD0A-041E-475B-90CC-097E7F210669}" destId="{44A54ECE-76C3-486C-B11A-78AF81C2BE20}" srcOrd="1" destOrd="0" presId="urn:microsoft.com/office/officeart/2005/8/layout/orgChart1"/>
    <dgm:cxn modelId="{ECF73530-0B6C-47F6-8CD7-C04B42F114D5}" type="presParOf" srcId="{9B79FD0A-041E-475B-90CC-097E7F210669}" destId="{98F6947F-AEFE-47BA-91EC-2CA55F3ECD2E}" srcOrd="2" destOrd="0" presId="urn:microsoft.com/office/officeart/2005/8/layout/orgChart1"/>
    <dgm:cxn modelId="{3F8EF7E3-CCC4-469D-BAED-8BAF94DA6691}" type="presParOf" srcId="{3DE2A8E7-8839-4939-BE8A-7D521119A831}" destId="{CB268ED4-CD33-4572-BDFD-A4E70347114F}" srcOrd="4" destOrd="0" presId="urn:microsoft.com/office/officeart/2005/8/layout/orgChart1"/>
    <dgm:cxn modelId="{DA912AD4-C28B-4600-9877-46F5F93A3C3D}" type="presParOf" srcId="{3DE2A8E7-8839-4939-BE8A-7D521119A831}" destId="{87FCF367-4FB6-446B-B2A2-DD03E2C2B2C1}" srcOrd="5" destOrd="0" presId="urn:microsoft.com/office/officeart/2005/8/layout/orgChart1"/>
    <dgm:cxn modelId="{B066ADA6-AB27-4800-809C-2E4A1E356515}" type="presParOf" srcId="{87FCF367-4FB6-446B-B2A2-DD03E2C2B2C1}" destId="{EE927255-9823-4AB1-A0DA-C192C6CC6A97}" srcOrd="0" destOrd="0" presId="urn:microsoft.com/office/officeart/2005/8/layout/orgChart1"/>
    <dgm:cxn modelId="{04FB83A3-E1F4-4E08-AA83-DDDA8A890747}" type="presParOf" srcId="{EE927255-9823-4AB1-A0DA-C192C6CC6A97}" destId="{1DE9927B-0A96-4568-9766-A3609649CBEA}" srcOrd="0" destOrd="0" presId="urn:microsoft.com/office/officeart/2005/8/layout/orgChart1"/>
    <dgm:cxn modelId="{2A909F69-695D-4218-8533-69C2951BD989}" type="presParOf" srcId="{EE927255-9823-4AB1-A0DA-C192C6CC6A97}" destId="{610A5671-5BA9-4E01-A982-19FFD6D8805F}" srcOrd="1" destOrd="0" presId="urn:microsoft.com/office/officeart/2005/8/layout/orgChart1"/>
    <dgm:cxn modelId="{4DCCC9F9-44BC-4AC1-A2EF-54A60CA3F4C9}" type="presParOf" srcId="{87FCF367-4FB6-446B-B2A2-DD03E2C2B2C1}" destId="{C8F3B5A4-4D63-4F9F-9F38-75161981764C}" srcOrd="1" destOrd="0" presId="urn:microsoft.com/office/officeart/2005/8/layout/orgChart1"/>
    <dgm:cxn modelId="{802FC4B9-F882-4012-A08A-8CDCD66A9D73}" type="presParOf" srcId="{87FCF367-4FB6-446B-B2A2-DD03E2C2B2C1}" destId="{53C774E6-750A-478C-83E5-D687ABC5D17B}" srcOrd="2" destOrd="0" presId="urn:microsoft.com/office/officeart/2005/8/layout/orgChart1"/>
    <dgm:cxn modelId="{B1820A35-97B0-4C83-8DED-AF3E98D4E2B2}" type="presParOf" srcId="{AFF0269D-51F4-4F98-98F7-5B6FD64CD6D8}" destId="{E1A49F77-AADF-4505-9962-9110A7877C0D}" srcOrd="6" destOrd="0" presId="urn:microsoft.com/office/officeart/2005/8/layout/orgChart1"/>
    <dgm:cxn modelId="{3F93CBF2-8B9E-47E7-A308-6782B2B642F7}" type="presParOf" srcId="{AFF0269D-51F4-4F98-98F7-5B6FD64CD6D8}" destId="{0402CE16-D8F3-4D88-94E7-56071D934512}" srcOrd="7" destOrd="0" presId="urn:microsoft.com/office/officeart/2005/8/layout/orgChart1"/>
    <dgm:cxn modelId="{C997AF55-8377-44D8-8075-AA472197E7CE}" type="presParOf" srcId="{0402CE16-D8F3-4D88-94E7-56071D934512}" destId="{6F6D3786-C9C3-4DF4-AB25-0EF72C917BD2}" srcOrd="0" destOrd="0" presId="urn:microsoft.com/office/officeart/2005/8/layout/orgChart1"/>
    <dgm:cxn modelId="{F1BBCB08-CED9-4177-8EBE-BA2FB33A4351}" type="presParOf" srcId="{6F6D3786-C9C3-4DF4-AB25-0EF72C917BD2}" destId="{B336AB89-2397-49D3-8B14-9C99AAA5FED2}" srcOrd="0" destOrd="0" presId="urn:microsoft.com/office/officeart/2005/8/layout/orgChart1"/>
    <dgm:cxn modelId="{7A79E680-4974-4594-A5C8-4ADD19701303}" type="presParOf" srcId="{6F6D3786-C9C3-4DF4-AB25-0EF72C917BD2}" destId="{9EC57BAB-4652-490E-AC52-CCB1BF1B5474}" srcOrd="1" destOrd="0" presId="urn:microsoft.com/office/officeart/2005/8/layout/orgChart1"/>
    <dgm:cxn modelId="{6F2AFEF8-90F7-4C02-8EE0-B1BD38D76180}" type="presParOf" srcId="{0402CE16-D8F3-4D88-94E7-56071D934512}" destId="{ED2E4D49-1779-42EC-9F86-5E79E7D141E3}" srcOrd="1" destOrd="0" presId="urn:microsoft.com/office/officeart/2005/8/layout/orgChart1"/>
    <dgm:cxn modelId="{B246CC19-E89F-4F13-AF5D-0FA2E7EDEBC0}" type="presParOf" srcId="{0402CE16-D8F3-4D88-94E7-56071D934512}" destId="{58FE9E1E-1C94-4D80-8F93-63A5BB8D7EA8}" srcOrd="2" destOrd="0" presId="urn:microsoft.com/office/officeart/2005/8/layout/orgChart1"/>
    <dgm:cxn modelId="{54B99893-C315-4C56-A5E2-BE2D14B4A7EB}" type="presParOf" srcId="{58FE9E1E-1C94-4D80-8F93-63A5BB8D7EA8}" destId="{11DF2126-D3EF-4E10-AA05-76043404C051}" srcOrd="0" destOrd="0" presId="urn:microsoft.com/office/officeart/2005/8/layout/orgChart1"/>
    <dgm:cxn modelId="{7AD7C626-4E05-4D41-931A-F465ABD1F366}" type="presParOf" srcId="{58FE9E1E-1C94-4D80-8F93-63A5BB8D7EA8}" destId="{75F20419-F8C2-4A6A-91CA-138C2E43113C}" srcOrd="1" destOrd="0" presId="urn:microsoft.com/office/officeart/2005/8/layout/orgChart1"/>
    <dgm:cxn modelId="{3D389993-F85A-4709-9913-0D62387591D9}" type="presParOf" srcId="{75F20419-F8C2-4A6A-91CA-138C2E43113C}" destId="{92DB3269-3DA1-4D18-900D-AA6C9E592374}" srcOrd="0" destOrd="0" presId="urn:microsoft.com/office/officeart/2005/8/layout/orgChart1"/>
    <dgm:cxn modelId="{293FB916-19F4-4714-AA60-3D33EC4D823A}" type="presParOf" srcId="{92DB3269-3DA1-4D18-900D-AA6C9E592374}" destId="{7274921B-E45B-489E-B268-A9BC1FC240DE}" srcOrd="0" destOrd="0" presId="urn:microsoft.com/office/officeart/2005/8/layout/orgChart1"/>
    <dgm:cxn modelId="{1746E030-AA5F-4DF5-A4F5-2232B564B55F}" type="presParOf" srcId="{92DB3269-3DA1-4D18-900D-AA6C9E592374}" destId="{A7D2851E-F9C2-46BC-9B0D-41CA87BEE5D9}" srcOrd="1" destOrd="0" presId="urn:microsoft.com/office/officeart/2005/8/layout/orgChart1"/>
    <dgm:cxn modelId="{D13C8645-BDDB-48BB-9947-94DB1578EA90}" type="presParOf" srcId="{75F20419-F8C2-4A6A-91CA-138C2E43113C}" destId="{9AF2587A-0D24-42B8-8A42-CF9582B60337}" srcOrd="1" destOrd="0" presId="urn:microsoft.com/office/officeart/2005/8/layout/orgChart1"/>
    <dgm:cxn modelId="{6AABF35D-36C8-4A2E-8AEA-F6B58D843D81}" type="presParOf" srcId="{75F20419-F8C2-4A6A-91CA-138C2E43113C}" destId="{A0B270C2-588A-43ED-A406-F7AFFF831808}" srcOrd="2" destOrd="0" presId="urn:microsoft.com/office/officeart/2005/8/layout/orgChart1"/>
    <dgm:cxn modelId="{19A99B20-C20D-4E2D-9D23-3E77DDAB0394}" type="presParOf" srcId="{58FE9E1E-1C94-4D80-8F93-63A5BB8D7EA8}" destId="{BEFEC741-4DCB-4DBC-8732-E5D29F3C7835}" srcOrd="2" destOrd="0" presId="urn:microsoft.com/office/officeart/2005/8/layout/orgChart1"/>
    <dgm:cxn modelId="{9A913613-E38C-4CCE-8103-268C2B44EC31}" type="presParOf" srcId="{58FE9E1E-1C94-4D80-8F93-63A5BB8D7EA8}" destId="{0EE23B98-8421-4937-91CA-6AFA96A23F52}" srcOrd="3" destOrd="0" presId="urn:microsoft.com/office/officeart/2005/8/layout/orgChart1"/>
    <dgm:cxn modelId="{E36E0290-F0EA-456B-85AD-D2A0352DB12B}" type="presParOf" srcId="{0EE23B98-8421-4937-91CA-6AFA96A23F52}" destId="{68C3468E-2E72-46B7-A782-A96E8F5E8555}" srcOrd="0" destOrd="0" presId="urn:microsoft.com/office/officeart/2005/8/layout/orgChart1"/>
    <dgm:cxn modelId="{F27DCCF9-430E-40C2-9385-B72E669209AB}" type="presParOf" srcId="{68C3468E-2E72-46B7-A782-A96E8F5E8555}" destId="{D32C0927-7FF3-42B8-9B56-418E11AECE39}" srcOrd="0" destOrd="0" presId="urn:microsoft.com/office/officeart/2005/8/layout/orgChart1"/>
    <dgm:cxn modelId="{288FFCC4-163C-4364-99CF-C877E9B0D5B9}" type="presParOf" srcId="{68C3468E-2E72-46B7-A782-A96E8F5E8555}" destId="{9AD55E00-B0C6-43F5-9EE5-850ED7F63E6A}" srcOrd="1" destOrd="0" presId="urn:microsoft.com/office/officeart/2005/8/layout/orgChart1"/>
    <dgm:cxn modelId="{232E63DF-A76E-4AE6-A4BD-0EC1387380AB}" type="presParOf" srcId="{0EE23B98-8421-4937-91CA-6AFA96A23F52}" destId="{C22D734A-74B8-41C9-86A0-328CB98637DA}" srcOrd="1" destOrd="0" presId="urn:microsoft.com/office/officeart/2005/8/layout/orgChart1"/>
    <dgm:cxn modelId="{9C0F84EB-2887-4A26-B56B-0666A91D87E4}" type="presParOf" srcId="{0EE23B98-8421-4937-91CA-6AFA96A23F52}" destId="{98C12D02-A64E-4A57-990A-664474A3101B}" srcOrd="2" destOrd="0" presId="urn:microsoft.com/office/officeart/2005/8/layout/orgChart1"/>
    <dgm:cxn modelId="{36963562-4009-4AA7-916E-EB443E59FDEE}" type="presParOf" srcId="{58FE9E1E-1C94-4D80-8F93-63A5BB8D7EA8}" destId="{A679F96E-81D7-4850-8C95-FD74BE2D6052}" srcOrd="4" destOrd="0" presId="urn:microsoft.com/office/officeart/2005/8/layout/orgChart1"/>
    <dgm:cxn modelId="{618E7EF8-9FF2-4791-BDDB-46E43727465C}" type="presParOf" srcId="{58FE9E1E-1C94-4D80-8F93-63A5BB8D7EA8}" destId="{A428BDBB-05E4-477E-BF2D-856A83A9D39A}" srcOrd="5" destOrd="0" presId="urn:microsoft.com/office/officeart/2005/8/layout/orgChart1"/>
    <dgm:cxn modelId="{53982FBC-0492-41CC-8899-3FA1DD6E2BC9}" type="presParOf" srcId="{A428BDBB-05E4-477E-BF2D-856A83A9D39A}" destId="{D55D1B13-4637-43AC-A090-AF20089CEE27}" srcOrd="0" destOrd="0" presId="urn:microsoft.com/office/officeart/2005/8/layout/orgChart1"/>
    <dgm:cxn modelId="{181C42BA-1812-4E96-AF34-82CF72B9DACE}" type="presParOf" srcId="{D55D1B13-4637-43AC-A090-AF20089CEE27}" destId="{C6D130D5-A793-4B7A-8FE5-87F7A9F372E7}" srcOrd="0" destOrd="0" presId="urn:microsoft.com/office/officeart/2005/8/layout/orgChart1"/>
    <dgm:cxn modelId="{284C64B0-8CA8-417D-AB30-BDB88C1D9503}" type="presParOf" srcId="{D55D1B13-4637-43AC-A090-AF20089CEE27}" destId="{36150816-6675-4257-82FF-0498D101BB25}" srcOrd="1" destOrd="0" presId="urn:microsoft.com/office/officeart/2005/8/layout/orgChart1"/>
    <dgm:cxn modelId="{6C5165C3-AA84-453C-B7C3-01CC37938992}" type="presParOf" srcId="{A428BDBB-05E4-477E-BF2D-856A83A9D39A}" destId="{9293BFC4-1349-470F-8CEC-99FC0FD60B3F}" srcOrd="1" destOrd="0" presId="urn:microsoft.com/office/officeart/2005/8/layout/orgChart1"/>
    <dgm:cxn modelId="{0BE61310-4541-4CBC-8E7C-5F1ED319125B}" type="presParOf" srcId="{A428BDBB-05E4-477E-BF2D-856A83A9D39A}" destId="{45C8B955-B564-4FAD-BF67-2CEE657033A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9F96E-81D7-4850-8C95-FD74BE2D6052}">
      <dsp:nvSpPr>
        <dsp:cNvPr id="0" name=""/>
        <dsp:cNvSpPr/>
      </dsp:nvSpPr>
      <dsp:spPr>
        <a:xfrm>
          <a:off x="10157921" y="3212339"/>
          <a:ext cx="221273" cy="2241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1272"/>
              </a:lnTo>
              <a:lnTo>
                <a:pt x="221273" y="2241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FEC741-4DCB-4DBC-8732-E5D29F3C7835}">
      <dsp:nvSpPr>
        <dsp:cNvPr id="0" name=""/>
        <dsp:cNvSpPr/>
      </dsp:nvSpPr>
      <dsp:spPr>
        <a:xfrm>
          <a:off x="10157921" y="3212339"/>
          <a:ext cx="221273" cy="1477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7245"/>
              </a:lnTo>
              <a:lnTo>
                <a:pt x="221273" y="14772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F2126-D3EF-4E10-AA05-76043404C051}">
      <dsp:nvSpPr>
        <dsp:cNvPr id="0" name=""/>
        <dsp:cNvSpPr/>
      </dsp:nvSpPr>
      <dsp:spPr>
        <a:xfrm>
          <a:off x="10157921" y="3212339"/>
          <a:ext cx="221273" cy="800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0067"/>
              </a:lnTo>
              <a:lnTo>
                <a:pt x="221273" y="80006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49F77-AADF-4505-9962-9110A7877C0D}">
      <dsp:nvSpPr>
        <dsp:cNvPr id="0" name=""/>
        <dsp:cNvSpPr/>
      </dsp:nvSpPr>
      <dsp:spPr>
        <a:xfrm>
          <a:off x="6323380" y="2306943"/>
          <a:ext cx="3001664" cy="604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4508"/>
              </a:lnTo>
              <a:lnTo>
                <a:pt x="3001664" y="6045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68ED4-CD33-4572-BDFD-A4E70347114F}">
      <dsp:nvSpPr>
        <dsp:cNvPr id="0" name=""/>
        <dsp:cNvSpPr/>
      </dsp:nvSpPr>
      <dsp:spPr>
        <a:xfrm>
          <a:off x="7723358" y="3214127"/>
          <a:ext cx="209923" cy="2248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8812"/>
              </a:lnTo>
              <a:lnTo>
                <a:pt x="209923" y="22488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ACEA2F-8D31-4E18-8D1B-2A9F6066A55E}">
      <dsp:nvSpPr>
        <dsp:cNvPr id="0" name=""/>
        <dsp:cNvSpPr/>
      </dsp:nvSpPr>
      <dsp:spPr>
        <a:xfrm>
          <a:off x="7723358" y="3214127"/>
          <a:ext cx="209923" cy="1475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5458"/>
              </a:lnTo>
              <a:lnTo>
                <a:pt x="209923" y="14754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924F88-FB14-4E0D-8F4A-C4868B8305EB}">
      <dsp:nvSpPr>
        <dsp:cNvPr id="0" name=""/>
        <dsp:cNvSpPr/>
      </dsp:nvSpPr>
      <dsp:spPr>
        <a:xfrm>
          <a:off x="7723358" y="3214127"/>
          <a:ext cx="209923" cy="709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024"/>
              </a:lnTo>
              <a:lnTo>
                <a:pt x="209923" y="7090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ACED8-D63F-4A21-A7E3-390AB139CC8F}">
      <dsp:nvSpPr>
        <dsp:cNvPr id="0" name=""/>
        <dsp:cNvSpPr/>
      </dsp:nvSpPr>
      <dsp:spPr>
        <a:xfrm>
          <a:off x="6323380" y="2306943"/>
          <a:ext cx="567102" cy="6062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6295"/>
              </a:lnTo>
              <a:lnTo>
                <a:pt x="567102" y="6062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A06BCE-4FC3-4D65-8544-EB43904B22BD}">
      <dsp:nvSpPr>
        <dsp:cNvPr id="0" name=""/>
        <dsp:cNvSpPr/>
      </dsp:nvSpPr>
      <dsp:spPr>
        <a:xfrm>
          <a:off x="4884955" y="3229045"/>
          <a:ext cx="227591" cy="1460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0540"/>
              </a:lnTo>
              <a:lnTo>
                <a:pt x="227591" y="14605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38DEB4-E752-42E4-83F2-5EC856608B12}">
      <dsp:nvSpPr>
        <dsp:cNvPr id="0" name=""/>
        <dsp:cNvSpPr/>
      </dsp:nvSpPr>
      <dsp:spPr>
        <a:xfrm>
          <a:off x="4884955" y="3229045"/>
          <a:ext cx="204567" cy="6815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1517"/>
              </a:lnTo>
              <a:lnTo>
                <a:pt x="204567" y="6815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ED190C-2C07-45F1-8F9D-D472785FF11F}">
      <dsp:nvSpPr>
        <dsp:cNvPr id="0" name=""/>
        <dsp:cNvSpPr/>
      </dsp:nvSpPr>
      <dsp:spPr>
        <a:xfrm>
          <a:off x="5717831" y="2306943"/>
          <a:ext cx="605549" cy="621213"/>
        </a:xfrm>
        <a:custGeom>
          <a:avLst/>
          <a:gdLst/>
          <a:ahLst/>
          <a:cxnLst/>
          <a:rect l="0" t="0" r="0" b="0"/>
          <a:pathLst>
            <a:path>
              <a:moveTo>
                <a:pt x="605549" y="0"/>
              </a:moveTo>
              <a:lnTo>
                <a:pt x="605549" y="621213"/>
              </a:lnTo>
              <a:lnTo>
                <a:pt x="0" y="6212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CB7DC-97D1-42A8-B593-AE5EE50DD5ED}">
      <dsp:nvSpPr>
        <dsp:cNvPr id="0" name=""/>
        <dsp:cNvSpPr/>
      </dsp:nvSpPr>
      <dsp:spPr>
        <a:xfrm>
          <a:off x="2056085" y="3242296"/>
          <a:ext cx="160156" cy="668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266"/>
              </a:lnTo>
              <a:lnTo>
                <a:pt x="160156" y="6682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63D95-5250-46E3-8446-F7ED436ECF65}">
      <dsp:nvSpPr>
        <dsp:cNvPr id="0" name=""/>
        <dsp:cNvSpPr/>
      </dsp:nvSpPr>
      <dsp:spPr>
        <a:xfrm>
          <a:off x="2056085" y="3242296"/>
          <a:ext cx="160150" cy="2224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4452"/>
              </a:lnTo>
              <a:lnTo>
                <a:pt x="160150" y="22244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F554B0-B7A3-46A3-8531-EA4E35881FA2}">
      <dsp:nvSpPr>
        <dsp:cNvPr id="0" name=""/>
        <dsp:cNvSpPr/>
      </dsp:nvSpPr>
      <dsp:spPr>
        <a:xfrm>
          <a:off x="2056085" y="3242296"/>
          <a:ext cx="160150" cy="1447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289"/>
              </a:lnTo>
              <a:lnTo>
                <a:pt x="160150" y="14472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6AAE4-79E3-4582-B43E-36366202029A}">
      <dsp:nvSpPr>
        <dsp:cNvPr id="0" name=""/>
        <dsp:cNvSpPr/>
      </dsp:nvSpPr>
      <dsp:spPr>
        <a:xfrm>
          <a:off x="2888961" y="2306943"/>
          <a:ext cx="3434419" cy="634464"/>
        </a:xfrm>
        <a:custGeom>
          <a:avLst/>
          <a:gdLst/>
          <a:ahLst/>
          <a:cxnLst/>
          <a:rect l="0" t="0" r="0" b="0"/>
          <a:pathLst>
            <a:path>
              <a:moveTo>
                <a:pt x="3434419" y="0"/>
              </a:moveTo>
              <a:lnTo>
                <a:pt x="3434419" y="634464"/>
              </a:lnTo>
              <a:lnTo>
                <a:pt x="0" y="6344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952300-98AF-44FA-8701-A2DE44337265}">
      <dsp:nvSpPr>
        <dsp:cNvPr id="0" name=""/>
        <dsp:cNvSpPr/>
      </dsp:nvSpPr>
      <dsp:spPr>
        <a:xfrm>
          <a:off x="5490504" y="1705167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«</a:t>
          </a:r>
          <a:r>
            <a:rPr lang="ru-RU" sz="1400" kern="1200" err="1"/>
            <a:t>ЭкоСмарт</a:t>
          </a:r>
          <a:r>
            <a:rPr lang="ru-RU" sz="1400" kern="1200"/>
            <a:t>»</a:t>
          </a:r>
        </a:p>
      </dsp:txBody>
      <dsp:txXfrm>
        <a:off x="5490504" y="1705167"/>
        <a:ext cx="1665752" cy="601775"/>
      </dsp:txXfrm>
    </dsp:sp>
    <dsp:sp modelId="{4EB4FA4E-6AF7-4AFD-8012-8B3721594BC6}">
      <dsp:nvSpPr>
        <dsp:cNvPr id="0" name=""/>
        <dsp:cNvSpPr/>
      </dsp:nvSpPr>
      <dsp:spPr>
        <a:xfrm>
          <a:off x="1223209" y="2640520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1. Исследование и Разработка</a:t>
          </a:r>
        </a:p>
      </dsp:txBody>
      <dsp:txXfrm>
        <a:off x="1223209" y="2640520"/>
        <a:ext cx="1665752" cy="601775"/>
      </dsp:txXfrm>
    </dsp:sp>
    <dsp:sp modelId="{F952F38F-599C-415F-90C3-1EFAEF58E370}">
      <dsp:nvSpPr>
        <dsp:cNvPr id="0" name=""/>
        <dsp:cNvSpPr/>
      </dsp:nvSpPr>
      <dsp:spPr>
        <a:xfrm>
          <a:off x="2216235" y="4388697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Проектирование</a:t>
          </a:r>
        </a:p>
      </dsp:txBody>
      <dsp:txXfrm>
        <a:off x="2216235" y="4388697"/>
        <a:ext cx="1665752" cy="601775"/>
      </dsp:txXfrm>
    </dsp:sp>
    <dsp:sp modelId="{F5603722-3EF6-42BA-81C1-1BC6E656AEC2}">
      <dsp:nvSpPr>
        <dsp:cNvPr id="0" name=""/>
        <dsp:cNvSpPr/>
      </dsp:nvSpPr>
      <dsp:spPr>
        <a:xfrm>
          <a:off x="2216235" y="5165861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Определение целевой аудитории</a:t>
          </a:r>
        </a:p>
      </dsp:txBody>
      <dsp:txXfrm>
        <a:off x="2216235" y="5165861"/>
        <a:ext cx="1665752" cy="601775"/>
      </dsp:txXfrm>
    </dsp:sp>
    <dsp:sp modelId="{2389FF98-9BF6-445F-BFDE-84D1A90C6869}">
      <dsp:nvSpPr>
        <dsp:cNvPr id="0" name=""/>
        <dsp:cNvSpPr/>
      </dsp:nvSpPr>
      <dsp:spPr>
        <a:xfrm>
          <a:off x="2216242" y="3609674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Исследование рынка</a:t>
          </a:r>
        </a:p>
      </dsp:txBody>
      <dsp:txXfrm>
        <a:off x="2216242" y="3609674"/>
        <a:ext cx="1665752" cy="601775"/>
      </dsp:txXfrm>
    </dsp:sp>
    <dsp:sp modelId="{F7C5DDD7-3EF0-41AF-9E68-17A987F3EEED}">
      <dsp:nvSpPr>
        <dsp:cNvPr id="0" name=""/>
        <dsp:cNvSpPr/>
      </dsp:nvSpPr>
      <dsp:spPr>
        <a:xfrm>
          <a:off x="4052079" y="2627269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2. Тестирование и Сертификация</a:t>
          </a:r>
        </a:p>
      </dsp:txBody>
      <dsp:txXfrm>
        <a:off x="4052079" y="2627269"/>
        <a:ext cx="1665752" cy="601775"/>
      </dsp:txXfrm>
    </dsp:sp>
    <dsp:sp modelId="{8D0CE639-CDA0-4DEE-A79A-A9C2C3BE4CC6}">
      <dsp:nvSpPr>
        <dsp:cNvPr id="0" name=""/>
        <dsp:cNvSpPr/>
      </dsp:nvSpPr>
      <dsp:spPr>
        <a:xfrm>
          <a:off x="5089523" y="3609674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Тестирование функциональности</a:t>
          </a:r>
        </a:p>
      </dsp:txBody>
      <dsp:txXfrm>
        <a:off x="5089523" y="3609674"/>
        <a:ext cx="1665752" cy="601775"/>
      </dsp:txXfrm>
    </dsp:sp>
    <dsp:sp modelId="{936D8C1C-41F4-4595-A44D-74D37FADD1B6}">
      <dsp:nvSpPr>
        <dsp:cNvPr id="0" name=""/>
        <dsp:cNvSpPr/>
      </dsp:nvSpPr>
      <dsp:spPr>
        <a:xfrm>
          <a:off x="5112547" y="4388697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Сертификация</a:t>
          </a:r>
        </a:p>
      </dsp:txBody>
      <dsp:txXfrm>
        <a:off x="5112547" y="4388697"/>
        <a:ext cx="1665752" cy="601775"/>
      </dsp:txXfrm>
    </dsp:sp>
    <dsp:sp modelId="{208008E0-7F53-43C9-87C4-358543B5CE4C}">
      <dsp:nvSpPr>
        <dsp:cNvPr id="0" name=""/>
        <dsp:cNvSpPr/>
      </dsp:nvSpPr>
      <dsp:spPr>
        <a:xfrm>
          <a:off x="6890482" y="2612351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3. Производство и Маркетинг</a:t>
          </a:r>
        </a:p>
      </dsp:txBody>
      <dsp:txXfrm>
        <a:off x="6890482" y="2612351"/>
        <a:ext cx="1665752" cy="601775"/>
      </dsp:txXfrm>
    </dsp:sp>
    <dsp:sp modelId="{0C3D4A1D-1A21-4C8B-A11B-E3C3BAFE2145}">
      <dsp:nvSpPr>
        <dsp:cNvPr id="0" name=""/>
        <dsp:cNvSpPr/>
      </dsp:nvSpPr>
      <dsp:spPr>
        <a:xfrm>
          <a:off x="7933282" y="3622263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Настройка производства</a:t>
          </a:r>
        </a:p>
      </dsp:txBody>
      <dsp:txXfrm>
        <a:off x="7933282" y="3622263"/>
        <a:ext cx="1665752" cy="601775"/>
      </dsp:txXfrm>
    </dsp:sp>
    <dsp:sp modelId="{B17B9864-9B53-4F77-BFDC-A352C5C2F4A6}">
      <dsp:nvSpPr>
        <dsp:cNvPr id="0" name=""/>
        <dsp:cNvSpPr/>
      </dsp:nvSpPr>
      <dsp:spPr>
        <a:xfrm>
          <a:off x="7933282" y="4388697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Запуск производства</a:t>
          </a:r>
        </a:p>
      </dsp:txBody>
      <dsp:txXfrm>
        <a:off x="7933282" y="4388697"/>
        <a:ext cx="1665752" cy="601775"/>
      </dsp:txXfrm>
    </dsp:sp>
    <dsp:sp modelId="{1DE9927B-0A96-4568-9766-A3609649CBEA}">
      <dsp:nvSpPr>
        <dsp:cNvPr id="0" name=""/>
        <dsp:cNvSpPr/>
      </dsp:nvSpPr>
      <dsp:spPr>
        <a:xfrm>
          <a:off x="7933282" y="5162051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Маркетинг и продажи</a:t>
          </a:r>
        </a:p>
      </dsp:txBody>
      <dsp:txXfrm>
        <a:off x="7933282" y="5162051"/>
        <a:ext cx="1665752" cy="601775"/>
      </dsp:txXfrm>
    </dsp:sp>
    <dsp:sp modelId="{B336AB89-2397-49D3-8B14-9C99AAA5FED2}">
      <dsp:nvSpPr>
        <dsp:cNvPr id="0" name=""/>
        <dsp:cNvSpPr/>
      </dsp:nvSpPr>
      <dsp:spPr>
        <a:xfrm>
          <a:off x="9325045" y="2610563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4. Дальнейшее Развитие</a:t>
          </a:r>
        </a:p>
      </dsp:txBody>
      <dsp:txXfrm>
        <a:off x="9325045" y="2610563"/>
        <a:ext cx="1665752" cy="601775"/>
      </dsp:txXfrm>
    </dsp:sp>
    <dsp:sp modelId="{7274921B-E45B-489E-B268-A9BC1FC240DE}">
      <dsp:nvSpPr>
        <dsp:cNvPr id="0" name=""/>
        <dsp:cNvSpPr/>
      </dsp:nvSpPr>
      <dsp:spPr>
        <a:xfrm>
          <a:off x="10379194" y="3711519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Оптимизация алгоритмов</a:t>
          </a:r>
        </a:p>
      </dsp:txBody>
      <dsp:txXfrm>
        <a:off x="10379194" y="3711519"/>
        <a:ext cx="1665752" cy="601775"/>
      </dsp:txXfrm>
    </dsp:sp>
    <dsp:sp modelId="{D32C0927-7FF3-42B8-9B56-418E11AECE39}">
      <dsp:nvSpPr>
        <dsp:cNvPr id="0" name=""/>
        <dsp:cNvSpPr/>
      </dsp:nvSpPr>
      <dsp:spPr>
        <a:xfrm>
          <a:off x="10379194" y="4388697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Новые функции</a:t>
          </a:r>
        </a:p>
      </dsp:txBody>
      <dsp:txXfrm>
        <a:off x="10379194" y="4388697"/>
        <a:ext cx="1665752" cy="601775"/>
      </dsp:txXfrm>
    </dsp:sp>
    <dsp:sp modelId="{C6D130D5-A793-4B7A-8FE5-87F7A9F372E7}">
      <dsp:nvSpPr>
        <dsp:cNvPr id="0" name=""/>
        <dsp:cNvSpPr/>
      </dsp:nvSpPr>
      <dsp:spPr>
        <a:xfrm>
          <a:off x="10379194" y="5152724"/>
          <a:ext cx="1665752" cy="60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Масштабирование</a:t>
          </a:r>
        </a:p>
      </dsp:txBody>
      <dsp:txXfrm>
        <a:off x="10379194" y="5152724"/>
        <a:ext cx="1665752" cy="601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91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92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993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94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95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93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4893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3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3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6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7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7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7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95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95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5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5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79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80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8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8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8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7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58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959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60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961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62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63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64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38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39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4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6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6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985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86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98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8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8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947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948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94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5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5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74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7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7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7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4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4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94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4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714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1048715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582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583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584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585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1048586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587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588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89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1048590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hyperlink" Target="https://journal.tinkoff.ru/garbage/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9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12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image" Target="../media/image18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openxmlformats.org/officeDocument/2006/relationships/image" Target="../media/image12.png"/><Relationship Id="rId5" Type="http://schemas.openxmlformats.org/officeDocument/2006/relationships/image" Target="../media/image21.png"/><Relationship Id="rId15" Type="http://schemas.openxmlformats.org/officeDocument/2006/relationships/image" Target="../media/image34.png"/><Relationship Id="rId10" Type="http://schemas.openxmlformats.org/officeDocument/2006/relationships/image" Target="../media/image13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Группа 47"/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53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104871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17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18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19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0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1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2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54" name="object 2"/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1048723" name="object 7"/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4" name="object 10"/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5" name="object 15"/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6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7" name="object 6"/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55" name="Группа 46"/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1048728" name="object 11"/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29" name="object 12"/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48730" name="object 13"/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048731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2097208" name="Рисунок 48" descr="Изображение выглядит как текст  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1048732" name="object 6"/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097209" name="Рисунок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733" name="object 18" hidden="1"/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10" name="Рисунок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1048734" name="object 19"/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048735" name="object 15"/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736" name="object 16"/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737" name="object 15"/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738" name="object 16"/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8739" name="object 19"/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048740" name="object 18"/>
          <p:cNvSpPr txBox="1"/>
          <p:nvPr/>
        </p:nvSpPr>
        <p:spPr>
          <a:xfrm>
            <a:off x="1768139" y="2855623"/>
            <a:ext cx="8705704" cy="2633171"/>
          </a:xfrm>
          <a:prstGeom prst="rect">
            <a:avLst/>
          </a:prstGeom>
        </p:spPr>
        <p:txBody>
          <a:bodyPr vert="horz" wrap="square" lIns="0" tIns="7316" rIns="0" bIns="0" rtlCol="0" anchor="t">
            <a:spAutoFit/>
          </a:bodyPr>
          <a:lstStyle/>
          <a:p>
            <a:pPr marL="7620" marR="2540" algn="ctr">
              <a:lnSpc>
                <a:spcPct val="106600"/>
              </a:lnSpc>
              <a:spcBef>
                <a:spcPts val="58"/>
              </a:spcBef>
            </a:pPr>
            <a:r>
              <a:rPr lang="ru-RU" sz="6000">
                <a:solidFill>
                  <a:srgbClr val="8F00FF"/>
                </a:solidFill>
                <a:latin typeface="Gilroy-ExtraBold"/>
              </a:rPr>
              <a:t>ЭкоСмарт</a:t>
            </a:r>
            <a:br>
              <a:rPr lang="ru-RU" sz="6000" dirty="0">
                <a:solidFill>
                  <a:srgbClr val="8F00FF"/>
                </a:solidFill>
                <a:latin typeface="Gilroy-ExtraBold"/>
              </a:rPr>
            </a:br>
            <a:r>
              <a:rPr lang="ru-RU" sz="2800">
                <a:solidFill>
                  <a:srgbClr val="8F00FF"/>
                </a:solidFill>
                <a:latin typeface="Gilroy-ExtraBold"/>
              </a:rPr>
              <a:t>автоматический сортировщик мусора</a:t>
            </a:r>
            <a:endParaRPr lang="ru-RU" sz="2800">
              <a:solidFill>
                <a:srgbClr val="8F00FF"/>
              </a:solidFill>
              <a:latin typeface="Gilroy-ExtraBold" panose="020B0604020202020204" charset="-52"/>
            </a:endParaRPr>
          </a:p>
          <a:p>
            <a:pPr marL="7620" marR="2540" algn="ctr">
              <a:lnSpc>
                <a:spcPct val="106600"/>
              </a:lnSpc>
              <a:spcBef>
                <a:spcPts val="58"/>
              </a:spcBef>
            </a:pPr>
            <a:endParaRPr lang="ru-RU" sz="360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  <a:p>
            <a:pPr marL="7620" marR="2540" algn="ctr">
              <a:lnSpc>
                <a:spcPct val="106600"/>
              </a:lnSpc>
              <a:spcBef>
                <a:spcPts val="58"/>
              </a:spcBef>
            </a:pPr>
            <a:endParaRPr lang="ru-RU" sz="36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1048741" name="Заголовок"/>
          <p:cNvSpPr txBox="1"/>
          <p:nvPr/>
        </p:nvSpPr>
        <p:spPr>
          <a:xfrm>
            <a:off x="1479019" y="461163"/>
            <a:ext cx="10635428" cy="687093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11" name="Рисунок 42" hidden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2097212" name="Рисунок 43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2097213" name="Рисунок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2097214" name="Рисунок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2097215" name="Рисунок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2097216" name="Рисунок 6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2097217" name="Рисунок 62" hidden="1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2097218" name="Рисунок 6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7" name="Группа 50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743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44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45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58" name="Группа 75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746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47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48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49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0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1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2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3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4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5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59" name="Группа 65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756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7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8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59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60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61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6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6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64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765" name="Описание"/>
          <p:cNvSpPr txBox="1"/>
          <p:nvPr/>
        </p:nvSpPr>
        <p:spPr>
          <a:xfrm>
            <a:off x="2155371" y="1791830"/>
            <a:ext cx="6830246" cy="400848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b="1">
                <a:latin typeface="Gilroy-ExtraBold" panose="020B0604020202020204" charset="-52"/>
                <a:cs typeface="Microsoft Sans Serif"/>
              </a:rPr>
              <a:t>	</a:t>
            </a:r>
            <a:r>
              <a:rPr lang="ru-RU" sz="2000" b="1">
                <a:latin typeface="Gilroy-ExtraBold" panose="020B0604020202020204" charset="-52"/>
                <a:cs typeface="Microsoft Sans Serif"/>
              </a:rPr>
              <a:t>Проблемы, которые решает проект:</a:t>
            </a:r>
          </a:p>
          <a:p>
            <a:pPr marL="12700"/>
            <a:endParaRPr lang="ru-RU" sz="2000" b="1">
              <a:latin typeface="Gilroy-ExtraBold" panose="020B0604020202020204" charset="-52"/>
              <a:cs typeface="Microsoft Sans Serif"/>
            </a:endParaRPr>
          </a:p>
          <a:p>
            <a:pPr marL="298450" marR="938530" indent="-285750">
              <a:buFont typeface="Arial" panose="020B0604020202020204" pitchFamily="34" charset="0"/>
              <a:buChar char="•"/>
            </a:pPr>
            <a:r>
              <a:rPr lang="en-US" sz="2000">
                <a:latin typeface="Gilroy-ExtraBold" panose="020B0604020202020204" charset="-52"/>
              </a:rPr>
              <a:t>"</a:t>
            </a:r>
            <a:r>
              <a:rPr lang="ru-RU" sz="2000">
                <a:latin typeface="Gilroy-ExtraBold" panose="020B0604020202020204" charset="-52"/>
              </a:rPr>
              <a:t>Россия занимает одно из лидирующих мест в мире по объему мусорных свалок</a:t>
            </a:r>
            <a:r>
              <a:rPr lang="en-US" sz="2000">
                <a:latin typeface="Gilroy-ExtraBold" panose="020B0604020202020204" charset="-52"/>
              </a:rPr>
              <a:t>" (</a:t>
            </a:r>
            <a:r>
              <a:rPr lang="ru-RU" altLang="en-US" sz="2000">
                <a:latin typeface="Gilroy-ExtraBold" panose="020B0604020202020204" charset="-52"/>
              </a:rPr>
              <a:t>Источник</a:t>
            </a:r>
            <a:r>
              <a:rPr lang="en-US" altLang="en-US" sz="2000">
                <a:latin typeface="Gilroy-ExtraBold" panose="020B0604020202020204" charset="-52"/>
              </a:rPr>
              <a:t>: </a:t>
            </a:r>
            <a:r>
              <a:rPr lang="en-US" altLang="en-US" sz="2000">
                <a:latin typeface="Gilroy-ExtraBold" panose="020B0604020202020204" charset="-52"/>
                <a:hlinkClick r:id="rId2"/>
              </a:rPr>
              <a:t>https://journal.tinkoff.ru/garbage/</a:t>
            </a:r>
            <a:r>
              <a:rPr lang="en-US" altLang="en-US" sz="2000">
                <a:latin typeface="Gilroy-ExtraBold" panose="020B0604020202020204" charset="-52"/>
              </a:rPr>
              <a:t>, 2023 </a:t>
            </a:r>
            <a:r>
              <a:rPr lang="ru-RU" altLang="en-US" sz="2000">
                <a:latin typeface="Gilroy-ExtraBold" panose="020B0604020202020204" charset="-52"/>
              </a:rPr>
              <a:t>год</a:t>
            </a:r>
            <a:r>
              <a:rPr lang="en-US" altLang="en-US" sz="2000">
                <a:latin typeface="Gilroy-ExtraBold" panose="020B0604020202020204" charset="-52"/>
              </a:rPr>
              <a:t>)</a:t>
            </a:r>
            <a:endParaRPr lang="zh-CN" altLang="en-US"/>
          </a:p>
          <a:p>
            <a:pPr marL="298450" marR="938530" indent="-285750">
              <a:buFont typeface="Arial" panose="020B0604020202020204" pitchFamily="34" charset="0"/>
              <a:buChar char="•"/>
            </a:pPr>
            <a:endParaRPr lang="ru-RU" sz="2000">
              <a:latin typeface="Gilroy-ExtraBold" panose="020B0604020202020204" charset="-52"/>
            </a:endParaRPr>
          </a:p>
          <a:p>
            <a:pPr marL="298450" marR="938530" indent="-285750">
              <a:buFont typeface="Arial" panose="020B0604020202020204" pitchFamily="34" charset="0"/>
              <a:buChar char="•"/>
            </a:pPr>
            <a:r>
              <a:rPr lang="ru-RU" sz="2000">
                <a:latin typeface="Gilroy-ExtraBold" panose="020B0604020202020204" charset="-52"/>
              </a:rPr>
              <a:t>Менее 5% переработки отходов в России.</a:t>
            </a:r>
          </a:p>
          <a:p>
            <a:pPr marL="298450" marR="938530" indent="-285750">
              <a:buFont typeface="Arial" panose="020B0604020202020204" pitchFamily="34" charset="0"/>
              <a:buChar char="•"/>
            </a:pPr>
            <a:endParaRPr lang="ru-RU" sz="2000">
              <a:latin typeface="Gilroy-ExtraBold" panose="020B0604020202020204" charset="-52"/>
            </a:endParaRPr>
          </a:p>
          <a:p>
            <a:pPr marL="298450" marR="938530" indent="-285750">
              <a:buFont typeface="Arial" panose="020B0604020202020204" pitchFamily="34" charset="0"/>
              <a:buChar char="•"/>
            </a:pPr>
            <a:r>
              <a:rPr lang="ru-RU" sz="2000">
                <a:latin typeface="Gilroy-ExtraBold" panose="020B0604020202020204" charset="-52"/>
              </a:rPr>
              <a:t>Неэффективное использование</a:t>
            </a:r>
            <a:r>
              <a:rPr lang="en-US" sz="2000">
                <a:latin typeface="Gilroy-ExtraBold" panose="020B0604020202020204" charset="-52"/>
              </a:rPr>
              <a:t> </a:t>
            </a:r>
            <a:r>
              <a:rPr lang="ru-RU" altLang="en-US" sz="2000">
                <a:latin typeface="Gilroy-ExtraBold" panose="020B0604020202020204" charset="-52"/>
              </a:rPr>
              <a:t>энергетических</a:t>
            </a:r>
            <a:r>
              <a:rPr lang="ru-RU" sz="2000">
                <a:latin typeface="Gilroy-ExtraBold" panose="020B0604020202020204" charset="-52"/>
              </a:rPr>
              <a:t> ресурсов и увеличение загрязнения</a:t>
            </a:r>
            <a:r>
              <a:rPr lang="en-US" sz="2000">
                <a:latin typeface="Gilroy-ExtraBold" panose="020B0604020202020204" charset="-52"/>
              </a:rPr>
              <a:t> </a:t>
            </a:r>
            <a:r>
              <a:rPr lang="ru-RU" altLang="en-US" sz="2000">
                <a:latin typeface="Gilroy-ExtraBold" panose="020B0604020202020204" charset="-52"/>
              </a:rPr>
              <a:t>воздуха</a:t>
            </a:r>
            <a:r>
              <a:rPr lang="en-US" altLang="en-US" sz="2000">
                <a:latin typeface="Gilroy-ExtraBold" panose="020B0604020202020204" charset="-52"/>
              </a:rPr>
              <a:t>, </a:t>
            </a:r>
            <a:r>
              <a:rPr lang="ru-RU" altLang="en-US" sz="2000">
                <a:latin typeface="Gilroy-ExtraBold" panose="020B0604020202020204" charset="-52"/>
              </a:rPr>
              <a:t>воды</a:t>
            </a:r>
            <a:r>
              <a:rPr lang="en-US" altLang="en-US" sz="2000">
                <a:latin typeface="Gilroy-ExtraBold" panose="020B0604020202020204" charset="-52"/>
              </a:rPr>
              <a:t> </a:t>
            </a:r>
            <a:r>
              <a:rPr lang="ru-RU" altLang="en-US" sz="2000">
                <a:latin typeface="Gilroy-ExtraBold" panose="020B0604020202020204" charset="-52"/>
              </a:rPr>
              <a:t>и</a:t>
            </a:r>
            <a:r>
              <a:rPr lang="en-US" altLang="en-US" sz="2000">
                <a:latin typeface="Gilroy-ExtraBold" panose="020B0604020202020204" charset="-52"/>
              </a:rPr>
              <a:t> </a:t>
            </a:r>
            <a:r>
              <a:rPr lang="ru-RU" altLang="en-US" sz="2000">
                <a:latin typeface="Gilroy-ExtraBold" panose="020B0604020202020204" charset="-52"/>
              </a:rPr>
              <a:t>почвы</a:t>
            </a:r>
            <a:r>
              <a:rPr lang="ru-RU" sz="2000">
                <a:latin typeface="Gilroy-ExtraBold" panose="020B0604020202020204" charset="-52"/>
              </a:rPr>
              <a:t>.</a:t>
            </a:r>
            <a:endParaRPr lang="zh-CN" altLang="en-US"/>
          </a:p>
          <a:p>
            <a:pPr marL="298450" marR="938530" indent="-285750">
              <a:buFont typeface="Arial" panose="020B0604020202020204" pitchFamily="34" charset="0"/>
              <a:buChar char="•"/>
            </a:pPr>
            <a:endParaRPr lang="ru-RU" sz="2000">
              <a:latin typeface="Gilroy-ExtraBold" panose="020B0604020202020204" charset="-52"/>
            </a:endParaRPr>
          </a:p>
          <a:p>
            <a:pPr marL="298450" marR="938530" indent="-285750">
              <a:buFont typeface="Arial" panose="020B0604020202020204" pitchFamily="34" charset="0"/>
              <a:buChar char="•"/>
            </a:pPr>
            <a:r>
              <a:rPr lang="ru-RU" sz="2000">
                <a:latin typeface="Gilroy-ExtraBold" panose="020B0604020202020204" charset="-52"/>
              </a:rPr>
              <a:t>Некачественная сортировка мусора.</a:t>
            </a:r>
            <a:endParaRPr sz="2000"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048766" name="Заголовок"/>
          <p:cNvSpPr txBox="1"/>
          <p:nvPr/>
        </p:nvSpPr>
        <p:spPr>
          <a:xfrm>
            <a:off x="321462" y="961917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767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2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5" y="3689919"/>
            <a:ext cx="4094270" cy="2894777"/>
          </a:xfrm>
          <a:prstGeom prst="rect">
            <a:avLst/>
          </a:prstGeom>
        </p:spPr>
      </p:pic>
      <p:pic>
        <p:nvPicPr>
          <p:cNvPr id="2097220" name="Лого ГУ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768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21" name="Рисунок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2097222" name="Рисунок 4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2097223" name="Рисунок 42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224" name="Рисунок 43" hidden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2097225" name="Рисунок 44" hidden="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2097226" name="Рисунок 45" hidden="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2097227" name="Рисунок 46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2097228" name="Рисунок 49" hidden="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1" name="Группа 49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77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2" name="Группа 74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773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4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5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6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7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8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79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0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1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2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3" name="Группа 64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783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4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5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6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7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8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89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90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91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792" name="Описание"/>
          <p:cNvSpPr txBox="1"/>
          <p:nvPr/>
        </p:nvSpPr>
        <p:spPr>
          <a:xfrm>
            <a:off x="312869" y="1715153"/>
            <a:ext cx="7008213" cy="166938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298450" indent="-285750">
              <a:buFont typeface="Arial" panose="020B0604020202020204" pitchFamily="34" charset="0"/>
              <a:buChar char="•"/>
            </a:pPr>
            <a:r>
              <a:rPr lang="ru-RU">
                <a:latin typeface="Gilroy-ExtraBold" panose="020B0604020202020204" charset="-52"/>
              </a:rPr>
              <a:t>«</a:t>
            </a:r>
            <a:r>
              <a:rPr lang="ru-RU" err="1">
                <a:latin typeface="Gilroy-ExtraBold" panose="020B0604020202020204" charset="-52"/>
              </a:rPr>
              <a:t>ЭкоСмарт</a:t>
            </a:r>
            <a:r>
              <a:rPr lang="ru-RU">
                <a:latin typeface="Gilroy-ExtraBold" panose="020B0604020202020204" charset="-52"/>
              </a:rPr>
              <a:t>» автоматизирует процесс сортировки, что позволяет сократить затраты и повысить эффективность.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endParaRPr lang="ru-RU">
              <a:latin typeface="Gilroy-ExtraBold" panose="020B0604020202020204" charset="-52"/>
            </a:endParaRPr>
          </a:p>
          <a:p>
            <a:pPr marL="298450" indent="-285750">
              <a:buFont typeface="Arial" panose="020B0604020202020204" pitchFamily="34" charset="0"/>
              <a:buChar char="•"/>
            </a:pPr>
            <a:r>
              <a:rPr lang="ru-RU">
                <a:latin typeface="Gilroy-ExtraBold" panose="020B0604020202020204" charset="-52"/>
              </a:rPr>
              <a:t>Автоматизация сортировки увеличит процент переработки отходов и снизит объем мусора на свалках.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endParaRPr lang="ru-RU">
              <a:latin typeface="Gilroy-ExtraBold" panose="020B0604020202020204" charset="-52"/>
            </a:endParaRPr>
          </a:p>
        </p:txBody>
      </p:sp>
      <p:sp>
        <p:nvSpPr>
          <p:cNvPr id="1048793" name="Заголовок"/>
          <p:cNvSpPr txBox="1"/>
          <p:nvPr/>
        </p:nvSpPr>
        <p:spPr>
          <a:xfrm>
            <a:off x="312870" y="927346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РЕШЕНИЕ</a:t>
            </a:r>
            <a:endParaRPr lang="ru-RU"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794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229" name="Лого ГУ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230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69" y="2914505"/>
            <a:ext cx="4636874" cy="3676974"/>
          </a:xfrm>
          <a:prstGeom prst="rect">
            <a:avLst/>
          </a:prstGeom>
        </p:spPr>
      </p:pic>
      <p:sp>
        <p:nvSpPr>
          <p:cNvPr id="1048795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31" name="Рисунок 41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2097232" name="Рисунок 42" hidden="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2097233" name="Рисунок 43" hidden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234" name="Рисунок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2097235" name="Рисунок 45" hidden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236" name="Рисунок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2097237" name="Рисунок 47" hidden="1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2097238" name="Рисунок 4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  <p:sp>
        <p:nvSpPr>
          <p:cNvPr id="42" name="Описание"/>
          <p:cNvSpPr txBox="1"/>
          <p:nvPr/>
        </p:nvSpPr>
        <p:spPr>
          <a:xfrm>
            <a:off x="312869" y="3422975"/>
            <a:ext cx="4139860" cy="222337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298450" indent="-285750">
              <a:buFont typeface="Arial" panose="020B0604020202020204" pitchFamily="34" charset="0"/>
              <a:buChar char="•"/>
            </a:pPr>
            <a:r>
              <a:rPr lang="ru-RU">
                <a:latin typeface="Gilroy-ExtraBold" panose="020B0604020202020204" charset="-52"/>
              </a:rPr>
              <a:t>«</a:t>
            </a:r>
            <a:r>
              <a:rPr lang="ru-RU" err="1">
                <a:latin typeface="Gilroy-ExtraBold" panose="020B0604020202020204" charset="-52"/>
              </a:rPr>
              <a:t>ЭкоСмарт</a:t>
            </a:r>
            <a:r>
              <a:rPr lang="ru-RU">
                <a:latin typeface="Gilroy-ExtraBold" panose="020B0604020202020204" charset="-52"/>
              </a:rPr>
              <a:t>» станет одним из ключей к реализации "зеленой" стратегии развития России.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endParaRPr lang="ru-RU">
              <a:latin typeface="Gilroy-ExtraBold" panose="020B0604020202020204" charset="-52"/>
            </a:endParaRPr>
          </a:p>
          <a:p>
            <a:pPr marL="298450" indent="-285750">
              <a:buFont typeface="Arial" panose="020B0604020202020204" pitchFamily="34" charset="0"/>
              <a:buChar char="•"/>
            </a:pPr>
            <a:r>
              <a:rPr lang="ru-RU">
                <a:latin typeface="Gilroy-ExtraBold" panose="020B0604020202020204" charset="-52"/>
              </a:rPr>
              <a:t>Проект соответствует актуальным трендам развития "умных" городов и "цифровой трансформации". </a:t>
            </a:r>
            <a:endParaRPr lang="ru-RU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5" name="Группа 49"/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1048797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98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99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74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800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1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2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3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4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5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6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7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8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09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7" name="Группа 64"/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1048810" name="object 16"/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1" name="object 4"/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2" name="object 5"/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3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4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5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6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7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18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819" name="Заголовок"/>
          <p:cNvSpPr txBox="1"/>
          <p:nvPr/>
        </p:nvSpPr>
        <p:spPr>
          <a:xfrm>
            <a:off x="306088" y="942564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cap="all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>
              <a:latin typeface="Gilroy-ExtraBold" panose="020B0604020202020204" charset="-52"/>
              <a:cs typeface="Arial"/>
            </a:endParaRPr>
          </a:p>
        </p:txBody>
      </p:sp>
      <p:sp>
        <p:nvSpPr>
          <p:cNvPr id="1048820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239" name="Лого ГУ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240" name="Рисунок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1048821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41" name="Рисунок 41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2097242" name="Рисунок 42" hidden="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2097243" name="Рисунок 43" hidden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244" name="Рисунок 44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2097245" name="Рисунок 45" hidden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246" name="Рисунок 46" hidden="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247" name="Рисунок 48" hidden="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2097248" name="Рисунок 47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  <p:pic>
        <p:nvPicPr>
          <p:cNvPr id="2097249" name="Рисунок 5" descr="Изображение выглядит как текст, снимок экрана, дизайн  Автоматически созданное описание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503" y="1753124"/>
            <a:ext cx="8057685" cy="45696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823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24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25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0" name="Группа 52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826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27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28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29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0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1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2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3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4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5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1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836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7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8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39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40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41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4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4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44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845" name="Заголовок"/>
          <p:cNvSpPr txBox="1"/>
          <p:nvPr/>
        </p:nvSpPr>
        <p:spPr>
          <a:xfrm>
            <a:off x="306160" y="95934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84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sp>
        <p:nvSpPr>
          <p:cNvPr id="1048847" name="Описание"/>
          <p:cNvSpPr txBox="1"/>
          <p:nvPr/>
        </p:nvSpPr>
        <p:spPr>
          <a:xfrm>
            <a:off x="329554" y="1213161"/>
            <a:ext cx="6189205" cy="5652232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endParaRPr lang="ru-RU" sz="1600" b="1" spc="-15">
              <a:latin typeface="Gilroy-ExtraBold" panose="020B0604020202020204" charset="-52"/>
              <a:cs typeface="Microsoft Sans Serif"/>
            </a:endParaRPr>
          </a:p>
          <a:p>
            <a:pPr marL="12700" marR="938530"/>
            <a:r>
              <a:rPr lang="ru-RU" sz="1600" b="1" spc="-15">
                <a:latin typeface="Gilroy-ExtraBold" panose="020B0604020202020204" charset="-52"/>
                <a:cs typeface="Microsoft Sans Serif"/>
              </a:rPr>
              <a:t>Целевая аудитория:</a:t>
            </a:r>
            <a:endParaRPr lang="ru-RU" sz="1600" spc="-15">
              <a:latin typeface="Gilroy-ExtraBold" panose="020B0604020202020204" charset="-52"/>
              <a:cs typeface="Microsoft Sans Serif"/>
            </a:endParaRPr>
          </a:p>
          <a:p>
            <a:pPr marL="12700" marR="938530"/>
            <a:r>
              <a:rPr lang="ru-RU" sz="1600">
                <a:latin typeface="Gilroy-ExtraBold" panose="020B0604020202020204" charset="-52"/>
              </a:rPr>
              <a:t>- Муниципальные власти и управляющие компании</a:t>
            </a:r>
            <a:br>
              <a:rPr lang="ru-RU" sz="1600">
                <a:latin typeface="Gilroy-ExtraBold" panose="020B0604020202020204" charset="-52"/>
              </a:rPr>
            </a:br>
            <a:r>
              <a:rPr lang="ru-RU" sz="1600">
                <a:latin typeface="Gilroy-ExtraBold" panose="020B0604020202020204" charset="-52"/>
              </a:rPr>
              <a:t>- Экологические организации и активисты</a:t>
            </a:r>
            <a:br>
              <a:rPr lang="ru-RU" sz="1600">
                <a:latin typeface="Gilroy-ExtraBold" panose="020B0604020202020204" charset="-52"/>
              </a:rPr>
            </a:br>
            <a:r>
              <a:rPr lang="ru-RU" sz="1600">
                <a:latin typeface="Gilroy-ExtraBold" panose="020B0604020202020204" charset="-52"/>
              </a:rPr>
              <a:t>- Предприятия, занимающиеся переработкой отходов</a:t>
            </a:r>
            <a:endParaRPr lang="ru-RU" sz="1600" spc="-15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lang="ru-RU" sz="1600" spc="-15">
              <a:latin typeface="Gilroy-ExtraBold" panose="020B0604020202020204" charset="-52"/>
              <a:cs typeface="Microsoft Sans Serif"/>
            </a:endParaRPr>
          </a:p>
          <a:p>
            <a:pPr marL="12700" marR="938530"/>
            <a:r>
              <a:rPr lang="ru-RU" sz="1600" b="1" spc="-15">
                <a:latin typeface="Gilroy-ExtraBold" panose="020B0604020202020204" charset="-52"/>
                <a:cs typeface="Microsoft Sans Serif"/>
              </a:rPr>
              <a:t>В какой ситуации ваша целевая аудитория захочет купить ваш продукт?</a:t>
            </a:r>
          </a:p>
          <a:p>
            <a:pPr marL="12700" marR="938530"/>
            <a:r>
              <a:rPr lang="ru-RU" sz="1600">
                <a:latin typeface="Gilroy-ExtraBold" panose="020B0604020202020204" charset="-52"/>
              </a:rPr>
              <a:t>- Муниципальные власти - при необходимости оптимизировать вывоз мусора, повысить эффективность сортировки и улучшить экологическую обстановку в городе. </a:t>
            </a:r>
          </a:p>
          <a:p>
            <a:pPr marL="12700" marR="938530"/>
            <a:r>
              <a:rPr lang="ru-RU" sz="1600">
                <a:latin typeface="Gilroy-ExtraBold" panose="020B0604020202020204" charset="-52"/>
              </a:rPr>
              <a:t>- Предприятия, занимающиеся переработкой отходов - для повышения качества сортировки, снижения затрат и увеличения объемов перерабатываемых отходов. </a:t>
            </a:r>
            <a:br>
              <a:rPr lang="ru-RU" sz="1600">
                <a:latin typeface="Gilroy-ExtraBold" panose="020B0604020202020204" charset="-52"/>
              </a:rPr>
            </a:br>
            <a:r>
              <a:rPr lang="ru-RU" sz="1600">
                <a:latin typeface="Gilroy-ExtraBold" panose="020B0604020202020204" charset="-52"/>
              </a:rPr>
              <a:t>- Экологические организации - для поддержки экологических инициатив и создания более устойчивой экологической системы.</a:t>
            </a:r>
            <a:br>
              <a:rPr lang="ru-RU" sz="1600">
                <a:latin typeface="Gilroy-ExtraBold" panose="020B0604020202020204" charset="-52"/>
              </a:rPr>
            </a:br>
            <a:endParaRPr lang="ru-RU" sz="1600" spc="-15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lang="ru-RU" sz="1100" spc="-15"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2097250" name="Лого ГУ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251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958" y="3232306"/>
            <a:ext cx="3359173" cy="3359173"/>
          </a:xfrm>
          <a:prstGeom prst="rect">
            <a:avLst/>
          </a:prstGeom>
        </p:spPr>
      </p:pic>
      <p:sp>
        <p:nvSpPr>
          <p:cNvPr id="1048848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52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2097253" name="Рисунок 41" hidden="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2097254" name="Рисунок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2097255" name="Рисунок 43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2097256" name="Рисунок 44" hidden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257" name="Рисунок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2097258" name="Рисунок 46" hidden="1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2097259" name="Рисунок 47" hidden="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1048849" name="Прямоугольник 2"/>
          <p:cNvSpPr/>
          <p:nvPr/>
        </p:nvSpPr>
        <p:spPr>
          <a:xfrm>
            <a:off x="80110" y="4650282"/>
            <a:ext cx="2834213" cy="2616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ru-RU" sz="1100" b="1" spc="-15">
              <a:latin typeface="Gilroy-ExtraBold"/>
              <a:cs typeface="Microsoft Sans Serif"/>
            </a:endParaRPr>
          </a:p>
        </p:txBody>
      </p:sp>
      <p:sp>
        <p:nvSpPr>
          <p:cNvPr id="1048850" name="Прямоугольник 3"/>
          <p:cNvSpPr/>
          <p:nvPr/>
        </p:nvSpPr>
        <p:spPr>
          <a:xfrm>
            <a:off x="2767616" y="4472506"/>
            <a:ext cx="3369129" cy="2616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ru-RU" sz="1100" b="1" spc="-15"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048851" name="Прямоугольник 4"/>
          <p:cNvSpPr/>
          <p:nvPr/>
        </p:nvSpPr>
        <p:spPr>
          <a:xfrm>
            <a:off x="1607485" y="5685599"/>
            <a:ext cx="184731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endParaRPr lang="ru-RU" b="1" spc="-15">
              <a:latin typeface="Gilroy-ExtraBold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73" name="Группа 5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853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54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55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4" name="Группа 82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856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57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58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59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0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1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2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3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4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5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5" name="Группа 72"/>
          <p:cNvGrpSpPr/>
          <p:nvPr/>
        </p:nvGrpSpPr>
        <p:grpSpPr>
          <a:xfrm>
            <a:off x="8531151" y="-1354"/>
            <a:ext cx="3660849" cy="5133570"/>
            <a:chOff x="8540207" y="-1354"/>
            <a:chExt cx="3660849" cy="5133570"/>
          </a:xfrm>
        </p:grpSpPr>
        <p:sp>
          <p:nvSpPr>
            <p:cNvPr id="1048866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7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8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69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70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71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7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7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74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875" name="Заголовок"/>
          <p:cNvSpPr txBox="1"/>
          <p:nvPr/>
        </p:nvSpPr>
        <p:spPr>
          <a:xfrm>
            <a:off x="325773" y="923125"/>
            <a:ext cx="772295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Рынок. Объем рынка и динамика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87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sp>
        <p:nvSpPr>
          <p:cNvPr id="1048877" name="Описание"/>
          <p:cNvSpPr txBox="1"/>
          <p:nvPr/>
        </p:nvSpPr>
        <p:spPr>
          <a:xfrm>
            <a:off x="325773" y="1647250"/>
            <a:ext cx="7188810" cy="45181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>
                <a:latin typeface="Gilroy-ExtraBold" panose="020B0604020202020204" charset="-52"/>
                <a:cs typeface="Microsoft Sans Serif"/>
              </a:rPr>
              <a:t>Описать оценку объема рынка или указать источники данных</a:t>
            </a:r>
          </a:p>
          <a:p>
            <a:pPr marL="12700" marR="938530"/>
            <a:endParaRPr sz="1486">
              <a:latin typeface="Microsoft Sans Serif"/>
              <a:cs typeface="Microsoft Sans Serif"/>
            </a:endParaRPr>
          </a:p>
        </p:txBody>
      </p:sp>
      <p:pic>
        <p:nvPicPr>
          <p:cNvPr id="2097260" name="Лого ГУ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261" name="Рисунок 47" hidden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62" y="1711730"/>
            <a:ext cx="2441248" cy="3434047"/>
          </a:xfrm>
          <a:prstGeom prst="rect">
            <a:avLst/>
          </a:prstGeom>
        </p:spPr>
      </p:pic>
      <p:sp>
        <p:nvSpPr>
          <p:cNvPr id="1048878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62" name="Рисунок 49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2097263" name="Рисунок 50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2097264" name="Рисунок 51" hidden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265" name="Рисунок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7446" y="2065813"/>
            <a:ext cx="884766" cy="884766"/>
          </a:xfrm>
          <a:prstGeom prst="rect">
            <a:avLst/>
          </a:prstGeom>
        </p:spPr>
      </p:pic>
      <p:pic>
        <p:nvPicPr>
          <p:cNvPr id="2097266" name="Рисунок 53" hidden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267" name="Рисунок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268" name="Рисунок 55" hidden="1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2097269" name="Рисунок 56" hidden="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4194306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098768"/>
              </p:ext>
            </p:extLst>
          </p:nvPr>
        </p:nvGraphicFramePr>
        <p:xfrm>
          <a:off x="360405" y="2131540"/>
          <a:ext cx="7640552" cy="4246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3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897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TAM: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SAM: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SOM: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22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По статистическим данным за 2022 год 46% людей занимаются сортировкой мусора, а 27% планируют начать. По данным 2ГИС, в Москве 13 177 пунктов приема отходов. В Москве необходимо </a:t>
                      </a:r>
                      <a:r>
                        <a:rPr lang="ru-RU" sz="18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расставить 6 тыс. мусорных баков.</a:t>
                      </a:r>
                      <a:endParaRPr lang="ru-RU" sz="1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ru-RU" sz="1800" b="0" i="0" u="none" strike="noStrike" kern="1200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В продукте ЭкоСмарт будет нуждаться </a:t>
                      </a:r>
                      <a:r>
                        <a:rPr lang="ru-RU" sz="1800" b="0" i="0" u="none" strike="noStrike" kern="1200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46% населения Москвы по статистике 2022 года. Население Москвы составляет 13,1 млн человек. Таким образом, в нашей продукции заинтересовано примерно 6 млн человек.</a:t>
                      </a:r>
                      <a:br>
                        <a:rPr lang="ru-RU" sz="1800" b="0" i="0" u="none" strike="noStrike" kern="1200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endParaRPr lang="ru-RU" sz="1800" b="0" i="0" u="none" strike="noStrike" kern="1200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 нашим оценкам, в краткосрочной перспективе малое предприятие сможет </a:t>
                      </a:r>
                      <a:r>
                        <a:rPr lang="ru-RU"/>
                        <a:t>выпускать около 200 </a:t>
                      </a:r>
                      <a:r>
                        <a:rPr lang="ru-RU" dirty="0"/>
                        <a:t>продукции ЭкоСмарт в год.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77" name="Группа 49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88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8" name="Группа 74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883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4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5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6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7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8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89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0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1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2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9" name="Группа 64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893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4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5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6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7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8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899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00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01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902" name="Заголовок"/>
          <p:cNvSpPr txBox="1"/>
          <p:nvPr/>
        </p:nvSpPr>
        <p:spPr>
          <a:xfrm>
            <a:off x="324257" y="962812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903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270" name="Лого ГУ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904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71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75" y="3213100"/>
            <a:ext cx="2610248" cy="3694198"/>
          </a:xfrm>
          <a:prstGeom prst="rect">
            <a:avLst/>
          </a:prstGeom>
        </p:spPr>
      </p:pic>
      <p:pic>
        <p:nvPicPr>
          <p:cNvPr id="2097272" name="Рисунок 41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2097273" name="Рисунок 42" hidden="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2097274" name="Рисунок 43" hidden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275" name="Рисунок 44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2097276" name="Рисунок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277" name="Рисунок 46" hidden="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278" name="Рисунок 47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2097279" name="Рисунок 48" hidden="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4194307" name="Таблица 2"/>
          <p:cNvGraphicFramePr>
            <a:graphicFrameLocks noGrp="1"/>
          </p:cNvGraphicFramePr>
          <p:nvPr/>
        </p:nvGraphicFramePr>
        <p:xfrm>
          <a:off x="319688" y="1617706"/>
          <a:ext cx="6822025" cy="3444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0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1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8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400">
                        <a:latin typeface="Gilroy-ExtraBo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Gilroy-ExtraBold" panose="020B0604020202020204" charset="-52"/>
                        </a:rPr>
                        <a:t>«</a:t>
                      </a:r>
                      <a:r>
                        <a:rPr lang="ru-RU" sz="1400" err="1">
                          <a:latin typeface="Gilroy-ExtraBold" panose="020B0604020202020204" charset="-52"/>
                        </a:rPr>
                        <a:t>ЭкоСмарт</a:t>
                      </a:r>
                      <a:r>
                        <a:rPr lang="ru-RU" sz="1400">
                          <a:latin typeface="Gilroy-ExtraBold" panose="020B0604020202020204" charset="-52"/>
                        </a:rPr>
                        <a:t>»</a:t>
                      </a:r>
                    </a:p>
                    <a:p>
                      <a:pPr algn="ctr"/>
                      <a:r>
                        <a:rPr lang="ru-RU" sz="1400">
                          <a:latin typeface="Gilroy-ExtraBold" panose="020B0604020202020204" charset="-52"/>
                        </a:rPr>
                        <a:t>(Москва,</a:t>
                      </a:r>
                    </a:p>
                    <a:p>
                      <a:pPr algn="ctr"/>
                      <a:r>
                        <a:rPr lang="ru-RU" sz="1400">
                          <a:latin typeface="Gilroy-ExtraBold" panose="020B0604020202020204" charset="-52"/>
                        </a:rPr>
                        <a:t>наш продукт)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Gilroy-ExtraBold" panose="020B0604020202020204" charset="-52"/>
                        </a:rPr>
                        <a:t>«Инновационные  технологии» (Москва)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Gilroy-ExtraBold" panose="020B0604020202020204" charset="-52"/>
                        </a:rPr>
                        <a:t>«</a:t>
                      </a:r>
                      <a:r>
                        <a:rPr lang="ru-RU" sz="1400" err="1">
                          <a:latin typeface="Gilroy-ExtraBold" panose="020B0604020202020204" charset="-52"/>
                        </a:rPr>
                        <a:t>ЭкоСистемы</a:t>
                      </a:r>
                      <a:r>
                        <a:rPr lang="ru-RU" sz="1400">
                          <a:latin typeface="Gilroy-ExtraBold" panose="020B0604020202020204" charset="-52"/>
                        </a:rPr>
                        <a:t>» (Санкт-Петербург)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Gilroy-ExtraBold" panose="020B0604020202020204" charset="-52"/>
                        </a:rPr>
                        <a:t>Датчик уровня заполнения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Gilroy-ExtraBold" panose="020B0604020202020204" charset="-52"/>
                        </a:rPr>
                        <a:t>Система мониторинга попадающего мусора в контейнер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Gilroy-ExtraBold" panose="020B0604020202020204" charset="-52"/>
                        </a:rPr>
                        <a:t>Автоматизированная сортировка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Gilroy-ExtraBold" panose="020B0604020202020204" charset="-52"/>
                        </a:rPr>
                        <a:t>Компактное автоматическое сжатие мусора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latin typeface="Gilroy-ExtraBold" panose="020B0604020202020204" charset="-52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905" name="TextBox 3"/>
          <p:cNvSpPr txBox="1"/>
          <p:nvPr/>
        </p:nvSpPr>
        <p:spPr>
          <a:xfrm>
            <a:off x="257856" y="5148731"/>
            <a:ext cx="6009431" cy="1094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>
                <a:latin typeface="Gilroy-ExtraBold" panose="020B0604020202020204" charset="-52"/>
              </a:rPr>
              <a:t>	</a:t>
            </a:r>
            <a:r>
              <a:rPr lang="ru-RU" sz="1100" b="1">
                <a:latin typeface="Gilroy-ExtraBold" panose="020B0604020202020204" charset="-52"/>
              </a:rPr>
              <a:t>Конкурентные преимущества "</a:t>
            </a:r>
            <a:r>
              <a:rPr lang="ru-RU" sz="1100" b="1" err="1">
                <a:latin typeface="Gilroy-ExtraBold" panose="020B0604020202020204" charset="-52"/>
              </a:rPr>
              <a:t>ЭкоСмарт</a:t>
            </a:r>
            <a:r>
              <a:rPr lang="ru-RU" sz="1100" b="1">
                <a:latin typeface="Gilroy-ExtraBold" panose="020B0604020202020204" charset="-52"/>
              </a:rPr>
              <a:t>":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>
                <a:latin typeface="Gilroy-ExtraBold" panose="020B0604020202020204" charset="-52"/>
              </a:rPr>
              <a:t>Фокус  на  автоматизированной  сортировке:  </a:t>
            </a:r>
            <a:r>
              <a:rPr lang="ru-RU" sz="1100">
                <a:latin typeface="Gilroy-ExtraBold" panose="020B0604020202020204" charset="-52"/>
              </a:rPr>
              <a:t>процесс  сортировки  мусора  становится  более  эффективным  и  удобным.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>
                <a:latin typeface="Gilroy-ExtraBold" panose="020B0604020202020204" charset="-52"/>
              </a:rPr>
              <a:t>Разработка  уникальных  технологий:  </a:t>
            </a:r>
            <a:r>
              <a:rPr lang="ru-RU" sz="1100">
                <a:latin typeface="Gilroy-ExtraBold" panose="020B0604020202020204" charset="-52"/>
              </a:rPr>
              <a:t>автоматизированная  сортировка  мусора.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>
                <a:latin typeface="Gilroy-ExtraBold" panose="020B0604020202020204" charset="-52"/>
              </a:rPr>
              <a:t>Компактное сжатие мусора: </a:t>
            </a:r>
            <a:r>
              <a:rPr lang="ru-RU" sz="1100">
                <a:latin typeface="Gilroy-ExtraBold" panose="020B0604020202020204" charset="-52"/>
              </a:rPr>
              <a:t>позволяет увеличить емкость контейнеров и сократить количество вывозов, минимизируя нагрузку на транспорт и окружающую среду.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81" name="Группа 1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907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08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09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82" name="Группа 53"/>
          <p:cNvGrpSpPr/>
          <p:nvPr/>
        </p:nvGrpSpPr>
        <p:grpSpPr>
          <a:xfrm>
            <a:off x="0" y="6591481"/>
            <a:ext cx="12213757" cy="282252"/>
            <a:chOff x="24387" y="6591481"/>
            <a:chExt cx="12176669" cy="282252"/>
          </a:xfrm>
        </p:grpSpPr>
        <p:sp>
          <p:nvSpPr>
            <p:cNvPr id="1048910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1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2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3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4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5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6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7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8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19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83" name="Группа 18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920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1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2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3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4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5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6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7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928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929" name="Заголовок"/>
          <p:cNvSpPr txBox="1"/>
          <p:nvPr/>
        </p:nvSpPr>
        <p:spPr>
          <a:xfrm>
            <a:off x="318654" y="613537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БИЗНЕС-МОДЕЛЬ</a:t>
            </a:r>
            <a:endParaRPr sz="3200">
              <a:latin typeface="Gilroy-ExtraBold" panose="020B0604020202020204" charset="-52"/>
              <a:cs typeface="Arial"/>
            </a:endParaRPr>
          </a:p>
        </p:txBody>
      </p:sp>
      <p:sp>
        <p:nvSpPr>
          <p:cNvPr id="1048930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280" name="Рисунок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931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281" name="Рисунок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2097282" name="Рисунок 46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2097283" name="Рисунок 47" hidden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284" name="Рисунок 48" hidden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2097285" name="Рисунок 49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2097286" name="Рисунок 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287" name="Рисунок 51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2097288" name="Рисунок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graphicFrame>
        <p:nvGraphicFramePr>
          <p:cNvPr id="4194308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455135"/>
              </p:ext>
            </p:extLst>
          </p:nvPr>
        </p:nvGraphicFramePr>
        <p:xfrm>
          <a:off x="178653" y="1203714"/>
          <a:ext cx="8245016" cy="536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5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23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93443">
                <a:tc rowSpan="3">
                  <a:txBody>
                    <a:bodyPr/>
                    <a:lstStyle/>
                    <a:p>
                      <a:pPr rtl="0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ПРОБЛЕМЫ</a:t>
                      </a: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Россия занимает одно из лидирующих мест в мире по объему мусорных свалок.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- Низкий процент переработки отходов в России - менее 5%, что означает неэффективное использование ресурсов и увеличение загрязнения.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- Сортировка мусора - это трудоемкий и затратный процесс, который часто проводится некачественно. 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endParaRPr lang="ru-RU" sz="1000">
                        <a:latin typeface="Gilroy-ExtraBold" panose="020B0604020202020204" charset="-5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000" b="1">
                          <a:latin typeface="Gilroy-ExtraBold" panose="020B0604020202020204" charset="-52"/>
                        </a:rPr>
                        <a:t>РЕШЕНИЕ</a:t>
                      </a:r>
                    </a:p>
                    <a:p>
                      <a:r>
                        <a:rPr lang="ru-RU" sz="1000" b="0">
                          <a:latin typeface="Gilroy-ExtraBold" panose="020B0604020202020204" charset="-52"/>
                        </a:rPr>
                        <a:t>- «</a:t>
                      </a:r>
                      <a:r>
                        <a:rPr lang="ru-RU" sz="1000" b="0" err="1">
                          <a:latin typeface="Gilroy-ExtraBold" panose="020B0604020202020204" charset="-52"/>
                        </a:rPr>
                        <a:t>ЭкоСмарт</a:t>
                      </a:r>
                      <a:r>
                        <a:rPr lang="ru-RU" sz="1000" b="0">
                          <a:latin typeface="Gilroy-ExtraBold" panose="020B0604020202020204" charset="-52"/>
                        </a:rPr>
                        <a:t>» автоматизирует процесс сортировки, что позволяет сократить затраты и повысить эффективность.
- Автоматизация сортировки может увеличить процент переработки отходов и снизить объем мусора на свалках.
- Проект соответствует актуальным трендам развития «умных» городов и «цифровой трансформации». </a:t>
                      </a:r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r>
                        <a:rPr lang="ru-RU" sz="1000" b="1">
                          <a:latin typeface="Gilroy-ExtraBold" panose="020B0604020202020204" charset="-52"/>
                        </a:rPr>
                        <a:t>ЦЕННОСТНОЕ ПРЕДЛОЖЕНИЕ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Проект «</a:t>
                      </a:r>
                      <a:r>
                        <a:rPr lang="ru-RU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ЭкоСмарт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" - это шаг к экологически чистому будущему. Замен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а обычных мусорных баков на умные, которые автоматически сортируют и сжимают отходы, освобождает время людей, сокращает расходы на сортировку на заводах и минимизирует количество мусора на свалках.  Проект  помогает  сохранить  природу  и  построить  более  устойчивую  экологическую  систему  для  будущих  поколений.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>
                          <a:latin typeface="Gilroy-ExtraBold" panose="020B0604020202020204" charset="-52"/>
                        </a:rPr>
                        <a:t>СКРЫТОЕ ПРЕИМУЩЕСТВО</a:t>
                      </a:r>
                    </a:p>
                    <a:p>
                      <a:r>
                        <a:rPr lang="ru-RU" sz="1000" b="0">
                          <a:latin typeface="Gilroy-ExtraBold" panose="020B0604020202020204" charset="-52"/>
                        </a:rPr>
                        <a:t>Мы знакомы с будущими депутатами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000" b="1">
                          <a:latin typeface="Gilroy-ExtraBold" panose="020B0604020202020204" charset="-52"/>
                        </a:rPr>
                        <a:t>СЕГМЕНТЫ ПОКУПАТЕЛЕЙ</a:t>
                      </a:r>
                    </a:p>
                    <a:p>
                      <a:pPr marL="171450" indent="-171450" algn="l" defTabSz="914400" rtl="0" eaLnBrk="1" latinLnBrk="0" hangingPunct="1">
                        <a:buFontTx/>
                        <a:buChar char="-"/>
                      </a:pPr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+mn-cs"/>
                        </a:rPr>
                        <a:t>Муниципальные власти - при необходимости оптимизировать вывоз мусора, повысить эффективность сортировки и улучшить экологическую обстановку в городе.</a:t>
                      </a:r>
                    </a:p>
                    <a:p>
                      <a:pPr marL="171450" indent="-171450" rtl="0">
                        <a:buFontTx/>
                        <a:buChar char="-"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Предприятия, занимающиеся переработкой отходов - для повышения качества сортировки, снижения затрат и увеличения объемов перерабатываемых отходов. </a:t>
                      </a:r>
                    </a:p>
                    <a:p>
                      <a:pPr marL="171450" indent="-171450" rtl="0">
                        <a:buFontTx/>
                        <a:buChar char="-"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Экологические организации - для поддержки экологических инициатив и создания более устойчивой экологической системы. - Жители - когда им нужно удобное и простое решение для сортировки мусора.</a:t>
                      </a:r>
                    </a:p>
                    <a:p>
                      <a:pPr marL="171450" indent="-171450" rtl="0">
                        <a:buFontTx/>
                        <a:buChar char="-"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Предприятие - в случае желания стать более привлекательными для покупателей за счёт статуса экологически чистых, также для получения льгот от правительства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endParaRPr lang="ru-RU" sz="1000" b="0">
                        <a:latin typeface="Gilroy-ExtraBold" panose="020B0604020202020204" charset="-52"/>
                      </a:endParaRPr>
                    </a:p>
                    <a:p>
                      <a:r>
                        <a:rPr lang="en-US" sz="1000" b="0">
                          <a:latin typeface="Gilroy-ExtraBold" panose="020B0604020202020204" charset="-52"/>
                        </a:rPr>
                        <a:t>B2B, B2G</a:t>
                      </a:r>
                      <a:endParaRPr lang="ru-RU" sz="1000" b="0">
                        <a:latin typeface="Gilroy-ExtraBo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800" b="0">
                        <a:latin typeface="Gilroy-ExtraBold" panose="020B0604020202020204" charset="-52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000" b="1">
                          <a:latin typeface="Gilroy-ExtraBold" panose="020B0604020202020204" charset="-52"/>
                        </a:rPr>
                        <a:t>КАНАЛЫ</a:t>
                      </a: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Сайт с подробной информацией о продукте и контактами (номер телефона, почта, социальные сети)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Личные беседы, разговоры по телефону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>
                          <a:solidFill>
                            <a:srgbClr val="000000"/>
                          </a:solidFill>
                          <a:latin typeface="Gilroy-ExtraBold" panose="020B0604020202020204" charset="-52"/>
                        </a:rPr>
                        <a:t>МЕТРИКИ</a:t>
                      </a:r>
                    </a:p>
                    <a:p>
                      <a:r>
                        <a:rPr lang="ru-RU" altLang="en-US" sz="1000"/>
                        <a:t>Количество изготовленных и проданных мусорок</a:t>
                      </a:r>
                      <a:endParaRPr lang="zh-CN" altLang="en-US" sz="10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1400" b="1">
                          <a:latin typeface="Gilroy-ExtraBold" panose="020B0604020202020204" charset="-52"/>
                        </a:rPr>
                        <a:t>КАНАЛЫ</a:t>
                      </a:r>
                    </a:p>
                    <a:p>
                      <a:pPr rtl="0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Сайт с подробной информацией о продукте и контактами (номер телефона, почта, социальные сети)</a:t>
                      </a:r>
                      <a:endParaRPr lang="ru-RU" sz="1100">
                        <a:effectLst/>
                        <a:latin typeface="Gilroy-ExtraBold" panose="020B0604020202020204" charset="-52"/>
                      </a:endParaRPr>
                    </a:p>
                    <a:p>
                      <a:pPr rtl="0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Личные беседы, разговоры по телефону</a:t>
                      </a:r>
                      <a:endParaRPr lang="ru-RU" sz="1100">
                        <a:effectLst/>
                        <a:latin typeface="Gilroy-ExtraBold" panose="020B0604020202020204" charset="-52"/>
                      </a:endParaRPr>
                    </a:p>
                    <a:p>
                      <a:endParaRPr lang="ru-RU" sz="1000" b="0">
                        <a:latin typeface="Gilroy-ExtraBold" panose="020B0604020202020204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866">
                <a:tc gridSpan="3">
                  <a:txBody>
                    <a:bodyPr/>
                    <a:lstStyle/>
                    <a:p>
                      <a:r>
                        <a:rPr lang="ru-RU" sz="1000" b="1">
                          <a:latin typeface="Gilroy-ExtraBold" panose="020B0604020202020204" charset="-52"/>
                        </a:rPr>
                        <a:t>РАСХОДЫ</a:t>
                      </a:r>
                    </a:p>
                    <a:p>
                      <a:r>
                        <a:rPr lang="ru-RU" sz="1000" b="0" strike="noStrike">
                          <a:latin typeface="Gilroy-ExtraBold" panose="020B0604020202020204" charset="-52"/>
                        </a:rPr>
                        <a:t>Производство</a:t>
                      </a:r>
                      <a:r>
                        <a:rPr lang="en-US" sz="1000" b="0" strike="noStrike">
                          <a:latin typeface="Gilroy-ExtraBold" panose="020B0604020202020204" charset="-52"/>
                        </a:rPr>
                        <a:t> </a:t>
                      </a:r>
                      <a:r>
                        <a:rPr lang="ru-RU" altLang="en-US" sz="1000" b="0" strike="noStrike">
                          <a:latin typeface="Gilroy-ExtraBold" panose="020B0604020202020204" charset="-52"/>
                        </a:rPr>
                        <a:t>одной</a:t>
                      </a:r>
                      <a:r>
                        <a:rPr lang="en-US" altLang="en-US" sz="1000" b="0" strike="noStrike">
                          <a:latin typeface="Gilroy-ExtraBold" panose="020B0604020202020204" charset="-52"/>
                        </a:rPr>
                        <a:t> </a:t>
                      </a:r>
                      <a:r>
                        <a:rPr lang="ru-RU" altLang="en-US" sz="1000" b="0" strike="noStrike">
                          <a:latin typeface="Gilroy-ExtraBold" panose="020B0604020202020204" charset="-52"/>
                        </a:rPr>
                        <a:t>мусорки</a:t>
                      </a:r>
                      <a:r>
                        <a:rPr lang="en-US" altLang="en-US" sz="1000" b="0" strike="noStrike">
                          <a:latin typeface="Gilroy-ExtraBold" panose="020B0604020202020204" charset="-52"/>
                        </a:rPr>
                        <a:t> - </a:t>
                      </a:r>
                      <a:r>
                        <a:rPr lang="ru-RU" sz="1000" b="0" strike="noStrike">
                          <a:latin typeface="Gilroy-ExtraBold" panose="020B0604020202020204" charset="-52"/>
                        </a:rPr>
                        <a:t> 150 тыс. руб.
Тех обслуживание 40 тыс. руб. в год за одну </a:t>
                      </a:r>
                      <a:r>
                        <a:rPr lang="ru-RU" sz="1000" b="0" strike="noStrike" err="1">
                          <a:latin typeface="Gilroy-ExtraBold" panose="020B0604020202020204" charset="-52"/>
                        </a:rPr>
                        <a:t>мусорку</a:t>
                      </a:r>
                      <a:endParaRPr lang="ru-RU" sz="1000" b="0" strike="noStrike">
                        <a:latin typeface="Gilroy-ExtraBold" panose="020B0604020202020204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b="1">
                          <a:latin typeface="Gilroy-ExtraBold" panose="020B0604020202020204" charset="-52"/>
                        </a:rPr>
                        <a:t>ДОХОДЫ</a:t>
                      </a: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250 тыс. руб. за продажу 1 мусорки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Тех обслуживание 52 тыс. руб. в год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  <a:p>
                      <a:pPr rtl="0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1 </a:t>
                      </a:r>
                      <a:r>
                        <a:rPr lang="ru-RU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тыс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 продаж в Москве</a:t>
                      </a:r>
                      <a:endParaRPr lang="ru-RU" sz="1000">
                        <a:effectLst/>
                        <a:latin typeface="Gilroy-ExtraBold" panose="020B0604020202020204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  </a:t>
            </a:r>
          </a:p>
        </p:txBody>
      </p:sp>
      <p:sp>
        <p:nvSpPr>
          <p:cNvPr id="1048700" name="Объект 2"/>
          <p:cNvSpPr>
            <a:spLocks noGrp="1"/>
          </p:cNvSpPr>
          <p:nvPr>
            <p:ph sz="half" idx="2"/>
          </p:nvPr>
        </p:nvSpPr>
        <p:spPr>
          <a:xfrm>
            <a:off x="-825604" y="4293244"/>
            <a:ext cx="5303520" cy="387798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  </a:t>
            </a:r>
          </a:p>
        </p:txBody>
      </p:sp>
      <p:sp>
        <p:nvSpPr>
          <p:cNvPr id="1048701" name="Объект 3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/>
              <a:t> </a:t>
            </a:r>
          </a:p>
        </p:txBody>
      </p:sp>
      <p:grpSp>
        <p:nvGrpSpPr>
          <p:cNvPr id="49" name="Группа 5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702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3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4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5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6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7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8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9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10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11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aphicFrame>
        <p:nvGraphicFramePr>
          <p:cNvPr id="4194305" name="Схе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651519"/>
              </p:ext>
            </p:extLst>
          </p:nvPr>
        </p:nvGraphicFramePr>
        <p:xfrm>
          <a:off x="-611608" y="-8546"/>
          <a:ext cx="12825363" cy="6591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48712" name="Название про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8" b="1" i="0" kern="120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lang="ru-RU" sz="1789">
              <a:latin typeface="Gilroy-ExtraBold" panose="020B0604020202020204" charset="-52"/>
              <a:cs typeface="Arial"/>
            </a:endParaRPr>
          </a:p>
        </p:txBody>
      </p:sp>
      <p:sp>
        <p:nvSpPr>
          <p:cNvPr id="8" name="Заголовок">
            <a:extLst>
              <a:ext uri="{FF2B5EF4-FFF2-40B4-BE49-F238E27FC236}">
                <a16:creationId xmlns:a16="http://schemas.microsoft.com/office/drawing/2014/main" id="{E54B0F34-8A00-4E8B-BBD0-D73829DC79FC}"/>
              </a:ext>
            </a:extLst>
          </p:cNvPr>
          <p:cNvSpPr txBox="1"/>
          <p:nvPr/>
        </p:nvSpPr>
        <p:spPr>
          <a:xfrm>
            <a:off x="361728" y="95164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СТРУКТУРНАЯ ДЕКОМПОЗИЦИЯ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AF8B4-BE90-94F3-A56B-E558A18F6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Заголовок 1">
            <a:extLst>
              <a:ext uri="{FF2B5EF4-FFF2-40B4-BE49-F238E27FC236}">
                <a16:creationId xmlns:a16="http://schemas.microsoft.com/office/drawing/2014/main" id="{07A38EE5-DBD9-AABA-5063-E35B648A8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  </a:t>
            </a:r>
          </a:p>
        </p:txBody>
      </p:sp>
      <p:sp>
        <p:nvSpPr>
          <p:cNvPr id="1048701" name="Объект 3">
            <a:extLst>
              <a:ext uri="{FF2B5EF4-FFF2-40B4-BE49-F238E27FC236}">
                <a16:creationId xmlns:a16="http://schemas.microsoft.com/office/drawing/2014/main" id="{8D72F1C4-9A8B-5202-B534-7BF0590C4492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504486" y="1959620"/>
            <a:ext cx="5303520" cy="332399"/>
          </a:xfrm>
        </p:spPr>
        <p:txBody>
          <a:bodyPr/>
          <a:lstStyle/>
          <a:p>
            <a:pPr marL="0" indent="0">
              <a:buNone/>
            </a:pPr>
            <a:r>
              <a:rPr lang="ru-RU" sz="2400"/>
              <a:t> Обслуживание мусорки «</a:t>
            </a:r>
            <a:r>
              <a:rPr lang="ru-RU" sz="2400" err="1"/>
              <a:t>ЭкоСмарт</a:t>
            </a:r>
            <a:r>
              <a:rPr lang="ru-RU" sz="2400"/>
              <a:t>»</a:t>
            </a:r>
          </a:p>
        </p:txBody>
      </p:sp>
      <p:grpSp>
        <p:nvGrpSpPr>
          <p:cNvPr id="49" name="Группа 5">
            <a:extLst>
              <a:ext uri="{FF2B5EF4-FFF2-40B4-BE49-F238E27FC236}">
                <a16:creationId xmlns:a16="http://schemas.microsoft.com/office/drawing/2014/main" id="{16F8CD57-6E51-419F-52C7-93534A7D5F9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702" name="object 4">
              <a:extLst>
                <a:ext uri="{FF2B5EF4-FFF2-40B4-BE49-F238E27FC236}">
                  <a16:creationId xmlns:a16="http://schemas.microsoft.com/office/drawing/2014/main" id="{A6D16FFA-1CFC-CCA9-40E4-3D3D061A4FCF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3" name="object 5">
              <a:extLst>
                <a:ext uri="{FF2B5EF4-FFF2-40B4-BE49-F238E27FC236}">
                  <a16:creationId xmlns:a16="http://schemas.microsoft.com/office/drawing/2014/main" id="{12A2BF8A-FF0B-B13E-5509-95AC0AF73D0F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4" name="object 7">
              <a:extLst>
                <a:ext uri="{FF2B5EF4-FFF2-40B4-BE49-F238E27FC236}">
                  <a16:creationId xmlns:a16="http://schemas.microsoft.com/office/drawing/2014/main" id="{D86709FE-1E2B-C4D5-910C-9A0DA476A02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5" name="object 8">
              <a:extLst>
                <a:ext uri="{FF2B5EF4-FFF2-40B4-BE49-F238E27FC236}">
                  <a16:creationId xmlns:a16="http://schemas.microsoft.com/office/drawing/2014/main" id="{E8DF39F0-EDD3-3EBE-54EB-8D0CDE85A36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6" name="object 10">
              <a:extLst>
                <a:ext uri="{FF2B5EF4-FFF2-40B4-BE49-F238E27FC236}">
                  <a16:creationId xmlns:a16="http://schemas.microsoft.com/office/drawing/2014/main" id="{A0C8CE0A-77CC-9051-8755-28FA674ABD1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7" name="object 11">
              <a:extLst>
                <a:ext uri="{FF2B5EF4-FFF2-40B4-BE49-F238E27FC236}">
                  <a16:creationId xmlns:a16="http://schemas.microsoft.com/office/drawing/2014/main" id="{59E79931-59F8-7B43-3EDF-B6D0AA6D235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8" name="object 12">
              <a:extLst>
                <a:ext uri="{FF2B5EF4-FFF2-40B4-BE49-F238E27FC236}">
                  <a16:creationId xmlns:a16="http://schemas.microsoft.com/office/drawing/2014/main" id="{DBA90BF5-B002-ABBD-5098-26ED2135C735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9" name="object 14">
              <a:extLst>
                <a:ext uri="{FF2B5EF4-FFF2-40B4-BE49-F238E27FC236}">
                  <a16:creationId xmlns:a16="http://schemas.microsoft.com/office/drawing/2014/main" id="{A2D2D3E3-8CB1-2789-CD76-CFFB64B2C40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10" name="object 4">
              <a:extLst>
                <a:ext uri="{FF2B5EF4-FFF2-40B4-BE49-F238E27FC236}">
                  <a16:creationId xmlns:a16="http://schemas.microsoft.com/office/drawing/2014/main" id="{BC550C1B-82A2-3143-372E-BA41184B014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11" name="object 4">
              <a:extLst>
                <a:ext uri="{FF2B5EF4-FFF2-40B4-BE49-F238E27FC236}">
                  <a16:creationId xmlns:a16="http://schemas.microsoft.com/office/drawing/2014/main" id="{280EA43E-DE19-1574-0387-540BA0A3B3C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712" name="Название проекта">
            <a:extLst>
              <a:ext uri="{FF2B5EF4-FFF2-40B4-BE49-F238E27FC236}">
                <a16:creationId xmlns:a16="http://schemas.microsoft.com/office/drawing/2014/main" id="{6BCDC7C4-E363-5BE8-2CFA-C98F636B5C19}"/>
              </a:ext>
            </a:extLst>
          </p:cNvPr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8" b="1" i="0" kern="120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lang="ru-RU" sz="1789">
              <a:latin typeface="Gilroy-ExtraBold" panose="020B0604020202020204" charset="-52"/>
              <a:cs typeface="Arial"/>
            </a:endParaRPr>
          </a:p>
        </p:txBody>
      </p:sp>
      <p:sp>
        <p:nvSpPr>
          <p:cNvPr id="8" name="Заголовок">
            <a:extLst>
              <a:ext uri="{FF2B5EF4-FFF2-40B4-BE49-F238E27FC236}">
                <a16:creationId xmlns:a16="http://schemas.microsoft.com/office/drawing/2014/main" id="{465BD07B-1382-2CE9-2690-433C7845FCDD}"/>
              </a:ext>
            </a:extLst>
          </p:cNvPr>
          <p:cNvSpPr txBox="1"/>
          <p:nvPr/>
        </p:nvSpPr>
        <p:spPr>
          <a:xfrm>
            <a:off x="361728" y="95164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ЮНИТ-ЭКОНОМИКА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6A9AE0-C390-4727-2923-04DC0545F4EC}"/>
              </a:ext>
            </a:extLst>
          </p:cNvPr>
          <p:cNvSpPr/>
          <p:nvPr/>
        </p:nvSpPr>
        <p:spPr>
          <a:xfrm>
            <a:off x="421639" y="2493244"/>
            <a:ext cx="1080000" cy="1800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250 тыс.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B1F73D-9EEB-87ED-F9C8-7988F36D60B1}"/>
              </a:ext>
            </a:extLst>
          </p:cNvPr>
          <p:cNvSpPr/>
          <p:nvPr/>
        </p:nvSpPr>
        <p:spPr>
          <a:xfrm>
            <a:off x="1501639" y="2491600"/>
            <a:ext cx="1080000" cy="108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150 тыс.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4B846E-5572-3F2D-1371-2084F0EE5C7C}"/>
              </a:ext>
            </a:extLst>
          </p:cNvPr>
          <p:cNvSpPr/>
          <p:nvPr/>
        </p:nvSpPr>
        <p:spPr>
          <a:xfrm>
            <a:off x="2581639" y="2489956"/>
            <a:ext cx="1080000" cy="36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25 тыс.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B7BE7A-09B9-EB27-73BE-6E4580B5C0F6}"/>
              </a:ext>
            </a:extLst>
          </p:cNvPr>
          <p:cNvSpPr/>
          <p:nvPr/>
        </p:nvSpPr>
        <p:spPr>
          <a:xfrm>
            <a:off x="3661638" y="3753244"/>
            <a:ext cx="1080000" cy="540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75 тыс.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5B0736-5201-7B3B-76BD-B0073ABDA6DB}"/>
              </a:ext>
            </a:extLst>
          </p:cNvPr>
          <p:cNvSpPr txBox="1"/>
          <p:nvPr/>
        </p:nvSpPr>
        <p:spPr>
          <a:xfrm>
            <a:off x="1223213" y="2078773"/>
            <a:ext cx="2285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Мусорка «</a:t>
            </a:r>
            <a:r>
              <a:rPr lang="ru-RU" err="1"/>
              <a:t>ЭкоСмарт</a:t>
            </a:r>
            <a:r>
              <a:rPr lang="ru-RU"/>
              <a:t>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69DA9EE-9E81-957E-047A-7C772AE60245}"/>
              </a:ext>
            </a:extLst>
          </p:cNvPr>
          <p:cNvSpPr/>
          <p:nvPr/>
        </p:nvSpPr>
        <p:spPr>
          <a:xfrm>
            <a:off x="6659696" y="2448105"/>
            <a:ext cx="1440000" cy="1800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52 тыс.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208E7C0-ED0A-1837-7FEB-04540D1D1634}"/>
              </a:ext>
            </a:extLst>
          </p:cNvPr>
          <p:cNvSpPr/>
          <p:nvPr/>
        </p:nvSpPr>
        <p:spPr>
          <a:xfrm>
            <a:off x="8099695" y="2448105"/>
            <a:ext cx="1440000" cy="138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40 тыс.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2157645-E0E2-ED93-9A64-40DB7737B3DB}"/>
              </a:ext>
            </a:extLst>
          </p:cNvPr>
          <p:cNvSpPr/>
          <p:nvPr/>
        </p:nvSpPr>
        <p:spPr>
          <a:xfrm>
            <a:off x="9539695" y="3834105"/>
            <a:ext cx="1440000" cy="414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12 тыс.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4237E555-8E31-EBB7-3DB1-B5A2C54B2390}"/>
              </a:ext>
            </a:extLst>
          </p:cNvPr>
          <p:cNvCxnSpPr>
            <a:cxnSpLocks/>
          </p:cNvCxnSpPr>
          <p:nvPr/>
        </p:nvCxnSpPr>
        <p:spPr>
          <a:xfrm flipV="1">
            <a:off x="421639" y="4656979"/>
            <a:ext cx="43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5E06618-2D59-1F8B-F146-C9FBF0D147F5}"/>
              </a:ext>
            </a:extLst>
          </p:cNvPr>
          <p:cNvCxnSpPr>
            <a:cxnSpLocks/>
          </p:cNvCxnSpPr>
          <p:nvPr/>
        </p:nvCxnSpPr>
        <p:spPr>
          <a:xfrm flipV="1">
            <a:off x="6659695" y="4654485"/>
            <a:ext cx="43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21A5E14-20F2-5E81-D137-2E036EAD9C89}"/>
              </a:ext>
            </a:extLst>
          </p:cNvPr>
          <p:cNvSpPr txBox="1"/>
          <p:nvPr/>
        </p:nvSpPr>
        <p:spPr>
          <a:xfrm>
            <a:off x="443460" y="4646628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/>
              <a:t>Выручка</a:t>
            </a:r>
            <a:endParaRPr lang="ru-RU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EAD88A-7BA0-F21E-9E60-A7414D016E16}"/>
              </a:ext>
            </a:extLst>
          </p:cNvPr>
          <p:cNvSpPr txBox="1"/>
          <p:nvPr/>
        </p:nvSpPr>
        <p:spPr>
          <a:xfrm>
            <a:off x="1545281" y="4645556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/>
              <a:t>Себестоимость</a:t>
            </a:r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1EB772-4E11-EEC3-3779-8CBE7D3FE5F3}"/>
              </a:ext>
            </a:extLst>
          </p:cNvPr>
          <p:cNvSpPr txBox="1"/>
          <p:nvPr/>
        </p:nvSpPr>
        <p:spPr>
          <a:xfrm>
            <a:off x="2647102" y="4645556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/>
              <a:t>Реклама</a:t>
            </a:r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38C25E-8BFB-B974-CBF4-35A00BD9B10A}"/>
              </a:ext>
            </a:extLst>
          </p:cNvPr>
          <p:cNvSpPr txBox="1"/>
          <p:nvPr/>
        </p:nvSpPr>
        <p:spPr>
          <a:xfrm>
            <a:off x="3661638" y="4643820"/>
            <a:ext cx="11018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/>
              <a:t>Маржинальная</a:t>
            </a:r>
          </a:p>
          <a:p>
            <a:pPr algn="ctr"/>
            <a:r>
              <a:rPr lang="ru-RU" sz="1100"/>
              <a:t>прибыль</a:t>
            </a:r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9E2EB6-284E-BA89-45EE-EBFC682AE3F7}"/>
              </a:ext>
            </a:extLst>
          </p:cNvPr>
          <p:cNvSpPr txBox="1"/>
          <p:nvPr/>
        </p:nvSpPr>
        <p:spPr>
          <a:xfrm>
            <a:off x="6662137" y="4673456"/>
            <a:ext cx="144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/>
              <a:t>Выручка</a:t>
            </a:r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7CE380-1614-CA82-76C2-1162A8B5708A}"/>
              </a:ext>
            </a:extLst>
          </p:cNvPr>
          <p:cNvSpPr txBox="1"/>
          <p:nvPr/>
        </p:nvSpPr>
        <p:spPr>
          <a:xfrm>
            <a:off x="8099695" y="4689986"/>
            <a:ext cx="144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/>
              <a:t>Себестоимость</a:t>
            </a:r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0F5040-3B73-ABF0-BBA3-155FF5900672}"/>
              </a:ext>
            </a:extLst>
          </p:cNvPr>
          <p:cNvSpPr txBox="1"/>
          <p:nvPr/>
        </p:nvSpPr>
        <p:spPr>
          <a:xfrm>
            <a:off x="9537253" y="4687656"/>
            <a:ext cx="1440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/>
              <a:t>Маржинальная</a:t>
            </a:r>
          </a:p>
          <a:p>
            <a:pPr algn="ctr"/>
            <a:r>
              <a:rPr lang="ru-RU" sz="1600"/>
              <a:t> прибыль</a:t>
            </a:r>
          </a:p>
        </p:txBody>
      </p:sp>
    </p:spTree>
    <p:extLst>
      <p:ext uri="{BB962C8B-B14F-4D97-AF65-F5344CB8AC3E}">
        <p14:creationId xmlns:p14="http://schemas.microsoft.com/office/powerpoint/2010/main" val="124151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5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671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72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73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6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674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75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76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77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78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79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0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1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2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3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7" name="Группа 2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684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5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6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7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8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89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90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91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92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693" name="Заголовок"/>
          <p:cNvSpPr txBox="1"/>
          <p:nvPr/>
        </p:nvSpPr>
        <p:spPr>
          <a:xfrm>
            <a:off x="361728" y="95164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694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197" name="Лого ГУ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695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198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2097199" name="Рисунок 41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2097200" name="Рисунок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201" name="Рисунок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2097202" name="Рисунок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203" name="Рисунок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204" name="Рисунок 46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2097205" name="Рисунок 4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2097206" name="Рисунок 2" descr="Изображение выглядит как текст, снимок экрана, диаграмма, График  Автоматически созданное описание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467" y="2512282"/>
            <a:ext cx="4238366" cy="2914650"/>
          </a:xfrm>
          <a:prstGeom prst="rect">
            <a:avLst/>
          </a:prstGeom>
        </p:spPr>
      </p:pic>
      <p:sp>
        <p:nvSpPr>
          <p:cNvPr id="1048696" name="TextBox 4"/>
          <p:cNvSpPr txBox="1"/>
          <p:nvPr/>
        </p:nvSpPr>
        <p:spPr>
          <a:xfrm>
            <a:off x="924698" y="1872049"/>
            <a:ext cx="27432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>
                <a:latin typeface="Gilroy-ExtraBold"/>
              </a:rPr>
              <a:t>«Есть в России проблема с экологией?»</a:t>
            </a:r>
            <a:r>
              <a:rPr lang="ru-RU" sz="2000">
                <a:latin typeface="Gilroy-ExtraBold"/>
              </a:rPr>
              <a:t>​</a:t>
            </a:r>
            <a:endParaRPr lang="ru-RU" sz="2000"/>
          </a:p>
        </p:txBody>
      </p:sp>
      <p:pic>
        <p:nvPicPr>
          <p:cNvPr id="2097207" name="Рисунок 5" descr="Изображение выглядит как текст, снимок экрана, диаграмма, число  Автоматически созданное описание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7337" y="2512927"/>
            <a:ext cx="4248407" cy="2913362"/>
          </a:xfrm>
          <a:prstGeom prst="rect">
            <a:avLst/>
          </a:prstGeom>
        </p:spPr>
      </p:pic>
      <p:sp>
        <p:nvSpPr>
          <p:cNvPr id="1048697" name="TextBox 6"/>
          <p:cNvSpPr txBox="1"/>
          <p:nvPr/>
        </p:nvSpPr>
        <p:spPr>
          <a:xfrm>
            <a:off x="4446373" y="2016212"/>
            <a:ext cx="407155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latin typeface="Gilroy-ExtraBold"/>
              </a:rPr>
              <a:t>«Будете ли пользоваться </a:t>
            </a:r>
            <a:r>
              <a:rPr lang="ru-RU" sz="2000" b="1">
                <a:latin typeface="Gilroy-ExtraBold"/>
              </a:rPr>
              <a:t>мусорками ЭкоСмарт?</a:t>
            </a:r>
            <a:endParaRPr lang="ru-RU" sz="2000">
              <a:latin typeface="Gilroy-ExtraBold"/>
            </a:endParaRPr>
          </a:p>
        </p:txBody>
      </p:sp>
      <p:sp>
        <p:nvSpPr>
          <p:cNvPr id="1048698" name="TextBox 7"/>
          <p:cNvSpPr txBox="1"/>
          <p:nvPr/>
        </p:nvSpPr>
        <p:spPr>
          <a:xfrm>
            <a:off x="2458994" y="5424616"/>
            <a:ext cx="40406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latin typeface="Gilroy-ExtraBold"/>
              </a:rPr>
              <a:t>опросили 100 человек</a:t>
            </a:r>
            <a:r>
              <a:rPr lang="ru-RU" sz="2400">
                <a:latin typeface="Gilroy-ExtraBold"/>
              </a:rPr>
              <a:t>​</a:t>
            </a:r>
            <a:endParaRPr lang="ru-RU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0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645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46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47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1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648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49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0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1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2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3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4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5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6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7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2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658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59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60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61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62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63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64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65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66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667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668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172" name="Лого ГУ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73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4288" y="3026053"/>
            <a:ext cx="2969386" cy="4202475"/>
          </a:xfrm>
          <a:prstGeom prst="rect">
            <a:avLst/>
          </a:prstGeom>
        </p:spPr>
      </p:pic>
      <p:sp>
        <p:nvSpPr>
          <p:cNvPr id="1048669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174" name="Рисунок 36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2097175" name="Рисунок 47" hidden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2097176" name="Рисунок 41" hidden="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2097177" name="Рисунок 42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178" name="Рисунок 43" hidden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2097179" name="Рисунок 4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180" name="Рисунок 45" hidden="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181" name="Рисунок 46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84848D-EB10-941B-8EA2-1095FF82217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33638" y="1568029"/>
            <a:ext cx="8445065" cy="44820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32" name="Группа 1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1048592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593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594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33" name="Группа 53"/>
          <p:cNvGrpSpPr/>
          <p:nvPr/>
        </p:nvGrpSpPr>
        <p:grpSpPr>
          <a:xfrm>
            <a:off x="0" y="6591481"/>
            <a:ext cx="12213757" cy="282252"/>
            <a:chOff x="24387" y="6591481"/>
            <a:chExt cx="12176669" cy="282252"/>
          </a:xfrm>
        </p:grpSpPr>
        <p:sp>
          <p:nvSpPr>
            <p:cNvPr id="104859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59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59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59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59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34" name="Группа 18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04860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0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1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1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1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1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614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pic>
        <p:nvPicPr>
          <p:cNvPr id="2097152" name="Рисунок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615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153" name="Рисунок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2097154" name="Рисунок 46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2097155" name="Рисунок 47" hidden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156" name="Рисунок 48" hidden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2097157" name="Рисунок 49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2097158" name="Рисунок 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159" name="Рисунок 51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2097160" name="Рисунок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graphicFrame>
        <p:nvGraphicFramePr>
          <p:cNvPr id="4194304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018604"/>
              </p:ext>
            </p:extLst>
          </p:nvPr>
        </p:nvGraphicFramePr>
        <p:xfrm>
          <a:off x="320260" y="2120348"/>
          <a:ext cx="7931721" cy="41986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8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5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0838">
                <a:tc>
                  <a:txBody>
                    <a:bodyPr/>
                    <a:lstStyle/>
                    <a:p>
                      <a:r>
                        <a:rPr lang="ru-RU"/>
                        <a:t>Задачи / Участники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Лебедева Д.Д.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err="1"/>
                        <a:t>Мацаева</a:t>
                      </a:r>
                      <a:r>
                        <a:rPr lang="ru-RU"/>
                        <a:t> М.Ф.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err="1"/>
                        <a:t>Ретунских</a:t>
                      </a:r>
                      <a:r>
                        <a:rPr lang="ru-RU"/>
                        <a:t> С.М.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err="1"/>
                        <a:t>Мардарь</a:t>
                      </a:r>
                      <a:r>
                        <a:rPr lang="ru-RU"/>
                        <a:t> А.И.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838">
                <a:tc>
                  <a:txBody>
                    <a:bodyPr/>
                    <a:lstStyle/>
                    <a:p>
                      <a:r>
                        <a:rPr lang="ru-RU" sz="1400" b="0">
                          <a:latin typeface="Gilroy-ExtraBold"/>
                        </a:rPr>
                        <a:t>Исследование рынка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824">
                <a:tc>
                  <a:txBody>
                    <a:bodyPr/>
                    <a:lstStyle/>
                    <a:p>
                      <a:r>
                        <a:rPr lang="ru-RU" sz="1400" b="0">
                          <a:latin typeface="Gilroy-ExtraBold"/>
                        </a:rPr>
                        <a:t>Создание прототипа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824">
                <a:tc>
                  <a:txBody>
                    <a:bodyPr/>
                    <a:lstStyle/>
                    <a:p>
                      <a:r>
                        <a:rPr lang="ru-RU" sz="1400" b="0">
                          <a:latin typeface="Gilroy-ExtraBold"/>
                        </a:rPr>
                        <a:t>Оптимизация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824">
                <a:tc>
                  <a:txBody>
                    <a:bodyPr/>
                    <a:lstStyle/>
                    <a:p>
                      <a:r>
                        <a:rPr lang="ru-RU" sz="1400" b="0">
                          <a:latin typeface="Gilroy-ExtraBold"/>
                        </a:rPr>
                        <a:t>Мониторинг работы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248">
                <a:tc>
                  <a:txBody>
                    <a:bodyPr/>
                    <a:lstStyle/>
                    <a:p>
                      <a:r>
                        <a:rPr lang="ru-RU" sz="1400" b="0">
                          <a:latin typeface="Gilroy-ExtraBold"/>
                        </a:rPr>
                        <a:t>Анализ собранных данных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Gilroy-ExtraBold"/>
                        </a:rPr>
                        <a:t>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48616" name="TextBox 6"/>
          <p:cNvSpPr txBox="1"/>
          <p:nvPr/>
        </p:nvSpPr>
        <p:spPr>
          <a:xfrm>
            <a:off x="318050" y="1267790"/>
            <a:ext cx="51396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b="1">
                <a:solidFill>
                  <a:srgbClr val="8F00FF"/>
                </a:solidFill>
                <a:latin typeface="Gilroy-ExtraBold"/>
              </a:rPr>
              <a:t>МАТРИЦА R</a:t>
            </a:r>
            <a:r>
              <a:rPr lang="en-US" sz="3600" b="1">
                <a:solidFill>
                  <a:srgbClr val="8F00FF"/>
                </a:solidFill>
                <a:latin typeface="Gilroy-ExtraBold"/>
              </a:rPr>
              <a:t>A</a:t>
            </a:r>
            <a:r>
              <a:rPr lang="ru-RU" sz="3600" b="1">
                <a:solidFill>
                  <a:srgbClr val="8F00FF"/>
                </a:solidFill>
                <a:latin typeface="Gilroy-ExtraBold"/>
              </a:rPr>
              <a:t>CI</a:t>
            </a:r>
            <a:endParaRPr lang="ru-RU" b="1">
              <a:solidFill>
                <a:srgbClr val="8F00FF"/>
              </a:solidFill>
              <a:latin typeface="Gilroy-Extra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  </a:t>
            </a:r>
          </a:p>
        </p:txBody>
      </p:sp>
      <p:sp>
        <p:nvSpPr>
          <p:cNvPr id="1048701" name="Объект 3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/>
              <a:t> </a:t>
            </a:r>
          </a:p>
        </p:txBody>
      </p:sp>
      <p:grpSp>
        <p:nvGrpSpPr>
          <p:cNvPr id="49" name="Группа 5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702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3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4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5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6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7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8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09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10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711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48712" name="Название про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8" b="1" i="0" kern="120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lang="ru-RU" sz="1789">
              <a:latin typeface="Gilroy-ExtraBold" panose="020B0604020202020204" charset="-52"/>
              <a:cs typeface="Arial"/>
            </a:endParaRPr>
          </a:p>
        </p:txBody>
      </p:sp>
      <p:sp>
        <p:nvSpPr>
          <p:cNvPr id="8" name="Заголовок">
            <a:extLst>
              <a:ext uri="{FF2B5EF4-FFF2-40B4-BE49-F238E27FC236}">
                <a16:creationId xmlns:a16="http://schemas.microsoft.com/office/drawing/2014/main" id="{E54B0F34-8A00-4E8B-BBD0-D73829DC79FC}"/>
              </a:ext>
            </a:extLst>
          </p:cNvPr>
          <p:cNvSpPr txBox="1"/>
          <p:nvPr/>
        </p:nvSpPr>
        <p:spPr>
          <a:xfrm>
            <a:off x="608863" y="910451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 anchor="t">
            <a:spAutoFit/>
          </a:bodyPr>
          <a:lstStyle/>
          <a:p>
            <a:pPr marL="7620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/>
                <a:cs typeface="Arial"/>
              </a:rPr>
              <a:t>РИСКИ</a:t>
            </a:r>
            <a:endParaRPr lang="ru-RU" sz="3600" b="1" dirty="0">
              <a:solidFill>
                <a:srgbClr val="8F00FF"/>
              </a:solidFill>
              <a:latin typeface="Gilroy-ExtraBold" panose="020B0604020202020204" charset="-52"/>
              <a:cs typeface="Arial"/>
            </a:endParaRPr>
          </a:p>
        </p:txBody>
      </p:sp>
      <p:graphicFrame>
        <p:nvGraphicFramePr>
          <p:cNvPr id="4194311" name="Объект 4194310">
            <a:extLst>
              <a:ext uri="{FF2B5EF4-FFF2-40B4-BE49-F238E27FC236}">
                <a16:creationId xmlns:a16="http://schemas.microsoft.com/office/drawing/2014/main" id="{70F742BC-2C31-F354-B526-AE144D12815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30201041"/>
              </p:ext>
            </p:extLst>
          </p:nvPr>
        </p:nvGraphicFramePr>
        <p:xfrm>
          <a:off x="609600" y="1577975"/>
          <a:ext cx="10965774" cy="4852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217">
                  <a:extLst>
                    <a:ext uri="{9D8B030D-6E8A-4147-A177-3AD203B41FA5}">
                      <a16:colId xmlns:a16="http://schemas.microsoft.com/office/drawing/2014/main" val="1998411277"/>
                    </a:ext>
                  </a:extLst>
                </a:gridCol>
                <a:gridCol w="5318122">
                  <a:extLst>
                    <a:ext uri="{9D8B030D-6E8A-4147-A177-3AD203B41FA5}">
                      <a16:colId xmlns:a16="http://schemas.microsoft.com/office/drawing/2014/main" val="1026321722"/>
                    </a:ext>
                  </a:extLst>
                </a:gridCol>
                <a:gridCol w="869673">
                  <a:extLst>
                    <a:ext uri="{9D8B030D-6E8A-4147-A177-3AD203B41FA5}">
                      <a16:colId xmlns:a16="http://schemas.microsoft.com/office/drawing/2014/main" val="2187864635"/>
                    </a:ext>
                  </a:extLst>
                </a:gridCol>
                <a:gridCol w="828258">
                  <a:extLst>
                    <a:ext uri="{9D8B030D-6E8A-4147-A177-3AD203B41FA5}">
                      <a16:colId xmlns:a16="http://schemas.microsoft.com/office/drawing/2014/main" val="2982723575"/>
                    </a:ext>
                  </a:extLst>
                </a:gridCol>
                <a:gridCol w="756771">
                  <a:extLst>
                    <a:ext uri="{9D8B030D-6E8A-4147-A177-3AD203B41FA5}">
                      <a16:colId xmlns:a16="http://schemas.microsoft.com/office/drawing/2014/main" val="1623396063"/>
                    </a:ext>
                  </a:extLst>
                </a:gridCol>
                <a:gridCol w="2502733">
                  <a:extLst>
                    <a:ext uri="{9D8B030D-6E8A-4147-A177-3AD203B41FA5}">
                      <a16:colId xmlns:a16="http://schemas.microsoft.com/office/drawing/2014/main" val="3989860588"/>
                    </a:ext>
                  </a:extLst>
                </a:gridCol>
              </a:tblGrid>
              <a:tr h="1077029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Номер п/п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Наименование риска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Опасность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Вероятность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Значимость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Меры по снижению рисков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0834632"/>
                  </a:ext>
                </a:extLst>
              </a:tr>
              <a:tr h="75552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Сложности с маркетингом и продвижением товара на рынке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Участие в конкурсах, </a:t>
                      </a:r>
                      <a:r>
                        <a:rPr lang="ru-RU"/>
                        <a:t>фестивалях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51917"/>
                  </a:ext>
                </a:extLst>
              </a:tr>
              <a:tr h="67515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Недостаток финансирования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Участие в грантовой </a:t>
                      </a:r>
                      <a:r>
                        <a:rPr lang="ru-RU"/>
                        <a:t>программе, поиск инвесторов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519447"/>
                  </a:ext>
                </a:extLst>
              </a:tr>
              <a:tr h="75552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Увеличение налогов на предприятия, </a:t>
                      </a:r>
                      <a:r>
                        <a:rPr lang="ru-RU"/>
                        <a:t>занимающиеся производством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Оптимизация производства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44195"/>
                  </a:ext>
                </a:extLst>
              </a:tr>
              <a:tr h="67515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Возникновение конкурентов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Совершенствование уникальных функций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53995"/>
                  </a:ext>
                </a:extLst>
              </a:tr>
              <a:tr h="67515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Проблемы с поставкой комплектующих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Диверсификация источников ресурсов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3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22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36" name="Группа 63"/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1048618" name="object 16"/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19" name="object 4"/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0" name="object 5"/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1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2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3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4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5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6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37" name="Группа 48"/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1048627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8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29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38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48630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1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2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3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4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5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6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7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8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8639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2097161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2097162" name="Лого ГУ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640" name="Описание"/>
          <p:cNvSpPr txBox="1"/>
          <p:nvPr/>
        </p:nvSpPr>
        <p:spPr>
          <a:xfrm>
            <a:off x="4998631" y="1977714"/>
            <a:ext cx="3904643" cy="2920236"/>
          </a:xfrm>
          <a:prstGeom prst="rect">
            <a:avLst/>
          </a:prstGeom>
        </p:spPr>
        <p:txBody>
          <a:bodyPr vert="horz" wrap="square" lIns="0" tIns="7316" rIns="0" bIns="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err="1">
                <a:latin typeface="Gilroy-ExtraBold"/>
                <a:ea typeface="Raleway"/>
                <a:cs typeface="Raleway"/>
                <a:sym typeface="Raleway"/>
              </a:rPr>
              <a:t>Ретунских</a:t>
            </a: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Степан Михайлович </a:t>
            </a:r>
          </a:p>
          <a:p>
            <a:pPr>
              <a:lnSpc>
                <a:spcPct val="150000"/>
              </a:lnSpc>
            </a:pP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    8 (915) 578-11-47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err="1">
                <a:latin typeface="Gilroy-ExtraBold"/>
                <a:ea typeface="Raleway"/>
                <a:cs typeface="Raleway"/>
                <a:sym typeface="Raleway"/>
              </a:rPr>
              <a:t>Мацаева</a:t>
            </a: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Мадина </a:t>
            </a:r>
            <a:r>
              <a:rPr lang="ru-RU" sz="1600" b="1" err="1">
                <a:latin typeface="Gilroy-ExtraBold"/>
                <a:ea typeface="Raleway"/>
                <a:cs typeface="Raleway"/>
                <a:sym typeface="Raleway"/>
              </a:rPr>
              <a:t>Фаридовна</a:t>
            </a: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    8 (938) 161-49-21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err="1">
                <a:latin typeface="Gilroy-ExtraBold"/>
                <a:ea typeface="Raleway"/>
                <a:cs typeface="Raleway"/>
                <a:sym typeface="Raleway"/>
              </a:rPr>
              <a:t>Мардарь</a:t>
            </a: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Анастасия Игоревна </a:t>
            </a:r>
          </a:p>
          <a:p>
            <a:pPr>
              <a:lnSpc>
                <a:spcPct val="150000"/>
              </a:lnSpc>
            </a:pP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    8 (985) 647-26-11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Лебедева Диана Дмитриевна </a:t>
            </a:r>
          </a:p>
          <a:p>
            <a:pPr>
              <a:lnSpc>
                <a:spcPct val="150000"/>
              </a:lnSpc>
            </a:pPr>
            <a:r>
              <a:rPr lang="ru-RU" sz="1600" b="1">
                <a:latin typeface="Gilroy-ExtraBold"/>
                <a:ea typeface="Raleway"/>
                <a:cs typeface="Raleway"/>
                <a:sym typeface="Raleway"/>
              </a:rPr>
              <a:t>     8 (915) 867-21-44</a:t>
            </a:r>
          </a:p>
        </p:txBody>
      </p:sp>
      <p:sp>
        <p:nvSpPr>
          <p:cNvPr id="1048641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>
              <a:latin typeface="Gilroy-ExtraBold" panose="020B0604020202020204" charset="-52"/>
              <a:cs typeface="Arial"/>
            </a:endParaRPr>
          </a:p>
        </p:txBody>
      </p:sp>
      <p:sp>
        <p:nvSpPr>
          <p:cNvPr id="1048642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err="1">
                <a:solidFill>
                  <a:srgbClr val="000000"/>
                </a:solidFill>
                <a:latin typeface="Arial"/>
                <a:cs typeface="Arial"/>
              </a:rPr>
              <a:t>ЭкоСмарт</a:t>
            </a:r>
            <a:endParaRPr sz="1789">
              <a:latin typeface="Gilroy-ExtraBold" panose="020B0604020202020204" charset="-52"/>
              <a:cs typeface="Arial"/>
            </a:endParaRPr>
          </a:p>
        </p:txBody>
      </p:sp>
      <p:sp>
        <p:nvSpPr>
          <p:cNvPr id="1048643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2097163" name="Рисунок 36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2097164" name="Рисунок 4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2097165" name="Рисунок 42" hidden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2097166" name="Рисунок 43" hidden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2097167" name="Рисунок 44" hidden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2097168" name="Рисунок 45" hidden="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2097169" name="Рисунок 46" hidden="1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2097170" name="Рисунок 47" hidden="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2097171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6" y="1726430"/>
            <a:ext cx="4552968" cy="341472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43" y="1814248"/>
            <a:ext cx="3953930" cy="2795552"/>
          </a:xfrm>
          <a:prstGeom prst="rect">
            <a:avLst/>
          </a:prstGeom>
        </p:spPr>
      </p:pic>
      <p:pic>
        <p:nvPicPr>
          <p:cNvPr id="2097184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13" y="4366191"/>
            <a:ext cx="1817555" cy="2572326"/>
          </a:xfrm>
          <a:prstGeom prst="rect">
            <a:avLst/>
          </a:prstGeom>
        </p:spPr>
      </p:pic>
      <p:pic>
        <p:nvPicPr>
          <p:cNvPr id="2097185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004" y="1458308"/>
            <a:ext cx="2478282" cy="3507432"/>
          </a:xfrm>
          <a:prstGeom prst="rect">
            <a:avLst/>
          </a:prstGeom>
        </p:spPr>
      </p:pic>
      <p:pic>
        <p:nvPicPr>
          <p:cNvPr id="2097186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534" y="1213467"/>
            <a:ext cx="2548493" cy="3606799"/>
          </a:xfrm>
          <a:prstGeom prst="rect">
            <a:avLst/>
          </a:prstGeom>
        </p:spPr>
      </p:pic>
      <p:pic>
        <p:nvPicPr>
          <p:cNvPr id="2097187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207" y="1620989"/>
            <a:ext cx="1939706" cy="2745202"/>
          </a:xfrm>
          <a:prstGeom prst="rect">
            <a:avLst/>
          </a:prstGeom>
        </p:spPr>
      </p:pic>
      <p:pic>
        <p:nvPicPr>
          <p:cNvPr id="2097188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6439" y="1713788"/>
            <a:ext cx="3568465" cy="2523016"/>
          </a:xfrm>
          <a:prstGeom prst="rect">
            <a:avLst/>
          </a:prstGeom>
        </p:spPr>
      </p:pic>
      <p:pic>
        <p:nvPicPr>
          <p:cNvPr id="2097189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3196" y="4641273"/>
            <a:ext cx="3135261" cy="2216727"/>
          </a:xfrm>
          <a:prstGeom prst="rect">
            <a:avLst/>
          </a:prstGeom>
        </p:spPr>
      </p:pic>
      <p:pic>
        <p:nvPicPr>
          <p:cNvPr id="2097190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3231" y="4366191"/>
            <a:ext cx="2491808" cy="2491808"/>
          </a:xfrm>
          <a:prstGeom prst="rect">
            <a:avLst/>
          </a:prstGeom>
        </p:spPr>
      </p:pic>
      <p:pic>
        <p:nvPicPr>
          <p:cNvPr id="2097191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1078" y="3963222"/>
            <a:ext cx="3650479" cy="2894777"/>
          </a:xfrm>
          <a:prstGeom prst="rect">
            <a:avLst/>
          </a:prstGeom>
        </p:spPr>
      </p:pic>
      <p:pic>
        <p:nvPicPr>
          <p:cNvPr id="2097192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3543" y="3963223"/>
            <a:ext cx="4094270" cy="2894777"/>
          </a:xfrm>
          <a:prstGeom prst="rect">
            <a:avLst/>
          </a:prstGeom>
        </p:spPr>
      </p:pic>
      <p:pic>
        <p:nvPicPr>
          <p:cNvPr id="2097193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977" y="-908663"/>
            <a:ext cx="5084579" cy="3594956"/>
          </a:xfrm>
          <a:prstGeom prst="rect">
            <a:avLst/>
          </a:prstGeom>
        </p:spPr>
      </p:pic>
      <p:pic>
        <p:nvPicPr>
          <p:cNvPr id="2097194" name="Рисунок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84365" y="-4709"/>
            <a:ext cx="1952687" cy="1952687"/>
          </a:xfrm>
          <a:prstGeom prst="rect">
            <a:avLst/>
          </a:prstGeom>
        </p:spPr>
      </p:pic>
      <p:pic>
        <p:nvPicPr>
          <p:cNvPr id="2097195" name="Рисунок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87647" y="-377175"/>
            <a:ext cx="1642907" cy="2325153"/>
          </a:xfrm>
          <a:prstGeom prst="rect">
            <a:avLst/>
          </a:prstGeom>
        </p:spPr>
      </p:pic>
      <p:pic>
        <p:nvPicPr>
          <p:cNvPr id="2097196" name="Рисунок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86010" y="113645"/>
            <a:ext cx="1815589" cy="18155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16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ЭкоСмарт</vt:lpstr>
      <vt:lpstr>ЭкоСмарт</vt:lpstr>
      <vt:lpstr>ЭкоСмарт</vt:lpstr>
      <vt:lpstr>ЭкоСмарт</vt:lpstr>
      <vt:lpstr>ЭкоСмарт</vt:lpstr>
      <vt:lpstr>ЭкоСмарт</vt:lpstr>
      <vt:lpstr>ЭкоСмарт</vt:lpstr>
      <vt:lpstr>  </vt:lpstr>
      <vt:lpstr>  </vt:lpstr>
      <vt:lpstr>ЭкоСмарт</vt:lpstr>
      <vt:lpstr>ЭкоСмарт</vt:lpstr>
      <vt:lpstr>ЭкоСмарт</vt:lpstr>
      <vt:lpstr>  </vt:lpstr>
      <vt:lpstr>ЭкоСмарт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revision>145</cp:revision>
  <dcterms:created xsi:type="dcterms:W3CDTF">2023-09-15T00:14:22Z</dcterms:created>
  <dcterms:modified xsi:type="dcterms:W3CDTF">2024-11-18T20:26:59Z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260e3f273e864f4d96b5f01ecd352737</vt:lpwstr>
  </property>
</Properties>
</file>