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5" roundtripDataSignature="AMtx7miv4Wqm2NNfAwZo9Ii7yUkb9a9M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39F9750-0997-4E50-B059-B47A225CAFDE}">
  <a:tblStyle styleId="{939F9750-0997-4E50-B059-B47A225CAFD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Gothic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3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6.xml"/><Relationship Id="rId35" Type="http://customschemas.google.com/relationships/presentationmetadata" Target="metadata"/><Relationship Id="rId12" Type="http://schemas.openxmlformats.org/officeDocument/2006/relationships/slide" Target="slides/slide5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aleway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4ГИС</a:t>
            </a:r>
            <a:endParaRPr b="1" sz="3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9111" y="3639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31778" y="304197"/>
            <a:ext cx="1355574" cy="5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456825" y="1883067"/>
            <a:ext cx="61533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>
                <a:solidFill>
                  <a:schemeClr val="dk1"/>
                </a:solidFill>
              </a:rPr>
              <a:t>Потеряться в городе - легко. Найти маршрут, нужный автобус или вызвать такси - уже труднее. Эта проблема была актуальна всегда, но в век новых технологий ее можно легко решить.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0" y="270987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Потенциальным потребителем, то есть пользователем справочных установок, можно назвать пешеходов и водителей.</a:t>
            </a:r>
            <a:endParaRPr sz="15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456818" y="2282331"/>
            <a:ext cx="6568200" cy="21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Проблема заключается в том, что зачастую пешеходам и водителям требуется карта города и помощь в передвижении, но по тем или иным причинам у них нет доступа к приложениям, подобным 2ГИС (закончился интернет; разрядился, потерялся, разбился или завис телефон).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456818" y="2088581"/>
            <a:ext cx="7993200" cy="19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В основе продуктового предложения лежит такое научно-технологическое решение, как компьютерная техника и все современные разработки (например, распознавание голоса). Выгода для клиента в том, что справочные устройства доступны на каждом шагу в любое время.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>
            <p:ph idx="1" type="body"/>
          </p:nvPr>
        </p:nvSpPr>
        <p:spPr>
          <a:xfrm>
            <a:off x="4572000" y="1033250"/>
            <a:ext cx="4572000" cy="3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Я,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стартап PTR,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помогаю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пешеходам и водителям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в ситуациях, когда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требуется карта города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но нет доступа к приложениям, подобным 2ГИС (закончился интернет; разрядился, потерялся, разбился телефон). Мой стартап помогает пешеходам и водителям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построить правильный маршрут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с помощью справочных установок на остановках и заправках. Такие установки обладали бы точно такими же функциями, как и 2ГИС. Узнать,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 каком автобусе можно доехать, отследить автобус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опять же,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посмотреть маршрут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чтобы добраться пешком или на машине. Если добавить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распознавание голоса 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 такие установки, то их использование станет удобнее. Например, водителям не придется выходить из машин, достаточно будет просто опустить стекло и сказать, что их интересует. Такие установки работали бы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круглосуточно 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и с помощью них можно было бы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вызвать такси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 Это бы очень помогало людям, которые попали в </a:t>
            </a:r>
            <a:r>
              <a:rPr lang="ru">
                <a:solidFill>
                  <a:srgbClr val="FD493D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непредвиденную ситуацию.</a:t>
            </a: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Особенно ночью, когда вокруг нет людей.</a:t>
            </a:r>
            <a:endParaRPr>
              <a:solidFill>
                <a:srgbClr val="132C4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432332" y="1634375"/>
            <a:ext cx="5118900" cy="29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</a:rPr>
              <a:t>Мы, компания</a:t>
            </a:r>
            <a:r>
              <a:rPr i="0" lang="ru" u="none" cap="none" strike="noStrike">
                <a:solidFill>
                  <a:schemeClr val="dk2"/>
                </a:solidFill>
              </a:rPr>
              <a:t> </a:t>
            </a:r>
            <a:r>
              <a:rPr lang="ru">
                <a:solidFill>
                  <a:schemeClr val="dk2"/>
                </a:solidFill>
              </a:rPr>
              <a:t>PTR</a:t>
            </a:r>
            <a:r>
              <a:rPr i="0" lang="ru" u="none" cap="none" strike="noStrike">
                <a:solidFill>
                  <a:schemeClr val="dk2"/>
                </a:solidFill>
              </a:rPr>
              <a:t>,</a:t>
            </a:r>
            <a:endParaRPr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</a:rPr>
              <a:t>помогаем</a:t>
            </a:r>
            <a:r>
              <a:rPr i="0" lang="ru" u="none" cap="none" strike="noStrike">
                <a:solidFill>
                  <a:schemeClr val="dk2"/>
                </a:solidFill>
              </a:rPr>
              <a:t> </a:t>
            </a:r>
            <a:r>
              <a:rPr lang="ru">
                <a:solidFill>
                  <a:schemeClr val="dk2"/>
                </a:solidFill>
              </a:rPr>
              <a:t>водителям и пешеходам</a:t>
            </a:r>
            <a:endParaRPr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</a:rPr>
              <a:t>в ситуации</a:t>
            </a:r>
            <a:r>
              <a:rPr lang="ru">
                <a:solidFill>
                  <a:schemeClr val="dk2"/>
                </a:solidFill>
              </a:rPr>
              <a:t>, когда нужна карта города, но у них </a:t>
            </a:r>
            <a:br>
              <a:rPr lang="ru">
                <a:solidFill>
                  <a:schemeClr val="dk2"/>
                </a:solidFill>
              </a:rPr>
            </a:br>
            <a:r>
              <a:rPr lang="ru">
                <a:solidFill>
                  <a:schemeClr val="dk2"/>
                </a:solidFill>
              </a:rPr>
              <a:t>нет доступа к приложениям, подобным 2ГИС</a:t>
            </a:r>
            <a:endParaRPr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</a:rPr>
              <a:t>решать проблему</a:t>
            </a:r>
            <a:r>
              <a:rPr lang="ru">
                <a:solidFill>
                  <a:schemeClr val="dk2"/>
                </a:solidFill>
              </a:rPr>
              <a:t>, каким путем и на чем </a:t>
            </a:r>
            <a:br>
              <a:rPr lang="ru">
                <a:solidFill>
                  <a:schemeClr val="dk2"/>
                </a:solidFill>
              </a:rPr>
            </a:br>
            <a:r>
              <a:rPr lang="ru">
                <a:solidFill>
                  <a:schemeClr val="dk2"/>
                </a:solidFill>
              </a:rPr>
              <a:t>добраться до нужного места</a:t>
            </a:r>
            <a:endParaRPr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</a:rPr>
              <a:t>с помощью</a:t>
            </a:r>
            <a:r>
              <a:rPr i="0" lang="ru" u="none" cap="none" strike="noStrike">
                <a:solidFill>
                  <a:schemeClr val="dk2"/>
                </a:solidFill>
              </a:rPr>
              <a:t> </a:t>
            </a:r>
            <a:r>
              <a:rPr lang="ru">
                <a:solidFill>
                  <a:schemeClr val="dk2"/>
                </a:solidFill>
              </a:rPr>
              <a:t>справочных установок</a:t>
            </a:r>
            <a:endParaRPr i="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ru" u="none" cap="none" strike="noStrike">
                <a:solidFill>
                  <a:schemeClr val="accent3"/>
                </a:solidFill>
              </a:rPr>
              <a:t>и получать</a:t>
            </a:r>
            <a:r>
              <a:rPr i="0" lang="ru" u="none" cap="none" strike="noStrike">
                <a:solidFill>
                  <a:schemeClr val="dk2"/>
                </a:solidFill>
              </a:rPr>
              <a:t> </a:t>
            </a:r>
            <a:r>
              <a:rPr lang="ru">
                <a:solidFill>
                  <a:schemeClr val="dk2"/>
                </a:solidFill>
              </a:rPr>
              <a:t>с этого прибыль</a:t>
            </a:r>
            <a:endParaRPr i="0" u="none" cap="none" strike="noStrike">
              <a:solidFill>
                <a:schemeClr val="dk2"/>
              </a:solidFill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488944" y="2340288"/>
            <a:ext cx="6936600" cy="14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Р</a:t>
            </a:r>
            <a:r>
              <a:rPr i="0" lang="ru" sz="1200" u="none" cap="none" strike="noStrike">
                <a:solidFill>
                  <a:schemeClr val="dk1"/>
                </a:solidFill>
              </a:rPr>
              <a:t>ЫНОК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500">
                <a:solidFill>
                  <a:schemeClr val="dk2"/>
                </a:solidFill>
              </a:rPr>
              <a:t>услуг для пешеходов и водителей</a:t>
            </a:r>
            <a:endParaRPr sz="15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highlight>
                  <a:srgbClr val="FFFFFF"/>
                </a:highlight>
              </a:rPr>
              <a:t>Согласно проведенному анализу, </a:t>
            </a:r>
            <a:r>
              <a:rPr lang="ru">
                <a:solidFill>
                  <a:schemeClr val="dk2"/>
                </a:solidFill>
              </a:rPr>
              <a:t>по состоянию на конец 2021 года объем рынка услуг в России в стоимостном выражении составил 6,2 трлн рублей, в натуральном выражении – 2,3 млрд заказов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8" name="Google Shape;198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 txBox="1"/>
          <p:nvPr/>
        </p:nvSpPr>
        <p:spPr>
          <a:xfrm>
            <a:off x="488944" y="2345556"/>
            <a:ext cx="69366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</a:rPr>
              <a:t>Основной заработок - продажа услуг справочных устройств</a:t>
            </a:r>
            <a:endParaRPr sz="15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chemeClr val="dk2"/>
                </a:solidFill>
              </a:rPr>
              <a:t>Дополнительный заработок - реклама на главном экране справочных устройств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22" name="Google Shape;222;p11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ru" sz="15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Планы развития, основные укрупненные задачи</a:t>
            </a:r>
            <a:endParaRPr sz="15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arenR"/>
            </a:pPr>
            <a:r>
              <a:rPr lang="ru" sz="1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Найти деньги на реализацию проекта</a:t>
            </a:r>
            <a:endParaRPr sz="1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Arial"/>
              <a:buAutoNum type="arabicParenR"/>
            </a:pPr>
            <a:r>
              <a:rPr lang="ru" sz="1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Собрать помощников</a:t>
            </a:r>
            <a:endParaRPr sz="1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Arial"/>
              <a:buAutoNum type="arabicParenR"/>
            </a:pPr>
            <a:r>
              <a:rPr lang="ru" sz="1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Реализовать проект</a:t>
            </a:r>
            <a:endParaRPr sz="1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Arial"/>
              <a:buAutoNum type="arabicParenR"/>
            </a:pPr>
            <a:r>
              <a:rPr lang="ru" sz="1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Ввести целевую аудиторию в курс дела</a:t>
            </a:r>
            <a:endParaRPr sz="1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ru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</a:t>
            </a:r>
            <a:endParaRPr b="0" i="0" sz="13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5" name="Google Shape;235;p10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{939F9750-0997-4E50-B059-B47A225CAFDE}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Петроченко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Петроченко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Петроченко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6" name="Google Shape;236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7" name="Google Shape;247;p12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ВК и ТЕЛЕГРАМ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@ptr.dasha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2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8 (952) 152-20-11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latin typeface="Arial"/>
                <a:ea typeface="Arial"/>
                <a:cs typeface="Arial"/>
                <a:sym typeface="Arial"/>
              </a:rPr>
              <a:t>ptr.dasha@yandex.ru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