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Oswald"/>
      <p:regular r:id="rId32"/>
      <p:bold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33" Type="http://schemas.openxmlformats.org/officeDocument/2006/relationships/font" Target="fonts/Oswald-bold.fntdata"/><Relationship Id="rId10" Type="http://schemas.openxmlformats.org/officeDocument/2006/relationships/slide" Target="slides/slide4.xml"/><Relationship Id="rId32" Type="http://schemas.openxmlformats.org/officeDocument/2006/relationships/font" Target="fonts/Oswald-regular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6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8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9.jpg"/><Relationship Id="rId5" Type="http://schemas.openxmlformats.org/officeDocument/2006/relationships/image" Target="../media/image11.png"/><Relationship Id="rId6" Type="http://schemas.openxmlformats.org/officeDocument/2006/relationships/image" Target="../media/image3.png"/><Relationship Id="rId7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1.png"/><Relationship Id="rId5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75" y="0"/>
            <a:ext cx="908878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 rot="10800000">
            <a:off x="260425" y="1391375"/>
            <a:ext cx="4661700" cy="3621900"/>
          </a:xfrm>
          <a:prstGeom prst="corner">
            <a:avLst>
              <a:gd fmla="val 50000" name="adj1"/>
              <a:gd fmla="val 74079" name="adj2"/>
            </a:avLst>
          </a:prstGeom>
          <a:solidFill>
            <a:srgbClr val="FEFE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546900" y="1705800"/>
            <a:ext cx="35289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Ягелёк - </a:t>
            </a:r>
            <a:endParaRPr sz="2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полезный кулёк</a:t>
            </a:r>
            <a:endParaRPr sz="2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Команда “Хочу и МАГУ”</a:t>
            </a:r>
            <a:endParaRPr sz="16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08878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3" y="0"/>
            <a:ext cx="90887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7"/>
          <p:cNvSpPr/>
          <p:nvPr/>
        </p:nvSpPr>
        <p:spPr>
          <a:xfrm>
            <a:off x="-13025" y="1406325"/>
            <a:ext cx="8801100" cy="373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600" y="1624875"/>
            <a:ext cx="4359200" cy="290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/>
        </p:nvSpPr>
        <p:spPr>
          <a:xfrm>
            <a:off x="4935150" y="1614675"/>
            <a:ext cx="3424800" cy="29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5013275" y="1666750"/>
            <a:ext cx="33855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1. Физические лица - участники фестивалей, гастро-туров, ярмарок, проводимых в Мурманской области.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2. Юридические лица, обеспечивающие продажу еды на мероприятиях (рестораны, кафе, кейтеринг).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3" y="0"/>
            <a:ext cx="90887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8"/>
          <p:cNvSpPr/>
          <p:nvPr/>
        </p:nvSpPr>
        <p:spPr>
          <a:xfrm>
            <a:off x="0" y="1354250"/>
            <a:ext cx="9144000" cy="378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/>
        </p:nvSpPr>
        <p:spPr>
          <a:xfrm>
            <a:off x="520850" y="1718850"/>
            <a:ext cx="7904100" cy="26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❏"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Потребность участников мероприятий на открытом воздухе в районе Крайнего Севера в теплой пище для согрева и утоления голода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❏"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Пагубное влияние на экологию пластиковой одноразовой посуды, в большом количестве остающейся после проводимых на открытом воздухе мероприятий, отсутствие возможности в регионе по ее переработке, необходимости дорогостоящей утилизации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3" y="0"/>
            <a:ext cx="90887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061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1" y="5800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3" y="0"/>
            <a:ext cx="90887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456818" y="5061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1" y="5800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0"/>
          <p:cNvSpPr/>
          <p:nvPr/>
        </p:nvSpPr>
        <p:spPr>
          <a:xfrm>
            <a:off x="4778900" y="2630350"/>
            <a:ext cx="3086100" cy="885600"/>
          </a:xfrm>
          <a:prstGeom prst="rect">
            <a:avLst/>
          </a:prstGeom>
          <a:solidFill>
            <a:srgbClr val="FEFEFE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4726800" y="2343875"/>
            <a:ext cx="3867300" cy="22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Участники могут насытиться с помощью Ягелька супа и согреться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Комитет по туризму получает возможность сокращения мусора на событийных мероприятиях (в виде пластиковой, бумажной посуды, этикеток и т.д.)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5" y="0"/>
            <a:ext cx="90887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1"/>
          <p:cNvSpPr/>
          <p:nvPr/>
        </p:nvSpPr>
        <p:spPr>
          <a:xfrm>
            <a:off x="0" y="703150"/>
            <a:ext cx="9144000" cy="444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457200" y="1270000"/>
            <a:ext cx="5872800" cy="3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-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компания Хочу и Магу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участникам событийных мероприятий Мурманской области 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когда они устали и замерзли 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голода 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сохранения полезных свойств ягеля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получать ценность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от потребления в пищу горячего супа в съедобном стаканчике с добавлением ягеля, а также удовлетворение от бережного отношения к окружающей среде.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5" y="0"/>
            <a:ext cx="90887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4492425" y="1875100"/>
            <a:ext cx="3997500" cy="7812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4622650" y="1810000"/>
            <a:ext cx="3776100" cy="24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Прямые продажи на событийных мероприятиях (B2C)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(В перспективе при содействии Комитета по туризму Мурманской области представление стаканчиков организациям (кафе, рестораны, кейтеринг), занимающиеся реализацией горячей продукцией на мероприятиях (B2B)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5" y="0"/>
            <a:ext cx="90887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5625" y="0"/>
            <a:ext cx="9143997" cy="517476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 flipH="1">
            <a:off x="2942875" y="976625"/>
            <a:ext cx="3398600" cy="4166875"/>
          </a:xfrm>
          <a:prstGeom prst="flowChartOnlineStorage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5911775" y="1627700"/>
            <a:ext cx="2695500" cy="30600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3919475" y="1536550"/>
            <a:ext cx="46356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Мероприятия в Мурманской области: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Char char="❏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Фестиваль “Зимандра”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Char char="❏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Фестиваль “Териберка” 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Char char="❏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Некоторые событийные мероприятия по типу "Вкус Арктики", Масленица, Новый год, День знаний и тд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5" y="-15625"/>
            <a:ext cx="9144003" cy="517473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-13025" y="716175"/>
            <a:ext cx="8932800" cy="442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7" name="Google Shape;25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25" y="716175"/>
            <a:ext cx="7127450" cy="5039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75" y="0"/>
            <a:ext cx="90887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86" y="0"/>
            <a:ext cx="90887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