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156-69A9-4FF8-BFD4-2A59A81F571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CAA6-B5D1-4379-9DBB-061DE50BE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352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156-69A9-4FF8-BFD4-2A59A81F571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CAA6-B5D1-4379-9DBB-061DE50BE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409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156-69A9-4FF8-BFD4-2A59A81F571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CAA6-B5D1-4379-9DBB-061DE50BE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712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156-69A9-4FF8-BFD4-2A59A81F571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CAA6-B5D1-4379-9DBB-061DE50BE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245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156-69A9-4FF8-BFD4-2A59A81F571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CAA6-B5D1-4379-9DBB-061DE50BE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409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156-69A9-4FF8-BFD4-2A59A81F571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CAA6-B5D1-4379-9DBB-061DE50BE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420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156-69A9-4FF8-BFD4-2A59A81F571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CAA6-B5D1-4379-9DBB-061DE50BE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939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156-69A9-4FF8-BFD4-2A59A81F571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CAA6-B5D1-4379-9DBB-061DE50BE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971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156-69A9-4FF8-BFD4-2A59A81F571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CAA6-B5D1-4379-9DBB-061DE50BE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491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156-69A9-4FF8-BFD4-2A59A81F571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CAA6-B5D1-4379-9DBB-061DE50BE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020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156-69A9-4FF8-BFD4-2A59A81F571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CAA6-B5D1-4379-9DBB-061DE50BE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252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7F156-69A9-4FF8-BFD4-2A59A81F571B}" type="datetimeFigureOut">
              <a:rPr lang="ru-RU" smtClean="0"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ECAA6-B5D1-4379-9DBB-061DE50BE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49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6170"/>
            <a:ext cx="9144000" cy="500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2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310"/>
            <a:ext cx="9144000" cy="508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86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0967"/>
            <a:ext cx="9144000" cy="501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6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4164"/>
            <a:ext cx="9144000" cy="504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90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4989"/>
            <a:ext cx="9144000" cy="500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737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1543"/>
            <a:ext cx="9144000" cy="505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9807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pgs_3_4_10</dc:creator>
  <cp:lastModifiedBy>pgs_3_4_10</cp:lastModifiedBy>
  <cp:revision>1</cp:revision>
  <dcterms:created xsi:type="dcterms:W3CDTF">2024-12-06T10:51:19Z</dcterms:created>
  <dcterms:modified xsi:type="dcterms:W3CDTF">2024-12-06T10:56:42Z</dcterms:modified>
</cp:coreProperties>
</file>