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58" r:id="rId5"/>
    <p:sldId id="268" r:id="rId6"/>
    <p:sldId id="260" r:id="rId7"/>
    <p:sldId id="261" r:id="rId8"/>
    <p:sldId id="269" r:id="rId9"/>
    <p:sldId id="263" r:id="rId10"/>
    <p:sldId id="266" r:id="rId11"/>
  </p:sldIdLst>
  <p:sldSz cx="9144000" cy="5143500" type="screen16x9"/>
  <p:notesSz cx="6858000" cy="9144000"/>
  <p:embeddedFontLst>
    <p:embeddedFont>
      <p:font typeface="Montserrat Light" charset="-52"/>
      <p:regular r:id="rId13"/>
      <p:bold r:id="rId14"/>
      <p:italic r:id="rId15"/>
      <p:boldItalic r:id="rId16"/>
    </p:embeddedFont>
    <p:embeddedFont>
      <p:font typeface="Montserrat" charset="-52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1224" y="-4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39333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93089" y="2393630"/>
            <a:ext cx="3496549" cy="82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050" dirty="0" smtClean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Возможность найти компанию для совместного времяпровождения 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5784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Frie</a:t>
            </a:r>
            <a:r>
              <a:rPr lang="en-US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00" b="1" dirty="0" smtClean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dly Tap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81963" y="1603102"/>
            <a:ext cx="4343615" cy="79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е для поиска друзей по интересам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181963" y="3842439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Шараев Валерий Игоревич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Емейл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sz="12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orrond@gmail.com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Тел. </a:t>
            </a:r>
            <a:r>
              <a:rPr lang="en-US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89873652769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4314825" y="1244312"/>
            <a:ext cx="4663918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Задачей приложения является помощь людям в социальном взаимодействии в сети Интернет.</a:t>
            </a:r>
          </a:p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Клиентами являются молодые люди, имеющие сложности с заведением новых знакомств или ищущие друзей по интересам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50" name="Picture 2" descr="Тип личности научились определять по тому, как человек пользуется смартфоном  - PCNEWS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25" y="1368137"/>
            <a:ext cx="3988799" cy="265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/>
        </p:nvSpPr>
        <p:spPr>
          <a:xfrm>
            <a:off x="3714749" y="882612"/>
            <a:ext cx="4797269" cy="336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Часто случается, что хочешь пойти на мероприятие, но не с кем? Или может собрать свою рок-группу, но не можешь найти барабанщика? Или тебе нужна помощь или совет в чем-то? Данное приложение может помочь тебе во всем этом.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26" name="Picture 2" descr="Знак вопроса PNG, вопрос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685799"/>
            <a:ext cx="3268266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81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</a:t>
            </a: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решения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866657" y="1026975"/>
            <a:ext cx="6915268" cy="347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Решением задачи является мобильное приложение. В нем будет иметься возможность  создавать свой профиль, указав имя/</a:t>
            </a:r>
            <a:r>
              <a:rPr lang="ru-RU" sz="2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никнейм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город проживания, круг интересов и кратку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ю информацию, а также добавить фотографии. Также можно будет выкладывать на общедоступные посты, просматривать профили людей, подобранных при помощи </a:t>
            </a: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искуственого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интеллекта на основе активности пользователя. К тому же в приложении будет добавлен </a:t>
            </a: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мессенджер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География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рынка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 –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СНГ-пространство с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последующим расширением </a:t>
            </a:r>
            <a:endParaRPr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Почему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мы получим свою долю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рынка - удобство пользования, уникальный функционал, бесплатность использования, которые позволят занять свою нишу среди конкурентов.</a:t>
            </a:r>
            <a:endParaRPr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>
              <a:buSzPts val="2000"/>
            </a:pP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50" name="Picture 2" descr="Школьный географический глобус из разноцветных красок красочный рисунок  реалистичный | Премиум векто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9140"/>
            <a:ext cx="2900045" cy="32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9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Кто наши 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конкуренты</a:t>
            </a: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?</a:t>
            </a:r>
          </a:p>
          <a:p>
            <a:pPr marL="76200" lvl="0" algn="just">
              <a:buSzPts val="2400"/>
            </a:pP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VK, </a:t>
            </a:r>
            <a:r>
              <a:rPr lang="en-US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Avito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Kwork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letztalk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интереснее 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потребителю</a:t>
            </a: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?</a:t>
            </a:r>
          </a:p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Мы предлагаем уникальный подход к созданию социальной сети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,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которая предлагает альтернативу многим уже имеющимся приложениям, но созданная с одной целью – помочь людям в социальном взаимодействии.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74" name="Picture 2" descr="Tinder Logo PNG Vector (EPS) Free 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846602"/>
            <a:ext cx="875030" cy="102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айл:VK Compact Logo.svg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48" y="1527234"/>
            <a:ext cx="957580" cy="95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ownload Avito Logo PNG and Vector (PDF, SVG, Ai, EPS) Fr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484" y="3083690"/>
            <a:ext cx="3166170" cy="23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Kwork.ru - Магазин услуг фрилансеров. Официальная групп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Kwork.ru - Магазин услуг фрилансеров. Официальная групп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Kwork.ru - Магазин услуг фрилансеров. Официальная групп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43" y="2166219"/>
            <a:ext cx="1078257" cy="107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Информация о сайте letztalk.r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33" y="2814512"/>
            <a:ext cx="997095" cy="99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3655121" y="1071304"/>
            <a:ext cx="4886900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–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получение прибыли с подписки для пользователей приложения, продажа рекламы для бизнеса. </a:t>
            </a: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привлечения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реклама в социальных сетях, посты для привлечения аудитории в группах,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направленных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на основную предполагаемую аудиторию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приложения</a:t>
            </a: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37493"/>
            <a:ext cx="3135152" cy="244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832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err="1">
                <a:latin typeface="Montserrat Light"/>
                <a:ea typeface="Montserrat Light"/>
                <a:cs typeface="Montserrat Light"/>
                <a:sym typeface="Montserrat Light"/>
              </a:rPr>
              <a:t>Unit</a:t>
            </a:r>
            <a:r>
              <a:rPr lang="ru-RU" sz="4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4000" dirty="0" err="1">
                <a:latin typeface="Montserrat Light"/>
                <a:ea typeface="Montserrat Light"/>
                <a:cs typeface="Montserrat Light"/>
                <a:sym typeface="Montserrat Light"/>
              </a:rPr>
              <a:t>Economics</a:t>
            </a:r>
            <a:r>
              <a:rPr lang="ru-RU" sz="4000" dirty="0">
                <a:latin typeface="Montserrat Light"/>
                <a:ea typeface="Montserrat Light"/>
                <a:cs typeface="Montserrat Light"/>
                <a:sym typeface="Montserrat Light"/>
              </a:rPr>
              <a:t> - прогноз для проектов на стадии MVP, идеи</a:t>
            </a:r>
            <a:endParaRPr sz="4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7"/>
          <p:cNvSpPr txBox="1"/>
          <p:nvPr/>
        </p:nvSpPr>
        <p:spPr>
          <a:xfrm>
            <a:off x="2877880" y="1533872"/>
            <a:ext cx="626612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indent="-342900">
              <a:lnSpc>
                <a:spcPct val="150000"/>
              </a:lnSpc>
              <a:buSzPts val="2400"/>
              <a:buFont typeface="Arial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Себестоимость проекта: 908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300</a:t>
            </a:r>
            <a:r>
              <a:rPr lang="ru-RU" sz="2000" dirty="0"/>
              <a:t> </a:t>
            </a:r>
            <a:r>
              <a:rPr lang="ru-RU" sz="2000" dirty="0" smtClean="0"/>
              <a:t>₽</a:t>
            </a:r>
            <a:endParaRPr lang="en-US" sz="2000" dirty="0" smtClean="0"/>
          </a:p>
          <a:p>
            <a:pPr marL="571500" indent="-342900">
              <a:lnSpc>
                <a:spcPct val="150000"/>
              </a:lnSpc>
              <a:buSzPts val="2400"/>
              <a:buFont typeface="Arial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Затраты на бизнес-модель: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405300</a:t>
            </a:r>
            <a:r>
              <a:rPr lang="ru-RU" sz="2000" dirty="0"/>
              <a:t> ₽</a:t>
            </a:r>
            <a:endParaRPr lang="en-US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71500" indent="-342900">
              <a:lnSpc>
                <a:spcPct val="150000"/>
              </a:lnSpc>
              <a:buSzPts val="2400"/>
              <a:buFont typeface="Arial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Окупаемость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8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месяцев</a:t>
            </a:r>
            <a:endParaRPr lang="en-US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71500" indent="-342900">
              <a:lnSpc>
                <a:spcPct val="150000"/>
              </a:lnSpc>
              <a:buSzPts val="2400"/>
              <a:buFont typeface="Arial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Прибыль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по итогу 12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месяцев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62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538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700</a:t>
            </a:r>
            <a:r>
              <a:rPr lang="ru-RU" sz="2000" dirty="0"/>
              <a:t> ₽</a:t>
            </a: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76" name="Picture 4" descr="Экономика – Бесплатные иконки: образ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00" y="1322387"/>
            <a:ext cx="2961005" cy="296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18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3802742" y="1244312"/>
            <a:ext cx="5176001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этапов развития проекта и продукта (ключевые 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вехи)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– развитие и популяризация продукта на рынке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привлечение новых клиентов и инвесторов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Расширение географии рынка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;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Оптимизация и улучшение технических параметров и доработка нового функционала.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" name="Picture 2" descr="Бизнес – Бесплатные иконки: бизне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4" y="1421967"/>
            <a:ext cx="2544083" cy="25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706735" y="2413756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Спасибо за внимание!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Валерий Шараев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>
              <a:buSzPts val="1200"/>
            </a:pPr>
            <a:r>
              <a:rPr lang="ru-RU" sz="2000" b="1" dirty="0" err="1">
                <a:latin typeface="Montserrat Light"/>
                <a:ea typeface="Montserrat Light"/>
                <a:cs typeface="Montserrat Light"/>
                <a:sym typeface="Montserrat Light"/>
              </a:rPr>
              <a:t>Емейл</a:t>
            </a: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orrond@gmail.com</a:t>
            </a:r>
          </a:p>
          <a:p>
            <a:pPr marL="76200" lvl="0">
              <a:buSzPts val="1200"/>
            </a:pPr>
            <a:r>
              <a:rPr lang="ru-RU" sz="2000" b="1" dirty="0">
                <a:latin typeface="Montserrat Light"/>
                <a:ea typeface="Montserrat Light"/>
                <a:cs typeface="Montserrat Light"/>
                <a:sym typeface="Montserrat Light"/>
              </a:rPr>
              <a:t>Тел.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89873652769</a:t>
            </a: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команды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№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18 </a:t>
            </a:r>
            <a:r>
              <a:rPr lang="ru-RU" sz="2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ИнПИТ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372</Words>
  <Application>Microsoft Office PowerPoint</Application>
  <PresentationFormat>Экран (16:9)</PresentationFormat>
  <Paragraphs>37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Montserrat Light</vt:lpstr>
      <vt:lpstr>Montserrat</vt:lpstr>
      <vt:lpstr>Simple Light</vt:lpstr>
      <vt:lpstr>Friendly Tap</vt:lpstr>
      <vt:lpstr>Задача </vt:lpstr>
      <vt:lpstr>Презентация PowerPoint</vt:lpstr>
      <vt:lpstr>Описание решения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Friendly Tap</dc:title>
  <dc:creator>Asdfgh Qwerty</dc:creator>
  <cp:lastModifiedBy>Asdfgh Qwerty</cp:lastModifiedBy>
  <cp:revision>16</cp:revision>
  <dcterms:modified xsi:type="dcterms:W3CDTF">2024-01-14T10:29:51Z</dcterms:modified>
</cp:coreProperties>
</file>