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809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48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4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87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30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7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379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44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9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4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405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55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3182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7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112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43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5B293-2C03-4F13-951D-E20892033DF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A23191-C1FD-4CFE-AA9D-0F4B9B50C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6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D89E0B-8758-402F-8607-90B4EEAE4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304" y="3530817"/>
            <a:ext cx="8776462" cy="1616915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для университетов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StudFrog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800B071-A245-44BD-BA17-02FDFBB1D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61101"/>
            <a:ext cx="7766936" cy="10968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5F6584F-3398-4375-A3B2-341CDE7E6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511" y="698421"/>
            <a:ext cx="3290047" cy="32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16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9E4616-7172-4428-AC71-EA9C388E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Суть идеи</a:t>
            </a:r>
            <a:r>
              <a:rPr lang="en-US" dirty="0"/>
              <a:t>/</a:t>
            </a:r>
            <a:r>
              <a:rPr lang="ru-RU" dirty="0"/>
              <a:t>гипотезы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2EC3B3B-E81D-468F-9D2D-787CC56A7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52747"/>
            <a:ext cx="8596668" cy="17525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ru-RU" sz="1800" b="0" i="0" u="none" strike="no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 создаём приложение и сайт для университетов, которое помогает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студентам, абитуриентам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преподавателям из разных университетов </a:t>
            </a:r>
            <a:r>
              <a:rPr lang="ru-RU" sz="1800" b="0" i="0" u="none" strike="no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решать проблему нахождения разной информации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разных источниках </a:t>
            </a:r>
            <a:r>
              <a:rPr lang="ru-RU" sz="1800" b="0" i="0" u="none" strike="no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нашего приложения и </a:t>
            </a:r>
            <a:r>
              <a:rPr lang="ru-RU" sz="1800" b="0" i="0" u="none" strike="noStrike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сайта. Наше </a:t>
            </a:r>
            <a:r>
              <a:rPr lang="ru-RU" sz="1800" b="0" i="0" u="none" strike="no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преимущество — нахождение всей НУЖНОЙ информации в одном </a:t>
            </a:r>
            <a:r>
              <a:rPr lang="ru-RU" sz="1800" b="0" i="0" u="none" strike="noStrike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месте,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будет распределена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тегам</a:t>
            </a:r>
            <a:r>
              <a:rPr lang="ru-RU" sz="1800" b="0" i="0" u="none" strike="noStrike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Наше приложение и сайт будет защищён двой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ной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аутентификацией. 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59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2B7ADD-3F3B-42F3-910E-9BB2449C8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и текущие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78B29E-E2C0-4A86-8A80-6CA5DDD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3054"/>
            <a:ext cx="8596668" cy="46635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заключается в неудобстве для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 и абитуриентов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поиска информации. На данный момент есть только одно приложение, которое по функционалу похоже на наше, но оно только для одного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my.itmo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наличии проблемы мы убедились с помощью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опроса среди студентов нашего университета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сети «ВКонтакте», где б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льшая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часть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жаловалась на неудобство нахождения информации в разных источниках.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3A6A705-F74D-4CA7-A82D-6B08D76829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882" y="2580964"/>
            <a:ext cx="1184930" cy="20805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985759A-C83C-495A-8FA0-322CCFB416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202" y="2580964"/>
            <a:ext cx="1184931" cy="20833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1F4D8CF-A066-443F-A059-EACDCBF4C2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759" y="2580964"/>
            <a:ext cx="1188181" cy="208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24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B4E9F3-C16C-46A3-81B5-A4BB818C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Наша гипотеза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21B9CC-EE29-4593-8A60-85BF2CC62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51911"/>
            <a:ext cx="8596668" cy="27731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2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предполагаем, что </a:t>
            </a:r>
            <a:r>
              <a:rPr lang="ru-RU" sz="21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вводом нашего приложения или сайта, который будет удобен в использовании, поиск информации для студентов и абитуриентов будет облегчен и упрощен. Для преподавателей приложение или сайт будет иметь особый раздел, где будет возможность  </a:t>
            </a:r>
            <a:r>
              <a:rPr lang="ru-RU" sz="2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давать </a:t>
            </a:r>
            <a:r>
              <a:rPr lang="ru-RU" sz="21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и выкладывать материал для изучения дисциплин. </a:t>
            </a:r>
            <a:endParaRPr lang="ru-RU" sz="21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01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7D131A-29E3-4ABE-91B4-0E6B467B0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BDCE39-0DF4-48CB-A16B-808B9A289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37596"/>
            <a:ext cx="8596668" cy="70363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целевой аудиторией будут являться университеты, которые хотят упростить жизнь своим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студентам, абитуриентам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преподавателям.</a:t>
            </a:r>
          </a:p>
        </p:txBody>
      </p:sp>
      <p:pic>
        <p:nvPicPr>
          <p:cNvPr id="1026" name="Picture 2" descr="https://static.tildacdn.com/tild6335-6138-4936-a633-376166346531/p56178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43" y="3581141"/>
            <a:ext cx="3610931" cy="24072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b48.ufacsdb.ru/wp-content/uploads/sites/16/2023/01/1567079841-f558f28981c2f1db4d5f5aba9c31741e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297" y="3581140"/>
            <a:ext cx="3618705" cy="24072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71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Экономика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20015"/>
            <a:ext cx="8596668" cy="388077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программистов и дизайнеров – 300 тысяч рублей;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хостинг и доменное имя – 10 тысяч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сбор и обработку данных – 100 тысяч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тестирование и исправление ошибок – 50 тысяч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рекламные кампании – 200 тысяч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и обновление функционала сайта – 50 тысяч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и обновление после запуска – 200 тысяч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910 тысяч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Окупаемость проекта достигается с помощью подписок, которые покупают и продлевают университеты. Предполагаемый срок окупаемости 1-2 года.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97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46BC97-AAFB-44B0-A28B-6E2191F94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Наша 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8154C6F-1559-4149-9491-BAA7B5283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5832"/>
            <a:ext cx="8596668" cy="327863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Богданов Дмитрий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лидер, специалист по продвижению.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 Илья – спикер, куратор и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тестировщик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Нематев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Даниил –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73511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</TotalTime>
  <Words>147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Times New Roman</vt:lpstr>
      <vt:lpstr>Trebuchet MS</vt:lpstr>
      <vt:lpstr>Wingdings 3</vt:lpstr>
      <vt:lpstr>Аспект</vt:lpstr>
      <vt:lpstr>Приложение для университетов «StudFrog»</vt:lpstr>
      <vt:lpstr>Суть идеи/гипотезы</vt:lpstr>
      <vt:lpstr>Проблема и текущие решения</vt:lpstr>
      <vt:lpstr>Наша гипотеза решения</vt:lpstr>
      <vt:lpstr>Целевая аудитория</vt:lpstr>
      <vt:lpstr>Экономика проекта</vt:lpstr>
      <vt:lpstr>Наша команда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 для университетов «StudFrog»</dc:title>
  <dc:creator>Вячеслав Грачёв</dc:creator>
  <cp:lastModifiedBy>User</cp:lastModifiedBy>
  <cp:revision>15</cp:revision>
  <dcterms:created xsi:type="dcterms:W3CDTF">2023-10-05T17:34:29Z</dcterms:created>
  <dcterms:modified xsi:type="dcterms:W3CDTF">2023-11-16T10:23:04Z</dcterms:modified>
</cp:coreProperties>
</file>